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4" r:id="rId2"/>
    <p:sldId id="305" r:id="rId3"/>
    <p:sldId id="257" r:id="rId4"/>
    <p:sldId id="256" r:id="rId5"/>
    <p:sldId id="295" r:id="rId6"/>
    <p:sldId id="296" r:id="rId7"/>
    <p:sldId id="307" r:id="rId8"/>
    <p:sldId id="297" r:id="rId9"/>
    <p:sldId id="306" r:id="rId10"/>
    <p:sldId id="298" r:id="rId11"/>
    <p:sldId id="300" r:id="rId12"/>
    <p:sldId id="299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esh Gunjal" userId="1024ecb43d19158b" providerId="LiveId" clId="{D18ACBFF-43A3-4DBA-87B3-8C6788D6A21B}"/>
    <pc:docChg chg="undo redo custSel addSld modSld">
      <pc:chgData name="Siddhesh Gunjal" userId="1024ecb43d19158b" providerId="LiveId" clId="{D18ACBFF-43A3-4DBA-87B3-8C6788D6A21B}" dt="2022-10-23T16:05:09.218" v="26"/>
      <pc:docMkLst>
        <pc:docMk/>
      </pc:docMkLst>
      <pc:sldChg chg="addSp delSp mod">
        <pc:chgData name="Siddhesh Gunjal" userId="1024ecb43d19158b" providerId="LiveId" clId="{D18ACBFF-43A3-4DBA-87B3-8C6788D6A21B}" dt="2022-10-23T16:05:09.218" v="26"/>
        <pc:sldMkLst>
          <pc:docMk/>
          <pc:sldMk cId="803322398" sldId="256"/>
        </pc:sldMkLst>
        <pc:inkChg chg="add">
          <ac:chgData name="Siddhesh Gunjal" userId="1024ecb43d19158b" providerId="LiveId" clId="{D18ACBFF-43A3-4DBA-87B3-8C6788D6A21B}" dt="2022-10-23T16:05:09.218" v="26"/>
          <ac:inkMkLst>
            <pc:docMk/>
            <pc:sldMk cId="803322398" sldId="256"/>
            <ac:inkMk id="2" creationId="{0AE76825-C54A-94B1-7B8C-F1352C40A86F}"/>
          </ac:inkMkLst>
        </pc:inkChg>
        <pc:inkChg chg="del">
          <ac:chgData name="Siddhesh Gunjal" userId="1024ecb43d19158b" providerId="LiveId" clId="{D18ACBFF-43A3-4DBA-87B3-8C6788D6A21B}" dt="2022-10-23T13:33:39.220" v="17" actId="478"/>
          <ac:inkMkLst>
            <pc:docMk/>
            <pc:sldMk cId="803322398" sldId="256"/>
            <ac:inkMk id="3" creationId="{7D1E7448-B7B0-4B82-BD3D-B3E71A8069AF}"/>
          </ac:inkMkLst>
        </pc:inkChg>
      </pc:sldChg>
      <pc:sldChg chg="addSp delSp mod">
        <pc:chgData name="Siddhesh Gunjal" userId="1024ecb43d19158b" providerId="LiveId" clId="{D18ACBFF-43A3-4DBA-87B3-8C6788D6A21B}" dt="2022-10-23T16:05:09.218" v="26"/>
        <pc:sldMkLst>
          <pc:docMk/>
          <pc:sldMk cId="3215098438" sldId="257"/>
        </pc:sldMkLst>
        <pc:inkChg chg="add">
          <ac:chgData name="Siddhesh Gunjal" userId="1024ecb43d19158b" providerId="LiveId" clId="{D18ACBFF-43A3-4DBA-87B3-8C6788D6A21B}" dt="2022-10-23T16:05:09.218" v="26"/>
          <ac:inkMkLst>
            <pc:docMk/>
            <pc:sldMk cId="3215098438" sldId="257"/>
            <ac:inkMk id="2" creationId="{D9B1840A-090D-D4C9-6535-327519CED5BF}"/>
          </ac:inkMkLst>
        </pc:inkChg>
        <pc:inkChg chg="del">
          <ac:chgData name="Siddhesh Gunjal" userId="1024ecb43d19158b" providerId="LiveId" clId="{D18ACBFF-43A3-4DBA-87B3-8C6788D6A21B}" dt="2022-10-23T13:33:37.428" v="16" actId="478"/>
          <ac:inkMkLst>
            <pc:docMk/>
            <pc:sldMk cId="3215098438" sldId="257"/>
            <ac:inkMk id="4" creationId="{B7528AA3-9B27-4239-AD1B-A4DD659D8D0A}"/>
          </ac:inkMkLst>
        </pc:inkChg>
      </pc:sldChg>
      <pc:sldChg chg="delSp mod">
        <pc:chgData name="Siddhesh Gunjal" userId="1024ecb43d19158b" providerId="LiveId" clId="{D18ACBFF-43A3-4DBA-87B3-8C6788D6A21B}" dt="2022-10-23T13:33:28.428" v="15" actId="478"/>
        <pc:sldMkLst>
          <pc:docMk/>
          <pc:sldMk cId="1885528281" sldId="290"/>
        </pc:sldMkLst>
        <pc:inkChg chg="del">
          <ac:chgData name="Siddhesh Gunjal" userId="1024ecb43d19158b" providerId="LiveId" clId="{D18ACBFF-43A3-4DBA-87B3-8C6788D6A21B}" dt="2022-10-23T13:33:28.428" v="15" actId="478"/>
          <ac:inkMkLst>
            <pc:docMk/>
            <pc:sldMk cId="1885528281" sldId="290"/>
            <ac:inkMk id="5" creationId="{DEBAE12E-24C4-42F0-BBA0-9E02D2993D14}"/>
          </ac:inkMkLst>
        </pc:inkChg>
      </pc:sldChg>
      <pc:sldChg chg="addSp delSp modSp mod">
        <pc:chgData name="Siddhesh Gunjal" userId="1024ecb43d19158b" providerId="LiveId" clId="{D18ACBFF-43A3-4DBA-87B3-8C6788D6A21B}" dt="2022-10-23T16:05:09.218" v="26"/>
        <pc:sldMkLst>
          <pc:docMk/>
          <pc:sldMk cId="3651386268" sldId="294"/>
        </pc:sldMkLst>
        <pc:picChg chg="mod">
          <ac:chgData name="Siddhesh Gunjal" userId="1024ecb43d19158b" providerId="LiveId" clId="{D18ACBFF-43A3-4DBA-87B3-8C6788D6A21B}" dt="2022-10-23T13:29:18.774" v="10" actId="1036"/>
          <ac:picMkLst>
            <pc:docMk/>
            <pc:sldMk cId="3651386268" sldId="294"/>
            <ac:picMk id="397" creationId="{00000000-0000-0000-0000-000000000000}"/>
          </ac:picMkLst>
        </pc:picChg>
        <pc:inkChg chg="add">
          <ac:chgData name="Siddhesh Gunjal" userId="1024ecb43d19158b" providerId="LiveId" clId="{D18ACBFF-43A3-4DBA-87B3-8C6788D6A21B}" dt="2022-10-23T16:05:09.218" v="26"/>
          <ac:inkMkLst>
            <pc:docMk/>
            <pc:sldMk cId="3651386268" sldId="294"/>
            <ac:inkMk id="2" creationId="{6268796F-3B7F-157E-CD2E-10A0062155C8}"/>
          </ac:inkMkLst>
        </pc:inkChg>
        <pc:inkChg chg="add del">
          <ac:chgData name="Siddhesh Gunjal" userId="1024ecb43d19158b" providerId="LiveId" clId="{D18ACBFF-43A3-4DBA-87B3-8C6788D6A21B}" dt="2022-10-23T13:54:24.998" v="24" actId="478"/>
          <ac:inkMkLst>
            <pc:docMk/>
            <pc:sldMk cId="3651386268" sldId="294"/>
            <ac:inkMk id="3" creationId="{D5771B86-1659-4D4E-AF9D-4373B3EDA874}"/>
          </ac:inkMkLst>
        </pc:inkChg>
      </pc:sldChg>
      <pc:sldChg chg="addSp delSp mod">
        <pc:chgData name="Siddhesh Gunjal" userId="1024ecb43d19158b" providerId="LiveId" clId="{D18ACBFF-43A3-4DBA-87B3-8C6788D6A21B}" dt="2022-10-23T16:05:09.218" v="26"/>
        <pc:sldMkLst>
          <pc:docMk/>
          <pc:sldMk cId="1122762566" sldId="295"/>
        </pc:sldMkLst>
        <pc:inkChg chg="add">
          <ac:chgData name="Siddhesh Gunjal" userId="1024ecb43d19158b" providerId="LiveId" clId="{D18ACBFF-43A3-4DBA-87B3-8C6788D6A21B}" dt="2022-10-23T16:05:09.218" v="26"/>
          <ac:inkMkLst>
            <pc:docMk/>
            <pc:sldMk cId="1122762566" sldId="295"/>
            <ac:inkMk id="2" creationId="{00B3E64C-00B7-B46B-AF1E-AB4BF1BC0B38}"/>
          </ac:inkMkLst>
        </pc:inkChg>
        <pc:inkChg chg="del">
          <ac:chgData name="Siddhesh Gunjal" userId="1024ecb43d19158b" providerId="LiveId" clId="{D18ACBFF-43A3-4DBA-87B3-8C6788D6A21B}" dt="2022-10-23T13:33:41.124" v="18" actId="478"/>
          <ac:inkMkLst>
            <pc:docMk/>
            <pc:sldMk cId="1122762566" sldId="295"/>
            <ac:inkMk id="4" creationId="{0AFEBDEA-0F23-4B77-959A-20A1BB23390D}"/>
          </ac:inkMkLst>
        </pc:inkChg>
      </pc:sldChg>
      <pc:sldChg chg="addSp delSp mod">
        <pc:chgData name="Siddhesh Gunjal" userId="1024ecb43d19158b" providerId="LiveId" clId="{D18ACBFF-43A3-4DBA-87B3-8C6788D6A21B}" dt="2022-10-23T16:05:09.218" v="26"/>
        <pc:sldMkLst>
          <pc:docMk/>
          <pc:sldMk cId="509650764" sldId="297"/>
        </pc:sldMkLst>
        <pc:inkChg chg="add">
          <ac:chgData name="Siddhesh Gunjal" userId="1024ecb43d19158b" providerId="LiveId" clId="{D18ACBFF-43A3-4DBA-87B3-8C6788D6A21B}" dt="2022-10-23T16:05:09.218" v="26"/>
          <ac:inkMkLst>
            <pc:docMk/>
            <pc:sldMk cId="509650764" sldId="297"/>
            <ac:inkMk id="2" creationId="{DC2FB68F-70EA-885D-F16A-513CAEF37162}"/>
          </ac:inkMkLst>
        </pc:inkChg>
        <pc:inkChg chg="del">
          <ac:chgData name="Siddhesh Gunjal" userId="1024ecb43d19158b" providerId="LiveId" clId="{D18ACBFF-43A3-4DBA-87B3-8C6788D6A21B}" dt="2022-10-23T13:33:44.076" v="19" actId="478"/>
          <ac:inkMkLst>
            <pc:docMk/>
            <pc:sldMk cId="509650764" sldId="297"/>
            <ac:inkMk id="3" creationId="{A16EBFCA-CD17-4968-B0E6-35D061DF9446}"/>
          </ac:inkMkLst>
        </pc:inkChg>
      </pc:sldChg>
      <pc:sldChg chg="addSp delSp mod">
        <pc:chgData name="Siddhesh Gunjal" userId="1024ecb43d19158b" providerId="LiveId" clId="{D18ACBFF-43A3-4DBA-87B3-8C6788D6A21B}" dt="2022-10-23T16:05:09.218" v="26"/>
        <pc:sldMkLst>
          <pc:docMk/>
          <pc:sldMk cId="177841164" sldId="298"/>
        </pc:sldMkLst>
        <pc:inkChg chg="add">
          <ac:chgData name="Siddhesh Gunjal" userId="1024ecb43d19158b" providerId="LiveId" clId="{D18ACBFF-43A3-4DBA-87B3-8C6788D6A21B}" dt="2022-10-23T16:05:09.218" v="26"/>
          <ac:inkMkLst>
            <pc:docMk/>
            <pc:sldMk cId="177841164" sldId="298"/>
            <ac:inkMk id="2" creationId="{FAB1BFD8-3BF9-74F9-B6DD-5ABC4A539A15}"/>
          </ac:inkMkLst>
        </pc:inkChg>
        <pc:inkChg chg="add del">
          <ac:chgData name="Siddhesh Gunjal" userId="1024ecb43d19158b" providerId="LiveId" clId="{D18ACBFF-43A3-4DBA-87B3-8C6788D6A21B}" dt="2022-10-23T13:33:51.131" v="22" actId="478"/>
          <ac:inkMkLst>
            <pc:docMk/>
            <pc:sldMk cId="177841164" sldId="298"/>
            <ac:inkMk id="5" creationId="{B7167F7A-1D8E-4E35-9304-AC450E7CCEC8}"/>
          </ac:inkMkLst>
        </pc:inkChg>
      </pc:sldChg>
      <pc:sldChg chg="mod modShow">
        <pc:chgData name="Siddhesh Gunjal" userId="1024ecb43d19158b" providerId="LiveId" clId="{D18ACBFF-43A3-4DBA-87B3-8C6788D6A21B}" dt="2022-10-23T14:02:52.376" v="25" actId="729"/>
        <pc:sldMkLst>
          <pc:docMk/>
          <pc:sldMk cId="1052799937" sldId="299"/>
        </pc:sldMkLst>
      </pc:sldChg>
      <pc:sldChg chg="addSp delSp new mod modClrScheme chgLayout">
        <pc:chgData name="Siddhesh Gunjal" userId="1024ecb43d19158b" providerId="LiveId" clId="{D18ACBFF-43A3-4DBA-87B3-8C6788D6A21B}" dt="2022-10-23T16:05:09.218" v="26"/>
        <pc:sldMkLst>
          <pc:docMk/>
          <pc:sldMk cId="268488078" sldId="300"/>
        </pc:sldMkLst>
        <pc:spChg chg="del">
          <ac:chgData name="Siddhesh Gunjal" userId="1024ecb43d19158b" providerId="LiveId" clId="{D18ACBFF-43A3-4DBA-87B3-8C6788D6A21B}" dt="2022-10-23T13:33:54.352" v="23" actId="700"/>
          <ac:spMkLst>
            <pc:docMk/>
            <pc:sldMk cId="268488078" sldId="300"/>
            <ac:spMk id="2" creationId="{117AEC62-3E95-1378-42C8-18A632943C14}"/>
          </ac:spMkLst>
        </pc:spChg>
        <pc:inkChg chg="add">
          <ac:chgData name="Siddhesh Gunjal" userId="1024ecb43d19158b" providerId="LiveId" clId="{D18ACBFF-43A3-4DBA-87B3-8C6788D6A21B}" dt="2022-10-23T16:05:09.218" v="26"/>
          <ac:inkMkLst>
            <pc:docMk/>
            <pc:sldMk cId="268488078" sldId="300"/>
            <ac:inkMk id="2" creationId="{9D8B5DDD-4227-85BC-E28D-82FA2A95B88D}"/>
          </ac:inkMkLst>
        </pc:inkChg>
      </pc:sldChg>
      <pc:sldChg chg="addSp delSp modSp add mod">
        <pc:chgData name="Siddhesh Gunjal" userId="1024ecb43d19158b" providerId="LiveId" clId="{D18ACBFF-43A3-4DBA-87B3-8C6788D6A21B}" dt="2022-10-23T16:05:09.218" v="26"/>
        <pc:sldMkLst>
          <pc:docMk/>
          <pc:sldMk cId="0" sldId="305"/>
        </pc:sldMkLst>
        <pc:spChg chg="add mod">
          <ac:chgData name="Siddhesh Gunjal" userId="1024ecb43d19158b" providerId="LiveId" clId="{D18ACBFF-43A3-4DBA-87B3-8C6788D6A21B}" dt="2022-10-23T13:29:20.550" v="12" actId="207"/>
          <ac:spMkLst>
            <pc:docMk/>
            <pc:sldMk cId="0" sldId="305"/>
            <ac:spMk id="3" creationId="{7C53CF92-31DB-B8A7-8ADF-D11337BA2845}"/>
          </ac:spMkLst>
        </pc:spChg>
        <pc:spChg chg="del">
          <ac:chgData name="Siddhesh Gunjal" userId="1024ecb43d19158b" providerId="LiveId" clId="{D18ACBFF-43A3-4DBA-87B3-8C6788D6A21B}" dt="2022-10-23T13:28:57.788" v="4" actId="478"/>
          <ac:spMkLst>
            <pc:docMk/>
            <pc:sldMk cId="0" sldId="305"/>
            <ac:spMk id="403" creationId="{00000000-0000-0000-0000-000000000000}"/>
          </ac:spMkLst>
        </pc:spChg>
        <pc:inkChg chg="del">
          <ac:chgData name="Siddhesh Gunjal" userId="1024ecb43d19158b" providerId="LiveId" clId="{D18ACBFF-43A3-4DBA-87B3-8C6788D6A21B}" dt="2022-10-23T13:28:47.319" v="3" actId="478"/>
          <ac:inkMkLst>
            <pc:docMk/>
            <pc:sldMk cId="0" sldId="305"/>
            <ac:inkMk id="2" creationId="{2885AA58-8F63-D732-BE81-29C6EA1191DC}"/>
          </ac:inkMkLst>
        </pc:inkChg>
        <pc:inkChg chg="add">
          <ac:chgData name="Siddhesh Gunjal" userId="1024ecb43d19158b" providerId="LiveId" clId="{D18ACBFF-43A3-4DBA-87B3-8C6788D6A21B}" dt="2022-10-23T16:05:09.218" v="26"/>
          <ac:inkMkLst>
            <pc:docMk/>
            <pc:sldMk cId="0" sldId="305"/>
            <ac:inkMk id="2" creationId="{5FC7F6DC-CC99-16A9-A194-1640C07552CC}"/>
          </ac:inkMkLst>
        </pc:inkChg>
      </pc:sldChg>
    </pc:docChg>
  </pc:docChgLst>
  <pc:docChgLst>
    <pc:chgData name="Siddhesh Gunjal" userId="1024ecb43d19158b" providerId="LiveId" clId="{B99638A3-1FBD-4341-8A33-2CADB61E80B4}"/>
    <pc:docChg chg="custSel modSld">
      <pc:chgData name="Siddhesh Gunjal" userId="1024ecb43d19158b" providerId="LiveId" clId="{B99638A3-1FBD-4341-8A33-2CADB61E80B4}" dt="2023-03-05T09:27:25.582" v="10"/>
      <pc:docMkLst>
        <pc:docMk/>
      </pc:docMkLst>
      <pc:sldChg chg="addSp delSp mod">
        <pc:chgData name="Siddhesh Gunjal" userId="1024ecb43d19158b" providerId="LiveId" clId="{B99638A3-1FBD-4341-8A33-2CADB61E80B4}" dt="2023-03-05T09:27:25.582" v="10"/>
        <pc:sldMkLst>
          <pc:docMk/>
          <pc:sldMk cId="803322398" sldId="256"/>
        </pc:sldMkLst>
        <pc:inkChg chg="del">
          <ac:chgData name="Siddhesh Gunjal" userId="1024ecb43d19158b" providerId="LiveId" clId="{B99638A3-1FBD-4341-8A33-2CADB61E80B4}" dt="2023-03-05T07:20:22.116" v="2" actId="478"/>
          <ac:inkMkLst>
            <pc:docMk/>
            <pc:sldMk cId="803322398" sldId="256"/>
            <ac:inkMk id="2" creationId="{08350C0E-DB29-2956-7E75-494D6363B34B}"/>
          </ac:inkMkLst>
        </pc:inkChg>
        <pc:inkChg chg="add">
          <ac:chgData name="Siddhesh Gunjal" userId="1024ecb43d19158b" providerId="LiveId" clId="{B99638A3-1FBD-4341-8A33-2CADB61E80B4}" dt="2023-03-05T09:27:25.582" v="10"/>
          <ac:inkMkLst>
            <pc:docMk/>
            <pc:sldMk cId="803322398" sldId="256"/>
            <ac:inkMk id="3" creationId="{5B77FDD1-4D84-18F2-88CA-F7CB0E535F78}"/>
          </ac:inkMkLst>
        </pc:inkChg>
      </pc:sldChg>
      <pc:sldChg chg="addSp delSp mod">
        <pc:chgData name="Siddhesh Gunjal" userId="1024ecb43d19158b" providerId="LiveId" clId="{B99638A3-1FBD-4341-8A33-2CADB61E80B4}" dt="2023-03-05T09:27:25.582" v="10"/>
        <pc:sldMkLst>
          <pc:docMk/>
          <pc:sldMk cId="3215098438" sldId="257"/>
        </pc:sldMkLst>
        <pc:inkChg chg="del">
          <ac:chgData name="Siddhesh Gunjal" userId="1024ecb43d19158b" providerId="LiveId" clId="{B99638A3-1FBD-4341-8A33-2CADB61E80B4}" dt="2023-03-05T07:20:17.932" v="1" actId="478"/>
          <ac:inkMkLst>
            <pc:docMk/>
            <pc:sldMk cId="3215098438" sldId="257"/>
            <ac:inkMk id="2" creationId="{0D904831-FADB-C892-1C1A-09115BB84BA3}"/>
          </ac:inkMkLst>
        </pc:inkChg>
        <pc:inkChg chg="add">
          <ac:chgData name="Siddhesh Gunjal" userId="1024ecb43d19158b" providerId="LiveId" clId="{B99638A3-1FBD-4341-8A33-2CADB61E80B4}" dt="2023-03-05T09:27:25.582" v="10"/>
          <ac:inkMkLst>
            <pc:docMk/>
            <pc:sldMk cId="3215098438" sldId="257"/>
            <ac:inkMk id="4" creationId="{6AF39DAA-06E6-D9BA-10F7-2FB460ABF2DB}"/>
          </ac:inkMkLst>
        </pc:inkChg>
      </pc:sldChg>
      <pc:sldChg chg="delSp mod">
        <pc:chgData name="Siddhesh Gunjal" userId="1024ecb43d19158b" providerId="LiveId" clId="{B99638A3-1FBD-4341-8A33-2CADB61E80B4}" dt="2023-03-05T07:20:38.228" v="9" actId="478"/>
        <pc:sldMkLst>
          <pc:docMk/>
          <pc:sldMk cId="1885528281" sldId="290"/>
        </pc:sldMkLst>
        <pc:inkChg chg="del">
          <ac:chgData name="Siddhesh Gunjal" userId="1024ecb43d19158b" providerId="LiveId" clId="{B99638A3-1FBD-4341-8A33-2CADB61E80B4}" dt="2023-03-05T07:20:38.228" v="9" actId="478"/>
          <ac:inkMkLst>
            <pc:docMk/>
            <pc:sldMk cId="1885528281" sldId="290"/>
            <ac:inkMk id="5" creationId="{61309521-E940-26AB-3160-953D2AC9338D}"/>
          </ac:inkMkLst>
        </pc:inkChg>
      </pc:sldChg>
      <pc:sldChg chg="addSp delSp mod">
        <pc:chgData name="Siddhesh Gunjal" userId="1024ecb43d19158b" providerId="LiveId" clId="{B99638A3-1FBD-4341-8A33-2CADB61E80B4}" dt="2023-03-05T09:27:25.582" v="10"/>
        <pc:sldMkLst>
          <pc:docMk/>
          <pc:sldMk cId="1122762566" sldId="295"/>
        </pc:sldMkLst>
        <pc:inkChg chg="del">
          <ac:chgData name="Siddhesh Gunjal" userId="1024ecb43d19158b" providerId="LiveId" clId="{B99638A3-1FBD-4341-8A33-2CADB61E80B4}" dt="2023-03-05T07:20:24.644" v="3" actId="478"/>
          <ac:inkMkLst>
            <pc:docMk/>
            <pc:sldMk cId="1122762566" sldId="295"/>
            <ac:inkMk id="2" creationId="{C0063B17-E237-9CCD-2C00-3C5F402A6F02}"/>
          </ac:inkMkLst>
        </pc:inkChg>
        <pc:inkChg chg="add">
          <ac:chgData name="Siddhesh Gunjal" userId="1024ecb43d19158b" providerId="LiveId" clId="{B99638A3-1FBD-4341-8A33-2CADB61E80B4}" dt="2023-03-05T09:27:25.582" v="10"/>
          <ac:inkMkLst>
            <pc:docMk/>
            <pc:sldMk cId="1122762566" sldId="295"/>
            <ac:inkMk id="4" creationId="{06625B00-5BC2-8E8B-D70F-BFABE8C60299}"/>
          </ac:inkMkLst>
        </pc:inkChg>
      </pc:sldChg>
      <pc:sldChg chg="addSp">
        <pc:chgData name="Siddhesh Gunjal" userId="1024ecb43d19158b" providerId="LiveId" clId="{B99638A3-1FBD-4341-8A33-2CADB61E80B4}" dt="2023-03-05T09:27:25.582" v="10"/>
        <pc:sldMkLst>
          <pc:docMk/>
          <pc:sldMk cId="224987150" sldId="296"/>
        </pc:sldMkLst>
        <pc:inkChg chg="add">
          <ac:chgData name="Siddhesh Gunjal" userId="1024ecb43d19158b" providerId="LiveId" clId="{B99638A3-1FBD-4341-8A33-2CADB61E80B4}" dt="2023-03-05T09:27:25.582" v="10"/>
          <ac:inkMkLst>
            <pc:docMk/>
            <pc:sldMk cId="224987150" sldId="296"/>
            <ac:inkMk id="2" creationId="{2C368981-1363-84C5-56A8-235D79671604}"/>
          </ac:inkMkLst>
        </pc:inkChg>
      </pc:sldChg>
      <pc:sldChg chg="addSp delSp mod">
        <pc:chgData name="Siddhesh Gunjal" userId="1024ecb43d19158b" providerId="LiveId" clId="{B99638A3-1FBD-4341-8A33-2CADB61E80B4}" dt="2023-03-05T09:27:25.582" v="10"/>
        <pc:sldMkLst>
          <pc:docMk/>
          <pc:sldMk cId="509650764" sldId="297"/>
        </pc:sldMkLst>
        <pc:inkChg chg="del">
          <ac:chgData name="Siddhesh Gunjal" userId="1024ecb43d19158b" providerId="LiveId" clId="{B99638A3-1FBD-4341-8A33-2CADB61E80B4}" dt="2023-03-05T07:20:30.492" v="5" actId="478"/>
          <ac:inkMkLst>
            <pc:docMk/>
            <pc:sldMk cId="509650764" sldId="297"/>
            <ac:inkMk id="2" creationId="{BD1964D2-4F37-75AC-EE45-DA93CEDA07AE}"/>
          </ac:inkMkLst>
        </pc:inkChg>
        <pc:inkChg chg="add">
          <ac:chgData name="Siddhesh Gunjal" userId="1024ecb43d19158b" providerId="LiveId" clId="{B99638A3-1FBD-4341-8A33-2CADB61E80B4}" dt="2023-03-05T09:27:25.582" v="10"/>
          <ac:inkMkLst>
            <pc:docMk/>
            <pc:sldMk cId="509650764" sldId="297"/>
            <ac:inkMk id="3" creationId="{15B10E3F-68F9-1253-EA54-CB2FBFFE7867}"/>
          </ac:inkMkLst>
        </pc:inkChg>
      </pc:sldChg>
      <pc:sldChg chg="addSp delSp mod">
        <pc:chgData name="Siddhesh Gunjal" userId="1024ecb43d19158b" providerId="LiveId" clId="{B99638A3-1FBD-4341-8A33-2CADB61E80B4}" dt="2023-03-05T09:27:25.582" v="10"/>
        <pc:sldMkLst>
          <pc:docMk/>
          <pc:sldMk cId="177841164" sldId="298"/>
        </pc:sldMkLst>
        <pc:inkChg chg="del">
          <ac:chgData name="Siddhesh Gunjal" userId="1024ecb43d19158b" providerId="LiveId" clId="{B99638A3-1FBD-4341-8A33-2CADB61E80B4}" dt="2023-03-05T07:20:33.964" v="7" actId="478"/>
          <ac:inkMkLst>
            <pc:docMk/>
            <pc:sldMk cId="177841164" sldId="298"/>
            <ac:inkMk id="2" creationId="{33E6277A-B7DD-8783-045B-0B9C0EFD83E3}"/>
          </ac:inkMkLst>
        </pc:inkChg>
        <pc:inkChg chg="add">
          <ac:chgData name="Siddhesh Gunjal" userId="1024ecb43d19158b" providerId="LiveId" clId="{B99638A3-1FBD-4341-8A33-2CADB61E80B4}" dt="2023-03-05T09:27:25.582" v="10"/>
          <ac:inkMkLst>
            <pc:docMk/>
            <pc:sldMk cId="177841164" sldId="298"/>
            <ac:inkMk id="5" creationId="{F17EC044-2D14-F945-3467-B1C677C4048B}"/>
          </ac:inkMkLst>
        </pc:inkChg>
      </pc:sldChg>
      <pc:sldChg chg="addSp delSp mod">
        <pc:chgData name="Siddhesh Gunjal" userId="1024ecb43d19158b" providerId="LiveId" clId="{B99638A3-1FBD-4341-8A33-2CADB61E80B4}" dt="2023-03-05T09:27:25.582" v="10"/>
        <pc:sldMkLst>
          <pc:docMk/>
          <pc:sldMk cId="268488078" sldId="300"/>
        </pc:sldMkLst>
        <pc:inkChg chg="del">
          <ac:chgData name="Siddhesh Gunjal" userId="1024ecb43d19158b" providerId="LiveId" clId="{B99638A3-1FBD-4341-8A33-2CADB61E80B4}" dt="2023-03-05T07:20:35.476" v="8" actId="478"/>
          <ac:inkMkLst>
            <pc:docMk/>
            <pc:sldMk cId="268488078" sldId="300"/>
            <ac:inkMk id="2" creationId="{00E97DE8-0B4E-9D07-042B-A555C99593CE}"/>
          </ac:inkMkLst>
        </pc:inkChg>
        <pc:inkChg chg="add">
          <ac:chgData name="Siddhesh Gunjal" userId="1024ecb43d19158b" providerId="LiveId" clId="{B99638A3-1FBD-4341-8A33-2CADB61E80B4}" dt="2023-03-05T09:27:25.582" v="10"/>
          <ac:inkMkLst>
            <pc:docMk/>
            <pc:sldMk cId="268488078" sldId="300"/>
            <ac:inkMk id="3" creationId="{15519A72-F61C-29A7-F81E-E5F1F763B548}"/>
          </ac:inkMkLst>
        </pc:inkChg>
      </pc:sldChg>
      <pc:sldChg chg="addSp delSp mod">
        <pc:chgData name="Siddhesh Gunjal" userId="1024ecb43d19158b" providerId="LiveId" clId="{B99638A3-1FBD-4341-8A33-2CADB61E80B4}" dt="2023-03-05T09:27:25.582" v="10"/>
        <pc:sldMkLst>
          <pc:docMk/>
          <pc:sldMk cId="0" sldId="305"/>
        </pc:sldMkLst>
        <pc:inkChg chg="del">
          <ac:chgData name="Siddhesh Gunjal" userId="1024ecb43d19158b" providerId="LiveId" clId="{B99638A3-1FBD-4341-8A33-2CADB61E80B4}" dt="2023-03-05T07:20:13.895" v="0" actId="478"/>
          <ac:inkMkLst>
            <pc:docMk/>
            <pc:sldMk cId="0" sldId="305"/>
            <ac:inkMk id="2" creationId="{3025952A-CFCB-41A0-6AAB-E8FE6F112566}"/>
          </ac:inkMkLst>
        </pc:inkChg>
        <pc:inkChg chg="add">
          <ac:chgData name="Siddhesh Gunjal" userId="1024ecb43d19158b" providerId="LiveId" clId="{B99638A3-1FBD-4341-8A33-2CADB61E80B4}" dt="2023-03-05T09:27:25.582" v="10"/>
          <ac:inkMkLst>
            <pc:docMk/>
            <pc:sldMk cId="0" sldId="305"/>
            <ac:inkMk id="4" creationId="{59B31BCB-3330-B71B-76B4-BFBA2513EF08}"/>
          </ac:inkMkLst>
        </pc:inkChg>
      </pc:sldChg>
      <pc:sldChg chg="addSp delSp mod">
        <pc:chgData name="Siddhesh Gunjal" userId="1024ecb43d19158b" providerId="LiveId" clId="{B99638A3-1FBD-4341-8A33-2CADB61E80B4}" dt="2023-03-05T09:27:25.582" v="10"/>
        <pc:sldMkLst>
          <pc:docMk/>
          <pc:sldMk cId="4255874267" sldId="306"/>
        </pc:sldMkLst>
        <pc:inkChg chg="add">
          <ac:chgData name="Siddhesh Gunjal" userId="1024ecb43d19158b" providerId="LiveId" clId="{B99638A3-1FBD-4341-8A33-2CADB61E80B4}" dt="2023-03-05T09:27:25.582" v="10"/>
          <ac:inkMkLst>
            <pc:docMk/>
            <pc:sldMk cId="4255874267" sldId="306"/>
            <ac:inkMk id="2" creationId="{15F12616-7613-C355-A595-F2C88EAF6736}"/>
          </ac:inkMkLst>
        </pc:inkChg>
        <pc:inkChg chg="del">
          <ac:chgData name="Siddhesh Gunjal" userId="1024ecb43d19158b" providerId="LiveId" clId="{B99638A3-1FBD-4341-8A33-2CADB61E80B4}" dt="2023-03-05T07:20:32.292" v="6" actId="478"/>
          <ac:inkMkLst>
            <pc:docMk/>
            <pc:sldMk cId="4255874267" sldId="306"/>
            <ac:inkMk id="3" creationId="{A126A44B-25FC-CFED-2D50-816F4F31995B}"/>
          </ac:inkMkLst>
        </pc:inkChg>
      </pc:sldChg>
      <pc:sldChg chg="addSp delSp mod">
        <pc:chgData name="Siddhesh Gunjal" userId="1024ecb43d19158b" providerId="LiveId" clId="{B99638A3-1FBD-4341-8A33-2CADB61E80B4}" dt="2023-03-05T09:27:25.582" v="10"/>
        <pc:sldMkLst>
          <pc:docMk/>
          <pc:sldMk cId="1104097791" sldId="307"/>
        </pc:sldMkLst>
        <pc:inkChg chg="add">
          <ac:chgData name="Siddhesh Gunjal" userId="1024ecb43d19158b" providerId="LiveId" clId="{B99638A3-1FBD-4341-8A33-2CADB61E80B4}" dt="2023-03-05T09:27:25.582" v="10"/>
          <ac:inkMkLst>
            <pc:docMk/>
            <pc:sldMk cId="1104097791" sldId="307"/>
            <ac:inkMk id="2" creationId="{21C17897-B303-2141-DDAD-697C62D0F787}"/>
          </ac:inkMkLst>
        </pc:inkChg>
        <pc:inkChg chg="del">
          <ac:chgData name="Siddhesh Gunjal" userId="1024ecb43d19158b" providerId="LiveId" clId="{B99638A3-1FBD-4341-8A33-2CADB61E80B4}" dt="2023-03-05T07:20:27.451" v="4" actId="478"/>
          <ac:inkMkLst>
            <pc:docMk/>
            <pc:sldMk cId="1104097791" sldId="307"/>
            <ac:inkMk id="3" creationId="{EB0F3C8A-0DA7-094E-DF88-E813AF0AB63A}"/>
          </ac:inkMkLst>
        </pc:inkChg>
      </pc:sldChg>
    </pc:docChg>
  </pc:docChgLst>
  <pc:docChgLst>
    <pc:chgData name="Siddhesh Gunjal" userId="1024ecb43d19158b" providerId="LiveId" clId="{E038D8E4-B25E-4AD9-AF65-711AAE927CE3}"/>
    <pc:docChg chg="custSel addSld modSld sldOrd">
      <pc:chgData name="Siddhesh Gunjal" userId="1024ecb43d19158b" providerId="LiveId" clId="{E038D8E4-B25E-4AD9-AF65-711AAE927CE3}" dt="2022-12-24T12:28:31.411" v="16"/>
      <pc:docMkLst>
        <pc:docMk/>
      </pc:docMkLst>
      <pc:sldChg chg="addSp delSp mod">
        <pc:chgData name="Siddhesh Gunjal" userId="1024ecb43d19158b" providerId="LiveId" clId="{E038D8E4-B25E-4AD9-AF65-711AAE927CE3}" dt="2022-12-24T11:44:31.217" v="8"/>
        <pc:sldMkLst>
          <pc:docMk/>
          <pc:sldMk cId="803322398" sldId="256"/>
        </pc:sldMkLst>
        <pc:inkChg chg="del">
          <ac:chgData name="Siddhesh Gunjal" userId="1024ecb43d19158b" providerId="LiveId" clId="{E038D8E4-B25E-4AD9-AF65-711AAE927CE3}" dt="2022-12-24T10:51:53.571" v="3" actId="478"/>
          <ac:inkMkLst>
            <pc:docMk/>
            <pc:sldMk cId="803322398" sldId="256"/>
            <ac:inkMk id="2" creationId="{0AE76825-C54A-94B1-7B8C-F1352C40A86F}"/>
          </ac:inkMkLst>
        </pc:inkChg>
        <pc:inkChg chg="add">
          <ac:chgData name="Siddhesh Gunjal" userId="1024ecb43d19158b" providerId="LiveId" clId="{E038D8E4-B25E-4AD9-AF65-711AAE927CE3}" dt="2022-12-24T11:44:31.217" v="8"/>
          <ac:inkMkLst>
            <pc:docMk/>
            <pc:sldMk cId="803322398" sldId="256"/>
            <ac:inkMk id="3" creationId="{6ADA04F2-5AA1-9F86-4AE0-E6B9FB2A2DF3}"/>
          </ac:inkMkLst>
        </pc:inkChg>
      </pc:sldChg>
      <pc:sldChg chg="addSp delSp mod">
        <pc:chgData name="Siddhesh Gunjal" userId="1024ecb43d19158b" providerId="LiveId" clId="{E038D8E4-B25E-4AD9-AF65-711AAE927CE3}" dt="2022-12-24T11:44:31.217" v="8"/>
        <pc:sldMkLst>
          <pc:docMk/>
          <pc:sldMk cId="3215098438" sldId="257"/>
        </pc:sldMkLst>
        <pc:inkChg chg="del">
          <ac:chgData name="Siddhesh Gunjal" userId="1024ecb43d19158b" providerId="LiveId" clId="{E038D8E4-B25E-4AD9-AF65-711AAE927CE3}" dt="2022-12-24T10:51:50.835" v="2" actId="478"/>
          <ac:inkMkLst>
            <pc:docMk/>
            <pc:sldMk cId="3215098438" sldId="257"/>
            <ac:inkMk id="2" creationId="{D9B1840A-090D-D4C9-6535-327519CED5BF}"/>
          </ac:inkMkLst>
        </pc:inkChg>
        <pc:inkChg chg="add">
          <ac:chgData name="Siddhesh Gunjal" userId="1024ecb43d19158b" providerId="LiveId" clId="{E038D8E4-B25E-4AD9-AF65-711AAE927CE3}" dt="2022-12-24T11:44:31.217" v="8"/>
          <ac:inkMkLst>
            <pc:docMk/>
            <pc:sldMk cId="3215098438" sldId="257"/>
            <ac:inkMk id="4" creationId="{5B80B8C4-CDFD-BFB7-5E5B-E63776DB68EB}"/>
          </ac:inkMkLst>
        </pc:inkChg>
      </pc:sldChg>
      <pc:sldChg chg="delSp mod">
        <pc:chgData name="Siddhesh Gunjal" userId="1024ecb43d19158b" providerId="LiveId" clId="{E038D8E4-B25E-4AD9-AF65-711AAE927CE3}" dt="2022-12-24T10:51:46.572" v="0" actId="478"/>
        <pc:sldMkLst>
          <pc:docMk/>
          <pc:sldMk cId="3651386268" sldId="294"/>
        </pc:sldMkLst>
        <pc:inkChg chg="del">
          <ac:chgData name="Siddhesh Gunjal" userId="1024ecb43d19158b" providerId="LiveId" clId="{E038D8E4-B25E-4AD9-AF65-711AAE927CE3}" dt="2022-12-24T10:51:46.572" v="0" actId="478"/>
          <ac:inkMkLst>
            <pc:docMk/>
            <pc:sldMk cId="3651386268" sldId="294"/>
            <ac:inkMk id="2" creationId="{6268796F-3B7F-157E-CD2E-10A0062155C8}"/>
          </ac:inkMkLst>
        </pc:inkChg>
      </pc:sldChg>
      <pc:sldChg chg="addSp delSp mod">
        <pc:chgData name="Siddhesh Gunjal" userId="1024ecb43d19158b" providerId="LiveId" clId="{E038D8E4-B25E-4AD9-AF65-711AAE927CE3}" dt="2022-12-24T11:44:31.217" v="8"/>
        <pc:sldMkLst>
          <pc:docMk/>
          <pc:sldMk cId="1122762566" sldId="295"/>
        </pc:sldMkLst>
        <pc:inkChg chg="del">
          <ac:chgData name="Siddhesh Gunjal" userId="1024ecb43d19158b" providerId="LiveId" clId="{E038D8E4-B25E-4AD9-AF65-711AAE927CE3}" dt="2022-12-24T10:51:57.228" v="4" actId="478"/>
          <ac:inkMkLst>
            <pc:docMk/>
            <pc:sldMk cId="1122762566" sldId="295"/>
            <ac:inkMk id="2" creationId="{00B3E64C-00B7-B46B-AF1E-AB4BF1BC0B38}"/>
          </ac:inkMkLst>
        </pc:inkChg>
        <pc:inkChg chg="add">
          <ac:chgData name="Siddhesh Gunjal" userId="1024ecb43d19158b" providerId="LiveId" clId="{E038D8E4-B25E-4AD9-AF65-711AAE927CE3}" dt="2022-12-24T11:44:31.217" v="8"/>
          <ac:inkMkLst>
            <pc:docMk/>
            <pc:sldMk cId="1122762566" sldId="295"/>
            <ac:inkMk id="4" creationId="{F1272CF0-FD40-7982-EBC4-A8D42EC32120}"/>
          </ac:inkMkLst>
        </pc:inkChg>
      </pc:sldChg>
      <pc:sldChg chg="addSp">
        <pc:chgData name="Siddhesh Gunjal" userId="1024ecb43d19158b" providerId="LiveId" clId="{E038D8E4-B25E-4AD9-AF65-711AAE927CE3}" dt="2022-12-24T11:44:31.217" v="8"/>
        <pc:sldMkLst>
          <pc:docMk/>
          <pc:sldMk cId="224987150" sldId="296"/>
        </pc:sldMkLst>
        <pc:inkChg chg="add">
          <ac:chgData name="Siddhesh Gunjal" userId="1024ecb43d19158b" providerId="LiveId" clId="{E038D8E4-B25E-4AD9-AF65-711AAE927CE3}" dt="2022-12-24T11:44:31.217" v="8"/>
          <ac:inkMkLst>
            <pc:docMk/>
            <pc:sldMk cId="224987150" sldId="296"/>
            <ac:inkMk id="2" creationId="{258E8F60-6504-EEF1-977E-CF570B1A0E3F}"/>
          </ac:inkMkLst>
        </pc:inkChg>
      </pc:sldChg>
      <pc:sldChg chg="addSp delSp mod">
        <pc:chgData name="Siddhesh Gunjal" userId="1024ecb43d19158b" providerId="LiveId" clId="{E038D8E4-B25E-4AD9-AF65-711AAE927CE3}" dt="2022-12-24T11:44:31.217" v="8"/>
        <pc:sldMkLst>
          <pc:docMk/>
          <pc:sldMk cId="509650764" sldId="297"/>
        </pc:sldMkLst>
        <pc:inkChg chg="del">
          <ac:chgData name="Siddhesh Gunjal" userId="1024ecb43d19158b" providerId="LiveId" clId="{E038D8E4-B25E-4AD9-AF65-711AAE927CE3}" dt="2022-12-24T10:52:00.218" v="5" actId="478"/>
          <ac:inkMkLst>
            <pc:docMk/>
            <pc:sldMk cId="509650764" sldId="297"/>
            <ac:inkMk id="2" creationId="{DC2FB68F-70EA-885D-F16A-513CAEF37162}"/>
          </ac:inkMkLst>
        </pc:inkChg>
        <pc:inkChg chg="add">
          <ac:chgData name="Siddhesh Gunjal" userId="1024ecb43d19158b" providerId="LiveId" clId="{E038D8E4-B25E-4AD9-AF65-711AAE927CE3}" dt="2022-12-24T11:44:31.217" v="8"/>
          <ac:inkMkLst>
            <pc:docMk/>
            <pc:sldMk cId="509650764" sldId="297"/>
            <ac:inkMk id="3" creationId="{D86C0027-2F31-2D3B-6691-AFE5DB7841B9}"/>
          </ac:inkMkLst>
        </pc:inkChg>
      </pc:sldChg>
      <pc:sldChg chg="addSp delSp mod">
        <pc:chgData name="Siddhesh Gunjal" userId="1024ecb43d19158b" providerId="LiveId" clId="{E038D8E4-B25E-4AD9-AF65-711AAE927CE3}" dt="2022-12-24T12:28:31.411" v="16"/>
        <pc:sldMkLst>
          <pc:docMk/>
          <pc:sldMk cId="177841164" sldId="298"/>
        </pc:sldMkLst>
        <pc:inkChg chg="del">
          <ac:chgData name="Siddhesh Gunjal" userId="1024ecb43d19158b" providerId="LiveId" clId="{E038D8E4-B25E-4AD9-AF65-711AAE927CE3}" dt="2022-12-24T10:52:03.387" v="6" actId="478"/>
          <ac:inkMkLst>
            <pc:docMk/>
            <pc:sldMk cId="177841164" sldId="298"/>
            <ac:inkMk id="2" creationId="{FAB1BFD8-3BF9-74F9-B6DD-5ABC4A539A15}"/>
          </ac:inkMkLst>
        </pc:inkChg>
        <pc:inkChg chg="add">
          <ac:chgData name="Siddhesh Gunjal" userId="1024ecb43d19158b" providerId="LiveId" clId="{E038D8E4-B25E-4AD9-AF65-711AAE927CE3}" dt="2022-12-24T12:28:31.411" v="16"/>
          <ac:inkMkLst>
            <pc:docMk/>
            <pc:sldMk cId="177841164" sldId="298"/>
            <ac:inkMk id="5" creationId="{FA28CB33-18AF-5A29-58FF-342130D42D38}"/>
          </ac:inkMkLst>
        </pc:inkChg>
      </pc:sldChg>
      <pc:sldChg chg="addSp delSp mod ord">
        <pc:chgData name="Siddhesh Gunjal" userId="1024ecb43d19158b" providerId="LiveId" clId="{E038D8E4-B25E-4AD9-AF65-711AAE927CE3}" dt="2022-12-24T12:28:31.411" v="16"/>
        <pc:sldMkLst>
          <pc:docMk/>
          <pc:sldMk cId="268488078" sldId="300"/>
        </pc:sldMkLst>
        <pc:inkChg chg="del">
          <ac:chgData name="Siddhesh Gunjal" userId="1024ecb43d19158b" providerId="LiveId" clId="{E038D8E4-B25E-4AD9-AF65-711AAE927CE3}" dt="2022-12-24T10:52:05.595" v="7" actId="478"/>
          <ac:inkMkLst>
            <pc:docMk/>
            <pc:sldMk cId="268488078" sldId="300"/>
            <ac:inkMk id="2" creationId="{9D8B5DDD-4227-85BC-E28D-82FA2A95B88D}"/>
          </ac:inkMkLst>
        </pc:inkChg>
        <pc:inkChg chg="add">
          <ac:chgData name="Siddhesh Gunjal" userId="1024ecb43d19158b" providerId="LiveId" clId="{E038D8E4-B25E-4AD9-AF65-711AAE927CE3}" dt="2022-12-24T12:28:31.411" v="16"/>
          <ac:inkMkLst>
            <pc:docMk/>
            <pc:sldMk cId="268488078" sldId="300"/>
            <ac:inkMk id="3" creationId="{79AE4E58-B0D3-6B1E-135E-A976E7A18DF0}"/>
          </ac:inkMkLst>
        </pc:inkChg>
      </pc:sldChg>
      <pc:sldChg chg="addSp delSp mod">
        <pc:chgData name="Siddhesh Gunjal" userId="1024ecb43d19158b" providerId="LiveId" clId="{E038D8E4-B25E-4AD9-AF65-711AAE927CE3}" dt="2022-12-24T11:44:31.217" v="8"/>
        <pc:sldMkLst>
          <pc:docMk/>
          <pc:sldMk cId="0" sldId="305"/>
        </pc:sldMkLst>
        <pc:inkChg chg="del">
          <ac:chgData name="Siddhesh Gunjal" userId="1024ecb43d19158b" providerId="LiveId" clId="{E038D8E4-B25E-4AD9-AF65-711AAE927CE3}" dt="2022-12-24T10:51:48.676" v="1" actId="478"/>
          <ac:inkMkLst>
            <pc:docMk/>
            <pc:sldMk cId="0" sldId="305"/>
            <ac:inkMk id="2" creationId="{5FC7F6DC-CC99-16A9-A194-1640C07552CC}"/>
          </ac:inkMkLst>
        </pc:inkChg>
        <pc:inkChg chg="add">
          <ac:chgData name="Siddhesh Gunjal" userId="1024ecb43d19158b" providerId="LiveId" clId="{E038D8E4-B25E-4AD9-AF65-711AAE927CE3}" dt="2022-12-24T11:44:31.217" v="8"/>
          <ac:inkMkLst>
            <pc:docMk/>
            <pc:sldMk cId="0" sldId="305"/>
            <ac:inkMk id="4" creationId="{4332F456-9CC3-8DCA-041A-66E35CF53287}"/>
          </ac:inkMkLst>
        </pc:inkChg>
      </pc:sldChg>
      <pc:sldChg chg="addSp add ord">
        <pc:chgData name="Siddhesh Gunjal" userId="1024ecb43d19158b" providerId="LiveId" clId="{E038D8E4-B25E-4AD9-AF65-711AAE927CE3}" dt="2022-12-24T12:28:31.411" v="16"/>
        <pc:sldMkLst>
          <pc:docMk/>
          <pc:sldMk cId="4255874267" sldId="306"/>
        </pc:sldMkLst>
        <pc:inkChg chg="add">
          <ac:chgData name="Siddhesh Gunjal" userId="1024ecb43d19158b" providerId="LiveId" clId="{E038D8E4-B25E-4AD9-AF65-711AAE927CE3}" dt="2022-12-24T12:28:31.411" v="16"/>
          <ac:inkMkLst>
            <pc:docMk/>
            <pc:sldMk cId="4255874267" sldId="306"/>
            <ac:inkMk id="2" creationId="{45962DAF-9202-C3CB-24D7-C2B4EF5FD896}"/>
          </ac:inkMkLst>
        </pc:inkChg>
      </pc:sldChg>
    </pc:docChg>
  </pc:docChgLst>
  <pc:docChgLst>
    <pc:chgData name="Siddhesh Gunjal" userId="1024ecb43d19158b" providerId="LiveId" clId="{BBBF9DCB-8FFA-461C-8034-D7938302C5A8}"/>
    <pc:docChg chg="custSel addSld modSld">
      <pc:chgData name="Siddhesh Gunjal" userId="1024ecb43d19158b" providerId="LiveId" clId="{BBBF9DCB-8FFA-461C-8034-D7938302C5A8}" dt="2023-01-28T11:02:16.181" v="12"/>
      <pc:docMkLst>
        <pc:docMk/>
      </pc:docMkLst>
      <pc:sldChg chg="addSp delSp mod">
        <pc:chgData name="Siddhesh Gunjal" userId="1024ecb43d19158b" providerId="LiveId" clId="{BBBF9DCB-8FFA-461C-8034-D7938302C5A8}" dt="2023-01-28T11:02:16.181" v="12"/>
        <pc:sldMkLst>
          <pc:docMk/>
          <pc:sldMk cId="803322398" sldId="256"/>
        </pc:sldMkLst>
        <pc:inkChg chg="add">
          <ac:chgData name="Siddhesh Gunjal" userId="1024ecb43d19158b" providerId="LiveId" clId="{BBBF9DCB-8FFA-461C-8034-D7938302C5A8}" dt="2023-01-28T11:02:16.181" v="12"/>
          <ac:inkMkLst>
            <pc:docMk/>
            <pc:sldMk cId="803322398" sldId="256"/>
            <ac:inkMk id="2" creationId="{08350C0E-DB29-2956-7E75-494D6363B34B}"/>
          </ac:inkMkLst>
        </pc:inkChg>
        <pc:inkChg chg="del">
          <ac:chgData name="Siddhesh Gunjal" userId="1024ecb43d19158b" providerId="LiveId" clId="{BBBF9DCB-8FFA-461C-8034-D7938302C5A8}" dt="2023-01-28T04:00:56.843" v="4" actId="478"/>
          <ac:inkMkLst>
            <pc:docMk/>
            <pc:sldMk cId="803322398" sldId="256"/>
            <ac:inkMk id="3" creationId="{6ADA04F2-5AA1-9F86-4AE0-E6B9FB2A2DF3}"/>
          </ac:inkMkLst>
        </pc:inkChg>
      </pc:sldChg>
      <pc:sldChg chg="addSp delSp mod">
        <pc:chgData name="Siddhesh Gunjal" userId="1024ecb43d19158b" providerId="LiveId" clId="{BBBF9DCB-8FFA-461C-8034-D7938302C5A8}" dt="2023-01-28T11:02:16.181" v="12"/>
        <pc:sldMkLst>
          <pc:docMk/>
          <pc:sldMk cId="3215098438" sldId="257"/>
        </pc:sldMkLst>
        <pc:inkChg chg="add">
          <ac:chgData name="Siddhesh Gunjal" userId="1024ecb43d19158b" providerId="LiveId" clId="{BBBF9DCB-8FFA-461C-8034-D7938302C5A8}" dt="2023-01-28T11:02:16.181" v="12"/>
          <ac:inkMkLst>
            <pc:docMk/>
            <pc:sldMk cId="3215098438" sldId="257"/>
            <ac:inkMk id="2" creationId="{0D904831-FADB-C892-1C1A-09115BB84BA3}"/>
          </ac:inkMkLst>
        </pc:inkChg>
        <pc:inkChg chg="del">
          <ac:chgData name="Siddhesh Gunjal" userId="1024ecb43d19158b" providerId="LiveId" clId="{BBBF9DCB-8FFA-461C-8034-D7938302C5A8}" dt="2023-01-28T04:00:55.419" v="3" actId="478"/>
          <ac:inkMkLst>
            <pc:docMk/>
            <pc:sldMk cId="3215098438" sldId="257"/>
            <ac:inkMk id="4" creationId="{5B80B8C4-CDFD-BFB7-5E5B-E63776DB68EB}"/>
          </ac:inkMkLst>
        </pc:inkChg>
      </pc:sldChg>
      <pc:sldChg chg="addSp">
        <pc:chgData name="Siddhesh Gunjal" userId="1024ecb43d19158b" providerId="LiveId" clId="{BBBF9DCB-8FFA-461C-8034-D7938302C5A8}" dt="2023-01-28T11:02:16.181" v="12"/>
        <pc:sldMkLst>
          <pc:docMk/>
          <pc:sldMk cId="1885528281" sldId="290"/>
        </pc:sldMkLst>
        <pc:inkChg chg="add">
          <ac:chgData name="Siddhesh Gunjal" userId="1024ecb43d19158b" providerId="LiveId" clId="{BBBF9DCB-8FFA-461C-8034-D7938302C5A8}" dt="2023-01-28T11:02:16.181" v="12"/>
          <ac:inkMkLst>
            <pc:docMk/>
            <pc:sldMk cId="1885528281" sldId="290"/>
            <ac:inkMk id="5" creationId="{61309521-E940-26AB-3160-953D2AC9338D}"/>
          </ac:inkMkLst>
        </pc:inkChg>
      </pc:sldChg>
      <pc:sldChg chg="addSp delSp mod">
        <pc:chgData name="Siddhesh Gunjal" userId="1024ecb43d19158b" providerId="LiveId" clId="{BBBF9DCB-8FFA-461C-8034-D7938302C5A8}" dt="2023-01-28T11:02:16.181" v="12"/>
        <pc:sldMkLst>
          <pc:docMk/>
          <pc:sldMk cId="1122762566" sldId="295"/>
        </pc:sldMkLst>
        <pc:inkChg chg="add">
          <ac:chgData name="Siddhesh Gunjal" userId="1024ecb43d19158b" providerId="LiveId" clId="{BBBF9DCB-8FFA-461C-8034-D7938302C5A8}" dt="2023-01-28T11:02:16.181" v="12"/>
          <ac:inkMkLst>
            <pc:docMk/>
            <pc:sldMk cId="1122762566" sldId="295"/>
            <ac:inkMk id="2" creationId="{C0063B17-E237-9CCD-2C00-3C5F402A6F02}"/>
          </ac:inkMkLst>
        </pc:inkChg>
        <pc:inkChg chg="del">
          <ac:chgData name="Siddhesh Gunjal" userId="1024ecb43d19158b" providerId="LiveId" clId="{BBBF9DCB-8FFA-461C-8034-D7938302C5A8}" dt="2023-01-28T04:00:57.995" v="5" actId="478"/>
          <ac:inkMkLst>
            <pc:docMk/>
            <pc:sldMk cId="1122762566" sldId="295"/>
            <ac:inkMk id="4" creationId="{F1272CF0-FD40-7982-EBC4-A8D42EC32120}"/>
          </ac:inkMkLst>
        </pc:inkChg>
      </pc:sldChg>
      <pc:sldChg chg="delSp mod">
        <pc:chgData name="Siddhesh Gunjal" userId="1024ecb43d19158b" providerId="LiveId" clId="{BBBF9DCB-8FFA-461C-8034-D7938302C5A8}" dt="2023-01-28T04:00:59.395" v="6" actId="478"/>
        <pc:sldMkLst>
          <pc:docMk/>
          <pc:sldMk cId="224987150" sldId="296"/>
        </pc:sldMkLst>
        <pc:inkChg chg="del">
          <ac:chgData name="Siddhesh Gunjal" userId="1024ecb43d19158b" providerId="LiveId" clId="{BBBF9DCB-8FFA-461C-8034-D7938302C5A8}" dt="2023-01-28T04:00:59.395" v="6" actId="478"/>
          <ac:inkMkLst>
            <pc:docMk/>
            <pc:sldMk cId="224987150" sldId="296"/>
            <ac:inkMk id="2" creationId="{258E8F60-6504-EEF1-977E-CF570B1A0E3F}"/>
          </ac:inkMkLst>
        </pc:inkChg>
      </pc:sldChg>
      <pc:sldChg chg="addSp delSp mod">
        <pc:chgData name="Siddhesh Gunjal" userId="1024ecb43d19158b" providerId="LiveId" clId="{BBBF9DCB-8FFA-461C-8034-D7938302C5A8}" dt="2023-01-28T11:02:16.181" v="12"/>
        <pc:sldMkLst>
          <pc:docMk/>
          <pc:sldMk cId="509650764" sldId="297"/>
        </pc:sldMkLst>
        <pc:inkChg chg="add">
          <ac:chgData name="Siddhesh Gunjal" userId="1024ecb43d19158b" providerId="LiveId" clId="{BBBF9DCB-8FFA-461C-8034-D7938302C5A8}" dt="2023-01-28T11:02:16.181" v="12"/>
          <ac:inkMkLst>
            <pc:docMk/>
            <pc:sldMk cId="509650764" sldId="297"/>
            <ac:inkMk id="2" creationId="{BD1964D2-4F37-75AC-EE45-DA93CEDA07AE}"/>
          </ac:inkMkLst>
        </pc:inkChg>
        <pc:inkChg chg="del">
          <ac:chgData name="Siddhesh Gunjal" userId="1024ecb43d19158b" providerId="LiveId" clId="{BBBF9DCB-8FFA-461C-8034-D7938302C5A8}" dt="2023-01-28T04:01:01.875" v="7" actId="478"/>
          <ac:inkMkLst>
            <pc:docMk/>
            <pc:sldMk cId="509650764" sldId="297"/>
            <ac:inkMk id="3" creationId="{D86C0027-2F31-2D3B-6691-AFE5DB7841B9}"/>
          </ac:inkMkLst>
        </pc:inkChg>
      </pc:sldChg>
      <pc:sldChg chg="addSp delSp mod">
        <pc:chgData name="Siddhesh Gunjal" userId="1024ecb43d19158b" providerId="LiveId" clId="{BBBF9DCB-8FFA-461C-8034-D7938302C5A8}" dt="2023-01-28T11:02:16.181" v="12"/>
        <pc:sldMkLst>
          <pc:docMk/>
          <pc:sldMk cId="177841164" sldId="298"/>
        </pc:sldMkLst>
        <pc:inkChg chg="add">
          <ac:chgData name="Siddhesh Gunjal" userId="1024ecb43d19158b" providerId="LiveId" clId="{BBBF9DCB-8FFA-461C-8034-D7938302C5A8}" dt="2023-01-28T11:02:16.181" v="12"/>
          <ac:inkMkLst>
            <pc:docMk/>
            <pc:sldMk cId="177841164" sldId="298"/>
            <ac:inkMk id="2" creationId="{33E6277A-B7DD-8783-045B-0B9C0EFD83E3}"/>
          </ac:inkMkLst>
        </pc:inkChg>
        <pc:inkChg chg="del">
          <ac:chgData name="Siddhesh Gunjal" userId="1024ecb43d19158b" providerId="LiveId" clId="{BBBF9DCB-8FFA-461C-8034-D7938302C5A8}" dt="2023-01-28T04:01:06.116" v="9" actId="478"/>
          <ac:inkMkLst>
            <pc:docMk/>
            <pc:sldMk cId="177841164" sldId="298"/>
            <ac:inkMk id="5" creationId="{FA28CB33-18AF-5A29-58FF-342130D42D38}"/>
          </ac:inkMkLst>
        </pc:inkChg>
      </pc:sldChg>
      <pc:sldChg chg="mod modShow">
        <pc:chgData name="Siddhesh Gunjal" userId="1024ecb43d19158b" providerId="LiveId" clId="{BBBF9DCB-8FFA-461C-8034-D7938302C5A8}" dt="2023-01-28T04:01:31.595" v="11" actId="729"/>
        <pc:sldMkLst>
          <pc:docMk/>
          <pc:sldMk cId="1052799937" sldId="299"/>
        </pc:sldMkLst>
      </pc:sldChg>
      <pc:sldChg chg="addSp delSp mod">
        <pc:chgData name="Siddhesh Gunjal" userId="1024ecb43d19158b" providerId="LiveId" clId="{BBBF9DCB-8FFA-461C-8034-D7938302C5A8}" dt="2023-01-28T11:02:16.181" v="12"/>
        <pc:sldMkLst>
          <pc:docMk/>
          <pc:sldMk cId="268488078" sldId="300"/>
        </pc:sldMkLst>
        <pc:inkChg chg="add">
          <ac:chgData name="Siddhesh Gunjal" userId="1024ecb43d19158b" providerId="LiveId" clId="{BBBF9DCB-8FFA-461C-8034-D7938302C5A8}" dt="2023-01-28T11:02:16.181" v="12"/>
          <ac:inkMkLst>
            <pc:docMk/>
            <pc:sldMk cId="268488078" sldId="300"/>
            <ac:inkMk id="2" creationId="{00E97DE8-0B4E-9D07-042B-A555C99593CE}"/>
          </ac:inkMkLst>
        </pc:inkChg>
        <pc:inkChg chg="del">
          <ac:chgData name="Siddhesh Gunjal" userId="1024ecb43d19158b" providerId="LiveId" clId="{BBBF9DCB-8FFA-461C-8034-D7938302C5A8}" dt="2023-01-28T04:01:08.579" v="10" actId="478"/>
          <ac:inkMkLst>
            <pc:docMk/>
            <pc:sldMk cId="268488078" sldId="300"/>
            <ac:inkMk id="3" creationId="{79AE4E58-B0D3-6B1E-135E-A976E7A18DF0}"/>
          </ac:inkMkLst>
        </pc:inkChg>
      </pc:sldChg>
      <pc:sldChg chg="addSp delSp mod">
        <pc:chgData name="Siddhesh Gunjal" userId="1024ecb43d19158b" providerId="LiveId" clId="{BBBF9DCB-8FFA-461C-8034-D7938302C5A8}" dt="2023-01-28T11:02:16.181" v="12"/>
        <pc:sldMkLst>
          <pc:docMk/>
          <pc:sldMk cId="0" sldId="305"/>
        </pc:sldMkLst>
        <pc:inkChg chg="add">
          <ac:chgData name="Siddhesh Gunjal" userId="1024ecb43d19158b" providerId="LiveId" clId="{BBBF9DCB-8FFA-461C-8034-D7938302C5A8}" dt="2023-01-28T11:02:16.181" v="12"/>
          <ac:inkMkLst>
            <pc:docMk/>
            <pc:sldMk cId="0" sldId="305"/>
            <ac:inkMk id="2" creationId="{3025952A-CFCB-41A0-6AAB-E8FE6F112566}"/>
          </ac:inkMkLst>
        </pc:inkChg>
        <pc:inkChg chg="del">
          <ac:chgData name="Siddhesh Gunjal" userId="1024ecb43d19158b" providerId="LiveId" clId="{BBBF9DCB-8FFA-461C-8034-D7938302C5A8}" dt="2023-01-28T04:00:53.363" v="2" actId="478"/>
          <ac:inkMkLst>
            <pc:docMk/>
            <pc:sldMk cId="0" sldId="305"/>
            <ac:inkMk id="4" creationId="{4332F456-9CC3-8DCA-041A-66E35CF53287}"/>
          </ac:inkMkLst>
        </pc:inkChg>
      </pc:sldChg>
      <pc:sldChg chg="addSp delSp mod">
        <pc:chgData name="Siddhesh Gunjal" userId="1024ecb43d19158b" providerId="LiveId" clId="{BBBF9DCB-8FFA-461C-8034-D7938302C5A8}" dt="2023-01-28T11:02:16.181" v="12"/>
        <pc:sldMkLst>
          <pc:docMk/>
          <pc:sldMk cId="4255874267" sldId="306"/>
        </pc:sldMkLst>
        <pc:inkChg chg="del">
          <ac:chgData name="Siddhesh Gunjal" userId="1024ecb43d19158b" providerId="LiveId" clId="{BBBF9DCB-8FFA-461C-8034-D7938302C5A8}" dt="2023-01-28T04:01:03.979" v="8" actId="478"/>
          <ac:inkMkLst>
            <pc:docMk/>
            <pc:sldMk cId="4255874267" sldId="306"/>
            <ac:inkMk id="2" creationId="{45962DAF-9202-C3CB-24D7-C2B4EF5FD896}"/>
          </ac:inkMkLst>
        </pc:inkChg>
        <pc:inkChg chg="add">
          <ac:chgData name="Siddhesh Gunjal" userId="1024ecb43d19158b" providerId="LiveId" clId="{BBBF9DCB-8FFA-461C-8034-D7938302C5A8}" dt="2023-01-28T11:02:16.181" v="12"/>
          <ac:inkMkLst>
            <pc:docMk/>
            <pc:sldMk cId="4255874267" sldId="306"/>
            <ac:inkMk id="3" creationId="{A126A44B-25FC-CFED-2D50-816F4F31995B}"/>
          </ac:inkMkLst>
        </pc:inkChg>
      </pc:sldChg>
      <pc:sldChg chg="addSp delSp new mod">
        <pc:chgData name="Siddhesh Gunjal" userId="1024ecb43d19158b" providerId="LiveId" clId="{BBBF9DCB-8FFA-461C-8034-D7938302C5A8}" dt="2023-01-28T11:02:16.181" v="12"/>
        <pc:sldMkLst>
          <pc:docMk/>
          <pc:sldMk cId="1104097791" sldId="307"/>
        </pc:sldMkLst>
        <pc:spChg chg="del">
          <ac:chgData name="Siddhesh Gunjal" userId="1024ecb43d19158b" providerId="LiveId" clId="{BBBF9DCB-8FFA-461C-8034-D7938302C5A8}" dt="2023-01-28T03:57:20.140" v="1" actId="478"/>
          <ac:spMkLst>
            <pc:docMk/>
            <pc:sldMk cId="1104097791" sldId="307"/>
            <ac:spMk id="2" creationId="{2803ACF3-8D40-1CE1-A1A2-70A95E5773D9}"/>
          </ac:spMkLst>
        </pc:spChg>
        <pc:inkChg chg="add">
          <ac:chgData name="Siddhesh Gunjal" userId="1024ecb43d19158b" providerId="LiveId" clId="{BBBF9DCB-8FFA-461C-8034-D7938302C5A8}" dt="2023-01-28T11:02:16.181" v="12"/>
          <ac:inkMkLst>
            <pc:docMk/>
            <pc:sldMk cId="1104097791" sldId="307"/>
            <ac:inkMk id="3" creationId="{EB0F3C8A-0DA7-094E-DF88-E813AF0AB63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3-05T07:36:23.81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3818 3932 2882 0,'0'0'39'0,"0"0"39"16,0 0 45-16,0 0 62 0,0-19 23 0,0 19 24 16,0 0 11-16,0 0-20 0,0 0-20 0,0-15-53 15,0 15 16-15,0 0 30 0,0 0 32 0,0 0 36 16,0 0 7-16,0 0 27 0,0-7-5 0,0 7 6 15,0-4-32-15,0 4-69 0,0-3-30 0,0 3-25 16,0-2-27-16,0 1-29 0,0 1-35 0,0 0-25 16,0 0-13-16,0 0 44 0,0 0 12 0,0 0-5 15,0 33-5-15,21-33-48 0,-21 39-14 0,0-12 1 16,0 2-1-16,16 5 1 0,-16 2-1 0,8 1 7 16,-8 4-3-16,7 2-3 0,-7 2 1 15,4 0-2-15,-4 0-2 0,0 0-24 0,0 0-47 16,0 1-58-16,0-3-88 0,0-2-89 0,-27-5-156 15,27-5-141-15,0-4-56 0,-25-4-34 0,25-6 34 16,-14-4 34-16,14-5-97 0,0-8-215 0,-15 0 167 16</inkml:trace>
  <inkml:trace contextRef="#ctx0" brushRef="#br0" timeOffset="417.94">3987 3606 4051 0,'21'-14'-1'0,"-2"4"-2"0,-3 2 0 0,-5 3 15 16,7-3 13-16,-10 5 9 0,3 3 5 0,-3 0-3 15,0 0 8-15,1 26-12 0,1-26-3 0,-2 29-10 16,5-10-23-16,-1 2 4 0,-2 1-1 0,3 1-3 16,-3 1 9-16,3-1-2 0,-3 0-3 0,2-2 3 15,-1 1-5-15,3-3 3 0,-4-3 4 0,3 1-6 16,1-3 4-16,-3-4-4 0,1-1 0 0,-2-1 24 15,1-2 49-15,-3-2 53 0,2-1 55 0,-4-2 51 16,1-1 34-16,1 0 28 0,0 0 19 0,-2 0 3 16,1 0-30-16,-1-20-28 0,0 20-25 15,-2 0-26-15,2 0-19 0,-4-19-32 0,3 19-34 16,-5 0-41-16,0 0-40 0,0 0-32 0,0 0-17 16,0 0-9-16,0 0 5 0,0 0 17 0,0 31 8 15,0-9 25-15,0 9 15 0,-23 5 8 0,23 8-1 16,-19 6-17-16,19 5-19 0,-27 2-11 0,11 4-4 15,-3 0-8-15,7 2 2 0,-7 2 4 0,1-2-2 16,-1 3 1-16,0 2 1 0,-1 0-38 0,5-1-56 16,-3-2-77-16,1-3-114 0,3-4-174 0,-1-5-198 15,3-7-109-15,-1-8-122 0,5-10-50 0,0-5-138 16,2-9-3-16,-1-8 234 0</inkml:trace>
  <inkml:trace contextRef="#ctx0" brushRef="#br0" timeOffset="4525.31">5023 4061 4545 0,'0'0'11'0,"0"0"9"0,25-24 32 16,-25 24 63-16,0-26 38 0,21 26 43 0,-21-27 10 15,0 27-16-15,20-16-4 0,-20 16-26 0,0-10-34 16,0 10-50-16,0 0-53 0,0-5-31 0,0 5-15 16,0 0 0-16,0 0 5 0,0 0 4 0,0 0 10 15,0 34 3-15,0-34-3 0,0 38 0 0,-22-14-4 16,22 6 0-16,0-1 0 0,-19 4 5 0,19 0-29 15,0 1-36-15,-15-1-26 0,15 0-16 0,0-3 9 16,0 0 29-16,0-5 27 0,0-3 17 0,0-1 19 16,0-5 8-16,0-4 7 0,29-4-2 15,-29-2 4-15,21-3 3 0,-21-3-3 0,29 0 0 16,-15 0 0-16,1 0 4 0,1-26 3 0,3 26 9 16,-2-23 2-16,1 23 2 0,-1-26 2 0,-3 26-7 15,1-26-7-15,-1 14-1 0,-4 12-15 0,1-21 0 16,-1 21 0-16,-4-15-12 0,1 15 1 0,-5-7-15 15,2 7-11-15,-2 0-8 0,-2 0-10 0,0 0-7 16,2 23-23-16,0-23-18 0,-2 30-19 0,2-11-8 16,0 3 9-16,0 1 5 0,0 3 7 0,0-3 9 15,2 2 5-15,-1 1 5 0,1-2 16 0,2 0 16 16,0-3 14-16,0 0 16 0,3-5 17 0,-1-3 8 16,0-1 13-16,2-6 8 0,1-4 11 15,-1-2 18-15,2 0 5 0,1 0 23 0,-1-36-3 16,1 36-6-16,-1-39-8 0,0 14-22 0,-1 0-14 15,1-2-12-15,-1-2-2 0,-1 1-7 0,0 1-21 16,1 1-30-16,3 0-40 0,-4 1-59 0,1 0-69 16,3 3-81-16,-3 2-96 0,1-1-121 0,0 6-243 15,1-2-37-15,-1-1 134 0</inkml:trace>
  <inkml:trace contextRef="#ctx0" brushRef="#br0" timeOffset="5037.77">5835 3851 4731 0,'19'-14'5'0,"0"-3"20"0,-5 0 65 16,-1 2 98-16,-1-7 61 0,0 4 35 0,-1 5-35 16,-5 7-86-16,-6-1-63 0,4 3-65 0,-4 2-35 15,0 2-18-15,0 0 2 0,0 0 4 0,0 0 11 16,0 24 3-16,0-24-4 0,0 39 4 0,-19-13-5 15,19 6 9-15,0 5-4 0,0 2 0 0,0 4-3 16,0 1-5-16,0 4 6 0,0 2 0 16,0 0 6-16,0 2-1 0,0 1-9 0,0-2 5 15,19 1-1-15,-19-2-2 0,0-1 7 0,19-2-8 16,-19-3 10-16,0-4-1 0,10-5 2 0,-10-1-4 16,0-4-10-16,0-5 4 0,0-5 0 0,0-4 8 15,0-6 15-15,0 0-1 0,0-3 4 0,0-5-3 16,0-2-11-16,0 0-19 0,0 0-11 0,0-32-11 15,0 32-19-15,0-35 14 0,-23 12-11 0,23-2 17 16,-22-4 14-16,22-2 0 0,-32 2 13 0,18-3-2 16,0-2 7-16,3 3 5 0,-1-2 4 0,4 2-10 15,8 0 3-15,-9-2-8 0,9 4-5 0,0-2 13 16,0 1-4-16,0 2 3 0,27 2 2 0,-27-2-5 16,29 6 4-16,-29 0 4 0,41 3 0 0,-18 3-3 15,4 2 2-15,2 4-3 0,0 3-15 16,2 5 2-16,-2 2-10 0,0 0-2 0,0 0 18 15,-2 36-6-15,-1-15 9 0,-3 5-3 0,0 3-4 16,-2 2 3-16,-1 4-41 0,-5 4-85 0,-5-1-80 16,-2 4-85-16,-3 1-46 0,-3-2-18 0,-2 2-67 15,0 0-72-15,0-3-123 0,-27-1-271 0,27-6 53 16,0-3 158-16</inkml:trace>
  <inkml:trace contextRef="#ctx0" brushRef="#br0" timeOffset="5808.87">6576 4232 3572 0,'0'-5'4'0,"0"-3"11"15,0 3 37-15,0-4 34 0,0-1 12 0,0 1 14 16,18 2-16-16,-18 1-27 0,0-1-15 0,0 2-26 16,0 1-20-16,0 2-12 0,0-1-5 0,0 1-1 15,0 2-14-15,0 0-4 0,0 0-5 16,0 0-10-16,-33 0-7 0,33 0-11 0,-35 0-4 16,14 0 3-16,-4 19 13 0,3-19 14 0,-5 0 1 15,4 24 4-15,-2-24 5 0,5 20 0 0,-1-20 15 16,4 22 4-16,3-11 3 0,4-1 1 0,3-2-2 15,3-1 4-15,4 1 4 0,0-3 12 0,0 0 12 16,0-2 8-16,25-2 8 0,-25 1 7 0,27-2-7 16,-27 0 0-16,35 0-9 0,-14 0-12 0,-1 0 0 15,3 0 2-15,2 0 7 0,-4-18 4 0,-1 18-4 16,-1 0-5-16,-3 0-11 0,-1-15-9 0,-5 15-2 16,-1 0-7-16,-3 0-2 0,0-12-2 15,-4 12-4-15,-2 0 0 0,0 0 6 0,0 0 3 16,0 0 3-16,0 29 1 0,0-29-4 0,0 28 2 15,-23-10-3-15,23 0-3 0,0 2-1 0,0 1-5 16,0 0-5-16,0-1-12 0,0-1-1 0,0 1-6 16,0-2-2-16,0-1 15 0,0-2-1 0,25-2 10 15,-25-3 14-15,29-2 1 0,-10-4 3 0,-1-4 2 16,3 0-1-16,0 0 10 0,3-27 28 0,-3 27 19 16,4-36 25-16,0 14 23 0,-5-4-1 0,1-1 16 15,0 0-14-15,-5-5-18 0,1 0-19 0,-3-3-25 16,-1 0 18-16,-1-1 26 0,-2-1 31 0,1-3 35 15,-3 1 3-15,2 2-9 0,-1 0 10 0,-3 2 2 16,0 3 3-16,-2 4-3 0,0 5-31 16,-2 5-53-16,0 7-50 0,-2 0-39 0,0 8-23 15,0 3 4-15,0 0 13 0,0 0 11 0,0 29-1 16,0-29-4-16,-24 47 5 0,24-15-10 0,0 5 13 16,-25 4 1-16,25 5-1 0,-15 4 3 0,15 0-9 15,0 4 2-15,-12-1-3 0,12 1 10 0,0 1 8 16,0-2-4-16,0-1-3 0,0-4-45 0,0-2-39 15,0-1-32-15,29-3-44 0,-29-7 15 0,0-3 10 16,27-5 12-16,-27-4 25 0,18-5-2 16,-18-6-11-16,25-4-10 0,-13-3-23 0,1-5-22 0,1 0-17 15,1 0-42-15,-1-28-48 0,-3 28-62 16,-1-40-50-16,-6 15-26 0,-2-3-33 0,-2-2-52 16,0-4-112-16,0-2-14 0,-35 3 122 0</inkml:trace>
  <inkml:trace contextRef="#ctx0" brushRef="#br0" timeOffset="5997.04">6801 4339 2657 0,'-17'0'8'0,"7"0"24"0,2 0 48 16,1 0 55-16,3 0 34 0,0 0 12 0,2 0-7 15,2 18-26-15,-2-18-13 0,0 0-2 0,2 0-9 16,0 0 3-16,0 14 9 0,0-14-6 0,0 0-15 16,0 0-29-16,0 0-36 0,29 0-27 15,-29 0-16-15,31 0-2 0,-10 0-3 0,6 0-4 16,-1 0 1-16,5 0-15 0,-2 0-35 0,2 0-49 15,-2 0-84-15,0 0-115 0,-6-18-127 0,-2 18-174 16,-5 0-351-16,1 0 100 0,-5-15 164 0</inkml:trace>
  <inkml:trace contextRef="#ctx0" brushRef="#br0" timeOffset="6892.82">8025 4375 4298 0,'0'-22'5'0,"26"22"26"15,-15-21 54-15,-1 21 65 0,3-24 60 0,-5 24 41 16,-2-19 1-16,-2 19-21 0,-4 0-50 0,0-15-61 16,0 15-60-16,0 0-47 0,0 0-21 0,0 0-10 15,0 0 5-15,-31 0 5 0,31 0 8 0,-21 0-9 16,21 0 5-16,-26 29 0 0,26-29-5 0,-21 31 14 15,21-9-40-15,-17 2-68 0,17 2-79 0,0 4-80 16,0 2-48-16,0 2-36 0,0 3-47 0,0-3-62 16,31 2-67-16,-31-2-120 0,21-2-238 0,-21-5 143 15</inkml:trace>
  <inkml:trace contextRef="#ctx0" brushRef="#br0" timeOffset="7024.23">8014 4132 3772 0,'25'-24'-36'16,"-25"1"-56"-16,27 4-37 0,-27 3-36 0,25 1-15 16,-25 0-13-16,20 6-46 0,-20 3-97 0,15 5-223 15,-15 1-99-15,12 0 83 0</inkml:trace>
  <inkml:trace contextRef="#ctx0" brushRef="#br0" timeOffset="7536.39">8430 4174 4659 0,'18'-28'-2'0,"-1"28"-1"0,-3 0 13 0,-1-26 58 16,-3 26 59-16,2-24 64 0,-5 24 33 0,-3 0-20 16,-4-16-44-16,0 16-58 0,0 0-51 0,0 0-37 15,0 0-14-15,0 0-9 0,-23 0 9 0,23 0-5 16,0 0 1-16,-29 0-1 0,29 0-3 0,-25 0-2 15,13 26 1-15,0-26 4 0,-1 18 1 0,3-18 4 16,2 21 4-16,-3-21 6 0,5 21-10 16,2-8 4-16,0-2-4 0,4-1 5 0,0 1 13 0,0 0-1 15,0-1 26-15,0-1 44 0,31 0 39 16,-31 2 41-16,29-1 3 0,-11-2-29 0,3 2-27 16,0-1-19-16,-1-2-7 0,5 2-6 0,-2-3 10 15,0 1 1-15,-5 0 3 0,-1-3-1 0,-3 0-14 16,-1-1-11-16,-3 0-14 0,-2-2-7 0,-4 2-7 15,-2-3-11-15,0 1-3 0,-2-1-4 0,3 0 2 16,-3 0-5-16,0 0-1 0,0 0 1 0,0 0-12 16,0 0 2-16,0 3-2 0,0-3 3 0,0 1 21 15,0 1 30-15,0 1 5 0,0 1-1 0,0-1-21 16,-23 3-32-16,23 3-8 0,0-3-1 0,-21 3-4 16,21 2-1-16,-23-1-1 0,11 2-5 15,0 0 4-15,-5 3-2 0,3 0 2 0,-3 3 1 16,3 0-4-16,-5 3-33 0,4 1-45 0,1 2-46 15,0-1-56-15,1-1-19 0,1 3-26 0,3-3-58 16,1 1-70-16,0-2-94 0,2-2-41 0,0-1 22 16,-1-4 51-16,3 1 60 0,0-7 17 0,-2-2-38 15,0-6-56-15,-3 0-88 0,-3 0-196 0,4-34-33 16,-5 12 136-16</inkml:trace>
  <inkml:trace contextRef="#ctx0" brushRef="#br0" timeOffset="7800.73">9478 3658 4488 0,'20'-14'-2'15,"-5"2"-2"-15,-3 3 17 0,-3 2 45 0,3-8 38 16,-6 9 39-16,-2 3 4 0,-4 2-30 0,0 1-15 16,0 0 32-16,0 0 24 0,0 22 6 0,0-22 4 15,0 31-62-15,0-8-52 0,-18 3-19 0,18 7-16 16,0 2-12-16,0 2 4 0,-17 2 0 0,17 3-8 15,0 2 4-15,0 2 0 0,-10 1-3 0,10-1 8 16,0 2-3-16,0-1 8 0,0 2-9 0,0 0-38 16,0-1-70-16,0-1-69 0,0 1-64 0,0-2-51 15,0 1-14-15,0-4-61 0,0-3-78 16,0-4-85-16,0-2-137 0,0-3-257 0,0-9 139 16,0-6 165-16</inkml:trace>
  <inkml:trace contextRef="#ctx0" brushRef="#br0" timeOffset="8044.2">9767 4241 4071 0,'6'-13'21'16,"-2"1"43"-16,1 0 52 0,-1 3 52 0,2-5 32 16,0 4 0-16,-4 3-5 0,0 2-29 15,0 2-56-15,-2 3-47 0,0-1-54 0,0 1-25 16,0 0 1-16,0 0 0 0,0 0 11 0,0 25 0 15,0-25 4-15,0 31 7 0,0-10-8 0,0 3 3 16,0 2-8-16,0 3-3 0,0 0-44 0,0 2-41 16,0 0-44-16,0-1-57 0,0-3-26 0,0 1-53 15,0-2-69-15,0-5-75 0,0-2-72 0,0-1-95 16,0-8-197-16,0-5 69 0,0-5 143 0</inkml:trace>
  <inkml:trace contextRef="#ctx0" brushRef="#br0" timeOffset="8179.83">9871 4050 3879 0,'0'-18'2'16,"20"0"-1"-16,-20 2-1 0,15 0 3 0,-7-2-6 15,-2 4 0-15,-6 4-18 0,4 5-51 0,-4-1-66 16,0 5-80-16,0 1-94 0,0 0-97 0,0 0-224 16,0 22-116-16,0-22 111 0</inkml:trace>
  <inkml:trace contextRef="#ctx0" brushRef="#br0" timeOffset="8685.89">10009 4268 4314 0,'17'0'9'0,"1"0"23"0,-3-31 56 16,1 31 77-16,-1-26 81 0,1 8 89 0,1 18 50 16,-7-27 12-16,0 27-37 0,-8-20-90 0,3 20-95 15,-1-16-90-15,-2 16-51 0,-2-10-26 0,0 10-13 16,0 0-2-16,0-6-8 0,0 6 1 0,0 0 1 15,0 0 3-15,0 0 1 0,-23 0 4 0,23 0-1 16,0 24-4-16,-19-24 8 0,19 21-3 0,-20-21 0 16,7 28 3-16,5-10 2 0,-4 1-4 0,-1 3 4 15,5 0-2-15,-2 0-3 0,1 4 3 0,3-3-5 16,2 1 12-16,0 0-5 0,2 0-7 16,2-1-11-16,0-1-17 0,0-1-11 0,0-3 6 15,0-3 11-15,25-2 7 0,-25-1 13 0,0-2 7 16,0-3 4-16,16-3 8 0,-16-1 5 0,0-3 3 15,0 0-9-15,0 0-2 0,0 0-4 0,13 0-1 16,-13-23 1-16,0 23-2 0,0-22-2 0,0 22-3 16,0-30 5-16,0 12-3 0,0-2-2 0,0-1 7 15,0-2-3-15,0-4 2 0,0 1 5 0,0-3-10 16,0-1 2-16,0-1 3 0,0 1-1 0,0-1 1 16,0 1-2-16,26 0 1 0,-26 3-10 0,25 1 6 15,-8 3 4-15,-1 3-16 0,1 3 9 16,-1 4-3-16,-1 3-5 0,-1 3 1 0,3 5-1 0,-1 2-3 15,-1 0-3-15,1 0 11 0,1 36 1 16,2-36 0-16,-1 42 4 0,-1-13-3 0,-3 3-45 16,-3 0-29-16,3 6-73 0,-8-1-66 0,0 1-28 15,-1 1-41-15,-5-2 12 0,0 2-4 0,0-2 1 16,0 0-37-16,0-1-69 0,-34-4-69 0,34-2-97 16,-33-2-197-16,33-6-56 0,-29-6 143 0</inkml:trace>
  <inkml:trace contextRef="#ctx0" brushRef="#br0" timeOffset="9133.85">10453 4367 4554 0,'27'-15'1'15,"-2"-2"3"-15,-2 0 43 0,-2 2 83 0,3-4 125 16,-3 2 132-16,-2 5 64 0,-5 1-22 0,-2 3-70 16,-3 3-91-16,-1 0-75 0,-4 2-45 0,-2 1-50 15,0-1-45-15,0 3-31 0,-2 0-21 0,0 0-10 16,0 0 1-16,0 0-1 0,0 0 2 0,0 0 1 15,0 0 4-15,0 0-3 0,0 23 2 0,0-23 4 16,0 18-4-16,0-18 3 0,25 18 4 0,-25-18 1 16,0 15 5-16,0-15-1 0,17 10 2 0,-17-10 6 15,0 0-3-15,0 0 4 0,8 0-6 0,-8 0-9 16,10 0-10-16,-4 0-9 0,-1-27-6 0,3 27-7 16,0-29 5-16,0 11 0 0,3-2 9 15,-3-2 6-15,-2 0 1 0,0-1 7 0,-1 0-6 16,-1 1-14-16,-2 1-8 0,0 2-8 0,-2 3-13 15,0 1-11-15,0 3-29 0,0 3-38 0,0 3-33 16,0 0-29-16,-27 4-12 0,27 2-6 0,-35 0-18 16,14 0 6-16,-4 31 23 0,-4-31 29 0,-2 41 46 15,0-11 32-15,0 2 13 0,2 3 16 0,3 2 5 16,-1 3 8-16,4 1 7 0,0 0-4 0,9 0 1 16,-3-2 1-16,9 0-1 0,0-2 0 0,6-2 5 15,2-3 0-15,0-4 1 0,0-2 3 0,29-4 5 16,-29-4-6-16,31-4-13 0,-31-3-21 15,41-7-39-15,-20 0-48 0,1-4-58 0,3 0-60 16,0 0-59-16,0 0-56 0,-5-29-117 0,5 29-193 16,0-25 51-16,-6 25 120 0</inkml:trace>
  <inkml:trace contextRef="#ctx0" brushRef="#br0" timeOffset="9928.31">11096 4239 3559 0,'13'-11'0'16,"-1"-1"4"-16,1 0-2 0,-5 0 0 0,4-6 0 16,-8 1-4-16,-2 3 2 0,-2 1 2 0,0 1 0 15,0 0-1-15,-26 1-1 0,26 0-2 0,-38 1 0 16,16 2-1-16,-3 1-3 0,-4 1 2 0,-4 3-4 15,2 2 2-15,-2 1 0 0,-2 0-4 0,4 0 4 16,-3 0-8-16,3 30 2 0,5-30-3 0,3 27-9 16,2-10 7-16,7-1 1 0,3 4 5 0,7-2 7 15,4 1 4-15,0-1-3 0,0-3 3 0,0-2 2 16,33-2-2-16,-33-2 6 0,40-3 0 0,-18-3-2 16,3-3 7-16,4 0 7 0,0 0 13 15,0 0 11-15,0 0 5 0,0 0 8 0,0-30 4 16,-2 30 14-16,-5-23 4 0,-1 23-9 0,-2-23-15 15,-3 23-23-15,-1-26-11 0,-5 26-7 0,-4-19-3 16,2 19-2-16,-3-13-10 0,-5 13-7 0,0-5-2 16,0 5 1-16,0 0 1 0,0 0 4 0,0 0 1 15,0 0-1-15,-25 23 2 0,25-23 4 0,0 22-3 16,-19-22 4-16,19 25-3 0,0-25 1 0,-16 26 3 16,16-13-2-16,0-1 4 0,0-3-2 0,0-9 2 15,0 12 6-15,0-12-4 0,0 6 8 0,0-6 17 16,0 0 32-16,29 0 27 0,-29 0 10 0,22-27-5 15,-22 27-13-15,31-24-13 0,-14 24-1 16,-3-31-1-16,3 14-4 0,-3 0 2 0,1-1-6 16,-3 0 2-16,3 2-1 0,-3 0-8 0,-2 4-5 15,1-1-14-15,-3 3-14 0,-2 2-5 0,-2 1-14 16,0 4-4-16,-1 0-10 0,-1 2-4 0,-2 1 2 16,0 0 6-16,0 0-3 0,0 22 7 0,0-22 5 15,0 31 4-15,0-9 0 0,0 3-4 0,0 5 2 16,0 3-6-16,0 0 7 0,0 3 1 0,0 0-8 15,0 0 4-15,0 1 1 0,0 0-5 0,0-2 9 16,0 0-10-16,0 0 1 0,0-2-2 0,0-3-31 16,0-4 1-16,0-3-9 0,18-5 8 15,-18-6 26-15,0-1 11 0,0-5 9 0,17-3-7 16,-17-3-6-16,0 0-17 0,12 0-8 0,-12 0-1 16,10-31 3-16,-3 31 7 0,1-36 10 0,-2 14 2 15,-2-2 0-15,3-5 10 0,-3 1 1 0,0 0-2 16,2-3 9-16,0-1-8 0,2-1-3 0,1-1 5 15,1-1-3-15,5 1 1 0,1 0 4 0,3-1-5 16,1 3-4-16,5 2 3 0,6 0-2 0,-2 6 1 16,2 2-4-16,2 4 0 0,-2 5-3 0,-2 3-40 15,2 5-53-15,-6 1-72 0,-6 4-97 0,-3 0-63 16,-4 0-59-16,-5 31-99 0,-5-31-247 0,0 32-56 16,-2-11 116-16</inkml:trace>
  <inkml:trace contextRef="#ctx0" brushRef="#br0" timeOffset="20651.84">12667 4125 4436 0,'0'-5'41'0,"0"1"40"0,27-1 50 16,-27 0 66-16,0-5 41 0,19 4 59 0,-19 1 30 15,0 1-8-15,0 3-35 0,0 1-71 0,0-1-65 16,0 1-61-16,0-2-49 0,0 2-36 0,0 0-23 16,0 0 1-16,0 0 3 0,0 0 8 15,0 0 11-15,0 33 1 0,-15-33-1 0,15 40 1 16,0-13-5-16,-12 5 1 0,12 3 1 0,-8 2-4 15,8 2 5-15,-9 2-2 0,9 3 0 0,0-1-1 16,0 1 3-16,0-1 3 0,0-1-1 0,0-2 4 16,0-4-3-16,25 0 0 0,-25-5 1 0,0-7 1 15,0-4 0-15,19-3 10 0,-19-5 8 0,0-6 10 16,0-3 7-16,0-3-15 0,0 0-10 0,0 0-13 16,10-34-8-16,-10 13 1 0,0-6-14 0,0-3-18 15,0-8-8-15,0-5-8 0,0-3 4 0,0-3 13 16,0-5-2-16,0-1-2 0,0-4 11 0,0 2 1 15,0-1 7-15,0 1 11 0,0-1 5 16,0 4 3-16,27 3 1 0,-27 1-2 0,29 5-3 16,-29 3 2-16,33 5-5 0,-16 5 4 0,-1 4-4 15,1 4-5-15,-1 6-1 0,-1 4-6 0,1 4-2 16,-1 3-1-16,1 5 0 0,-1 2-7 0,1 0-48 16,3 0-32-16,-1 35-26 0,1-35-41 0,0 45 20 15,-1-16-16-15,1 6-4 0,-5 3 15 0,1 0-5 16,-3 3 20-16,-4 1 17 0,1 1 11 0,-7-2 11 15,-2-1 28-15,0-3 3 0,0-1 11 0,-31-6 13 16,31 1-9-16,-35-5 8 0,14-4 15 0,-2-2 13 16,5-5 15-16,-1-2 11 0,5-4 4 0,14-3 14 15,-21-1 33-15,21-4 28 0,-13-1 17 16,13 0 11-16,0 0 6 0,0 0 12 0,0-27 15 16,0 27 14-16,0-19-9 0,0 19-34 0,0-21-29 15,29 21-30-15,-29-15-35 0,0 15-10 0,25-12-10 16,-25 12-19-16,15 0 6 0,-15 0-14 0,16 0 0 15,-16 0 11-15,15 0-31 0,-3 35-23 0,0-16-40 16,1 4-61-16,-1 7-37 0,3 1-36 0,-3 4-44 16,-2 3-55-16,1 0-64 0,-7-1-86 0,0 1-157 15,-2-3-137-15,-2-1 133 0</inkml:trace>
  <inkml:trace contextRef="#ctx0" brushRef="#br0" timeOffset="21059.07">13228 4598 3950 0,'22'-18'16'0,"-1"0"27"16,4 1 50-16,-5 0 63 0,3-1 48 0,4 0 22 16,-2 3 7-16,-7 4-22 0,1 2-27 0,-5 4-38 15,-1 0-59-15,-5 0-43 0,0 2-41 0,-1 1-19 16,-5 2 0-16,2 0-4 0,-4 0-12 0,0 0 12 16,2 0 0-16,0 0 4 0,0 0 23 0,2 23-8 15,0-23-3-15,0 0-10 0,3 21-10 16,-1-21 7-16,0 12 8 0,-2-12 14 0,0 0 8 15,0 0-4-15,5 0 0 0,1 0-5 0,2 0-3 16,-1 0-3-16,3-27 4 0,1 27-4 0,-1-28-4 16,1 11 4-16,-3 1 0 0,-2-2 7 0,-1-1-20 15,-3 1-7-15,0 2-11 0,-2-1-8 0,-2 2 9 16,0 0 3-16,-2 3 3 0,0 1-10 0,0 2-4 16,0 0-14-16,-22 3-17 0,22 1 6 0,-27 2 7 15,27 3 10-15,-40 0 8 0,18 0-12 0,-1 21-7 16,-2-21-9-16,0 34-3 0,5-10 4 0,1 1-3 15,3 5-7-15,3 2-1 0,5 5-14 0,0-1-1 16,8 4-7-16,0-1-19 0,0 1-13 0,0 2-35 16,29 1-21-16,-29-1-14 0,35-2-16 15,-35 0 4-15,39-5-6 0,-16-3-8 0,2-3 5 16,-3-8-16-16,7-5-17 0,-4-11-24 0,0-5-40 16,0 0-12-16,-1-26 40 0,-1 2 83 0</inkml:trace>
  <inkml:trace contextRef="#ctx0" brushRef="#br0" timeOffset="21535.4">13864 4666 1706 0,'17'-41'60'0,"-1"2"62"0,1 3 45 15,-1-1 47-15,-1 1-20 0,-1 1-32 0,-1 3-18 16,-3 2-21-16,2 3-15 0,-1 5-23 0,-3 0-23 16,0 5-24-16,-2 2-26 0,-1 2-8 0,-1 4-10 15,-2 0-29-15,-2 5-24 0,0 2-30 0,0 2-3 16,0 0 24-16,0 0 22 0,0 0 10 0,-29 0-8 16,29 22-11-16,-21-22-1 0,21 18 13 15,-23-18 15-15,23 20 11 0,-22-20 7 0,22 22 6 16,-19-22 0-16,19 22 0 0,-16-13 2 0,16 0 0 15,-13 0-2-15,13-1 6 0,-8-3-5 0,6 0 4 16,0-2 7-16,2 0 21 0,0-2 34 0,0 1 24 16,0-2 8-16,0 0-19 0,0 0-31 0,0 0-18 15,27 0 6-15,-27 0 20 0,22-21 13 0,-22 21 15 16,27 0 5-16,-12-24 0 0,-1 24 9 0,1-15 10 16,-1 15 13-16,1-18 10 0,-3 9 3 0,0 0 2 15,-1-1-3-15,-1 2-4 0,2-2 7 16,-3 2 6-16,1-1-1 0,-2 2 10 0,-1 1-7 15,-3 1-19-15,2 1-10 0,-2 1-30 0,-2 3-30 16,0-1-15-16,-2 1-29 0,0 0-18 0,0 0-9 16,0 0-3-16,0 0 2 0,0 0 15 0,0 28 11 15,0-28 0-15,0 31 5 0,0-8 14 0,0 2 7 16,0 3-7-16,-20 4 2 0,20 0-18 0,0 2-9 16,-21 4-1-16,21 1 3 0,-19 0-4 0,19 2 6 15,-20 5 7-15,11 3-6 0,-1 1 0 0,-2 2 3 16,3 2-4-16,1 0-1 0,2 0 11 0,-2-2-8 15,-1-2 3-15,1-5-61 0,0-2-60 0,-3-6-55 16,1-1-82-16,-4-6-5 0,1-4-8 16,1-2-1-16,-5-8 29 0,1-3-8 0,-3-8-47 0,1-5-59 15,-1 0-107-15,-2-23-199 0,1-3-71 16,-1-7 115-16</inkml:trace>
  <inkml:trace contextRef="#ctx0" brushRef="#br0" timeOffset="21917.98">14106 4471 4271 0,'37'-30'36'0,"-10"3"36"0,-2 5 35 16,-4 1 36-16,3-6-5 0,-7 9 9 0,-5 3-10 16,-3 3-19-16,-3 5-40 0,0 1-44 0,-2 4-31 15,-2-1-29-15,-2 3 3 0,0 0 0 0,0 0 4 16,0 0 14-16,0 28 5 0,0-28 1 0,0 36 0 16,0-12-9-16,0 5 7 0,0 1-3 15,0 2-4-15,0 4 9 0,29 0-10 0,-29 0 6 16,19 3 12-16,-19 1-13 0,22 3-14 0,-9 3-27 15,-13-1-27-15,21 0-4 0,-11-1-9 0,0-1 1 16,-1-3-5-16,-1-7-5 0,0-6 6 0,-6-6 23 16,2-6 26-16,0-4 27 0,-4-7 20 0,0 0 5 15,0-4-8-15,0 0-6 0,0-27 0 0,0 27-7 16,0-44 6-16,-22 11-2 0,22-3 4 0,0-6 9 16,0-2 1-16,0 0 2 0,0-1-7 0,0-1-5 15,0 1 4-15,0 3 9 0,0 1 1 16,37 3 10-16,-37 1-2 0,37 2-5 0,-14 1-1 0,0 4-8 15,1 4-5-15,1 3-3 0,0 1-4 16,0 2-4-16,-3 4-3 0,-1 4-6 0,0 3-33 16,-7 1-62-16,-1 3-103 0,-5 3-117 0,0 2-90 15,-4 0-19-15,-4 0 43 0,0 0 47 0,0 22-6 16,0-22-71-16,0 24-90 0,-22-24 78 0</inkml:trace>
  <inkml:trace contextRef="#ctx0" brushRef="#br0" timeOffset="22303.43">14720 4464 3480 0,'0'0'68'0,"0"0"66"15,0 0 70-15,33 0 65 0,-33 0-5 0,27-26-1 16,-8 26-19-16,-3-20-9 0,1 20-18 0,-1-20-25 16,-1 20-20-16,-3-17-41 0,-2 17-48 0,1 0-39 15,-5-15-32-15,0 15-16 0,-2 0-4 16,-2 0-8-16,0 0-12 0,0 0 3 0,-2 0 0 16,0 0 10-16,2 0-2 0,3 0-13 0,1 0-28 15,-2 0-21-15,4 0-10 0,3 24-3 0,-1-24 26 16,0 0 20-16,1 20 23 0,-1-20 18 0,-2 0 12 15,2 0-3-15,-1 0-11 0,1 0-7 0,0 0-3 16,1 0-3-16,1-25 14 0,-1 25 1 0,-1-28-1 16,2 28 14-16,1-32-4 0,-5 15-4 0,2 0 8 15,-1 1-11-15,-1 2 0 0,-2-1 6 0,-2 4-14 16,-2 2-15-16,-2 0-22 0,0 2-25 0,0 2-4 16,0 2 12-16,-25 3 11 0,25 0-13 15,-41 0-10-15,14 0-13 0,-4 0-11 0,-6 30 17 16,0-30 4-16,-3 37-2 0,3-15 7 0,2 4 2 15,2 5 4-15,4 1 9 0,6 4-10 0,3 1 0 16,7 5-11-16,7-2-16 0,2 5-4 0,4 2-1 16,0 5-2-16,0-1-7 0,33 1-17 0,-33-2-18 15,37-2-20-15,-12-2-7 0,0-5-6 0,4-6-16 16,2-7-40-16,0-9-64 0,0-7-110 0,4-9-115 16,-4-3 86-16</inkml:trace>
  <inkml:trace contextRef="#ctx0" brushRef="#br0" timeOffset="22674.59">15326 4457 3120 0,'20'-36'33'0,"3"2"45"0,4 3 44 16,2 2 23-16,2-3 4 0,-2 5-10 0,-2 3-8 15,-5 3 5-15,-3 6-33 0,-7 2-36 0,-1 2-38 16,-3 4-38-16,-6 3-12 0,0 4 1 0,-2 0 1 16,0 0 10-16,0 0 11 0,-27 31 2 0,27-31-1 15,-35 36-2-15,12-13-7 0,-3 1-7 0,-1 2 1 16,4 0-3-16,-2 1 4 0,4-1-2 0,1-2 1 15,5-2-2-15,1-1 1 0,6-3 8 0,-1-3 2 16,5-3 11-16,4-2 0 0,0-4 3 0,0 0 5 16,0-3 9-16,0 0 16 0,35-3 12 0,-35 0 15 15,42 0 6-15,-18 0-1 0,3 0 2 16,4 0-12-16,-4 0-2 0,-2 0-10 0,0 0-9 16,-5 0 0-16,1 0-18 0,-2 0-12 0,-5 0-9 15,-3 0-9-15,1 0-9 0,-4 0 9 0,-2 0-3 16,1 0-7-16,-7 0 10 0,0 28-3 0,0-28 3 15,0 31 15-15,0-14-5 0,0 7 3 0,-21 4-4 16,21 2-17-16,-23 4-28 0,23-1-19 0,-29 5-37 16,9-2-30-16,-1 1-25 0,-4-1-43 0,0-5-38 15,-4-2-47-15,-2-3-33 0,2-5-29 0,1-4-28 16,1-8-77-16,0-5-195 0,2-4 50 0,4 0 105 16</inkml:trace>
  <inkml:trace contextRef="#ctx0" brushRef="#br0" timeOffset="23047.7">15733 4311 2715 0,'49'-18'11'0,"-1"4"30"0,-3 2 50 0,-7 0 47 15,-5-1 25-15,-8 6-9 0,-7 0-49 0,-7 5-53 16,-5 0-42-16,-4 2-21 0,-2 0-1 0,0 0 5 16,0 0 7-16,-33 0-4 0,33 26 8 0,-29-26-1 15,29 27 4-15,-40-27 0 0,18 34-3 16,1-16-1-16,-2 1-5 0,5 0 5 0,-5 1 1 0,4-1 1 15,3-2-1-15,-1-1-1 0,5 0-1 16,4-3-2-16,-1-4 9 0,5 0 40 0,2-3 60 16,0-1 54-16,2-2 30 0,0-1-6 0,0 0-43 15,35-1-35-15,-35 2-27 0,40-1-24 0,-16 1-11 16,3 0-12-16,2 1-9 0,0 2-2 0,0 0-5 16,0-1-2-16,-2 3-1 0,-2 0-4 0,-1-2 3 15,-1 4-7-15,0-2-4 0,-7 1-5 0,1 1-8 16,-5 1 9-16,1 0-2 0,-5 2-2 0,-2 0 1 15,-4 0 1-15,-2 4 0 0,0 1 1 0,0 1 10 16,0 6-4-16,-24-1 0 0,24 3-15 0,-34 4-42 16,12 1-43-16,3-1-48 0,-6-2-54 15,1-1-49-15,-5-3-60 0,2-4-65 0,-2-3-74 16,-2-7-121-16,2-4-223 0,0-7 101 0,0 0 142 16</inkml:trace>
  <inkml:trace contextRef="#ctx0" brushRef="#br0" timeOffset="23242.83">16138 4517 3480 0,'35'-18'-2'0,"0"3"10"16,-6 0 17-16,0 2 31 0,-6-1 43 0,-2 2 18 15,-5 3-6-15,-3 4-35 0,-5 2-48 0,-6 1-35 16,0 2-12-16,-2 0 1 0,0 0 8 0,0 0 8 16,0 31 1-16,0-31 4 0,0 40 0 0,-23-11 5 15,23 5 0-15,0 3-1 0,0 6-11 16,0 3-44-16,0 3-49 0,0 1-66 0,0-3-69 15,-14-1-46-15,14-2-58 0,-11-4-77 0,11-8-126 16,-14-12-128-16,6-9 107 0</inkml:trace>
  <inkml:trace contextRef="#ctx0" brushRef="#br0" timeOffset="23375.91">16347 4085 3032 0,'16'-22'-4'0,"1"5"-15"0,-5 2-27 15,-1 4-46-15,1-2-79 0,-6 6-88 0,0 5-58 0,-1 2-97 16,-3 0-122-16,0 0 55 0,-2 32 86 16</inkml:trace>
  <inkml:trace contextRef="#ctx0" brushRef="#br0" timeOffset="23727.76">16740 4387 3534 0,'22'0'7'0,"1"0"39"16,-2 0 50-16,-7-21 43 0,5 21 19 16,-9 0-21-16,-4-16-51 0,-2 16-51 0,-4 0-32 0,0 0-15 15,0 0 3-15,0 0 9 0,0 0 3 16,0 21 0-16,0-21-2 0,-29 27-3 0,29-8 3 16,0 2-4-16,-20 2 4 0,20 3-2 0,-15 5 5 15,15 1-4-15,-10-2-27 0,10 3-17 0,-19 1-33 16,9 0-27-16,-4 2-14 0,-1-1-22 0,-3-5-12 15,-5-3-3-15,-2-2 10 0,-4-4 14 0,-4-9 29 16,4-7 29-16,-4-5 30 0,2 0 29 0,2-26 12 16,2 26 10-16,4-46 11 0,7 20 22 0,6-4 33 15,1 0 29-15,5-2 14 0,4 0 7 16,0 2-12-16,0 1-12 0,33 1-18 0,-33-1-21 0,39 1-18 16,-12 6-20-16,0-1-13 0,0 5-16 15,4 4-4-15,2 3-27 0,-4 4-61 0,2 4-70 0,0 3-91 16,-2 0-93-16,0 0-98 0,-2 27-165 15,0-27-71-15,-5 29 119 0</inkml:trace>
  <inkml:trace contextRef="#ctx0" brushRef="#br0" timeOffset="24178.65">16988 4398 3639 0,'22'-18'41'0,"1"2"60"16,0 0 59-16,0 0 42 0,1-3-8 15,-3 4-25-15,-4 3-32 0,-5 3-22 0,-4 3-31 16,-2-1-41-16,1 4-35 0,-3 1-22 0,-4 0-8 16,0 2 2-16,0 0 10 0,0 0 4 0,0 0 5 15,-25 30 3-15,25-30 0 0,-19 31 0 0,19-11-1 16,-27 2-7-16,27-1-25 0,-24 4-5 0,9 1-17 16,3-2 3-16,1 1 15 0,1 0-3 0,4 1 18 15,0-3 3-15,2-1 3 0,2-3 9 0,-1-4 0 16,3-1 5-16,0-4 9 0,0-2-2 0,0-2 8 15,0-5-4-15,0-1-4 0,0 0 5 0,0 0-7 16,27 0 0-16,-27-21 0 0,0 21-1 0,27-27-5 16,-27 9 5-16,21-3-1 0,-21-1-5 15,14-6 4-15,-14-3-7 0,13-1 5 0,-13-4-8 16,0-1 1-16,6-4 5 0,-6 3-5 0,2-3 8 16,2 2-1-16,0 1-1 0,0 3 3 0,5 1-1 15,1 4 5-15,2 5-6 0,5 4-6 0,4 2 0 16,3 7-14-16,5 6 9 0,4 3 1 0,5 3-5 15,5 0 11-15,3 32-5 0,1-7-2 0,5 4 6 16,2 8-2-16,-3 2 0 0,3 8 5 0,-4 2 1 16,-7 5 0-16,-6 0 2 0,-4 4-37 0,-12 2-36 15,-11 3-61-15,-6 6-75 0,-4 4-65 0,0 2-79 16,-53 0-74-16,13 1-128 0,-5-2-248 0,-9-4 107 16,-2-7 137-16</inkml:trace>
  <inkml:trace contextRef="#ctx0" brushRef="#br0" timeOffset="25663.28">3541 6673 2706 0,'-8'-5'22'0,"4"1"29"0,-1 0 29 15,1 0 41-15,4-2 4 0,0 2-1 0,0-3-12 16,0 2-30-16,0 2-20 0,0-3-25 15,0 2-19-15,0 0-12 0,0-1-6 0,0 1-4 16,21-1 4-16,-21 1-1 0,0-1-1 0,21 1 11 16,-21-1 14-16,24 1 14 0,-11 1 11 0,1-3 1 15,7 2-10-15,-4 2-5 0,-1-1-7 0,1-1-7 16,1 4-8-16,-3-2-2 0,1 1 0 0,-1 1-7 16,1-2 0-16,-5 2-3 0,-3 0-6 0,0 0 4 15,-2 0-2-15,-2 0 1 0,-1 0-5 0,-1 0 0 16,-2 0-1-16,0 0 2 0,0 22 4 0,0-22 1 15,0 23 5-15,0-8-1 0,0 3 2 0,-27 2 2 16,27 3-2-16,-23 2-2 0,23 2 2 16,-35 0-4-16,16 2 0 0,-1 2 1 0,-7 0-5 0,4 0-5 15,-4 2-2-15,2-1 0 0,0 1-4 16,3-3 3-16,-1-1-2 0,0-6-1 0,9-2 12 16,1-2-1-16,1-6 6 0,2-4 8 0,1-1 3 15,5-5 30-15,0-1 48 0,4 0 24 0,0-2 2 16,0 0-27-16,0 0-36 0,0 0-22 0,35 0 2 15,-35-25 2-15,46 25-11 0,-19 0-11 0,6-19-10 16,4 19-7-16,-2 0 1 0,2 0 0 0,-2 0-1 16,0 0-50-16,-1 0-55 0,-5 0-94 0,-9 0-116 15,3 0-80-15,-7 0-118 0,-5 0-176 0,3 20-93 16,-8-20 135-16</inkml:trace>
  <inkml:trace contextRef="#ctx0" brushRef="#br0" timeOffset="26073.67">3851 6450 3642 0,'17'-40'17'15,"-3"3"22"-15,-2 5 59 0,-1 2 52 0,1 2 8 16,-4 5-17-16,1 6-62 0,-5 9-56 0,0 2-33 16,-2 3-6-16,0 3 7 0,2 0 5 0,0 23 3 15,9-23 1-15,-3 44 4 0,9-14-6 0,3 4 5 16,3 6 2-16,4-1-9 0,0 2 7 0,2-1-3 15,-2-4-1-15,6-1 2 0,-4-5 0 16,0-1 0-16,-2-8 2 0,-2 1-5 0,0-6 6 16,-6-4 3-16,1-2 5 0,-5-2 87 0,-5-5 44 15,1-1 64-15,-7-2 70 0,0 0-24 0,0 0 12 16,-6 0-24-16,0 0-30 0,4 0-23 0,-1 0-34 16,-3-19-20-16,2 19-18 0,-2 0-23 0,0 0-28 15,0 0-31-15,0-12-30 0,0 12-18 0,0 0-2 16,0 0 7-16,-25 0 6 0,25 0 9 0,-29 26 1 15,10-26 1-15,-6 34 0 0,-1-11-9 0,-5 2 1 16,-3 6 4-16,1 4-8 0,2 2 11 0,-4 5 1 16,2 5-6-16,-2 3 11 0,0 6-6 15,2 3-14-15,-2 2-68 0,0 1-100 0,4-1-117 16,4 4-109-16,0-10-33 0,4-1-10 0,7-8 11 16,1-3-15-16,5-8-46 0,1-6-50 0,5-8-97 15,2-4-188-15,2-6 122 0,0-7 155 0</inkml:trace>
  <inkml:trace contextRef="#ctx0" brushRef="#br0" timeOffset="27466.97">5253 6599 4728 0,'0'-20'18'0,"0"-2"59"16,26-1 116-16,-26 0 158 0,25-7 91 15,-25 8 7-15,21 2-89 0,-21 5-152 0,14 6-87 16,-14 0-32-16,0 3-20 0,9 1-9 0,-9 1-31 16,0 4-37-16,0 0-14 0,0 0 6 0,0 29 6 15,-23-6 8-15,23 7 3 0,0 9-2 0,-19 9 1 16,19 7-1-16,0 8-39 0,0 4-65 0,0 6-83 16,0-1-133-16,0 3-90 0,25 2-71 0,-25 2-20 15,0-2 30-15,29-1-12 0,-29-9-42 0,19-2-109 16,-19-9-244-16,18-12 30 0,-18-11 177 0</inkml:trace>
  <inkml:trace contextRef="#ctx0" brushRef="#br0" timeOffset="27667.47">5835 6673 4827 0,'21'-17'-3'15,"-2"1"-3"-15,-5 1 37 0,-3 5 61 0,3-5 10 16,-4 8-2-16,-5 4-45 0,-5 3-60 0,0 0-6 15,0 0 1-15,0 35 12 0,0-12-1 0,0 8 6 16,0 7 9-16,0 8-9 0,-21 7 1 0,21 4 3 16,0 8-76-16,0 0-70 0,0 6-84 0,0 0-132 15,0 4-73-15,0-5-93 0,0-2-142 0,0-2-304 16,0-11 147-16,0-7 165 0</inkml:trace>
  <inkml:trace contextRef="#ctx0" brushRef="#br0" timeOffset="27882.84">5306 7020 4210 0,'0'-9'15'0,"0"4"3"16,25 0 31-16,-25 0 74 0,0-1 55 0,23-1 37 16,-23 2-6-16,0 2-66 0,21 1-70 0,-21-1-37 15,18 1-24-15,-5-1-8 0,3 1 0 0,5-1-7 16,4 2-1-16,3-1-3 0,3 1-4 15,3 1-45-15,1 0-59 0,4 0-71 0,-4 0-86 0,0 0-77 16,-2 0-102-16,-2 0-94 0,0 0-176 16,0 0-192-16,-4 0 160 0</inkml:trace>
  <inkml:trace contextRef="#ctx0" brushRef="#br0" timeOffset="28310.1">6418 6983 4434 0,'9'0'6'0,"1"0"32"0,0-23 79 15,-1 23 106-15,1 0 117 0,-6-19 61 0,0 19-32 16,-2 0-83-16,-2 0-115 0,0 0-90 0,0 0-51 16,0 0-27-16,0 0-10 0,0 0-3 0,0 0-4 15,0 0-2-15,0 0 0 0,0 0 0 0,0 0-4 16,0 0-2-16,0 0 9 0,0 0 0 0,0 0 9 15,0 20 5-15,0-20-1 0,0 23-6 0,0-9-1 16,0 5 6-16,0 0-4 0,0-1 7 0,0 5 4 16,0 1-9-16,0 2 3 0,0 1-6 0,0 4-11 15,0-1-58-15,0 2-67 0,0 4-69 0,0-6-56 16,0-2-2-16,-33-2 27 0,33-3 34 0,-35-6 39 16,14-6 44-16,-3-2 23 0,-5-9 28 0,2 0 19 15,0 0 23-15,0-39 17 0,2 12 18 16,0-6 4-16,7-2 6 0,1-6 16 0,7 1 21 15,4-1 19-15,4 0 15 0,2 2-1 0,0 2-14 16,0 3-15-16,0 2-20 0,33 4-21 0,-33 2-8 16,27 3-8-16,-27 4 0 0,24 3-2 0,-24 3-6 15,29 6-7-15,-29 0-70 0,23 3-61 0,-23 4-94 16,19 0-106-16,-9 0-54 0,0 0-73 0,-1 31-117 16,3-31-229-16,-2 34 105 0,3-14 140 0</inkml:trace>
  <inkml:trace contextRef="#ctx0" brushRef="#br0" timeOffset="28807.84">6621 6925 3601 0,'19'-14'-6'16,"-3"4"0"-16,-1-1-1 0,-1 2 1 0,-4-4 10 15,1 6-8-15,-5 4-2 0,-2 2-5 0,-4 1-5 16,0 0 5-16,0 0 5 0,0 0 2 0,0 29-1 15,0-29-33-15,0 34-28 0,0-14-14 0,-21 3-16 16,21 0 16-16,0 2 6 0,-18-2 7 16,18-4 15-16,0-1 7 0,-15-3 14 0,15 0 5 0,0-5 9 15,0-3 15-15,0-3 28 0,0-4 29 16,0 0 21-16,0 0 36 0,0 0 13 0,29 0 7 16,-29 0 4-16,25-24-15 0,-25 24-22 0,33-24-28 15,-18 24-25-15,-1-29-18 0,3 11-8 0,-3 2 4 16,3-2 12-16,-7 2 10 0,4 0 5 0,-3 1-1 15,-1 2-14-15,3 1-15 0,-7 3-14 0,0 3-7 16,-2 1-8-16,0 1-7 0,-4 3 0 0,2 1-2 16,0 0 9-16,-2 0 3 0,0 27 5 0,2-27-1 15,0 40-24-15,3-15-5 0,-3 7-7 0,4 4-8 16,-2 4 3-16,4 2 2 0,1 1-10 16,1 1 3-16,0-1 15 0,3 0 7 0,1-3 15 15,1-5 8-15,3-7 5 0,-1-3 2 0,-3-10 5 16,7-4 30-16,-5-8 24 0,5-3 30 0,-2 0 24 15,-3 0-15-15,3-40 0 0,-1 16-15 0,-1-4-19 16,-1-7-2-16,-3 0-21 0,1-7-15 0,-5 2-15 16,-1-3-7-16,-2 2-10 0,0 0 3 0,-2 1 0 15,1 3-13-15,-1 3-47 0,2 6-77 0,2 1-105 16,-2 3-134-16,3 5-101 0,3 6-149 0,5 4-222 16,5 6 85-16,5 3 152 0</inkml:trace>
  <inkml:trace contextRef="#ctx0" brushRef="#br0" timeOffset="29066.93">8492 7033 4146 0,'0'-22'15'0,"0"-1"24"16,0 3 54-16,0 5 62 0,22-4 28 0,-22 6 6 15,0 4-50-15,0 3-70 0,0 3-49 0,19 1-35 16,-19 2-12-16,0 0 7 0,0 0 1 0,0 0 6 16,0 32 0-16,0-12-29 0,0 6-30 0,0 8-25 15,-23 9-16-15,23 4-5 0,0 7-3 16,0 1-38-16,0 4-52 0,0-1-47 0,0 1-59 16,0-3-52-16,0-8-84 0,0-5-198 0,-12-8-74 15,12-13 115-15</inkml:trace>
  <inkml:trace contextRef="#ctx0" brushRef="#br0" timeOffset="29211.71">8479 6641 3097 0,'27'-20'-2'0,"-27"5"-1"0,17 2-6 16,-17 1-15-16,12 1-44 0,-12 6-88 0,6 1-101 15,-6 4-81-15,2 0-87 0,-2 0-136 16,5 0 54-16,-1 32 93 0</inkml:trace>
  <inkml:trace contextRef="#ctx0" brushRef="#br0" timeOffset="29538.48">8849 6647 4251 0,'13'-14'7'0,"-3"1"21"15,2-1 57-15,-1 2 86 0,1-2 81 0,-4 2 56 16,5 5-11-16,-7 3-74 0,0 4-84 0,-4-4-96 15,0 3-56-15,-2 1-22 0,0 0-14 16,0 0 26-16,0 0 15 0,0 31 4 0,0-11 12 16,0 4-5-16,0 6-3 0,0 6-1 0,-24 6 1 15,24 2-5-15,-19 4 4 0,19 4 11 0,-17 2-11 16,17 3-4-16,-22 4-70 0,11 2-41 0,-3 2-36 16,2-1-33-16,-1 0 42 0,-1-6 19 0,1-5 34 15,3-4 43-15,6-10 18 0,0-10 17 0,2-4 16 16,2-10-1-16,0-5 8 0,0-6-1 0,0-1-5 15,37-3 2-15,-37 0-5 0,23 0 0 16,-23 0 4-16,31-22-3 0,-31 22-7 0,28 0-60 0,-13-26-70 16,-3 26-76-16,5-19-90 0,-1 19-44 0,-3-18-39 15,1 18-51-15,-1-17-117 0,-1 6-206 16,-2-1 82-16,-1-2 129 0</inkml:trace>
  <inkml:trace contextRef="#ctx0" brushRef="#br0" timeOffset="29702.4">8763 7220 2917 0,'0'0'5'0,"0"0"5"0,0 0 8 0,0 0 33 15,33 0 26-15,-33 0 12 0,24 0 1 0,-24 0-34 16,29 0-31-16,-10 0-15 0,0 0-6 0,-1 0 0 16,7 0-21-16,0 0-77 0,2 0-119 15,6 0-192-15,-2 16-329 0,6-16-11 0,4 0 117 16</inkml:trace>
  <inkml:trace contextRef="#ctx0" brushRef="#br0" timeOffset="30388.83">9800 6865 4193 0,'0'0'-2'0,"35"-11"0"15,-35 11-1-15,21-10 3 0,-21 1 0 0,0 4-2 16,17 5-5-16,-17-3-5 0,0 3 0 0,0 0 4 16,0 0 4-16,0 0 1 0,0 21 7 0,-27-21-2 15,27 24-8-15,-25-24-11 0,25 34-28 0,-35-19-15 16,16 5-3-16,1-2 3 0,1-3 7 15,0-3 0-15,3 2 5 0,4-4 8 0,1-2 17 16,9-8 18-16,-6 9 12 0,6-9-2 0,0 0 2 16,0 0-1-16,0 0 8 0,0 0 25 0,35 0 27 15,-35 0 9-15,33-26-6 0,-10 26-21 0,-2-22-22 16,-1 22-10-16,-1-18 3 0,2 18 1 0,-3-21 4 16,-1 21 0-16,-3-17-8 0,-1 17-5 0,-3-12-8 15,-2 12-5-15,1-8-2 0,-5 8-16 0,-4-1-19 16,2 1 3-16,-2 0-1 0,0 0 17 0,0 0 7 15,0 33-26-15,0-33-1 0,-23 39-4 0,23-13 5 16,0-2 13-16,0 3-5 0,-18 4-22 16,18 1-16-16,0 4-11 0,0 2 3 0,0-2 16 0,0 1 14 15,0 4 18-15,28-3 4 0,-28-3 9 16,29-4 10-16,-29-8 6 0,31-4 8 0,-14-5 36 16,2-5 38-16,-1-8 41 0,1-1 27 0,3 0-12 15,-3-28-23-15,4 28-40 0,-5-45-12 0,3 17-14 16,-2-3-15-16,-3-3-8 0,1-4-11 0,-3 3-11 15,3 0-1-15,-7 1 1 0,0 3-22 0,1 1-39 16,-3 1-66-16,-2 6-92 0,-2 3-108 0,1 2-121 16,-3 3-211-16,0 1-189 0,2 2 123 0</inkml:trace>
  <inkml:trace contextRef="#ctx0" brushRef="#br0" timeOffset="30784.93">10801 7021 4228 0,'18'-20'4'0,"-1"-2"30"0,-3 4 35 0,3 4 36 16,1-4 29-16,-3 3-3 0,-3 4-16 0,-3 3-31 16,-3 1-36-16,0 3-27 0,-2 1-24 0,-2 1-10 15,0 0-7-15,-2 2 0 0,0 0 0 0,0 0 6 16,0 0 4-16,0 24 8 0,0-24 3 0,0 28-8 15,0-9 4-15,0 6-4 0,0 2 2 16,0 0 4-16,0 2 5 0,0 4-19 0,0 3-32 16,-20 0-18-16,20 2-38 0,0-2-13 0,-19 3-1 15,19-3-2-15,-19-1-4 0,9-4-10 0,-4-4-6 16,-1-6-14-16,-1-5 13 0,-1-4 26 0,-2-6 28 16,1-5 32-16,-3-1 27 0,0 0 16 0,1-34 12 15,-3 12 10-15,2-7 24 0,3-4 25 0,-1-2 22 16,5-5 17-16,-1 5-1 0,5-3-4 0,0 2-11 15,3 1-19-15,5 2-11 0,0 2-20 0,2 3-16 16,0 2-9-16,0 1-8 0,0 5-8 0,27 1-20 16,-27 4-64-16,21 2-91 0,-21 4-109 15,27 5-102-15,-27 2-110 0,29 2-189 0,-9 0-17 16,1 0 124-16</inkml:trace>
  <inkml:trace contextRef="#ctx0" brushRef="#br0" timeOffset="31184.36">11076 6988 3971 0,'8'-18'21'0,"2"4"37"0,3-2 47 0,-1 3 53 0,0-4 18 16,-1 4 6-16,1 1-22 0,-6 2-42 16,3 2-33-16,-3 0-35 0,-4 1-27 0,2 0-12 15,-2 5-9-15,0-2-14 0,-2 4-7 0,0 0-7 16,0 0 2-16,0 0 7 0,0 0-2 0,0 0 13 15,0 28-2-15,0-28 1 0,-20 30 13 0,20-11-7 16,0 5 2-16,0 1-1 0,0 3-9 0,0 3 2 16,0 1-5-16,0 5-23 0,0 0-7 0,0 3-9 15,0-1-18-15,0-1 23 0,22-2-11 0,-22 1-12 16,0-3 9-16,19-6-23 0,-19-4-1 0,0-6 23 16,12-6 10-16,-12 0 30 0,0-7 26 0,0-1 7 15,0-4 2-15,0 0-4 0,0 0-6 0,0-33-1 16,0 33 1-16,0-43-6 0,0 13 2 0,0-6-3 15,0-4 7-15,0 0 2 0,0 0-2 16,27-1 7-16,-27 1-6 0,29 3 0 0,-29 1 1 16,35 4-7-16,-14 2 5 0,4 4-3 0,-5 2-2 15,5 2-3-15,-2 5-52 0,-2 4-61 0,-3 3-81 16,1 1-96-16,-7 3-73 0,-4 3-73 0,-1 2-56 16,-3 1-100-16,-2 0-64 0,-2 0 136 0</inkml:trace>
  <inkml:trace contextRef="#ctx0" brushRef="#br0" timeOffset="31437.36">11551 6897 3899 0,'15'-14'41'16,"-7"-2"44"-16,2 1 63 0,0 1 76 0,-1-3 35 15,3 3 40-15,-2 1 32 0,-1 2-12 0,-1 0-29 16,-6 2-74-16,2 2-90 0,-4 1-67 0,4 1-56 15,-4 2-24-15,0 1-15 0,0 2-7 0,0 0 10 16,0 0 11-16,0 0 8 0,0 24 8 0,-22-24-7 16,22 36-45-16,0-9-59 0,-29 4-53 0,29 8-70 15,-17 3-16-15,17 9-20 0,0 8-29 0,-12 4-26 16,12 5-35-16,0 4-41 0,0 0-35 0,0 3-56 16,0-3-171-16,0-10-63 0,0-7 123 15</inkml:trace>
  <inkml:trace contextRef="#ctx0" brushRef="#br0" timeOffset="31825.44">11892 6912 4406 0,'23'-20'31'0,"-2"1"21"0,-5 4 40 16,-1 2 39-16,-5-1 22 0,-4 4 14 0,0 2-29 15,-4 3-47-15,0 4-58 0,-2 1-37 0,0 0-22 16,0 0 3-16,0 0-3 0,0 0 4 15,0 0 13-15,-20 21 0 0,20-21 10 0,-23 21 3 0,23-21-7 16,-29 34 6-16,8-15-4 0,3 0-6 16,-7 4 9-16,4 0-4 0,-1 0-16 0,-1 0-34 15,0-1-16-15,2-3-24 0,1-1 7 0,1-4 34 16,1 3 13-16,1-8 25 0,3-1 13 0,1-3 12 16,5-3 6-16,0-2 15 0,3 2 13 0,3-2 1 15,0 0-10-15,2 0-7 0,0 0 11 0,0-23 5 16,0 23 30-16,0 0 7 0,0-27-23 0,0 27-20 15,0-19-33-15,27 19-10 0,-27-18-8 0,0 18 0 16,25-8-2-16,-25 8-3 0,23 0-4 0,-11 0 12 16,3 0-3-16,-1 0-1 0,3 29 5 15,1-29-4-15,3 38 4 0,-2-12-31 0,1 8-38 16,1 3-54-16,0 3-52 0,-3 5-38 0,1 0-53 16,-1 2-49-16,-1-1-54 0,-3-2-53 0,-1-3-76 15,-3-3-209-15,-2-5-25 0,3-7 124 0</inkml:trace>
  <inkml:trace contextRef="#ctx0" brushRef="#br0" timeOffset="32213.46">12349 6965 4224 0,'35'-24'6'16,"-2"3"38"-16,-4 2 56 0,0 2 75 15,0-6 71-15,-8 7 35 0,-3 5-9 0,-3 1-53 16,-7 4-83-16,-4 2-75 0,0 1-52 0,-4 0-43 15,0 3 5-15,0 0-1 0,0 0 6 0,-29 0 16 16,29 0 4-16,-39 0 7 0,14 28-3 0,-2-28 3 16,-2 25-4-16,-2-25-16 0,0 31-5 0,3-14-12 15,-1-1-4-15,6 2 8 0,0-2 8 0,4-2 12 16,5-1-3-16,4-2 12 0,3-2 5 0,1-2 8 16,4-2 4-16,2-2 1 0,0-2-8 0,0 2-5 15,0-3 4-15,33 2 5 0,-33 1 21 16,35 0 13-16,-12 0 11 0,4 1-3 0,-2-2-13 0,4 5-23 15,-6-3-4-15,-1 2-10 0,-1-1-10 16,-2 2 5-16,-5 0-4 0,0 0-6 0,-1-2 0 16,-3 1 1-16,-2-1-7 0,-1 3 16 0,-1 0 0 15,-4 2 5-15,-2 1-5 0,0 2-10 0,0 3 0 16,0 5 5-16,0 2 5 0,-31-1-63 0,31 2-49 16,-27 2-78-16,27 1-71 0,-33 1-22 0,16 1-54 15,1 0-62-15,-3 0-69 0,3-1-66 0,-7 0-126 16,2-3-192-16,-1-6 144 0</inkml:trace>
  <inkml:trace contextRef="#ctx0" brushRef="#br0" timeOffset="35927.74">12826 6854 2868 0,'3'0'23'16,"-1"-33"47"-16,0 33 51 0,-2-27 34 0,2 8-9 16,-2 0-36-16,2 2-39 0,-2 0-18 0,0 3 1 15,0-2-5-15,0-3-2 0,0 3-15 0,0-3-15 16,0 1-3-16,0-2-8 0,0 3-5 0,0-5-1 16,0 3 0-16,0-1-4 0,0 1 0 0,25-1 5 15,-25 0-7-15,35 2 7 0,-12-3 6 0,3 5 9 16,1-1 13-16,4 4 5 0,2 0 5 0,5 4-4 15,-3-1-4-15,0 6 1 0,0 0-5 0,-4 4-4 16,-2 0-8-16,-4 0-7 0,-5 0-9 0,-1 0-3 16,-5 30 4-16,-1-30 0 0,-3 31 9 0,-4-13 7 15,-1 4 2-15,-5 3 3 0,0 4-7 16,0 1-2-16,0 3-4 0,-34 0 0 0,34 3 2 16,-37 1-4-16,15 3 3 0,-5-2-3 0,2 4-2 15,-4 1 2-15,-2-1-3 0,0 3-1 0,-2-1 4 16,2 0-2-16,-2-2-1 0,4 5 6 0,0-1-4 15,2-4-1-15,4 2 3 0,0-4-7 0,3 3-2 16,3-6-17-16,5-1-13 0,-1-2-18 0,5-1 1 16,2-2 15-16,2-2-26 0,4 0-15 0,0-5-32 15,0 2-41-15,0-3-7 0,23 1-23 0,-23-5-41 16,0 0-58-16,22-2-110 0,-22 1-137 0,0-1-175 16,15-2 100-16</inkml:trace>
  <inkml:trace contextRef="#ctx0" brushRef="#br0" timeOffset="36096.69">12775 7982 3728 0,'37'0'7'0,"-20"0"5"0,-1 0 15 0,-1 0 34 16,-5-23 5-16,2 23-9 0,-1 0-17 0,-11-17-46 15,6 17-61-15,-6 0-80 0,0 0-106 0,0 0-133 16,0 0-169-16,0 0-292 0,0 0 102 0,0 0 144 15</inkml:trace>
  <inkml:trace contextRef="#ctx0" brushRef="#br0" timeOffset="36709.65">14476 6296 3575 0,'4'-17'71'0,"7"3"79"0,-5-4 83 0,0 2 98 15,0 1 36-15,4-1 40 0,-5 2 39 0,3 3 2 16,-8 3-27-16,4 2-57 0,-4 2-79 0,2 1-63 16,0-1-62-16,0 3-48 0,0 0-47 0,-2-1-38 15,0 2-32-15,0 0-13 0,0 0 2 0,0 0-1 16,0 0 13-16,-29 0 1 0,29 35 2 0,-45-14 2 16,12 6 3-16,-4 10-6 0,-9 4 3 0,-10 9 4 15,0 5-3-15,-6 4 3 0,-2 4-4 16,2 2-1-16,-2 0 0 0,2 3 1 0,0-3 0 0,8 3 0 15,5 0 1-15,5 2 0 0,9 4 1 16,4-1-1-16,7 1-2 0,5 0 0 0,7-1-2 16,1-4-10-16,9-1-24 0,2-5-17 0,0-7-33 15,0-9-27-15,29-1-9 0,-29-8-47 0,35-3-28 16,-12-4-33-16,2-4-66 0,0-4-36 0,1-5-21 16,3-3-5-16,-4-2 26 0,-2-6 15 0,0-1-46 15,-3-6-96-15,-1 0-136 0,-5 0-314 0,3 0-1 16,-5-35 169-16</inkml:trace>
  <inkml:trace contextRef="#ctx0" brushRef="#br0" timeOffset="37449.85">14561 7184 4866 0,'20'-16'43'0,"-1"2"67"16,0 0 101-16,-7 1 146 0,3-5 68 0,-3 7 21 16,-4 4-41-16,-4 2-117 0,-2 4-98 0,-2-2-91 15,0 0-59-15,0 1-40 0,0 2-17 0,0 0 4 16,0 0-6-16,0 0 14 0,-22 0 1 0,22 0 2 16,-19 29 3-16,19-29-2 0,-25 36 3 15,11-12-8-15,1 4 7 0,-1 3-8 0,-1 8 2 16,5 1 6-16,-2-1-6 0,-1 4 2 0,3-1-7 15,2 1-17-15,-1-4-16 0,1 2-17 0,4-6-8 16,-2-1-6-16,2-3-4 0,2-8-1 0,0-1-8 16,2-6 7-16,0-4 19 0,0-4 28 0,0-2 31 15,0-5 26-15,0-1 1 0,0 0-4 0,0 0-23 16,0 0-30-16,0-38-9 0,0 15-9 0,0-8 10 16,0-7 9-16,0-7-2 0,0-9 4 0,14-5 3 15,-14-4 16-15,0-1 12 0,0-1 4 0,0 3-1 16,0 3-7-16,0 3 0 0,0 5-3 15,0 5 6-15,29 7-3 0,-29 3 4 0,27 5-2 0,-27 4-6 16,29 3 2-16,-13 4-8 0,-1 5 3 16,-3 1-5-16,5 5 0 0,-7 2-6 0,5 3-1 15,-1 4-18-15,-2 0-38 0,3 0-13 0,1 0-8 16,1 31 18-16,2-31 23 0,-1 37 4 0,1-12-21 16,1 4-6-16,-1 5-10 0,0 2-27 0,-3-2 28 15,-1 3 0-15,-3 5 20 0,-2 2 41 0,1-2-27 16,-5 1-10-16,-2-1-18 0,0-2-12 0,-4 0 20 15,0-4 11-15,0-5-5 0,0-6 16 0,0-4 8 16,0-6 12-16,0-6 34 0,0-2 9 16,0-4 8-16,-20-3-2 0,20 0-6 0,0 0-6 15,0-31-2-15,-15 6-3 0,15-5-2 0,-14-8 1 16,1-7 8-16,5-1 1 0,-4-7 3 0,1 2 0 16,3-1-6-16,2 3 6 0,2 0 9 0,4 3 9 15,0 5 6-15,0-4-5 0,0 8-1 0,26-1-11 16,-26 5-7-16,34 2-1 0,-12 4-6 0,-1 4 2 15,6 1-5-15,0 7 0 0,2 1-9 0,2 7-1 16,-2 3-1-16,0 4 0 0,2 0 0 0,-3 0 3 16,3 30 1-16,-2-8 0 0,-2 5 2 0,0 4-7 15,-4 7-16-15,-2 4-21 0,-7 3-37 0,-4 6-40 16,-1-2-52-16,-9 6-59 0,0 1-47 0,0 5-46 16,-29-1-32-16,29 3-28 0,-35-2-70 15,14-3-149-15,-4 1-29 0,2-9 110 0</inkml:trace>
  <inkml:trace contextRef="#ctx0" brushRef="#br0" timeOffset="38241.01">15661 6915 3664 0,'8'-12'11'0,"-2"-1"14"0,0 2 25 16,0 3 29-16,3-5 7 0,-5 4-8 0,-2 5-26 15,0 2-29-15,-2-1-27 0,0 2-12 0,0 1 1 16,0 0-1-16,0 0 4 0,-25 0-15 0,25 0-18 16,-25 0-18-16,25 0-13 0,-33 0 15 0,17 20 9 15,-5-20 5-15,2 0 2 0,1 22-9 0,-3-22-17 16,3 18 0-16,-5-18-2 0,2 21 4 15,3-11 8-15,1 3-5 0,0 0 10 0,5-4 7 0,2 5 15 16,1-2 22-16,5-1 3 0,2 0 5 16,2-2 4-16,0 0-1 0,0-2 7 0,0-3 1 0,0 3 5 15,23-5-5-15,-23 0-2 0,23-1 2 16,-23 1 8-16,31-2 16 0,-11 0 9 0,-1 0 12 16,2 0 10-16,-3 0 1 0,-1 0 0 0,-3 0 3 15,-1-23-13-15,-3 23-5 0,0 0-9 0,-3-18-14 16,-3 18-10-16,2 0-12 0,-2 0-8 0,-2-11-8 15,0 11-28-15,0 0-22 0,-2 0-3 0,0 0 9 16,0 0 26-16,0 0 15 0,0 27-14 0,0-27-20 16,0 28-15-16,0-9 5 0,0 4 3 0,29 3 15 15,-29 1 0-15,31-2 4 0,-31-1 14 0,33 1 6 16,-16-2 18-16,3-4 4 0,-1-4 1 0,0-4 5 16,1-11 15-16,-1 5 26 0,2-5 24 15,-1 0 30-15,-1-27 6 0,2 27-1 0,-3-42 3 16,3 16-22-16,-5-3 11 0,-1-3-12 0,-1-4-10 15,-1-1 7-15,-1 1-15 0,-2-2 3 0,-1 0-2 16,-1-1 16-16,0-1 3 0,-2 2 2 0,-1 1-3 16,3 1-23-16,-2 2 9 0,0 4-12 0,0 2-7 15,-1 2-6-15,-1 6-33 0,0 3-10 0,0 5-8 16,-4 3-17-16,0 4-1 0,0 1-4 0,0 4 2 16,0 0 9-16,0 0 4 0,0 29 0 0,-23-29-2 15,23 36 4-15,0-11 0 0,-27 6 6 0,27 3 0 16,-14 5-4-16,14 3-3 0,-12 4-7 0,12 2-11 15,-13 1-17-15,13 7-5 0,-10-2-11 16,6 2-4-16,-3 2-1 0,-1-3-10 0,2-1-7 16,0-3 3-16,2-4-6 0,0-6 4 0,-3-6 15 15,5-9 17-15,0-7 26 0,0-5 20 0,2-4 11 16,-2-4 6-16,2-5-6 0,0-1-3 0,0 0-2 16,0 0-10-16,0 0 8 0,31-22-5 0,-31 22-20 15,19 0-25-15,-19-28-51 0,24 28-48 0,-24-21-35 16,21 21-35-16,-21-22-30 0,19 22-29 0,-19-21-41 15,14 9-52-15,-14 0-77 0,8-3-129 0,-3-2 84 16,-5-2 117-16</inkml:trace>
  <inkml:trace contextRef="#ctx0" brushRef="#br0" timeOffset="38393.46">15915 7108 2658 0,'0'-2'1'0,"0"2"-1"0,29 0 2 16,-29-2 10-16,25 1 10 0,-25-1 6 0,31 2-5 15,-31-2-7-15,33 1-15 0,-19-1-12 0,1 0-19 16,1 1-35-16,3-2-45 0,-5 2-60 0,7-3-82 16,-5 2-93-16,3-2-120 0,2 2-47 0,-1-7 104 15</inkml:trace>
  <inkml:trace contextRef="#ctx0" brushRef="#br0" timeOffset="39033.08">16434 6615 3572 0,'0'-6'38'0,"0"0"23"0,0 2 28 0,0 1 31 16,24-4-10-16,-24 3 3 0,0 3-18 0,0 1-27 15,0 0-33-15,0 0-28 0,0 0-11 0,0 0-2 16,0 0 32-16,0 19 21 0,-22-19 6 0,22 32-3 15,-19-8-10-15,19 5-9 0,-16 3 7 0,16 6 6 16,-17 3-5-16,17 3-8 0,-12 1-12 16,12 5 1-16,-11-3-10 0,7 6 5 0,2 5-6 15,0 0-4-15,0 0-3 0,0 1-7 0,0-1 8 16,0 1-4-16,0-7 3 0,-2-2 1 0,1-7-1 16,-1-7-2-16,2-8 0 0,0-3 0 0,0-7 2 15,2-6 3-15,-2-4 11 0,2-4 0 0,0 0 23 16,0-4 83-16,0 0 21 0,0 0 3 0,0 0-27 15,0 0-86-15,0-34-31 0,0 34-4 0,0-38 3 16,0 14 1-16,23-7-1 0,-23-2-4 0,0 0-3 16,0-6-1-16,0 2-2 0,0-4 13 0,14 1-5 15,-14 0 1-15,0 1 0 0,11 6-2 0,-11 1 10 16,10 3-8-16,-4 6-1 0,2 2-5 16,-1 5-1-16,3-1 1 0,0 8 4 0,3-1-5 15,-1 2-5-15,0 2-4 0,3 4-18 0,1 0-15 16,3 2-11-16,2 0-12 0,2 0 9 0,-1 29-10 15,5-29-17-15,-2 38-3 0,0-10-32 0,-5 5-16 16,1 3-7-16,-4 4-35 0,-3 5-38 0,1 7-34 16,-7-2-39-16,-2 4-25 0,-2-1-14 0,-2-2-36 15,0 0-74-15,0-2-124 0,-2-4-3 0,0-8 116 16</inkml:trace>
  <inkml:trace contextRef="#ctx0" brushRef="#br0" timeOffset="39369.85">16994 6370 3938 0,'23'-24'31'0,"1"3"23"0,-1 2 17 0,-4-2 17 16,1 3-15-16,1-1-8 0,-7 7-6 0,-5 6-11 15,-3 3-14-15,-2 3-9 0,-2 0 10 0,2 0 26 16,0 29 26-16,3-29 11 0,5 44-7 0,-2-11-22 16,7 6-18-16,-1 7-7 0,3 4-11 0,2 6 1 15,-1 1-1-15,1 1 1 0,-2 3 5 16,-1 2-12-16,-1-1-9 0,-3 1-4 0,-1 5-6 16,-5 4 6-16,-4 3 0 0,-4 5-4 0,0-2-5 15,0 1 3-15,0-1-3 0,-39 3 3 0,39-9-52 16,-44-7-68-16,18-5-74 0,-3-5-96 0,-2-5-72 15,0-5-86-15,-5-3-89 0,3-3-139 0,-4-3-257 16,4-7 146-16,-2-6 161 0</inkml:trace>
  <inkml:trace contextRef="#ctx0" brushRef="#br0" timeOffset="62277.87">3500 9495 3421 0,'14'0'-4'0,"-14"0"1"0,21 0 4 16,-15 0 27-16,8-26 38 0,-5 26 26 0,-5-18 13 15,2 18-5-15,0 0-12 0,-2-20-12 0,-4 20-6 16,2-13-9-16,-2 13-14 0,0-15-6 0,5 7-11 16,-5 1 4-16,0 1 1 0,0-1 6 0,0 0 6 15,0 2-8-15,4 0 2 0,-2 0 1 0,2 0 4 16,0 0 13-16,0 1-6 0,0 0-10 16,0-1-4-16,5 1-12 0,-3 0-3 0,0 0-1 15,0 3-1-15,5-2 3 0,-1 1 1 0,0 0-1 16,1 2-1-16,1 0-7 0,0 0-10 0,-1 0 3 15,3 0-7-15,-5 0-6 0,5 0 2 0,-4 30 1 16,1-30 3-16,-3 30-3 0,-2-12 4 0,-2 2-9 16,-4 2 4-16,0 0 3 0,0 1-17 0,0-1-16 15,0 2-17-15,-29-3-7 0,29 1 8 0,-35-1 15 16,17-3 15-16,-3 0 2 0,-2-2 4 0,3-3 4 16,3-3 1-16,0-3 6 0,5-2 15 15,12-2 29-15,-14-2 32 0,14-1 43 0,0 0 21 0,0 0 2 16,0 0-4-16,0 0-13 0,26 0 7 15,-26 0 29-15,36 0 32 0,-14 0 19 0,1 0-1 16,0 0-22-16,4 0-33 0,-5 24-28 0,-3-24-26 16,2 0-24-16,-9 24-21 0,1-24-20 0,-5 0-13 15,-4 15-9-15,-4-15 9 0,4 9 23 0,-4-9 7 16,0 17-2-16,0-4-19 0,0 1-19 0,0 1-9 16,-23 2 0-16,23 2 3 0,-31-1-5 0,13 0 0 15,-1 0 0-15,-6-2-1 0,5 1-14 0,-5-3-43 16,0 0-52-16,0 0-61 0,7-1-77 0,-5 0-66 15,0-3-64-15,2 0-40 0,3-2 17 0,1-1 51 16,1-3 59-16,-5-2 36 0,-2-2-3 16,-4 0-35-16,5 0-56 0,-9-28-59 0,-2 28-78 15,0-33-132-15,0 9-128 0,-1-4 123 0</inkml:trace>
  <inkml:trace contextRef="#ctx0" brushRef="#br0" timeOffset="62819.66">4076 9200 3654 0,'0'-7'17'0,"25"1"3"16,-25-2 13-16,27 1 40 0,-27-1 18 0,25 2 9 16,-25 1-8-16,21 4-41 0,-21 1-34 0,14 0-13 15,-14 0-3-15,14 0 3 0,-5 30 5 0,1-30 1 16,2 36 0-16,1-14-3 0,-1 2-7 0,1 2 2 16,-3 1-4-16,0-4-3 0,-1 0 1 0,-1-3 2 15,-4-3 17-15,2-4 38 0,-2-2 31 0,-4-4 37 16,2-3 39-16,0 0 29 0,-2-3 38 15,0-1 53-15,0 0 35 0,0 0 8 0,0 0 0 16,0 0-39-16,0 0-42 0,0 0-28 0,0 0-39 16,0 0-35-16,0-19-33 0,0 19-27 0,0 0-32 15,0 0-19-15,-16 0-17 0,16 0-22 0,0 0-5 16,0 0-5-16,0 0 7 0,0 0 20 0,-12 21 23 16,12-21 17-16,-15 36 4 0,3-9-7 0,-5 7-11 15,-4 6-12-15,-1 5-2 0,-5 3-6 0,-2 2-2 16,0 4-3-16,-4-1-3 0,-2 0 1 0,6-3-1 15,-2-4 1-15,0-1-1 0,0-4 1 0,2-4-4 16,4-5 3-16,2-5-7 0,3-4-5 16,3-2-13-16,3-6-21 0,1-3-10 0,3-3-21 0,6-3-11 15,-2-2-14-15,1 0-25 0,5-3-33 16,-2 1-58-16,2-2-101 0,0 0-131 0,0 0-91 16,0 0-41-16,0 0-24 0,0 0-44 0,0 0-144 15,0 0-284-15,0 0 156 0</inkml:trace>
  <inkml:trace contextRef="#ctx0" brushRef="#br0" timeOffset="66905.2">5176 9628 5766 0,'25'-15'18'0,"-4"-1"-8"0,-1 1 22 0,-5 1 132 15,1-7 99-15,-3 8 80 0,-5 7 20 0,0 2-115 16,-8 4-117-16,0-2-78 0,0 2-48 0,0 0-20 16,0 0 2-16,0 0 11 0,0 0 5 15,0 29 5-15,-21-8-8 0,21 7-2 0,0 6-1 16,0 8 0-16,0 6 5 0,-14 1-5 0,14 1 4 15,0 0-3-15,0 1 1 0,0-3 2 0,0-3-5 16,0-4-3-16,0-2-3 0,25-5-11 0,-25-4-11 16,0-6-1-16,0-4-1 0,0-6 20 0,14-5 14 15,-14-2 10-15,0-6-11 0,0-1-36 0,0 0-20 16,0-23-21-16,0 23 2 0,0-38 24 0,0 13-3 16,0-6 1-16,0-3 1 0,-29-3-5 0,29-1 18 15,-18-2 4-15,18-2 11 0,-17 0 10 0,17 0 1 16,0 1 13-16,-14 0-4 0,14 3 2 15,0-1 4-15,0 3 0 0,0 5 4 0,0 3 1 16,29 6-2-16,-29 1-3 0,20 7-4 0,-20 3 0 16,25 4-8-16,-25 3-3 0,23 3 2 0,-11 1-5 15,5 0 5-15,-1 0 8 0,3 0-3 0,2 39 3 16,1-18-1-16,3 6-1 0,2 6 5 0,-2 4-3 16,2 6-5-16,0 2-70 0,-1 0-52 0,-1-1-38 15,-4-1-54-15,2 0 22 0,-7-3 17 0,-1-5 2 16,-1-4 29-16,-3-3 21 0,-5-6 5 0,-2-3 25 15,-2-6 32-15,-2-3 29 0,0-6 30 0,0-2 12 16,0-2 4-16,0 0-2 0,-21-24 3 0,21 24 1 16,-25-37 7-16,25 10 11 0,-26-4 12 15,26-6 15-15,-29-2 15 0,29-3 21 0,-21-1 16 16,21-1 26-16,0-2-6 0,0 3-20 0,0-2 18 16,0 9 27-16,0 3 32 0,37 4 14 0,-37 5-39 15,37 3-67-15,-14 6-50 0,0 3-28 0,2 6-21 16,-1 6-1-16,3 0 1 0,-2 0 0 0,4 0 13 15,0 28-7-15,0-6 3 0,2 6-6 0,-4 6-30 16,-2 4-71-16,-1 6-82 0,-1 5-101 0,-6 1-67 16,-3 2-26-16,-6 2-51 0,-3-4-45 0,-3 0-83 15,-2-3-153-15,0-4-242 0,0-7 153 0</inkml:trace>
  <inkml:trace contextRef="#ctx0" brushRef="#br0" timeOffset="67277.96">6263 9872 4571 0,'21'-21'11'0,"-2"1"3"15,-3 2 43-15,-3 3 100 0,-3-2 93 0,-2 5 81 16,3 4 12-16,-5 3-65 0,-6 4-78 0,0-1-70 16,0 2-46-16,0 0-31 0,2 0-26 0,-2 0-3 15,0 0 70-15,0 0 14 0,0 25 7 16,0-25-12-16,0 28-78 0,0-10-16 0,0 3-7 0,0 3 0 15,0 1-2-15,0-1-1 0,18 1 2 16,-18 0 0-16,0 2-2 0,0 1-12 0,0 0-40 16,0-1-28-16,0 0-44 0,-29-3-34 0,29-1-5 15,-33-2-32-15,13-4-8 0,-3-1 2 0,2-7 5 16,-1-1 43-16,1-5 47 0,-2-3 48 0,2 0 42 16,1 0 23-16,5-26-3 0,3 26 0 0,2-35-3 15,1 13-7-15,3-2 33 0,6 1 4 0,0-4 11 16,0 0 2-16,0 0-19 0,33 0-3 0,-33 2-15 15,27 2 0-15,-27 4-11 0,35-1-6 0,-20 6-48 16,1 3-52-16,-1 0-68 0,-1 4-94 0,3 4-59 16,-5 2-91-16,1 1-82 0,-1 0-92 0,2 0-256 15,1 24 24-15,1-24 153 0</inkml:trace>
  <inkml:trace contextRef="#ctx0" brushRef="#br0" timeOffset="67517.39">6902 9587 4887 0,'15'-24'5'0,"-3"3"32"0,0 0 140 15,-1 6 182-15,-1-8 121 0,-2 11 36 0,-4 4-107 16,-1 2-168-16,-3 4-129 0,0-1-71 0,0 2-41 16,0 1-16-16,0 0 3 0,0 0 3 15,-23 0 12-15,23 28 0 0,-19-28 3 0,19 40-4 16,-20-13-4-16,20 8-1 0,-21 5-7 0,8 2-27 15,13 8-49-15,-16 6-61 0,10 0-116 0,6 2-117 16,-9 1-98-16,3-2-56 0,0-2-8 0,2-1-20 16,0-4-34-16,-2-4-129 0,1-4-268 0,1-10 170 15</inkml:trace>
  <inkml:trace contextRef="#ctx0" brushRef="#br0" timeOffset="67800.78">6726 10046 3461 0,'0'-27'37'0,"0"2"42"0,0-1 49 0,0 4 57 16,0-2-2-16,0 2-17 0,0 3-37 0,0 3-53 16,0 3-35-16,0 5-30 0,0 1-11 0,-24 3-3 15,24 4 0-15,-25 0-2 0,8 0 2 0,-1 30-1 16,-3-30-12-16,-4 37-8 0,0-14-24 0,1 2-25 16,-1 2-11-16,2 1-12 0,0-1-10 0,3-1-5 15,1-2-1-15,5-1 14 0,5-2 29 0,1-3 32 16,8-3 25-16,0-3 17 0,0 0 14 0,25-6 21 15,-25 1 27-15,41-5 24 0,-12-1 15 0,2-1-2 16,2 0-17-16,2 0-19 0,5 0-21 0,-3-25-20 16,2 25-14-16,-2 0-7 0,3-25-7 15,-5 25-4-15,-2-14-17 0,0 14-54 0,-8-12-96 16,-3 12-137-16,-3 0-150 0,-2-9-222 0,-5 9-213 16,0 0 138-16</inkml:trace>
  <inkml:trace contextRef="#ctx0" brushRef="#br0" timeOffset="68452.89">7142 10143 4504 0,'21'0'17'16,"-3"0"2"-16,1-25 40 0,-5 25 115 0,-1-19 114 16,-1 19 109-16,-4-19 0 0,-1 19-94 0,-7 0-136 15,0 0-106-15,0 0-50 0,0 0-24 0,0 0 3 16,0 0-10-16,0 0 6 0,0 0-3 0,0 0 0 15,0 0-3-15,0 0-5 0,0 0 1 0,0 0-4 16,0 0 11-16,0 0-1 0,0 0 14 0,0 0 0 16,0 0 4-16,0 0 4 0,0 0-19 0,0 0 0 15,22 0-9-15,-22-24 6 0,21 24 9 0,-21-30 7 16,23 10 8-16,-9-1-1 0,-6-4 8 0,1 0-19 16,-3-2 11-16,-2 1-3 0,0-1 8 0,-2 3 26 15,-2-1-11-15,0 2-4 0,0 2-8 0,0 5-19 16,0 0-15-16,0 4-6 0,0 4-15 15,-25 1-17-15,25 3 9 0,-16 4-16 0,16 0-6 16,-27 0 19-16,8 29 5 0,1-29 30 0,-1 37 13 16,-4-12 5-16,3 4-4 0,-1 4-28 0,0 1 1 15,1 1 0-15,1 1 0 0,3 0 24 0,-3-1 4 16,5-1-1-16,-1 2 0 0,5-3-3 0,1-2-1 16,3-1 1-16,6 0 2 0,0-3 1 0,0-3 0 15,0-1 4-15,40-2-1 0,-18-4 5 0,7-2 3 16,4-3-3-16,5-6-4 0,5-2 5 0,4-4-1 15,3 0 8-15,-4 0 3 0,1-33-3 0,1 12-8 16,-1-7 0-16,-3-4 3 0,-5-6 1 0,0-6 14 16,-8-3 32-16,4-7 4 0,-2-4 3 15,-8-4 1-15,-4-5-9 0,0-1 27 0,-5 0 36 16,-4 2 37-16,1 0-6 0,-1 2-10 0,-3 3 2 16,-3 5 3-16,4 5 2 0,-2 4-13 0,-1 4-20 15,3 6-23-15,-2 3-10 0,-2 5 8 0,3 8-13 16,-3 3-30-16,-2 6-21 0,0 5-27 0,-2 5-9 15,-2 2 4-15,0 0 5 0,0 29 3 0,0-7 1 16,0 8-5-16,-31 4-2 0,31 9 6 0,-23 4 1 16,23 5 5-16,-20 7-2 0,20 6 3 0,-19 4-9 15,19 5-10-15,-12 5-42 0,12 0-53 0,-9 2-97 16,9 0-107-16,-6-2-107 0,6-7-102 0,-8-3-9 16,8-6 10-16,0-2 4 0,0-7-15 15,0-5-71-15,0-4-194 0,0-11-110 0,0-4 167 16</inkml:trace>
  <inkml:trace contextRef="#ctx0" brushRef="#br0" timeOffset="69365.87">9238 9852 2443 0,'2'0'51'0,"2"0"52"15,-2 0 44-15,0-10 51 0,-2 10 12 0,0 0 11 16,0 0 18-16,0 0 9 0,0 0 6 0,0 0 19 16,0 0 36-16,0 0 58 0,0 0 43 0,0 20 16 15,0-20-18-15,0 0-45 0,0 20-53 0,27-20-46 16,-27 0-37-16,0 17-44 0,19-17-38 0,-19 0-31 16,0 0-38-16,0 0-26 0,0 8-21 0,0-8-21 15,10 0-4-15,-10 0-6 0,0 0-2 16,0 0 6-16,0 3-6 0,0-3 4 0,0 0 3 15,0 3-3-15,0-3 6 0,0 0 1 0,0 0 0 16,0 2-2-16,0-2-1 0,0 0-6 0,27 0-13 16,-27 0-14-16,21-28-3 0,-21 28-6 0,22-30 0 15,-22 10 3-15,23-2-3 0,-23-1 0 0,15-4 14 16,-15 1 8-16,8 0 4 0,-8-1 3 0,2 2-5 16,-2 1-12-16,0 0-4 0,0 5-7 0,0 1-3 15,0 4 6-15,0 2 0 0,-23 4 4 0,23 0-2 16,0 3 6-16,-27 4 1 0,27 1 8 0,-24 0 4 15,9 0-2-15,-4 0-3 0,1 32-11 0,-3-32 2 16,0 39 6-16,3-12 4 0,-3 5 8 0,5 4-8 16,-3 1-39-16,5 5-17 0,-1-2-1 15,5 4 11-15,-1 0 27 0,7-2-4 0,0 0-17 16,2-1-19-16,2-2-23 0,0-3-11 0,0 0-10 16,25-4-33-16,-25-2-34 0,29-4-44 0,-29-2-28 15,35-5-3-15,-12-2 13 0,-3-4 19 0,5-4-6 16,-2-5-47-16,2-4-52 0,0 0-74 0,1 0-62 15,-3 0-55-15,2-38-113 0,-2 38-85 0,-3-42 124 16,-3 16 156-16</inkml:trace>
  <inkml:trace contextRef="#ctx0" brushRef="#br0" timeOffset="69700">9585 9919 3187 0,'6'-29'78'0,"5"1"56"0,-5 0 49 0,4 0 65 16,5-2-19-16,-5 1 6 0,0 1 0 0,3-1-13 15,1 6 13-15,-3 0 27 0,-5 4 37 0,2 1 9 16,-2 3-49-16,1 5-89 0,-3 2-92 0,-4 3-72 15,0 4-20-15,0 1 0 0,0 0 9 0,0 29 3 16,0-29 6-16,0 43-4 0,0-12-5 0,0 4 6 16,0 6-6-16,0 4 3 0,0 0 4 0,0 4-2 15,0 0-6-15,0 1 7 0,0-2-2 0,24-1 3 16,-24-2-2-16,29-5-10 0,-29-1 7 0,31-6-2 16,-16-3 6-16,-1-4 3 0,3-6 0 0,-5-4-3 15,1-5-1-15,1-4 7 0,-3-5-6 0,1-2 11 16,0 0 4-16,3 0-8 0,-5-37 1 0,0 15-7 15,1-1-3-15,1-7 1 0,-1-2 5 16,-1-5-6-16,-2-2 4 0,0-2-4 0,1-1-2 16,-1-3 8-16,0 1-10 0,3-1 1 0,-3 1-2 15,6 0-49-15,-5 5-18 0,3 1-46 0,-2 3-44 16,3 6-22-16,-3 3-70 0,0 5-40 0,-1 4-50 16,-3 6-62-16,0 3-46 0,-2 8-33 0,2 0-58 15,-4 0-169-15,5 36-97 0,-3-36 121 0</inkml:trace>
  <inkml:trace contextRef="#ctx0" brushRef="#br0" timeOffset="70340.64">10424 9961 3660 0,'5'-33'-2'0,"-1"0"-1"15,2-2 2-15,-2 0 2 0,2 3 2 0,3-3 9 16,-7 6 8-16,-2 3-4 0,0 6-2 0,0 3-7 15,-25 3-15-15,25 2-1 0,-31 3-2 0,31 3-20 16,-39 5-15-16,18 1-23 0,-2 0-12 0,0 0 3 16,-1 29-2-16,5-29 9 0,-4 30 6 0,3-10 10 15,-3-1 8-15,4 2 10 0,1 1 6 0,3 0 3 16,-1 1 14-16,1-2 1 0,9-1 10 0,0-1 5 16,2-3 6-16,4-1 33 0,0-3 28 15,0-1 35-15,26-4 19 0,-26-3-9 0,29-2-19 16,-29-2-23-16,34 0-13 0,-34 0-4 0,31 0 0 15,-13-25 9-15,3 25 1 0,-5-22-7 0,3 22 5 16,4-25-15-16,-3 11-9 0,-1 0-7 0,-3 1-20 16,-1-1 1-16,-3 4-5 0,-3-2-3 0,-3 5-3 15,-2 0-12-15,-4 7-3 0,2-5 3 0,0 5 5 16,-2 0 2-16,0 0 5 0,0 31-4 0,0-31-2 16,0 33 4-16,0-10 3 0,-23 3-3 15,23 2-3-15,0 2-12 0,0 1-20 0,0-1-6 0,0 2-18 16,0-1 1-16,0-2 4 0,0-1 4 15,29-3 23-15,-29-3 9 0,33-5 12 0,-10-2 4 16,0-7-2-16,4-3 6 0,0-5 0 0,6 0 2 16,0 0 9-16,0-35 12 0,0 13 14 0,-2-3 23 15,-2-5 8-15,0-4 8 0,-4 0 9 0,-3-4-2 16,-3-2 24-16,0-3-8 0,-3-2-8 0,-1-1 2 16,-3-1-11-16,0-3 16 0,-1 2 16 0,-3 3 20 15,-2 1-17-15,-2 1-5 0,0 2 5 0,-4 4 14 16,0 4 24-16,0 3 11 0,0 3-10 0,0 6-54 15,0 5-44-15,0 2-37 0,-22 7-33 0,22 7 14 16,-21 0 22-16,21 0 14 0,-27 36 18 16,11-9-18-16,-1 3-10 0,-2 8-11 0,3 10-7 0,1 6-6 15,3 7-9-15,0 6 5 0,1 5-5 16,5 2 0-16,-2 7-2 0,4-2-72 0,-3 1-93 16,5-3-102-16,-2-4-99 0,4-3-32 0,0-6-8 15,0-5-24-15,0-6-38 0,0-4-41 0,0-8-67 16,0-7-148-16,0-8-23 0,27-12 139 0</inkml:trace>
  <inkml:trace contextRef="#ctx0" brushRef="#br0" timeOffset="70736.89">10912 10143 3755 0,'11'-37'28'16,"1"-2"19"-16,-2 1 40 0,3 2 56 0,-1 0 22 16,1 1 21-16,-3 7 3 0,-2 3-21 15,-2 6-49-15,-1 5-42 0,-3 2-47 0,0 7-42 16,-2 2-1-16,0 3 9 0,0 0-1 0,0 0 9 15,-25 27-1-15,25-27-7 0,-21 31 5 0,21-10-4 16,-27 1 0-16,27 1 3 0,-22 2-3 0,22 0-3 16,-15 1-11-16,15 0-17 0,0-4-15 0,-10 1 3 15,10-3 0-15,0 1 7 0,0-6 18 0,0-3 3 16,35-3 8-16,-35-1 13 0,31-6 1 0,-12-2-1 16,3 0 2-16,1 0-5 0,4 0 2 0,0-31 1 15,0 31 2-15,-3-32 1 0,1 13-2 0,0-2 20 16,-2 1 8-16,-5-2 12 0,-1-1 15 15,-3 0-12-15,-1 0 10 0,-3-1-8 0,0 0 17 16,-1 2 27-16,-5-1-9 0,2 2 15 0,-2 3-13 16,-2 2-30-16,-2 4-20 0,0 4-32 0,0 2-21 15,0 5 1-15,0 1 1 0,0 0 17 0,0 26-4 16,-22-26-3-16,22 45 11 0,0-14-8 0,-27 7 7 16,27 4 0-16,-21 3-12 0,21 4-26 0,0 0-45 15,-12 2-48-15,12 0-49 0,0-2-35 0,0-2-27 16,0 1-48-16,0-6-56 0,0-3-54 0,0-3-54 15,0-5-60-15,0-5-151 0,0-7-74 0,20-6 122 16</inkml:trace>
  <inkml:trace contextRef="#ctx0" brushRef="#br0" timeOffset="71505.38">11727 9940 3440 0,'2'-8'36'0,"0"0"25"16,2-1 44-16,0 2 49 0,0-2-6 0,0 0-8 15,-1 2-41-15,-3 2-48 0,0 3-34 0,0-1-19 16,0 0-2-16,0 3 2 0,0 0-1 16,-23 0 2-16,23 0-2 0,-25 0-9 0,25 0-7 15,-35 31-12-15,12-31-9 0,2 23-13 0,1-23-4 16,1 30-2-16,-2-14 0 0,1-1-6 0,-3 1 0 15,2 1 7-15,3-1 10 0,-5 1 21 0,0-1 16 16,3-2 5-16,3-1 2 0,1-1 2 0,3 1 0 16,3-4-2-16,2 0 6 0,3 0 2 0,5-1 1 15,0-1 11-15,0-1-3 0,29-1 7 0,-29 1 11 16,44-3 10-16,-19 1 16 0,-1-3 20 0,1 1 14 16,-2-2 3-16,0 0 10 0,-3 0 0 0,1 0-4 15,-7 0-11-15,-1-27-15 0,3 27-18 0,-1-24-15 16,-7 24-6-16,2-26 1 0,-1 13-8 15,-5 1-2-15,-2 0-8 0,0 12-12 0,0-16-5 16,-2 16-6-16,2-6-2 0,-2 6 3 0,0 0 3 16,0 0-1-16,0 29 3 0,2-29-6 0,0 35 5 15,0-12-3-15,2 2-1 0,1 3 5 0,-1-1-7 16,0 3 2-16,0-1-9 0,0-3-6 0,0-1-14 16,0-2 1-16,1-2 7 0,1-4 2 0,4-2 19 15,0-4 1-15,5-3 5 0,-1-7 7 0,9-1-5 16,-2 0-1-16,6-26 6 0,0 26-8 0,1-46 4 15,1 15 15-15,0-6 12 0,-2-4 14 16,-2-4 29-16,-4-4 16 0,1-3 26 0,-5-3 23 0,-3 1 11 16,1-2 23-16,-1-1 7 0,-3-1 21 15,-3 1 9-15,2 1-8 0,-1 5-14 0,-1 2-27 16,-2 4-39-16,-2 4-20 0,0 4-28 0,0 7-7 16,-1 7 1-16,-3 4-22 0,0 4-15 0,0 5-28 15,0 4-16-15,0 6-6 0,0 0 4 0,0 0 9 16,0 31 3-16,-25-31 10 0,25 47 2 0,0-15-5 15,-25 11-7-15,25 6-2 0,-15 4-1 0,15 6 2 16,0 3 5-16,-12 6-3 0,12-1 0 0,-10 1-3 16,10-1 2-16,-9-2-1 0,5-1-1 0,-2-5 7 15,2-5-5-15,0-3-24 0,0-7-21 0,2-3-23 16,-2-8-13-16,4-6 13 0,0-4 19 0,0-5 23 16,0-4 15-16,22-6 9 0,-22-3-11 15,27-4-7-15,-27-1-30 0,37 0-26 0,-16 0-22 16,4-22-89-16,-5 22-52 0,3-27-61 0,-2 27-43 15,-3-31 7-15,1 13-15 0,-4 0-21 0,-5-1-66 16,-2-3-59-16,-6 0-101 0,-2 0-225 0,0-4 52 16,0-1 147-16</inkml:trace>
  <inkml:trace contextRef="#ctx0" brushRef="#br0" timeOffset="71844.89">11818 10029 3788 0,'0'19'40'0,"0"-19"43"0,31 0 66 0,-31 0 75 15,43 0 24-15,-18 0 17 0,2 0-13 16,2 0-36-16,-4 0-36 0,4 0-38 0,-1 0-44 16,1 0-31-16,2 0-28 0,-2 0-21 0,2 0-4 15,2 0-14-15,0 0 0 0,3-18 0 0,-1 18-4 16,0 0 8-16,2-13 1 0,-2 13-1 0,-2-12 1 16,-2 5 8-16,-2-1 41 0,0 0 21 0,-4-1 46 15,-2 1 14-15,-7-2 6 0,-1 1 25 0,-1 2 2 16,-3-1 6-16,-3 1-15 0,-2 0-20 0,0 2-19 15,-2 0-12-15,-4 3-14 0,5-2-9 0,-5 3-23 16,0 0-20-16,0 1-23 0,0 0-16 0,0 0-12 16,0 0-6-16,0 0 3 0,0 0-1 15,0 0 8-15,0 26 6 0,-23-26 2 0,23 33-1 16,0-9-3-16,-23 5 0 0,23 4-2 0,-19 4-10 16,19 1-62-16,-12 3-62 0,4 0-93 0,8 2-148 15,-13-1-153-15,9-3-89 0,0-2-47 0,0 0-36 16,-2-6 14-16,2-1-127 0,-5-7-202 0,5-9 195 15</inkml:trace>
  <inkml:trace contextRef="#ctx0" brushRef="#br0" timeOffset="71972.19">12624 9733 3834 0,'14'-36'-10'0,"-3"2"-20"0,1 7-5 15,3 3-19-15,1-3-22 0,-6 9-33 0,1 6-87 16,-3 4-98-16,-4 7-120 0,0 1-253 0,5 0-60 15,-3 0 117-15</inkml:trace>
  <inkml:trace contextRef="#ctx0" brushRef="#br0" timeOffset="72364.91">13008 10080 4141 0,'15'0'16'0,"1"-29"37"0,-1 29 68 15,1-30 93-15,1 10 77 0,-3 4 27 0,-3 16 7 16,-1-24-56-16,-6 24-89 0,0-16-60 0,-2 16-82 16,-2-8-43-16,0 8-7 0,0 0-4 0,0 0 11 15,0 0 1-15,0 0 4 0,0 0-2 0,0 35-6 16,-24-35 3-16,24 41 0 0,0-12 1 0,0 0 3 16,0 6 0-16,-13-1-3 0,13 4 0 0,0-2 4 15,0 0-3-15,-10-1 8 0,10-1-9 0,-15-1-11 16,1-5-37-16,4-3-37 0,-7-2-39 0,-2-5-20 15,1-3 12-15,-1-6 9 0,-1-1 19 0,-1-8 17 16,-2 0 18-16,0 0 21 0,1-23 19 0,-1 23 8 16,4-36 11-16,1 13 8 0,1-3 8 0,5-1 6 15,6-3-3-15,1-2-2 0,5 1 7 16,0 0 12-16,25-2 2 0,-25 3 4 0,37-1-11 16,-14 4-11-16,2 0 0 0,4 3-4 0,-2 3-4 15,2 5-11-15,-2 3-42 0,0 1-49 0,-1 6-58 16,-1 3-63-16,-2 3-45 0,-7 0-42 0,-1 0-38 15,-3 22-33-15,-1-22-57 0,-5 26-119 0,-2-26-185 16,0 29 103-16</inkml:trace>
  <inkml:trace contextRef="#ctx0" brushRef="#br0" timeOffset="72817.71">13134 10047 4342 0,'0'-24'34'15,"27"9"16"-15,-27 2 53 0,35-3 99 0,-12-1 106 16,2-1 131-16,-2 0 51 0,-5 4-10 0,-3 1-76 15,-15 0-104-15,21 3-82 0,-21 1-86 0,10 2-66 16,-10 1-46-16,0 3-25 0,0 3-8 0,0 0 4 16,0 0 4-16,0 0 2 0,0 31 4 0,-29-31 0 15,29 39-3-15,0-16 2 0,-27 5-2 0,27 3 1 16,0 1 1-16,0 2-5 0,-12 3 0 0,12 0 1 16,0 1 0-16,0 0 1 0,0 0 2 0,22-2-2 15,-22 0 2-15,0-4-1 0,0-1-6 16,23-6-14-16,-23-3-12 0,0-4-3 0,0-5 4 15,13-3 17-15,-13-3 13 0,0-4 17 0,0-3 5 16,0 0-7-16,0 0-17 0,0 0-30 0,0 0-12 16,0-30 9-16,0 30 7 0,0-35 24 0,0 11 7 15,0-3-6-15,0-4 1 0,0-4-2 0,0 0 5 16,0-5 0-16,0-3-2 0,0-1 3 0,0-3-2 16,0-3 3-16,0 1 6 0,0-2-3 0,0 2 0 15,26 1 1-15,-26 3-4 0,0 5 1 0,31 2-2 16,-31 7-3-16,31 5 2 0,-10 4-6 0,0 8 0 15,6 4 0-15,-1 8-2 0,3 2 2 0,2 0 5 16,5 36-5-16,-3-11 1 0,2 8 1 0,0 6-3 16,0 4 5-16,-4 6 0 0,-2 2-3 0,-4 2 2 15,-9 1-34-15,-1 0-65 0,-3 3-95 16,-8-3-151-16,-4-1-99 0,0 0-51 0,0-3-34 16,-35-2-15-16,35 0-65 0,-41-3-152 0,16-2-284 15,0-6 166-15</inkml:trace>
  <inkml:trace contextRef="#ctx0" brushRef="#br0" timeOffset="82937.49">15117 9883 4852 0,'21'23'3'0,"3"-23"-7"15,-3 0-3-15,0 0 1 0,-5 0-4 16,3 0 25-16,-7 0 30 0,-1 0 33 0,-5 34 51 15,-2-34 24-15,-4 33-13 0,0-12-22 0,0 2-49 16,0 3-36-16,0 1-12 0,0 4-13 0,0-1 0 16,0 1-4-16,0 1-8 0,0-1 4 0,0-1-5 15,-19 0 1-15,19-4 4 0,0-2-9 0,0-2 0 16,0-4-28-16,0-3-19 0,0-2-8 0,0-4 8 16,-10-4 24-16,10 1 28 0,0-5 8 0,-2-1-27 15,2 0-3-15,0 0-7 0,-4-35 4 0,0 35 22 16,-1-42 5-16,1 16-4 0,0-6 0 15,0-3-1-15,0-1 4 0,0-1 6 0,0-1 3 16,2 1 0-16,2-2-5 0,0 1 0 0,0 2 0 16,0 1 0-16,0 2 4 0,22 3-1 0,-22 0-3 15,0 4-4-15,29 3-3 0,-29 1 4 0,27 4-3 16,-27 3 3-16,23 2-2 0,-11 4-4 0,-1 1 4 16,1 5-4-16,-4 1-2 0,1 2-3 0,-1 0 5 15,2 0 4-15,-2 35 7 0,3-35 0 0,1 39-4 16,1-14 1-16,3 5-1 0,1 2-3 0,1 4-25 15,-1-1-29-15,1 2-17 0,1-2-25 0,-2 0-11 16,-1-2 1-16,-6-3-7 0,-1-3 9 16,-3-4 4-16,-2-5 8 0,-2-4 17 0,-2-2 18 15,0-6 38-15,0-4 20 0,0-2 7 0,0 0 4 16,-31 0-8-16,31-34 0 0,-25 12-2 0,25-2 2 16,-20-5 11-16,20-3 7 0,-15-3 16 0,15-2 19 15,0-2 5-15,0-2 10 0,0 1 4 0,37 1 4 16,-37 0 3-16,33 3-11 0,-10 0-5 0,0 5-7 15,2 4-9-15,-5 3-8 0,5 4-9 0,-2 5-22 16,0 3-4-16,-5 4-10 0,1 8 1 0,-5 0 0 16,1 0-1-16,-3 30 3 0,-1-7-4 0,-1 8-11 15,-2 4-29-15,-2 7-21 0,1 5-48 0,-3 3-40 16,-2 4-45-16,-2-1-90 0,0 1-79 0,0-1-92 16,0-1-156-16,-25-3-241 0,25-4 130 0</inkml:trace>
  <inkml:trace contextRef="#ctx0" brushRef="#br0" timeOffset="83625">15859 10124 4288 0,'29'-25'13'0,"0"1"8"0,2 0 43 16,0 1 64-16,2-2 68 0,-4 1 72 16,-2 5 38-16,-2 4 8 0,-7 3-21 0,-1 3-41 0,-7 3-62 15,-2 0-72-15,1 2-61 0,-5 3-44 0,0 1-21 16,-4 0-9-16,0 0-1 0,0 0-1 15,0 0 1-15,0 0 5 0,0 0 8 0,0 0 7 16,0 24 6-16,0-24 0 0,0 21-6 0,0-21-4 16,0 19-2-16,0-19 4 0,0 15 8 0,20-15 3 15,-20 0 2-15,0 0-37 0,0 0-20 0,13 0-5 16,-13-25-4-16,12 25 34 0,-12-35 16 0,11 15-6 16,-5-4-16-16,-6-3-11 0,4 0-4 0,-4 4 8 15,0-4 8-15,0 1 2 0,0 3-19 0,-29 0-14 16,29 5-8-16,-23 2-12 0,23 2 1 0,-31 5-22 15,15 3-7-15,-5 5-5 0,0 1 10 0,-1 0 25 16,-1 23 22-16,0-23 7 0,3 38 18 0,-3-15 8 16,4 6 3-16,3 2 15 0,-1 2-4 15,7 2-1-15,-1 0 4 0,5 2-7 0,-2 0 1 16,8 1 3-16,0-2-3 0,0 1 8 0,0-3-2 16,0 0 0-16,33-3 0 0,-33-3-1 0,33-4-2 15,-12-3 1-15,6-3-1 0,2-4 6 0,0-4 2 16,8-5 3-16,0-5 1 0,4 0-4 0,5 0 3 15,-3-38-4-15,1 14-7 0,-1-6 7 0,-4-4 18 16,1-5 11-16,-7-7 29 0,-2-2 15 0,-5-4-5 16,-3-2 22-16,-2-2 0 0,-2-1 17 0,-5-2 24 15,-2 2-8-15,-1 1 9 0,1 0-12 0,-4 5 2 16,1 3-9-16,-5 3-12 0,-2 7-16 16,0 4-35-16,0 3-10 0,-2 9-18 0,0 4-19 15,0 5-13-15,0 5-9 0,0 5 1 0,0 3 11 16,-23 0 6-16,23 31 5 0,-18-10-8 0,18 9 3 15,-27 6 1-15,12 7-1 0,15 7 5 0,-27 7-9 16,15 5-3-16,0 4-4 0,1 5 5 0,-1-1 1 16,-1 4-11-16,3 0-50 0,0-5-46 0,-3-3-63 15,5-6-31-15,0-8 39 0,4-2 28 0,4-9 49 16,0-7 57-16,0-6 9 0,27-9 14 0,-3-2 20 16,9-6-12-16,9-4 4 0,3-6 1 0,7-1-1 15,0 0 5-15,-1 0-5 0,-3 0-4 0,-5-33 0 16,-5 33-57-16,-7-25-43 0,-11 25-89 15,-3-28-112-15,-9 14-79 0,-8-2-121 0,0-3-89 16,0 1-102-16,0-1-227 0,-45-3 84 0,16-4 181 16</inkml:trace>
  <inkml:trace contextRef="#ctx0" brushRef="#br0" timeOffset="84241.33">16233 9935 4151 0,'0'0'41'0,"0"0"27"0,44 20 45 16,-18-20 79-16,1 0 57 0,8 0 69 0,1 0 33 15,-1 16-22-15,-4-16-62 0,-2 0-61 0,-3 11-49 16,-1-11-40-16,0 0-26 0,-4 0-28 0,2 0-31 16,-5 0-22-16,5 0-6 0,0 0-1 15,3 0-3-15,-1 0 4 0,6-21 0 0,0 21-9 16,0-21 3-16,0 21 4 0,0-28-4 0,2 8 3 16,-2-4-3-16,2-2-5 0,-6-6-3 0,2-7-6 15,4-3-2-15,-2-1-1 0,-2-3 5 0,-4-2 8 16,0 1 6-16,-4 2-3 0,-1 3-1 0,-1 3 30 15,-7 8 4-15,1-2 15 0,-3 6 19 0,-2 5-14 16,-2 3 32-16,1 3 16 0,-3 3 7 0,-4 4-8 16,4 0-41-16,-4 5-28 0,0 1-32 0,0 1-9 15,0 2 2-15,0 0 2 0,0 0 4 0,0 0 20 16,0 32 17-16,-23-32 23 0,23 37 15 0,0-7-10 16,-20 3-17-16,20 1-4 0,-15 8-2 0,15 4-2 15,0 3 1-15,-12 7-19 0,12 2-8 16,0 4 4-16,-7 2-1 0,7 4-1 0,0 0-3 15,0 1-5-15,-4-2-1 0,4-5-4 0,0 0 0 16,-2-2 4-16,0-5-5 0,0-5 5 0,0-5 0 16,0-1-3-16,-2-7-1 0,2-4 1 0,0-8-2 15,-2-1 3-15,4-7 7 0,-2-4 0 0,-1-6 13 16,3-2 3-16,0-5 1 0,0 0-3 0,0 0-13 16,0 0-9-16,0 0-8 0,0-32 6 0,0 32 0 15,0-39 1-15,0 13 3 0,0-4-2 16,0-3 1-16,0-2-5 0,0-1 4 0,0-2-4 0,0 0-1 15,0-3 8-15,0 0 0 0,0-1-2 16,0 2 1-16,0-1-7 0,0 1-4 0,27 1 4 16,-27 3-2-16,33 3 7 0,-12 2 0 0,6 4-3 15,2 4 0-15,4 4-4 0,0 4-3 0,2 6-1 16,4 5 2-16,-1 4 3 0,1 0 0 0,0 22 2 16,-4-22-3-16,-2 43-20 0,-2-13-28 0,-6 4-26 15,-4 3-34-15,-5 6-27 0,-3 0-41 0,-7 2-80 16,-2 1-133-16,-4 1-106 0,0 1-49 0,0-2-14 15,-25 1-2-15,25-1-35 0,-29-3-122 0,29 1-303 16,-26-4 172-16</inkml:trace>
  <inkml:trace contextRef="#ctx0" brushRef="#br0" timeOffset="84665.64">18220 9975 4589 0,'12'-17'28'0,"0"-1"54"0,-1 6 96 15,1-1 139-15,7-2 92 0,-11 5 29 0,-2 3-58 16,-2 5-123-16,-2-1-118 0,0 3-80 16,-2 0-48-16,0 0-23 0,0 0 2 0,0 0 2 15,0 0 10-15,0 29 10 0,0-29-10 0,0 42-5 16,0-13-2-16,27 0-3 0,-27 7 8 0,0 0 0 15,19-1 0-15,-19 1 2 0,0 0 0 0,0 1-4 16,0-2 6-16,0 3-6 0,0-1 2 0,0-1-9 16,0-2-24-16,-29 0-34 0,29-3-43 0,-31-3-27 15,14-1-19-15,-5-6-7 0,-1-2-18 0,-2-4-12 16,-4-7 9-16,-4-3 18 0,-2-5 62 0,4 0 49 16,-2 0 31-16,2-42 32 0,4 19-7 0,4-3 0 15,5-4 5-15,7-1 0 0,5-1 8 0,4-1 9 16,2-1 25-16,0 2 4 0,35 2 6 0,-35 1-11 15,46-1-23-15,-15 5-16 0,2 1-8 16,4 5-4-16,0 2-4 0,-2 2-8 0,1 3-61 16,-1 6-54-16,-2-1-77 0,-4 3-83 0,0 3-64 15,-5 1-84-15,-1 0-83 0,0 0-110 0,-7 23-252 16,1-23 67-16,-3 20 160 0</inkml:trace>
  <inkml:trace contextRef="#ctx0" brushRef="#br0" timeOffset="84913">18796 9703 4632 0,'15'-27'17'16,"-1"3"54"-16,-1 0 96 0,-1 8 141 0,7-6 90 16,-9 8 8-16,-4 6-78 0,-2 3-141 0,-4 4-111 15,0 1-74-15,0 0-21 0,0 0 4 0,0 0 3 16,0 32 11-16,0-7 10 0,0 8-9 0,0 5 3 15,0 14 0-15,0 4-7 0,0 6-24 0,0 3-42 16,0 0-54-16,0 3-92 0,0-1-81 0,0-2-53 16,0 2-35-16,0-3-6 0,0-2-19 0,0-2-49 15,0-2-70-15,0-5-102 0,0-6-204 0,-22-8 76 16,22-6 157-16</inkml:trace>
  <inkml:trace contextRef="#ctx0" brushRef="#br0" timeOffset="85204.99">18761 10263 3292 0,'0'-27'49'0,"0"1"21"0,25 3 41 16,-25 3 45-16,0 0-10 0,29 1 10 0,-29 6-32 15,0 3-47-15,0 1-41 0,0 3-35 0,0 4-9 16,0 2 2-16,0 0 5 0,-35 0 2 0,35 0-2 16,-48 27 2-16,19-27-5 0,-2 31 2 0,0-13 3 15,-2 3-2-15,0 2-2 0,0 1-8 0,2 1-5 16,2-1-8-16,4 1 2 0,1-1 7 15,7 0 3-15,0 0 6 0,7-3 8 0,8 1-5 16,2-1 4-16,0-3-2 0,25-3-1 0,-25 0 5 16,41-1 11-16,-10-3 17 0,2-1 7 0,7-3 0 15,-1-1-10-15,6-1-15 0,-1-2-8 0,1 0-2 16,3-2-1-16,-3-1-2 0,-1 0-12 0,-1 0-34 16,-2 0-42-16,-1 0-75 0,-7 0-91 0,-2 0-82 15,-4-22-99-15,-5 22-181 0,1-20-186 0,-4 6 119 16</inkml:trace>
  <inkml:trace contextRef="#ctx0" brushRef="#br0" timeOffset="85632.27">19522 9953 3977 0,'23'-8'19'15,"-1"0"13"-15,-1-1 32 0,-2 0 53 0,-3-2 32 16,-3 3 31-16,-5 0 0 0,-2 6-43 0,-4-1-47 15,-2 1-44-15,0 2-39 0,0-2-10 0,0 2-1 16,0 0-5-16,0 0 11 0,-29 0 4 0,29 23-6 16,-31-23 1-16,13 24-2 0,-5-24 2 0,-2 31 1 15,-4-14-1-15,4 2 0 0,-4-3-6 0,5 2 3 16,3 2 6-16,0-2-6 0,3 0 6 0,5 0-3 16,1-2-3-16,4-1 8 0,1-1-4 15,7-2 5-15,0-1 25 0,0-1 16 0,0 3 33 16,0-4 8-16,29-1-1 0,-29 1 3 0,25-3-12 15,-25 2 17-15,31-1 8 0,-12-1-8 0,-3 0 13 16,1-1-7-16,-1-1-20 0,-1 2-19 0,-1-1-29 16,-3 0-22-16,-1 0-11 0,-4 0 0 0,0 1-5 15,-2 2 8-15,3 0 1 0,-1 2 11 0,-4 2 7 16,2 0-6-16,-2 3 3 0,-2 2-8 0,0 1-5 16,0 0-4-16,0 1-4 0,0 2 1 0,0 0 5 15,-35 4 0-15,35-1 1 0,-27 1-3 0,27 1-67 16,-31-1-33-16,12 0-63 0,1 1-74 0,-3-4-22 15,1-3-49-15,-1-1-40 0,0-3-45 0,-2-1-64 16,5-3-77-16,-1-4-113 0,5-2-275 16,1-5 107-16,3 0 162 0</inkml:trace>
  <inkml:trace contextRef="#ctx0" brushRef="#br0" timeOffset="85789.18">19704 10330 4519 0,'29'-7'-2'15,"2"0"1"-15,-4-1 3 0,-5 3 51 0,5-9 52 16,-10 6 45-16,-3 5 7 0,-6 0-55 16,-1 1-54-16,-7 2-55 0,0 0-67 0,0 0-8 0,0 0-62 15,0 0-114-15,0 23-159 0,-29-23-265 16,29 30-455-16,-19-30 124 0</inkml:trace>
  <inkml:trace contextRef="#ctx0" brushRef="#br0" timeOffset="88415.65">9046 10698 2576 0,'4'-4'30'0,"0"-1"18"0,-2 4 29 16,-2-1 34-16,4-1 13 0,-4 0 25 0,2 3 20 15,0 0 16-15,-2 0 2 0,0 0-1 0,0 0-13 16,0 0-13-16,0 0-9 0,0-1-10 0,0 0-8 16,0 1-2-16,0-3-5 0,0 3 0 0,0 0 11 15,0-1-1-15,0 1 0 0,0-1 11 0,0 1 3 16,0 0 5-16,0 0 9 0,0 0-16 15,0 0-9-15,0 0-10 0,0 0-10 0,0 0-5 16,0 0-13-16,0 0-11 0,0 0-12 0,0 0-4 16,0 0-2-16,0 0-2 0,0 0 2 0,0 0-3 15,0 0-3-15,0 0-3 0,0 0-8 0,0 0-12 16,0 0-6-16,0 0-8 0,0 0 1 0,0 0 10 16,0 0 10-16,0 0 7 0,0 0 1 0,0 0 5 15,0 0-1-15,0 0 2 0,0 0 5 0,0 0-13 16,0 0-18-16,0 0-15 0,0 0-18 0,0 0-5 15,0 0 0-15,0 0 0 0,0 0 0 0,0 0 0 16,0 0 0-16,0 0 0 0,0 0 0 0,0 0 0 16,0 0 0-16,0 0 0 0,0 0 0 0,0 0 0 15,0 0 0-15,0-19 0 0,0 19 0 16,0 0 0-16,0 0 0 0,0 0 0 0,0 0 0 16,0 0 0-16,0 0 0 0,0 0 0 0,0 0 0 15,0 0 0-15,0 0 0 0,0 0 0 0,0 0 0 16,0 0 0-16,0 0 0 0,0 0 0 0,0 0 0 15,0 0 0-15,0 0 0 0,0 0 0 0,0 0 0 16,0 0 0-16,0 0 0 0,0 0 0 0,0 0 0 16,0 0 0-16,0 0 0 0,0 0 0 0,0 0 0 15,0 0 0-15,0 0 0 0,0 0 0 0,0 0 0 16,0 0 0-16,0 0 0 0,0 0 0 0,0 0 0 16,0 0 0-16,0 22 0 0,0-22 0 0,-29 21 0 15,29-6 0-15,0 6 0 0,-18 4 0 16,18 8 0-16,-21 1 0 0,21 3 0 0,-16 4 0 15,16 2 0-15,-21 4 0 0,21 1 0 0,-17 0 0 16,7 0 0-16,4 0 0 0,0-1 0 0,-5 1 0 16,5-3 0-16,-2-1 0 0,2-2 0 0,-1-2 0 15,3 0 0-15,0-5 0 0,0-2 0 0,2-1 0 16,0-3 0-16,0-2 0 0,0-5 0 0,0 0 0 16,-2-4 0-16,1-4 0 0,-1-1 0 0,2-3 0 15,0-2 0-15,2-1 0 0,-2-1 0 0,0-4 0 16,2 2 0-16,-2-1 0 0,2-3 0 0,0 0 0 15,0 2 0-15,-2-2 0 0,2 0 0 16,0 0 0-16,0 0 0 0,0 0 0 0,-2 0 0 16,2 0 0-16,0 0 0 0,-2 0 0 0,0 0 0 15,2 0 0-15,0 0 0 0,0 0 0 0,0 0 0 16,0 0 0-16,0 0 0 0,-2 0 0 0,2 0 0 16,0 0 0-16,0 0 0 0,0 0 0 0,0 0 0 15,0 0 0-15,0 0 0 0,0 0 0 0,0 0 0 16,0 0 0-16,0 0 0 0,0 0 0 0,0 0 0 15,0 0 0-15,0 0 0 0,33 0 0 0,-8 0 0 16,10 0 0-16,8 0 0 0,15 0 0 0,8 0 0 16,11 0 0-16,9 0 0 0,5 0 0 0,9 0 0 15,1 0 0-15,0 0 0 0,3 0 0 16,-1 0 0-16,0 0 0 0,-4 0 0 0,-8 0 0 16,-4 0 0-16,-10 0 0 0,-7 0 0 0,-14 0 0 15,-7 0 0-15,-13-19 0 0,-10 19 0 0,-5 0 0 16,-11 0 0-16,-3 0 0 0,-3 0 0 0,-4 0 0 15,0 0 0-15,0 0 0 0,0 0 0 0,0 0 0 16,0 0 0-16,-23 0 0 0,23 0 0 0,-21 0 0 16,21 0 0-16,-24 0 0 0,7 17 0 0,5-17-208 15,-1 0-286-15,3 22-364 0,10-22-269 0,-15 16-137 16,9-4-290-16,6 1 364 0</inkml:trace>
  <inkml:trace contextRef="#ctx0" brushRef="#br0" timeOffset="90215.22">11251 11579 5086 0,'0'0'55'16,"19"0"66"-16,-19-23 123 0,21 23 135 0,-9-27 53 15,-2 27 28-15,1-25-41 0,-3 25-49 0,0-21-81 16,-2 21-93-16,3-19-84 0,-5 19-84 0,-2-17-28 16,2 17 0-16,-4-12 0 0,2 12 0 0,-2-6 0 15,0 6 0-15,0 0 0 0,0 0 0 0,0 0 0 16,0 0 0-16,0 0 0 0,-25 35 0 0,25-14 0 15,0 5 0-15,-22 7 0 0,22 6 0 0,-15 6 0 16,15 2 0-16,0 6 0 0,0-3 0 0,0 4 0 16,0 3 0-16,0 0 0 0,0-2 0 15,0-1 0-15,0 0 0 0,0-6 0 0,0-2 0 16,0-5 0-16,0-6 0 0,0-7 0 0,0-6 0 16,0-4 0-16,0-7 0 0,0-4 0 0,0-3 0 15,0-4 0-15,0 0 0 0,0 0 0 0,0-40 0 16,0 16 0-16,0-7 0 0,0-8 0 0,0-7 0 15,0-7 0-15,0-1 0 0,0-3 0 0,0-2 0 16,0 1 0-16,29-1 0 0,-29 4 0 0,29 4 0 16,-13 0 0-16,1 3 0 0,2 3 0 0,1 3 0 15,1 2 0-15,0 4 0 0,-3 1 0 0,1 3 0 16,-3 1 0-16,-1 4 0 0,-1 1 0 0,1 5 0 16,-1 1 0-16,-3 2 0 0,3 5 0 15,-4 1 0-15,1 4 0 0,-1 1 0 0,-2 4 0 16,-1 0 0-16,-3 3 0 0,-2 0 0 0,-2 0 0 15,2 0 0-15,0 0 0 0,2 37 0 0,2-16 0 16,2 3-30-16,3 3-15 0,-1 6-9 0,1 2-8 16,-3 0 8-16,-2-1-15 0,-6-1-17 0,0-2-6 15,0-1 10-15,0-1 13 0,-29 0 2 0,29-4-1 16,-35 0-3-16,12-5 3 0,5 1 25 0,-5-3 12 16,2-3 12-16,-2-3 14 0,3-2-1 0,1-3 6 15,5-1 5-15,1-2 6 0,3-3 8 0,0-1 30 16,10 0 32-16,-7 0 31 0,7 0 21 15,0 0 6-15,0 0-31 0,0 0-37 0,0 0-31 16,0 0-40-16,0 0 0 0,29 0 0 0,-29-20-2 16,0 20-2-16,25 0-9 0,-25 0 0 0,23 0 3 15,-11 0 5-15,3 38 2 0,3-17 1 0,1 1-21 16,2 6-33-16,-3 6-22 0,5 2-40 0,-7 1-51 16,1 2-87-16,-5 0-116 0,-3-1-165 0,-5 3-73 15,2-4-30-15,-4-3-34 0,-2-5 15 0,0-3-114 16,0-5-244-16,0-10 172 0,0-6 189 0</inkml:trace>
  <inkml:trace contextRef="#ctx0" brushRef="#br0" timeOffset="90633.93">11880 12007 4646 0,'18'-13'3'0,"1"4"3"0,-3 0 61 0,1 1 111 15,2-5 135-15,-5 6 95 0,1 5 6 0,-7 2-80 16,0 0-122-16,-6 0-94 0,0 0-60 0,-2 0-31 15,2 0-11-15,-2 0-7 0,0 0-8 0,0 0-1 16,0 0-2-16,0 0 1 0,2 0-2 0,-2 0 11 16,2 0-3-16,1 0 3 0,1 0 6 0,-2 0-1 15,2 0 5-15,0 0 1 0,2 0-6 0,2 0-4 16,3-2-6-16,-1-2 0 0,5-2-1 0,-1-3 3 16,3-4-1-16,-3-1-11 0,5-4 10 15,-3-3-7-15,-1 1-3 0,-1-2 11 0,-4 3-8 16,3-1 6-16,-5 2-4 0,0 0-21 0,-1 1-2 15,-3 2-9-15,-2 3-4 0,2 1-3 0,-4 3-20 16,0 2-25-16,0 1-4 0,0 2 16 0,0 3 16 16,-27 0 27-16,27 0 14 0,-33 0-5 0,8 28 10 15,2-28 2-15,-3 36-2 0,-3-10 4 0,4 5 1 16,-2 2-1-16,4 5-4 0,1 4-11 0,5 6-7 16,0 1-36-16,5 2-24 0,4 1-19 0,2-2-35 15,3 5-19-15,3-4-23 0,0-1-18 16,0-8-3-16,0 1 7 0,38-6 7 0,-38-6-5 15,29-4-25-15,-29-5-18 0,37-5-23 0,-19-6-36 16,1-7-36-16,0-4-58 0,-1 0-133 0,1 0-192 16,-1-39 95-16,-1 14 126 0</inkml:trace>
  <inkml:trace contextRef="#ctx0" brushRef="#br0" timeOffset="91000.93">12518 11848 4371 0,'25'-23'2'0,"-2"-1"0"16,0 5 31-16,-5-1 48 0,5-1 53 0,-8 6 37 15,-3 5-13-15,-2 4-51 0,-8 1-60 16,3 4-37-16,-5 1-22 0,0 0 10 0,0 0-1 0,-34 0-2 16,34 28 6-16,-43-28-1 0,16 30-2 15,-2-10 5-15,-4 2-1 0,2 0-13 0,2 2 10 16,4-2 2-16,3 0 0 0,5 0 2 0,1-1 0 16,5-2 2-16,5-1-1 0,6-3 7 0,0 1 0 15,0-1 16-15,0-1 33 0,31-1 50 0,-31-2 56 16,43-3 44-16,-14 0 8 0,0 0-10 0,4-1-41 15,0-2-46-15,1 0-24 0,-1 1-8 0,-4-2 20 16,2 1 14-16,-9-2 15 0,3 1-14 0,-8-2-24 16,-3 1-18-16,-1-1-30 0,-7 0-20 0,-2 0-19 15,-2-2-17-15,-2 2-6 0,0-2-7 0,0 1 3 16,0 1-1-16,0 1 13 0,0 4 12 0,0 1-1 16,0 4 3-16,0 3-5 0,-27 2-7 15,27 5 6-15,-23 1 2 0,7 4-10 0,1-4-8 16,-3 4-60-16,-3-1-46 0,-2 1-77 0,-1-1-119 15,-3 1-103-15,2-4-108 0,-2-1-50 0,2-1-43 16,-4-3-48-16,2-5-103 0,0-4-304 0,3-7 169 16</inkml:trace>
  <inkml:trace contextRef="#ctx0" brushRef="#br0" timeOffset="91224.39">12870 11822 5395 0,'27'-17'5'0,"-7"3"-4"0,-3-1 4 0,-3 6 8 16,-5-4 19-16,5-4 54 0,-8 9 37 0,-1 7-7 16,-5-1-26-16,0 2-48 0,0 0-42 0,0 0 35 15,0 0 9-15,-23 21 6 0,23-21-8 0,0 31-25 16,-27-8-11-16,27 5 8 0,-15 1 2 0,15 6-16 16,0 5 1-16,-16 2-63 0,16 5-68 0,0 0-77 15,0 2-82-15,-13-1-57 0,13 2-41 0,-8-5-59 16,4-3-75-16,-4-5-71 0,2-8-152 0,-1-4-132 15,3-10 157-15</inkml:trace>
  <inkml:trace contextRef="#ctx0" brushRef="#br0" timeOffset="91367.9">13000 11558 4343 0,'10'-35'1'0,"-1"5"4"15,-1 6 2-15,-2 3-2 0,2-2-3 0,-1 7-10 16,-3 4-29-16,-4 6-65 0,0 0-69 0,0 4-66 15,0 2-64-15,0 0-50 0,0 0-110 0,-31 0-311 16,31 28 19-16,0-28 115 0</inkml:trace>
  <inkml:trace contextRef="#ctx0" brushRef="#br0" timeOffset="91589.38">13354 11504 4471 0,'14'-19'23'15,"3"7"26"-15,-5 3 81 0,0 0 114 0,1-2 114 16,-3 3 43-16,-6 1-69 0,2 4-117 0,-3 3-150 16,-3-3-68-16,0 3-14 0,0 0 11 0,0 24 18 15,0-24-3-15,0 42-2 0,0-12-3 0,-19 7-2 16,19 8-25-16,0 4-41 0,0 5-43 0,0 0-67 16,0 6-70-16,-12 4-45 0,12 1-47 0,0 3-48 15,-11-1-43-15,5-2-88 0,-2-1-123 0,-5-6-288 16,3-8 46-16,0-8 177 0</inkml:trace>
  <inkml:trace contextRef="#ctx0" brushRef="#br0" timeOffset="91872.87">13325 11889 3782 0,'16'-14'42'15,"-16"0"18"-15,0 2 17 0,8 3 26 0,-8-2-37 16,0 5-17-16,0 4-15 0,0 0-22 0,0 2-7 15,0 0-2-15,-39 0-2 0,16 0-7 0,-1 25-2 16,-7-25 5-16,-5 24-8 0,1-24-16 0,-2 30-17 16,0-13-24-16,-2 1-8 0,1 2 2 0,10 1 6 15,1 3 2-15,6 0 5 0,4 0 15 16,9 1 10-16,2-2 22 0,6 2 8 0,0-3 5 16,0-1 3-16,25-6 0 0,-25-3 17 0,39-2 13 15,-14-2 5-15,4-4 0 0,2-4-11 0,2 0-12 16,0 0-9-16,2 0-14 0,-2 0-41 0,0-25-62 15,-2 25-84-15,-2-20-89 0,-2 20-82 0,-2-23-120 16,-4 23-204-16,-3-31 38 0,-1 13 122 0</inkml:trace>
  <inkml:trace contextRef="#ctx0" brushRef="#br0" timeOffset="92320.22">13552 11864 3614 0,'12'-8'15'15,"3"-1"27"-15,-1 1 46 0,1-1 49 0,1-3 15 16,-3 3 0-16,1 1-36 0,-5 1-44 0,-1 4-28 16,-4-2-28-16,0 4-14 0,-2-2-7 0,-2 3-23 15,0 0-1-15,0 0 7 0,0 0 2 0,0 0 10 16,-29 23-7-16,29-23-14 0,-29 23-10 0,29-23-4 16,-33 30 2-16,17-14-5 0,1 1-6 0,-1-4 2 15,3-1 6-15,1 1 13 0,1-1 3 0,11 0 4 16,-12 0 2-16,12-4 5 0,-6-1 14 15,6 2 11-15,0-4 2 0,0 0 13 0,0-2 8 16,0-3 6-16,33 0 5 0,-33 0 1 0,31 0 6 16,-12-22 12-16,1 22 4 0,1-19-3 0,-2 19-8 15,3-26-14-15,-3 12 1 0,4 0 8 0,-3-2 8 16,-1-1-2-16,2-1-2 0,-5-1 0 0,3 1-7 16,-5 3 6-16,-1 0-5 0,-3 2-14 0,0 2-12 15,-6 4-12-15,3 0-18 0,-5 3-9 0,-2 4 3 16,0 0 0-16,0 0 15 0,0 0 1 0,0 33 1 15,0-33 0-15,-21 45-7 0,21-18 13 0,0 10-7 16,0 3-21-16,-21 5-17 0,21 4-24 0,0 5-21 16,-12-2-19-16,12 3-12 0,0 1-32 15,0-2-35-15,0-4-19 0,0-3-20 0,0-3 2 16,0-8 13-16,0-5 21 0,0-6 21 0,25-8 21 16,-25-2-2-16,0-8-38 0,20-7-85 0,-20 0-165 15,19 0-134-15,-19-31 74 0</inkml:trace>
  <inkml:trace contextRef="#ctx0" brushRef="#br0" timeOffset="92944.99">14242 11837 3070 0,'5'-11'37'0,"-1"-1"36"0,-2 3 50 15,0 0 61-15,2 0 8 0,-2 4-7 0,0-1-29 16,-2 3-55-16,0 1-43 0,0 0-34 0,0 1-21 15,0 0-7-15,0 1-3 0,0 0 5 0,0 0-2 16,-31 0-15-16,31 0-14 0,-37 0-19 0,12 0-12 16,-2 0-2-16,-2 0-3 0,-4 0-2 0,0 25-3 15,2-25 8-15,0 0 14 0,4 22 17 16,5-22 11-16,-1 14 11 0,6-14 2 0,1 12 2 0,7-12 7 16,3 9 2-16,2-9 4 0,4 7 14 0,0-7 18 15,0 5 8-15,0-2 7 0,0-2-1 0,29-1-7 16,-29 1 1-16,31-1-7 0,-31 0-9 15,33 0-2-15,-14 0-5 0,-1 0 12 0,1 0 5 16,-3-20-1-16,3 20-5 0,-2 0-9 0,-3-18-7 16,1 18-7-16,-5 0-5 0,-2 0-2 0,-2-14-1 15,-1 14-12-15,-5 0 5 0,0 0-6 0,0 0 4 16,0 0 13-16,0 0-3 0,0 25 2 0,0-25-10 16,0 27 5-16,0-27 1 0,0 36 0 0,0-16 3 15,0 2-5-15,0 2-3 0,0 0 3 0,0 2 2 16,24-1 0-16,-24 1 4 0,27 1-10 0,-27-2 3 15,29-5 3-15,-8-3-3 0,-3-4 9 0,5-7-1 16,2-3-2-16,2-3-1 0,2 0-1 16,4-34-1-16,4 9 1 0,-2-7 5 0,2-3 0 15,-4-4 33-15,3-3 22 0,-7-2 16 0,-3 0 24 16,-1-1-16-16,0 1-3 0,-6 1 1 0,-3 0-16 16,-1 1 3-16,-3 0 4 0,-2 1-9 0,-1 2 12 15,-5 2 2-15,2 1 4 0,-2 4 11 0,-4 2-6 16,2 5-8-16,0 4-21 0,-2 6-24 0,0 3 1 15,0 3-20-15,0 5-16 0,0 4 0 0,0 0-15 16,0 0 3-16,0 34 16 0,0-10 0 0,0 10-1 16,0 4-5-16,0 10-5 0,0 5 4 0,-22 6-7 15,22 2 21-15,0 5-2 0,0 4-52 0,0 4-61 16,-13 2-95-16,13 4-75 0,0 1-52 0,-14 1-66 16,7-2-77-16,-1-3-93 0,-2-4-227 15,4-10-92-15,-7-8 157 0</inkml:trace>
  <inkml:trace contextRef="#ctx0" brushRef="#br0" timeOffset="93637.01">16070 11550 4612 0,'0'0'35'0,"0"0"19"16,0 0 54-16,0 0 88 0,0-20 71 0,31 20 56 16,-31 0-10-16,0-16-72 0,0 16-107 0,0 0-80 15,0 0-6-15,0 0 26 0,0 0 15 0,0 27 15 16,-25-27-36-16,25 41-40 0,-33-12-11 0,14 7 3 15,-1 8 6-15,-1 1 6 0,0 4 0 0,3 5-9 16,-1 5 0-16,3 5-2 0,1 3 1 0,3-2-4 16,3 5-2-16,1-5-7 0,2 2-6 0,2-5 3 15,0-8-7-15,2-4 3 0,2-7 3 0,0-8-4 16,0-6 5-16,0-9 4 0,0-6 9 0,0-6 0 16,0-8-3-16,0 0-7 0,0 0-15 0,26-37 2 15,-26 10 2-15,0-8-1 0,25-6 1 16,-25-9-3-16,17-7-6 0,-17-7-5 0,16-7-1 15,-16 3-6-15,17-4 0 0,-9 1 5 0,3 0 3 16,-3 3 7-16,4 3 7 0,-1 5 1 0,1 5-3 16,4 2 3-16,-1 1 0 0,-1 7-1 0,1 3 6 15,-1 4 0-15,1 6 0 0,1 4-3 0,-1 4-3 16,-1 7-1-16,1 6-10 0,-1 5-1 0,1 6-4 16,1 0 6-16,3 25 6 0,-1 0 2 0,5 5 0 15,-2 7 0-15,0 9-5 0,1 4 4 0,-1 7-18 16,-2 2-56-16,-3 4-35 0,-1 4-71 15,-5 5-56-15,-4 2-61 0,0 2-68 0,-2 1-21 16,-4-1-17-16,0-3-22 0,0-2-39 0,0-6-73 16,0-6-139-16,-31-8-237 0,31-11 151 0</inkml:trace>
  <inkml:trace contextRef="#ctx0" brushRef="#br0" timeOffset="93809.39">16093 12340 4041 0,'0'-24'12'0,"0"2"4"15,0 1 38-15,31 1 43 0,-31-6 19 0,39 3 19 16,-19 3-22-16,-1 0-39 0,4 3-31 16,-5 2-23-16,3 0-17 0,-2 1-1 0,1 0-21 0,-1 3-48 15,2 1-41-15,-3 3-78 0,3 0-67 16,-5 0-51-16,1 3-56 0,4-1-29 0,-5 1-50 16,3-1-146-16,-1-1-127 0,1-2 104 0</inkml:trace>
  <inkml:trace contextRef="#ctx0" brushRef="#br0" timeOffset="94217.43">16651 11885 3905 0,'6'-10'65'16,"2"-1"36"-16,0 1 20 0,3 3 37 0,-3-1-22 16,4-3 17-16,-1 1 46 0,-3 4 27 0,0-1 29 15,-2 5-6-15,-3-2-42 0,-1 1-63 0,0 1-78 16,-2 0-66-16,0 2-8 0,0 0-1 16,0 0 11-16,0 0 13 0,-25 29-17 0,25-29-1 15,0 31-7-15,-27-12 8 0,27 3-2 0,-23 1 13 16,23 1 2-16,-20 4-9 0,20 2 5 0,-17 1-19 15,17 4 5-15,-10 2-14 0,10 1-24 0,0 0-11 16,0 1-32-16,0-4 2 0,0-1 7 0,0-3-5 16,0-4 8-16,0-3 0 0,22-4-2 0,-22-4 16 15,0-5 11-15,0-2 17 0,0-3 23 0,0-3 11 16,0-3-4-16,0 0-33 0,13 0-17 0,-13-23-9 16,0 23 14-16,0-36 25 0,0 13 10 0,0-7-13 15,0-3-4-15,0-3 2 0,0-3 7 16,0-1 17-16,0-3 7 0,0 1 5 0,0 1-3 15,0 0-2-15,0 1 0 0,0 1-5 0,0 5-1 16,25 1 10-16,-25 6-2 0,39-1 13 0,-14 4 4 16,4 3 5-16,2 4-12 0,-2 3-2 0,0 2-7 15,-3 6-7-15,3 5 12 0,-4 1-11 0,0 0 0 16,-4 0-5-16,-3 38-8 0,-1-14 3 0,-5 4-5 16,-1 5-33-16,-5 1-44 0,-2 8-49 0,-2 3-61 15,-2 1-58-15,0 2-56 0,0 3-72 0,-27-2-75 16,27 3-133-16,-25-3-206 0,25-6 122 0</inkml:trace>
  <inkml:trace contextRef="#ctx0" brushRef="#br0" timeOffset="94896.9">17482 11792 3695 0,'10'-14'1'0,"-4"3"-1"0,2 2-4 16,-3-2 6-16,3 0-2 0,-6 3-2 0,-2 2 3 15,0 0-5-15,0 4 1 0,-37-2 3 0,37 1-2 16,-44 1 2-16,15-1-2 0,-4 3 3 0,-2 0-5 16,2 0-14-16,-4 0-6 0,2 0-3 15,0 0 5-15,-1 21 11 0,3-21 5 0,2 0 1 16,4 17 1-16,5-17-3 0,3 0 1 0,5 18 1 15,1-18 3-15,7 13 5 0,2-4 4 0,4-2-5 16,0 0 2-16,0 3-4 0,0-2-2 0,35 1 7 16,-35-2-3-16,35-1 5 0,-12-1 2 0,0-1-4 15,4-1 5-15,-3-2 1 0,3-1 3 0,-2 0 11 16,0 0 4-16,-2 0 3 0,-1 0 7 0,-3-21 1 16,-3 21 9-16,-1-19 13 0,-1 19-3 0,-1-21-7 15,-5 21-12-15,-2-19-22 0,0 19-5 0,-3-16-11 16,1 16-5-16,-4-8-4 0,0 8-9 0,0 0 8 15,0 0-1-15,0 0 5 0,0 0 7 16,0 0-6-16,0 31 3 0,0-31 0 0,-23 38-3 16,23-13 7-16,0-1-4 0,0 4 1 0,0 2-2 15,0 2-3-15,0 1 1 0,0-1 0 0,0 2-4 16,0-2-6-16,23 0-3 0,-23-3 0 0,18-6 8 16,-18-4 6-16,23-5 6 0,-9-4 2 0,3-7 0 15,2-3-4-15,3 0-1 0,1-22 1 0,0 22 2 16,2-47 7-16,-3 13 17 0,3-4 8 0,-4-4 6 15,0-2 21-15,-5-3 12 0,1 0 7 0,-1 0 22 16,-3 1 0-16,-1 2-4 0,-4 0 15 16,3-1-1-16,-3 5-2 0,-2 0 15 0,0 2-5 15,-2 5 3-15,3 0-6 0,-3 6-30 0,0 4-24 16,-2 3-36-16,0 5-21 0,-2 4-16 0,0 4-13 16,0 3 8-16,0 4 0 0,0 0 5 0,0 0 8 15,-25 37-4-15,25-15 7 0,-23 7 1 0,23 8-1 16,-26 7-1-16,26 4-4 0,-29 5 3 0,16 7 8 15,13-3-2-15,-23 8-26 0,13 3-69 0,2 3-63 16,-2 2-73-16,3-1-62 0,-1 2-24 0,0-5-74 16,0 1-74-16,3-6-75 0,-1-7-186 0,2-7-153 15,2-9 147-15</inkml:trace>
  <inkml:trace contextRef="#ctx0" brushRef="#br0" timeOffset="95369.22">17779 11957 3714 0,'23'-31'6'0,"0"4"7"0,0 4 41 16,-7 9 52-16,9-5 23 0,-11 5 3 0,-3 3-48 15,-5 7-51-15,-6 0-30 0,0 4-12 0,0 0 11 16,0 0-10-16,-25 0 2 0,25 0 8 0,-31 24-8 16,31-24 7-16,-35 25-3 0,18-25-3 0,17 32 5 15,-31-32 3-15,31 30-3 0,-16-12 0 16,16-1 1-16,0 0-8 0,0 1 11 0,0-2-6 15,0-1 1-15,0 0 4 0,31-5-1 0,-31-2 4 16,35-5 0-16,-14-3-5 0,3 0 2 0,1 0 0 16,2-30-1-16,-2 30 11 0,2-35-1 0,-4 15 3 15,-1-2 3-15,1-3 11 0,-2 2 18 0,-5 0 16 16,3-1 20-16,-3-2 14 0,-1 1 13 0,-1 3 13 16,-1-1 33-16,-3 3 34 0,0 2 6 0,-3 0 17 15,-1 3 1-15,-2 2-32 0,0 4-25 0,0 2-43 16,-4 2-59-16,0 2-44 0,2 2-19 0,-2 1 6 15,0 0 85-15,0 0 43 0,0 33 24 16,0-12 25-16,0 6-48 0,-20 6-5 0,20 5-15 16,0 6-20-16,0 7-28 0,0 4-24 0,0 2-12 0,0 2-13 15,0 4-5-15,0-1-10 0,0 4 6 16,-29-5-2-16,29 0-3 0,-27-7 7 0,8 0-1 16,-1-5-7-16,-3-3-27 0,-2-3-39 0,-2-5-55 15,0-1-65-15,0-6-73 0,0-3-103 0,3-5-80 16,-1-1-35-16,2-5 11 0,2-3 35 0,1-2 0 15,1-5-20-15,3-2-49 0,-1-5-122 0,5 0-220 16,1 0 115-16,-1-33 143 0</inkml:trace>
  <inkml:trace contextRef="#ctx0" brushRef="#br0" timeOffset="95777.64">18528 11710 4741 0,'39'-23'0'0,"-8"4"4"15,-4 3 33-15,-5 3 52 0,3-1 27 0,-8 5-1 16,-9 4-38-16,-6 3-50 0,-2 2-24 0,0 0 15 16,0 0 11-16,-25 0 4 0,25 29-4 0,-27-29-15 15,27 27-8-15,-33-8-5 0,17-1-3 0,-5 0 0 16,5 2 7-16,1-2-11 0,-3 0 8 0,3 0 4 16,3 0-13-16,-1-2 17 0,3 0-5 0,2-1-7 15,2 1 22-15,3 0 58 0,3-3 32 0,0-1 63 16,0 1 41-16,0-1 5 0,36 3 27 0,-36-2-16 15,39 1-18-15,-14-3-37 0,-1 5-27 16,3-3-25-16,-2 0-15 0,-2-2-4 0,2 0 3 16,-3-3 6-16,-1-2 4 0,-4 0-4 0,-3-1-25 15,-1-1-27-15,-5-1-32 0,-2-2-20 0,-2 2-14 16,-4-3-6-16,2 2-3 0,-2 1-4 0,0-3 2 16,0 2 13-16,0 2 1 0,0 5 6 0,0 0 6 15,0 7-12-15,0-2 3 0,-20 5 3 0,20 3-11 16,-19 5 8-16,19 0 2 0,-23 2-26 0,7 1-44 15,-1 1-51-15,1 4-72 0,-5 0-50 0,-2-2-63 16,-2 1-102-16,5-4-89 0,-5-2-62 16,0-5-5-16,0-4 11 0,-2-5-27 0,5-6-69 0,-3-7-291 15,8-1-12-15,-3 0 185 0</inkml:trace>
  <inkml:trace contextRef="#ctx0" brushRef="#br0" timeOffset="95980.51">18910 11947 4926 0,'25'-21'12'0,"-5"4"1"16,1 2 4-16,-4 3 58 0,-5-2 85 0,7 3 81 16,-7 3 24-16,-8 6-62 0,0-1-99 0,-4 3-89 15,0 0-14-15,0 0 64 0,0 0 19 0,0 32 13 16,0-32-16-16,0 45-55 0,-22-11-10 16,22 8-16-16,0 7 7 0,0 1-6 0,0 4-60 15,-15 7-56-15,15-6-104 0,0 2-106 0,-12-6-56 16,12-3-46-16,-15-4-43 0,5-8-55 0,0-5-83 15,-3-7-198-15,1-8-109 0,-3-11 165 0</inkml:trace>
  <inkml:trace contextRef="#ctx0" brushRef="#br0" timeOffset="96115.56">19113 11611 3894 0,'24'-28'1'0,"-1"4"1"0,-2 4-1 16,-3 6 0-16,3-4-12 0,-6 5-51 0,-5 6-91 0,-2 5-113 15,-6 0-92-15,0 2-91 0,0 0-197 16,2 0-63-16,1 29 103 0</inkml:trace>
  <inkml:trace contextRef="#ctx0" brushRef="#br0" timeOffset="96492.92">19689 11614 4648 0,'25'0'5'15,"2"-27"10"-15,-4 27 51 0,-3 0 89 0,1-25 64 16,-4 25 27-16,-5 0-42 0,-8 0-89 16,-2 0 27-16,-2 0 18 0,0 0 3 0,0 0 0 0,-35 35-90 15,35-13-52-15,-41 2-15 0,16 4 4 16,-2 5-3-16,0-4-6 0,0 0 0 0,0 0-2 16,-1-2-3-16,7-1 5 0,-2-3-2 0,7-1 10 15,-3-7-9-15,4-2 4 0,7-1 8 0,4-3 19 16,4 0 50-16,0 0 28 0,27 0 37 0,-27 1 18 15,43 2 1-15,-10 3 8 0,3 1 2 0,1 2-4 16,4-3-7-16,0 3-10 0,-3-1-43 0,3-2-40 16,-4 0-39-16,-6-1-28 0,-2-1-4 0,-6-3 0 15,-2 1 0-15,-7-4 0 0,-4-1 0 0,-1-1 0 16,-5 2 0-16,-4 6 0 0,0 1 0 0,0 4 0 16,0 4 0-16,-27 4 0 0,27 3 0 15,-31 7 0-15,10 0 0 0,-6 2 0 0,-2-2 0 16,-4 1 0-16,-8 2-64 0,-2-1-101 0,-7-1-166 15,-8-1-257-15,-4-1-211 0,-6-2-160 0,-9-3-195 16,-5-1-306-16,-3-6 275 0</inkml:trace>
  <inkml:trace contextRef="#ctx0" brushRef="#br0" timeOffset="97752.79">8866 11705 2516 0,'2'0'64'16,"-2"0"32"-16,2 0 37 0,0 0 49 0,2 0-3 15,-2 0 28-15,0 0 21 0,0 0-1 0,-2 0-21 16,0-16-29-16,2 16-16 0,-2 0-13 0,0 0 8 16,0 0 15-16,0 0 14 0,0 0 45 0,0 0 35 15,0 0 21-15,0 0 13 0,0 0-22 0,0 0-39 16,0 0-37-16,0 0-41 0,0 0-42 0,0 0-34 15,0 0-29-15,0 0-24 0,0 0 64 0,0 0 59 16,0 0 27-16,0 27 23 0,0-27-63 16,0 40-67-16,0-11-32 0,0 3-24 0,0 5-16 0,0 6-2 15,0 6 0-15,0 3 0 0,0 8 0 16,0 5 0-16,0 5 0 0,0 6 0 0,0 2 0 16,0 2 0-16,0 0 0 0,0-2 0 0,-22 2 0 15,22-1 0-15,0 1 0 0,-17-6 0 0,17 5 0 16,-14 1 0-16,14-1 0 0,-15 3 0 0,7-4 0 15,-2-2 0-15,1-1 0 0,-1-3 0 0,0-8 0 16,1-7 0-16,-1-7 0 0,2-8 0 0,0-6 0 16,1-8 0-16,1-5 0 0,2-6 0 0,0-5 0 15,2-3 0-15,0-1 0 0,0-5 0 0,2-2 0 16,0 0 0-16,-2-1 0 0,2 0 0 16,0 0 0-16,0 0 0 0,0 0 0 0,0 0 0 15,0 0 0-15,0 0 0 0,0 0 0 0,0 0 0 16,0 0 0-16,0 0 0 0,0 0 0 0,0 0 0 15,0 0 0-15,0 0 0 0,0 0 0 0,0 0 0 16,0 0 0-16,0 0 0 0,0 0 0 0,0 0 0 16,0 0 0-16,0 0 0 0,0 0 0 0,0 0 0 15,0 0 0-15,0 0 0 0,0 0 0 0,0 0 0 16,0 0 0-16,0 0 0 0,0 0 0 0,0 0 0 16,0 0 0-16,0 0 0 0,0 0 0 0,27 0 0 15,-27 0 0-15,43 0 0 0,-12 0 0 16,8 12 0-16,11-12 0 0,8 0 0 0,8 0 0 0,4 9 0 15,7-9 0-15,7 0 0 0,5 0 0 16,4 0 0-16,0 0 0 0,4 0 0 0,3 0 0 16,-5 0 0-16,-4 0 0 0,-9 0 0 0,-7 0 0 15,-11 0 0-15,-12 0 0 0,-13 0 0 0,-10 0 0 16,-13 0 0-16,-7 0 0 0,-3 0 0 0,-6 0 0 16,0 0 0-16,0 0 0 0,0 0 0 0,0 0 0 15,-31 0 0-15,31 0 0 0,-21 0 0 0,21 0 0 16,-23 0 0-16,23 0 0 0,-18 0-45 0,18 14-167 15,-13-14-200-15,13 0-282 0,0 0-168 0,-8 0-32 16,8 6-38-16,0-6 17 0,0 4-226 0,0-4 200 16</inkml:trace>
  <inkml:trace contextRef="#ctx0" brushRef="#br0" timeOffset="102029.86">11365 13543 5676 0,'35'0'13'0,"-4"0"4"15,2 0-4-15,0 0 97 0,0-28 127 0,-6 28 94 16,-6-20 78-16,-7 20-42 0,-5 0-120 0,-1 0-92 16,-8 0-76-16,0 0-60 0,0 0-27 0,0 0-4 15,0 0 1-15,0 0 5 0,0 0 10 0,-25 34-3 16,25-12-1-16,0 7 3 0,-23 5-6 0,23 5 2 16,-16 5 3-16,16 0-4 0,0 0 4 0,-13 1-1 15,13 0-2-15,0-2 0 0,0-2 3 0,-6-2-5 16,6-3 4-16,0-5 1 0,0-5-2 0,0-2 7 15,-4-9-6-15,2-1 8 0,2-6 3 16,0-3 6-16,0-3 3 0,0-2-10 0,0 0-2 16,0 0-9-16,0-33-3 0,0 33 3 0,0-42-2 15,27 15-1-15,-27-5 2 0,0-3-1 0,0-3 0 16,16 0 3-16,-16-3-4 0,0 1 3 0,21-2-5 16,-21 1-2-16,15 0 6 0,-5 1 0 0,0 1 0 15,1 2 3-15,-1 1-6 0,-2 5 1 0,3 3 6 16,-5 5-3-16,2 2 1 0,-2 6 1 0,0 3-11 15,1 5-3-15,-5 3-7 0,2 4-1 0,-2 0 6 16,6 0 3-16,-2 24 9 0,3-24 2 0,3 44-1 16,0-17-2-16,5 9-2 0,-3 2-4 15,5 4 1-15,-4 2-1 0,-1-2-9 0,3 2-10 16,-5-3-22-16,0 0-6 0,-1-1-8 0,-1-4-11 16,-2-3 5-16,3-3-6 0,-5-3 2 0,-2-5 6 15,2-5 13-15,-2-4 19 0,-4-2 17 0,4-4 24 16,-4-5 8-16,0-1 5 0,0-1-4 0,0 0-7 15,0 0-7-15,0-24-9 0,0 24 3 0,0-29 2 16,0 8 2-16,0-3 2 0,0-4 0 0,0-1-2 16,0-3 2-16,0-2 2 0,-22-4-2 0,22-1 3 15,0 0 1-15,-15-4 0 0,15 0-3 0,0 2 0 16,0-1 3-16,0 0-2 0,0 5 5 16,0 1-3-16,0 4-8 0,29 4 1 0,-29 3-5 15,33 4-1-15,-12 6 3 0,0 5-9 0,3 4-1 16,1 6 6-16,0 0-1 0,4 25 7 0,-4-2 2 15,0 6-20-15,-1 6-55 0,-1 8-55 0,-4 3-91 16,-1 8-82-16,-3 1-50 0,-5 4-38 0,-2 0 0 16,-1 0-10-16,-5 2-30 0,-2-2-52 0,0-3-72 15,0 0-177-15,0-4-120 0,0-4 148 0</inkml:trace>
  <inkml:trace contextRef="#ctx0" brushRef="#br0" timeOffset="102635.38">12655 13433 5021 0,'19'-13'21'0,"-1"0"0"15,3-1 44-15,-3 3 107 0,3-7 97 0,-4 6 84 16,-5 4 20-16,-4 3-78 0,-2 2-108 0,-3 0-83 15,-3 2-72-15,0 1-39 0,0 0-10 0,0 0 4 16,0 0 9-16,-31 0 11 0,31 25-6 0,-38-25-29 16,14 33-18-16,1-14-3 0,-4 5 1 0,2 0 20 15,2-1 10-15,1 2-8 0,3-4 5 0,2 1 4 16,5-1 11-16,4-2 13 0,4-1 0 16,4 0 6-16,0-1-3 0,0 0 2 0,27-2 23 15,-27 1 26-15,41-2 23 0,-14 1 23 0,6-3 19 16,0-1 4-16,2-1 5 0,-2 0 1 0,2 0-16 15,-6-2-7-15,-2-2 0 0,-4 2 1 0,-9-3-2 16,1 0-28-16,-5-1-30 0,-4 0-29 0,-6-3-25 16,4 0 0-16,-4 1 0 0,0-1 0 0,0 1 0 15,0-1 0-15,0 4 0 0,0 1 0 0,0 3 0 16,0 0 0-16,0 5 0 0,-20 1 0 0,20 4 0 16,-21 0 0-16,21-1 0 0,-29 3 0 0,11 0 0 15,-3 2-27-15,-4-1-46 0,4 2-47 0,-5 2-56 16,-1-2-40-16,0 2-34 0,0 2-80 0,-4-1-110 15,4-1-83-15,0 0-34 0,0-2 26 0,0-2 42 16,-2-4 8-16,7-4-31 0,-3-1-70 16,4-11-184-16,3-2-34 0,3 0 144 0</inkml:trace>
  <inkml:trace contextRef="#ctx0" brushRef="#br0" timeOffset="102969.75">13013 13697 5017 0,'49'-33'16'0,"-5"2"8"0,-1 1 46 15,-6 2 127-15,2-5 120 0,-8 7 115 0,-8 6 40 16,-6 4-82-16,-7 7-122 0,-2 3-123 16,-6 1-88-16,-2 2-50 0,0 3 0 0,0 0 29 15,0 0 19-15,0 36 14 0,-22-36 4 0,22 43-5 16,0-14 2-16,-29 6-4 0,29 2-5 0,-21 3-16 16,21 1-15-16,-19 2-8 0,19 3-12 0,-16-2-10 15,16 1-1-15,-17-3-1 0,9 3-2 0,0-2 9 16,0-1-7-16,1-1 3 0,-1-2 1 0,2 0-5 15,4-6 6-15,-2 1-4 0,4-5-1 0,0-4 0 16,0-6-7-16,0-2 2 0,0-8 1 0,0 1-3 16,31-3-4-16,-31-4-14 0,22-1-16 0,-22-1-14 15,31 0-10-15,-6-1-5 0,-4 0-13 0,6 0-12 16,-2 0-26-16,4 0-36 0,-1-18-36 0,-1 18-84 16,2-20-88-16,-4 20-93 0,0-32-39 15,0 11 18-15,-3-6 14 0,-5-3 6 0,-3-2-47 16,-3-3-70-16,-3-2-179 0,-6-5-62 0,0-2 150 15</inkml:trace>
  <inkml:trace contextRef="#ctx0" brushRef="#br0" timeOffset="103220.03">13416 13543 3636 0,'-2'0'29'0,"2"0"16"0,-3 0 20 0,3 0 37 16,0 0 5-16,0 0 19 0,0 0 12 15,0 0-2-15,0 0-6 0,0 0 0 0,0 0-2 16,0 0-2-16,0 0-15 0,0 0-33 0,0 0-32 16,23 0-31-16,-23 0-10 0,21 0 3 0,-21 0-3 15,31 0-1-15,-17 0-4 0,5 0-3 0,-5 0 7 16,1 0-7-16,-1 0 0 0,-1 0-5 0,-1 0-35 16,3 0-37-16,-3 0-46 0,-2 0-65 0,3 0-51 15,-1 0-55-15,-1 0-69 0,1 0-54 0,-4 0-56 16,0 0-100-16,1 0-194 0,-1 0 96 0,-4 0 138 15</inkml:trace>
  <inkml:trace contextRef="#ctx0" brushRef="#br0" timeOffset="103484.75">13362 13879 3749 0,'-15'12'65'15,"5"-2"19"-15,2-2 35 0,2-2 58 0,4-3 14 16,2-3 65-16,0 0 66 0,0 0 57 0,0 0 16 15,0 0-8-15,0 0-80 0,0 0-107 0,0 0-94 16,24 0-77-16,-24 0-20 0,19-18-9 0,-19 18-2 16,29 0 5-16,-11 0-4 0,1-14 1 0,2 14-3 15,-3 0 0-15,3 0 2 0,-2 0 0 0,1-7 0 16,-3 7-8-16,-1 0-26 0,-3 0-32 0,1 0-40 16,-1 0-52-16,-5 0-31 0,0 0-37 15,-2 0-32-15,1 0-15 0,-3 0-6 0,2 0-7 16,0 0-7-16,0 0-35 0,-2 0-63 0,3 0-63 15,-3 0-81-15,0 0-206 0,4 0-53 0,0 0 137 16</inkml:trace>
  <inkml:trace contextRef="#ctx0" brushRef="#br0" timeOffset="104768.91">14972 14251 3971 0,'17'20'61'0,"-17"-3"0"0,14-3 8 0,-14-3 33 16,15-9-22-16,-11-2 48 0,0 3 49 0,-2-3 32 15,-2 0 32-15,0 0 20 0,0 0 1 0,0 0-24 16,0 0-38-16,0 0-33 0,0 0-45 0,0 0-33 16,-27 0-28-16,27 0-38 0,-25-24-11 15,25 24-10-15,-35-18-4 0,14 18 6 0,1-26-4 16,-1 6 0-16,-2-1 0 0,1-4-3 0,-3-2 0 15,0-4 1-15,2-2-2 0,-1-6-4 0,3-2-4 16,-2-4 2-16,7-3 1 0,1-1 1 0,5-4 7 16,4-2-6-16,6-1 7 0,0 0 1 0,0 1-2 15,0 5 1-15,35 1-8 0,-35 5 7 0,39 6 6 16,-16 3-5-16,-1 7 3 0,5 6-12 0,0 4-6 16,2 6 11-16,-4 2-4 0,0 5 3 0,-5 5-10 15,-1 0-2-15,-5 0 6 0,-1 24 2 0,-5-24 7 16,-2 37-7-16,-6-12 3 0,0 2-14 15,0 4-26-15,0 2-4 0,-45 3-22 0,20 0 2 16,-10 2 20-16,-4-1 1 0,-9 1-2 0,-4 0-27 16,-1-2-12-16,-7 0-25 0,2-3-2 0,0 1 17 15,4-1 1-15,5-2 25 0,7-1 15 0,7-2 19 16,6-2 26-16,9-2 8 0,5-2 1 0,9-4 12 16,6-3 8-16,0-1 23 0,0-3 27 0,35-3 17 15,-35-2 23-15,50-1-1 0,-19-2-10 0,4-3-20 16,4 0-43-16,-6 0-17 0,4 0-9 0,1 0-5 15,-5 0 0-15,-2-23-10 0,-2 23-71 0,-1 0-74 16,-3-21-74-16,0 21-99 0,-4-15-69 16,4 15-109-16,-1-12-117 0,1 12-231 0,2-13-119 15,0 13 183-15</inkml:trace>
  <inkml:trace contextRef="#ctx0" brushRef="#br0" timeOffset="105429.41">15993 13626 4689 0,'11'-30'-1'16,"-3"30"5"-16,-2-27 36 0,-2 27 111 0,7-30 138 15,-9 30 116-15,2-16 53 0,-2 16-41 0,-2 0-99 16,0 0-106-16,0 0-85 0,0 0-32 0,0 0 12 16,-25 0 6-16,25 0 22 0,-25 23-23 15,25-23-41-15,-33 41-7 0,15-13 0 0,-3 7 21 16,4 2-1-16,3 3-10 0,-1 5-24 0,5 2-34 15,0 0-7-15,-1 1-6 0,3-3-3 0,2 1 0 16,-2-3 0-16,1-1 0 0,-1-3 0 0,4-2 0 16,-2-3 0-16,0-5 0 0,2-7 0 0,-1 0 0 15,3-5 0-15,-2-5 0 0,4-5 0 0,0-2 0 16,0-1 0-16,0-4 0 0,0 0 0 0,0 0-12 16,0-32-3-16,0 32-14 0,23-43-13 0,-23 15-3 15,21-8-11-15,-21-4 4 0,26-3 3 16,-9-3 1-16,0-4 12 0,-3-2 9 0,5 0 8 0,-3-3 12 15,5-1-1-15,-3 3 0 0,3-2 5 16,-2 4 0-16,-3 2 4 0,5 2 4 0,-2 6-5 16,-3 0 5-16,1 7-3 0,-1 4 0 0,1 4-1 15,-3 4 2-15,1 6 3 0,-1 5-8 0,-2 2-2 16,1 5-7-16,1 4-7 0,-1 0 10 0,1 0 4 16,1 0 0-16,-1 32 2 0,-1-32-4 0,1 40 0 15,-2-17 4-15,-1 7 3 0,-1 0-5 0,-4-1-4 16,1 2-21-16,-5-1-12 0,0 0-3 0,-2-1-10 15,0-2-7-15,0 3-6 0,-25-2-5 0,25-1-15 16,-31-1 1-16,10-1-1 0,-4 0-6 0,1-4 13 16,-5-1 13-16,0-3 9 0,0-4 22 0,0-2 13 15,6-2 15-15,-2-4 14 0,9-2 5 16,1-1 8-16,7-2 37 0,4 0 42 0,4 0 16 16,0 0-6-16,0 0-34 0,0 0-31 0,25 0-7 15,-25-24 20-15,33 24 8 0,-13 0-4 0,3-21-14 16,4 21-14-16,0 0-14 0,-2 0-11 0,2 0-7 15,-5 0-6-15,1 0-1 0,-2 0 0 0,-1 25 3 16,-5-25 1-16,-1 37 2 0,1-11-2 0,-5 1-38 16,-2 7-53-16,-3 0-67 0,-3 4-94 0,0 2-137 15,-2-1-115-15,0 3-69 0,0-3-28 0,0-1 13 16,0-6-6-16,-27 3-80 0,27-4-285 16,0-8 111-16,0-6 173 0</inkml:trace>
  <inkml:trace contextRef="#ctx0" brushRef="#br0" timeOffset="106069.17">16595 13915 5221 0,'27'-24'3'0,"0"4"12"15,-5 0 66-15,-1 2 119 0,6-4 101 0,-9 7 68 16,-5 3-20-16,-5 4-89 0,-4 4-94 0,-2 2-83 16,-2 0-54-16,0 2-22 0,0 0-6 0,0 0 8 15,0 25 12-15,-24-25-8 0,24 35-4 0,0-12-5 16,-31 3-8-16,31 4 2 0,-23 1 3 0,23 2 0 15,-15 1 3-15,15 0-4 0,-14-2-1 0,14 0 2 16,-10 1-3-16,10-1 3 0,-9-4-3 16,9-1-4-16,-6-4 8 0,6-1-6 0,-2-8 4 15,-2-2 5-15,4-3 3 0,0-4 11 0,0-4-3 16,0-1-22-16,0 0-33 0,0-22-21 0,0 22-9 16,27-37 8-16,-27 12 15 0,0-5-5 0,29-5 7 15,-29-1 1-15,24-2 4 0,-24-5 27 0,23 0-4 16,-12-3 6-16,1 1 6 0,-4-3-6 0,3 2 10 15,-3 1 4-15,0-2-1 0,0 6 1 0,1-1-1 16,-1 7 1-16,0 2 6 0,2 7-1 16,-1 3 2-16,-3 5 5 0,2 4-15 0,-2 6-4 15,5 3-14-15,-5 5-4 0,4 0 8 0,-1 0 2 16,1 36 6-16,4-13-1 0,-3 5-3 0,1 4 3 16,3 6 5-16,-3 2-2 0,-2 3 2 0,3-1-1 15,-1 0-1-15,-2-1-3 0,-1 0 2 0,-3-2-4 16,0-4 3-16,-4-2 3 0,0-2-4 0,0-3-12 15,-2-3-32-15,0-5-16 0,0-6-13 0,0-2 9 16,0-3 33-16,0-3 26 0,0-5 19 0,0-1 23 16,0 0-9-16,0 0-11 0,0 0-3 0,0-28-22 15,0 28 7-15,-16-38 0 0,16 14 5 0,0-7 0 16,0-3 1-16,0-2 1 0,0-5 0 0,0 1 5 16,0-4 8-16,0-1-8 0,0 1-1 15,25 1-1-15,-25-1 0 0,26 4-1 0,-26 3 6 16,36 2 0-16,-16 5 3 0,1 5 9 0,4 4-13 15,0 5-4-15,-1 7-12 0,1 4-4 0,0 5 6 16,4 0-5-16,-4 26 5 0,2-26-1 0,-5 49-3 16,1-15 8-16,0 5-11 0,-3 4 7 0,-3 7-9 15,-5-2-57-15,1 4-70 0,-5-1-88 0,-4 2-72 16,0 2-32-16,-4-2-18 0,0-1-24 0,0 0-53 16,0 0-66-16,-31-1-90 0,31-5-251 0,-31-3 2 15,31-5 157-15</inkml:trace>
  <inkml:trace contextRef="#ctx0" brushRef="#br0" timeOffset="106513.14">17963 13429 4456 0,'21'-21'-5'15,"0"3"-5"-15,-5 3-3 0,-3 4-1 0,3-6 1 16,-6 10 1-16,-5 4 9 0,-5 3 15 0,0 0 20 15,0 28 23-15,-25-28 1 0,25 38-5 0,-29-14-14 16,29 3-16-16,-35 4-6 0,14-1-15 16,0-1 3-16,1 0 1 0,3-1 0 0,-1-2 11 0,1-2-7 15,5 0 2-15,-3-3 3 0,7-2-4 16,2-1 22-16,-1-1 26 0,7-1 21 0,0-2 10 16,0 3-5-16,0-2 4 0,0-1 20 0,0 1 37 15,31-2 42-15,-31-1 18 0,29 1-18 0,-29-3-30 16,36 1-50-16,-16 0-49 0,1 1-20 0,2-2-11 15,-5 2 18-15,3-3 38 0,0 2 30 0,-5 0 17 16,3 0 15-16,-5 0-9 0,1 0-4 0,-1-2 9 16,-4 3-16-16,3-2-15 0,-3 3-18 0,3-1-25 15,-1 1-22-15,5 3-12 0,-1-1 23 0,1 4 26 16,1-3 4-16,-5 0-16 0,-1-1-39 0,-2-2-29 16,-6 3-9-16,1-2 9 0,-5 1 6 15,0 3-5-15,0 4-13 0,0 0-35 0,-33 4-37 16,33 1-40-16,-44 2-46 0,13 0-26 0,-4 1-55 15,0-1-98-15,-7-3-113 0,1 2-71 0,0-4-29 16,-1-3 20-16,3-8 23 0,2-3-43 0,0-8-68 16,4-2-237-16,4 0 9 0,2-44 176 0</inkml:trace>
  <inkml:trace contextRef="#ctx0" brushRef="#br0" timeOffset="106848.98">18358 13691 4884 0,'23'-23'-1'0,"-5"0"-3"0,-3 4 5 0,-3 2 36 16,5-7 56-16,-9 11 50 0,-2 5 32 0,-2 4-14 16,-4 3-46-16,0 1-39 0,0 0 124 0,0 0 44 15,0 23 25-15,-22-23 14 0,22 38-154 0,0-11-62 16,-21 4-34-16,21 5-8 0,-19 0 21 0,19 3 19 16,-16-2 5-16,16 2-13 0,-17-2-22 0,7 1-24 15,2 0-9-15,2 2 3 0,-3-1-5 0,3 1 2 16,-2 0 2-16,2 1-4 0,-3-1 1 0,5-1-1 15,-2-2 2-15,2-1-3 0,0-1-3 0,2-3 4 16,0-3 0-16,2-3-2 0,0-2 12 0,0-2-9 16,0-5 8-16,0-1 8 0,0-5-12 0,22-3 5 15,-22-1-23-15,23-4-17 0,-4 1-26 16,1-4-23-16,3 0-13 0,6 0-36 0,0 0-30 16,2 0-68-16,2-27-109 0,2 27-61 0,-6-26-35 15,2 9 5-15,0-2 31 0,-6-4-2 0,0 2-26 16,-5-2-36-16,-3-3-33 0,-7-3-124 0,-3-3-137 15,-3-3 125-15</inkml:trace>
  <inkml:trace contextRef="#ctx0" brushRef="#br0" timeOffset="107076.77">18534 13575 4027 0,'-4'0'-2'15,"2"0"-1"-15,2 0 14 0,0 21 36 0,0-21 53 16,0 0 52-16,0 0 27 0,0 0 10 0,0 0-19 15,20 0-34-15,-20 0-39 0,0 0-46 0,0 0-27 16,19 0-18-16,-19 0-5 0,25 0-2 0,-9 0 4 16,3 0-6-16,1 0 6 0,3 0-3 0,0 0-10 15,2 0-5-15,-2 0-35 0,3 0-30 0,-3 0-35 16,2 0-40-16,-4 0-37 0,-1 0-51 0,-1 0-67 16,-3 0-59-16,-1 0-44 0,-5 0-48 0,-4 0-108 15,1 0-180-15,-1 0 107 0,-6 0 131 0</inkml:trace>
  <inkml:trace contextRef="#ctx0" brushRef="#br0" timeOffset="107244.4">18662 13830 3464 0,'-10'17'36'0,"1"-3"2"16,7-3 11-16,2-1 28 0,0-5 6 0,0-1 34 16,29-1 23-16,-29 1-3 0,25 0-36 0,-25 1-31 15,27-1-35-15,-27 0-29 0,29-1-4 0,-15-2-5 16,1 3-13-16,-3-3-35 0,1 0-52 0,-1 1-88 15,0 0-92-15,-3-1-107 0,1 2-164 0,-2 0-317 16,3-3 81-16,-3 1 144 0</inkml:trace>
  <inkml:trace contextRef="#ctx0" brushRef="#br0" timeOffset="108838.39">8740 13909 2608 0,'8'0'15'0,"0"0"6"0,-1 0 3 0,-3 0 27 16,0 0 20-16,0 0 34 0,-4 0 36 15,2 0 14-15,-2 0-5 0,0 0-14 0,0 0-15 16,0 0-19-16,0 0-13 0,0 0-8 0,0 0-8 15,0 0-2-15,0 0-4 0,0 0 1 0,0 0 6 16,0 0-4-16,0 0-5 0,-14 0-1 0,14 0-12 16,0 0-5-16,0 0 0 0,0 0 44 0,0 0 46 15,-11 0 12-15,11 0 24 0,0 0-32 0,-10 20-34 16,4-20 13-16,-3 22 48 0,-1-8 26 0,2-1 20 16,-5 2 1-16,3 0-59 0,2 2-30 0,-3 1 2 15,-1 2-20-15,0 3 4 0,1 2-4 16,1 3-35-16,0 2 27 0,-5 6 34 0,5 0 17 15,-3 6 7-15,3 5-37 0,0 7-51 0,-1 2-23 16,1 5-3-16,2 4 12 0,-5 3 7 0,3 6-1 16,0-3-11-16,-3 0-20 0,1 1-17 0,-3-1-13 15,1-4-1-15,-3 0 0 0,3-3 0 0,-3-1 0 16,-1-1 0-16,1-5 0 0,-1-1 0 0,3-5 0 16,1 1 0-16,-3-6 0 0,3-2 0 0,1-5 0 15,1-6 0-15,2-4 0 0,-1 0 0 0,3-5 0 16,0-5 0-16,-1-3 0 0,3-2 0 0,0-5 0 15,4-1 0-15,-2 0 0 0,4-4 0 0,-2-3 0 16,2 0 0-16,-2-1 0 0,2 0 0 16,0 0 0-16,0 0 0 0,0 0 0 0,0 0 0 15,0 0 0-15,0 0 0 0,0 0 0 0,0 0 0 16,-2 0 0-16,2 0 0 0,0 0 0 0,0 0 0 16,0 0 0-16,0 0 0 0,0 0 0 0,0 0 0 15,0 0 0-15,0 0 0 0,0 0 0 0,0 0 0 16,0 0 0-16,0 0 0 0,0 0 0 0,0 0 0 15,0 0 0-15,0 0 0 0,0 0 0 0,0 0 0 16,0 0 0-16,0 0 0 0,0 0 0 0,33 0 0 16,-15 0 0-16,11 0 0 0,11 0 0 0,7 0 0 15,11-22 0-15,8 22 0 0,6 0 0 0,3-15 0 16,3 15 0-16,5 0 0 0,0-15 0 16,2 15 0-16,-3 0 0 0,-1-11 0 0,-5 11 0 15,-1-5 0-15,-9 5 0 0,-6-7 0 0,-6 5 0 16,-9 1 0-16,-8-3 0 0,-6 2 0 0,-8-1 0 15,-4 3 0-15,-9-3 0 0,-2 3 0 0,-4 0 0 16,-2 0 0-16,-2 0 0 0,0 0 0 0,0 0 0 16,0 0 0-16,0 0 0 0,0 0 0 0,0 0 0 15,0 0 0-15,0 0 0 0,0 0 0 0,0 0 0 16,0 0 0-16,0 0 0 0,0 0 0 0,0 0 0 16,0 0-108-16,0 0-151 0,0 0-201 0,0 0-280 15,0 0-88-15,0 0-46 0,0 0-21 0,0 18-39 16,0-18-178-16,0 18 197 0</inkml:trace>
  <inkml:trace contextRef="#ctx0" brushRef="#br0" timeOffset="111622.91">10960 15376 4283 0,'-10'0'43'0,"10"0"27"16,0 10 56-16,0-10 103 0,0 0 107 0,22 0 143 16,-22 0 64-16,0 0-6 0,0 0-84 0,21 0-118 15,-21 0-90-15,0 0-76 0,0 0-59 0,0 0-56 16,0 0-27-16,0 0 15 0,0 0-7 0,0 0 3 15,0 38-1-15,0-14-37 0,-19 5 0 0,19 7 0 16,0 10 0-16,0 3 0 0,0 5 0 0,0 0 0 16,0 6 0-16,0 1 0 0,0 2 0 0,-8 0 0 15,8-4 0-15,0-3 0 0,0-3 0 0,-6-6 0 16,6-3 0-16,-4-7 0 0,2-5 0 16,0-6 0-16,-3-6 0 0,3-5 0 0,-2-3 0 15,4-6 0-15,-2-1 0 0,2-3 0 0,-2-2 0 16,2 0 0-16,0 0 0 0,0 0 0 0,0-35 0 15,0 35 0-15,0-45 0 0,0 14 0 0,0-8 0 16,-18-4 0-16,18-4 0 0,0-6 0 0,0-2 0 16,0-6-12-16,0-3-26 0,0-4-12 0,0 4-2 15,0-1 6-15,24 6 24 0,-24 1 8 0,29 8 5 16,-29 2 4-16,35 8 1 0,-16 7 3 0,2 1-3 16,-3 3 1-16,5 5 1 0,-4 3-3 0,1 3 2 15,1 3-4-15,-2 0 0 0,-1 4 6 0,1-1-8 16,-1 3 2-16,1 3-2 0,-5 2-4 0,5 2 1 15,-2 2 0-15,-3 0-4 0,3 0-3 16,-1 0-4-16,-1 33-14 0,-3-33 1 0,2 35-4 16,-3-13-6-16,-3 1 4 0,-2 6-15 0,-2 1-13 15,-4-1-13-15,0 1-9 0,0-2 1 0,-24 1 6 16,24 0-7-16,-29 1-5 0,29-3-17 0,-40 0-6 16,18-4 5-16,-1 0 10 0,-2-2 17 0,2-3 21 15,1-3 29-15,1-4 23 0,2-3 15 0,5-4 15 16,2 0 24-16,3-4 46 0,3 0 40 0,2 0 31 15,4 0-18-15,0 0-55 0,0 0-10 0,0-26-13 16,0 26 16-16,0-17 24 0,27 17-19 16,-27-20-18-16,23 20-18 0,-23-18-12 0,28 18-13 15,-11-11-5-15,4 11-4 0,-3 0-7 0,-1 0-2 16,1 0-6-16,1 0-1 0,-2 0 1 0,-1 29-2 16,-1-29 4-16,1 39 2 0,-1-13-1 0,-1 2-2 15,-2 4-17-15,-1 2-47 0,-1 3-46 0,-4 1-60 16,1 0-56-16,-5 1-92 0,0-2-117 0,0-2-65 15,-2 0-59-15,0-6-20 0,0-2-15 0,0-4-93 16,0-4-290-16,0-4 83 0,0-9 181 0</inkml:trace>
  <inkml:trace contextRef="#ctx0" brushRef="#br0" timeOffset="112110.44">11568 14937 3393 0,'0'-6'33'0,"0"-2"12"15,0 4 15-15,0-2 37 0,0 4 8 0,0-4 27 16,0 5 7-16,0-1-15 0,0 1-27 0,0 1-16 16,0 0-12-16,0 0-4 0,0 0 11 0,0 0-5 15,0 0 6-15,0 0-14 0,0 0-25 0,0 0-18 16,20 0-15-16,-20 0-8 0,21 0 7 0,-5 0-1 15,1-20-1-15,6 20 1 0,-3 0-4 16,3-20-2-16,-2 20 5 0,2-14 1 0,-1 14-2 16,1-17-1-16,-2 17-3 0,-3-14 0 0,-1 9 3 15,-1-1 15-15,-1 2-1 0,-3 0 1 0,-3 4-7 16,-3-1-11-16,0 1-5 0,0 0-7 0,-2 0 9 16,0 0 3-16,1 28-2 0,1-28 10 0,-2 37-6 15,0-12-2-15,-4 2 8 0,0 4-10 0,0-2 5 16,0 2 0-16,-43 1-9 0,20 0 3 0,-6-2-15 15,-4 0-8-15,-2-3-3 0,-5 0 1 0,3-4 7 16,0-1 7-16,4 0 5 0,2-6 2 0,2 0-2 16,6-3 4-16,5-2 3 0,7-3 3 15,3-1 10-15,2-3 27 0,6-1 17 0,0-3 3 16,0 0-6-16,0 0-24 0,31 0-21 0,-31 0-1 16,43 2-3-16,-16 0-4 0,2-2 3 0,4 2-2 15,4 1 1-15,3 0-24 0,-3-1-31 0,-2 2-53 16,0 2-75-16,-2 0-78 0,0 2-95 0,-2 0-89 15,-2 2-98-15,-4 1-213 0,0-1-29 0,-4 0 139 16</inkml:trace>
  <inkml:trace contextRef="#ctx0" brushRef="#br0" timeOffset="112579.4">12469 15327 4292 0,'14'0'28'0,"3"-27"24"0,-3 27 68 16,-1 0 100-16,1-27 87 0,-1 27 99 0,-3-16 32 16,-4 16-46-16,-2 0-82 0,0-12-106 0,-4 12-90 15,0 0-53-15,0 0-30 0,0 0-24 0,0 0-13 16,0 0 1-16,0 0-7 0,-26 0 8 0,26 0 6 16,-27 0-2-16,10 21-3 0,-4-21 1 0,-1 25-4 15,-3-25-5-15,-2 32 2 0,0-14-7 16,0 3-3-16,5 0-1 0,1 3 6 0,0-2-2 15,7 0 5-15,-1 0 7 0,5 0-1 0,6-4 14 16,2 0-5-16,2-4 3 0,0 3 5 0,0-3-2 16,35 0 15-16,-35 2 28 0,41 0 25 0,-16-1 25 15,2 4 20-15,4 2-12 0,-2-1-10 0,2-2-12 16,0 0-16-16,-2 0-2 0,0-4-4 0,-2-1-4 16,-5-3 3-16,-3 0-7 0,-2-3-4 0,-5 1-2 15,-2-3-9-15,-1-1-6 0,-5-1-14 0,-2-1-18 16,-2 0-12-16,2 0-12 0,0-1 11 0,-2 4 11 15,0 5 3-15,0 2 7 0,0 5-9 0,0 2 0 16,0 4 2-16,-31 4-2 0,31 3 1 0,-29 1-4 16,12 1-3-16,-1-1-7 0,-3 2-41 0,-2 1-45 15,-1-3-47-15,-3-2-46 0,-2 0-26 16,0-2-54-16,4-3-81 0,-2-3-110 0,0-5-69 16,5 0-6-16,-5-5 26 0,4-5 26 0,2-4-30 15,-2-2-73-15,3 0-199 0,5 0-129 0,1-36 164 16</inkml:trace>
  <inkml:trace contextRef="#ctx0" brushRef="#br0" timeOffset="112906.78">12847 15566 4456 0,'39'-23'35'16,"-3"3"6"-16,-7 2 2 0,-5 0 39 0,-1-3 45 15,0 2 79-15,-5 5 92 0,-3 3 34 0,-7 5-62 16,0 1-84-16,-3 2-98 0,-3-1-87 0,-2 4-21 15,0-2 1-15,0 2-5 0,0 0 23 0,0 0 2 16,-31 25-1-16,31-25 12 0,-29 28-4 0,29-8-8 16,-33 2 4-16,12-1 1 0,4 2-6 0,-1 2-15 15,1 2-24-15,-6 2-18 0,3 1-28 0,1 2-14 16,-1 0 0-16,1 4-10 0,-4 0 9 0,5-1 15 16,-1-2 1-16,5-2 1 0,1-1 12 0,3-4 5 15,2-2 25-15,5-2 18 0,3-4 14 0,0-1 14 16,0-4 1-16,42-3-5 0,-17-5 4 0,-1 2-4 15,9-7 0-15,1 0 8 0,1 0-6 16,-2 0-7-16,2-26-51 0,0 26-55 0,-4-27-63 16,0 27-70-16,0-36-54 0,-6 17-70 0,-2-2-69 15,-3 0-75-15,-3-4-152 0,-5 1-126 0,3-3 132 16</inkml:trace>
  <inkml:trace contextRef="#ctx0" brushRef="#br0" timeOffset="113275.55">13316 15575 3573 0,'11'0'27'0,"1"0"-2"0,1 0 16 16,1 0 52-16,5 0 31 0,-5 0 48 0,3 0 24 15,-3 0-9-15,-4 0-24 0,1 0-18 16,-5 0-17-16,-2 0-38 0,-2 0-32 0,-2 0-25 16,0 0-32-16,0 0 4 0,0 0 16 0,0 20 4 15,0-20 15-15,0 21-10 0,0-6-20 0,0 3-1 16,0 3-13-16,0 3 8 0,0-2-1 0,0 3-3 15,0 0 3-15,0 2-9 0,0-1 7 0,0 2 0 16,0 0-4-16,0-3-13 0,-21 2-25 0,21 0-21 16,-18-2-21-16,18-3-10 0,-25-1 2 0,11-4-6 15,-5-4-3-15,0 0 4 0,-3-6-4 0,1-4 7 16,-2-3 19-16,3 0 21 0,-1 0 23 16,2-33 20-16,3 33 11 0,1-43-1 0,7 16 4 15,2-2-4-15,2-5 2 0,4 2 0 0,0-2-2 16,0 0 2-16,27-1 3 0,-27 2 3 0,33 0 3 15,-33 2 2-15,39 5-10 0,-16 2-5 0,-3 5-32 16,3 4-42-16,0 3-60 0,2 3-72 0,-5 3-62 16,1 4-57-16,-2 1-40 0,-1 1-49 0,-1 0-128 15,-3 0-107-15,1 0 101 0</inkml:trace>
  <inkml:trace contextRef="#ctx0" brushRef="#br0" timeOffset="113682.26">13738 15630 4129 0,'19'-25'13'0,"1"25"5"0,-3 0 46 0,-3-26 64 15,3 26 41-15,-5-25 56 0,-3 25 1 0,-5 0-34 16,-2 0-29-16,-2-14-52 0,0 14-33 0,0 0-39 16,0 0-35-16,0 0-13 0,0 0-22 0,0 0 13 15,0 0 4-15,-19 0 4 0,19 0 11 0,0 29-12 16,-14-29 22-16,14 35-12 0,0-9 0 0,-15 1 1 15,15 6-17-15,0 7-2 0,0 0-27 16,0 3-10-16,0 2-20 0,0 1-12 0,0-5 8 0,-6 1-7 16,6 0-10-16,-6-6-2 0,2-2-10 15,0-4-9-15,-3-5 4 0,1-4-4 0,2-5 8 16,0-3 28-16,0-5 26 0,0-2 37 0,2-5 24 16,2-1-1-16,0 0 2 0,0 0-3 0,0-35-1 15,0 35 11-15,22-42-4 0,-22 13 6 0,25-2 6 16,-25-3 0-16,29-3 15 0,-10-2-4 0,-1-2 11 15,3 0-1-15,-2 0-17 0,3-2-1 0,1 3-19 16,0 3-4-16,-1 1 5 0,-1 5 2 0,4 3-1 16,-2 7-3-16,-1 7-7 0,-3 2-5 0,2 4-4 15,-5 5-35-15,3 0-43 0,-3 3-68 0,1 0-92 16,-5 0-73-16,-1 34-88 0,-1-34-115 16,-4 41-230-16,0-20 23 0,-4 3 135 0</inkml:trace>
  <inkml:trace contextRef="#ctx0" brushRef="#br0" timeOffset="114107.04">14187 15809 4416 0,'18'0'17'0,"9"0"4"0,-2-31 16 16,0 31 60-16,2-24 62 0,-3 24 113 0,-1-24 104 16,0 24 38-16,-2 0-16 0,-9-16-84 0,0 16-97 15,-3 0-91-15,-1 0-61 0,-4-10-37 0,-2 10-25 16,-2 0-12-16,0 0-3 0,0 0 0 0,0 0-9 15,0 0 14-15,0 0-5 0,0 0-3 16,0 0 13-16,0 0-7 0,0 0 6 0,0 23-8 16,0-23-18-16,29 25-6 0,-29-25-7 0,25 27 13 15,-25-15 17-15,31-1 0 0,-31-11 3 0,27 0-13 16,-11 0-8-16,3 0 2 0,2 0-6 0,3-28-7 16,1 28 2-16,0-41-8 0,2 15 11 0,-2-2 22 15,-3 1 2-15,-1 1 8 0,-4-2 4 0,-3 3-6 16,-4 3 1-16,-1 3-2 0,-3 3-15 0,-2 4-18 15,-4-1-20-15,0 4-10 0,0 2-4 0,0 2 24 16,-41 4 12-16,16 1 8 0,-4 0 0 0,-6 0-10 16,-9 35-6-16,-1-13-25 0,-3 6-6 15,-1 7-8-15,-3 6 4 0,7 5 30 0,1 4 25 16,5 4 10-16,8 3-11 0,4 1-29 0,8 1-32 16,3-4-22-16,8 0-20 0,6-1 7 0,2-3-1 15,0-1-4-15,26-3-4 0,-26-4-29 0,44-1-44 16,-15-5-64-16,6-2-61 0,2-3-45 0,4-1-55 15,1-4-166-15,-1-4-150 0,3-5 98 0</inkml:trace>
  <inkml:trace contextRef="#ctx0" brushRef="#br0" timeOffset="125526.73">21056 12412 3400 0,'8'24'31'0,"2"1"59"0,-1-1 63 0,3 2 47 16,2-4 1-16,-1 2-22 0,1 3-23 0,-3-2-6 15,1-2 19-15,-6-4 3 0,0-3 15 0,-1-5 27 16,-3-4 25-16,0-2 25 0,-2-4 5 15,0 1-8-15,0-2-13 0,0 0-3 0,0 0 3 16,0 0 2-16,0 0 4 0,0 0-7 0,0 0-61 16,0 0-64-16,0 0-66 0,0-24-56 0,0 24 0 15,0-28 0-15,0 7 0 0,0-5 0 0,0-3 0 16,0-7 0-16,0-4 0 0,0-7 0 0,0-3 0 16,0-5 0-16,-31-5 0 0,31-6 0 0,-40 2 0 15,18 0 0-15,1 1 0 0,0 1 0 0,3 6 0 16,1 3 0-16,5 9 0 0,1 6 0 0,11 0 0 15,-12 8 0-15,12 5 0 0,0 4 0 0,-8 7 0 16,8 3 0-16,0 3 0 0,0 3 0 0,0 1 0 16,0 3 0-16,0 1 0 0,35 0 0 15,-35 0 0-15,47 0 0 0,-16 0 0 0,9 29 0 16,1-29 0-16,5 36 0 0,1-13 0 0,1 4 0 16,-1 2 0-16,-1 3 0 0,-5 0 0 0,-2 0 0 15,-6 5 0-15,-2 1 0 0,-6-1 0 0,-4 3 0 16,-7 1 0-16,-5 1 0 0,-7 0 0 0,-2-1 0 15,0 2 0-15,-35-4 0 0,4-2 0 0,-7-4 0 16,-5-3 0-16,-11-3 0 0,-8-8 0 0,-6-3 0 16,-2-2 0-16,-3-8 0 0,3-1 0 0,0-5 0 15,2 0 0-15,6 0 0 0,4 0 0 16,8-29 0-16,7 29 0 0,7-30 0 0,8 13 0 0,11-2 0 16,5-3 0-16,7-1 0 0,5-5 0 15,0-1 0-15,31-3 0 0,-4-4 0 0,6-4 0 16,7 0 0-16,7 3 0 0,5-3 0 0,6 1 0 15,4 0 0-15,8 0 0 0,2-1 0 0,-1 3 0 16,1 1 0-16,0-5 0 0,3 4 0 0,-5 1 0 16,-6 0 0-16,-2 4 0 0,-8 1 0 0,-7 3 0 15,-5 5 0-15,-7 1 0 0,-10 6 0 0,-5 4 0 16,-3 3 0-16,-7 2 0 0,-6 2 0 0,-4 3 0 16,0 2 0-16,0 0 0 0,0 0 0 0,-35 25 0 15,8-25 0-15,-4 37 0 0,-8-11 0 0,-4 9 0 16,-7 4 0-16,1 6 0 0,-1 5 0 0,0 0 0 15,1 9 0-15,3 6 0 0,5 6 0 16,0 2 0-16,3 3 0 0,3 2 0 0,0-2 0 16,4 3 0-16,0-6 0 0,2-5 0 0,4-4 0 15,-2-8 0-15,7-3 0 0,-1-9 0 0,7-4 0 16,1-6 0-16,3-5 0 0,2-5 0 0,1-6 0 16,5-3 0-16,0-5 0 0,-2-4 0 0,2 0 0 15,2-5 0-15,-2 0 0 0,2-1 0 0,0 0 0 16,0 0 0-16,0 0 0 0,0 0 0 0,0 0 0 15,0 0 0-15,0 0 0 0,0-21 0 0,0 21 0 16,0 0 0-16,0-20 0 0,0 20-123 16,0-16-229-16,0 7-368 0,0 3-280 0,21-2-223 15,-21 8-360-15,0-9 255 0,0 6 281 0</inkml:trace>
  <inkml:trace contextRef="#ctx0" brushRef="#br0" timeOffset="127096.69">16173 16263 2640 0,'0'9'82'0,"-8"0"56"0,8 3 62 0,-4 1 78 16,4 0-18-16,-4 1 15 0,4 2-7 0,-5 4-14 15,1 1 8-15,2 1 17 0,-2-1 80 0,-2 0 49 16,2-3-2-16,0-4-19 0,0-1-79 0,-1-3-58 16,3-2-2-16,-4-3 10 0,6-3-4 0,-2-1-57 15,0-1-67-15,2 0-80 0,0 0-50 0,0 0 0 16,0-29 0-16,0 9 0 0,0-8 0 16,25-5 0-16,-25-7 0 0,0-10 0 0,25-3 0 0,-25-2 0 15,20-4 0-15,-20-3 0 0,19-4 0 16,-19-3 0-16,18-4 0 0,-18 0 0 0,13 2 0 15,-5-1 0-15,-2 1 0 0,1 6 0 0,-1 6 0 16,2 6 0-16,0 8 0 0,1 5 0 0,-1 6 0 16,2 9 0-16,1 3 0 0,1 6 0 0,0 6 0 15,1 1 0-15,-1 4 0 0,3 3 0 0,1 2 0 16,3 0 0-16,-1 0 0 0,5 34 0 0,2-15 0 16,2 6 0-16,0 4 0 0,-3 5 0 0,5 3 0 15,-4 3 0-15,0 3 0 0,0 3 0 16,-2 3 0-16,-3 1 0 0,-1 2 0 0,1 1 0 0,-1 0 0 15,-4 3 0-15,-1-3 0 0,-4-3 0 16,-1-5 0-16,-3-2 0 0,-4-3 0 0,-2-3 0 16,0-5 0-16,0-4 0 0,-33-2 0 0,33-4 0 15,-46-4 0-15,13-2 0 0,-6-3 0 0,-6-3 0 16,-5-3 0-16,-6-2 0 0,-4-2 0 0,-4-3 0 16,0 0 0-16,0 0 0 0,0 0 0 0,4 0 0 15,0-22 0-15,4 22 0 0,7 0 0 0,3-25 0 16,7 25 0-16,4-20 0 0,6 20 0 0,4-18 0 15,6 6 0-15,3 2 0 0,5 0 0 0,3-1 0 16,4 2 0-16,0-1 0 0,4-2 0 16,0 0 0-16,0-1 0 0,0-3 0 0,31 1 0 15,-31-3 0-15,31-3 0 0,-10 2 0 0,3-5 0 16,5-1 0-16,4-3 0 0,7-1 0 0,3-4 0 16,5-2 0-16,5-7 0 0,3-1 0 0,4-1 0 15,4 0 0-15,0-2 0 0,2 0 0 0,1 1 0 16,-3 5 0-16,-4 1 0 0,0 7 0 0,-7-2 0 15,-5 6 0-15,-5 1 0 0,-6 5 0 0,-6 1 0 16,-6 3 0-16,-6 6 0 0,-7-1 0 0,-3 4 0 16,-3 1 0-16,-4 2 0 0,-2 2 0 0,0 3 0 15,0 0 0-15,0 1 0 0,0 0 0 0,0 0 0 16,-31 0 0-16,31 24 0 0,-44-24 0 16,13 40 0-16,-4-9 0 0,-2 5 0 0,-2 8 0 15,-3 7 0-15,3 8 0 0,-2 6 0 0,-3 3 0 16,3 6 0-16,-2 2 0 0,-1 2 0 0,-1 0 0 15,1 1 0-15,1-6 0 0,2-2 0 0,1-4 0 16,3-5 0-16,2-4 0 0,4-7 0 0,4-5 0 16,2-5 0-16,5-3 0 0,-1-8 0 0,6-5 0 15,3-3 0-15,2-6 0 0,1-6 0 0,5 1 0 16,0-7 0-16,2-1 0 0,2-2 0 0,0-1 0 16,0 0 0-16,0 0 0 0,0 0 0 0,0 0-38 15,0-25-180-15,25 25-232 0,-25 0-322 0,23-25-191 16,-23 25-109-16,29-17-155 0,-15 17-48 15,3-10 228-15</inkml:trace>
  <inkml:trace contextRef="#ctx0" brushRef="#br0" timeOffset="143140.1">3303 16830 3755 0,'27'-13'54'0,"-27"-3"44"16,0 5 68-16,27-1 66 0,-27 0 14 0,0 4 18 0,14 2 2 15,-14 0 4-15,0 2-7 0,0 3-13 16,0-2-35-16,7 2-45 0,-7 1-45 0,0-1-35 16,0 1-31-16,0 0-20 0,0 0-13 0,0 0-3 15,0 0-4-15,0 0-6 0,0 0-3 0,0 0-10 16,0 0 14-16,0 0 44 0,0 0 10 0,-17 0 5 15,17 29-12-15,0-29-44 0,-21 26-10 0,21-6-5 16,-18 0 0-16,8 3-2 0,-1 2 2 0,3 4-1 16,-4-4 1-16,5 4 2 0,-5 2-6 0,0-4 4 15,5 2-2-15,-5-1 1 0,2-3 2 0,-3 0-4 16,3-3 5-16,-1-4-5 0,5-4 4 16,-2-3 1-16,6-1-1 0,-2-4 9 0,2-3 5 15,2-2 2-15,0-1-3 0,0 0-10 0,0 0-4 16,0 0-4-16,35 0 4 0,-35-28 2 0,39 28 1 15,-16-22 12-15,6 22 7 0,0-25 26 0,-2 25 14 16,2-24 8-16,-5 24 5 0,-3-20-4 0,0 20 3 16,-7-17 6-16,-1 17-8 0,-3-10-25 0,-6 10-22 15,0-5-25-15,0 5-11 0,-4 0-4 0,0 0-2 16,0 0 4-16,0 0 1 0,0 0 11 0,0 0 1 16,0 32-2-16,0-32 3 0,0 30-4 0,-22-9 4 15,22 2 0-15,0 1-3 0,-25 2-1 16,25 0-38-16,-19 1-43 0,19 0-62 0,-14-1-82 0,14 0-80 15,-6 1-136-15,6-4-90 0,0-3-29 16,0 1 15-16,-9-6 53 0,9-3 13 0,0-3-51 16,0-3-46-16,0-3-117 0,0-3-75 0,0 0 163 15</inkml:trace>
  <inkml:trace contextRef="#ctx0" brushRef="#br0" timeOffset="143528.96">3551 16730 3773 0,'13'-24'37'0,"3"3"28"0,-5 0 46 0,5 4 61 0,1-3 35 16,-3 5 49-16,-4 3 35 0,3 3 0 0,-3 2-46 16,-6 3-67-16,3 1-79 0,-3 2-57 0,-4 0-25 15,2 1-10-15,-2 0-7 0,0 0-8 16,0 0-12-16,2 0 8 0,-2 0 40 0,4 23 28 16,4-23 12-16,5 32-14 0,-3-10-39 0,4 4-19 15,3-2-7-15,2 7 17 0,-3 1 4 0,3 0-2 16,-5 2 12-16,7-3-11 0,-3 0 65 0,1-2 57 15,0 1 16-15,1-7 27 0,-3-1-36 0,-1-8-35 16,-3-5 3-16,-3 0 6 0,-6-5-2 0,-4-1 6 16,4-3 3-16,-4 0 1 0,0 0-9 0,0 0-11 15,0 0-11-15,0 0-16 0,0 0-13 0,0 0-15 16,0 0-12-16,-18 0-10 0,18 0-17 16,0 0-2-16,0 0 24 0,0 0 16 0,-17 0 6 15,17 0-3-15,-12 32-29 0,2-14-18 0,-1 5 0 16,-1 4 0-16,-1 4 0 0,-1 1 0 0,-1 4 0 15,-1 2 0-15,4 2 0 0,-3 2 0 0,1 0-54 16,-3 1-71-16,3-3-96 0,-3 0-142 0,0 1-190 16,1-4-179-16,4-1-81 0,-3-4-65 0,3-1 19 15,-7-4-176-15,9-4 21 0,-7-6 208 0</inkml:trace>
  <inkml:trace contextRef="#ctx0" brushRef="#br0" timeOffset="148276.81">5073 17149 4359 0,'22'-16'9'0,"1"-2"0"16,0 0 0-16,-2-2 32 0,-3 1 46 0,3-2 42 15,-7 7 35-15,-3 6 5 0,-3 1-29 0,-4 5-37 16,0 1-42-16,-4 1-47 0,0 0-32 0,0 0-2 15,0 0 36-15,0 28 48 0,0-6 49 0,-25 9 28 16,25 5-5-16,-20 9 10 0,20 6-32 0,-25 5-14 16,25 1-18-16,-21 2-38 0,21-2-10 0,-12 0-19 15,12-3-4-15,0-1 1 0,-8-5 1 0,8-2-6 16,0-5 2-16,0-2-4 0,0-7-13 16,0-5 19-16,0-6 1 0,0-6 5 0,0-5 19 15,0-3 0-15,0-7-14 0,0 0-6 0,0 0-7 16,0-34-16-16,0 34 11 0,0-46-9 0,0 16-1 15,22-6 3-15,-22-5-1 0,0-3 1 0,25-2-2 16,-25-1 4-16,19-3-4 0,-19 0 3 0,20-3 75 16,-9 2 30-16,3-2 29 0,1 3 38 0,-1 1-53 15,1 5-15-15,1 2 12 0,-1 8-14 0,-1 6-14 16,-1 5-24-16,-3 6-41 0,-4 6-34 0,0 6-20 16,-2 3 8-16,-2 2 6 0,-2 0 11 0,5 40 14 15,-1-14-4-15,4 10 3 0,0 6-4 0,1 11 1 16,1 2 0-16,0 6-3 0,5-1 1 15,-5 2-11-15,0 0-21 0,1-4-6 0,-1 0-18 16,-2-3-3-16,3-3 1 0,-5-4-11 0,2-7 10 16,-2-7 7-16,-2-7 27 0,3-5 25 0,-3-6 20 15,0-9 0-15,0-7-5 0,4 0-8 0,3-23-8 16,3 23 0-16,1-47 1 0,5 13-1 0,-1-4 0 16,6-6 10-16,-3-4 0 0,1-2-1 0,0-4 3 15,0-3 10-15,-1-1 0 0,1-2 0 0,0-1 0 16,-3 1-15-16,3 2-1 0,-2 1-6 0,-3 5 1 15,3 4-6-15,-4 6 2 0,-3 4-22 0,1 7-64 16,-7 5-94-16,0 6-171 0,0 8-146 16,-3 2-100-16,-3 6-78 0,2 4 4 0,-4 0 18 0,0 0-86 15,0 30-181-15,0-30 167 0</inkml:trace>
  <inkml:trace contextRef="#ctx0" brushRef="#br0" timeOffset="148685.19">6228 17379 4251 0,'15'-38'20'0,"1"38"2"0,-3-33 45 15,-3 15 69-15,0-3 59 0,3 1 78 0,-3 5 43 16,-2 1 26-16,-1 14-36 0,-1-18-47 0,-2 18-74 16,-2-12-87-16,0 12-47 0,-2-8-33 15,0 8-19-15,0 0-16 0,0 0-2 0,0 0-6 16,0 0 9-16,0 0 3 0,0 0 8 0,0 27 4 15,0-27-10-15,0 31 5 0,0-10-6 0,0 3 6 16,0 4 9-16,0 4-3 0,0 0 2 0,0 4-18 16,0 0-45-16,0 1-38 0,-27 2-53 0,27-1-36 15,-31 0-11-15,13-2-14 0,-3-3 34 0,-8 0 22 16,0-5 11-16,-6-5 31 0,0-5 15 0,0-5 31 16,1-5 41-16,-1-6 22 0,4-2 9 0,4 0-3 15,7-30 5-15,1 30 5 0,5-45 13 0,5 19 4 16,5-4 7-16,4-1 6 0,0-3-4 15,0 3 7-15,25 0-6 0,-25-1-9 0,37 3-11 16,-14 2-8-16,2 1-7 0,2 2-1 0,2 4-4 16,-2 1 1-16,-3 4-11 0,-3 1-4 0,0 3-21 15,-5 6-44-15,1 0-56 0,-5 3-73 0,-2 2-66 16,1 0-67-16,1 0-46 0,3 21-59 0,-5-21-98 16,0 29-204-16,5-29 44 0,-5 33 132 0</inkml:trace>
  <inkml:trace contextRef="#ctx0" brushRef="#br0" timeOffset="149193.23">6615 17574 4556 0,'20'0'19'16,"-1"-25"5"-16,-2 25 77 0,-5-23 170 0,0 23 168 16,1-32 116-16,-5 32 16 0,0-19-98 0,-6 19-139 15,3-12-88-15,-5 12-70 0,2 0-62 0,-2-10-50 16,0 10-36-16,0 0-28 0,0 0-13 0,0 0-4 15,0 0-1-15,0 0 5 0,0 0 4 0,0 0 6 16,-17 0 3-16,17 29-1 0,0-29-6 0,0 31 2 16,-19-13 0-16,19 5 2 0,0 2-1 0,-8 1 4 15,8 2 4-15,0 0 0 0,0 3 2 0,0 1-5 16,0-1-2-16,0 2 1 0,23-1-1 16,-23 6 6-16,0-8-2 0,21-2-8 0,-21-3-17 15,0-6-16-15,16-3-3 0,-16-4 9 0,0-5 25 16,0-7 18-16,10 0 7 0,-10 0 2 0,0 0-3 15,0 0-10-15,0 0-6 0,0 0-7 0,0-34 1 16,0 34 3-16,0-45 1 0,-24 17 2 0,24-6-3 16,-17-4-1-16,17 1-2 0,-18 0 1 0,18 0 2 15,-15-2-1-15,15-1 2 0,0-1 0 0,-8 0 1 16,8 0-2-16,0-4 5 0,0 2 2 0,0-2-1 16,0 4 0-16,25 2-5 0,-25 1-6 0,29 3 1 15,-29 4 4-15,37 5-6 0,-15 6 1 0,3 3-5 16,0 5-6-16,4 3 3 0,0 6-3 0,0 3 6 15,0 0 3-15,0 0 1 0,-4 37 3 16,4-15 2-16,-7 4-1 0,1 5 0 0,-2 3-31 16,-5 2-33-16,-3 2-27 0,-3 2-31 0,-6-2-25 15,-4 2-31-15,0-1-65 0,0-2-100 0,-31-1-69 16,31-1-54-16,-39-3-5 0,16-3 18 0,2-1-22 16,-1-4-33-16,1-1-60 0,0-2-131 0,7-4-132 15,14-3 149-15</inkml:trace>
  <inkml:trace contextRef="#ctx0" brushRef="#br0" timeOffset="149577.04">7220 17500 3990 0,'9'0'22'0,"-3"0"26"0,-2 0 54 0,0 0 63 16,0-19 29-16,-4 19 13 0,0 0-22 0,0 0-43 15,0 0-40-15,0 0-29 0,0 0-22 0,0 0-6 16,0 0-6-16,0 0-13 0,0 0-5 0,-18 0-4 16,18 0 12-16,0 0 62 0,0 0 32 0,0 0 24 15,0 0 26-15,0 0-13 0,0 0 12 0,0 0 11 16,0 0-9-16,0 0-16 0,0 0-49 0,0 0-44 16,25 0-35-16,-25 0-28 0,28 0 11 15,-7-19 21-15,2 19 19 0,2 0 20 0,4 0-3 16,-3-16-19-16,1 16-12 0,-2 0-14 0,-2-10 1 15,2 10 20-15,-5 0 12 0,1-8 4 0,-2 8-4 16,-7-5-17-16,-2 5-22 0,1 0-14 0,-7 0-5 16,0-3-10-16,-2 3 0 0,0 0 6 0,-2 0-7 15,0 0 2-15,0 0-2 0,0 0-40 0,0 0-54 16,0 0-70-16,0 0-63 0,0 0-54 0,-25 0-139 16,25 0-111-16,0 0-94 0,-18 26-130 0,18-26-57 15,-15 20-274-15,15-20 61 0,-12 18 225 0</inkml:trace>
  <inkml:trace contextRef="#ctx0" brushRef="#br0" timeOffset="153157.19">8244 16870 3995 0,'20'-11'63'0,"-20"0"31"0,19-1 53 0,-19 4 73 15,0-2 19-15,19-3 74 0,-19 5 64 0,0 4 21 16,0 2-1-16,0 1-45 0,0-1-67 0,0 1-55 16,0 0-53-16,0 1-33 0,0-1-33 0,0 1-28 15,0 0-21-15,0 0-22 0,0 0-17 0,0 0-10 16,0 0-12-16,0 0-6 0,0 0-7 0,0 0-9 16,0 0 8-16,0 0 8 0,0 0 3 0,0 33 8 15,0-14-2-15,0 8-5 0,-25 6 7 0,25 6-3 16,-23 7 1-16,23 3 2 0,-21 2-4 15,21 3 4-15,-20 4-4 0,20 2-24 0,-19 1-50 16,19-2-48-16,-14 3-67 0,14-3-81 0,-13 1-127 16,13-2-151-16,-8-1-73 0,4-3-38 0,4 1-12 15,-2-5 4-15,-2-5-153 0,4-6-170 0,-5-6 188 16</inkml:trace>
  <inkml:trace contextRef="#ctx0" brushRef="#br0" timeOffset="153831.87">8335 17585 4941 0,'29'-18'45'0,"2"-1"1"0,-2 1 3 0,-1-1 119 16,-1-2 135-16,4-2 128 0,-6 5 72 15,-4 5-48-15,-5 4-134 0,-5 1-103 0,-1 2-58 16,-4 3-63-16,-2 1-50 0,-2 2-29 0,-2 0-21 16,0 0-9-16,0 0 1 0,0 0 4 0,0 0-1 15,0 0-1-15,0 0-2 0,0 0 0 0,0 0 3 16,0 0 2-16,0 0-3 0,0 0-3 0,0 12 0 15,0-12-8-15,0 0-12 0,0 0-15 0,0 0-8 16,0 0 7-16,0 9 24 0,0-9 17 0,0 7 8 16,0-3 1-16,17 0-14 0,-17-1-7 0,0 1-5 15,0-1-19-15,0-2-5 0,0-1-5 0,0 0-1 16,0 0 10-16,0 0 11 0,0 0 10 0,0 0 12 16,0 0 7-16,0 0-5 0,0 0-11 15,0 0-5-15,0 0 2 0,0 0 13 0,0 0 12 0,0-14 5 16,0 14-3-16,0 0 0 0,0 0 3 15,0 0 10-15,0 0 1 0,0-6-3 0,0 6-5 16,0-8-5-16,0 3 19 0,0 0 17 0,0 1 6 16,0-3-3-16,0 4-18 0,19-1-17 0,-19 2-11 15,0 2-2-15,0 0-3 0,0 0 2 0,0 0-1 16,0 0-1-16,0 0 3 0,0 0-6 0,0 0 2 16,0 0-1-16,0 0-1 0,0 0 5 0,0 0 2 15,0 0 1-15,0 0 1 0,0 0-5 0,0 0 5 16,0 0-1-16,0 0 4 0,0 0 3 15,0 0-3-15,0 0 3 0,0 0 0 0,0 0-1 16,0 0 4-16,0 0 7 0,0 0 9 0,0 0 17 16,0 0 7-16,0 0 9 0,0 0 1 0,0 0 3 15,0 0 6-15,0 0 3 0,0 0 4 0,0 0 0 16,0 0-2-16,0 0-3 0,0 0 3 0,0 0-9 16,0 0-11-16,0 0-15 0,0 0-24 0,0 0-6 15,0 0-7-15,0 0 0 0,0 0 0 0,0 0 0 16,0 0 0-16,0 0 0 0,0 0 0 0,0 26 0 15,-19-26 0-15,19 32 0 0,0-11 0 0,-23 3 0 16,23 3 0-16,-14 2 0 0,14 0 0 16,-13 2 0-16,13 2 0 0,-10 1 0 0,10 0 0 15,-6 2-41-15,6-4-43 0,-2 1-57 0,2-1-70 16,-2-1-37-16,2-2-65 0,-4-5-115 0,4-5-93 16,-5-4-28-16,5-2 19 0,-2-6 58 0,2-7-21 15,-2 0-77-15,-2 0-137 0,0-35-230 0,2 10 114 16,-2-6 183-16</inkml:trace>
  <inkml:trace contextRef="#ctx0" brushRef="#br0" timeOffset="153964.48">8616 17340 3853 0,'0'-21'8'0,"25"2"2"0,-25 0 26 0,14 3 55 16,-6-2 16-16,-8 5 4 0,11 3-26 0,-7 3-61 16,-4 3-45-16,0 3-52 0,0 1-54 0,0 0-64 15,0 0-91-15,0 0-91 0,0 24-152 16,0-24-306-16,0 27 54 0,0-27 139 0</inkml:trace>
  <inkml:trace contextRef="#ctx0" brushRef="#br0" timeOffset="154468.98">8913 17547 4203 0,'17'0'4'15,"-3"-27"18"-15,3 27 83 0,-3-23 115 16,3 23 138-16,-7-29 116 0,-1 29 4 0,-3-17-69 0,-2 17-116 15,-2 0-122-15,-2-11-83 0,0 11-52 16,0 0-30-16,0 0-17 0,0 0-8 0,0 0 6 16,0 0 7-16,0 0 8 0,-27 0 1 0,27 22-1 15,0-22-5-15,-23 23-1 0,23-23 3 0,-18 32 0 16,18-12 2-16,-17-1-4 0,9 4-2 0,2-1 1 16,-3 2 0-16,3 0 0 0,2 0 6 0,2 2-1 15,2-1-3-15,0 0 6 0,0-2-3 0,0 0 0 16,0-2-6-16,0-1-5 0,0-3-21 0,27-2-14 15,-27-3-6-15,0-2 1 0,0-3 21 0,14-3 23 16,-14-2 19-16,0 0 3 0,0-2 3 0,0 0-8 16,0 0-10-16,0 0-7 0,11 0-8 15,-11-33-5-15,0 33 12 0,10-34 5 0,-10 12 3 16,6-3 5-16,-6-1-2 0,4-1-8 0,-1 0 2 16,-3-3 0-16,0 0-5 0,0-3 9 0,0 2-3 15,0-2 13-15,0-1 33 0,0 6 12 0,0 0 4 16,0 1-9-16,0 3-21 0,0 3 10 0,0 3 4 15,28 3 4-15,-28 2-11 0,25 3-25 0,-10 2-11 16,5 4-15-16,-1 0-3 0,8 4 0 0,2 0 5 16,0 0 3-16,6 38 2 0,-2-17 1 0,2 4 1 15,-2 6 5-15,-2 2-2 0,-2 4-2 0,-6 2-36 16,-2 1-37-16,-7 0-51 0,-6 1-58 16,-6-1-52-16,-2 0-62 0,0-4-57 0,0 0-33 15,-37-1-5-15,37-2-13 0,-43-3-12 0,20-8-51 16,-4-3-66-16,4-5-112 0,-4-3-188 0,5-11 146 15</inkml:trace>
  <inkml:trace contextRef="#ctx0" brushRef="#br0" timeOffset="154881.04">9511 17620 4213 0,'27'-17'6'0,"-3"-3"9"16,-3 0 47-16,-4 2 66 0,1-5 70 0,1 4 104 15,-9 6 78-15,1 2 18 0,-3 2-28 0,-2 3-90 16,-2 1-119-16,-2 4-82 0,-2-2-49 15,0 3-27-15,0 0-10 0,0 0-3 0,0 0-5 16,0 0 3-16,0 0 0 0,0 0 0 0,0 0 0 16,0 0-4-16,0 0 6 0,0 0-2 0,0 14 6 15,0-14 6-15,0 0 4 0,0 0 3 0,0 0 16 16,0 0 5-16,0 0 1 0,0 0 1 0,0 0-16 16,19 0 0-16,-19 0-4 0,14 0-4 0,-14-28 3 15,23 28-3-15,-11-26-3 0,3 10 6 0,-3-1-7 16,-3 0 0-16,1-1 4 0,-4-1 7 0,0 1 0 15,1 0 1-15,-5 2-1 0,-2 3-14 0,0 2-9 16,0 3-25-16,0 2-22 0,0 3-8 0,0 3 10 16,0 0 18-16,-31 0 8 0,31 0-16 15,-38 23-38-15,16-23-23 0,-3 30-16 0,0-10 2 16,-4 1 21-16,2 2 25 0,2 4 27 0,1 3 26 16,1 1 9-16,2-2-14 0,5 1-37 0,-3 2-26 15,5-2-27-15,3-1-20 0,5 1 9 0,4-2-5 16,2 0-8-16,0-3-4 0,0 1-17 0,0-3-33 15,31-1-35-15,-31-3-40 0,29-2-46 0,-29-5-33 16,35-1-24-16,-16-2-44 0,3-2-124 0,-3-5-135 16,4-2 103-16</inkml:trace>
  <inkml:trace contextRef="#ctx0" brushRef="#br0" timeOffset="155721.54">10065 17335 3285 0,'16'-15'3'0,"3"1"1"16,-3 0 1-16,1 1 6 0,0-1 18 0,-3 1 8 15,-4 3 4-15,-3 4-10 0,-3 1-26 0,0 3-10 16,-4 0-15-16,0 2 3 0,0 0 5 0,0 0-6 16,0 0-5-16,-27 27-7 0,27-27-11 0,-31 25 6 15,8-25 9-15,0 27 9 0,-3-13 5 0,-3-14-3 16,0 23-3-16,-4-11-7 0,2-3 0 0,2 0-9 15,2 1-1-15,2-1-2 0,4 2 1 16,3-1 13-16,7-1 11 0,5 0 9 0,4 1 8 16,2-2-3-16,0 1 1 0,27-3 15 0,-27 2 8 15,35-3 22-15,-14-1 11 0,6 1-4 0,2-1-6 16,0-3-7-16,2 0 2 0,4 0 4 0,-2 0 14 16,0-1 6-16,-2 0 0 0,-4 0-3 0,-2 0-15 15,-1 0-13-15,-3-25-10 0,-2 25-9 0,-7-20-3 16,0 20-4-16,3-27-2 0,-1 10-3 0,-3 0 1 15,-3-1-2-15,0 0-3 0,1-1 3 0,-3-1-5 16,0 0-1-16,-2 2 13 0,0 1 14 0,0 4 8 16,-2 3-6-16,0 0-17 0,1 3-21 0,-3 6-5 15,0 1 8-15,0 0 1 0,0 0 7 16,0 35-4-16,0-14 1 0,0 4 1 0,-23 6 2 16,23 3-9-16,0 0-13 0,0 5-2 0,0-2-12 15,0-1 8-15,0-2 3 0,0-2 0 0,0-2 5 16,0-6 5-16,0-4 9 0,0-3 3 0,25-6 6 15,-25-4 2-15,22-4-3 0,-22-3 6 0,29 0 17 16,-8 0 12-16,-2-28 5 0,1 28 22 0,-1-34-10 16,-3 12-8-16,3-2 3 0,-5-1-9 0,3-3 11 15,-3 0 10-15,-3-1 4 0,3 0 4 16,-3-2 3-16,-1 1-5 0,0-1-15 0,1 2-15 16,-3 1-4-16,-2 2 9 0,2 1 25 0,1 3 8 15,-3 4-6-15,0 3-18 0,-2 3-29 0,0 6-18 16,-2 1-17-16,2 3-13 0,-4 2 6 0,3 0 5 15,-3 0 6-15,2 31 10 0,0-10-3 0,4 3-1 16,-2 9 0-16,4 3 3 0,1 5-3 0,-1 4 1 16,2 1 1-16,-2 3-6 0,1-1 9 0,-1-1-4 15,0 2 2-15,-2-2 10 0,-1 0-10 0,1-1-15 16,-2 0-20-16,-2-4-21 0,0-7-6 0,-2-4 11 16,2-3 12-16,-2-10 13 0,0-2 14 0,0-7 11 15,0-4 8-15,0-5 1 0,0 0 2 16,0 0-6-16,0 0-4 0,-23-31 1 0,23 31-7 0,0-43-2 15,-22 15 4-15,22-2 5 0,-17-7-2 16,17 3 2-16,-12-2-3 0,12-1-3 0,-7 0 5 16,7-2 1-16,0 1 3 0,0-2 0 0,25-1 2 15,-25-1 3-15,33 1-1 0,-10 3-2 0,2 0-3 16,6 3-4-16,0 2-2 0,4 4 2 0,0 4-2 16,0 2 1-16,0 6-29 0,-1 3-43 0,-3 4-65 15,-5 2-87-15,-1 4-84 0,-2 4-69 0,-4 0-61 16,-1 0-120-16,-3 0-229 0,-1 30 90 0,-4-30 127 15</inkml:trace>
  <inkml:trace contextRef="#ctx0" brushRef="#br0" timeOffset="156764.59">12246 17316 3920 0,'29'0'41'16,"-29"-26"5"-16,33 9 29 0,-17 2 52 0,1-1-1 16,-3-1 23-16,1 4-1 0,-5 3-31 0,-10 2-39 15,14 8-33-15,-14-9-30 0,7 9-25 0,-7-6-9 16,0 6 14-16,0 0-1 0,0 0 5 16,0 0-4-16,-31 30-21 0,31-30-6 0,-31 31-14 15,12-13 5-15,-2 4 13 0,3 0 8 0,-5 1 9 16,4 0-1-16,-3-1-13 0,5 2-5 0,3-3 1 15,-1 1 4-15,5-1 10 0,2-6 3 0,6 2 4 16,-3-4 5-16,5-4 3 0,0-1 6 0,0-2-1 16,0-2-3-16,33-3 2 0,-33-1-4 0,38 0 0 15,-11 0 3-15,-1 0-1 0,3 0 3 0,-2 0 2 16,2-20-4-16,0 20-3 0,-4-18 8 0,-2 18 8 16,-5-18 12-16,1 18 5 0,-7-17-7 0,-1 17-9 15,-3-13-15-15,-4 13-4 0,-2-8-13 16,0 8-2-16,-2 0 4 0,0 0 1 0,0 0 4 15,0 0-13-15,-31 32-6 0,31-32-4 0,-23 34 7 16,23-14 4-16,-22 5-11 0,22-1-7 0,-15 2-12 16,15 4 1-16,0-3 12 0,0 2 7 0,0-2 10 15,0-1 13-15,0-2-1 0,0-4 9 0,31-3 0 16,-31-4-4-16,27-4 10 0,-27-6-5 0,35-3 0 16,-12 0 5-16,2 0 17 0,-3-30 16 0,5 30 13 15,4-35 10-15,-6 11-13 0,4 1-6 0,-2-1-16 16,-2-2-12-16,0 0-11 0,-5 1-5 0,1-1 1 15,-5 2-1-15,-1 2-16 0,-1 0-33 0,-5 3-46 16,1 3-82-16,-4 2-105 0,-4 2-104 16,0 4-107-16,-2 1-179 0,0 2-161 0,0-2 136 15</inkml:trace>
  <inkml:trace contextRef="#ctx0" brushRef="#br0" timeOffset="156997.48">12994 17566 3976 0,'14'-28'8'0,"1"28"4"0,-1-25 54 0,-5 25 54 15,5-32 19-15,-8 32 21 0,0-26-26 0,-1 26-48 16,-5-13-24-16,0 13-33 0,0 0-29 0,0-7-9 16,0 7-9-16,0 0 9 0,0 0 2 15,0 0 3-15,0 0 7 0,0 31-3 0,-19-31-2 16,19 32-29-16,0-10-41 0,0 2-50 0,0 2-80 15,0 2-68-15,0 3-62 0,-12-1-68 0,12 2-84 16,0-1-230-16,0-3-70 0,0-2 120 0</inkml:trace>
  <inkml:trace contextRef="#ctx0" brushRef="#br0" timeOffset="157135.97">13232 17167 3107 0,'8'-34'18'15,"-4"3"0"-15,2 5 2 0,-2 5-1 0,1 2-18 16,-3 3-24-16,0 8-82 0,-2 2-113 0,0 6-121 16,0 0-218-16,0 0-135 0,0 0 114 0</inkml:trace>
  <inkml:trace contextRef="#ctx0" brushRef="#br0" timeOffset="157377.01">13540 17279 3799 0,'10'0'76'0,"2"-27"35"0,-3 27 43 0,-1-23 53 0,-4 23-20 15,2-20-9-15,-4 20-32 0,-2 0-61 16,0-9-58-16,0 9-34 0,0 0-7 0,0 0 5 16,0 0 3-16,0 29 13 0,0-29-2 0,0 43 4 15,0-13-4-15,0 8-6 0,0 6-31 0,23 5-32 16,-23 2-29-16,25 3-38 0,-25 2-30 0,29 5-48 15,-15 2-68-15,-14-1-63 0,21-2-62 0,-21-2-59 16,0-1-91-16,0-9-179 0,0-10 85 0,-31-11 138 16</inkml:trace>
  <inkml:trace contextRef="#ctx0" brushRef="#br0" timeOffset="158001.28">13335 17718 3775 0,'0'-7'11'16,"0"1"11"-16,0 1 51 0,0-1 64 0,0-1 41 15,19 3 23-15,-19 0-20 0,0 4-31 0,0 0-21 16,0 0 1-16,0-2 3 0,0 2 25 0,0 0 9 16,0 0 10-16,0 0-20 0,0 0-68 0,0 0-40 15,0 0-37-15,0 0-17 0,33-22 9 0,-33 22-5 16,33-22-3-16,-11 22 4 0,3-27-1 0,2 13-7 16,2-2-4-16,4 0-4 0,4-2 4 0,-1-2 16 15,5 1 0-15,0-5-4 0,1 0 8 0,-1-4-4 16,-2 0 0-16,0-1 1 0,-5-3-12 0,-1 2 8 15,-7 1-4-15,-3-3 0 0,0 2 41 16,-7 3 30-16,1-3 60 0,-5 6 45 0,-1 1-14 16,-5 3-27-16,2 1-27 0,-2 5-31 0,-4 3-25 15,1 3-16-15,-3 3-33 0,0 2-12 0,0 0-8 16,0 3 0-16,0 0 2 0,0 0 10 0,0 0 13 16,0 35 2-16,-27-35-1 0,27 43 1 0,-21-15-8 15,21 5-4-15,-23 6 8 0,23 1-4 0,-18 3 0 16,18 3 3-16,0 4 0 0,-15-1-2 0,15 5 6 15,0-4-7-15,0 2 6 0,0 2-5 0,0 0 2 16,0 0 3-16,21 0 3 0,-21-8-1 0,0-1-3 16,18 0-1-16,-18-3-7 0,0-6 5 0,17-7 0 15,-17-4 1-15,0-8-1 0,8-1 4 16,-8-5 0-16,0-4 9 0,0-4 7 0,0-3 3 16,0 0-5-16,0 0-10 0,0 0-7 0,0-27-10 15,0 27 3-15,0-34 3 0,0 14-1 0,0-5 2 16,0-4-7-16,19-1 5 0,-19-1 3 0,0 0 2 15,0-2 3-15,0-6-1 0,0 3-4 0,0-1 0 16,0-1 4-16,0 4-5 0,0-3 5 0,0 4-11 16,0 0 1-16,29 4 1 0,-6 1-7 0,3 2 4 15,3 5-1-15,7 2-2 0,3 6 3 0,2 6-1 16,7 4 4-16,1 3 3 0,1 0-1 0,4 27-1 16,-3-27-2-16,-1 41-3 0,-3-15-2 0,-9 4 9 15,-5 2-4-15,-8 3-1 0,-9 2-44 16,-8 2-53-16,-6 3-64 0,-2 3-95 0,0 0-55 15,-37 4-58-15,12 1-28 0,-1 2-22 0,-8 1-68 16,-3 0-79-16,-2-1-154 0,0-2-279 0,2-5 170 16</inkml:trace>
  <inkml:trace contextRef="#ctx0" brushRef="#br0" timeOffset="158549.93">15692 17051 4054 0,'0'-10'47'16,"22"0"64"-16,-22-1 81 0,0 2 93 0,23-4 39 15,-23 3 42-15,17 1 7 0,-17 3-35 0,0 0-54 16,12 1-82-16,-12 1-79 0,0 1-59 0,0 0-43 16,0 3-29-16,0-1-16 0,0 1 0 15,0 0 7-15,0 0 7 0,0 0 5 0,0 34-4 16,-23-14 15-16,23 6-3 0,-16 7-2 0,16 5 9 15,0 6-11-15,-17 3 3 0,17 5 3 0,0 3-4 16,0 0 2-16,0 1-2 0,0 1 4 0,0 0 2 16,0-1-19-16,21 0-83 0,-21-1-115 0,0-3-143 15,0-3-112-15,0-1-36 0,0-8-29 0,0-1-61 16,0-6-72-16,-27-5-278 0,27-10-2 0,0-7 199 16</inkml:trace>
  <inkml:trace contextRef="#ctx0" brushRef="#br0" timeOffset="158749.79">16062 17634 4705 0,'24'-21'7'16,"1"1"0"-16,-4 1-3 0,-5 1 59 0,3-3 102 15,-7 3 97-15,-1 6 53 0,-5 5-45 0,-4 2-118 16,0 3-96-16,-2 2-65 0,0 0-18 0,0 0 4 16,0 0 3-16,0 0 13 0,0 22 10 0,0-22-6 15,0 27-4-15,-19-9 2 0,19 4-1 0,0 4-27 16,0 1-69-16,0 1-84 0,0-1-79 0,0 3-50 15,0 1-49-15,0-1-69 0,-10 0-104 0,10-2-129 16,-8 0-301-16,8-8 111 0,-11-4 179 0</inkml:trace>
  <inkml:trace contextRef="#ctx0" brushRef="#br0" timeOffset="158902.06">16225 17273 3256 0,'16'-21'30'0,"-5"0"2"15,-5 3 21-15,0 4 22 0,-2 2-26 0,5 2-4 16,-7 5-26-16,-2 2-51 0,0 3-36 0,0 0-47 16,0 0-68-16,0 0-65 0,0 22-108 0,-27-22-206 15,27 24-141-15,0-24 94 0</inkml:trace>
  <inkml:trace contextRef="#ctx0" brushRef="#br0" timeOffset="159431.57">16417 17470 3834 0,'17'0'53'16,"-1"0"18"-16,-1 0 48 0,-3-29 74 0,0 29 16 16,1-19 62-16,-3 19 48 0,-2-17 16 0,-1 17 17 15,-3 0-28-15,-2-15-60 0,0 15-76 0,-2 0-79 16,0-11-57-16,0 11-40 0,0 0-21 0,0 0-11 16,0 0 0-16,0 0 3 0,0 0 9 0,-25 0 7 15,25 0 2-15,0 24 0 0,-23-24-7 0,23 26 1 16,-20-8 2-16,20 2 3 0,-17 3 5 0,17 0-7 15,-12 2-2-15,12 0 1 0,-9 4 2 16,9-1 0-16,-2 3 1 0,2-3 1 0,0 2-10 16,0-2 9-16,0 0 0 0,0-1 0 0,0-3 2 15,0-2-1-15,0-4-1 0,0-2 3 0,0-3 6 16,0-6 1-16,0-2 12 0,15-3 1 0,-15 0 2 16,0-2-13-16,0 0-10 0,0 0-2 0,0 0-8 15,10-31 7-15,-10 31 2 0,11-29-2 0,-11 11 8 16,10-2-4-16,-8-3-2 0,0-2 1 0,-2 1-4 15,2-4 1-15,-2-1 0 0,0 2-4 0,0-4 3 16,0 2 5-16,0-2-2 0,0 1 4 0,0 1-6 16,0-1 5-16,0 3-3 0,0 0 3 0,0 2 1 15,29 2 2-15,-29 1 12 0,31 3-1 16,-10 3-1-16,-1 0-8 0,3 4 1 0,2 4 2 16,0 3 2-16,0 3 0 0,1 2-3 0,1 0-10 15,-2 0-6-15,2 28 6 0,-2-28-8 0,-3 36 3 16,1-14 0-16,-2 3-5 0,-5 3 4 0,-1 3 2 15,-5 1 5-15,-1-1-2 0,-5 2 1 0,-2 2-4 16,0-2-39-16,-2 2-30 0,0-3-48 0,0-1-63 16,0-1-28-16,0-2-54 0,0-2-41 0,-27-2-15 15,27-3-3-15,0-2 9 0,-25-2-2 0,25-3-41 16,0-2-58-16,-21-3-63 0,21-1-87 0,0-3-244 16,-12-5 95-16,12 0 139 0</inkml:trace>
  <inkml:trace contextRef="#ctx0" brushRef="#br0" timeOffset="160977.96">17484 17209 4940 0,'27'0'2'0,"-7"0"5"15,-1 0 28-15,-7-23 56 0,9 23 52 0,-13-20 39 16,-8 20 15-16,4 0-35 0,-4 0-53 0,0 0 3 15,0 0 72-15,0 0-5 0,0 0 11 0,-24 38-48 16,24-15-110-16,0 5-15 0,-27 7-10 0,27 3 13 16,-23 2 58-16,23 1 31 0,-19 3 10 0,19 0-7 15,-14 2-57-15,14-1-28 0,-8 2 4 0,8 0 19 16,-5-1 2-16,5-1-3 0,0-2-14 0,0-1-22 16,0-7-10-16,0-4-3 0,0-5 0 0,0-7 0 15,0-6 3-15,0-4 13 0,0-5 4 16,0-4 6-16,0 0 4 0,0 0-8 0,0 0-10 15,0 0-11-15,0 0-7 0,0-36-2 0,0 14 3 16,0-5 1-16,0-7-3 0,0-5-11 0,0-7-20 16,0 0-13-16,0-2-8 0,0-3 2 0,0-3 8 15,0 0 0-15,0 1 4 0,0-3 10 0,0 1 12 16,27 1 15-16,-27 4 3 0,0 4 2 0,29 2-6 16,-29 4 5-16,25 6-1 0,-25 5-1 0,27 4 6 15,-15 6-6-15,1 5 0 0,-3 3-3 0,2 4-4 16,-1 3 0-16,1 4-2 0,3 0 3 0,-1 0 4 15,3 0 6-15,3 33-2 0,3-33 0 0,0 38 1 16,2-15 2-16,-1 1-1 0,-3 3 0 0,4 1-31 16,-6 0-27-16,-3-1-5 0,-1 0-24 0,-5-3-5 15,-2 2 13-15,-2 1-25 0,-4-1-26 16,-2-4-11-16,0 1-17 0,0-1 7 0,0-2 22 16,-31 0 21-16,31-3 0 0,-29-2 17 0,29-1 20 15,-37-2 20-15,19-3 30 0,-1-2 16 0,-2-3 7 16,7-2 16-16,-3-1 2 0,5-1-4 0,4 0 37 15,8 0 16-15,-13 0-4 0,13 0 15 0,0 0 25 16,0-23 15-16,0 23 37 0,0 0 4 0,0-16-65 16,0 16-45-16,0 0-42 0,25-14-24 0,-25 14-7 15,0 0 6-15,27 0 1 0,-27 0 3 0,27 0 13 16,-9 22-15-16,-1-22 9 0,4 35 2 16,1-12-30-16,-1 4-58 0,0 2-63 0,-3 3-70 15,-3 1-69-15,-5-1-10 0,0 3-42 0,-3-2-58 16,-5 2-55-16,-2-5-72 0,0 2-75 0,0-4-159 15,0-4 4-15,0-5 153 0</inkml:trace>
  <inkml:trace contextRef="#ctx0" brushRef="#br0" timeOffset="161392.57">18056 17847 4509 0,'23'-16'21'0,"-2"1"3"0,-1 2 33 0,3-3 108 0,2-4 119 15,0 6 133-15,-5-2 50 0,-1 7-38 0,-5 0-88 16,-1 3-91-16,-5-1-47 0,-2 2-43 15,3 1-38-15,-5 1-43 0,-2 1-34 0,2 1-28 16,-2-2-14-16,2 3-3 0,-4 0-2 0,2 0 1 16,0 0-4-16,-2 0 2 0,2 0 2 0,-2 0 2 15,4 0 0-15,1 0 3 0,1 0 2 0,2 0-3 16,-2 0 3-16,3 0-1 0,1 0-5 0,0 0 4 16,3 0-7-16,-1-23-2 0,-2 23 0 0,3-23-4 15,-1 9 3-15,1-2-5 0,-1 1-12 0,0-3-15 16,-1-1-12-16,-3 2 2 0,-2 0 6 0,-2 2 11 15,3-1 9-15,-5 5-2 0,2 0-5 0,-4 4-17 16,0 0-14-16,0 3-28 0,0 2-10 16,0 2 5-16,0 0 15 0,-29 0-5 0,29 0-38 0,-29 24-40 15,10-24-52-15,-3 32-11 0,-3-10 15 16,0 0 45-16,2 4 15 0,-2-2 8 0,5 2 13 16,-7 0-37-16,0 1 25 0,4 0 7 0,-2-2 5 15,1-1 10-15,1 0-18 0,4 2 7 0,7-3 6 16,2 2 13-16,10 4 17 0,0-4 11 0,0-1 5 15,35 1-3-15,-35 3-10 0,45-2-16 0,-18 1-23 16,0-5-33-16,4-3-41 0,2 3-39 0,-4-5-46 16,2-2-68-16,0-5-124 0,0-5-109 0,-2-3 89 15</inkml:trace>
  <inkml:trace contextRef="#ctx0" brushRef="#br0" timeOffset="161977.49">18811 17682 3193 0,'10'-24'61'0,"0"-1"11"0,3 0 29 16,-1 1 53-16,-1 0-10 0,1-1 37 0,-2 2-6 16,-3 2-31-16,-1 3-35 0,0 3-41 0,-4 3-26 15,0 2-25-15,-2 3-18 0,0 2-11 0,0 4 5 16,0 1 2-16,0 0 2 0,0 0 7 0,-27 0-8 16,27 26 1-16,-23-26-1 0,23 24 1 0,-26-24 4 15,26 31 1-15,-25-15-4 0,10 0 0 0,1 1 0 16,-1-2-5-16,1 2 6 0,-3-1-5 15,3-1 1-15,-3 0 1 0,-1-2-2 0,1-1 3 16,1 0 2-16,-1-1 0 0,5-3 0 0,1 0-4 16,5-2 0-16,0-1 2 0,4-1 2 0,2-1 6 15,0-1-2-15,0-1 2 0,33-1-4 0,-33 0 3 16,41 0 2-16,-14 0-2 0,2 0 13 0,2 0 5 16,-2 0 16-16,2-25 21 0,-2 25 15 0,0-21 9 15,-4 21-4-15,0-26 10 0,-1 12-3 0,-1 0 15 16,0-1 30-16,-4-1 12 0,-1 1 34 0,1-2 11 15,-5 1 16-15,1-1-7 0,-5 2-3 0,0 1 2 16,-1 2-24-16,-5 2-16 0,0 1-38 16,-2 4-40-16,-2 1-35 0,0 2-22 0,0 2-19 15,0 0-10-15,0 0 23 0,0 0 70 0,0 0 40 16,0 24 33-16,-23-24 5 0,23 27-46 0,-16-27-2 16,16 38 5-16,-21-13-18 0,21 2-25 0,-19 1-32 15,19 1-35-15,-20 3-10 0,11 0 0 0,3 2 0 16,-4 1 0-16,2 1 0 0,-5 2 0 0,3-4 0 15,0 4 0-15,-1 0 0 0,-1 2 0 0,-1 1 0 16,1 0 0-16,2 1 0 0,-5 0 0 0,5 3 0 16,-5-1 0-16,1-2 0 0,-1 1 0 0,1-2 0 15,-3-3 0-15,3 0 0 0,-5-2-27 0,1-4-40 16,-1-2-42-16,1-1-47 0,-1-6-23 16,-2 1-15-16,5-3-20 0,-3-5-28 0,-2-3-37 15,3-3-71-15,-5-7-64 0,0-3-30 0,-1 0-5 16,-1 0 18-16,-6-28-31 0,2 28-77 0,-2-41-174 15,0 15-292-15,4-4 156 0</inkml:trace>
  <inkml:trace contextRef="#ctx0" brushRef="#br0" timeOffset="162149.46">19135 17988 4192 0,'21'0'5'0,"-2"0"-5"15,-5 0-3-15,-2-27 0 0,-1 27-2 0,1 0 5 16,-6-21 3-16,-1 21-9 0,-5 0-41 0,0 0-59 16,0 0-58-16,0 0-84 0,0 0-106 0,0 0-193 15,0 0-337-15,-27 24 92 0</inkml:trace>
  <inkml:trace contextRef="#ctx0" brushRef="#br0" timeOffset="171335.5">20307 16952 3291 0,'11'-19'30'16,"-3"-2"46"-16,0 3 95 0,1 1 79 0,1-2 24 15,-4 5-6-15,0 1-46 0,-2 4-48 0,-2 4-14 16,-2 3 3-16,0-1-12 0,0 3 2 0,0 0-22 16,0 0-43-16,0 0-31 0,0 0-39 0,0 0-27 15,0 0 9-15,0 0-5 0,-18 0 6 16,18 0 8-16,-23 29-8 0,7-29 0 0,-5 40-1 16,-2-12 5-16,-6 6-4 0,-2 6 9 0,-4 5-5 15,4 1-5-15,-4 8 9 0,0 0-8 0,0 4 3 16,2-1 1-16,2 1-9 0,2 0 3 0,4-1 1 15,4 0-4-15,5 1 11 0,5-1-7 0,3 0 8 16,4-1-5-16,4 0 6 0,0-1 5 0,0 2-4 16,0-3 8-16,35 0-36 0,-35-2-40 0,35-4-38 15,-16 0-32-15,6-4-30 0,-3-6 0 0,1-6-7 16,4-4-1-16,-4-7 0 0,1-3-2 0,1-5 14 16,-4-5-24-16,0-6-55 0,-1-2-51 0,1 0-72 15,-2 0-53-15,-3-34-47 0,1 9-162 0,-1-7-57 16,-1-5 112-16</inkml:trace>
  <inkml:trace contextRef="#ctx0" brushRef="#br0" timeOffset="171766.08">20911 17597 2824 0,'6'-5'48'0,"-2"-3"33"15,0 4 48-15,3 0 60 0,-3 1 10 0,0 0 11 16,-2 0-13-16,-2 2-34 0,2 1-35 0,-2 0-27 15,2-1-22-15,-2 1-10 0,0 0-16 0,0 0-12 16,0 0-10-16,0 0-14 0,0 0-3 0,0 0-9 16,0 0-5-16,0 0 2 0,0 0-9 0,0 0-1 15,0 0-3-15,0 0 3 0,0 0 53 16,0 23 25-16,0-23 13 0,0 23-8 0,0-8-38 16,0 3-7-16,0 6 25 0,0 0 17 0,0 0-6 15,0 1-14-15,0 1-30 0,0 2-20 0,0-1 3 16,0 1-8-16,0 2-1 0,0-2 11 0,0-3-7 15,0 0 8-15,-35-1-5 0,35-1 1 0,-35-2-16 16,12-3-31-16,-2-7-28 0,-2 2-25 0,-6-5-6 16,0-4 1-16,-2-4-2 0,0 0 1 0,-2 0 9 15,2-33 29-15,4 33 24 0,2-39 18 0,4 14 12 16,6-2-2-16,5-1 6 0,8-2 3 0,1 0 0 16,5-3 1-16,0 1 6 0,32 1-2 15,-32 0 1-15,41 3 6 0,-14 1-5 0,2 2 3 16,2 2-2-16,2 5-4 0,0 1 2 0,-2 2-5 15,0 2 2-15,-2 4-5 0,-4 1-36 0,-5 2-42 16,-1 1-68-16,-7 2-97 0,-3 1-81 0,-3 2-90 16,-6 0-74-16,0 0-78 0,0 0-142 0,2 0 134 15</inkml:trace>
  <inkml:trace contextRef="#ctx0" brushRef="#br0" timeOffset="172279.15">21099 17669 4276 0,'17'0'19'0,"-3"0"6"16,1-27 37-16,-5 27 86 0,0-22 87 0,1 22 108 15,-5-17 60-15,-2 17-26 0,-2 0-83 0,-2 0-104 16,0-11-98-16,0 11-57 0,0 0-32 0,0 0-8 16,0 0 3-16,0 0 0 0,0 0 9 0,-23 0-1 15,23 32-4-15,0-32 4 0,-20 35-9 0,20-13 6 16,-15 5 8-16,15 2 2 0,0 2 10 0,-14 4 2 15,14 3 0-15,0 1-8 0,-4 5-4 0,4 2-8 16,-3 1-3-16,1 1 5 0,2 0 0 0,-2-1 3 16,0-4-5-16,0 1 1 0,2-7-9 0,0-4 3 15,-2-6-2-15,2-6 3 0,-2-5 12 16,2-5 7-16,-2-5 11 0,2-1 4 0,0-5-3 16,0 0-16-16,0 0-13 0,0-30-12 0,0 30-8 15,0-46 6-15,0 14-1 0,0-5-9 0,0-6-15 16,0-4-10-16,0-1 3 0,0 0 4 0,0-1 20 15,0 2 5-15,19 0 6 0,-19 3 1 0,0 2 3 16,0 2-1-16,14 1 3 0,-14 4 3 0,12 1-3 16,-1 3 4-16,-1 1-5 0,0 4 5 0,5-1-1 15,-1 4-3-15,1 3-2 0,1 2-7 16,3 3 1-16,0 2 6 0,1 3-8 0,-1 1 1 0,2 5-3 16,-1 2-11-16,-1 1 2 0,-1 1 0 15,-1 0-13-15,0 0-29 0,-3 0-18 0,-4 31-32 16,-1-31-38-16,-1 26-8 0,-4-9-18 0,-2 1-5 15,-2 3 12-15,0-1-2 0,0 4-7 0,-27-3-9 16,27 4-10-16,-33-2-16 0,10 0-26 0,-1-1-38 16,-3-1-32-16,-4-2-21 0,0-1-25 0,2 0-55 15,-2-5-120-15,2-2-119 0,4-5 100 0</inkml:trace>
  <inkml:trace contextRef="#ctx0" brushRef="#br0" timeOffset="172646.96">21699 17346 3624 0,'12'-15'46'0,"-6"0"66"0,5 4 89 16,-5 0 100-16,4-2 41 0,-4 4 2 0,0 2 20 16,-1 2-10-16,-3 1-23 0,0 0-24 0,0 1-76 15,0 2-79-15,-2 0-56 0,0-1-46 0,0 2-37 16,0 0-18-16,0 0-11 0,0 0-10 0,0 0-7 15,0 0 12-15,0 0 3 0,0 0 9 0,-23 29 17 16,23-29-1-16,-14 34 0 0,14-9-2 16,-21 2-5-16,6 4 0 0,3 2-6 0,-4 1 6 15,-1 1-1-15,0 1-1 0,1-2 1 0,1 1 2 16,-1-2 2-16,-1 1-6 0,3-2 9 0,2 2-11 16,1-4 3-16,1-1-10 0,2-3-13 0,3-1-12 15,3 0-11-15,2-6 0 0,0 4 6 0,0-2 15 16,0-6-6-16,23 0-17 0,-23-4-34 0,31-2-37 15,-31-1-44-15,37 0-48 0,-16-8-34 0,2 0-42 16,-3 0-22-16,5 0-16 0,-6 0-40 0,2 0-46 16,-3 0-70-16,-3 0-92 0,1 0-180 0,-6-27-44 15,-1 27 151-15</inkml:trace>
  <inkml:trace contextRef="#ctx0" brushRef="#br0" timeOffset="173018.46">21506 17592 3333 0,'-8'0'32'15,"8"0"14"-15,0 0 46 0,0 0 65 0,0 0 25 16,0 0 34-16,25 0-14 0,-25 0-47 0,21 0-42 16,-21 0-36-16,0 0-14 0,22 0-11 0,-22 0-14 15,15 0-9-15,-15 0-15 0,14 0-6 0,-14 0-1 16,19 0 4-16,-9 0 1 0,9 0-3 0,-3 0 3 16,3 0-5-16,6 0-4 0,0 0 1 0,3 0-6 15,3 0 4-15,-2 0 22 0,-2-20 31 16,2 20 39-16,-4 0 38 0,-2-12 24 0,-3 12 24 15,-1 0 14-15,-7-11 12 0,1 11-7 0,-3-6-31 16,-4 6-36-16,-2 0-48 0,-1-5-32 0,-1 5-13 16,-2 0-10-16,0 0-1 0,0 0-4 0,0 0-9 15,0 0-3-15,0 0-15 0,0 0-8 0,0 0-7 16,0 0-5-16,0 0 17 0,0 0 5 0,0 0 8 16,-15 24 2-16,15-24-7 0,0 22 0 0,-18-8 1 15,18 4-2-15,-15 3-1 0,9-2 1 0,0 4 0 16,-3 1 3-16,5 1-42 0,-2 2-53 0,0-1-78 15,2 2-105-15,2-1-72 0,-5 5-61 0,5-3-17 16,0-6-16-16,-2 0-27 0,2-6-17 0,-2-3-29 16,0-2-38-16,2-3-204 0,2-9 71 15,0 0 123-15</inkml:trace>
  <inkml:trace contextRef="#ctx0" brushRef="#br0" timeOffset="173150.76">22079 17525 3447 0,'16'-31'51'16,"1"3"8"-16,-3 2 0 0,-1-1 30 0,-1 5-6 15,3-4 15-15,-7 6 0 0,-2 3-28 0,-2 4-49 16,-4 4-44-16,2 0-62 0,-2 5-84 0,0 2-79 16,0 2-76-16,0 0-57 0,0 0-83 0,-26 28-170 15,26-28-37-15,0 32 117 0</inkml:trace>
  <inkml:trace contextRef="#ctx0" brushRef="#br0" timeOffset="173681.88">22401 17531 3250 0,'5'-4'67'16,"3"-1"56"-16,-4 0 49 0,-2 1 62 0,2 2-3 15,0-4-6-15,-4 4-6 0,0 2-29 0,0-3-29 16,0 3-25-16,0-1-16 0,0 1-14 15,0 0-5-15,0-1-11 0,0 0-24 0,0 1-19 16,0 0-29-16,0 0-18 0,0 0-4 0,0-2-14 16,0 2 11-16,0 0-4 0,0 0-1 0,0 0 1 15,0 0 4-15,0 0 7 0,0 0 46 0,0 25 39 16,0-25-15-16,0 24 7 0,0-24-48 0,0 28-20 16,0-12 11-16,0-1-7 0,0-3 7 0,19-2-7 15,-19 2-21-15,0-2 0 0,0 1-4 0,0 0 13 16,0-1 3-16,0 2 1 0,0-2 2 0,0 2-2 15,0 1-8-15,0-2-1 0,0 1 4 0,0-2-12 16,-23 3 17-16,23-3-1 0,0 3-8 16,-16-3 9-16,16 1-10 0,-13-1 11 0,13 0-5 15,-18-1 8-15,7 1 0 0,-1-3-4 0,2 1-5 16,-3-2-36-16,-3 1-22 0,-5-5-12 0,2 1-1 16,1-3 29-16,-3 0 22 0,2 0 0 0,-1 0 9 15,1-30-3-15,3 30 3 0,5-29 10 0,1 10 2 16,6-3-6-16,2-1-1 0,2 0 4 0,0-2-8 15,0 0 18-15,22 2-4 0,-22-2-6 0,27 4 6 16,-27 1-11-16,33 0 3 0,-33 3-3 0,31 3 0 16,-31 0-19-16,25 5-41 0,-25 0-51 0,17 4-67 15,-17 2-55-15,10 2-45 0,-10 1-58 0,0 0-70 16,0 0-17-16,0 0-3 0,0 0-29 16,0 23-115-16,0-23-103 0,0 0 90 0</inkml:trace>
  <inkml:trace contextRef="#ctx0" brushRef="#br0" timeOffset="174186.95">22515 17531 3958 0,'12'0'56'0,"3"0"28"0,-9 0 50 16,0-23 90-16,-2 23 54 0,3 0 85 0,-3-18 59 16,-4 18-28-16,0 0-60 0,0 0-76 0,0 0-84 15,0-11-45-15,0 11-47 0,0 0-33 16,0 0-31-16,0 0-20 0,0 0-15 0,0 0-4 0,-21 0 0 15,21 0 2-15,0 0 10 0,0 0 4 16,0 0 7-16,0 0 2 0,-10 29-1 0,10-29-2 16,0 30-1-16,-8-8 5 0,8 2-2 0,-3 2 0 15,3 1-3-15,0 0-4 0,0 3 5 0,0 0-6 16,0 1 2-16,0 1 1 0,0-1-3 0,0 5 8 16,0-4-7-16,19-3-9 0,-19-3-16 0,0-1-23 15,0-3-6-15,12-2-17 0,-12-6 7 0,0-8 21 16,0 0 9-16,11 0 35 0,-11-2 13 0,0-4 5 15,0 0 9-15,0 0 0 0,0 0-5 16,0 0-17-16,0 0-50 0,0 0-23 0,0-31-10 0,0 31 13 16,0-39 44-16,0 13 5 0,0-3-3 15,0-2-7-15,0-2 5 0,0-5 14 0,0 3 14 16,0 2 7-16,0 0-3 0,0 0-9 0,0 2-1 16,0 2 5-16,0 0-4 0,0 5-3 0,0 1 7 15,25 1-6-15,-25 2-1 0,29 5 4 0,-11-2-13 16,1 6 6-16,1 3-7 0,1 0 2 0,2 6-7 15,2 0-14-15,-3 2 10 0,-1 0-6 0,4 0 10 16,-2 28 14-16,-1-28-9 0,-1 38-2 0,2-15-52 16,-7 2-57-16,-1 4-42 0,-1 2-32 0,-8 0-7 15,1 1 1-15,-5 0-9 0,-2 1-28 0,0 0-13 16,0 0-37-16,-29 5-45 0,29-5-38 16,-27-3-70-16,27 1-125 0,-27-3-209 0,27-3 106 15</inkml:trace>
  <inkml:trace contextRef="#ctx0" brushRef="#br0" timeOffset="175125.96">23309 17572 3221 0,'10'-11'80'0,"1"2"68"0,-3-3 77 0,0 6 69 0,-2-3-33 16,3 0-26-16,-1 4-52 0,-4-1-49 16,-4 4-34-16,0-2-35 0,0 3-24 0,0 0-23 0,0-1-15 15,0 1-14-15,0-1 3 0,-27 0 0 16,27-1 4-16,-31 1 3 0,12-1-5 0,-7 2 2 16,-1 0-8-16,-4 0-20 0,0 1 0 0,2 0-12 15,-2 0-6-15,6 0 12 0,-4 0-4 0,6 24 4 16,5-24 15-16,1 0 3 0,-1 17 1 0,5-17 1 15,3 0-13-15,4 18-2 0,-1-18 5 0,7 0 9 16,0 11 14-16,0-11 7 0,0 0 6 0,0 9-2 16,27-6 0-16,-27 1-2 0,31-1-1 0,-8 2-1 15,4 1 0-15,-4-2 4 0,6 0-2 16,-1-3-2-16,-1 3 0 0,0-4-1 0,2 1 1 0,-4 0 9 16,0-1 14-16,-5 0 13 0,3 0 11 0,-6 0 7 15,-1 0-2-15,1 0 0 0,-7 0 2 16,3-19 3-16,-9 19-3 0,4 0-7 0,-2 0-11 15,-4-17-18-15,0 17-12 0,-2 0-15 0,0 0-3 16,0 0-8-16,0 0-1 0,0 0 5 0,0 0 6 16,0 0 7-16,-18 0 1 0,18 0-2 0,0 30-1 15,-23-30-1-15,23 28 7 0,-19-10 0 0,19 1-1 16,0 1-3-16,-12 2-10 0,12 1 13 0,0 0 0 16,0 3 1-16,0-2 9 0,0 1-10 0,0-3-6 15,0 1 2-15,27-1 2 0,-27 1-2 0,23-3 15 16,-23-2 4-16,31-3-8 0,-15-4 2 15,9-7-9-15,2-4-2 0,4 0 6 0,0-23 3 16,0 23-13-16,0-43 7 0,6 14-5 0,-2-3-3 16,-6 1 7-16,2-1 2 0,-6-2 9 0,2-3 8 15,-2-3-2-15,-1 1-11 0,-5-3-1 0,0-1 7 16,-3-2 9-16,-1 0 4 0,-1 1-1 0,-2-1-5 16,-1 3 4-16,1 2 4 0,-1 1 13 0,-5 7-2 15,0 1 14-15,-2 7 8 0,0 4-18 0,0 7-12 16,-4 2-32-16,2 6-24 0,-2 3-8 0,0 2 8 15,0 0 6-15,0 25 11 0,0-25 6 0,0 48-8 16,0-15 4-16,0 8-3 0,0 3 2 0,-24 6 0 16,24 3 3-16,-21 0-2 0,21 1 10 0,-23-1 3 15,9-2-1-15,-3 3-1 0,-1 2-4 16,1 0-1-16,-2-3 11 0,5 0-6 0,-5 1-4 16,-1 1 4-16,5-2-18 0,1-3-41 0,1-2-28 15,3-6-23-15,4 2-12 0,4-7 25 0,2-7 21 16,0-4 3-16,0-7-17 0,27-3-22 0,-27-5-42 15,41-7-53-15,-14-2-60 0,4-2-65 0,0 0-83 16,6 0-105-16,-2-35-238 0,7 13-48 0,-3-3 135 16</inkml:trace>
  <inkml:trace contextRef="#ctx0" brushRef="#br0" timeOffset="175523.97">24357 16813 3751 0,'23'-23'53'0,"-23"1"49"0,0 2 62 16,26 5 42-16,-26-5-22 0,19 5-3 15,-19 4-21-15,15 2 9 0,-15 1 16 0,0 4-17 0,12-1-18 16,-12-1-48-16,12 3-48 0,-10 2-33 15,7 1-33-15,-1 0-1 0,4 0 0 0,3 0 8 16,3 0 8-16,5 24 9 0,0-24 13 0,4 34 31 16,0-10 31-16,2 6 4 0,0 4 1 0,2 9 20 15,-5 4 22-15,5 8 13 0,-4 5 25 0,0 10-12 16,-4 2-11-16,0 1-12 0,-5 2-36 0,-1 2-34 16,-7-4-33-16,-6 1-14 0,-4-2-7 0,0 1-1 15,0-1 3-15,-35-2-3 0,8 3 2 0,-6 3 2 16,-6 0-10-16,-7 0 0 0,-7-1-3 0,-9-2-46 15,2-6-59-15,-11-1-69 0,3-7-88 0,0-6-111 16,0-8-88-16,2-5-43 0,8-6-20 0,0-6 21 16,6-5-12-16,9-5-65 0,4-4-177 15,10-5-159-15,2-6 157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3-05T09:07:19.4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6718 1180 1220 0,'0'-4'46'0,"0"-1"33"0,0 0 25 16,4-1 26-16,-2 0-3 0,0-2-1 0,3 2-2 15,-1-2-2-15,0 2-9 0,0 1 7 0,0-1 10 16,0 3 16-16,0-1 4 0,0-1-6 0,-1 3 4 16,-1 0-10-16,0 0 5 0,0 1 1 0,0 0 0 15,-2 0 9-15,0-1-5 0,0 2 5 0,0 0-3 16,2 0-18-16,-2 0-5 0,0 0-8 0,0 0-6 16,0 0 5-16,0 0-8 0,0 0 11 0,0 0 8 15,0 0 6-15,0 0 19 0,0 0 6 0,0 0 8 16,0 0 4-16,0 0-7 0,0 0-21 15,0 0-33-15,0 0-31 0,0 0-31 0,0 0-20 16,0 0 0-16,0 0-5 0,0 0 1 0,0 0-8 16,0 0-7-16,0 0-7 0,0 0-7 0,0 0 0 15,0 0-9-15,0 0 5 0,0 0 0 0,0 0 3 16,0 0 8-16,0 23-5 0,0-23 2 0,0 24 0 16,0-6-1-16,0 1 2 0,-21 3 4 0,21 3-2 15,0 3-4-15,0 1 6 0,0 3-4 0,-10 1 0 16,10 4 1-16,0 1-1 0,0 4 2 0,0-1 3 15,-4 3 1-15,4 1-2 0,-2 2 1 0,0 2-3 16,0-1 7-16,2 3 21 0,0 1 5 0,-3 0 3 16,1 3-14-16,2 1-22 0,0 1 8 15,-2 4 23-15,2 2 30 0,-2 8 6 0,2 3-10 0,0 5-26 16,0 3-22-16,0 4-4 0,0 3-5 16,0 0 5-16,0 1-2 0,0-2-1 0,0-1 0 15,0 2-5-15,0-2 12 0,0 4 5 0,19 5 11 16,-19 5 11-16,0 3-6 0,0 1 10 0,0 2 12 15,0 1-8-15,10 2-6 0,-10-5-17 0,0-3-17 16,6 0 3-16,-6-3 2 0,2 5-3 0,1 3 2 16,1 1-4-16,-2 4-5 0,0 4 4 0,2-1-2 15,0-2-2-15,0 1 12 0,0-4 6 0,-2-1 23 16,3-2 13-16,1 6-4 0,-4 2-9 0,2 3-16 16,0 2-8-16,-2 1-2 0,2-1 1 0,0 1-2 15,3-4 4-15,-5-4 40 0,4-3 14 0,-2 3-2 16,2 2-4-16,-4 1-43 0,7 1-14 15,-5 5-3-15,2-2-5 0,0 0-3 0,2-1 0 16,-1-4 0-16,1-2 0 0,2 2 0 0,1 0 0 16,-1 6 0-16,0 0 0 0,1 1 0 0,-1 2 0 15,-2-2 0-15,5-1 0 0,-7-4 0 0,0-4 0 16,0 1 0-16,-2 1 0 0,-2 3 0 0,0-1 0 16,-2 2 0-16,0 2 0 0,0-5 0 0,0 2 0 15,0-7 0-15,-26-3 0 0,26-4 0 0,0 2 0 16,-23 2 0-16,23 3 0 0,0-1 0 0,-21 2 0 15,21-1 0-15,-16 0 0 0,16-2 0 16,-15-6 0-16,7-4 0 0,0-1 0 0,1-4 0 0,1 1 0 16,0 3 0-16,0 1 0 0,4 2 0 15,-4-1 0-15,-1 0 0 0,5-3 0 0,-4 1 0 16,4-7 0-16,0-4 0 0,-2-4 0 0,4-3 0 16,-2-3 0-16,0 0 0 0,2 1 0 0,-2-1 0 15,2 2 0-15,-5-1 0 0,5 1 0 0,-2-3 0 16,2 2 0-16,-2-7 0 0,2-6 0 0,-2-3 0 15,0-4 0-15,2-6 0 0,-2-2 0 0,0-4 0 16,0-6 0-16,0 2 0 0,0-6 0 0,2-1 0 16,-2-1 0-16,0-3 0 0,0-2 0 15,2-2 0-15,-2-1 0 0,-1 0 0 0,3-5 0 16,0 0 0-16,-2-4 0 0,0-5 0 0,2 2 0 16,0-5 0-16,-2 1 0 0,2-5 0 0,0 2 0 15,0-5 0-15,-2 5 0 0,2-5 0 0,0 1 0 16,0 1 0-16,0-4 0 0,0 1 0 0,0-1 0 15,0 0 0-15,0 0 0 0,0 0 0 0,0 0 0 16,0 0 0-16,0 0 0 0,0 0 0 0,0 0 0 16,0 0 0-16,0 0 0 0,0 0 0 0,0 0 0 15,0 0 0-15,0 0 0 0,0-17 0 0,17 17 0 16,-17 0 0-16,18 0 0 0,-3-9 0 0,8 9 0 16,6-9 0-16,8 3 0 0,6 1 0 0,5-2 0 15,5 2 0-15,5-1 0 0,6-1 0 16,0 2 0-16,7 0 0 0,5 0 0 0,7 0 0 15,10 0 0-15,6 2 0 0,13 2 0 0,4-2 0 16,10 3 0-16,10-1 0 0,5-1 0 0,-1 2 0 16,7-1 0-16,0 0 0 0,6 1 0 0,4-4 0 15,4 0 0-15,4 1 0 0,5-2 0 0,4-1 0 16,3 1 0-16,1-3 0 0,2 2 0 0,6-3 0 16,0 2 0-16,2 1 0 0,0-2 0 0,4 2 0 15,3-1 0-15,1 1 0 0,3 1 0 0,1 0 0 16,-1-1 0-16,-1 1 0 0,-2 3 0 15,3-3 0-15,-5 1 0 0,2 0 0 0,-1 1 0 0,-1 1 0 16,-6-1 0-16,-2-1 0 0,2 3 0 0,-4 0 0 16,2-2 0-16,-4 3 0 0,0-4 0 15,-8 1 0-15,4 3 0 0,-5-3 0 0,-1 0 0 16,-1-1 0-16,-3 3 0 0,-1-1 0 0,1-1 0 16,-3 3 0-16,-4-2 0 0,1 0 0 0,-1 2 0 15,-4-1 0-15,-2 1 0 0,0-2 0 0,-4 2 0 16,2-4 0-16,-6 2 0 0,1 0 0 0,-3-2 0 15,-2 1 0-15,1 0 0 0,-5-1 0 0,-1-1 0 16,-3 2 0-16,1-1 0 0,1 0 0 0,-7 0 0 16,-2 1 0-16,-2-3 0 0,-2 2 0 15,-4 0 0-15,0 0 0 0,-6 1 0 0,-3 0 0 16,3-1 0-16,-4 0 0 0,-1 2 0 0,-1 0 0 16,-1 0 0-16,-6-1 0 0,-1 1 0 0,-3-1 0 15,-6 1 0-15,-2-2 0 0,-7 2 0 0,1 0 0 16,-7-2 0-16,-3 1 0 0,-3 0 0 0,-4-1 0 15,-6 2 0-15,-4 1 0 0,-6-3 0 0,-3 3 0 16,-6-2 0-16,-1 2 0 0,-9-2 0 0,-2 0 0 16,-7 3 0-16,-3-2 0 0,-5 1 0 0,-3 0 0 15,-5 1 0-15,-2 0 0 0,-4 0 0 0,0 0 0 16,0 0 0-16,0 0 0 0,0 0 0 0,0 0 0 16,0 0 0-16,0 0 0 0,0 0 0 0,0 0 0 15,0 0 0-15,0 0 0 0,0-1 0 0,0 1 0 16,0 0 0-16,-14 0 0 0,14 0 0 15,0 0 0-15,0 0 0 0,0 0 0 0,0 0 0 16,0 0 0-16,0 0-136 0,-9 0-157 0,9 0-226 16,0 0-270-16,0 0-73 0,0 0-87 0,0 0-14 15,0 0-83-15,0 0-5 0,0 0 246 0</inkml:trace>
  <inkml:trace contextRef="#ctx0" brushRef="#br0" timeOffset="415.99">21860 13664 3590 0,'0'0'2'0,"25"0"0"15,-25 0-2-15,0 0 23 0,26 0 23 0,-26 0 21 16,0-16 14-16,0 16-20 0,0 0-25 0,15 0-8 15,-15 0 11-15,0 0-2 0,14 25 4 0,-3-25-15 16,-1 31-24-16,5-13 4 0,3 4-4 0,-3 0-1 16,1 0 3-16,1-2-4 0,-5-2 30 0,1-1 35 15,-1-3 17-15,-4 0 30 0,5-3-1 16,-3-2-8-16,-4 0 11 0,4-3 14 0,-1 1 14 16,-3-2 21-16,4-3 12 0,-8 1 16 0,2-2-2 15,-1 0 2-15,3-1-32 0,-6 2-45 0,0-2-42 16,2 0-49-16,-2 0-12 0,0 0-18 0,0 0-7 15,0 0-1-15,0 0-7 0,0 0 11 0,0 0 11 16,0 0 4-16,0 0 12 0,-23 21-10 0,23-21-4 16,-21 27 6-16,21-27-2 0,-33 35 3 0,17-13-3 15,-7-1-2-15,2 1-33 0,1 1-109 0,-3 2-92 16,2 0-108-16,1 6-80 0,-1 2 0 0,2 0-64 16,3 5-67-16,-1 5-119 0,3 4-322 15,1-1 139-15,1 1 170 0</inkml:trace>
  <inkml:trace contextRef="#ctx0" brushRef="#br0" timeOffset="1569.74">6652 1165 3394 0,'0'-19'71'0,"0"3"53"16,0 1 66-16,0 5 69 0,0-4-19 0,0 5 8 16,0 3 3-16,0 3-4 0,0 0 21 0,0 2 1 15,0-1-14-15,0 0-43 0,-21 2-65 0,21 0-58 16,0 0-57-16,0 0-25 0,0 0-7 0,0 0-5 15,-16 0 3-15,16 0 5 0,-17 26 2 0,5-26-2 16,-7 30-3-16,3-11 0 0,-7 3 2 0,0 3-2 16,-2 2-1-16,3 1 13 0,-3-1-9 0,4 1 4 15,3-2 0-15,1-2-8 0,3-2 3 0,3-3 8 16,5-5 6-16,0-4 68 0,4-3 72 0,2-2 64 16,0-3 58-16,0-2-44 0,0 0-68 0,0 0-70 15,25 0-62-15,-25-32-22 0,35 32 0 16,-13-35 7-16,5 10 6 0,2-2 18 0,0-4 9 15,2-1-10-15,-2-3-4 0,2 0-16 0,0 1 38 16,-2 3 17-16,0 3-4 0,0 2-4 0,-2 2-54 16,-2 5-15-16,-1 4 0 0,-1 5 0 0,-2-1 0 15,0 4 0-15,-5 3 0 0,-1 2 0 0,3 2 0 16,-5 0 0-16,-1 24 0 0,2-24-1 0,1 36-49 16,-5-8-55-16,5 11-81 0,-3 4-111 0,1 8-91 15,1 7-145-15,-2 6-101 0,3 4-61 0,-1 6-101 16,3 3-75-16,-1-1-332 0,7 0 148 0,-2-2 241 15</inkml:trace>
  <inkml:trace contextRef="#ctx0" brushRef="#br0" timeOffset="2947.16">21279 14866 3730 0,'23'-29'14'0,"-1"29"31"0,3-26 58 0,0 26 48 16,0-30 19-16,-4 30-1 0,-3-26-26 0,-1 26-6 16,-1-15 6-16,-3 15 16 0,-3-8 16 0,4 8 5 15,-5-11-3-15,-1 11-22 0,-4 0-53 0,2-5-46 16,-2 5-42-16,1 0-26 0,-5 0 3 16,0 0-14-16,0 0 4 0,0 0-3 0,0 0 4 15,0 0 5-15,4 27 5 0,-2-27 16 0,2 39-8 16,2-11 5-16,2 5-1 0,-1 6-4 0,-1 4 4 15,0 2 1-15,-4 1-1 0,2-1-9 0,-4 3 5 16,0-2 0-16,0-1 0 0,-29-1 4 0,29-2-4 16,-35-1 4-16,16-2 1 0,-3-4-1 0,-3-3 6 15,2-4-5-15,0-3 6 0,5-7-1 0,1-4-5 16,5-3 15-16,2-6 10 0,10-1 13 0,-11-2-8 16,11-2-14-16,0 0-8 0,0-31-17 15,0 31 9-15,0-46-4 0,25 16-8 0,-25-7 1 16,29-5-1-16,-8-3-2 0,3 1 8 0,5-3-5 15,2 1 2-15,2-3 4 0,3 1-4 0,1-1-4 16,0 2 5-16,0 0-5 0,0 2 1 0,1 2 21 16,1 1-18-16,0 4 5 0,0 3 4 0,1 3-8 15,-5 5 13-15,-4 4 4 0,-2 4-5 0,-6 6-9 16,-9 6-8-16,-2 0-6 0,-5 4-13 0,-3 2 4 16,-4 1-15-16,0 0 15 0,0 0 18 0,0 0-14 15,-27 28 42-15,27-28-20 0,-33 38 2 0,12-12 8 16,-10 6-8-16,-2 2 3 0,-4 3-8 0,0 0 4 15,-3 0-8-15,-3 1-22 0,4-5-25 16,1 1-15-16,1-1 3 0,2-1 10 0,8-4 13 16,2-3 9-16,3-3-12 0,5-3 11 0,7-2 13 15,0-4 12-15,5-3 11 0,5-1 0 0,0-2 10 16,29 0 1-16,-4-3-9 0,6 0 1 0,8 2-3 16,13-1-4-16,4-1-5 0,2 1-56 0,6-1-54 15,-4-2-66-15,-2 2-73 0,-5-3-33 0,-3-1-83 16,-9 1-96-16,-5 2-130 0,-8 0-326 0,1-1 44 15,-6 1 163-15</inkml:trace>
  <inkml:trace contextRef="#ctx0" brushRef="#br0" timeOffset="4843.68">4467 918 4306 0,'0'-18'35'0,"31"0"24"0,-31-1 47 0,27 1 45 15,-27 0 18-15,21 4 27 0,-21 4 16 0,14 6 15 16,-14 0 12-16,0 3-17 0,0-1-54 0,0 2-59 15,0-1-70-15,0 1-46 0,0 0-11 0,0 0-7 16,0 0 5-16,0 0 25 0,0 24-2 0,0-24 11 16,0 32-4-16,0-13-23 0,0 5 7 15,-21 2-7-15,21 0 8 0,0 2 13 0,0-4-7 0,-14 1 3 16,14-3-9-16,0-3 3 0,0 2 0 16,0-6 1-16,0-2 10 0,0-1-2 0,0 0 4 15,35-4 0-15,-35-4-3 0,35-3 1 0,-16-1 1 16,8 0 0-16,-3 0-6 0,7-32 3 0,-2 32 2 15,-2-29 3-15,0 11 4 0,0 0 8 0,-2-1 31 16,-4 1 37-16,-1-2 39 0,-3 2 14 0,1-4-8 16,-1 1-9-16,-3 2-11 0,-1-1 8 0,-1 4 6 15,-4 2-5-15,1-1 4 0,-5 2-11 0,0 3-7 16,2 1-11-16,-2 2-17 0,-2 2-16 16,0 2-25-16,-2 0-19 0,0 2-18 0,2 0-15 15,-2 1-5-15,0 0-7 0,0 0 2 0,3 0 6 16,-1 31 18-16,0-31 16 0,2 41 1 0,0-9 1 15,0 5-14-15,4 10-9 0,1 6 0 0,1 5 0 16,-2 5 0-16,3 1 0 0,-1 3 0 0,-4-3 0 16,0 3 0-16,-2-5 0 0,-1-4 0 0,-3-5 0 15,0-3 0-15,0-5 0 0,0-5 0 0,-31-3 0 16,31-5 0-16,-36-2 0 0,14-5 0 0,-3-4 0 16,0-1 0-16,0-5 0 0,0-1 0 0,-1-5 0 15,-1-3 0-15,2-1-17 0,0-4-60 0,-2-1-81 16,-2 0-108-16,4 0-119 0,-6 0-149 0,7 0-108 15,-1-26-40-15,2 26-62 0,2-22-11 0,1 22-97 16,5-27-249-16,3 11 199 0</inkml:trace>
  <inkml:trace contextRef="#ctx0" brushRef="#br0" timeOffset="10175.4">6571 10494 1870 0,'0'0'57'0,"0"2"32"0,0-2 14 0,0 0 27 16,0 0-30-16,0 0-2 0,0 0 15 0,0 0 1 15,0 0 0-15,0 0-7 0,0 0-9 0,0 0-8 16,0 0-14-16,0 0-10 0,0 0-8 0,0 0-6 16,0 0 4-16,0 0 0 0,0 0 3 0,0 0 5 15,0 0 1-15,0 0 3 0,0 0-2 0,0 0-2 16,0 0-3-16,0 0 5 0,0 0 8 0,0 0 4 15,0 0 0-15,0 0-2 0,0 0 1 0,-16 0 0 16,16 0 8-16,0 0 3 0,0 0 5 16,0 0 4-16,0 0 10 0,0 0 16 0,0 0-8 15,0 0-23-15,0 0-31 0,0 0-41 0,0-21-16 16,35 21-2-16,-35-15 10 0,37 15 32 0,-12-21 4 16,2 10 11-16,0-1 12 0,2 1 10 0,2 0 8 15,-4 0 8-15,4-2-22 0,-2 0-28 0,2-1-12 16,0 0-13-16,0-2 15 0,4-1-8 0,-2 1 7 15,4-3 3-15,0 0-11 0,4-1-7 0,1-2-10 16,1-3-13-16,5 0 7 0,1 0 0 0,3-4 4 16,2-2 24-16,6 0 14 0,0-2 22 0,6-1-1 15,0-3-17-15,2-1-26 0,5-2-11 16,1-1-6-16,7-2-2 0,-1-3 3 0,5 3 0 0,0-2 13 16,4-2 20-16,-3 2 14 0,3 0-7 15,0 0-4-15,-2 0-27 0,-2 3-9 0,2-5-3 16,-1 3 1-16,3-2 1 0,2 0 0 0,2 1-1 15,2-3-5-15,3 1 3 0,1-3-6 0,2 0 3 16,2 0-2-16,-3-3 4 0,-1-2 0 0,0-2-3 16,0-1 15-16,-2-1 9 0,1-4 38 0,-3 4 12 15,2 1-11-15,0 0-9 0,2 1-35 0,0 1-4 16,1 4-6-16,-3 3 1 0,0 2-1 0,-2-1-2 16,-4 2 4-16,2-1-4 0,-4 4-4 0,-4-2 0 15,1-1-2-15,-1 0 2 0,0 2-3 0,-2-1 0 16,1-2 0-16,3-1-2 0,0-2 6 15,0-2-2-15,0-1 3 0,0 1 11 0,-3-4 11 16,1 3 26-16,0 1 7 0,-5 2-6 0,-1-2-15 16,2 2-19-16,-3 6-10 0,1-2-6 0,-1 3 3 15,-1 0-6-15,1 0 2 0,1 0-4 0,1 2 0 16,-1-1 0-16,-3 1-4 0,3 0 12 0,-3-1-5 16,5-2 1-16,-2 0-3 0,-1-2-6 0,1-1 2 15,-3-3-1-15,3-2 4 0,1-1 0 0,1-3-1 16,2-1-3-16,1-1 8 0,3 2-2 0,4-1 1 15,2 2 7-15,2 2-8 0,0 0 11 0,1 2 7 16,-1 2 17-16,0 1 21 0,-2-1 1 16,-2 1-9-16,-2-2-20 0,1 1-20 0,-1-1-11 15,2-1 1-15,-2-3 3 0,4-2-5 0,0-2 1 16,2-2-2-16,3-3-2 0,1-3 5 0,0-4 5 16,0 5 0-16,-2-2 1 0,0-1-1 0,3 6 1 15,-3-4 6-15,0 7 4 0,0-1 9 0,0 3 0 16,-2-1-1-16,3 0 0 0,-1 1 14 0,0-2 2 15,0 0-5-15,-2 0 0 0,0-2-26 0,-2-2-7 16,-2-1-1-16,-2 0-2 0,0-5 3 0,0 2-1 16,-2 2 3-16,-1 0-6 0,1 3 0 15,0 3 3-15,0 1-7 0,0 3 5 0,0 3 1 16,-1 4-2-16,-3-1 10 0,2 1-2 0,0 0-7 16,-7 3 1-16,-1 0 0 0,-5 3 4 0,-2-1 3 15,-2 3-2-15,-3-1-1 0,-6 4-4 0,-1 0 0 16,-2 3 0-16,-4-1 0 0,0 6 0 0,-7-1 0 15,-4 2 0-15,-3 1 0 0,-3 3 0 0,-2-1 0 16,-4 4 0-16,-4 1 0 0,-3 3 0 0,-1 0 0 16,-5 1 0-16,-1 5 0 0,-5 2 0 0,-1 1 0 15,-3 3 0-15,-2 0 0 0,-4 3-23 0,2-1-59 16,0 2-65-16,-2 1-94 0,0 0-106 0,0 0-149 16,0 0-124-16,0 0-65 0,-23 0-84 15,23 24-31-15,-27-24-163 0,27 24-159 0,-35-8 212 0</inkml:trace>
  <inkml:trace contextRef="#ctx0" brushRef="#br0" timeOffset="12570.71">18581 994 4533 0,'15'-20'23'0,"-3"-2"51"0,1 4 77 0,-1 0 82 15,2 1 52-15,-1 0 28 0,-5 4 14 0,-2 3-6 16,-1 3-6-16,-3 0-30 0,-2 3-70 0,0 0-75 15,0 1-71-15,0 1-53 0,0 2-26 0,0 0-5 16,-27 0 6-16,27 0 6 0,-19 34 16 0,19-14 8 16,-25 9 8-16,25 3-6 0,-25 10-7 0,13 6 6 15,12 5-7-15,-10 6 7 0,10 4-5 0,0-1-8 16,0 5-7-16,0-2-2 0,0-2 2 0,0-4-2 16,0-4 4-16,0-8-2 0,0-4-1 15,18-7 6-15,-18-5-4 0,0-8 5 0,0-5 5 16,0-5-1-16,0-5 12 0,0-5 8 0,0-3 1 15,0 0-2-15,0 0-13 0,0 0-10 0,0-36-9 16,0 13 3-16,0-5 0 0,0-8-5 0,0-7 1 16,-18-7-7-16,18-6 2 0,0-6 1 0,0-4-11 15,0-5 3-15,0 2 1 0,0 1-1 0,0 1 9 16,27 2-3-16,-27 7 0 0,20 4 1 0,-20 9 6 16,25 3 1-16,-10 4-1 0,-3 5 0 0,7 4-2 15,-5 4-1-15,1 2 0 0,1 6 2 0,1 0-5 16,-3 3-1-16,5 6-6 0,-5-2-5 15,1 6-8-15,1 2-34 0,-1 1-6 0,-3 1-5 0,5 0 4 16,-3 0 25-16,3 29 3 0,-1-29-5 16,1 39-21-16,-1-15-15 0,-1 4-3 0,-1 3-13 15,-1 3-3-15,-3 2-10 0,-4 1-19 0,-2-1-2 16,-4 1-14-16,0 2-15 0,0-2-13 0,0 1-4 16,-33-1 23-16,33-2 38 0,-35-5 21 0,14 2 35 15,-1-7 22-15,1-3 9 0,-4-5 32 0,4-4 1 16,3-6 5-16,1-3 12 0,3-2 5 0,1-2 27 15,5 0 20-15,2 0 29 0,6-22 14 0,-6 22 14 16,6-23-1-16,0 23-18 0,0-27-5 0,0 27-28 16,0-30-22-16,31 17-22 0,-31 13-29 0,20-21-20 15,-20 21-5-15,23-12-1 0,-23 12 3 16,27 0 0-16,-13 0 4 0,-1 0-1 0,3 29-12 16,-1-29-50-16,-1 41-48 0,-1-14-61 0,1 4-55 15,-3 2-38-15,-3 2-52 0,0-1-61 0,-4 0-69 16,-2 0-51-16,-2-2-108 0,0-1-197 0,0-7 29 15,0-4 147-15</inkml:trace>
  <inkml:trace contextRef="#ctx0" brushRef="#br0" timeOffset="13498.92">19036 1426 4363 0,'27'-17'5'16,"-2"2"37"-16,0-1 61 0,-5 1 80 0,1-6 83 15,0 5 66-15,-3 2 42 0,-5 4-6 16,-1 2-39-16,-6 2-75 0,-2 2-94 0,0 1-73 15,-1 2-56-15,-3-1-26 0,0 2-15 0,0 0-4 16,0 0 1-16,0 0 3 0,0 0-2 0,0 0 1 16,0 0 6-16,0 0 1 0,0 0 5 0,0 0 2 15,0 0 0-15,0 0-2 0,0 0 0 0,0 0 8 16,0 0 0-16,22 0 1 0,-22 0 2 0,17 0-3 16,-17 0-1-16,23-22-6 0,-11 22-2 0,-2-29 0 15,3 9-1-15,-1 0 7 0,-4-3-1 0,1 0-3 16,-3 1 5-16,-4 3-6 0,2 1-8 0,-4 0-25 15,0 3-22-15,0 3-26 0,0 2-26 16,0 3-19-16,0-1-27 0,-25 2-12 0,25 2-4 16,-31 4 0-16,13 0 2 0,-7 0 5 0,0 0 20 15,-2 22 38-15,0-22 22 0,2 32 28 0,3-7 13 16,1 0-9-16,2 4 9 0,5 3-10 0,4 4 1 16,1 1-3-16,3 3-12 0,2-4-4 0,2 2-21 15,2-4-11-15,0 0 0 0,0-5-14 0,0-2-12 16,27-2-10-16,-27-5-31 0,23-3-27 0,-23-3-29 15,33-1-20-15,-15-4-16 0,3-2-11 0,4-6-9 16,-3-1-32-16,5 0 2 0,-2 0 26 0,0-32 62 16,-2 32 95-16,-3-36 87 0,-1 12 89 15,0 2 88-15,-1-3 72 0,-3 0 46 0,1 0 19 16,-3-1-22-16,1 1-28 0,-2-1-20 0,1-1-12 16,-3-1 2-16,-2 1 2 0,1 0 3 0,-1-1 0 15,-2-1-15-15,0 4-21 0,3 4-31 0,-3 0-40 16,2 3-33-16,-2 2-25 0,1 3-17 0,-5 3-11 15,0 3-6-15,0 1-8 0,-2 0-7 0,0 3-4 16,0 2-5-16,0 1-5 0,0 0 4 0,0 0-6 16,-27 0-5-16,27 0-9 0,-23 26-11 0,23-26 1 15,-29 24 8-15,15-24 24 0,-1 32 6 0,-1-11 7 16,1-3 8-16,3 5-8 0,-5 2 7 0,7 0 0 16,-4-2-5-16,1-1 5 0,3-3 1 15,-1-2-1-15,3-5 5 0,2-1-2 0,4-2 2 0,-2-6 7 16,4 1 1-16,0-4 3 0,0 0 6 15,0 0-2-15,0 0 13 0,29 0 13 0,-29 0 14 16,31-28 6-16,-31 28 9 0,35-21 6 0,-17 21 7 16,1-25 18-16,2 25 4 0,-5-28 15 0,3 13 10 15,-3 0 10-15,-1 0 37 0,-3 1 30 0,1 0 34 16,-3 0 30-16,-2 2-4 0,-1 2-13 0,-1-1-25 16,-2 4-21-16,-2 0-27 0,0 4-28 0,-2-3-27 15,0 5-33-15,0 0-27 0,2 1-23 0,-2-2-27 16,0 2-15-16,0 0-17 0,0 0-4 0,0 0-3 15,0 0 2-15,0 0 6 0,0 25 0 0,0-25 7 16,0 23 2-16,0-9 2 0,0 5 0 16,0 2 2-16,-25 4 8 0,25 0 7 0,0 2 15 15,-16 4-1-15,16-2-5 0,-15 0-9 0,15 3-11 16,-16 1 0-16,7 1-1 0,1 2 3 0,0 0-3 16,-2 0-1-16,1 3 0 0,3-2 4 0,-2 2-4 15,2 0 2-15,-3-1-16 0,1 0-38 0,2-1-37 16,-2 0-43-16,-3-3-11 0,1-2-18 0,-2-1-19 15,-3-7-32-15,-1 0-60 0,-3-5-41 0,-2-5-14 16,-1-4-6-16,-1-5 0 0,-6-5-12 0,2 0-54 16,-2 0-71-16,0-38-68 0,2 14-95 15,-2-4-185-15,7-8 7 0,5-5 153 0</inkml:trace>
  <inkml:trace contextRef="#ctx0" brushRef="#br0" timeOffset="13871.23">19501 1244 4421 0,'35'-32'15'0,"-4"5"16"0,-2 1 26 15,-4 3 59-15,-4-4 48 0,-5 8 57 0,-1 3 39 16,-5 6-24-16,0 1-55 0,-1 5-71 0,-5 2-67 16,-2 0-43-16,-2 0-19 0,2 2-1 0,-2 0-5 15,0 0 16-15,0 0 4 0,0 0 0 0,0 32 5 16,0-32-6-16,0 38 6 0,-25-13 0 0,25 2-5 16,0 5-4-16,0 2 4 0,-14 2-4 0,14 1 9 15,0-1 4-15,0 3-4 0,0-2 4 16,0 0-4-16,0-1 4 0,0 0-12 0,0-3 17 15,22-5-9-15,-22-1 0 0,0-3 12 0,23-4-20 16,-23-4 12-16,15-4-8 0,-15-5 12 0,12-1 17 16,-12-4 4-16,0-2 5 0,0 0-9 0,8 0-25 15,-8 0-12-15,0-30 3 0,4 30-1 0,-1-35 18 16,-1 12 5-16,2-6-13 0,0-2-7 0,0-2 3 16,2-3-3-16,2-1 9 0,1-1 3 0,3 1-13 15,1 1 13-15,3 0-9 0,3 0 0 0,1 5 0 16,-1 2-4-16,4 1-1 0,-5 5 5 0,1 2-6 15,0 6-70-15,-7 2-47 0,0 3-70 16,-3 5-88-16,-5-2-44 0,-2 6-91 0,-2 1-63 0,0 0-34 16,0 0-27-16,0 23-55 0,-35-23-120 15,35 25 74-15,-29-25 138 0</inkml:trace>
  <inkml:trace contextRef="#ctx0" brushRef="#br0" timeOffset="14255.17">19927 1383 3556 0,'0'5'54'0,"21"-5"45"16,-21 0 60-16,20 0 60 0,-5 0 10 0,-1-25 13 15,1 25 1-15,3-21 2 0,-3 21 3 0,-1-19 15 16,1 19 1-16,-5-17-18 0,3 17-27 0,-5-14-58 16,0 14-54-16,0 0-32 0,1-11-36 15,-3 11-19-15,0 0-7 0,0 0-15 0,0 0-2 16,1 0 0-16,-1 0-2 0,0 0 2 0,0 0-3 16,0 0 6-16,-1 0 3 0,1 0 6 0,-2 0 1 15,2 0 0-15,-2 0 5 0,0 0-1 0,1 0-1 16,1 0 0-16,-2 0-2 0,0 0-11 0,2 0 2 15,0-24-6-15,3 24-2 0,-3-29 9 0,0 13-3 16,2-1 0-16,-1 0-4 0,-1 1-27 0,0 0-4 16,-4 1 2-16,2 3 0 0,0 1 9 0,-2 0-9 15,0 4-20-15,-2-1-27 0,0 7-33 0,0-3-33 16,0 3-4-16,0 1 27 0,0 0 45 0,-22 0 45 16,22 26-18-16,-27-26-25 0,8 33-13 0,-1-10 16 15,-3 3 36-15,0 4 18 0,0 2 15 0,1 2-25 16,3 2-3-16,4 2-9 0,1-2-26 15,8 2-17-15,0 1-25 0,6-1-13 0,0 1-23 16,0-3-15-16,0 0-22 0,0-3-42 0,26-1-27 16,-26-3-39-16,23-2-27 0,-23-4-11 0,29-2-32 15,-12-4-74-15,1-6-151 0,3-5-41 0,0-6 109 16</inkml:trace>
  <inkml:trace contextRef="#ctx0" brushRef="#br0" timeOffset="14617.6">20504 1248 3827 0,'25'-38'33'0,"4"2"33"0,-5 8 23 0,-3 6 30 16,4-3 12-16,-5 3 14 0,-1 4 21 16,-4 6-15-16,-3 6-39 0,-4 2-50 0,-4 0-49 15,-2 2-23-15,-2 2-11 0,0 0 4 0,0 0 2 16,0 0 11-16,-24 0 4 0,24 0-1 0,-21 23 5 16,21-23-2-16,-31 23 1 0,12-6-1 0,3-1 2 15,-1 2-7-15,1 6 3 0,1 0 1 0,3-1-9 16,2 0 4-16,-1 0-4 0,11-4 1 0,-8 1 15 15,8-2-3-15,0-4 4 0,0 0-1 0,0-2-5 16,0-3 19-16,0-1 16 0,31 0 21 0,-31-1 26 16,25 0 0-16,-25 0-6 0,29-1-18 15,-29 0-22-15,31 0-5 0,-19-2-12 0,-12 1 0 16,21 0-11-16,-21-1-15 0,16-1 1 0,-16 1-12 16,9 0 5-16,-9 1 3 0,6 1-3 0,-4 3 8 15,-2 3-1-15,2 2 15 0,-2 3-3 0,0 3 5 16,0 3-2-16,0 3-15 0,-23 1-26 0,23 2-52 15,0 0-32-15,-29 2-37 0,29-2-11 0,-25 0-28 16,11-3-34-16,-3-4-51 0,1-2-54 0,-3-4-27 16,-1-3-46-16,1-6-107 0,-2-6-211 0,1-1-14 15,1 0 117-15</inkml:trace>
  <inkml:trace contextRef="#ctx0" brushRef="#br0" timeOffset="15018.59">20907 1228 4637 0,'45'-23'-4'0,"-3"2"1"0,-11 3 3 0,-7 1 14 16,-3-4 50-16,-6 5 47 0,-5 4 23 0,-4 6-4 16,-2 2-50-16,-4 1-58 0,0 3-29 0,0-2-7 15,0 2-1-15,0 0 11 0,0 0 4 0,-20 0 1 16,20 27 2-16,0-27-1 0,-29 25 2 0,29-7-6 16,-21 1-4-16,7 4 7 0,1 0-1 0,3 3-5 15,-1-1 6-15,5 2-9 0,-4 1 6 0,4 0-1 16,-3-2 6-16,3-3-5 0,2 0-6 0,-2-5 12 15,4-3-3-15,-2-2 7 0,4-4 6 16,0-2 24-16,0-1 50 0,0-2 42 0,0 0 38 16,0-1 18-16,22 1-20 0,-22 0-19 0,25 3-10 15,-25-1-16-15,35-1-14 0,-14 3-6 0,-2-1-17 16,5 0-15-16,-5 0-12 0,2 0-12 0,-5 1-3 16,-1-3-5-16,-3 0-6 0,-1 1-5 0,-5-1-13 15,0-2-8-15,0 0-12 0,-2 1-4 0,-4-2-5 16,0 0 2-16,0 2 9 0,0 2 5 0,0 2 3 15,0 3-1-15,0 4 0 0,0 1-1 0,-22 5-3 16,22 2-41-16,-23 3-40 0,23-2-61 0,-35 3-77 16,16 2-56-16,-2-4-64 0,1 0-30 0,-1-1-16 15,0-6-28-15,1-2-43 0,-3-2-72 0,0-7-90 16,-2-4-201-16,3-3-22 0,-5 0 159 16</inkml:trace>
  <inkml:trace contextRef="#ctx0" brushRef="#br0" timeOffset="15218.79">21295 1242 4888 0,'34'-22'1'16,"-12"1"2"-16,-3 4-8 0,-7 2 0 0,5-5-6 15,-11 10-5-15,-2 6-2 0,-4 4 5 0,0 0 4 16,0 0 23-16,0 33 12 0,0-9 2 0,0 8 4 16,-21 8-15-16,21 5-8 0,0 8 1 15,-20 4-3-15,20 2-4 0,0 0 8 0,-17 0-6 16,17-2-38-16,-12-2-32 0,12-3-61 0,-15-5-89 15,9-4-88-15,0-6-106 0,-2-6-102 0,-3-3-119 16,-1-7-189-16,2-8 53 0,-1-8 157 0</inkml:trace>
  <inkml:trace contextRef="#ctx0" brushRef="#br0" timeOffset="15357.83">21618 1055 4364 0,'12'-35'1'0,"1"7"0"0,-7 6 0 0,2 4 3 15,3-3-6-15,-7 11-4 0,-2 2-33 0,-2 5-61 0,0 1-48 16,0 2-80-16,0 0-78 0,0 0-99 16,-23 22-202-16,23-22-252 0,0 32 112 0</inkml:trace>
  <inkml:trace contextRef="#ctx0" brushRef="#br0" timeOffset="15734.81">21967 1395 4166 0,'23'0'38'0,"-2"0"72"0,-3-22 82 0,1 22 83 16,-7 0 33-16,-1-27-9 0,-5 27-47 0,-2 0-80 15,-4 0-74-15,0-13-72 0,0 13-38 0,0 0-14 16,0 0 13-16,0 0 12 0,0 0 0 16,-27 0 1-16,27 30-9 0,-23-30-1 0,23 31-3 15,-29-11 4-15,13 2 4 0,1 2 0 0,1 3 0 16,-3-1 5-16,5 3 0 0,2 2-48 0,-5-1-29 15,3 1-43-15,1 0-36 0,1 0 6 0,0-1-8 16,-3-5-2-16,5 0-3 0,-2-5 9 0,-3-3 21 16,1-4 29-16,-2-5 16 0,-1-4 3 0,-4-4 8 15,3 0 12-15,-7-23 20 0,2 23 24 0,1-42 18 16,-1 14 6-16,5-7 5 0,-1-2 8 0,3-3 10 16,5-2 20-16,3-2 15 0,6 0 21 0,0 0-1 15,0 2-16-15,31 2-18 0,-31 1-22 16,41 6-17-16,-14 2-3 0,2 4-4 0,2 6-6 15,4 4-3-15,-4 5-23 0,3 4-45 0,1 8-76 16,0 0-99-16,-4 0-96 0,-2 34-92 0,0-11-124 16,-4 4-187-16,-3 2 4 0,-1 2 140 0</inkml:trace>
  <inkml:trace contextRef="#ctx0" brushRef="#br0" timeOffset="16170.97">22120 1412 4527 0,'21'-11'13'0,"2"-2"50"16,-3-1 68-16,-3 3 85 0,6-10 84 0,-7 9 42 0,1 1-1 16,-17 4-54-16,16 1-90 0,-16 1-95 15,8 1-69-15,-8-1-37 0,0 5-13 0,0 0-2 16,0 0 0-16,0 0 2 0,0 0 5 0,0 0 5 16,-26 27-7-16,26-27-17 0,0 30-13 0,-27-10-12 15,27 1 9-15,-17 3 11 0,17 2 11 0,-12 1-12 16,12 2-5-16,-11 1-1 0,11 1 6 0,0-3 12 15,0 2 9-15,0-3 4 0,0 1-4 0,0-6 4 16,27-1-11-16,-27-4 11 0,0-2-3 0,29-3-5 16,-29-2 8-16,17-5-4 0,-17 0 13 0,14-2 15 15,-14-3 4-15,13 0-1 0,-13 0 2 0,10 0-17 16,-10-25 4-16,6 25-7 0,-6-32-5 16,4 10 5-16,-2-6-5 0,-2-3 9 0,0-6-12 15,0-6 9-15,0-4-9 0,0-4 1 0,0-1 12 16,0-3-4-16,0-1 8 0,0 2-4 0,0 6 5 15,0 2 2-15,0 7-5 0,34 5-10 0,-34 6-9 16,41 7-13-16,-20 6-1 0,12 7 6 0,-2 2-5 16,4 6 4-16,2 0 10 0,4 36 4 0,1-6 2 15,-3 11-3-15,2 9-54 0,-6 9-55 0,-8 7-42 16,-2 7-61-16,-10 3-21 0,-7 3-33 0,-8-3-65 16,0 0-66-16,-27-3-80 0,0-1-134 0,-4-5-249 15,0-5 85-15,-6-4 151 0</inkml:trace>
  <inkml:trace contextRef="#ctx0" brushRef="#br0" timeOffset="16614.33">23464 791 4940 0,'14'-9'34'0,"-3"1"38"15,-1 1 32-15,-4 0 35 0,5-4 4 0,-5 7 9 16,-6 1-11-16,0 2-35 0,0 1-52 0,0-2-54 16,0 2-25-16,0 0 0 0,0 0 7 0,0 0 5 15,0 0 5-15,-27 30-1 0,27-30 0 0,-23 36 5 16,23-10 4-16,-27 6-4 0,27 6 15 0,-22 5-2 15,22 10-48-15,-17 5-55 0,17 6-67 0,0 6-71 16,0 5-54-16,0 2-66 0,0 1-102 0,0 1-93 16,0-4-119-16,0-2-234 0,25-9 63 0,-25-3 165 15</inkml:trace>
  <inkml:trace contextRef="#ctx0" brushRef="#br0" timeOffset="16835.18">23640 1630 4579 0,'20'-25'30'0,"-5"-2"28"0,1 1 54 16,-1 0 63-16,-3-4 62 0,-2 7 70 0,1 4 17 15,-3 5-34-15,-6 2-89 0,4 3-104 0,-6 2-81 16,0 1-37-16,0 2-21 0,0 3 10 0,0 1 3 16,0 0 3-16,-27 0-42 0,27 26-70 0,-22-26-61 15,22 33-50-15,-23-8 1 0,23 3 2 0,-19 5-11 16,19 4-31-16,-8-1-57 0,8 4-60 15,0 1-52-15,0 1-93 0,0-1-156 0,0-3-80 0,0-5 133 16</inkml:trace>
  <inkml:trace contextRef="#ctx0" brushRef="#br0" timeOffset="16989.93">23778 1202 3862 0,'12'-35'-8'0,"-12"5"0"0,13 2-3 15,-7 6-6-15,-6-1 3 0,0 5-5 0,4 8-27 16,-4 5-46-16,0-2-73 0,0 7-83 0,0 0-75 16,-27 0-106-16,27 0-142 0,0 0-120 0,-22 36 105 15</inkml:trace>
  <inkml:trace contextRef="#ctx0" brushRef="#br0" timeOffset="17451.16">23921 1399 3834 0,'8'-25'36'0,"6"25"60"0,-5-19 66 16,1 19 68-16,-2-25 21 0,1 25-7 0,-5-20-31 15,2 20-56-15,-6 0-69 0,0-14-51 0,0 14-37 16,0 0-20-16,0 0 8 0,0-8-5 0,0 8 2 16,0 0 7-16,0 0-4 0,0 0 2 0,-27 0 2 15,27 0-1-15,0 22 3 0,-19-22 4 16,19 23-9-16,-14-23 3 0,14 31 2 0,-12-8 2 15,12-1-3-15,-15 4 3 0,15 3-2 0,0 1-22 16,-8 3-1-16,8 0-18 0,0-1-7 0,0 2 4 16,0-3-3-16,0 0 14 0,0-2-15 0,0-2-2 15,0-4 4-15,0-2-2 0,0-4 18 0,0-4 21 16,0-1 12-16,0-6 6 0,0-1 9 0,0-2 2 16,0-3 0-16,0 0-3 0,0 0-3 0,0 0-10 15,0-29 0-15,0 29 1 0,0-40 3 0,0 14 1 16,0-5-1-16,0-4 10 0,0-2 14 0,0-4 15 15,0-4 6-15,0 1 9 0,0-3-6 0,0 0 8 16,23-1-5-16,-23 4-7 0,29 1-9 16,-9 1-17-16,-1 4-5 0,1 4-11 0,3 6-4 15,0 4-10-15,0 6-2 0,-5 5-4 0,1 5-6 16,-1 8 0-16,-1 0-6 0,0 27-18 0,1-5-4 16,-3 11-14-16,-3 6-7 0,-2 9-6 0,-1 6-34 15,-5 1-33-15,0 4-41 0,-4 0-48 0,0 2-46 16,0-2-57-16,-29 0-69 0,29-6-113 0,-33 0-202 15,33-8 8-15,-37-4 127 0</inkml:trace>
  <inkml:trace contextRef="#ctx0" brushRef="#br0" timeOffset="17886.81">24280 1536 4308 0,'56'-33'47'0,"0"-3"72"0,-2 0 59 0,0-3 69 16,-3-2 57-16,-3 2 44 0,-11 5 34 0,-6 4-12 15,-8 5-71-15,-5 4-105 0,-5 1-92 0,-5 5-60 16,-2 3-30-16,-2 3-15 0,-4 4-8 0,0 1-5 16,0 2-5-16,0 2 2 0,0 0 2 0,0 0 4 15,0 0-5-15,0 0-3 0,0 0 0 0,0 0-7 16,0 0-8-16,0 20-6 0,0-20-1 0,0 0 10 16,19 0 14-16,-19 17 9 0,0-17 12 0,25 0-2 15,-15 0 4-15,5 0 1 0,1 0-1 16,3 0 5-16,3 0-2 0,-1-31 5 0,4 31-1 15,-4-35-7-15,1 14 2 0,-7 0-4 0,3 2-8 16,-1-2 8-16,-9 6 3 0,2 3 1 0,-5 0-2 16,3 1-13-16,-4 3-10 0,-4 8-4 0,0-10 2 15,0 10 5-15,-35 0 5 0,4 0-30 0,-15 0-27 16,-7 0-53-16,-11 25-49 0,-11-25-45 0,-3 43-36 16,-5-12 14-16,2 6 28 0,9 10 55 0,8 3 55 15,6 7 35-15,17 6 19 0,6 6 21 0,16 2 11 16,4 5 6-16,15 1 4 0,0 1-2 0,34-3 2 15,-3 0 9-15,8-3 0 0,6-1 6 16,7-7-7-16,2-6 1 0,2-4-2 0,3-4 0 0,-1-3 8 16,-2-7-7-16,-2-6-38 0,-7-5-64 15,-1-7-117-15,-11-4-178 0,-4-4-185 0,-2-8-363 16,-8-6-70-16,-3 0 177 0</inkml:trace>
  <inkml:trace contextRef="#ctx0" brushRef="#br0" timeOffset="18018.63">25045 2082 4684 0,'0'0'-11'0,"0"16"-28"0,0-16-36 0,0 0-48 15,27 0-72-15,-27 0-85 0,0 0-91 16,21 0-112-16,-21 0-186 0,0 0-182 0,0 0 126 16</inkml:trace>
  <inkml:trace contextRef="#ctx0" brushRef="#br0" timeOffset="26697.89">13449 14202 1946 0,'0'0'42'15,"0"0"19"-15,0 18 24 0,0-18 33 0,0 0-9 16,0 0 18-16,0 0 8 0,0 0 8 0,0 0-4 15,0 0 3-15,0 0 6 0,0 0-11 0,0 0 7 16,0 0-12-16,0 0-18 0,0 0-8 0,0 0-16 16,0 0-14-16,0 0-8 0,0 0-12 0,0 0-13 15,0 0-13-15,0 0-14 0,0 0-9 0,0 0-6 16,0 0-2-16,0 0 1 0,0 0-2 0,0 0-6 16,0 0 1-16,0 0 4 0,0 0-2 0,0 0 5 15,0 0-1-15,0 0-2 0,0 0 4 16,0 0 0-16,0 20-1 0,0-20 0 0,0 0 0 15,0 14 0-15,0-14 2 0,0 0 2 0,0 10 2 16,-19-10-5-16,19 0 5 0,0 0 0 0,0 0 1 16,0 0 10-16,0 0 27 0,0 0 23 0,0 0 21 15,0 0 14-15,0 0-29 0,0 0-28 0,0-17-22 16,0 17-25-16,0-14 1 0,0 14 10 0,0-21-2 16,0 10 3-16,0 1 1 0,0-1-4 0,-10 1 12 15,10 4 15-15,0-1 12 0,-4 1 0 0,4 3-14 16,0 1-12-16,0-1-15 0,0 3-6 0,-2 0-3 15,2 0-4-15,0 0-1 0,0 0-4 16,0 0 1-16,0 0 3 0,0 0 0 0,0 0 1 16,0 0 5-16,0 23 0 0,0-23 4 0,0 17 0 15,0-17 2-15,0 21 2 0,0-21-9 0,0 20 6 16,0-20-5-16,-17 17-6 0,17-17 11 0,0 10-2 16,0-10 5-16,0 6 5 0,0-6-1 0,0 0 6 15,0 0 0-15,0 0 15 0,0 0 60 0,0 0 13 16,0 0 1-16,0 0-28 0,0 0-57 0,0-24-15 15,0 24 11-15,0-22 18 0,0 22 0 0,0-28 0 16,0 15 16-16,0 0 31 0,0-1 4 0,14 4 4 16,-14 0-23-16,0 2-34 0,0 1-14 0,0 2-3 15,0 3-22-15,0-1-10 0,0 3 5 0,0 0-23 16,0 0 14-16,0 0-5 0,0 0 1 16,0 0 21-16,0 0 1 0,0 22 8 0,0-22 0 15,0 19-8-15,0-19-5 0,0 27 8 0,0-11-3 16,0-2 12-16,0-1 1 0,0 1-9 0,0-4 0 15,0 1-9-15,0-4 9 0,0-1 0 0,0-3 9 16,0 0 9-16,0-1 1 0,0-2 5 0,0 0 5 16,0 0-10-16,0 0 0 0,0 0-6 0,0 0-9 15,0-24 0-15,0 24 3 0,0-23 51 16,0 23 33-16,0-27 3 0,0 11 1 0,0 0-35 16,0 3-11-16,0 0 40 0,0 0 0 0,0 4 0 0,0-1-21 15,0 3-36-15,0 2-16 0,0 2-13 16,0 1-7-16,0 1-8 0,0 1-1 0,0 0-6 15,0 0 3-15,0 0-3 0,0 0-1 0,0 0 4 16,0 0 6-16,0 0 3 0,0 19 6 0,0-19 3 16,0 18-3-16,0-18-4 0,0 19 7 0,0-7-4 15,0 1-2-15,0-2 7 0,0-2-6 0,0-2 4 16,-14-2 5-16,14 0 1 0,0-1-4 0,0-2 12 16,0 0-4-16,0-2 6 0,0 0 1 0,0 0-1 15,0 0 4-15,0 0-5 0,0 0-4 0,0 0-5 16,0-23-6-16,0 23-7 0,0-18 6 0,0 18-1 15,0-25 9-15,0 25 31 0,0-23 15 16,0 23 21-16,17-17-4 0,-17 17-24 0,0-12-17 16,0 12-30-16,0 0-1 0,0-5-11 0,0 5-2 15,0 0-4-15,0 0-3 0,0 0 5 0,0 0-3 16,0 0 11-16,0 0 2 0,0 20 6 0,0-20-2 16,0 18-1-16,0-18 3 0,0 24-6 0,0-8 11 15,0-1-2-15,0 0-4 0,0-3 1 0,0 0-6 16,-13-1 6-16,13-1 0 0,0-3 4 0,0-2 4 15,0-2-4-15,0 0 5 0,0-1 3 0,0-1-1 16,0-1 4-16,0 0-1 0,0 0 1 0,0 0 1 16,0 0-7-16,0 0-5 0,0 0-4 0,0-20-3 15,0 20 2-15,0 0-3 0,0-25 8 16,0 25-3-16,0-24 4 0,0 24 3 0,0-21-7 16,0 21 3-16,17-18-5 0,-17 18-1 0,0-9-3 15,0 9-9-15,0-4 0 0,0 4-3 0,0 0 1 16,0 0 0-16,0 0 0 0,0 0 3 0,0 0 5 15,0 0 5-15,0 21 4 0,0-21 2 0,0 23-3 16,0-23-5-16,0 29 5 0,0-14-1 0,0 1 3 16,0-2-1-16,0-1-8 0,0-1 1 0,0-3-1 15,0 1 6-15,0-4 0 0,0-1 2 0,0-2 6 16,0-3 2-16,0 0 6 0,0 0 6 0,0 0 3 16,0 0-1-16,0 0-4 0,0 0-19 15,0-20-5-15,0 20-5 0,0-24 5 0,0 24 7 16,0-32-1-16,0 12 4 0,0 1-6 0,0-2 5 15,14 4-4-15,-14-1-4 0,0 3 11 0,0 1 0 16,10 1-1-16,-10 4 1 0,0 0-8 0,7 3-6 16,-7 3-3-16,0-1 2 0,2 4-9 0,-2-1 2 15,0 1-1-15,0 0-6 0,0 0 6 0,0 0 1 16,0 0 10-16,0 19 3 0,0-19 4 0,0 20-1 16,0-20-2-16,0 28-1 0,0-11 0 0,0-1 1 15,0 2-3-15,0-2 3 0,0-2-6 0,0 0 10 16,0-2 0-16,0-3-2 0,0 1 5 0,0-4-2 15,0-2 0-15,0-1 4 0,0-2 2 16,0 0 1-16,0-1 5 0,0 0 3 0,0 0-3 16,0 0 4-16,0 0-8 0,0 0-8 0,0 0 1 15,0-24-12-15,0 24 6 0,0-18 0 0,0 18-1 16,0-27 6-16,0 12-1 0,0 0-2 0,25 4 2 16,-25-2-3-16,0 2-1 0,0 3 2 0,0 0-1 15,0 3-4-15,0 2-2 0,0-1-2 0,0 3-4 16,0 1-4-16,0 0-1 0,0 0-3 0,0 0 1 15,0 0 8-15,0 0 8 0,0 21 0 0,10-21 5 16,-10 21-2-16,0-21-6 0,0 29 8 0,6-13 1 16,-6 1-2-16,4-3 1 0,-2-1-2 0,-2-2 0 15,2 0 0-15,-2-5 7 0,0-2 2 0,0-4 1 16,0 4 8-16,0-4 0 0,0 0 0 16,0 0 3-16,0 0-8 0,0 0-6 0,0 0-4 15,0-22-7-15,0 22 3 0,0-24 7 0,0 24-4 16,0-35 4-16,0 16 2 0,19-1-8 0,-19 2 21 15,0 2 20-15,0 1 7 0,0 0 3 0,0 6-16 16,10-1-17-16,-10 3-14 0,0 3-3 0,0 1-5 16,0 1-10-16,0 2-1 0,0-1-4 0,0 1-5 15,0 0 3-15,0 0 5 0,0 0 4 0,0 0 8 16,0 24 4-16,0-24-2 0,0 27-2 0,0-10 2 16,0 1-4-16,0 3 4 0,0-1 1 15,0 0-4-15,0-4 5 0,0 0-4 0,0-3 1 16,0-2 3-16,0-3 1 0,0-3 3 0,0-1 7 15,0 0 4-15,0-4 3 0,0 0 7 0,0 0 0 16,0 0 3-16,0 0-3 0,0 0-7 0,0-23-10 16,0 23-6-16,0-27-1 0,19 27 0 0,-19-34 4 15,0 14-1-15,0 0 5 0,12 1 7 0,-12 2 15 16,0 4 21-16,0-3 0 0,9 5-4 0,-9 3-19 16,0 2-23-16,0 2-8 0,0 2-3 0,0 1-4 15,0-1-4-15,0 2 1 0,0 0-6 0,0 0-2 16,0 0 7-16,0 0-5 0,0 0 10 0,0 0 6 15,0 25-3-15,0-25 7 0,0 25-5 16,0-12-2-16,0 4 3 0,0-1-1 0,-21 0 4 16,21 0 2-16,0-3-3 0,0-3 2 0,0 0-3 15,0-2 3-15,-10-4 5 0,10 0 5 0,0-3 6 16,0-1 2-16,0 0-4 0,0 0 7 0,0 0-12 16,0 0-4-16,0 0 2 0,0-22-13 0,0 22 6 15,0-18 0-15,0 18-2 0,0-28 4 0,0 14-2 16,0-1 3-16,0 4-1 0,0 11 0 0,0-18 6 15,14 18-2-15,-14-12-2 0,0 12-6 0,0 0-9 16,0 0-4-16,0 0-1 0,0 0 3 0,0 0-3 16,0 0-2-16,0 0 5 0,0 0 1 15,0 0 6-15,0 20 1 0,0-20-1 0,0 16 6 16,0-16-1-16,0 23 2 0,0-12 0 0,0 0-7 16,0-1 4-16,0-10-3 0,0 13 3 0,0-13 2 15,0 7 2-15,0-7 3 0,0 0 5 0,0 0 0 16,0 0 3-16,0 0-4 0,0 0 2 0,0 0-1 15,0 0-4-15,0 0 2 0,0 0-10 0,0 0 0 16,0 0-1-16,0-18 6 0,0 18-1 0,0 0-2 16,0-13-2-16,0 13-2 0,0 0 3 0,0 0-2 15,0-10-1-15,0 10-3 0,0 0-2 0,0 0 3 16,0 0-1-16,0 0-2 0,0 0-2 0,0 0-1 16,0 0-5-16,0 0-33 0,0 0-28 0,0 0-48 15,0 0-67-15,0 0-73 0,0 0-117 16,0 0-145-16,0 0-115 0,0 21-173 0,0-21-262 15,0 24-153-15,0-9 187 0</inkml:trace>
  <inkml:trace contextRef="#ctx0" brushRef="#br0" timeOffset="30850.44">13835 6513 2811 0,'4'0'15'0,"1"0"25"0,1 0 34 0,-2 0 38 16,-2-20 22-16,0 20 3 0,2 0-3 0,-4 0-17 16,2-16-18-16,-2 16-15 0,0 0-26 0,0 0-29 15,0 0-12-15,0 0-17 0,0-9-15 0,0 9-12 16,0 0-23-16,0 0-13 0,0 0-15 0,0 0-17 15,-23 0-48-15,23 0-57 0,0 25-57 16,-24-25-60-16,24 25-76 0,-21-9-116 0,21 2-111 16,-15 1 98-16</inkml:trace>
  <inkml:trace contextRef="#ctx0" brushRef="#br0" timeOffset="31047.28">13868 7210 2387 0,'4'17'-3'15,"-1"-4"-3"-15,1-4 6 0,-2-2 15 0,-2-7 19 16,0 1 11-16,0 1 1 0,0 0 0 0,0 2-2 16,0-1 0-16,0 0 0 0,0 4-16 0,0-2-14 15,-27 5-9-15,27 1-5 0,0 2 2 0,-25 2-2 16,25 1-12-16,-19 4-31 0,19 2-32 16,-14 5-45-16,14 0-50 0,0 5-40 0,0 5-83 15,0 1-102-15,0 2-108 0,0 0 68 0</inkml:trace>
  <inkml:trace contextRef="#ctx0" brushRef="#br0" timeOffset="31214.71">13796 8183 2109 0,'0'24'26'0,"0"-2"35"0,0-4 34 0,0-1 24 0,23-5-12 16,-23-2-18-16,0-1-21 0,0-3-13 0,14 0 1 16,-14 0-9-16,0-2-11 0,0 1-8 15,0 2-13-15,8 1-7 0,-8 4-2 0,0 2-6 16,0 2-14-16,0 4-39 0,0 2-49 0,0 1-68 15,0 3-87-15,0 5-93 0,0 1-75 0,0 4-111 16,0-1 76-16,-20 1 130 0</inkml:trace>
  <inkml:trace contextRef="#ctx0" brushRef="#br0" timeOffset="31382.8">13657 9222 2549 0,'0'12'-2'0,"0"-1"6"16,0-1 20-16,23-2 23 0,-23-3 18 15,0 3-2-15,0 1-15 0,19 1-22 0,-19 3-19 0,0 0-6 16,0 2-1-16,0-1 0 0,0 3-13 16,0 3-42-16,0 1-74 0,0 2-82 0,0 3-37 15,0 4-21-15,0 4-76 0,0 0-119 0,-29 1 17 16,29 1 65-16</inkml:trace>
  <inkml:trace contextRef="#ctx0" brushRef="#br0" timeOffset="31550.54">13569 10352 2447 0,'0'24'1'0,"0"-1"13"16,20 1 13-16,-20-4 26 0,17-2 8 0,-17 1-4 15,0 2-13-15,14 4-20 0,-14-1-9 16,0 4-11-16,0 1 5 0,0-1-7 0,0 4-8 16,0 2-24-16,0 1-46 0,0 4-55 0,-27 3-66 15,27-1-74-15,0 5-135 0,-22-1-154 0,22 2 73 16</inkml:trace>
  <inkml:trace contextRef="#ctx0" brushRef="#br0" timeOffset="31732.08">13556 11897 2628 0,'27'26'1'0,"-27"1"9"0,21-4 19 16,-21-3 43-16,18 1 22 0,-18 1 1 0,13 2-15 15,-13-1-43-15,10 2-22 0,-10-1-10 0,4 2-4 16,-4 1-1-16,0 0 0 0,0 1-27 15,0 3-35-15,0 3-41 0,0-1-66 0,0 2-58 16,0 2-49-16,0 0-70 0,0 1-82 0,0 1-69 16,0-2 69-16,0 2 110 0</inkml:trace>
  <inkml:trace contextRef="#ctx0" brushRef="#br0" timeOffset="31910.8">13676 13244 2331 0,'0'33'29'0,"0"-1"21"16,0-1 28-16,0-2 40 0,0-5 1 0,6 1 4 15,-6-3 1-15,0 0-20 0,0 0-1 16,0-1-6-16,0-1-10 0,0-1-13 0,0 1-27 16,0-1-19-16,0 0-18 0,0 2-6 0,0 0-2 15,0 0 0-15,0 3-2 0,0-1-26 0,0 0-36 16,0 0-54-16,0 3-72 0,0-2-56 0,0 1-38 16,0-1-76-16,-22 1-139 0,22-2-116 0,0-3 75 15</inkml:trace>
  <inkml:trace contextRef="#ctx0" brushRef="#br0" timeOffset="32070.84">13484 14151 3376 0,'0'4'29'15,"31"-2"3"-15,-31-2 10 0,21 0 44 16,-21 0 11-16,24 0 40 0,-24 0 10 0,15 0-30 16,-15 0-34-16,0 0-41 0,12 0-21 0,-12 0-18 15,0 0-27-15,0 0-40 0,0 0-62 0,0 0-92 16,0 0-99-16,0 0-110 0,0 0-202 0,0 0-204 15,0 0 120-15</inkml:trace>
  <inkml:trace contextRef="#ctx0" brushRef="#br0" timeOffset="33690.19">13934 3453 1724 0,'3'0'32'0,"-3"0"15"0,2-14 19 0,-2 14 8 16,0 0-8-16,0 0 5 0,0 0 10 0,0 0 10 16,2-8-1-16,-2 8 2 0,0 0-4 0,2 0 4 15,-2 0-4-15,0 0 2 0,0 0-7 16,0 0-3-16,0 0-12 0,0 0-3 0,0 0-3 16,0 0-11-16,0 0-3 0,0 0-12 0,0 0-13 15,0 0-2-15,0 0-9 0,0 0-6 0,0 0-2 16,0 0 1-16,0 0 1 0,0 0 0 0,0 0 4 15,0 0 3-15,0 0 5 0,0 0 9 0,0 0 1 16,0 0-3-16,0 0-4 0,0 0-6 0,0 0-4 16,0 0-3-16,0 0-6 0,0 0-2 0,0 0 0 15,0 0-4-15,0 0 2 0,0 0-3 0,0 0-9 16,0 0-18-16,0 0-14 0,0 0-22 0,0 0-16 16,0 0-13-16,0 0-25 0,0 0-20 0,0 0-22 15,0 0-27-15,0 0-22 0,0 0-45 16,0 0-115-16,0 0-141 0,0 0 11 0,0 0 89 15</inkml:trace>
  <inkml:trace contextRef="#ctx0" brushRef="#br0" timeOffset="35621.78">14007 3396 2226 0,'0'0'38'0,"0"0"24"0,0 0 25 16,0 0 23-16,0 0-12 0,0 0-1 0,0 0-13 0,0 0-8 16,0 0-16-16,0 0-11 0,0 0-8 15,0 0-12-15,0 0-10 0,0 0-10 0,0 0-7 16,0 0-3-16,0 0 1 0,0 0 0 0,0 0 3 16,0 0 0-16,0 0-1 0,0 0 2 0,0 0 7 15,0 0 9-15,0 0 1 0,0 0-2 0,0 0-9 16,0 0-9-16,0 0-1 0,0 0 2 0,0 0-2 15,0 0 1-15,0 0 1 0,0 0-4 0,0 0 5 16,0 0-3-16,0 0 4 0,0 0 2 0,0 0-3 16,0 0 7-16,0 0-1 0,0 0 4 0,0 0 4 15,0 0 0-15,0 0-3 0,0 0-2 16,0 0-4-16,0 0 0 0,0 0 4 0,0 0-2 16,0 0 2-16,0 0-6 0,0 0-4 0,0 0-2 15,0 0-4-15,0 0 0 0,0 0 0 0,0 0 2 16,0 0 2-16,0 0 4 0,0 20 0 0,0-20-4 15,0 0-2-15,0 14-1 0,0-14 0 0,0 13 0 16,0-13 7-16,0 10-5 0,-19-10 3 0,19 9 0 16,0-9 2-16,0 5 5 0,0-5-3 0,-10 0-1 15,10 0 1-15,0 0-2 0,0 0 4 0,0 0-2 16,-6 0-3-16,6 0-1 0,0 0-4 0,-4 0 7 16,4-23 4-16,0 23 12 0,0 0 6 0,0-20 8 15,0 20 5-15,0-13-1 0,0 13-3 16,0-12-8-16,24 12-1 0,-24-6-4 0,0 6 3 15,17-7 2-15,-17 7-8 0,0-2-7 0,16 0-9 16,-16 2-3-16,0 0-5 0,11 0-4 0,-11 0-1 16,6 0-2-16,-6 0 7 0,4 0 0 0,-2 0 5 15,0 24 1-15,-2-24-5 0,0 15 3 0,0-15-10 16,0 19 6-16,0-19-4 0,0 17 5 0,0-17 8 16,0 12-4-16,-27-12-8 0,27 9-12 0,0-9-1 15,-24 4 3-15,24-4 11 0,-19 0 15 0,19 0 7 16,-17 0-3-16,17 0 3 0,-16 0-5 0,16 0-5 15,-10 0-4-15,10 0 6 0,-9-24-5 16,7 24 7-16,0 0 6 0,2-24 1 0,0 24 1 16,0-18-3-16,0 18-2 0,0-17 1 0,0 17 1 15,0-11-5-15,23 11-4 0,-23-11-6 0,0 11-2 16,0-6-3-16,16 6-2 0,-16-2 0 0,0 2-4 16,0 0-2-16,11 0 2 0,-11 0 1 0,0 0 4 15,8 0 3-15,-8 0 3 0,6 27-5 0,-2-27 0 16,-2 21-1-16,0-21 2 0,1 22-12 0,-3-22-8 15,0 19 9-15,0-19-6 0,0 11 4 0,0-11-2 16,0 9-13-16,-27-9 2 0,27 6 7 0,0-6 12 16,-25 1 7-16,25-1 4 0,-17 0 13 0,17 0 3 15,-12 0 2-15,12 0-5 0,-12 0-4 0,12 0-3 16,-5 0 8-16,5 0 13 0,0-17 2 16,0 17 2-16,0 0-5 0,0-15-7 0,0 15-2 15,0-15-4-15,23 15-3 0,-23-12 1 0,0 5-5 16,23 1 0-16,-23 1 0 0,16 5-1 0,-16-5-1 15,13 2-1-15,-13 2-9 0,10 1 1 0,-10 0-2 16,6 0 0-16,-6 0 1 0,0 0-4 0,0 0 1 16,0 0 1-16,0 0 6 0,0 0 0 0,0 0-3 15,0 21-9-15,0-21-12 0,0 14-2 0,0-14-1 16,-29 15 4-16,29-15 2 0,-16 13 7 16,16-13-6-16,-23 7 17 0,23-7 9 0,-18 5-2 0,18-5 13 15,-13 2-4-15,13-2 8 0,-6 0-1 16,6 0 2-16,0 0 5 0,0 0 4 0,0 0 8 15,0-20 9-15,0 20-7 0,0 0 4 0,0-25 8 16,0 25-4-16,19-14-3 0,-19 14-7 0,0-13-16 16,20 13-12-16,-20-10-4 0,17 10-7 0,-17-8-6 15,14 8 0-15,-14-4-1 0,11 4 4 0,-11-2-4 16,6 2 1-16,-6 0-4 0,4 0-11 0,-4 0-1 16,0 0-10-16,0 20-2 0,0-20-5 0,0 19-2 15,0-19-5-15,0 21 5 0,0-21 10 0,-31 21-3 16,31-21 17-16,-23 13 2 0,23-13 0 0,-25 10 17 15,25-10-3-15,-20 0 6 0,20 5 3 16,-19-5 0-16,19 0 8 0,-8 0 10 0,8 0 17 16,-6 0 1-16,6 0 4 0,0 0-6 0,0 0-9 15,0 0 2-15,0-21-4 0,0 21 0 0,24 0 0 16,-24-19-11-16,0 19 1 0,25-15-7 0,-25 15-11 16,23-13 3-16,-23 13-6 0,23-9-2 0,-11 9 3 15,-2-4-4-15,1 4-1 0,-3 0-3 0,0 0-2 16,1 0 2-16,-3 0 4 0,0 0-4 0,-4 0 4 15,2 20-2-15,-4-20 4 0,0 0-11 0,0 23 11 16,0-23-16-16,0 17-17 0,-23-17 11 0,23 14-19 16,-20-14 16-16,20 11 8 0,-31-11 3 0,31 12 8 15,-29-12 7-15,12 6 5 0,3-6 4 16,1 0 6-16,1 0 11 0,2 0 15 0,3 0 13 16,3-22 12-16,4 22-3 0,-4 0 2 0,4-21 6 15,0 21-10-15,0-15-3 0,0 15-17 0,25-18-17 16,-25 18-3-16,21-19-11 0,-21 19 0 0,24-16-5 15,-24 11-6-15,25-1-2 0,-10 3-2 0,-3 3 3 16,-2-2-1-16,1 2-2 0,-1 0 2 0,-4 0-7 16,3 0 4-16,-3 0 2 0,-4 0-1 0,2 24 4 15,-2-24-8-15,-2 17-6 0,0-17-21 0,0 20 5 16,0-20 5-16,0 16 0 0,-27-16 0 0,27 14-5 16,-25-14-4-16,25 13 9 0,-31-13 21 0,13 5 2 15,1-5 8-15,-1 3 1 0,3-3 9 16,3 0 12-16,-1 0 8 0,7 0 3 0,6 0 15 15,-8 0-4-15,8 0 10 0,0-22 0 0,0 22-19 16,0 0-6-16,0-13-18 0,23 13-4 0,-23-15-3 16,20 15-8-16,-20-15 2 0,25 15-7 0,-25-9 0 15,31 9 2-15,-16-6-6 0,1 6 6 0,-3 0-3 16,-3 0-2-16,0 0 1 0,1 0-12 0,-5 0-5 16,-2 0 0-16,-4 21-1 0,0-21-7 0,0 0 12 15,0 19-7-15,0-19-10 0,-27 15 13 0,27-15-7 16,-25 17 11-16,25-17 14 0,-33 12 4 15,19-6 6-15,14-1 1 0,-27 0 5 0,27-3-2 0,-21-2 5 16,21 1 20-16,0-1 22 0,-8 0 27 16,8 0-8-16,0 0-17 0,0 0-28 0,0 0-5 15,0 0 3-15,25-23-1 0,-25 23 4 0,20 0-19 16,-20-18-6-16,25 18-4 0,-25 0-6 0,29-12 4 16,-29 12-2-16,23 0 0 0,-13-13 6 0,0 13-5 15,-10 0-3-15,11-4-7 0,-11 4-11 0,0 0-8 16,0 0-11-16,0 0 9 0,0 0 8 0,0 0 7 15,0 0 19-15,-27 0-18 0,27 0 6 0,-31 0 0 16,31 19-8-16,-35-19 19 0,14 0-9 0,3 0 1 16,3 0 11-16,3 0-9 0,12 0 4 15,-15 0 8-15,15 0-2 0,-8 0 9 0,8 0 4 0,0 0 8 16,0 0 10-16,0 0-1 0,0 0-5 16,0 0-10-16,0 0-13 0,23 0-5 0,-23 0 4 15,0 0-6-15,16 0 3 0,-16 0 3 0,0 0-5 16,17 0 3-16,-17-18-4 0,0 18-2 0,8 0 1 15,-8 0-3-15,0 0-19 0,0 0-19 0,4 0-25 16,-4-11-47-16,0 11-38 0,0 0-64 0,0 0-68 16,0 0-36-16,0 0-48 0,0 0-69 0,0 0-160 15,0 0-70-15,-21 0 107 0</inkml:trace>
  <inkml:trace contextRef="#ctx0" brushRef="#br0" timeOffset="39107.04">13445 1108 3810 0,'0'0'45'16,"0"-21"51"-16,0 21 53 0,31-20 46 0,-31 20-16 15,18-25-22-15,-18 14-37 0,0 3-33 0,21 0-17 16,-21 2-24-16,0 2-16 0,0 0-17 0,0 0-17 16,0 3-8-16,0-1 2 0,0 2 5 0,0 0 2 15,0 0 0-15,-35 0-4 0,35 0-10 0,-40 23-12 16,16-23-10-16,-3 0-14 0,-2 25-2 0,0-25 2 15,0 23-2-15,-2-10 1 0,4-1-12 0,0-2-6 16,4 3 6-16,3 1 5 0,1 0 11 16,3 2 20-16,3-4 6 0,5 0 11 0,0-1 8 15,6 0 6-15,2-1 2 0,0-1 0 0,0-3 4 16,0-1-4-16,24 0-1 0,-24-3-1 0,33 2 3 16,-14-3 5-16,4 0 12 0,4-1 5 0,4 0 7 15,-4 0 7-15,2 0-4 0,-1 0 5 0,-1 0-3 16,-2 0-4-16,-4-24 4 0,-1 24-3 0,-3-19 1 15,0 19-10-15,-7-21-4 0,0 21-7 0,-2-23-10 16,-1 10 6-16,-3 2-4 0,0 0-1 0,-4 1 0 16,0 1-12-16,0 1-7 0,0 2-3 0,0 2-1 15,0 4 11-15,-29 0 0 0,29 0 6 16,-19 0 0-16,19 0-2 0,-22 28-2 0,22-28-1 16,-23 29 1-16,23-11-6 0,-19 2-6 0,19 1-16 15,-8 0 2-15,8 0 1 0,0 1 8 0,0-1 12 16,0-3 2-16,0-3 2 0,0 0 6 0,23-5 3 15,-23-1-1-15,23-4 1 0,-23-2-1 0,31-3 5 16,-13 0 0-16,3 0-3 0,0-25 1 0,3 25 5 16,-1-28 11-16,0 10 14 0,0-1 4 0,-3-2 1 15,-1 0 6-15,-3 2-6 0,3-4 4 0,-5 3 6 16,1-3-17-16,-3 3 10 0,-1 3-12 0,1 0-13 16,-6 2-2-16,2 2-6 0,-1 0 1 15,-5 4-1-15,0 0-2 0,-2 4-16 0,0 0-1 16,0 1-5-16,0 1-6 0,0 2 9 0,0 1 0 15,-29 0 6-15,29 0 8 0,-29 0-9 0,12 24 5 16,-1-24-5-16,-3 31 1 0,0-9 9 0,3 5-8 16,1 1 0-16,1 5-5 0,3 3-9 0,3-1-2 15,4 2-7-15,2-2 4 0,4-1 3 0,0-3 6 16,0-2 7-16,0-4-8 0,0-3 7 0,33-4 1 16,-33-4 3-16,29-2 9 0,-9-7 6 0,-1-2-4 15,6-3 0-15,0 0 4 0,1 0-16 0,3-31 7 16,0 31 0-16,0-39-8 0,-2 13 8 15,2-6-2-15,0-1 1 0,-4-3 14 0,-2-3 3 16,-1-5 11-16,-1 5 6 0,-4-3 8 0,-1 2 3 16,-4 2 4-16,1 0 9 0,-5 4 11 0,0 0 16 15,-1 5 3-15,1-1-2 0,-4 0-10 0,2 3 16 16,0 3 0-16,1 1 4 0,-3 2 6 0,2 1-23 16,-2 4-5-16,-2 1 0 0,0 3-15 0,0 2-19 15,-2 4-20-15,0 0-22 0,0 4-16 0,0-1-6 16,0 3 4-16,0 0 0 0,0 0 4 0,0 22 8 15,0-22-6-15,0 28 11 0,-22-8 0 0,22 4 1 16,-19 4 1-16,19 2-3 0,-21 3 11 0,21 3-4 16,-20 1 8-16,20 4-9 0,-19 2-8 0,11 3-8 15,-3 1-45-15,3 1-20 0,0 0-29 0,2-2-18 16,-3 0 27-16,3-3-9 0,2-6 11 16,2-2 9-16,0-6-3 0,2-2 27 0,0-5 8 15,0-2 16-15,0-5 15 0,0-1-7 0,29-3-20 16,-29-4-34-16,27-2-29 0,-27-1-27 0,39-1-15 15,-14-1-24-15,2-2-43 0,0 0-54 0,-3 0-51 16,1 0-43-16,-2 0-48 0,-2-19-100 0,-5 19-151 16,-1-24 3-16,-3 6 124 0</inkml:trace>
  <inkml:trace contextRef="#ctx0" brushRef="#br0" timeOffset="39278.71">13891 1064 3663 0,'0'0'-3'0,"0"0"7"0,0 0 26 0,0 0 34 16,37-5 50-16,-37 5 25 0,31 0-18 0,-31 0-31 16,33 0-44-16,-33 0-37 0,31 0-4 0,-16 0-7 15,1 0-2-15,-1 21-23 0,-3-21-62 0,5 0-94 16,-3 20-109-16,1-20-101 0,1 17-99 0,-1-17-156 16,3 15-128-16,-3-15 128 0</inkml:trace>
  <inkml:trace contextRef="#ctx0" brushRef="#br0" timeOffset="39698.76">14276 1063 3734 0,'6'0'2'0,"-2"0"12"0,2 0 43 15,2 0 54-15,5 0 59 0,-5 0 40 0,-2 0-3 16,-2 0-30-16,0 0-51 0,-4 0-51 0,3 0-36 16,-1 0-32-16,-2 0-13 0,0 0-3 0,0 0-6 15,0 0 7-15,0 0 9 0,0 0-3 0,0 0 0 16,-23 0 10-16,23 24-15 0,0-24 10 0,-23 25-1 15,23-25-20-15,-16 29-4 0,16-15-9 16,-13 1 0-16,13 0 3 0,0-1 3 0,-8 1 0 0,8-1-2 16,0 0 11-16,0 0 11 0,0-3 5 0,0 2 5 15,37-4-4-15,-37 3-4 0,35-5 3 0,-12-1-3 16,2-1 10-16,4-4 2 0,-2-1 0 16,0 0-2-16,-1 0-6 0,-3 0 13 0,0-31 17 15,0 31 2-15,-7-27 13 0,1 7-2 0,-3 2 8 16,-4-3 20-16,3 0 2 0,-7-2 17 0,0 0 6 15,0 4 9-15,-3-2 26 0,-1 5-9 0,-2-1-25 16,0 1-17-16,0 5-27 0,0 2-20 0,0 3-20 16,0 0-23-16,0 3-22 0,0 1-7 0,0 2 14 15,-21 0 9-15,21 0 10 0,0 0 10 0,-21 35 0 16,21-15-1-16,-20 5-4 0,9 8-19 0,1 6-50 16,0 4-53-16,1 5-58 0,1 6-46 0,2 2-12 15,0-2-31-15,2-1-39 0,1-2-43 0,-1-2-49 16,4-3-46-16,0-2-74 0,0-5-174 15,0-8-44-15,0-6 127 0</inkml:trace>
  <inkml:trace contextRef="#ctx0" brushRef="#br0" timeOffset="40363.91">14861 1234 3358 0,'6'-17'7'0,"0"-1"17"0,2 3 27 15,-2-2 26-15,3 1 24 0,-1-2 6 0,-2 4-19 16,-2 3-19-16,-2 0-31 0,0 4-20 0,-2 0-10 16,0 4-11-16,0-1-9 0,0 1-13 0,0 2-8 15,0 1-6-15,0 0-7 0,-24 0-13 0,24 0-19 16,-27 0-19-16,8 23-9 0,1-23 4 0,-5 19 4 15,0-19 8-15,-2 27 11 0,0-13 9 0,3 2 11 16,-1 2 18-16,-2 2 15 0,2-1 14 0,3 1 10 16,-1 2-2-16,5-3 1 0,3 0-2 0,3-1 4 15,4-2 4-15,4-1 0 0,2-3 4 0,0 1 9 16,0-4 5-16,33 0 6 0,-33-3-2 16,41 0-3-16,-18-3 14 0,4-1 12 0,1-1 11 15,-1-1 10-15,2 0-3 0,-2 0-4 0,-2 0 5 16,0 0 5-16,-5 0 3 0,-1-22-1 0,0 22-7 15,-7 0-12-15,0-14-13 0,-1 14-6 0,-5 0-14 16,0-13-12-16,-6 13-13 0,2 0-8 0,-2 0-3 16,0 0 0-16,0 0 7 0,0 0 0 0,0 0 7 15,0 0-2-15,-20 31 3 0,20-31-2 0,0 31-1 16,0-11 1-16,0 1-2 0,0 2 3 0,0 2 1 16,0-1 3-16,0-3-2 0,35-1 3 0,-35 0-4 15,41-6 0-15,-12-3 5 0,2-5-4 16,4-6 6-16,7 0-7 0,3 0 8 0,5-26 36 15,3 26 28-15,1-43 35 0,0 14 27 0,-5-6-4 16,-3-1 2-16,-3-4-8 0,-3-2-33 0,-5-2-31 16,-6-5-30-16,-4 2-19 0,-3 0 24 0,1 1 25 15,0 2 29-15,-3-1 6 0,-3 3-5 0,-3 5 0 16,-1 4 6-16,-3 6 9 0,0 0-11 0,-5 4-38 16,-3 7-36-16,2 3-33 0,-4 7-16 0,0 1 3 15,0 5 0-15,0 0 11 0,0 0 4 0,-35 32 10 16,35-8 3-16,-33 6 2 0,14 12 6 0,-2 8-33 15,1 14-56-15,3 7-48 0,-1 10-69 16,1 5-52-16,0 5-49 0,5 4-88 0,0 1-76 16,-5-1-90-16,1-5-190 0,-3-1-127 0,0-8 143 15</inkml:trace>
  <inkml:trace contextRef="#ctx0" brushRef="#br0" timeOffset="40937.68">14679 1857 4049 0,'20'-18'35'15,"-20"9"71"-15,25-3 71 0,-25 3 75 0,25-4 40 16,-11 5 18-16,-3 0 33 0,-1 1 17 0,-2 3-11 15,-8-1-30-15,11 1-54 0,-11 1-56 0,4-1-28 16,-2 2-39-16,-2 0-41 0,0 2-31 0,0 0-38 16,0 0-19-16,0 0-16 0,0 0-8 0,0 0 8 15,0 0 1-15,-25 24 13 0,25-24 12 0,-27 42 7 16,7-13 9-16,-5 7 3 0,-6 4-5 0,-2 7-6 16,-3 4-11-16,-1 2 1 0,-2 6-5 0,0 4-2 15,2 3 4-15,-5 2-10 0,5 0-5 0,2 1 0 16,6-2 2-16,2 0-1 0,0-7 6 0,6-5-1 15,5-9-7-15,1-6 0 0,5-6-2 16,2-7 3-16,2-7 5 0,2-5 37 0,1-5 18 16,3-5-4-16,0-1-1 0,0-2-37 0,0-2-21 15,0 0 0-15,0 0 0 0,0 0 0 0,0 0 0 16,0 0 0-16,0 0 0 0,0 0 0 0,0-18-82 16,17 18-118-16,-17 0-161 0,0 0-226 0,0 0-118 15,10 0-28-15,-10 0-21 0,15 0 40 0,-15 0 8 16,10 0-173-16,-6 20-55 0,0-20 188 0</inkml:trace>
  <inkml:trace contextRef="#ctx0" brushRef="#br0" timeOffset="41289.78">14034 2783 4683 0,'0'0'28'0,"31"0"50"0,-31 0 93 15,24-27 147-15,-24 27 111 0,29-22 61 0,-29 22-25 16,23-18-91-16,-23 18-107 0,0 0-93 0,13-15-68 15,-13 15-52-15,0 0-40 0,0-7-21 0,0 7 1 16,0 0-6-16,0 0 11 0,0 0 1 0,-25 27 1 16,25-27 4-16,-21 31-6 0,21-8 2 0,-25 3 1 15,25 1 1-15,-22 5-3 0,22 0 1 16,-17 1-2-16,17 0-4 0,-17 0 7 0,17-2-1 0,-12-4 2 16,12 0 1-16,-4-4 1 0,4-3 5 15,0-6 5-15,0-1 24 0,0-6 57 0,0 1 31 16,0-7-5-16,21 1-25 0,-21-2-58 0,24 0-39 15,-24 0 0-15,36 0 0 0,-14-21 0 0,5 21 0 16,-4-18 0-16,0 18 0 0,-1-22 0 0,3 22 0 16,-4-25 0-16,2 25 0 0,-5-21 0 0,3 12 0 15,-3 0-7-15,-1 1-56 0,-3 3-68 0,-3 0-94 16,-3 1-116-16,-2 1-146 0,0 2-146 0,-3 0-81 16,-1-1-127-16,-2 1-99 0,0 1-341 0,0-4 172 15,0 2 249-15</inkml:trace>
  <inkml:trace contextRef="#ctx0" brushRef="#br0" timeOffset="43357.89">13844 6550 2520 0,'0'0'38'16,"0"0"30"-16,0 0 38 0,0 0 38 0,0 0-8 16,0 0 3-16,0-12-14 0,0 12-19 0,0 0-15 15,0 0-30-15,18 0-21 0,-18 0-21 0,0 0-15 16,0 0-6-16,17 0-6 0,-17 0 4 0,0 0-3 16,10 0 1-16,-10 0 8 0,12 0-2 0,-5 21 2 15,-1-21-4-15,2 0-2 0,-2 20 0 0,-2-20 1 16,1 0 3-16,-3 13-4 0,2-13 2 0,-2 0 2 15,-2 0-2-15,0 8 4 0,0-8-2 0,0 0 0 16,0 0 2-16,0 6-4 0,0-6 2 0,0 0-2 16,0 3 2-16,0-3 4 0,0 0-4 0,-23 0 5 15,23 0-3-15,0 0 0 0,-25 0-4 16,25 0-2-16,-20 0 6 0,20 0 0 0,-21 0 10 16,21-25-3-16,-17 25 11 0,17 0 13 0,-8-19 17 15,8 19 23-15,0-17 15 0,0 17 6 0,0-17-11 16,0 17-13-16,0-16-16 0,29 9-13 0,-29-1-4 15,23 2-7-15,-23 1-10 0,23 0-9 0,-23 2-7 16,22 0-4-16,-22 1-9 0,19 2 1 0,-19 0-1 16,16 0 3-16,-16 0 1 0,11 0-2 0,-11 0 2 15,8 0-4-15,-8 0 9 0,0 19 1 0,0-19 1 16,0 0-2-16,0 18-6 0,0-18 8 0,0 13-2 16,-23-13 1-16,23 13-1 0,0-13-5 0,-20 11-2 15,20-11 1-15,0 7 7 0,-17-7-1 16,17 4 4-16,0-2 4 0,0-2-2 0,-10 0 3 15,10 0 7-15,0 0 19 0,0 0 23 0,0 0 15 16,0 0-5-16,0 0-24 0,0 0-22 0,0-20-5 16,0 20 21-16,0 0 23 0,0-16 3 0,20 16-10 15,-20 0-23-15,0-12-16 0,0 12-13 0,0 0-2 16,11 0-1-16,-11 0-9 0,0 0 5 0,0 0 0 16,0 0-2-16,4 0 0 0,-4 0 0 0,0 0-5 15,0 0-1-15,0 0 3 0,0 0-2 0,0 0 3 16,0 0-21-16,0 19-14 0,0-19-14 0,0 14-19 15,0-14 18-15,0 18 7 0,0-18 12 16,-19 17 16-16,19-17 6 0,0 10 7 0,0-10 4 16,-14 6 9-16,14-3 4 0,0-3 6 0,0 1-1 15,0-1 9-15,0 0 17 0,0 0 9 0,0 0 8 16,0 0-10-16,0 0-18 0,0 0-14 0,0 0-11 16,0-19-3-16,0 19-1 0,0 0-2 0,20-14 3 15,-20 14 3-15,0 0-1 0,0 0 1 0,13-11-5 16,-13 11-2-16,0 0 1 0,0 0-5 0,8 0 3 15,-8 0-4-15,0 0-10 0,0 0-15 0,0 0 2 16,0 0 2-16,0 0-1 0,0 0 8 0,0 0-9 16,0 22-7-16,0-22-8 0,-23 0 4 0,23 21 6 15,0-21 6-15,-14 0 20 0,14 13 11 16,0-13 4-16,0 0 4 0,-15 0-4 0,15 0 3 16,0 0 5-16,0 0 17 0,0 0 23 0,0 0 18 15,0 0 12-15,0 0 0 0,0 0-14 0,0 0-23 16,0 0-19-16,0 0-20 0,0 0-10 0,0 0 7 15,0-18 0-15,0 18 3 0,0 0 3 0,15 0-9 16,-15-9 0-16,0 9 3 0,0 0 0 0,0 0-1 16,8 0 0-16,-8 0-3 0,0 0 3 0,4 0-3 15,-4 0 2-15,0 0-3 0,0 0-5 0,0 0 7 16,0 0-6-16,0 0-4 0,0 0-11 0,0 0-12 16,0 0-5-16,0 0 4 0,-16 0 11 15,16 0 15-15,0 0 10 0,0 0 2 0,-15 0 4 16,15 0 0-16,0 0 4 0,0 0 11 0,-8 0 28 15,8 0 15-15,0 0 23 0,0 0-8 0,0 0-25 16,0 0-17-16,0 0-17 0,23 0 14 0,-23-22 8 16,0 22 10-16,0 0-6 0,14-16-15 0,-14 16-15 15,0 0-12-15,0 0-4 0,0-12-3 0,11 12 3 16,-11 0-7-16,0 0-3 0,0 0 2 0,0 0-2 16,0 0 5-16,0 0-1 0,0 0-6 0,0 0-8 15,0 0-14-15,0 0-6 0,0 0-5 0,0 0-5 16,0 0-7-16,-17 0-9 0,17 0-20 15,0 0-17-15,0 0-26 0,-12 12-39 0,12-12-48 16,-7 0-53-16,7 0-47 0,-6 0-44 0,6 9-57 16,-4-9-161-16,4 4-131 0,0-4 103 0</inkml:trace>
  <inkml:trace contextRef="#ctx0" brushRef="#br0" timeOffset="44030.73">14662 6695 2349 0,'0'0'34'0,"-16"0"31"0,16 0 31 0,-15 0 36 15,15 0-2-15,-10 0 6 0,6 0-4 0,-3 0-9 16,1 0-8-16,2 0-5 0,0 0-5 0,2 0-1 15,-2 0 2-15,2 0-3 0,2 0-4 16,-2 0 3-16,0 0-6 0,-1 0-2 0,3 0 11 16,0 0-4-16,0 0 9 0,0 0 6 0,0 0-8 15,0 0-8-15,0 0-9 0,40 11 0 0,-15-11 33 16,10 0 29-16,6 14 61 0,11-14 17 0,6 8-5 16,10-8-6-16,2 7-34 0,2-4-5 0,7-3-29 15,2 0-10-15,-1 0-22 0,-1 0-20 0,-1 0-11 16,-1 0-28-16,-3 0-21 0,1-21-25 0,-3 21-13 15,0 0 2-15,-3 0 1 0,-5 0 2 0,-4-15 3 16,-5 15-7-16,-9 0-7 0,-7 0-1 0,-12 0-10 16,-8 0 0-16,-5 0-38 0,-6 0-68 0,-6 0-31 15,-2 0-73-15,0 0-102 0,0 0-90 16,-31 26-97-16,31-26-74 0,-43 28-38 0,12-12-32 16,-8 3-127-16,-7 1-221 0,-7-6 182 0</inkml:trace>
  <inkml:trace contextRef="#ctx0" brushRef="#br0" timeOffset="44702.68">14335 6548 3156 0,'13'-5'50'0,"-1"1"52"15,3 4 56-15,-1-3 58 0,3-2 6 0,-3 1-1 16,3 1-11-16,-3 1-9 0,1 1-10 0,-1-2-8 16,-3 2-4-16,-3 1-26 0,0 0-36 0,-6-2-50 15,0 2-41-15,0 0-22 0,-2 0-11 16,0 0 3-16,0 0 0 0,0 0 8 0,0 0 0 16,-27 0 4-16,27 0 7 0,-35 0-7 0,10 23 10 15,1-23-11-15,-9 0-14 0,4 18 3 0,0-18-7 16,-2 16 11-16,2-16 8 0,0 20 7 0,0-9-8 15,4 1-4-15,0 0 0 0,3 0-7 0,-1-1 0 16,4-1 8-16,3-2 3 0,5-3-3 0,7 1 11 16,0-1 13-16,4-4 50 0,0 0 50 0,0 1 32 15,27-2 5-15,-27 0-39 0,39 1-36 0,-12 1-37 16,-2 0-18-16,2 1-15 0,2 1-20 0,-5 2-4 16,5-1-2-16,-6 4-1 0,0 1-9 15,0 1-58-15,-1 4-96 0,1-1-118 0,-2 4-116 16,-1 0-72-16,-1 1-72 0,-2 1-72 0,-5 2-98 15,0 0-291-15,-1-2 126 0,-3 0 188 0</inkml:trace>
  <inkml:trace contextRef="#ctx0" brushRef="#br0" timeOffset="45691.03">16363 6379 4527 0,'35'-4'37'0,"-35"-3"38"0,42 2 63 0,-42-2 80 15,37-3 54-15,-16 0 69 0,-21 1 7 0,24 4-27 16,-24 1-63-16,0 2-97 0,0 0-70 16,0 0-53-16,0 2-27 0,0 0 3 0,0 0 11 15,-22 0 7-15,22 27 2 0,-27-27-7 0,27 34-6 16,-31-8 31-16,14 3 14 0,3 6 2 0,14 1 1 16,-23 4-22-16,23 4 4 0,0 2-1 0,0 2-8 15,0-2-14-15,0 2-22 0,0-1-3 0,0-2-2 16,29-2 1-16,-29-3-2 0,0-4-3 0,21-5 5 15,-21-3-6-15,0-8 8 0,0-3 0 0,0-5 0 16,0-3 9-16,0-5-2 0,0-3 7 0,0 1 6 16,0-2-7-16,0 0-8 0,0 0-6 15,0-29-3-15,0 8-5 0,-21-4 7 0,21-6-3 16,0-8-6-16,-19-4 2 0,19-3-11 0,0-1-1 16,-10-3-4-16,10-3 4 0,0-1 3 0,0 1 1 15,27-2 5-15,-27 3-1 0,31 0 5 0,-31 2 2 16,37 1-3-16,-16 4-2 0,2 4 1 0,-1 1 0 15,1 5 3-15,0 4 1 0,2 2-1 0,-1 6-3 16,-3 5 1-16,-2 1-1 0,-3 5-4 0,1 5 0 16,-5 0-9-16,-1 5-47 0,-3 1-22 0,-2 1-20 15,-4 0-4-15,2 0 23 0,2 26-5 0,-4-26-33 16,1 37-47-16,-3-13-57 0,0 5-60 0,0 3-18 16,0 4-20-16,0 1 10 0,-25 4 16 0,25-2-13 15,-27 2-25-15,27-1-39 0,-39 0-55 0,18-2-75 16,-2-2-188-16,3-1-62 0,-1-5 132 15</inkml:trace>
  <inkml:trace contextRef="#ctx0" brushRef="#br0" timeOffset="46082.59">16723 6584 4023 0,'31'-21'14'0,"-4"21"23"0,-2 0 60 0,-5-24 48 16,3 24 53-16,-4-22 42 0,-5 22 3 0,-6 0-18 15,1-14-58-15,-7 14-75 0,0 0-64 16,-2 0-40-16,0 0-8 0,0 0 5 0,0 0 4 16,0 0 11-16,0 0-14 0,-29 31 8 0,29-31 0 15,0 34 2-15,-29-10 14 0,29-1-3 0,0 4-9 16,-21 3-3-16,21-2 3 0,0 5-3 0,0 0 10 16,0 1-8-16,0-2-4 0,0 3 10 0,0-3-11 15,0-1-29-15,0 0-14 0,0-4-30 0,0-2-9 16,0-5 17-16,0-4 7 0,0-2 25 0,0-6 21 15,0-2 21-15,0-5 12 0,0-1 5 0,0 0-3 16,0 0-9-16,0-29-2 0,0 29-6 16,0-36 2-16,-16 13 8 0,16-4-8 0,0-1 8 15,-13-1-10-15,13 2-2 0,0 0 7 0,0-3-8 16,0 5 4-16,0 0 0 0,31 0-1 0,-31 1 0 16,29 3 4-16,-29 2-8 0,29 0 0 0,-29 3-28 15,27 3-37-15,-12 2-49 0,-3 2-70 0,-2 3-59 16,-10 0-68-16,15 6-59 0,-7 0-48 0,0 0-34 15,-4 0-78-15,1 0-155 0,-1 24 56 0,-4-24 123 16</inkml:trace>
  <inkml:trace contextRef="#ctx0" brushRef="#br0" timeOffset="46722.79">16911 6740 3785 0,'0'0'37'15,"0"0"56"-15,29 0 52 0,-29-22 64 0,27 22 28 16,-27-18 19-16,27 18 41 0,-13 0 15 0,1-21 8 15,-1 21-30-15,-1 0-62 0,-3-15-62 0,-2 15-62 16,-2 0-50-16,1-8-30 0,-3 8-19 0,0 0-15 16,-4 0 2-16,0 0-2 0,0 0-1 0,0 0-6 15,2 0-3-15,-2 0 13 0,0 0 1 0,2 0 10 16,2 21 5-16,0-21-15 0,0 0-4 0,1 22 1 16,-1-22 8-16,0 11 11 0,2-11 6 0,-2 0-17 15,2 0-13-15,3 0-5 0,-1 0-5 0,0-27 21 16,5 27 3-16,-1-33 0 0,0 16-3 15,1-2-2-15,-3-1 2 0,-2 1 1 0,-1-2 9 16,1 2-6-16,-6-1 1 0,0 4-4 0,0 0-8 16,-2 1-16-16,0 4-22 0,0 0-8 0,0 4-4 15,-23 4 23-15,23 2 15 0,-27 1 6 0,7 0 1 16,-1 0-25-16,-6 22-1 0,2-22 2 0,-6 24 3 16,2-24 24-16,1 32 0 0,-1-15-5 0,-2 3 13 15,2-2-4-15,2 3-9 0,2 0 4 0,2 2-30 16,7 1-11-16,-3 2 3 0,7 0-4 0,8 3 9 15,4-1 20-15,0 3 4 0,0 2 8 0,37-2 16 16,-37 3-21-16,45-2 8 0,-20 0-9 0,8-5 1 16,0 0 17-16,0-5 4 0,2-4-2 0,-2-3 4 15,3-6 1-15,1-5-3 0,-2-4 16 16,-2 0-16-16,2-23 4 0,-2 23-11 0,-2-38 4 16,-4 10 8-16,2-1-5 0,-6-4 13 0,-3-1-9 15,-1-3 19-15,-4-1 16 0,-3-1 26 0,-2-2 20 16,-1 2 25-16,-1-2 8 0,-2-2-11 0,-2 1 11 15,0-1-11-15,0-1-20 0,3 0-21 0,-3 1-15 16,0 1 22-16,2 2 27 0,0 3 3 0,-2 1-9 16,3 7-55-16,-3 4-28 0,0 5-5 0,-4 6-19 15,2 4-10-15,0 5-7 0,-2 5 7 0,0 0 11 16,0 0 7-16,0 39 11 0,0-13-3 0,-31 7-3 16,31 8 3-16,-27 3-11 0,27 7-23 0,-27 2-37 15,27 2-44-15,-22 1-65 0,22 1-77 16,-25 0-61-16,25-4-57 0,-19 2-27 0,11-1 10 15,0-4-15-15,1 0-20 0,1-4-40 0,-2-6-49 16,0-3-68-16,-3-4-167 0,3-11 50 0,-4-6 140 16</inkml:trace>
  <inkml:trace contextRef="#ctx0" brushRef="#br0" timeOffset="47189.91">17296 6801 3208 0,'0'-19'39'0,"20"0"32"0,-20 1 26 16,17 3 14-16,-17-4-20 0,14 5-16 0,-14 1-26 15,0 2-13-15,0 4-23 0,0 1-18 16,0 0 1-16,0 2-3 0,-33 2 1 0,33 1 6 16,-37 1-4-16,16 0 3 0,-1 0 0 0,1 0-3 15,2 28 1-15,3-28-3 0,1 25 2 0,3-25-4 16,12 32 3-16,-13-14 0 0,13 0-2 0,0 0 4 16,0 2-1-16,0-1 5 0,23 0 3 0,-23-2 1 15,37 1-2-15,-14-2-3 0,2-2 1 0,6-2-5 16,-2-3 5-16,2 0 1 0,4-3 0 0,0-3 3 15,0-3 8-15,-2 0 26 0,-2 0 35 0,3 0 26 16,-6 0 21-16,1-23-4 0,-4 23-18 0,-2-19-13 16,-2 19-6-16,-5-22 10 0,-1 22 9 0,-3-26 6 15,-2 13-5-15,1-1 1 0,-3 1 8 16,-2-2 17-16,0 2 20 0,-4-1-22 0,3-2-2 16,-1 1 17-16,0 2 4 0,-2-1 3 0,-2 2-13 15,2 1-33-15,0 1-21 0,0 2-6 0,0 1-12 16,-2 1-30-16,0 3-25 0,2 2-16 0,-2 0-11 15,0 1-7-15,0 0 0 0,0 0 8 0,0 0 8 16,0 0 9-16,0 27-1 0,0-27-1 0,-20 31-6 16,20-12 8-16,0 5 5 0,-17 2 0 0,17 5 2 15,0 0-6-15,-12 2-41 0,12 2-43 0,0 2-65 16,-9-4-79-16,9 5-21 0,0-3-34 0,-4-1-4 16,4 0-1-16,-2-4-16 0,0-2-14 15,0-3-15-15,-2-2-10 0,0-5-10 0,0-3 13 16,-1-6-89-16,-1-9-202 0,0 0-1 0,-2-24 76 15</inkml:trace>
  <inkml:trace contextRef="#ctx0" brushRef="#br0" timeOffset="47331.92">17734 6576 3260 0,'18'-17'7'0,"-3"-2"3"0,-1 4 3 0,-1 1 0 15,-1-2-7-15,-4 2-2 0,-1 5-12 0,-3 3-33 16,-4 1-77-16,0 3-109 0,0 1-90 15,0 1-116-15,0 0-218 0,0 0 49 0,0 0 99 0</inkml:trace>
  <inkml:trace contextRef="#ctx0" brushRef="#br0" timeOffset="47938.58">18050 6700 3489 0,'19'0'36'0,"-1"0"40"16,-1 0 32-16,-7-21 26 0,-2 21-9 0,3 0-23 16,-9-18-30-16,-2 18-24 0,0 0-31 0,0 0-21 15,0 0-3-15,0 0-2 0,0 0 3 0,-29 0 3 16,29 0-4-16,-29 0 4 0,10 0-4 16,-3 27 5-16,-1-27 1 0,2 26 1 0,1-10 1 15,-1 3-3-15,2-1 4 0,1 3-3 0,3 0 0 16,1 2 3-16,3 2-6 0,3 1 3 0,4-2-1 15,2 2-1-15,2 0 6 0,0-2-4 0,0-1 4 16,35-2 1-16,-35-2-4 0,35-1-2 0,-14-5-1 16,2-4 7-16,-3 1 3 0,5-5 1 0,0-2 1 15,0-1-6-15,0-2 0 0,-3 0 14 0,1 0 17 16,4 0 15-16,0-32-3 0,-7 32-4 0,-1-36-12 16,2 13-10-16,-1-6 17 0,-1 0 12 0,-3-3 0 15,-1-3 2-15,-1-3-12 0,3 0 4 0,2-5 17 16,-3 0 20-16,-1-2 12 0,-1 0-7 15,3-3-2-15,-5 0 3 0,2 1 33 0,-3 2 8 16,-1 1 6-16,-2 1-19 0,-1 3-24 0,1 5 10 16,-4 4-28-16,0 7-2 0,0 6-36 0,-4 2-43 15,2 6-12-15,-2 4-17 0,0 4 8 0,0 2 7 16,0 0 14-16,0 26 9 0,-27-26 8 0,27 42-5 16,-22-12 12-16,22 5-4 0,-31 5-8 0,31 3-1 15,-27 2-11-15,27 2 9 0,-23 0 0 0,23 1 2 16,-16 0 3-16,16-2-8 0,-11-1-4 0,11 0 9 15,-8 0-8-15,8-2 1 0,-4-2 9 16,4 2-4-16,-2-4-16 0,2 0-27 0,0-3-24 16,0 0-10-16,0 0-1 0,0-5 16 0,0-3 3 15,25-2 1-15,-25 1 6 0,20-6 1 0,-20-1 1 16,31-6-5-16,-14-1-16 0,3-6-21 0,-1-2-23 16,4-5-15-16,-5 0-19 0,1 0-24 0,2 0-43 15,-9-29-84-15,0 29-68 0,-3-38-79 0,-5 11-92 16,-4 2-201-16,0-8-9 0,0-2 137 0</inkml:trace>
  <inkml:trace contextRef="#ctx0" brushRef="#br0" timeOffset="48293.79">18280 6801 3270 0,'-3'0'14'0,"3"0"16"0,0 0 38 16,0 0 52-16,0 0 40 0,0 0 37 0,25 0 1 15,-25 0-26-15,19 0-40 0,-19 0-43 0,23 0-35 16,-23-16-25-16,24 16-16 0,-24 0-7 0,25 0-3 15,-10 0 2-15,3-12-6 0,-1 12 2 0,4 0 1 16,-1 0-8-16,3-9 14 0,2 9-6 0,0-2-3 16,-3-1 5-16,5 0-9 0,0 0 4 0,-2 0-1 15,0 0 1-15,-3-2 3 0,1 2 8 0,-4 0 34 16,1 0 16-16,-5 0 29 0,-3 1 15 0,1-2-8 16,-3 2-2-16,-4 1-10 0,0 0-21 0,-4 1-24 15,-2 0-15-15,3 0-24 0,-3 0 3 16,0 0-11-16,0 0-3 0,0 0 0 0,0 0-17 15,0 0 7-15,0 0 16 0,0 0 5 0,0 0 9 16,0 27 6-16,0-27-16 0,-19 25 2 0,19-7 3 16,0 1-5-16,0 4-3 0,-19 1-3 0,19 1 6 15,0 3 0-15,-10 1 12 0,10 0-61 0,0 2-57 16,-6-2-58-16,6 0-83 0,-4 0-39 0,4 0-69 16,-4-3-63-16,-1-2-56 0,-1-3-79 0,2-3-114 15,2-7-52-15,-6-8 136 0</inkml:trace>
  <inkml:trace contextRef="#ctx0" brushRef="#br0" timeOffset="48426.62">18865 6581 3422 0,'0'-18'2'0,"6"2"-2"16,-6 3-3-16,8 2 1 0,-4 1-9 0,0 1-26 16,-2 5-45-16,0 1-72 0,-2 3-50 0,0 0-47 15,0 0-91-15,0 0-157 0,0 28-143 0,0-28 73 16</inkml:trace>
  <inkml:trace contextRef="#ctx0" brushRef="#br0" timeOffset="48815.72">19117 6848 3550 0,'20'0'38'0,"1"0"43"15,0 0 70-15,-1 0 56 0,-1-27 16 0,0 27 14 16,-3 0-16-16,-6 0-26 0,-3-15-46 0,1 15-54 15,-4 0-58-15,-4 0-37 0,2 0-15 0,-2 0-10 16,0 0-1-16,0 0 7 0,0 0 8 0,0 0 5 16,0 0 6-16,0 0 4 0,0 29-1 0,-21-29-2 15,21 28-1-15,0-10-8 0,-20 2-3 0,20 0 2 16,-15 4 13-16,15 1-2 0,-12 2-1 0,4-2 1 16,-1 4-15-16,-1-2-25 0,0 1-12 0,-1 1-23 15,-1-3-21-15,-2-2 1 0,-1-1-7 16,-1-2 5-16,-3-3 3 0,2-8 13 0,-3-2 23 15,-1-8 21-15,0 0 17 0,1 0 11 0,-1-38 9 16,0 14 1-16,5-2-1 0,-1-6 5 0,5-4-4 16,2 1-4-16,5-3 8 0,3 2-7 0,2 0-3 15,0 1 2-15,0 3 1 0,35 0 3 0,-35 6-3 16,40 1 2-16,-20 4-5 0,7 4 1 0,0 4-1 16,0 3-3-16,2 4-10 0,0 4-60 0,-2 2-79 15,0 0-90-15,-3 0-105 0,-1 28-67 0,-4-28-86 16,-3 36-165-16,-1-16-29 0,-5-1 130 0</inkml:trace>
  <inkml:trace contextRef="#ctx0" brushRef="#br0" timeOffset="49270.73">19317 6903 4101 0,'21'-13'26'0,"0"2"50"15,1-3 68-15,-3 2 68 0,2-6 71 0,-3 5 63 16,-5 5 20-16,-3 0-3 0,-10 3-54 0,10 1-110 15,-10 1-91-15,2 0-72 0,-2 2-49 0,0-1-7 16,0 2 0-16,0 0 12 0,-22 0-2 0,22 0 3 16,-21 0 1-16,21 0-3 0,-27 19 3 0,27-19 1 15,-31 20 1-15,31-20-2 0,-25 29 2 16,13-13 1-16,12 4-2 0,-17 2 2 0,17 2-5 16,-4-1 6-16,4 1-9 0,0 2-5 0,0 1-5 15,0-1-20-15,25-1 4 0,-25-1-8 0,27-1-11 16,-27 0 3-16,31-5 2 0,-15-2-10 0,3-1 22 15,-5-3 8-15,3-5 6 0,0-1 25 0,-3-4 0 16,3-2-5-16,-1 0-3 0,-1 0-14 0,1 0-15 16,-1-27 0-16,-3 27-7 0,-2-36 10 0,3 14 1 15,-7-6 10-15,-2-1 1 0,-2-6 1 0,-2-2 6 16,0-1-4-16,0-2 4 0,0-2 1 0,0-2 11 16,-27 3 4-16,27 0 3 0,0 4 8 15,-27 3-8-15,27 3 0 0,0 6-4 0,0 5-23 0,0 3 4 16,0 5-11-16,0 6-1 0,25 6 12 15,-25 0-7-15,33 0 11 0,-10 36 13 0,2-11 0 16,6 6-12-16,-2 5-63 0,4 6-44 0,0 3-30 16,-4 5-14-16,-2 1 19 0,-7 1-17 0,-3 5-27 15,-5 2-42-15,-5 2-55 0,-7 0-57 0,0 1-63 16,0 1-82-16,-34-2-205 0,34-3-46 0,-41-6 122 16</inkml:trace>
  <inkml:trace contextRef="#ctx0" brushRef="#br0" timeOffset="50394.32">16731 6511 1241 0,'4'-3'32'0,"-2"3"16"16,-2-1 0-16,3-2 0 0,-3 3-32 0,2-1-16 15,-2 1-4-15,2 0 0 0,-2 0 0 0,0 0 0 16,0 0 4-16,2 0 0 0,-2 0 0 0,0 0 0 16,0 0 0-16,0 0 0 0,0 0-4 0,0 0 4 15,0 0 0-15,-21 0 4 0,21 0 26 0,0 0 19 16,0 0 19-16,0 0 26 0,0 0-1 0,0 0-9 15,0 0 2-15,0 0-16 0,0 0-11 0,0 0-10 16,0 0-18-16,0 0-9 0,0 0-18 16,0 0-1-16,0 0-4 0,0 0-14 0,0 0 1 15,0 0-18-15,0 0-26 0,0 0-15 0,0 0-66 16,0 0-91-16,0 0-143 0,0 0-83 0,0-14 72 16</inkml:trace>
  <inkml:trace contextRef="#ctx0" brushRef="#br0" timeOffset="51850.21">13893 6499 2106 0,'0'0'32'16,"0"0"16"-16,0 0 10 0,0 14 6 0,0-14-26 15,0 0-15-15,0 0 0 0,0 0-2 0,0 0 4 16,0 0 4-16,0 0-7 0,0 0-2 0,0 0-11 16,0 0-9-16,0 0 1 0,0 0-6 0,0 0 6 15,0 0-4-15,0 0 0 0,0 0 4 0,0 0-6 16,0 0 8-16,0 0-3 0,0 0-1 15,0 0 3-15,0 0-4 0,0 9-7 0,0-9-10 16,0 0-8-16,0 0-1 0,0 0 7 0,0 3 13 16,0-3 10-16,0 0 0 0,0 0 6 0,0 0-5 15,0 0-4-15,-18 0 18 0,18 0 11 0,0 0 27 16,0 0 20-16,0 0 10 0,0-16 3 0,0 16-17 16,0 0-16-16,0 0-27 0,0 0-22 0,0 0-11 15,0 0-3-15,0 0 3 0,20 0 1 0,-20 0 2 16,19 0 0-16,-19 0 0 0,18 0 2 0,-18 0-3 15,19 0-24-15,-19 0-41 0,12 18-60 16,-12-18-80-16,9 0-117 0,-9 15-185 0,4-15-85 16,-4 0 84-16</inkml:trace>
  <inkml:trace contextRef="#ctx0" brushRef="#br0" timeOffset="53302.53">13980 6547 3240 0,'0'0'0'0,"29"0"3"0,-29-24 16 15,0 24 15-15,23 0 3 0,-23-24-3 0,0 24-18 16,0 0-18-16,10 0-7 0,-10 0-7 0,0 0-25 16,0 0-30-16,0 0-47 0,0 0-68 0,-29 0-81 15,29 0-146-15,-35 0-258 0,12 0 26 0,-8 18 107 16</inkml:trace>
  <inkml:trace contextRef="#ctx0" brushRef="#br0" timeOffset="53478.84">13168 6625 3074 0,'0'0'3'0,"0"0"0"0,28 0 3 0,-28 0 22 16,0-22 5-16,27 22 5 0,-27 0-8 0,0-18-27 15,0 18-30-15,0 0-50 0,0 0-54 0,0 0-60 16,-37 0-80-16,12 0-134 0,-4-9-192 0,-8 9-12 16,-2 0 102-16</inkml:trace>
  <inkml:trace contextRef="#ctx0" brushRef="#br0" timeOffset="53642.06">12010 6650 2880 0,'0'4'1'0,"23"-4"-7"16,-23 2-15-16,0-2-16 0,0 0-19 0,0 0-12 15,0 0-14-15,0 0-36 0,0 0-48 0,0 0-89 16,-35 0-125-16,35 0-185 0,-46 0 66 0</inkml:trace>
  <inkml:trace contextRef="#ctx0" brushRef="#br0" timeOffset="53826.99">10658 6699 3072 0,'0'0'1'16,"0"0"-4"-16,0 0 4 0,0 0-1 0,0 0 3 16,0-20-2-16,0 20-6 0,0 0-1 0,0 0-5 15,0-15-5-15,0 15-31 0,-29 0-49 0,8 0-56 16,-5-12-55-16,-5 12-67 0,-2 0-74 0,-5 0-108 15,-1-6-86-15,-2 6 100 0</inkml:trace>
  <inkml:trace contextRef="#ctx0" brushRef="#br0" timeOffset="53998.71">9722 6647 2453 0,'-2'0'53'15,"2"0"25"-15,0 0 15 0,0 0 26 0,0 0-36 16,0 0-10-16,0 0-13 0,0 0-26 0,0-15-20 15,0 15-31-15,0 0-28 0,0 0-32 0,0 0-34 16,-33 0-25-16,33 0-25 0,-36 0-18 0,14 0-17 16,-7 0-43-16,-4 0-30 0,-5 0-64 0,-5 0-102 15,-2 0 63-15,-5 0 80 0</inkml:trace>
  <inkml:trace contextRef="#ctx0" brushRef="#br0" timeOffset="54179.7">8432 6600 2002 0,'0'0'9'0,"-2"-3"1"0,0 0-1 0,-5 2 0 15,-1-2-12-15,-2 2 2 0,-5 0 1 0,-1-2-1 16,-7 2 3-16,-2 1-7 0,-2 0-10 0,-2 0-23 16,-2 0-37-16,-2 0-33 0,2 0-33 15,-4 0-36-15,-2 0-56 0,0 0-86 0,2 0-34 16,0 19 60-16</inkml:trace>
  <inkml:trace contextRef="#ctx0" brushRef="#br0" timeOffset="54346.78">7479 6643 1573 0,'0'3'20'0,"0"-2"3"15,0 0 8-15,0 1 14 0,0 0-11 0,0 0 3 16,0-2-14-16,-25 2-10 0,25-2-16 0,0 3 0 15,-23-2-15-15,23 0-61 0,-25 1-75 0,11-1-120 16,0 0-146-16,-5-1 49 0,2 0 81 0</inkml:trace>
  <inkml:trace contextRef="#ctx0" brushRef="#br0" timeOffset="54495.1">7026 6665 2113 0,'23'0'22'15,"-23"0"10"-15,0 0 6 0,0 0 12 0,0 0-29 16,0 0-11-16,0 0-10 0,0 0-23 0,0 0-28 16,0 0-63-16,-25 0-106 0,25 0-166 15,-19 0-135-15,19 0 64 0</inkml:trace>
  <inkml:trace contextRef="#ctx0" brushRef="#br0" timeOffset="55499.78">5397 6704 4040 0,'29'-15'13'0,"-29"-1"41"0,0 0 57 16,29 1 67-16,-29-2 44 0,0 3 4 0,17 3-14 15,-17 4-39-15,0 2-50 0,0 1-49 0,0 1-49 16,0 2-31-16,0 0-12 0,0 1 4 0,0 0 6 16,0 0 1-16,0 0 7 0,0 0-3 0,-17 24 3 15,17-24 0-15,0 24-10 0,-25-24 10 0,25 30-10 16,-18-12 2-16,18 0 8 0,-17 2-8 0,17 2 13 16,-10-1-8-16,10 2 0 0,-6 1 4 15,6-2-7-15,0 1-6 0,0 0 2 0,0-4-2 16,24-2 6-16,-24 1 11 0,29-5-6 0,-29-4 7 15,44 0-10-15,-17-5-6 0,2-3 5 0,6-1-4 16,2 0 5-16,-2 0 19 0,2-28-6 0,-2 28-4 16,-4-30 5-16,-4 13-5 0,-2-2-2 0,-4 0-1 15,-5-2 4-15,-1 0-7 0,-7-2 11 0,0 0 15 16,-1 1 10-16,-5 1 7 0,0-1 14 0,-2 2 51 16,0 1 45-16,0 2 53 0,0 2 29 0,0 1-24 15,0 4-33-15,0 2-46 0,0 1-42 0,0 5-39 16,-19-1-39-16,19 3-18 0,0 0-7 0,0 0-1 15,0 0 9-15,0 0 21 0,0 30 24 16,0-30 14-16,0 36 2 0,0-14-7 0,0 5 4 16,-10 2 18-16,10 3 11 0,-9 2-7 0,9 1-24 15,-6 1-35-15,-2 0-10 0,0 0-2 0,-1 1 1 16,-3-1 4-16,-2-1-4 0,1 1-1 0,-3-4 0 16,1 0-4-16,1-1 4 0,-1 0 1 0,1-7-2 15,-1 2 3-15,1-4-3 0,1-4 2 0,-1-2 0 16,0-5 1-16,-3-2-10 0,-2-2-24 0,1 0-31 15,-1-3-42-15,-2-3-38 0,-1-1-39 0,-3 0-50 16,0 0-89-16,-4 0-90 0,0-24-58 0,-2 24-37 16,0-27-8-16,0 8-25 0,-2-3-61 0,0-2-189 15,-2-5-148-15,4 0 165 0</inkml:trace>
  <inkml:trace contextRef="#ctx0" brushRef="#br0" timeOffset="56086.21">5366 6504 4077 0,'21'9'2'0,"-21"-2"15"0,21-4 62 16,-21-2 78-16,14-1 73 0,-14 0 51 0,0 0-7 16,0 0-43-16,0 0-51 0,0 0-37 0,0 0-21 15,0 0 4-15,0 0 1 0,0 0-1 0,0 0 3 16,0 0-6-16,0-16-30 0,0 16-22 0,0 0-38 16,0-18-34-16,0 7 4 0,0-1-3 0,0-5 0 15,0 1 4-15,0-5-1 0,0-4-1 0,25 2 1 16,-25-6-6-16,31 0 0 0,-31-3 0 0,37-1 2 15,-14 0 18-15,0 2 23 0,-1-1 26 0,-1 1 18 16,4 4 8-16,-5 0-6 0,3 7-27 0,-2 0-18 16,-3 4-24-16,1 4-20 0,0 3 0 0,-5 3-11 15,-1 3 0-15,1 3 0 0,-2 0-2 16,-1 0 10-16,1 25 0 0,-2-25 0 0,3 36 6 16,-1-11 0-16,1 5 0 0,-1 4-2 0,-2 2-9 15,3 2-49-15,-5 2-64 0,2 0-77 0,-1 1-131 16,-1-1-88-16,-2 0-57 0,2 1-39 0,1-4 2 15,-1 0-26-15,-2 0-55 0,2-4-161 0,-1-3-149 16,-1-3 162-16</inkml:trace>
  <inkml:trace contextRef="#ctx0" brushRef="#br0" timeOffset="57014.21">13812 3368 3575 0,'0'0'4'0,"11"0"14"16,-7 0 28-16,0 0 22 0,2 0 10 0,-4 0-6 15,3 0-25-15,-3 0-20 0,-2-18-15 0,0 18-17 16,0 0-6-16,0 0 0 0,0 0 0 0,0 0 12 16,-40 0 3-16,18 0-19 0,-9 0-51 15,-7 0-73-15,-9 0-91 0,-7 0-100 0,-6 0-97 16,-6 0-170-16,-4 0-153 0,-3 0 117 0</inkml:trace>
  <inkml:trace contextRef="#ctx0" brushRef="#br0" timeOffset="57175.01">11956 3438 3153 0,'-18'0'10'16,"5"7"16"-16,5-7 29 0,4 0 28 0,4 0 20 15,0 0-6-15,0 0-24 0,0 0-28 0,0 0-39 16,0 0-10-16,0 0-5 0,0 0-17 0,-21 0-40 16,21 0-75-16,-39 0-93 0,12 0-92 15,-6 0-99-15,-8 0-129 0,-3 0-120 0,-3 0 110 0</inkml:trace>
  <inkml:trace contextRef="#ctx0" brushRef="#br0" timeOffset="57374.72">10274 3448 3260 0,'-5'0'10'0,"3"0"2"0,2 0 0 0,0 18 0 15,0-18-8-15,-2 0 0 0,0 0-2 0,-6 0-2 16,2 0 0-16,-5 0-3 0,-5 0 2 15,-5-18-26-15,-6 18-37 0,-4 0-41 0,-6 0-54 16,-2-14-33-16,-7 14-6 0,-3 0 19 0,-1 0 14 16,-1 0 23-16,-3 0-6 0,-2 0-52 0,-4 0-40 15,0 0-109-15,-4 0-71 0,4 19 77 0</inkml:trace>
  <inkml:trace contextRef="#ctx0" brushRef="#br0" timeOffset="57534.83">8971 3475 2646 0,'-14'0'52'0,"6"0"29"0,1 0 24 0,5 0 33 15,-2 0-24-15,4 0-6 0,0 0-5 0,0 0-29 16,0 0-32-16,0 0-27 0,0 0-19 0,0 0-9 16,-25-17-1-16,25 17-16 0,-20 0-41 0,20 0-44 15,-31 0-37-15,8 0-12 0,-2 0 14 16,-4 0 1-16,-4 0-16 0,-4 0-42 0,-4 0-64 16,-5 0-79-16,1 0-106 0,-3 0-8 0,5 18 90 15</inkml:trace>
  <inkml:trace contextRef="#ctx0" brushRef="#br0" timeOffset="57722.79">7886 3537 2490 0,'-6'0'37'15,"2"0"9"-15,2 0 14 0,0 0 22 0,0 0-20 16,-1-19 7-16,-1 19-2 0,0 0-17 0,-2 0-17 16,2-17-12-16,-4 17-14 0,1 0-9 0,-3 0-2 15,2-9-5-15,-5 9-21 0,1 0-26 0,-2 0-36 16,-3 0-43-16,0 0-23 0,-3 0-14 15,-3 20 2-15,0-20 13 0,-4 0-7 0,1 22-40 16,1-22-90-16,-2 16-148 0,0-16 38 0,2 14 83 16</inkml:trace>
  <inkml:trace contextRef="#ctx0" brushRef="#br0" timeOffset="57886.92">7078 3561 3271 0,'0'0'25'15,"0"0"16"-15,0 0 21 0,0 0 22 16,16 0-9-16,-16 0-10 0,0 0-23 0,0 0-23 16,0 0-26-16,0 0-27 0,0 0-40 0,0 0-53 15,0 0-67-15,0 0-93 0,0 0-163 0,-27 0-330 16,27 0 63-16,-28 17 114 0</inkml:trace>
  <inkml:trace contextRef="#ctx0" brushRef="#br0" timeOffset="58591.83">5073 3313 4394 0,'25'-8'-3'0,"-25"2"0"15,16-2 0-15,-16 2 6 0,0-5 15 0,15 1 5 16,-15 4 3-16,0 3-11 0,0 3-16 0,0 0-12 16,0 0-4-16,0 0 6 0,0 0 4 0,0 0 5 15,0 23 4-15,0-23-6 0,-17 23 5 0,17-23 1 16,0 33 1-16,-14-15 5 0,14 1-7 0,0 1 3 16,-15-2-9-16,15 0-16 0,0-3 20 0,0-4 0 15,0-2 5-15,0-3 16 0,0 0-11 0,0-5 2 16,0 0 3-16,23-1 17 0,-23 0 16 0,27 0 18 15,-13 0 16-15,11 0 3 0,0-23-6 0,2 23 0 16,2-23-1-16,-1 23 9 0,-1-32 15 16,0 14 22-16,-2 1 27 0,-4 2 26 0,-1-2 17 15,-1 2-2-15,-2 2-3 0,-3-1-10 0,-4 3-13 16,-1 2-8-16,-1 1-24 0,-2 2-26 0,-2 1-32 16,-2 1-28-16,0 1-26 0,-2 2-21 0,2 1-17 15,-2 0-9-15,0 0-1 0,0 0-3 0,0 0 7 16,0 0 8-16,0 22 6 0,0-22 6 0,0 29 4 15,0-8-9-15,21 8 16 0,-21 1 1 0,19 4 1 16,-19 3 6-16,22 4-11 0,-7 2 2 0,-1 2 4 16,-3-2 1-16,3-2-6 0,-3 1 2 0,-1-2-3 15,-2-5 1-15,-4-3 0 0,0-6 1 16,-2-2-3-16,-2-3 8 0,0-6 3 0,0-1 6 16,0-1 0-16,-26-1-1 0,26-3 0 0,-38 0-6 15,11-1-2-15,-4-1-4 0,-6 0-7 0,-6-3-8 16,-7 1-59-16,1-4-80 0,-5 0-128 0,2-1-185 15,1 0-115-15,1 0-93 0,2 0-101 0,1 0-86 16,-1-24-308-16,9 24 171 0</inkml:trace>
  <inkml:trace contextRef="#ctx0" brushRef="#br0" timeOffset="63914.94">6977 9143 3206 0,'22'0'-3'16,"3"0"-3"-16,-6 0-1 0,-3 0 2 0,1-27 5 15,-17 27-1-15,16 0 0 0,-16-19-4 0,11 19-23 16,-11 0-25-16,0 0-42 0,4 0-49 0,-2 0-53 16,2 0-70-16,0 0-93 0,2 0-137 0,0 0-77 15,3 0 100-15</inkml:trace>
  <inkml:trace contextRef="#ctx0" brushRef="#br0" timeOffset="64085.78">7652 9092 3276 0,'48'0'-5'0,"-5"0"1"0,-1 0-2 16,-5 0 0-16,-2 0 8 0,-6 0-1 0,0 0 1 15,-4 0 0-15,-2 0-4 0,-5 0 0 0,1 0-4 16,-7 0-24-16,-4 0-55 0,1 0-56 0,-3 0-51 15,0 0-75-15,0 0-87 0,3 0-154 0,1 16-109 16,4-16 99-16</inkml:trace>
  <inkml:trace contextRef="#ctx0" brushRef="#br0" timeOffset="64251.11">8860 9021 3333 0,'41'19'-2'0,"-6"-19"-3"0,0 0-2 0,-6 0 3 16,0 0 0-16,2 0 3 0,-2 0 1 0,0 0 2 15,4 0 0-15,-4 0 3 0,4 0-3 0,-6 0-2 16,0 0 1-16,-4 0-4 0,-1 0-25 0,-1 0-50 16,-4 0-57-16,1 15-82 0,-1-15-88 0,5 0-106 15,1 17-145-15,6-17-55 0,2 9 114 0</inkml:trace>
  <inkml:trace contextRef="#ctx0" brushRef="#br0" timeOffset="64415.21">10449 9058 3394 0,'44'0'-2'0,"-5"0"-1"0,-2 14 1 0,-4-14 1 0,0 0 3 16,-2 0 0-16,0 0 0 0,-2 0-2 15,0 0 2-15,-2 0 0 0,-2 0 1 0,-4 0-1 16,-3 0-2-16,-1 0-46 0,-3 0-70 0,-1 0-82 16,1 0-124-16,3 0-121 0,1 0-157 0,7 0-51 15,0 0 122-15</inkml:trace>
  <inkml:trace contextRef="#ctx0" brushRef="#br0" timeOffset="64574.64">11909 8994 3455 0,'49'21'-2'0,"-1"-21"-3"0,-5 0 2 0,-3 0 1 16,-5 0 4-16,2 0 1 0,-2 0 1 16,2 0-1-16,-4 0-5 0,2 0 6 0,-1 0 1 15,-3 0-3-15,-7 0-19 0,1 0-36 0,-6 0-56 16,-3 0-76-16,-1 0-95 0,-1 0-120 0,3 0-176 15,1 0-106-15,3 0 117 0</inkml:trace>
  <inkml:trace contextRef="#ctx0" brushRef="#br0" timeOffset="64734.74">13329 8965 3388 0,'41'0'-4'15,"-6"17"-5"-15,-4-17 0 0,-4 0 3 0,8 0-8 0,7 0-2 16,5 0 1-16,9 0-10 0,4 0-13 15,0 0-28-15,0 22-26 0,-4-22-16 0,-7 0 1 16,-7 0-23-16,-9 0-77 0,-11 0-99 0,-1 0-137 16,-4 0-135-16,-1 0 54 0,3 0 121 0</inkml:trace>
  <inkml:trace contextRef="#ctx0" brushRef="#br0" timeOffset="64878.72">14916 8881 3116 0,'48'0'-7'16,"-5"0"0"-16,1 0-1 0,-5 0 4 0,0 0-35 16,-2 0-73-16,5 0-71 0,3 0-71 0,7 0-44 15,2 0-86-15,-1 0-144 0,5 0 7 0,-6 0 86 16</inkml:trace>
  <inkml:trace contextRef="#ctx0" brushRef="#br0" timeOffset="65038.78">16921 8692 3885 0,'46'0'-4'0,"-5"0"-2"0,-8 0-16 16,-2-29-62-16,7 29-90 0,-5-21-95 0,4 21-72 16,0 0-46-16,4 0-80 0,5 22-117 0,1-22-25 15,1 0 109-15</inkml:trace>
  <inkml:trace contextRef="#ctx0" brushRef="#br0" timeOffset="65206.87">18681 8676 3964 0,'39'0'-4'0,"-2"0"-4"0,-4 0-2 16,2 0-45-16,0-22-96 0,-4 22-125 0,2 0-130 15,1 0-118-15,1 0-138 0,4 38-45 0,0-38 132 16</inkml:trace>
  <inkml:trace contextRef="#ctx0" brushRef="#br0" timeOffset="65370.39">19770 8708 3383 0,'37'0'-6'0,"-2"0"-3"0,0 18-3 16,-1-18-19-16,1 0-41 0,2 10-63 16,0-3-71-16,-2 7-58 0,0 1-73 0,0 1-157 15,5-2-134-15,3-1 77 0</inkml:trace>
  <inkml:trace contextRef="#ctx0" brushRef="#br0" timeOffset="65554.63">21167 8787 3232 0,'48'0'-2'0,"1"0"1"15,3 0 1-15,-4 0 0 0,5 0 1 0,-5 0-1 16,0 0 1-16,-7 0-13 0,-2 0-26 0,-4 0-33 16,0 0-50-16,1 0-63 0,-5 21-46 0,-2-21-31 15,2 0-14-15,-3 20-40 0,-1-20-74 0,0 0-86 16,-2 14 61-16</inkml:trace>
  <inkml:trace contextRef="#ctx0" brushRef="#br0" timeOffset="65714.6">22439 8753 2924 0,'26'0'-1'0,"-1"0"0"15,0 0 1-15,-2 0-1 0,0 0 2 0,-1-22-21 0,-3 22-32 16,2 0-35-16,-3 0-55 0,-1 0-30 15,-1 0-31-15,1 25-61 0,-1-25-72 0,1 0-74 16,-3 20-66-16,1-20 97 0</inkml:trace>
  <inkml:trace contextRef="#ctx0" brushRef="#br0" timeOffset="65890.58">23534 8874 3021 0,'29'0'-2'16,"-4"0"1"-16,-4 0 2 0,-5 0 2 0,1 0 2 16,-3-32 1-16,-8 32-7 0,-4 0-22 0,3 0-26 15,-5 0-30-15,0-16-60 0,0 16-68 0,0 0-101 16,0 0-166-16,0-11-141 0,-34 11 86 0</inkml:trace>
  <inkml:trace contextRef="#ctx0" brushRef="#br0" timeOffset="66059.53">23853 9008 2740 0,'24'0'-2'0,"1"0"-2"0,0 0-24 0,0 0-45 15,0-26-72-15,-5 26-108 0,-5 0-127 0,-1 0-126 16,-6 0-33-16,1 0 111 0</inkml:trace>
  <inkml:trace contextRef="#ctx0" brushRef="#br0" timeOffset="66204.23">24582 9079 973 0,'21'0'-204'0,"-3"0"-39"0,-3 0 0 0</inkml:trace>
  <inkml:trace contextRef="#ctx0" brushRef="#br0" timeOffset="67687.22">17895 8903 3359 0,'0'0'60'15,"0"0"57"-15,0 0 48 0,0 0 51 0,0 0-16 16,0 0-8-16,0 0 3 0,0 0-5 16,0 0 7-16,19 0 10 0,-19 0-10 0,0 0-2 15,0 0-18-15,0 0-15 0,0 0-18 0,0 0-31 16,0 0-18-16,0 0-22 0,0 0-13 0,0 0-6 16,0 0-7-16,0 0-13 0,0 0-7 0,0 0-2 15,0 0 3-15,0 0 52 0,0 0 34 0,0 0 8 16,0 0 0-16,-19 24-53 0,19-24-31 0,0 26 2 15,-14-26 6-15,14 32 17 0,-11-14 5 0,11 1-2 16,-6 3 6-16,6 4-8 0,0 1-2 0,0 1-9 16,0 4-18-16,0 1-17 0,0 5-6 0,0 2-1 15,27 2-6-15,-27 2 10 0,25-1-5 0,-25 3-1 16,29 3-2-16,-13 3-6 0,3-1 3 16,-1 1 0-16,3 1 2 0,0-4-3 0,-1 3-1 15,3-3-3-15,2-4 4 0,2-4 8 0,2-4 31 16,-4-3 27-16,4-2 14 0,2-4 11 0,4-1-25 15,-2-3-28-15,2-2-17 0,2-2-18 0,2-2-6 16,3 0 0-16,-1-6 0 0,0 3 0 0,-3-5 0 16,-3 1 0-16,0-1 0 0,-4-2 0 0,-2 0 0 15,-4-2 0-15,-5-1 0 0,1 0 0 0,-7-1 0 16,-1-1 0-16,-5-2-47 0,-2 1-70 0,-4-2-92 16,0 0-127-16,-2 0-127 0,0 0-133 0,0 0-95 15,0 0-49-15,0 0-34 0,-26 0-13 0,26 0-190 16,-38-26 5-16,12 26 209 0</inkml:trace>
  <inkml:trace contextRef="#ctx0" brushRef="#br0" timeOffset="68146.69">17688 9065 4565 0,'0'-20'40'0,"0"4"69"0,33 0 112 16,-33 3 144-16,25-3 51 0,-25 4 0 0,21 4-55 16,-21 4-108-16,0 2-79 0,0-2-72 0,0 4-64 15,0-1-40-15,0-1-16 0,0 2 7 0,0 0 7 16,0 0 7-16,0 31 6 0,0-31-8 0,-23 36-3 16,23-14 4-16,-18 5-5 0,18 0 4 0,-21 3 4 15,21-3-3-15,-21-1 7 0,21 0-2 0,-14-5-4 16,14-1-5-16,-13-3-2 0,13-6 6 0,-8-1 25 15,8-3 98-15,-2-4 81 0,2-1 73 0,-2-2-24 16,2 0-94-16,0 0-81 0,0 0-80 0,0-29 0 16,0 29 0-16,0-34 0 0,0 9 0 15,0-2 0-15,0-2 0 0,25-2 0 0,-25 1 0 16,0-1 0-16,22 4 0 0,-22 0 0 0,25 2 0 16,-10 2 0-16,-1 3 0 0,3 2 0 0,-1 0 0 15,5 5 0-15,-4-2 0 0,1 6 0 0,1 2 0 16,-3 1 0-16,3 2 0 0,-3 4 0 0,3 0 0 15,0 0 0-15,-1 23 0 0,1-23 0 0,4 37 0 16,-1-11 0-16,1 2 0 0,2 6 0 0,-2 2 0 16,-1 1 0-16,1 3 0 0,0 0-87 0,-3 2-151 15,-1 1-185-15,-2 1-269 0,1-2-128 0,-1 3-47 16,-3-5-67-16,5 3-75 0,-3 0-134 0,5-4 202 16</inkml:trace>
  <inkml:trace contextRef="#ctx0" brushRef="#br0" timeOffset="71302.21">19538 9847 4883 0,'17'-23'15'0,"-1"23"51"0,-3 0 50 15,-3-27 105-15,3 27 94 0,-7-28 34 0,-2 28 20 16,0 0-52-16,-4-14-80 0,0 14-77 0,0 0-75 15,0 0-56-15,0 0-34 0,0 0-6 0,0 0 14 16,0 0 1-16,-25 38 3 0,25-12-1 0,-18 7-8 16,18 7-1-16,-19 8 2 0,19 6 1 15,0 1 2-15,0 3-3 0,0 0 5 0,0 1-3 16,0-2-7-16,0-3 11 0,23-2-5 0,-23-5 3 16,0-3 2-16,25-5-7 0,-25-7-2 0,0-6 1 15,0-5 8-15,0-9 3 0,14-1 8 0,-14-5 3 16,0-3 7-16,0-3 5 0,0 0-9 0,0 0-8 15,0 0-17-15,0-24-4 0,0 24 0 0,0-31 5 16,0 9 2-16,0-1 0 0,0-4 3 0,0 0-6 16,0 0-3-16,0 1 0 0,0 1-1 0,10-1 3 15,-10 3 0-15,11 1 3 0,-3 3-5 0,0 1 2 16,5 2-1-16,1 2-5 0,-1 5 0 0,1 0-3 16,1 4-1-16,5 1 2 0,1 4 3 15,2 0 1-15,1 0 1 0,3 0-1 0,2 31-2 16,-4-31 6-16,4 34 0 0,-4-15 2 0,-2 2 2 15,-5 1-10-15,-1 0 2 0,-5 1 0 0,-6 2 6 16,-2-3 5-16,-4 2 1 0,0-1-3 0,0-1-6 16,-24 1-7-16,24-3-29 0,-42 1-13 0,15-4-34 15,-4-1-31-15,-2-2-24 0,-2-3-56 0,-2-1-60 16,2-3-70-16,4-1-49 0,0-3-18 0,4 0 8 16,8-2 7-16,3 1-11 0,1-2-18 0,5 0-23 15,0 0-45-15,1 0-144 0,3 0-94 0,2-22 109 16</inkml:trace>
  <inkml:trace contextRef="#ctx0" brushRef="#br0" timeOffset="71770.78">20140 10134 3264 0,'19'-9'28'0,"1"2"32"0,-3-3 30 16,-3 3 24-16,3-4-6 0,-7 3-27 0,-2 1-31 15,-1 3-25-15,-3 0-25 0,-4 4-5 0,0-2-5 16,0 1-1-16,0 1 6 0,0 0 3 0,0 0 5 16,0 0-6-16,-25 0-9 0,25 23-12 0,-25-23-5 15,25 0 2-15,-33 25 2 0,10-25 1 16,1 0 0-16,-3 19 3 0,-2-19 4 0,0 0 4 16,0 12 1-16,0-12 7 0,2 9-3 0,5-9-1 15,1 9-2-15,5-5-7 0,1 1 0 0,5-1 3 16,4 0 4-16,2-1 9 0,2-2 4 0,0 3 2 15,0 0 2-15,37 0-4 0,-37-1-2 0,50 1 1 16,-21 2 3-16,6-3-4 0,0 0 11 0,0-1 22 16,-2-2 13-16,-4 0 27 0,-2 0 0 0,0 0-18 15,-4 0-9-15,-5-25-20 0,-1 25-9 0,-3-20-1 16,1 20 11-16,-7-24 32 0,-2 24 31 0,0-25 26 16,-2 14 0-16,-4 11-28 0,2-17-27 15,-2 17-29-15,0-8-26 0,0 8-14 0,0 0-8 0,0 0-3 16,0 0 6-16,0 0 6 0,0 0 3 15,-20 26 6-15,20-26 3 0,0 35 0 0,-25-14 0 16,25 8-7-16,-14-1 1 0,14 5 0 0,0 0 0 16,0 3-35-16,-11 0-37 0,11 1-51 0,0-2-63 15,0-1-35-15,0-1-53 0,0 1-43 0,0-7-54 16,25 2-71-16,-25-5-143 0,0-5-76 0,25-6 116 16</inkml:trace>
  <inkml:trace contextRef="#ctx0" brushRef="#br0" timeOffset="72211.81">20524 10083 3694 0,'15'-13'29'0,"-1"0"47"0,-3-1 53 0,3 5 62 16,-3-6 21-16,-1 6-7 0,-2 2-28 0,-4 4-52 15,0 1-48-15,-2 1-49 0,-2-1-26 0,0 2-17 16,0 0-4-16,0 0 11 0,0 0-2 0,0 0 9 15,0 24 4-15,-28-24-1 0,28 24 3 0,-21-24-4 16,21 33 0-16,-25-16-3 0,25 0-5 0,-25-2 2 16,25 3 0-16,-18-4 0 0,18 1 4 0,-13-2 6 15,13-1-2-15,-8-1-1 0,8 0 4 16,0-2-8-16,0-1 5 0,0-1 2 0,0 0 0 16,27 0 6-16,-27-1-2 0,29 1 8 0,-11 1 28 15,1-3 26-15,6 2 29 0,-2-1 19 0,-1 1-5 16,1-2 10-16,-2 2-1 0,-3-3-16 0,-1 0-23 15,-5-1-34-15,-1 1-34 0,-3-1-16 0,-2-1-8 16,-2 1-4-16,-4-2 0 0,0 0 12 0,2 3 2 16,-2 1 8-16,2 3 2 0,-2-3-20 0,0 6 5 15,0-1-4-15,0 1-1 0,0 2 17 0,0 1 0 16,0-1-4-16,-27 2-4 0,27 1 4 0,-22 0-4 16,22 3-5-16,-31-1 18 0,12 1-12 15,-2 2-14-15,1-1-68 0,-3 1-77 0,0-1-73 16,-2 0-64-16,3-1-9 0,-3-3-47 0,-2-2-48 15,2-1-52-15,-2-7-62 0,3-1-115 0,-1-5-224 16,0 0 131-16</inkml:trace>
  <inkml:trace contextRef="#ctx0" brushRef="#br0" timeOffset="72631.16">20793 10392 4186 0,'44'-9'1'15,"-1"1"13"-15,-6-2 53 0,-6 2 61 0,-4-6 75 16,-6 4 71-16,-11 3 41 0,-2 4 20 15,-1 1-30-15,-5-1-44 0,0 2-71 0,-2 0-55 0,0 0-38 16,0 1-33-16,0 0-25 0,0 0-27 16,0 0-7-16,0 0-4 0,0 0 3 0,0 0 1 15,0 0-3-15,0 0 2 0,0 0-3 0,0 0 2 16,0 0-1-16,0 0 1 0,0 0 3 0,0 0 0 16,0 0 3-16,0 0-6 0,18 0 4 0,-18 0-2 15,0 0-5-15,29-21 4 0,-29 21-7 0,27-27 0 16,-14 9 3-16,-1-3-6 0,0 1 8 0,1-2-4 15,-3-1-4-15,-2 0 4 0,1 1 2 0,-1 0 5 16,0 2-4-16,0 1 3 0,-1 2-4 0,-3 1-3 16,0 4 4-16,2 3-10 0,-6 0-42 0,2 3-21 15,0 3-40-15,-2 1 8 0,0 2 39 16,0 0 26-16,-25 0 38 0,25 32-26 0,-31-32-25 16,7 39-18-16,-3-12-13 0,-4 3 25 0,4 2 23 15,0 4 12-15,0 2 24 0,4 0-5 0,1 3 1 16,5-1-30-16,7 2-42 0,1-3-29 0,1 2-22 15,8 1 4-15,0-2 3 0,0-2-10 0,0-4-10 16,39-3-9-16,-39 0-22 0,48-7-9 0,-17-1-17 16,-2-3-34-16,4-5-21 0,4-4-44 0,0-4-58 15,3-2-71-15,-5-5-176 0,-2 0-163 0,2 0 110 16</inkml:trace>
  <inkml:trace contextRef="#ctx0" brushRef="#br0" timeOffset="73231.22">21692 10272 4266 0,'11'-17'22'16,"-1"2"21"-16,0-1 48 0,1 0 58 0,1-2 36 16,-2 3 76-16,-3 5 22 0,-1 3 0 0,-2 4-63 15,-4-1-106-15,2 3-79 0,-2 0-67 0,0 1 0 16,0 0 4-16,0 0 19 0,0 30 1 0,-27-30 20 16,27 40-1-16,0-15-13 0,-25 6 6 0,25 2-11 15,-16 2-8-15,16 0 16 0,0 1-5 0,-15 0 2 16,15 0 7-16,0 0-3 0,-8-1 4 0,8-1 1 15,0-2-26-15,0-3-38 0,0-5-14 16,0-4-18-16,0-5 37 0,0-2 34 0,0-7 23 16,0-2 27-16,0-2-14 0,0-2-8 0,0 0-26 15,27 0-19-15,-27 0 1 0,23-32 6 0,-11 32 18 16,3-34-3-16,1 11 8 0,-1-2-7 0,-5-1-8 16,-2-3 4-16,0-2-11 0,-1-1 9 0,-3 1 10 15,0 0 7-15,-2-1-1 0,-2 1 4 0,0-1-8 16,0 2-4-16,0-1 10 0,0 2 7 0,0 0 0 15,0 5-1-15,0 1 2 0,0 2-11 0,0 4 7 16,0 2-1-16,0 5-14 0,0 2-3 16,0 4-4-16,27 3 1 0,-27 1 2 0,29 0 5 15,-11 0 0-15,3 32 0 0,0-32 3 0,1 41 2 16,1-18-2-16,-4 6 2 0,-1-1 1 0,-3 0-12 16,-3 1-19-16,-3-1-16 0,-3-4-13 0,-4-1-8 15,-2-1-9-15,0-4-4 0,0-2 0 0,0-4 6 16,0-2 36-16,0-4 24 0,-25-1 16 0,25-1 20 15,0-4 1-15,0 0 3 0,0 0-9 0,0 0-4 16,0 0-7-16,0-32-4 0,0 32 2 0,0-34 4 16,0 13-3-16,0-2 4 0,0-3 3 0,0 1 4 15,0 1 12-15,0-1 1 0,0 2 13 0,0 1-3 16,0 2-4-16,27 2-1 0,-27 1-16 0,21 2-3 16,-21 4-10-16,26 3-7 0,-11 2 3 15,1 5-9-15,5 1 2 0,-4 0 5 0,3 0-3 16,1 36 4-16,-2-14 3 0,-3 3-6 0,1 4-32 15,-3 5-24-15,-1 0-67 0,-3 3-67 0,-4 3-54 16,-2 0-82-16,0 1-56 0,-4 2-83 0,0-1-158 16,0-1-187-16,0-4 123 0</inkml:trace>
  <inkml:trace contextRef="#ctx0" brushRef="#br0" timeOffset="73589.74">22558 10331 3736 0,'29'-14'15'0,"-2"0"3"16,0-1 41-16,-4 0 65 0,-4 0 53 16,5 3 51-16,-7 2 8 0,-5 4-32 0,-3 4-66 15,-1-1-54-15,-6 2-53 0,0 0-41 0,-2 1-8 16,0 0 7-16,0 0 6 0,0 0 5 0,0 23 8 16,0-23-2-16,0 32-6 0,0-12 2 0,0 4-4 15,0 3-2-15,0-1 5 0,0 0-3 0,-19 1 2 16,19 1 3-16,-14-1-4 0,14 2 4 0,-21-1 0 15,7-1-14-15,-1 0-35 0,-1-3-16 0,-1-3-8 16,1-2 1-16,1-4 36 0,-1-3 17 0,1-5 4 16,1-2 10-16,1-5 0 0,-1 0 1 0,1 0 4 15,3-33-7-15,-2 33 5 0,1-42-4 0,7 16 0 16,-4-3 3-16,4-1-4 0,4 0 2 16,0 1-2-16,0-2 1 0,0 3 2 0,23 2-2 15,-23 0 2-15,26 2-1 0,-26 2-3 0,31 4-8 16,-31 0-48-16,36 3-68 0,-24 3-85 0,5 3-105 15,-5 2-75-15,2 4-66 0,1 3-83 0,-3 0-149 16,3 0-21-16,-1 0 134 0</inkml:trace>
  <inkml:trace contextRef="#ctx0" brushRef="#br0" timeOffset="73839.25">23148 10051 4164 0,'18'-17'41'16,"-5"0"45"-16,3-1 62 0,-6 1 74 0,1-2 27 16,-1 4 18-16,-4 4-24 0,-6 5-69 0,0 3-78 15,0 1-69-15,0 2-51 0,0 0-5 0,0 0 17 16,0 0-7-16,-20 0 23 0,20 36 9 0,0-13-12 16,-23 7 18-16,23 4-15 0,-19 7-7 0,19 6-43 15,-14 3-45-15,14 5-45 0,0 1-71 0,-10 0-21 16,10 5-37-16,0-1-44 0,-5 1-35 15,5-1-57-15,-6 2-59 0,2-1-77 0,-2-4-159 16,2-7-46-16,-5-9 137 0</inkml:trace>
  <inkml:trace contextRef="#ctx0" brushRef="#br0" timeOffset="74639.74">23028 10504 3129 0,'0'-25'41'0,"31"3"36"0,-31 2 30 0,27 2 21 16,-27 0-11-16,26 0-12 0,-26 5-21 0,9 3-18 15,-9 1-38-15,0 2-22 0,0 3-11 0,0 0-7 16,-31 2 9-16,31 1-7 0,-46 1 1 0,19 0 4 16,-6 0-5-16,-2 0-11 0,4 32-13 0,0-32-9 15,2 33-6-15,4-14 13 0,5 2 10 16,1 1 12-16,7-1 7 0,6-1-1 0,6 2 7 16,0-2 0-16,0-1 4 0,0-3 6 0,0-3 18 15,37 0 22-15,-37-4 30 0,43 0 41 0,-16-3 8 16,2-4 0-16,2-1-14 0,4-1-22 0,0 0-15 15,-2 0-16-15,2 0-6 0,1 0-2 0,-1 0 23 16,-6-24 22-16,2 24 22 0,-4 0 8 0,-7-21-20 16,3 21-3-16,-4-13-17 0,-1 13-15 0,-7-11 7 15,1 11-19-15,-8-8-12 0,4 8-13 0,-4-8-27 16,-1 8-10-16,-3 0-7 0,0 0-5 0,0 0 1 16,0 0-4-16,0 0 4 0,0 0-4 0,0 0 4 15,0 0 0-15,0 0-1 0,0 0 5 16,0 0 0-16,0 0 3 0,0 0 1 0,0 0 1 15,0 0 3-15,0 0 0 0,0 0 5 0,18 0 6 16,-18 0 5-16,17 14 0 0,-17-14 0 0,22 0-7 16,-7 0-4-16,3 0-8 0,-1 0 0 0,0-29 4 15,1 29 17-15,1-27 85 0,-5 11 19 0,7 1 15 16,-9-4-14-16,3 2-59 0,-1-1 4 0,-3 0-15 16,-1 0 9-16,-4 0 2 0,2 2-12 0,-6 2 9 15,3 1-8-15,-5 2-18 0,0 3-19 0,0 1-13 16,0 4-14-16,0 0-15 0,0 2-3 0,0 1 5 15,0 0 4-15,0 0 13 0,-31 0 2 16,31 0 6-16,-27 24 0 0,6-24-5 0,2 26 5 16,-1-8-11-16,-3 0 7 0,0 3 3 0,3 2-11 15,-1 4 7-15,9-3-9 0,-5 5-2 0,7-2 7 16,-1 1-15-16,7-1-22 0,2 0-4 0,0-1-1 16,2-4 14-16,0-2 33 0,0-3 3 0,0-3 7 15,41-4 15-15,-41-2-15 0,42-4 4 0,-13-3-1 16,4-1-17-16,-2 0 3 0,4 0 7 0,6-26 3 15,-6 26-7-15,7-35 6 0,-5 10-11 0,-2-2-7 16,0-4 16-16,0-1-6 0,-2-3 12 0,-2-1-4 16,0-1-4-16,-8-3 3 0,0 3-8 15,-4-3 7-15,-1 1-3 0,-5-1 8 0,-1 2 21 16,-6-2 10-16,2 1 7 0,1 0-5 0,-9 1-13 16,0 1 0-16,2 4 8 0,-2 2 14 0,0 4 5 15,0 5-2-15,0 5-20 0,0 2-22 0,0 6-15 16,0 5-18-16,0 4 4 0,0 0 6 0,0 0 6 15,-23 34 9-15,23-7 2 0,0 4-1 0,-21 6 1 16,21 9-6-16,-16 6 1 0,16 3-48 0,0 7-45 16,0 0-80-16,-11 1-114 0,11 4-78 0,0 1-66 15,0 3-56-15,0 1-64 0,-6 8-102 0,6 0-298 16,-10 1-55-16,2-5 180 0</inkml:trace>
  <inkml:trace contextRef="#ctx0" brushRef="#br0" timeOffset="75550.67">17659 11407 3676 0,'9'0'59'16,"-3"0"45"-16,4 0 68 0,-2 0 82 0,1 0 31 16,1 0 33-16,-2-21 19 0,3 21 14 15,-5 0 10-15,2 0 14 0,-6-21-23 0,4 21-47 16,1 0-79-16,-5-12-82 0,-2 12-63 0,0 0-48 15,0 0-30-15,0-6-7 0,0 6-9 0,0 0-5 16,0 0 1-16,0 0 6 0,0 0 25 0,0 22 17 16,-17-22 17-16,17 40-2 0,0-14-19 0,0 7-5 15,0 3 8-15,0 7 9 0,0 1 4 0,0 2-6 16,0 1-15-16,0 1-15 0,0 0-3 0,0-2 3 16,0-4-6-16,0 1 3 0,-23-4-3 0,23-3-2 15,0-4 4-15,-20-7-6 0,20-4 9 0,0-6 5 16,-17-3 5-16,17-5 14 0,0-4 58 0,0-3 10 15,0 0-7-15,0 0-9 0,0-42-68 16,0 19-14-16,0-8 0 0,0-6 0 0,23-5 0 16,-23-8 0-16,0-1-5 0,23-2-7 0,-23-2-12 15,20-2-12-15,-20-2 3 0,25-1 7 0,-10 0 7 16,1-1 12-16,1 2 1 0,-1 1 5 0,-1 1 1 16,-1 2 1-16,3 5-3 0,-3 0-3 0,1 5 3 15,-1 2 0-15,-1 5 3 0,-1 4 5 0,0 6-4 16,-1 3-2-16,-1 5 3 0,-2 5-1 0,-2 4-2 15,1 4 0-15,-1 2-7 0,0 3-9 0,-2 2-2 16,-2 0-8-16,-2 0 2 0,4 0 10 0,1 25 3 16,3-25 6-16,0 46-45 0,2-14-30 15,-1 4-18-15,1 8-46 0,-2 2 2 0,1 6-57 16,-5-3-86-16,-4-1-86 0,0 0-113 0,0-1-37 16,0-3 2-16,0 0 22 0,-29-1 19 0,29-3-29 15,-25-3-57-15,25-2-152 0,-33-4-106 0,14-5 150 16</inkml:trace>
  <inkml:trace contextRef="#ctx0" brushRef="#br0" timeOffset="76306.23">17945 11565 4062 0,'31'0'20'0,"2"0"16"0,-2-27 55 16,-2 27 80-16,-4-22 66 0,-1 22 76 15,-3-23 47-15,-2 23 0 0,-7 0-29 0,-4-17-66 16,-2 17-96-16,3 0-77 0,-7 0-67 0,-2 0-31 15,0 0-7-15,0 0-9 0,0 0 9 0,0 0-4 16,0 0 0-16,0 0 3 0,0 0 2 0,0 0 5 16,0 0 0-16,0 0 4 0,0 0-3 0,0 0-2 15,0 0 4-15,0 0-2 0,0 0 16 0,0 0 9 16,0 0 1-16,0 0-6 0,0 0-23 0,0 0-16 16,27 0 0-16,-27-22 3 0,20 22 18 0,-20-23 7 15,21 23-6-15,-21-30 6 0,23 12-27 0,-23 3-6 16,16-2-3-16,-16 1 0 0,13 3 24 15,-7 0-9-15,0 2-4 0,-4 0-23 0,2 4-17 16,-4 1-30-16,0 2-28 0,0 1-5 0,0 3 17 16,0 0 38-16,-25 0 39 0,25 0 27 0,-20 25-8 15,20-25 9-15,-31 33-1 0,14-11-4 0,-1 3 1 16,3 1 3-16,-5 4-5 0,1-2-2 0,2 2 17 16,3 0-3-16,2-2-6 0,1 2-26 0,3-2-20 15,2-4-8-15,4 2 7 0,2-2 32 0,0-3 11 16,0-3 6-16,27-1 0 0,-27-5 1 0,31-2 0 15,-31-3 8-15,39-4 4 0,-19-3 1 0,5 0 3 16,-2 0-10-16,2 0-3 0,-2-32 2 0,-1 32-6 16,-1-33 11-16,2 14 11 0,-5 1 24 15,1-2-1-15,-7-2-3 0,1 0-9 0,-1-1-7 0,1 0 11 16,-7 1 25-16,0 1 13 0,0-2-11 16,-2 1 5-16,-2 0-10 0,2 2-12 0,-4-1 3 15,0 3-13-15,0 0-4 0,0 3 3 0,0 4-8 16,0 1-12-16,0 4-15 0,0 2-19 0,0 1-8 15,0 3-1-15,0 0 8 0,0 0 9 0,0 0 6 16,0 30 9-16,0-30-5 0,-18 35 1 0,18-11-7 16,0 6-4-16,0 3 8 0,0 0 1 0,0 5-4 15,0-1 9-15,0 6-12 0,0-1 9 0,0 1 4 16,0 0-11-16,0-1-57 0,0-2-47 0,0-1-42 16,0 1-21-16,0-5 45 0,12-5 28 15,-12-4 29-15,0-5 28 0,0-5 20 0,0-3 23 16,0-6 23-16,0-4-8 0,9-3-20 0,-9 0-27 15,0-30-11-15,0 30 2 0,0-40 16 0,0 12 19 16,0-4 2-16,0-3 9 0,0 0-8 0,-23-1 0 16,23-1-5-16,0-2-9 0,0 2 11 0,0 0-1 15,0 1 7-15,0 1 3 0,35 2-13 0,-35 2-23 16,47 2-36-16,-22 3-35 0,6 3-45 0,0 3-35 16,0 3-34-16,0 4-38 0,-2 4-28 0,-2 4-48 15,-4 1-62-15,-5 4-104 0,-3 0-202 0,-5 0 14 16,-4 0 131-16</inkml:trace>
  <inkml:trace contextRef="#ctx0" brushRef="#br0" timeOffset="76651.34">19020 11193 4324 0,'16'-24'5'0,"1"1"42"15,-3 0 62-15,-1-1 62 0,5-10 68 0,-8 11 56 16,1 5 19-16,-5 4-33 0,-4 1-63 0,0 3-112 15,-2 2-86-15,0 2-28 0,0 0-15 0,0 4 15 16,-31-1-1-16,31 3 1 0,-35 0 2 0,16 0-3 16,-5 0 0-16,-1 0-4 0,2 31 12 0,2-31-5 15,1 35 2-15,5-13 6 0,1 2-15 0,-1 3 11 16,7 0 5-16,0 3-2 0,2 1 11 16,1 2-9-16,1-2-5 0,4 1 2 0,0-2-3 15,-2-1-5-15,2-1 4 0,0-2-4 0,0-1 1 16,0-2 7-16,0-1 0 0,0-1 0 0,0 1 0 15,0-2 1-15,0 2-4 0,0 0 0 0,0 0 5 16,0 1-1-16,0 0-8 0,0-1-88 0,0 4-71 16,17-2-73-16,-17 1-47 0,0 2 30 0,0-2-5 15,0 1-14-15,0 0-36 0,0-2-58 0,0-3-43 16,0-1-26-16,0-3-54 0,-35-6-146 0,35-2-26 16,-36-8 115-16</inkml:trace>
  <inkml:trace contextRef="#ctx0" brushRef="#br0" timeOffset="77099.75">18614 11744 3526 0,'0'-12'40'16,"0"2"44"-16,33-2 62 0,-33 1 53 0,40-1 18 16,-20 0-8-16,3 2-11 0,2 0-7 0,0 1-19 15,-5 1-7-15,5-1-23 0,-4 1-26 0,2 1-19 16,-1 0-25-16,-1-1-28 0,-2 1-24 0,1 0-23 16,-1-2 3-16,2 4-4 0,-3-2 5 0,1 0 3 15,2-1-8-15,-3 2 4 0,5-3 4 0,0 1 0 16,-3 1 0-16,3 0 0 0,-2-1 29 15,-3 3 26-15,1 0 0 0,-5 2 20 0,1-2 2 16,-3 4-7-16,-4-3 15 0,-1 4-18 0,-3-1-38 16,-2-1-22-16,0 2-18 0,2 0-8 0,-4 0-6 15,0 0 2-15,0 0-9 0,0 0 20 0,0 0 19 16,4 21-6-16,0-21 15 0,3 27-13 0,-1-10-8 16,2 2 6-16,-2 1-7 0,0 2-3 0,1-1-5 15,-5-3 5-15,0-1 14 0,-2-1-3 0,0 2 0 16,0-1 7-16,0 1-14 0,-31-1 1 0,31-1 2 15,-27 2-6-15,8-2 4 0,-1 0-6 0,-1-2-38 16,-4-1-47-16,0-2-40 0,1 0-19 0,-1-6 25 16,2 0 24-16,-2-2 39 0,5-3 28 15,-1 0 13-15,4 0 14 0,1 0 6 0,-1-31-4 16,5 31 1-16,1-38 0 0,5 18 4 0,-2-6-4 16,6 0-4-16,2-2 4 0,0 1 2 0,0-3-10 15,0 4 3-15,27 1-1 0,-27 0-6 0,33 3-5 16,-33 3-44-16,35 2-61 0,-16 1-67 0,1 4-57 15,1 0-50-15,-2 6-58 0,-1 0-61 0,1 3-64 16,-1 3-100-16,1 0-205 0,2 0 65 0,-5 0 141 16</inkml:trace>
  <inkml:trace contextRef="#ctx0" brushRef="#br0" timeOffset="77497.82">19423 11460 3967 0,'31'0'5'0,"-2"0"13"16,-3 0 68-16,-1 0 91 0,0 0 91 0,-4 0 77 16,-7 0 13-16,-1-23-47 0,-13 23-77 0,8 0-81 15,-8 0-82-15,0 0-48 0,0 0-31 0,0 0-15 16,0 0-9-16,0 0 3 0,0 0 9 0,0 0 12 16,-23 0 4-16,23 0-8 0,0 0 12 0,-18 27-5 15,18-27 1-15,-17 30 9 0,17-10-13 0,0 4-5 16,-10 0 10-16,10 5-5 0,0 2 12 0,0 2-1 15,0 3-6-15,0-1-47 0,24 3-46 16,-24-1-3-16,0-3-44 0,21-1 16 0,-21 0-8 16,0-5-24-16,0-2 11 0,0-5 19 0,17-4 36 15,-17-5 35-15,0-1 33 0,0-4 23 0,0-2 12 16,0-5-2-16,0 0-3 0,0 0-3 0,0-31 0 16,0 31 1-16,0-40 2 0,0 15-7 0,-23-4 0 15,23-3 0-15,0 1 4 0,0 0-1 0,0-5-4 16,0 4 5-16,0 1-8 0,0-1 3 0,0 2 1 15,31 3-2-15,-31 0 3 0,23 5-7 0,-23 0-34 16,27 4-46-16,-27 2-47 0,29 1-66 0,-17 5-61 16,0 0-58-16,-1 5-74 0,-1 1-69 0,-4 4-126 15,2 0-153-15,-1 0 123 0</inkml:trace>
  <inkml:trace contextRef="#ctx0" brushRef="#br0" timeOffset="78123.23">19720 11640 4073 0,'38'0'5'0,"-18"0"13"16,1 0 41-16,-5 0 64 0,5-25 52 0,-4 25 41 15,-5 0 16-15,-12-18-29 0,12 18-45 0,-12 0-50 16,0 0-64-16,0 0-43 0,0 0-16 0,0 0-8 16,0 0 0-16,0 0-4 0,0 0 14 15,0 0 5-15,0 0 0 0,0 0 10 0,-22 0-9 16,22 22-2-16,-15-22 0 0,15 24-35 0,-18-8-9 15,18-1-9-15,-15 3-11 0,15 1 13 0,-12 3-4 16,12 0-4-16,-4 1 2 0,4 0 2 0,0 1 1 16,0-3 10-16,0-2 9 0,0-2 14 0,0-1 12 15,0-5 1-15,22-3 12 0,-22-2 6 0,0-3-1 16,0-3 1-16,0 0-14 0,19 0-7 0,-19 0-7 16,10-21-7-16,-10 21-11 0,15-25-14 0,-15 25 4 15,12-36 9-15,-12 17 18 0,0-3 17 0,0-5 4 16,0 2-2-16,0 0 7 0,0-2 7 0,0 1 4 15,0 1 13-15,0 2 4 0,0 0 5 16,0 3 3-16,0 0-1 0,0 5-1 0,0 2-11 16,0 2-10-16,0 2-8 0,0 4-9 0,0 0-7 15,0 5-3-15,0 0 3 0,0 0 0 0,17 0 6 16,-17 26 6-16,0-26-14 0,0 34-15 0,10-13-5 16,-10 4-6-16,10 0-14 0,-10 1-12 0,7 0-10 15,-3 1-12-15,-2-5 11 0,-2 1 9 0,2-4-4 16,-2-5 10-16,0-1 16 0,0-2 23 0,0-5 38 15,0-2 43-15,0-4 1 0,0 0-8 0,0 0-10 16,0-21-37-16,0 21 18 0,0-29 12 0,0 11 4 16,0-4 4-16,18 0-21 0,-18 0 0 15,0-3 1-15,17 1 4 0,-17 1 5 0,17 0-4 16,-17 0-3-16,18 1 5 0,-10 1 15 0,3 2 13 16,-1 1 3-16,0 4-8 0,1 1-18 0,1 1-22 15,-2 5-11-15,3 2-8 0,3 4-6 0,1 1 6 16,4 0 2-16,-1 0 1 0,3 39 5 0,4-16-2 15,-2 3-4-15,0 6 4 0,-1 4-3 0,-5 3-19 16,-3 2-30-16,-5 1-49 0,-3 3-62 0,-8 0-51 16,0 1-54-16,0 1-67 0,-35 0-80 0,35 0-148 15,-43-3-178-15,20-7 112 0</inkml:trace>
  <inkml:trace contextRef="#ctx0" brushRef="#br0" timeOffset="79018.56">20518 11539 3134 0,'0'-13'49'0,"0"3"23"0,0-2 24 15,0 4 18-15,23-2-37 0,-23 0-13 0,0 3-20 16,0 3-19-16,0 1-13 0,0 1-16 15,0 1-10-15,0 0-3 0,0 1-2 0,0 0 6 0,0 0 3 16,0 0-3-16,0 0-12 0,0 28-10 16,-29-28-7-16,29 21-8 0,-29-21 2 0,10 25-1 15,-1-25 0-15,-1 26 16 0,-4-13 10 0,5-1 4 16,-5 2 7-16,2 0-1 0,7 0-6 0,-3 1 8 16,9 1 1-16,-1-1 3 0,7 3 5 0,0-2 2 15,4-1 2-15,0-2 1 0,0 1 4 0,29-5 0 16,-29 0 2-16,29-3-1 0,-29-3 16 0,39-1 25 15,-18-2 21-15,2 0 13 0,-3 0 5 0,3 0 3 16,-2-25-5-16,1 25 4 0,-5-25-3 0,0 25-14 16,-1-32-7-16,-1 14-8 0,-5 1-10 0,2 0-8 15,-3 0-10-15,-1-1-6 0,-4 4-6 16,0 1 4-16,0 4-6 0,-2 0-3 0,0 4-11 16,-2 0-18-16,0 3-2 0,0 1-2 0,0 1 1 15,0 0 9-15,0 0 4 0,0 0 4 0,0 26 4 16,0-26 0-16,0 26-5 0,-18-26-2 0,18 32 0 15,0-13-14-15,0 0-3 0,0-3-3 0,0 1-1 16,0-2 13-16,0-2 5 0,0-2 7 0,0-3 5 16,0-3 5-16,0-1 1 0,0-4-3 0,0 0-4 15,22 0 0-15,-22 0 4 0,29 0 6 0,-10-31 5 16,0 31 0-16,3-27 3 0,-3 27 1 0,0-34 6 16,-3 16 0-16,1-2 9 0,-7 0-4 0,2 1-9 15,-3-1-5-15,-3-1-8 0,-2 5 6 16,0 0 0-16,0 2 2 0,-4 3-10 0,4 3-11 15,-4 3-11-15,0 1-4 0,0 2 2 0,0 2-1 16,0 0 6-16,0 0 2 0,0 0 5 0,0 27 3 16,-20-27-2-16,20 30 6 0,0-11-4 0,-17 5 0 15,17 3 2-15,0-2-7 0,0 2 9 0,-12 3-7 16,12 1 4-16,0-3-6 0,0 1-13 0,0-1-6 16,0-1-12-16,0-3 9 0,0 1-15 0,0-6 12 15,0-3 11-15,0-1-1 0,0-5 15 0,0-1 2 16,18-5 1-16,-18-1 5 0,0-1 4 15,0-2 1-15,0 0 0 0,0 0-1 0,0 0-4 16,13 0-7-16,-13 0-15 0,0 0 0 0,6-24 1 16,-6 24 5-16,8-27 17 0,-8 7-4 0,4-3-3 15,-2-4 3-15,-2 0-2 0,0-2-1 0,0 0 0 16,3 2 5-16,-1-1-4 0,4 1 5 0,2 2-2 16,0 1-4-16,1 1 7 0,5 2-2 0,-2 3 6 15,1 3-3-15,1 2 3 0,1 1-9 0,-5 3-6 16,-2 5 2-16,3 1-9 0,-1 3 6 0,-4 0 3 15,3 0-1-15,-1 0 1 0,0 33 3 0,0-33-3 16,3 41 6-16,-5-14 3 0,4 2-2 0,-4 5 2 16,1 3-30-16,-3 2-51 0,0 3-50 0,0-1-54 15,-4 2-46-15,0 3-43 0,0 1-55 16,0 1-75-16,0-4-141 0,-23-2-126 0,23-5 106 16</inkml:trace>
  <inkml:trace contextRef="#ctx0" brushRef="#br0" timeOffset="79639.56">21353 11514 3572 0,'21'-20'3'0,"-7"6"1"0,-1-1-5 16,-5 3-3-16,7 0-11 0,-11 4-5 0,-2 7 5 16,-2 1 4-16,0 0 9 0,0 0 7 0,-33 36-1 15,33-36 2-15,-35 37-4 0,12-11-2 16,-2 4-23-16,0-2-17 0,0 4-15 0,1 2-11 15,-1 0 13-15,0 0 2 0,6 2 8 0,5-3 7 16,-3 1 8-16,7-3 11 0,2-4 8 0,6-3 5 16,-2-3-2-16,4-6 10 0,0-3 28 0,0-4 30 15,0-6 25-15,33 0 27 0,-33-2 17 0,33 0 3 16,-10 0-7-16,-3 0-23 0,5-25-23 0,0 25-15 16,0-22 7-16,-1 22 7 0,-1-23 3 0,0 23 5 15,0-27 1-15,-3 13 4 0,-1 1-11 0,-3 1-4 16,-1 3-4-16,-1 0 3 0,-5 0-10 0,-5 3-15 15,2 1-24-15,-2 3-21 0,-2-1-9 0,-2 1-9 16,0 1-6-16,0 1-7 0,0 0 1 0,0 0 2 16,0 0 0-16,0 0 9 0,0 0 7 15,0 19 6-15,0-19-1 0,0 20 1 0,0-20-5 16,0 23 2-16,0-7 0 0,0-5-3 0,0 0-2 16,0-3 1-16,21-8 9 0,-21 11-5 0,0-11-15 15,18 0-27-15,-18 0-9 0,27 0 0 0,-8-23 18 16,4 23 23-16,-1-30 3 0,5 30 6 0,2-38-5 15,-4 16 0-15,0-1 4 0,0 1 4 0,-1 1 6 16,-3 4-1-16,0-3-1 0,-3 2-3 0,-3 2-3 16,-3 0 3-16,-1 2-4 0,-5 1-3 0,-4 0 0 15,-2 1-4-15,0 1 6 0,0 3-7 16,-39 2 7-16,16 2-2 0,-4 3 1 0,-4 1 0 16,-4 0 0-16,-4 23 4 0,-1-23-13 0,-1 40-1 15,4-13-11-15,-5 2-6 0,7 6-12 0,2 5-15 16,2 1-4-16,6 2-15 0,5 4 3 0,5 0 2 15,3 2-3-15,8 1 14 0,4-1 6 0,0-3 10 16,0-1-1-16,31-2-9 0,-31-7-5 0,43-3-17 16,-16-6-23-16,6-5-31 0,2-4-33 0,4-5-41 15,1-2-33-15,1-3-51 0,0-2-98 0,-1-4-175 16,1-2-23-16,-6 0 96 0</inkml:trace>
  <inkml:trace contextRef="#ctx0" brushRef="#br0" timeOffset="80166.47">22360 11341 3681 0,'37'0'49'0,"-16"0"45"0,0 0 69 0,-7 0 85 16,3-26 51-16,-3 26 82 0,-4 0 52 0,1-19 1 15,-11 19-61-15,10 0-113 0,-10 0-117 0,4-11-94 16,-4 11-50-16,0 0-17 0,0 0-11 0,0 0 11 15,0 0 14-15,0 0 2 0,-31 26 6 0,31-26-8 16,-25 36-6-16,25-10 5 0,-33 5 2 0,17 2 1 16,1 4 3-16,3 5-1 0,0 3-6 0,12 1 9 15,-11 6-66-15,11-1-90 0,0 1-105 0,0 4-119 16,0 2-34-16,0 3-16 0,23-2-14 16,-23 1-35-16,0-2-60 0,29-4-107 0,-29 0-244 15,27-10 109-15,-27-10 160 0</inkml:trace>
  <inkml:trace contextRef="#ctx0" brushRef="#br0" timeOffset="80358.74">22579 11903 3864 0,'19'-27'45'0,"1"4"46"0,3-1 63 16,-4 0 78-16,4 1 12 0,-5 3 25 0,-3 5-12 16,-5 4-69-16,-4 3-66 0,-2 3-82 0,-2 1-64 15,-2 2-12-15,0 2 11 0,0 0 12 0,0 0 7 16,0 25 6-16,-24-25-20 0,24 34-62 0,0-9-34 15,-23 3-65-15,23 2-51 0,0 4-23 16,-19 5-65-16,19 0-56 0,0 0-62 0,-16 2-74 16,16-3-132-16,-9-4-149 0,9-4 131 0</inkml:trace>
  <inkml:trace contextRef="#ctx0" brushRef="#br0" timeOffset="80510.88">22802 11576 3467 0,'15'-12'14'0,"-5"-2"3"0,1 4 9 16,-1 0 22-16,-4 1-12 0,4-1-3 0,-5 4-18 16,-3 5-51-16,2 0-73 0,-4 1-38 0,0 0-46 15,0 0-51-15,0 0-44 0,0 0-182 16,-23 27-246-16,23-27 82 0</inkml:trace>
  <inkml:trace contextRef="#ctx0" brushRef="#br0" timeOffset="80974.78">22968 11719 3770 0,'14'0'31'0,"1"0"36"0,-1-23 76 0,1 23 71 15,-3-18 33-15,3 18 65 0,-5-19 22 0,-2 19 2 16,-4 0-24-16,-2-16-81 0,2 16-99 0,-4 0-84 16,0 0-48-16,0-9-27 0,0 9-4 0,0 0 13 15,0 0 6-15,-22 0-3 0,22 0 12 16,-23 0-4-16,23 23 3 0,-27-23 9 0,11 23-12 15,1-23 1-15,-1 31 0 0,1-10 1 0,5 0 5 16,-5 2-1-16,5 0 6 0,0 4-4 0,-1 0 2 16,3 2 2-16,4-2-5 0,-6 2-2 0,3-2-5 15,5 0 5-15,0 0-13 0,0-4-9 0,2-1-23 16,0-4 6-16,0-6 5 0,0-1 22 0,0-4 33 16,0-2-5-16,0-5 18 0,0 0 5 0,0 0-19 15,0 0-8-15,0 0-19 0,0-31-11 0,23 31 18 16,-23-36-10-16,0 15 16 0,23-3-4 0,-23-5-10 15,12 0 12-15,-12-1-6 0,10-1 4 0,-10-1 6 16,9 1-5-16,-9-3-3 0,10 1 0 16,-4 2 5-16,2 0 3 0,3 2-7 0,-1 2 4 15,3 1-7-15,1 5 3 0,3 1 4 0,1 1-3 16,1 3-8-16,-1 5-8 0,1 0-5 0,0 2-4 16,1 5 8-16,-3 2-12 0,1 2-34 0,1 0-11 15,-5 0-24-15,3 30-17 0,2-30 10 0,-7 39-30 16,2-15-20-16,-3 5-13 0,1 2-37 0,-4 4-9 15,-3 3-38-15,-3 1-50 0,-2 0-35 0,0 4-61 16,0 3-88-16,0 1-199 0,-27-2-75 0,27 0 118 16</inkml:trace>
  <inkml:trace contextRef="#ctx0" brushRef="#br0" timeOffset="81411.06">23282 11880 4045 0,'33'-22'45'0,"-2"4"48"0,0 1 62 0,0-1 91 16,2 2 50-16,-2 0 51 0,-4 4 26 0,-4 4-29 16,-9 2-68-16,3 1-88 0,-11 1-91 0,0 3-73 15,-2 0-29-15,3 1-20 0,-7 0-2 0,0 0-2 16,0 0 9-16,0 0 11 0,0 0 8 0,0 24 17 16,0-24-7-16,0 26-5 0,26-26-5 15,-26 30-9-15,0-17 1 0,23-1 6 0,-23-12 7 16,0 15 8-16,15-15 2 0,-15 0-4 0,0 0-27 15,12 0-18-15,-12 0-1 0,19-30-2 0,-7 30 21 16,2-34 12-16,3 11-3 0,2 0 4 0,-5-1 9 16,3-2 1-16,-7 1-3 0,2 0-3 0,-5 0-6 15,-3 1-1-15,2 2 3 0,-4 3 6 0,-2 2-8 16,0 3-12-16,0 3-29 0,0 1-8 0,0 2-7 16,-31 5 10-16,31 2 30 0,-35 1 2 0,14 0 20 15,-8 0 6-15,-4 24-5 0,-4-24 4 0,0 32-4 16,-5-9-7-16,1 0 7 0,-2 5-11 0,-1 1 4 15,5 4 3-15,0 0-5 0,6 4-5 0,4 1-19 16,4 4-3-16,10 3-27 0,3 2-5 16,8 3-29-16,4 3-21 0,0 0-6 0,0 0-12 15,29-2 6-15,-29-2-15 0,43-2-18 0,-12-6-17 16,-4-5-30-16,8-5-39 0,7-3-64 0,-5-4-93 16,2-4-122-16,-2-5-321 0,7-7 8 0,-11-6 140 15</inkml:trace>
  <inkml:trace contextRef="#ctx0" brushRef="#br0" timeOffset="81562.92">24016 11852 4255 0,'27'0'-3'0,"-27"0"0"16,31 0 5-16,-31-20-4 0,31 20 2 0,-31-18-43 15,18 18-114-15,-18 0-102 0,0 0-87 0,0 0-134 16,0 0-285-16,0 26-38 0,0-26 88 0</inkml:trace>
  <inkml:trace contextRef="#ctx0" brushRef="#br0" timeOffset="87982.76">24934 10132 3661 0,'16'0'26'0,"-3"0"53"0,1 0 56 16,-6 0 52-16,7-26 9 0,-7 26-25 0,-4-19-33 15,-2 19-22-15,0 0 2 0,0 0 9 0,-2 0 6 16,0 0-14-16,0 0-38 0,0 0-42 0,0 0-36 15,0 0-7-15,0 0 8 0,0 0 62 0,-22 0 46 16,22 36 3-16,-29-13 4 0,8 6-48 16,-6 9-28-16,0 7 4 0,-6 8 2 0,-2 5 3 15,4 9 12-15,-4 7-21 0,2 14-7 0,2 8-6 16,0 11-14-16,-2 8 4 0,2 3-2 0,2 6-11 16,0-2-9-16,2 2 10 0,0-6 4 0,4-8 2 15,3-4-4-15,5-3-4 0,3-5-9 0,6-5 0 16,1-6-56-16,5-7-81 0,0-8-81 0,0-5-91 15,34-13-23-15,-34-10-12 0,35-9-15 0,-15-12-32 16,5-3-44-16,0-9-41 0,0-7-101 0,4-4-229 16,0 0 73-16,2-39 130 0</inkml:trace>
  <inkml:trace contextRef="#ctx0" brushRef="#br0" timeOffset="88826.86">25111 10525 4601 0,'31'0'12'0,"0"-29"54"0,-6 29 68 15,-2-23 57-15,4 23 46 0,-7-27-29 0,-11 27-46 16,1 0-58-16,-10 0-67 0,0-14-37 16,0 14-30-16,0 0 12 0,0 0 1 0,0 0 17 15,-27 25 12-15,27-25-17 0,-31 39 4 0,17-12-9 16,-9 7-4-16,2 3 18 0,3 5 5 0,-1 5 4 15,-4 3-3-15,11 5-5 0,-2 1-4 0,-3 0-5 16,7 1 9-16,1 0-13 0,3-4 8 0,2-5-4 16,0-3-4-16,0-9 1 0,4-6-5 0,0-5 20 15,0-7-4-15,0-7 25 0,0-2-4 0,0-7-12 16,0-2 4-16,23 0-17 0,-23-24-5 0,31 24 0 16,-31-41 10-16,33 14-9 0,-13-7-1 15,-1-6 1-15,-7-5-10 0,3-3 5 0,-15-4 8 16,12-2 6-16,-12 1-1 0,10 0 6 0,-10 2-5 15,9 3-10-15,-3 2 1 0,-4 4-1 0,4 5 5 16,2 1 9-16,-3 4 4 0,-1 5 14 0,2 5 40 16,2 4 11-16,-4 4-1 0,5 5-28 0,-9 3-49 15,4 2-24-15,2 4-16 0,-2 0 9 0,0 0 7 16,2 32 6-16,7-9 12 0,1 4 0 0,3 12-7 16,-3 3-13-16,3 11-37 0,1 8-42 0,-3 7-41 15,1 2-54-15,-9 5-40 0,1 3-30 0,0-1-53 16,-4 1-54-16,0-1-61 0,-1-6-80 15,-1-5-129-15,-2-5-228 0,0-9 140 0</inkml:trace>
  <inkml:trace contextRef="#ctx0" brushRef="#br0" timeOffset="88997.4">25070 11111 3433 0,'46'-20'11'0,"-20"-3"12"15,3 2 35-15,2 2 18 0,4-4-5 0,1 1-12 16,-10 1-35-16,1 6-23 0,-2 3-26 0,-4 2-54 16,2 1-86-16,-5 1-109 0,-5 3-139 0,1 2-216 15,1 1-145-15,-3 0 112 0</inkml:trace>
  <inkml:trace contextRef="#ctx0" brushRef="#br0" timeOffset="89251.24">25638 10652 3406 0,'13'-5'-5'0,"-1"2"-2"0,-1 2 0 16,1-2-3-16,-2-3-2 0,-1 3 4 0,-5 3 1 15,0 0 4-15,-4 0 4 0,0 30 7 0,0-30-1 16,0 37 1-16,0-10 3 0,-27 3-7 0,27 6-3 16,-31-2 0-16,8 3-2 0,1 0 1 15,-5 3-12-15,0-3-17 0,-4-1-11 0,4 1-24 16,0-3-8-16,8-2-1 0,3-1 3 0,1-2 15 15,7-5 15-15,8 0 10 0,0-3 1 0,0-4-3 16,0-3-17-16,44-2-9 0,-20-5-11 0,5-2-15 16,4-3-16-16,3-2-39 0,-3 0-81 0,2 0-153 15,4-27-184-15,-6 27 39 0,-2-36 101 0</inkml:trace>
  <inkml:trace contextRef="#ctx0" brushRef="#br0" timeOffset="89547.27">25853 10678 3657 0,'23'-2'0'0,"-23"2"0"0,21-1 10 16,-21 1 40-16,18-8 30 0,-18 6 21 0,15 1-11 15,-15 1-38-15,0-2-32 0,0 2-20 0,0 0-3 16,0 0 1-16,0 0 5 0,0 0 0 0,-23 32 1 16,23-32-3-16,0 31 1 0,-27-10 0 0,27 3-2 15,-35 2 5-15,21-3-7 0,-5 4-2 0,-4 3-13 16,7 1-12-16,-3-2-12 0,5 2-10 0,-3-1-4 15,7 1 4-15,2-2 3 0,-1 0 11 0,9-1 14 16,0-2 2-16,0-4 11 0,0-4 4 0,23-2 4 16,-23-2 4-16,35-4-2 0,-8-4 0 0,0 0-20 15,0-3-28-15,8-3-28 0,-2 0-41 16,2 0-13-16,-4 0-5 0,0 0-1 0,-2-31-4 16,2 31-30-16,-12-32-41 0,1 10-65 0,-5-2-102 15,-7-3-133-15,0-7-15 0,-5-3 95 0</inkml:trace>
  <inkml:trace contextRef="#ctx0" brushRef="#br0" timeOffset="90031.53">26073 10850 3461 0,'0'0'42'0,"26"0"52"15,-26-25 61-15,0 25 48 0,27-21-9 0,-27 21-26 16,19-18-28-16,-19 18-31 0,0 0-27 0,8-16-25 16,-8 16-31-16,0 0-25 0,0-8-6 0,0 8-8 15,0 0-3-15,0 0 6 0,0 0 0 0,0 0 8 16,-20 0-2-16,20 21 6 0,-23-21 0 0,23 29-6 16,-27-13 6-16,8 5-3 0,5-1-7 0,-3 5 6 15,3 1-1-15,1 0-7 0,3 1-11 0,2-1-10 16,4 0-7-16,0 0-2 0,4-2 10 0,0-3 10 15,0-3 2-15,0-4 10 0,0-1 7 16,0-5 3-16,22-4 3 0,-22-2 0 0,35-2-6 16,-12 0-1-16,0 0 1 0,8-23 1 0,0 23-4 15,-4-31 7-15,0 13 0 0,0 0 0 0,-5-4 5 16,1-1-8-16,-4-1-1 0,-3-1 10 0,-5 0 19 16,1 1 12-16,-8 0 11 0,2-1 7 0,-2 1-9 15,1-1 26-15,-1 2 14 0,-4 5 10 0,4 4 13 16,-4 1-34-16,4 4-31 0,-4 3-23 0,4 2-44 15,-4 3 0-15,0 1 8 0,0 0-1 0,0 0 19 16,0 25 0-16,0-25-2 0,-27 43-4 0,27-14 3 16,-20 7 0-16,20 7-30 0,-23 6-55 15,23 0-56-15,-23 1-64 0,13 1-43 0,1 2-37 0,9-3-59 16,-12-2-65-16,12-3-70 0,-10-2-119 16,6-6-209-16,4-5 116 0,0-8 140 0</inkml:trace>
  <inkml:trace contextRef="#ctx0" brushRef="#br0" timeOffset="90390.72">26364 11025 3902 0,'15'-34'19'0,"-3"1"27"15,-2 1 50-15,5 5 30 0,1-5 14 0,-1 2 29 16,-3 7 34-16,-4 5 67 0,3 2 62 0,-7 4-4 16,0 2-80-16,0 2-99 0,0 4-93 0,-4 1-61 15,2 3-20-15,-2 0-10 0,0 0 7 16,0 0 9-16,0 21 12 0,0-21 21 0,4 40-9 15,1-12-8-15,-1 7-1 0,0 2-3 0,0 10 0 16,2-1 5-16,2 3 4 0,-3-2-4 0,3 1 4 16,-2-2 5-16,2 1-4 0,-4-6 3 0,1-1-6 15,1-5 0-15,2-5 0 0,-4-5-8 0,0-5 0 16,1-4-3-16,-1-7 7 0,-2-1 7 0,-2-4 9 16,4-4 15-16,-4 0-11 0,0 0-77 0,0 0-51 15,0 0-26-15,0-33-16 0,4 33 63 0,-4-33 38 16,0 7 1-16,4-1 7 0,0-4-4 0,-4-1-12 15,4-1-5-15,3 0-14 0,1-3-1 0,0 0-6 16,-2 1-8-16,3 1 1 0,-1 2-19 0,0 1-3 16,2 1-17-16,-5 6-31 0,3 3-37 15,-2 4-62-15,-2 6-70 0,0 2-102 0,-4 4-132 16,4 3-181-16,-4 2 56 0,0 0 157 0</inkml:trace>
  <inkml:trace contextRef="#ctx0" brushRef="#br0" timeOffset="91434.54">26831 11110 3456 0,'23'-36'6'0,"4"36"15"0,-9-35 30 16,5 13 6-16,-4-4-3 0,-3 2-14 0,-1 3-28 16,-11 5-4-16,4 2-8 0,-8 1-8 0,0 1 0 15,0 2-7-15,0 2 3 0,-31 2-6 0,31 1-14 16,-39 1-10-16,16 4-9 0,-4 0-3 0,-4 0 8 15,2 0 12-15,2 0 6 0,-4 20 13 0,9-20 8 16,-5 21 0-16,6-21 4 0,3 22-4 0,3-22 3 16,3 23 0-16,1-9 3 0,3 1 5 0,8-1-4 15,0 0 2-15,0-3 0 0,0 2-1 0,35-3 12 16,-35-1 10-16,33-3 7 0,-33-1 8 0,40-4-6 16,-22-1-12-16,1 0-10 0,-3 0-3 15,-1 0 1-15,1 0 0 0,-1-28 6 0,-1 28 20 0,3-21 4 16,-7 21 0-16,-2-27-7 0,5 14-22 15,-7 13 0-15,-2-23 5 0,0 12 1 0,-4 11-8 16,4-15-8-16,-4 15-7 0,0-6-8 0,0 6 5 16,0 0 0-16,0 0 5 0,0 0 8 0,0 27-2 15,0-27-2-15,-22 32-4 0,22-11-13 0,0 3-5 16,0 1-10-16,-17-1-5 0,17-2 8 0,0 1 6 16,0-3 12-16,0-2 9 0,0-4 4 0,25-1 10 15,-25-7-7-15,23 0-1 0,-23-6 2 0,37 0 3 16,-18 0 32-16,1 0 22 0,3-29 14 0,0 29 14 15,-1-35-12-15,1 13-9 0,-4-3-3 0,1-1-13 16,-1-4-4-16,-5-1 0 0,3-2-2 16,-7 0-5-16,-1 1-3 0,-1-1-8 0,-4 5-5 15,-2 2-7-15,-2 5-12 0,0 3-9 0,0 7-12 16,0 3 0-16,0 1 5 0,0 6 3 0,-27 1 5 16,27 0 4-16,-23 0-5 0,23 32 1 0,-26-32 2 15,11 45-8-15,1-14 1 0,1 3-1 0,13 6-6 16,-18 1 2-16,9-1-2 0,9 1-8 0,-12-4 3 15,12-2 6-15,0-6 1 0,0-4 13 0,0-7 1 16,0-3 6-16,0-5 6 0,0-5-4 0,0-4-3 16,31-1-3-16,-31 0-1 0,27 0 12 0,-4-36 4 15,-1 36 7-15,3-37 5 0,-2 15-2 16,0-3 7-16,-1-3-6 0,1 0-12 0,-8-2 7 16,5 2 0-16,-5-1 9 0,-3 3 4 0,3 2-5 15,-7 3 2-15,0 5-2 0,-2 2-3 0,-6 3-11 16,4 4-15-16,1 2-16 0,-5 3 0 0,0 2 2 15,0 0 2-15,0 0 11 0,0 0-1 0,0 30-1 16,0-30 1-16,-27 40-6 0,27-15-4 0,0 4 5 16,-27 2 0-16,27 2 4 0,-13 1-5 0,13-1 0 15,0 1 0-15,0-5-5 0,-10 1 15 0,10-7-4 16,0-1 0-16,0-5 3 0,0-4 0 16,0-6 2-16,0 0 1 0,27-4-1 0,-27-3-5 0,31 0-3 15,-12 0 0-15,3 0 23 0,5-28 32 0,4 28 25 16,4-33 2-16,-6 9-7 0,2-5-3 15,0-5 5-15,-4-3 17 0,-4-3-10 0,0-7-7 16,-1-3 55-16,-3 0 16 0,-2 0 19 0,-3 1 3 16,-2-1-45-16,1 4 17 0,1-1 12 0,-3 8-3 15,1 2-5-15,-2 1-27 0,-1 7 6 0,3 2 9 16,-6 5-7-16,3 4-22 0,-5 6-49 0,0 3-40 16,0 3-32-16,-4 6-16 0,0 0 5 0,0 0 9 15,0 0 9-15,0 33 10 0,0-7-3 0,0 6-3 16,0 8 6-16,0 13 4 0,0 9 10 0,0 11 8 15,0 7-3-15,-23 5-3 0,23 3-9 16,-23 4 0-16,7 1-3 0,-3-2-3 0,-3-6 2 16,-9-5 1-16,0-8 0 0,-5-7 3 0,-5-8-4 15,0-3-5-15,-3-8-3 0,-5-5-40 0,-1-5-45 16,5-5-45-16,-5-4-63 0,7-4-55 0,1-5-74 16,5-5-71-16,2-3-28 0,4-5 25 0,4-2 31 15,4-3-19-15,5 0-82 0,1 0-140 0,3-39-305 16,1 16 4-16,3-5 174 0</inkml:trace>
  <inkml:trace contextRef="#ctx0" brushRef="#br0" timeOffset="91746.25">27956 11232 4016 0,'0'0'25'0,"0"0"26"15,0 0 30-15,0-22 43 0,0 22 12 0,0 0 8 16,0 0-8-16,0-16-30 0,0 16-31 0,0 0-26 16,0 0-20-16,0 0-16 0,0 0-9 0,0 0-6 15,0 0-1-15,27 0 0 0,-27 0 8 16,0 0-5-16,31 0 0 0,-31 0 5 0,26 17-10 15,-7-17 11-15,0 0-9 0,-3 0-28 0,3 12-30 16,-1-12-46-16,-1 0-49 0,-3 0-48 0,7 0-74 16,-6 0-94-16,-1 0-83 0,-2 0-103 0,3 0-200 15,-7 0-14-15,0-25 139 0</inkml:trace>
  <inkml:trace contextRef="#ctx0" brushRef="#br0" timeOffset="91927.24">27956 11442 3873 0,'-4'12'5'0,"2"-4"34"16,2-2 43-16,0-6 44 0,0 0 17 0,0 0-27 15,24 0-39-15,-24 0-48 0,0 0-21 0,31 0-7 16,-31 0-4-16,23 0 5 0,-6 0-6 0,1 0-23 16,1 0-40-16,6 0-69 0,-1 0-95 0,3 0-111 15,4 0-119-15,0 0-201 0,4 0-229 0,-1 0 136 16</inkml:trace>
  <inkml:trace contextRef="#ctx0" brushRef="#br0" timeOffset="92866.89">28729 11128 3973 0,'12'-29'31'16,"3"29"55"-16,-3 0 62 0,1-29 64 0,5 29 29 16,-8-24 10-16,3 24 3 0,-3-18-10 0,-2 18-21 15,-3-12-59-15,-1 12-71 0,0 0-59 0,-4-9-52 16,0 9-6-16,0 0-10 0,0 0 4 0,0 0 25 16,0 30 0-16,-31-30 8 0,31 43 13 0,0-12-25 15,-27 7 16-15,27 4 40 0,-21 5 8 0,21 1 12 16,-18 0-6-16,18 3-38 0,0-1-25 0,-9 0 12 15,9-4-18-15,0-1 8 0,-10-2-1 0,6-5-10 16,2-3 10-16,-2-7-8 0,0-4 14 0,0-4 11 16,4-6 0-16,-5-5 12 0,5-2 2 15,0-5 25-15,0 0 96 0,0-2-9 0,0 0-10 16,0 0-32-16,0-33-92 0,0 33-10 0,0-42-3 16,23 16 0-16,-23-6-6 0,19-4 10 0,-19-2-6 15,20-4-7-15,-20-2-7 0,23-2-14 0,-8-3-1 16,-1-1 3-16,-2-1 9 0,5-1 10 0,-3-1 8 15,5 5 7-15,2 0-14 0,-3 5 8 0,1 2-6 16,0 3 3-16,-3 5 9 0,-1 5-7 0,1 2 0 16,-6 5-5-16,5 5 4 0,-7 4-1 0,3 3-1 15,-3 4-7-15,0 2-7 0,2 3 4 0,-1 0-6 16,-1 0-29-16,2 36-2 0,-4-14-9 16,1 4-13-16,1 3 23 0,-2 5-30 0,-4 5-42 15,2-1 8-15,-2 1-37 0,-2 1-6 0,0 0 15 16,0-2-22-16,-31-1 17 0,31-2-1 0,-29-2 8 15,29-2 11-15,-31-2 7 0,9-4 26 0,1-4 12 16,0-4 21-16,-3-3 25 0,5-2 23 0,-4-6 20 16,5 0 11-16,-3-5 18 0,11-1 25 0,-3 0 17 15,9 0 16-15,0 0-1 0,4-25-17 0,0 25-2 16,0-19 0-16,0 19-13 0,29-20-6 0,-29 20-8 16,27-20-28-16,-27 20-7 0,29-14-5 0,-29 14-12 15,27 0 3-15,-11 0 2 0,-6 0-3 0,3 0 5 16,-3 0 2-16,3 35 3 0,-3-35-3 0,-2 42-31 15,-4-16-27-15,5 2-37 0,-5 4-47 0,0-2-36 16,-2 3-53-16,-2 1-52 0,0-3-45 16,0 0-47-16,0 2-64 0,0-3-123 0,-23-4-141 15,23-2 114-15</inkml:trace>
  <inkml:trace contextRef="#ctx0" brushRef="#br0" timeOffset="93679.33">29140 11514 3100 0,'25'-22'16'0,"2"1"31"0,0 1 39 16,-5 2 41-16,5-1 20 0,-4 1-2 0,-6 5-24 16,-3 3-32-16,-1 2-40 0,-9 2-33 0,2 0-20 15,-6 3-8-15,0 0 2 0,0 0 4 0,-25 1 4 16,25 1 0-16,-39-2-2 0,12 2 2 16,0-1-9-16,-2 1-12 0,-2 1-11 0,0 0-15 15,6 0-11-15,0 0 4 0,7 31-3 0,1-31 9 16,7 26 19-16,10-10 6 0,-12 0 14 0,12 1 5 15,0-1 5-15,0 0 4 0,0-2 1 0,0-1 1 16,26 0-3-16,-26-4-1 0,23-1 3 0,-23-1 1 16,39-3 8-16,-16-1 13 0,-4-2 11 0,-1-1 12 15,3 0 7-15,-2 0-3 0,-1 0-10 0,1-22-3 16,-3 22 0-16,-1-23 1 0,1 23 5 0,-5-31-9 16,5 12-4-16,-5 2-2 0,1-1-6 0,-6 0 6 15,7 1-3-15,-7 3-5 0,-2 0 0 16,0 4-10-16,-4 2-11 0,0 3-8 0,0 5-10 15,0-5 3-15,0 5 3 0,0 0 4 0,0 0 5 16,0 23-1-16,-23-23 3 0,23 27-3 0,0-27 2 16,-22 37-3-16,22-15 1 0,-13 0 2 0,13 0-2 15,-14 1 5-15,14 0-2 0,0-4 2 0,0-2 0 16,0-3 0-16,0-1 4 0,0-5-1 0,0-2 5 16,0-2-3-16,27-2 2 0,-27-2 5 0,27 0 9 15,-9 0 9-15,3 0 10 0,-1-25 9 0,1 25-8 16,-2-24-6-16,1 24-12 0,1-30-9 0,-4 13 2 15,-3-1 6-15,3-1 1 0,-3 1-4 0,-4-1 0 16,3 2-4-16,-5 1-4 0,-2 1-1 16,3 2-3-16,-5 4-9 0,-4 0-1 0,0 3-6 15,4 2-9-15,-4 2 4 0,0 2-1 0,0 0 5 16,0 0 1-16,0 0 5 0,-27 26-5 0,27-26 4 16,-23 31 5-16,23-12-5 0,-20 3 5 0,20 3-4 15,-23 1-1-15,23 2 1 0,-15 0 0 0,15 3 2 16,0-2-2-16,-10 0 1 0,10 0 2 0,0-2-8 15,0-1-2-15,0-2-4 0,0-1-1 0,0-4 2 16,0 0-2-16,0-2 2 0,25-5-1 0,-25-2 3 16,0-4 7-16,0-2 4 0,16-1 4 0,-16-2 1 15,0-1-16-15,0 0-19 0,0 0-18 16,0 0-1-16,0-33 14 0,0 33 15 0,0-34 17 16,0 11 3-16,0-1-2 0,0-3 2 0,0 2-1 15,0-3 0-15,-20-2 1 0,20 3 0 0,0-4 5 16,0 3 3-16,0 1 3 0,0 0 3 0,0 1-3 15,0 2-3-15,27 2-6 0,-27 2 2 0,26 3-7 16,-26 1 0-16,31 3-2 0,-12 4-6 0,-2 3 1 16,3 2 1-16,1 4-1 0,-2 0 0 0,1 0 3 15,-1 24-7-15,1-24 11 0,1 40 1 0,-4-15-3 16,3 7-8-16,-3 1-46 0,-1 2-43 0,-3 3-47 16,-3 1-56-16,-6 1-28 0,2 0-49 0,-3 0-55 15,-3 1-75-15,0-1-149 0,0-4-152 0,0-5 108 16</inkml:trace>
  <inkml:trace contextRef="#ctx0" brushRef="#br0" timeOffset="93902.9">30155 11035 3879 0,'25'-25'0'0,"-6"2"5"0,-3 3 23 0,1 6 32 16,5-3 14-16,-11 7-2 0,-1 7-24 15,-6 3-36-15,-2 0-11 0,0 0-2 0,0 30 5 16,-2-5 2-16,0 8-4 0,0 8 3 0,0 8 0 16,0 10-3-16,0 3 5 0,0 3-32 0,0 0-30 15,0 0-41-15,-20-1-63 0,20-4-50 0,0-2-53 16,-27-2-60-16,27-1-65 0,-19-5-114 0,19-5-210 16,-27-6 78-16,17-7 125 0</inkml:trace>
  <inkml:trace contextRef="#ctx0" brushRef="#br0" timeOffset="94182.89">30008 11504 2802 0,'0'-21'9'0,"0"0"7"15,33 2 11-15,-33 4 13 0,0-2 0 0,21 3-4 16,-21 3-16-16,0 5-17 0,0 1-10 0,0 4-5 16,0 1 7-16,0 0 3 0,0 0-2 0,-33 0 1 15,33 23-2-15,-35-23 3 0,14 28-1 0,3-10 2 16,-1 1 0-16,5 5-4 0,-3 0 6 0,17 1-2 15,-17 1 0-15,17 2 2 0,0-2-4 0,0-1 5 16,0 0-1-16,34-1 0 0,-34-3 2 0,45-2-1 16,-16-1 12-16,0-3 14 0,4-3 7 0,4-1 5 15,0-4-7-15,1-5-14 0,-1-2-7 0,-2 0-7 16,0 0-10-16,-6 0-19 0,-2 0-30 0,-2-29-32 16,-5 29-34-16,1-24-33 0,-4 24-31 0,-3-31-57 15,-4 13-77-15,-1-1-108 0,3-1-121 16,-4 0 90-16,-4-2 119 0</inkml:trace>
  <inkml:trace contextRef="#ctx0" brushRef="#br0" timeOffset="94546.71">30564 11512 2430 0,'9'0'45'0,"1"18"35"0,0-18 31 16,-1 0 42-16,5 0 4 0,-1 0 18 0,-3 0 10 15,0 0-3-15,1 0-15 0,-3 0-28 0,0 0-21 16,-2 0-27-16,0 0-21 0,-1 0-21 15,-1 0-18-15,-2 0-15 0,0 0-14 0,-2 0-7 0,2 0-2 16,-2 0-4-16,0 0-1 0,0 0 3 16,0 0 3-16,0 0 2 0,0 0 5 0,0 27-1 15,0-27-2-15,-25 26 3 0,25-11-4 0,-16 3 1 16,16 3 1-16,-19 1 1 0,19 1-2 0,-21 0 0 16,5 1-26-16,3-2-36 0,-1 0-37 0,-1-1-41 15,-5-1-17-15,1-4 0 0,-4-2 23 0,1-6 22 16,1-2 30-16,0-5 34 0,3-1 18 0,1 0 20 15,5-23 13-15,-1 23 6 0,3-35-4 0,10 12 1 16,-2-1-2-16,2-2-4 0,0-1 10 0,0-3 3 16,0 2 2-16,0 0 3 0,33 0-6 0,-33 0-8 15,27 3-3-15,-27 1 1 0,39 3-2 16,-16 3 2-16,-2 2-2 0,-5 4-21 0,5 5-35 16,-3 3-50-16,-3 4-68 0,-3 0-64 0,3 0-93 15,-5 26-140-15,0-26-129 0,-3 31 82 0</inkml:trace>
  <inkml:trace contextRef="#ctx0" brushRef="#br0" timeOffset="95121.85">30660 11665 3540 0,'20'-26'3'0,"3"26"6"0,-2 0 40 15,-1-27 49-15,-1 27 34 0,-3-26 21 0,-1 26-19 0,-7-14-41 16,-8 14-39-16,8 0-29 0,-8-10-24 15,0 10-11-15,0 0-5 0,0 0 4 0,0 0-4 16,0 0 8-16,0 0 2 0,-24 0 0 0,24 23 1 16,0-23-1-16,-27 27 0 0,27-27-7 0,-19 36-13 15,19-15-24-15,-16 3-15 0,16 2-17 0,-15-1-9 16,15 0 0-16,-6 0 6 0,6-2 4 0,-8-1 19 16,4-5 22-16,-1-2 19 0,1-6 24 0,4-2 8 15,0-5-2-15,0-2-4 0,0 0-4 0,31 0 0 16,-31 0 3-16,31-31-3 0,-31 31-2 0,37-32 1 15,-20 11-5-15,-3 1 5 0,3-5 1 16,-17 0-3-16,23-3 5 0,-23-1-4 0,10-2 3 16,-10 1 0-16,0 2 2 0,0 1 12 0,0 1 2 15,0 4 10-15,0 6 3 0,0 3-14 0,0 1-9 16,0 7-15-16,0 1-9 0,0 4 2 0,0 0-1 16,0 0 5-16,0 0 4 0,0 30 2 0,0-30 1 15,0 40 3-15,0-13-2 0,0 3 0 0,0 2-2 16,23 1-14-16,-23 2-23 0,0-4-26 0,0 0-22 15,0-4-9-15,0-4 7 0,0-5 27 0,0-3 28 16,0-5 33-16,0-3 25 0,0-4-1 0,0-3-3 16,0 0-10-16,0 0-10 0,0-31 4 0,0 31 6 15,21-38 8-15,-21 16 4 0,18-2 4 0,-18-3 7 16,19 0 5-16,-19 1 8 0,22-2 7 16,-9 2 2-16,-3 1 2 0,3 0-2 0,-3 2-5 15,2 3-7-15,-1 4-12 0,1 1-14 0,0 3-10 16,1 5-9-16,-3 2-6 0,5 4-2 0,-3 1 1 15,3 0-1-15,1 0 5 0,1 38-1 0,-1-15-21 16,1 4-29-16,-3 3-36 0,-1 8-45 0,-3 0-32 16,0 4-41-16,-6 2-54 0,-4 1-80 0,0 0-149 15,0 2-161-15,0-1 91 0</inkml:trace>
  <inkml:trace contextRef="#ctx0" brushRef="#br0" timeOffset="100124.83">28975 12223 3715 0,'18'0'28'0,"3"0"10"0,-6 0 31 16,-1 0 24-16,-6-31-12 0,1 31 1 0,-3-20-30 15,-4 20-27-15,0 0-21 0,-2 0-12 0,0 0-5 16,0-10 4-16,0 10 5 0,0 0-2 0,-35 0-3 16,16 0-26-16,-6 0-23 0,-6 24-15 0,-4-24-5 15,-4 26 27-15,-2-8 16 0,-3 3 20 0,3 3 9 16,6 2-3-16,-3 2 8 0,12 3-6 16,-1 1 2-16,4 2 6 0,6 2-6 0,3 0 5 15,8 1 2-15,0-1-3 0,6-2 1 0,0 2 1 16,0-3 0-16,24-2 0 0,-24-4 0 0,27-4 1 15,-27-3 2-15,29-2 0 0,-29-4 5 0,27-5 14 16,-27-3 18-16,17-1 14 0,-17-3 1 0,18-2-15 16,-18 0-20-16,17 0-12 0,-11 0-4 0,2 0-5 15,-2 0 2-15,1-24-5 0,-1 24-2 0,-2-16 1 16,0 16-3-16,0-18 1 0,0 18-4 0,-2-21 1 16,-2 11-2-16,5 0 1 0,-5 1 3 15,0 0 0-15,0 0 3 0,4 0 4 0,-4 0 0 16,4 2 1-16,0 0 1 0,-4-2-3 0,6 3-2 15,-2 0 1-15,0-2-1 0,1 2 3 0,-1-1 3 16,0 1-1-16,2-1-2 0,0 2 0 0,0-3 5 16,5 2 17-16,1 0 19 0,1 0 27 0,1 0 15 15,1-2 13-15,1 3 8 0,3-1 0 0,-3 1 10 16,3-2-3-16,-7 3 18 0,3-2 9 0,-5 3 9 16,-2-2-7-16,-4 2-34 0,1 2-35 0,-1-1-45 15,-4 2-22-15,0 0-22 0,0 0-7 0,0 0-1 16,0 0-6-16,0 0 14 0,0 0 7 15,0 20 8-15,0-20-7 0,0 25-55 0,0-7-41 16,-31 3-51-16,31 3-44 0,-27 0-15 0,27 3-53 16,-31 1-65-16,16 0-52 0,-1 0-55 0,5 3-83 15,11-2-153-15,-16-3-54 0,16-1 120 0</inkml:trace>
  <inkml:trace contextRef="#ctx0" brushRef="#br0" timeOffset="100543.87">28971 12744 3413 0,'22'-25'33'0,"1"-1"40"0,0-1 47 0,2 2 48 16,2-2-5-16,-5 0-6 0,-3 2-28 0,4 7-28 16,-7 0-19-16,-5 3-33 0,1 4-16 0,-6 1-25 15,-2 4-15-15,-4 1-9 0,4 3-9 16,-4 0 8-16,0 2 4 0,0 0 7 0,0 0 4 16,0 0-3-16,-31 27-2 0,31-27-3 0,-22 24-6 15,22-24-4-15,-23 27-3 0,23-11-7 0,-23-2-4 16,23 1 2-16,-20 1-1 0,20-5 10 0,-15 2 7 15,15-1 4-15,-4-2 11 0,4-1 2 0,0 0 6 16,0-2 3-16,0-2-4 0,31-1-3 0,-31-1 0 16,35 0-2-16,-35-3 8 0,37 0 19 0,-12 0 10 15,-4 0 17-15,-5 0 4 0,7 0 1 0,-6-28 4 16,-1 28 1-16,-3-19 7 0,1 19-7 0,-2-24-8 16,-3 24-8-16,1-24-4 0,-2 11-6 15,-4 3-2-15,1-1-6 0,-1 2-16 0,-2 2-12 0,-2 2-7 16,0 2-7-16,0 0-8 0,0 3 6 15,0 0-7-15,0 0 5 0,0 0 6 0,0 0-2 16,0 27 9-16,0-27-1 0,-27 31 6 0,27-12-2 16,0 6-25-16,-19 0-36 0,19 4-40 0,0-1-33 15,0 1-25-15,-14-2-16 0,14 3-21 0,0-4-34 16,0 0-24-16,0-2-27 0,0-3-20 0,0-3-11 16,0 0-19-16,0-4-33 0,0-3-39 0,0-4-85 15,0-4 28-15,0-3 113 0</inkml:trace>
  <inkml:trace contextRef="#ctx0" brushRef="#br0" timeOffset="101272.5">29361 12844 2670 0,'19'-15'52'0,"-5"-2"52"0,-1 2 52 0,3 0 54 16,-1-1 15-16,8-2 7 0,-7 4-8 0,3 1-13 15,-1 0-35-15,1 2-35 0,-3 4-10 0,-1-1-23 16,-1 3-7-16,-1-1-10 0,-1 4-22 0,-3-1-21 16,-3 2-20-16,-2 1-19 0,0 0-15 0,-2 0-1 15,-2 0-4-15,0 0 4 0,0 0-1 0,0 0 4 16,0 0 4-16,0 0 0 0,0 0 1 0,0 0 0 15,0 18-1-15,0-18 4 0,0 0 3 0,0 0 6 16,0 11 2-16,0-11 5 0,0 0 42 0,0 0-6 16,0 0-1-16,0 0-7 0,25 0-44 0,-25-22-1 15,23 22-9-15,-9-25 6 0,3 25-4 16,1-33 3-16,-3 12 4 0,1 2-7 0,-1-2 10 16,-1 0-4-16,-4 1 6 0,-3 0-9 0,5 1-3 15,-8 3-10-15,0 1-3 0,-2 2 3 0,-2 2-7 16,0 3-11-16,0 2-27 0,0 2-11 0,0 1 9 15,0 3 15-15,-26 0 25 0,26 0 9 0,-29 24-27 16,8-24-20-16,2 32-15 0,-3-14-9 0,-1 5 15 16,-2 3 17-16,4 1 8 0,-3-1 12 0,5 1 5 15,-4 1-1-15,11-1 6 0,-3 0 2 0,5-1 3 16,4 1 10-16,6-3 5 0,0 1 4 0,0-1-1 16,0-2-12-16,39-1-22 0,-16-1-21 15,4-2-26-15,4-2-17 0,4-2-17 0,0-4-13 0,2-2 1 16,2-3 6-16,-1-5 22 0,1 0 20 15,-2 0 23-15,-2 0 20 0,-6-31 14 0,0 31 13 16,-2-37 14-16,-4 16 18 0,-7-3 22 0,-1-2 34 16,-1 0 20-16,-5-1 27 0,1 3 10 0,-2-2-13 15,-2 3-2-15,3-1-6 0,-1 3-2 0,0 3-2 16,-2 0-1-16,3 4-17 0,-3 1-12 0,-2 3-21 16,2 4-26-16,-6 0-23 0,2 3-21 0,-2 3-14 15,0 0-9-15,0 0 5 0,0 0 7 0,0 0 12 16,0 0 17-16,0 27-4 0,-27-27-6 0,27 32-3 15,-29-14-5-15,29 4 3 0,-35 1 5 16,19 1 2-16,-7-3-1 0,9 0-1 0,-3 1 3 16,3-3 0-16,3 1-3 0,1-5 2 0,0 2-3 15,7-4 0-15,1-1 4 0,0-1 2 0,2-1 0 16,0-3 3-16,0 2 2 0,0-3-9 0,33-1 9 16,-33 0-3-16,36-1-5 0,-18 0 8 0,5-1-8 15,4-1 6-15,-5 0 10 0,9 0-3 0,-10-1 0 16,4 1-9-16,-6-1-12 0,1 1-2 0,-5 1-2 15,-5 0-4-15,-2-1 4 0,-1 5-1 0,-5 2 5 16,2 2 3-16,-4 5-15 0,0 3-24 0,0 6-32 16,0 1-33-16,-27 5-52 0,27 6-37 15,-27 1-46-15,27 2-47 0,-37 1-21 0,14-3-18 0,-2-1-27 16,0-1-62-16,-1-6-78 0,1-8-122 16,2-10 104-16</inkml:trace>
  <inkml:trace contextRef="#ctx0" brushRef="#br0" timeOffset="101636.8">30436 12862 3283 0,'33'-27'38'0,"-4"0"16"0,2 3 38 0,-8 0 41 15,4 3-2-15,-8 0 17 0,-3 6-5 0,-4 2-14 16,-5 5-30-16,-1-1-33 0,-2 5-40 0,-4 1-34 16,0 1-13-16,0 2 5 0,0 0 6 15,0 0 6-15,-25 0 9 0,25 26-6 0,-31-26 0 16,31 28-1-16,-41-10 2 0,20 3 1 0,-2 1-2 15,5-1 4-15,-5 1-4 0,4-1 3 0,3-2 5 16,1-1-1-16,3-2-1 0,6-1-1 0,0-3 22 16,6-2 44-16,0-1 52 0,0 0 53 0,0-3 32 15,31 3 12-15,-31-2-9 0,39 0 6 0,-12 0-23 16,4 2-31-16,-2-1-16 0,2-3-46 0,-4 3-25 16,0-3-21-16,-3 0-32 0,-7 0-22 0,-5-2-15 15,3-1-6-15,-7 2-4 0,-4 2 3 0,-4 2 4 16,4 6 5-16,-4 1 11 0,0 4 0 0,0 8 4 15,-25 4-2-15,25 8-52 0,-33 3-48 16,11 3-68-16,-1 1-57 0,-8 5-29 0,2-1-18 16,-4-4-4-16,0-3-6 0,-2-7-2 0,4-6-30 15,-7-8-41-15,-1-6-75 0,0-10-142 0,-2-6-272 16,5 0 97-16,-3-49 135 0</inkml:trace>
  <inkml:trace contextRef="#ctx0" brushRef="#br0" timeOffset="101904.65">30951 11783 4378 0,'56'-61'16'0,"-5"4"17"0,-3 7 30 15,-5 6 26-15,9-5-1 0,-11 13 4 0,-3 12-5 16,-7 9 1-16,-4 6 7 0,-1 7 15 0,1 2 5 16,6 0-2-16,3 31 8 0,1-7-18 0,6 7-30 15,-4 8-21-15,-1 7-25 0,1 7-19 0,-6 6 18 16,-2 13-1-16,-8 8-5 0,-7 9-1 0,-5 7-10 15,-7 7-4-15,-4 4-3 0,0 1 9 0,0 5-3 16,-44-8 2-16,13-3 12 0,-10-2-6 0,-11-1 4 16,-10-1 5-16,-6 1-63 0,-11-2-84 0,-3-2-45 15,-3 0-83-15,-4-6-48 0,0-3-15 0,0-5-86 16,1-9-41-16,-6-9-18 0,-5-7-46 0,0-7-110 16,-8-9-198-16,-3-7 119 0</inkml:trace>
  <inkml:trace contextRef="#ctx0" brushRef="#br1" timeOffset="132712.85">14009 3485 2737 0,'0'0'15'0,"0"0"6"0,0 0 12 0,0 0 7 16,0 0-9-16,0 0-5 0,0 0-7 0,0 0-11 16,0 0-2-16,0 0-7 0,0 0-1 0,0 0-1 15,0 0-1-15,0 0 5 0,0 0 0 0,0 24-2 16,0-24-42-16,0 18-46 0,0-5-66 0,0 2-57 15,0 4-62-15,0-1-100 0,0 4-129 0,-17 1-13 16,17-3 102-16</inkml:trace>
  <inkml:trace contextRef="#ctx0" brushRef="#br1" timeOffset="132908.6">14030 4208 2343 0,'12'13'20'0,"-12"-2"26"0,0-1 23 0,6-2 24 15,-6-3-7-15,2 1-10 0,-2 0-13 0,0 0-20 16,0 1-12-16,0 0-17 0,0-1-8 0,0 1-3 16,0 2-3-16,0-1 3 0,0 2-5 0,0 2-16 15,-23 1-22-15,23 1-44 0,0 1-47 0,-18 3-34 16,18 1-45-16,-17 1-36 0,17 3-56 0,-12 0-88 16,12 2-74-16,-8-2 70 0,8 2 104 0</inkml:trace>
  <inkml:trace contextRef="#ctx0" brushRef="#br1" timeOffset="133067.39">13914 4899 2070 0,'0'21'29'0,"0"-2"27"16,0-1 29-16,0 0 21 0,23-4-5 0,-23-4 3 15,0 2-14-15,0-2-14 0,22 1-19 0,-22-1-28 16,0 0-17-16,0-2-4 0,0 2-7 0,0-5 2 16,0 4 0-16,0-1-1 0,0 0-6 0,0 2-31 15,0 0-38-15,0 1-51 0,0 0-62 0,0 2-74 16,-20 2-119-16,20 1-166 0,0-2 28 0,0 3 103 15</inkml:trace>
  <inkml:trace contextRef="#ctx0" brushRef="#br1" timeOffset="133240.76">14052 5741 2264 0,'6'16'23'0,"3"-3"15"0,-3-2 11 0,-2-2 19 16,-2 0-20-16,0-5-11 0,-2 2-9 0,0 0-13 15,0 0 0-15,0 3-8 0,0 0-2 16,0-2-15-16,-20 4-38 0,20-2-41 0,0 0-68 0,-25 4-108 16,25 1-141-16,-19 2-120 0,19 4 36 0,-14 2 114 15</inkml:trace>
  <inkml:trace contextRef="#ctx0" brushRef="#br1" timeOffset="133408.67">13889 6617 3123 0,'0'7'16'0,"0"-3"5"16,0-1 0-16,23-2 4 0,-23-1-14 0,0 0-5 15,0 0 0-15,0 0-6 0,0 0-17 0,0 0-36 16,0 0-54-16,0 0-72 0,0 0-86 0,0 0-106 16,0 0-204-16,0 0-51 0,0 0 98 0</inkml:trace>
  <inkml:trace contextRef="#ctx0" brushRef="#br1" timeOffset="136193">11146 3735 4050 0,'23'-4'23'0,"-23"0"12"0,20 1 33 16,-20 0 46-16,13 0 17 0,-13-2 35 0,0 1 12 16,10 4-3-16,-10 0-19 0,0-1-40 15,0 1-46-15,0 0-42 0,0-1-27 0,0 1-6 16,0 0 5-16,0 0 1 0,-21 0 3 0,21 0-2 15,0 0-8-15,-22 27-4 0,22-27 12 0,-15 19-4 16,15-19-1-16,-18 26 8 0,9-13-15 0,1 0 12 16,2 0 2-16,0 1-6 0,-1-3 7 0,3 2-11 15,0-5 0-15,4 1 14 0,-2-3 11 0,2-1 81 16,0-3 106-16,0-2 87 0,0 0 80 0,0 0-32 16,0 0-92-16,0 0-94 0,0 0-88 0,0-33-43 15,0 33-1-15,27-32 24 0,-27 12 6 0,23-2 11 16,-23-4 4-16,25-1 3 0,-25 0 2 0,24-1-3 15,-9-1 5-15,-3 1 0 0,3 2 18 16,-5 1-2-16,4 3-11 0,-1 2-27 0,-1 5-29 0,-1 2-11 16,-3 7-13-16,2-1-14 0,-8 5-5 15,2 0-9-15,-4 2-3 0,5 0 12 0,-1 0 6 16,0 25-5-16,6-25-36 0,0 45-47 0,3-13-53 16,5 6-43-16,-1 8-45 0,2 3-76 0,-5 1-112 15,3 2-87-15,-3 1-43 0,-1 0-14 0,-3-1-4 16,-4-1-58-16,0-2-219 0,-2-4-146 0,-2-4 172 15</inkml:trace>
  <inkml:trace contextRef="#ctx0" brushRef="#br1" timeOffset="145316.1">11218 3657 1519 0,'23'-4'27'0,"-23"1"16"0,0-1 19 15,19 2 22-15,-19-2 9 0,0 1 13 0,10 1 6 16,-10-1 2-16,0 2-19 0,0 0-7 0,0 1-10 16,0 0-3-16,0-2-7 0,0 2 1 0,0 0 1 15,0 0-4-15,0-1 11 0,0 1 0 0,0 0 2 16,0 0 8-16,0 0-3 0,0 0 2 0,0 0-4 16,0 0-12-16,0 0-8 0,0 0-8 0,0 0-4 15,0 0-1-15,0 0-2 0,0 0-3 0,0 0-6 16,0 0-4-16,0 0-2 0,0 0 0 0,0 0-1 15,0 0 5-15,0 0 2 0,0 0-2 0,0 0 3 16,0 0-3-16,0 0-6 0,0 0 0 0,0 0-4 16,0 0-7-16,0 0 3 0,0 0-3 0,0 0-4 15,0 0 0-15,0 0-9 0,0 0 1 0,0 0-7 16,0 0 0-16,0 0 5 0,0 0-5 16,0 0 2-16,0 0-1 0,0 0-1 0,0 0-4 15,0 0 3-15,0 0 1 0,0 0-6 0,0 0 9 16,0 0-3-16,0 0 0 0,0 0 11 0,0 19 5 15,0-19 10-15,0 0 6 0,0 22 5 0,0-22-3 16,0 25-5-16,0-12-8 0,0 1-12 0,0 0-5 16,0 2 2-16,0 1 2 0,0 1 4 0,0 3 5 15,0 1 1-15,0 3 3 0,0 3-2 0,-19 1 6 16,19 3-1-16,0 1 4 0,0 3 8 0,-16 1-3 16,16 0 1-16,0 2-6 0,-15 0-10 0,15 0-4 15,-10 1-2-15,4 0-3 0,0 0 4 16,-1 1 5-16,1 2 2 0,-2 1-4 0,2 3 5 15,0-3-11-15,-3 6 0 0,3 3 2 0,-2 1-3 16,4 4 2-16,-3 0-9 0,3 3 0 0,-4-1-6 16,2 4 2-16,2-6 3 0,-2-1-2 0,1-1 6 15,-1-1-2-15,0-5-1 0,0 0 2 0,2-2-3 16,-1-1 2-16,3-2 4 0,-2-1-3 0,4 1 5 16,-2-1 4-16,0-1-4 0,2 0 5 0,0-2 29 15,0-1 20-15,-2 2 2 0,0 0 0 0,2 0-27 16,0 1-18-16,-2-1 1 0,2-1-2 0,0-3-4 15,-2 3-8-15,0-5 0 0,2-2-1 16,0-5-4-16,-2-2 7 0,0-1-14 0,2-3 3 16,0-2 1-16,0-2 6 0,0-2 26 0,0-2 39 15,0 1 54-15,0-2 1 0,0-2-8 0,0 0-46 16,0-3-40-16,0 3 0 0,0-3 3 0,0 0 18 16,0 0 3-16,0-4-5 0,0 4 3 0,0-2-15 15,0 0-10-15,0 1-4 0,0-1-14 0,0 0 3 16,0 1 0-16,0-2 0 0,0 2-3 0,0-1-7 15,0-1 0-15,-17-1-7 0,17-1 7 0,0 0 1 16,0 0 0-16,-8-1 3 0,8-3-7 0,0 2 0 16,0-1 1-16,-6 0 2 0,6-1 9 15,-2 0-6-15,2 2 0 0,0-2-2 0,-2 0-1 16,2 0 4-16,0 0-1 0,0 0 3 0,0 0-8 16,0 0-56-16,0 0-92 0,0 0-99 0,0 0-109 15,0 0-48-15,0 0-18 0,0 0-30 0,0 0-35 16,0 0-94-16,0 0-210 0,0 0-142 0,0-18 149 15</inkml:trace>
  <inkml:trace contextRef="#ctx0" brushRef="#br1" timeOffset="145668.62">10766 6320 3627 0,'0'-8'24'0,"0"2"38"0,0-3 51 15,24 0 54-15,-24-1 26 0,0 2 6 16,0 3-16-16,21 0-31 0,-21 2-35 0,0 0-33 15,0 1-39-15,0 2-20 0,0 0-25 0,0 0-20 16,0 0 3-16,0 0 3 0,0 0 10 0,0 0 9 16,0 23 0-16,0-23-9 0,0 27 1 0,0-11 3 15,0 5 6-15,0 0 15 0,0 3 11 0,0 0 14 16,29-1-1-16,-29-1 7 0,21-2 34 0,-21-2 44 16,24-1 60-16,-24-3 80 0,23-3 38 0,-10-5 27 15,-3-2 7-15,0-2-42 0,3-2-47 0,-1 0-68 16,0 0-51-16,7-22-34 0,-2 22-7 0,-1-28 21 15,5 9-20-15,-1-3-21 0,1-2-32 0,2-2-39 16,-4 0-2-16,-3-4 0 0,1 3 0 16,1-3 0-16,-3 2 0 0,-3 1 0 0,0 2 0 15,-1 2 0-15,-1 3 0 0,-2 2 0 0,1 7 0 16,-5 3-92-16,2 2-127 0,-4 3-214 0,-2 3-278 16,0 0-85-16,0 0-54 0,0 31-3 0,0-9 21 15,0 5-328-15,0 4 182 0</inkml:trace>
  <inkml:trace contextRef="#ctx0" brushRef="#br1" timeOffset="148100.7">7657 4631 3947 0,'0'-10'38'0,"0"2"25"15,0-2 51-15,0 2 55 0,26-2 22 0,-26 2 34 16,0 2 4-16,0 2-15 0,0 4-28 15,0 0-55-15,0 0-66 0,0 0-49 0,0 0-41 0,0 0-1 16,0 0 12-16,0 0 4 0,0 26 11 16,0-26 1-16,0 36 1 0,0-9 11 0,0 9-15 15,0 3 1-15,-14 5-1 0,14 3 4 0,0 1 4 16,-8 2-5-16,8 1-4 0,-6-2-11 0,6-5 11 16,-5-1 0-16,3 0 15 0,0-6 2 0,-2-3-3 15,4-3-5-15,-2-6-6 0,2-4-1 0,-2-4 8 16,2-4 15-16,-2-6-5 0,2-1 21 0,-2-4 4 15,2-2-15-15,0 0 5 0,0 0-21 0,0-23-16 16,0 23 0-16,0-38-9 0,0 10-12 0,0-5-35 16,27-7-8-16,-27-5 2 0,0-3 1 15,0-3 40-15,16-2 12 0,-16-1-4 0,0-1 18 16,0 6-3-16,15 2-6 0,-15 2 11 0,8 4-9 16,0 3 7-16,3 4 7 0,-3 4-12 0,2 3 7 15,5 0-9-15,-3 3-9 0,1 0 3 0,1 4-1 16,-4 3 4-16,5 0 13 0,-3 3-4 0,-1 3-10 15,1 0 3-15,-2 5-7 0,1 2 2 0,-3 0-2 16,-4 3-8-16,2 1-26 0,-2 0-19 0,3 0-2 16,-3 0-5-16,0 0 24 0,0 23 9 0,2-23-7 15,0 25-8-15,-2-25-4 0,3 34 13 0,-5-13 6 16,4 2-10-16,-2 2-6 0,-2 2-21 16,-2 0-6-16,0-2 12 0,0 2-6 0,0-1-1 0,0 0-5 15,0 1-7-15,0-1 7 0,-25-2 5 0,25-1 14 16,0 1 22-16,-24-4 13 0,24-5 18 15,-15-3 13-15,15-1 3 0,-12-5 11 0,12-1 27 16,-11-4 34-16,11-1 20 0,0 0 7 0,-6 0-12 16,6 0-3-16,0-27 9 0,0 27 4 0,0-19-3 15,0 19-22-15,0-23-25 0,0 23-14 0,0-20-13 16,0 20-14-16,23-14-4 0,-23 14-7 0,0-9-9 16,0 9 0-16,18 0-1 0,-18 0-2 0,0 0 3 15,13 0-4-15,-13 0-19 0,8 24-24 0,-8-24-24 16,10 32-28-16,-3-9-36 0,1 0-29 0,-2 5-47 15,2 2-34-15,-1 2-25 0,-1 0-28 16,2-1-22-16,-4 0-60 0,2-1-122 0,1-4-113 16,-1-2 98-16</inkml:trace>
  <inkml:trace contextRef="#ctx0" brushRef="#br1" timeOffset="148480.79">8058 5106 3378 0,'12'-13'31'0,"3"-1"36"16,-1-1 51-16,0 3 65 0,7-4 29 0,-4 1 11 15,1 4-14-15,-3 0-34 0,-3 2-27 16,-2 1-26-16,-1 3-29 0,-1 0-31 0,-4 1-30 0,-2 3-16 16,2 0-15-16,-4-1 3 0,0 2-5 15,0 0-7-15,0 0 4 0,0 0 0 0,0 0 0 16,0 0 8-16,0 0 2 0,0 0 2 0,0 0 0 16,2 0 1-16,-2 0 6 0,2 0-4 0,-2 0-1 15,3 0-3-15,1 0-6 0,-2-25-1 0,2 25-4 16,0-32-2-16,2 10-3 0,-4-4 3 0,2-1 0 15,-2-3-9-15,3 3-1 0,-5 0-3 0,0 2 5 16,0 1 7-16,0 4 8 0,0 0-6 0,0 4-3 16,0 2-5-16,0 1-15 0,0 1-8 0,0 3-11 15,0 1-17-15,-19 3-14 0,19 3 1 0,0 2 6 16,-21 0 10-16,21 0 3 0,-24 0-12 0,11 31-4 16,-1-31 5-16,-1 34 11 0,-1-8 9 15,3 5 3-15,1 1 6 0,-1 7 5 0,5 1 9 16,2 2-4-16,2 3-11 0,2 0-28 0,2 0-21 15,0-4-32-15,0 1-29 0,0-6-23 0,0-1-35 16,31-4-30-16,-31-1-50 0,20-4-87 0,-20-3-144 16,29-4-103-16,-12-4 98 0</inkml:trace>
  <inkml:trace contextRef="#ctx0" brushRef="#br1" timeOffset="148896.03">8444 4707 3639 0,'8'-14'6'0,"3"3"7"0,-5 3 17 16,-2 3 18-16,2-4-2 0,-2 4-3 0,-4 3-22 15,0-1-23-15,0 3-7 0,0 0-4 0,0 0 1 16,0 0 7-16,0 0 2 0,-28 0 0 0,28 24 3 16,-21-24-11-16,21 16-6 0,-29-16-5 0,29 24-6 15,-27-10 9-15,17-1 6 0,-1 2 3 0,11-1 9 16,-16-2-4-16,16 2 5 0,-8-5-1 0,8 0-1 15,0-3 6-15,0-2 0 0,0 0 5 0,0 0 18 16,0-2 15-16,0 0 15 0,22 1 11 0,-22-1 2 16,0-2-4-16,27 4-9 0,-27-3-5 0,27 2-12 15,-15 0-11-15,3-1 0 0,-3 3-3 0,1-2-2 16,-1 2 1-16,-2 0-10 0,1 0-2 16,-3 2-12-16,-2 0-5 0,3 1 0 0,-3 1 1 15,0 0 3-15,-2 2 5 0,0 0 0 0,0 3-4 16,-2 1 0-16,-2 1-5 0,2 2 1 0,-2-3 7 15,0 5-2-15,0 0 3 0,0 2 1 0,-22 1-7 16,22-2 6-16,-23 1-2 0,23 0-1 0,-27 1 3 16,11-1-15-16,-1-2-27 0,1 0-36 0,-1-1-41 15,0-1-49-15,1-3-53 0,-3 1-63 0,1-4-65 16,1-1-74-16,1-2-134 0,-3-4-185 0,2-5 105 16</inkml:trace>
  <inkml:trace contextRef="#ctx0" brushRef="#br1" timeOffset="156891.41">8752 4887 2205 0,'15'0'27'16,"-15"-1"18"-16,10-1 17 0,0-1 24 0,-6-1 5 15,-4 0 18-15,7-1 16 0,-3 0 13 0,-4 1 3 16,0 0-8-16,0 1 1 0,0-2-3 0,0 3-2 16,0-2 10-16,0 4 3 0,0-4 2 0,0 2 2 15,0 1-8-15,0-1-6 0,0 2-14 0,0 0-23 16,0 0-6-16,0 0-25 0,0 0-9 0,0 0-15 16,0 0-17-16,0 0-12 0,0 0-18 0,0 0-5 15,0 0-6-15,0 0 2 0,0 0 11 0,0 0 5 16,0 25-4-16,0-25 8 0,0 25-2 15,0-8-8-15,0 4 7 0,0 3-1 0,0 3-3 16,0 1 10-16,-23 1-5 0,23 0-5 0,0 0-45 16,-21-1-40-16,21 0-58 0,-14 0-84 0,14-3-54 15,-12-2-76-15,12 0-49 0,-11-2-53 0,11-2-111 16,-6-1-187-16,6-6 106 0,-4-3 141 0</inkml:trace>
  <inkml:trace contextRef="#ctx0" brushRef="#br1" timeOffset="157038.54">8556 4571 3489 0,'37'-29'0'15,"-16"5"0"-15,-3 4-2 0,1 2 4 0,-3 1-6 16,-16 1-1-16,25 5-45 0,-25 4-79 0,15 4-92 16,-15 3-89-16,0 0-86 0,0 0-170 0,6 0-82 15,-6 30 91-15</inkml:trace>
  <inkml:trace contextRef="#ctx0" brushRef="#br1" timeOffset="157271">8990 4557 4161 0,'10'-15'39'15,"5"2"54"-15,-5 0 57 0,-4 1 65 0,3-5 16 16,-5 10-23-16,-4 1-50 0,0 5-77 0,0 1-55 15,0 0-45-15,0 0-12 0,0 0 14 0,0 0 2 16,0 23 14-16,0-23 3 0,0 36-6 0,0-9-36 16,0 5-29-16,0 8-39 0,0 8-31 0,0 5-35 15,0 6-60-15,29 4-73 0,-29 1-92 0,24 4-67 16,-24 1-87-16,23-1-189 0,-23-9-36 0,25-3 137 16</inkml:trace>
  <inkml:trace contextRef="#ctx0" brushRef="#br1" timeOffset="158219.81">8926 4998 3311 0,'0'-27'5'0,"29"1"5"0,-29 3 9 16,20 4 2-16,-20 1-4 0,17 4-11 0,-17 2-14 16,0 8-5-16,0 4-4 0,0 0-4 0,0 0-9 15,-33 0-20-15,33 27-33 0,-33-27-23 0,10 29-25 16,0-10-16-16,-4 0-4 0,-1 3-11 0,5 0 1 15,0-1 1-15,4 1 5 0,3-1 31 0,1-3 45 16,15 0 34-16,-8-2 58 0,8-5 70 0,0 0 42 16,29-5 56-16,-29-2 27 0,37-3-12 0,-14-1-3 15,2 0-11-15,2 0-18 0,4-24 1 0,0 24-11 16,0-25-3-16,0 25-3 0,0-32-9 16,0 15-11-16,-2-1-13 0,-2 2-2 0,-7-2-9 15,1 1-6-15,-2-1-11 0,-5 2-15 0,-2 2-8 16,-1 1-10-16,-3 2-9 0,-2 0-17 0,-2 5-21 15,0 0-14-15,-1 3 1 0,-1 0-8 0,-2 2-4 16,0 1-8-16,0 0-21 0,0 0-3 0,0 0-3 16,0 0 6-16,0 0 5 0,0 24-2 0,0-24 3 15,0 20-9-15,0-20-2 0,0 24 9 0,0-10 6 16,0-2 5-16,0 1 17 0,0-3 4 0,0-1 9 16,0-2 12-16,0-7-1 0,22 5 3 15,-22-5-9-15,19 0 6 0,-19 0 13 0,25 0 10 16,-11-31 12-16,3 31 2 0,-1-30-2 0,1 14-4 15,-1-4-1-15,1 1-4 0,-1-2-12 0,-3 1 0 16,-1-2 2-16,1 4 1 0,-3 1 2 0,-2 0-1 16,-2 1-3-16,-1 2-6 0,-1 3-4 0,-4 3-13 15,2 3-19-15,-2 2-6 0,0 1-3 0,0 2 6 16,0 0 13-16,0 0 4 0,0 36 2 0,0-13 5 16,0 3-5-16,-23 7-1 0,23 5-7 0,0 6-32 15,0 1-19-15,0 2-26 0,0 0-29 0,0-1-18 16,0-2-30-16,0-4-19 0,0-4-8 15,0-5 14-15,0-4 31 0,0-7 42 0,0-3 52 16,0-6 39-16,0-5 34 0,21-5 22 0,-21-1 19 16,16 0 29-16,-16-22 21 0,17 22 24 0,-5-33 18 15,-1 12-5-15,3-3 9 0,-4-2 8 0,5-1 3 16,-3-2 20-16,1 0 21 0,-1-1 0 0,0 2 22 16,1-1 41-16,-1 2 0 0,-1 2 19 0,-1 3-7 15,-2 3-56-15,0 2-54 0,-1 3-53 0,-1 5-59 16,-2 1-32-16,-2 4-15 0,0 0-21 0,0 3-4 15,-2 1-8-15,0 0-4 0,2 0-2 0,-2 0-2 16,0 0 2-16,0 0 3 0,0 0 7 0,0 0 7 16,0 19 0-16,0-19 7 0,0 0 7 0,0 17-1 15,0-17 6-15,19 0-4 0,-19 14-3 16,0-14 6-16,14 0-6 0,-14 0-3 0,19 0 2 16,-9 0-7-16,1-25 6 0,1 25 2 0,0-31-4 15,-1 13 2-15,-1-3-2 0,-2-1 0 0,-1 0 1 16,1 0-2-16,-6 1 3 0,0 1-1 0,0 1 0 15,-2 2-2-15,0 1-8 0,0 4-1 0,0 0-7 16,-25 2-8-16,25 4-20 0,0-2-13 0,-27 4-11 16,27 3-2-16,-29 1 19 0,11 0 4 0,1 0 0 15,-1 32-5-15,-3-32-3 0,0 45-5 0,1-12 8 16,3 5-7-16,5 3-15 0,-1 4-13 16,7 4-49-16,2 1-54 0,4 0-31 0,0-3-25 15,0 2 9-15,0-7 20 0,25 0 0 0,-25-4-5 16,25-5-11-16,-25-2-10 0,31-5-8 0,-13-3-10 15,3-5-6-15,-3-3-21 0,3-4-45 0,2-4-118 16,2-4-191-16,-3-3 54 0,1 0 108 0</inkml:trace>
  <inkml:trace contextRef="#ctx0" brushRef="#br1" timeOffset="161291.69">11530 4687 3579 0,'21'-15'28'0,"-21"6"43"16,0 1 44-16,0 0 49 0,17-1 15 0,-17 1 6 15,0 0 0-15,0 4-9 0,8 3-13 0,-8 1-35 16,0 0-46-16,0 0-46 0,0 0-37 0,0 0-13 16,0 0 2-16,0 0-1 0,0 24 18 0,0-24-2 15,0 31 15-15,-19-5 18 0,19 6-1 0,0 9 18 16,0 4 3-16,0 3-7 0,0 8-4 0,0 3-13 16,0-3-16-16,0 1 7 0,0-2 6 0,0-3-8 15,0-4 2-15,0-4-8 0,0-4-7 0,0-5 0 16,0-4-1-16,0-5 12 0,0-8-4 0,0-2 11 15,0-5 5-15,0-4 84 0,0-4 103 0,0 0 80 16,0-3 65-16,0 0-88 0,0 0-103 16,0 0-88-16,0-31-70 0,-16 31-14 0,16-40 2 15,0 12-4-15,-15-4-6 0,15-5 4 0,-14-6-10 16,14-2-8-16,-11-6-16 0,11-3-8 0,0-4 2 16,-4 1 15-16,4-3 20 0,0 2 5 0,0 6 5 15,0 3-2-15,29 4-6 0,-29 6 4 0,0 3-2 16,23 5-6-16,-23 7 3 0,21 4 0 0,-21-2-1 15,22 6 4-15,-7 0 0 0,1 3-1 0,1 3 4 16,-3 2-3-16,1 0 3 0,-1 2 0 16,-1 1-7-16,-1 2-1 0,-6 3-2 0,1-2-11 0,-1 2-1 15,-4 0-1-15,2 0 4 0,-2 0 6 16,2 22 4-16,0-22 10 0,3 27-3 0,-1-8 7 16,0 3 3-16,0 2-3 0,4 1 3 0,-3 4-4 15,1 1 2-15,-2 1-7 0,-2-1 0 0,2 3 2 16,-3-3-4-16,-1 2 2 0,0 0-7 0,0-3-40 15,-2-3-22-15,0-1-13 0,0-2 3 0,0-4 34 16,0 1 20-16,-23-6 5 0,23 0-7 0,0 0 3 16,-23-4 3-16,23 1 9 0,-16-3 6 0,16-1 5 15,-21-2 4-15,11 1 3 0,-1-1 1 0,3-3 0 16,-4 1 7-16,3-2-3 0,1-1 6 0,2 0-2 16,4 0-4-16,-2 0 15 0,4 0 6 15,0 0-2-15,0 0 21 0,0 0 1 0,0 0-8 16,0 0 14-16,0 0-25 0,0 0-18 0,0 0-7 15,0 0-27-15,18 0 2 0,-18 0-3 0,0 0 3 16,21 0 12-16,-11 0-1 0,5 22 1 0,-1-22 0 16,5 27-2-16,-3-11-28 0,5 2-34 0,-2 3-46 15,-3 0-99-15,1-2-61 0,-1 4-45 0,-1-1-37 16,-5-1 14-16,0-2 2 0,-1 1-23 0,-3-1-33 16,0 0-33-16,-4-4-53 0,-2 1-154 0,0-6-98 15,0-1 119-15</inkml:trace>
  <inkml:trace contextRef="#ctx0" brushRef="#br1" timeOffset="161730.5">12122 4649 3721 0,'22'-17'16'0,"-3"1"34"15,-3-1 37-15,-3 4 37 0,1-2 14 0,-5 3-8 16,-3 6-29-16,-2 2-37 0,0 1-37 0,-2 2-29 15,-2 0-13-15,0 1-2 0,0 0-1 0,0 0 8 16,0 0 8-16,0 0 4 0,-27 31 3 0,27-31-2 16,-20 32-5-16,20-16-1 0,-27 2-2 15,12 1-7-15,-1 1-3 0,1 2-1 0,-1-3-4 0,1-1-1 16,3 0 6-16,2 0-3 0,-1-1 11 16,7-4 10-16,0-4 1 0,4-1 9 0,0-2 2 15,0-2 17-15,0-2 14 0,29-1 20 0,-29 0 10 16,33 0 2-16,-14 1 6 0,3 0-5 0,3-1-1 15,2 1-7-15,-2 0 3 0,2 1 3 0,-5 0 4 16,3 0-2-16,-4 1-9 0,-3 0-9 0,-1 0-12 16,-5 0-5-16,1 0-15 0,-5 1-12 0,-4 0-17 15,0 0-3-15,0 0-1 0,-1 0 1 0,-3 4 8 16,0 2 0-16,0 3 1 0,0 1 0 0,0 2 3 16,-23 3-11-16,23 5 3 0,-19-1 0 0,19 2 0 15,-25 2 4-15,11 1-3 0,-1 0-4 16,-1 2 0-16,-1-1-20 0,1-2-73 0,-1 2-59 15,-1-3-71-15,3 0-59 0,1-5-9 0,-3-2-49 16,3-3-49-16,1-3-41 0,-1-2-41 0,4-5-127 16,-1-5-167-16,3-2 125 0</inkml:trace>
  <inkml:trace contextRef="#ctx0" brushRef="#br1" timeOffset="162150.37">12490 4517 3904 0,'49'-21'13'0,"1"2"41"16,-7 2 47-16,-1 4 46 0,-5-5 29 0,-2 5 3 0,-4 3-16 16,-8 3-36-16,-5 4-38 0,-5 0-48 15,-5 3-38-15,-2 0-12 0,-4 0-7 0,-2 0 5 16,0 0 8-16,0 0-2 0,0 24 10 0,-33-24 1 16,33 27 7-16,-29-7 0 0,29 0-6 0,-37 4-1 15,14-1-6-15,3 1 4 0,-3 0-3 0,0-1 2 16,4-2-3-16,1 0 1 0,1-2 3 0,5-2-3 15,2-2 5-15,1-3 4 0,5-2 59 0,2-4 68 16,-2 0 94-16,4-3 76 0,0-1 9 0,0-2-20 16,0 1-57-16,25-1-50 0,-25 0-40 0,27 1-18 15,-5 4-13-15,-1-2-6 0,8 3-5 16,0 0-6-16,0 2-14 0,2 1-13 0,0-1-17 16,-6 0-14-16,-3 2-18 0,-3 0-10 0,-5 1-15 15,1-2-6-15,-5 3 1 0,-3 2 0 0,-3 1 5 16,-2 0 2-16,0 3-5 0,-2 4 6 0,0 2 1 15,0 2 2-15,0 2 5 0,-23 3-3 0,23-3 6 16,-37 3-5-16,12 0-1 0,-6-1-34 0,-4-3-50 16,-4 1-54-16,-3-2-69 0,1-2-63 0,4-2-95 15,-3-1-144-15,7-3-77 0,2-3-38 0,2-1-12 16,5-2 32-16,1 0-19 0,4-4-94 0,5-1-203 16,3-6 168-16</inkml:trace>
  <inkml:trace contextRef="#ctx0" brushRef="#br1" timeOffset="193947.45">14205 3449 2828 0,'0'0'1'0,"21"0"0"0,-21 0 6 16,21 0 7-16,-21-22 3 0,20 22 2 0,-20 0-3 16,23 0-10-16,-9-16-2 0,3 16-5 0,-3 0 1 15,3 0-3-15,-3 0-37 0,1 0-43 0,1 0-78 16,1 0-104-16,0 0-143 0,-1 0-185 0,3 0 25 15,1 0 108-15</inkml:trace>
  <inkml:trace contextRef="#ctx0" brushRef="#br1" timeOffset="194115.87">15501 3389 3138 0,'50'13'-9'0,"-5"-13"-3"0,-5 0-13 0,-5 0-14 15,0 0-21-15,0 0-27 0,-2 0-26 0,6 0-18 16,1 0-3-16,1 0-21 0,2 0-37 0,5 0-70 16,0 0-101-16,1 0-145 0,1 0 52 0,-1 0 104 15</inkml:trace>
  <inkml:trace contextRef="#ctx0" brushRef="#br1" timeOffset="194291.96">17612 3270 3415 0,'56'0'-8'0,"-5"0"1"0,-1 0-2 16,-2 0-15-16,-3 0-21 0,0 0-12 0,3 0-4 15,4 0 9-15,-1 0 27 0,-1 0 10 0,-5 0-14 16,1 0-23-16,-5 0-35 0,-4 0-55 0,1 0-56 16,-9 0-76-16,0 0-117 0,0-22-106 0,4 22-59 15,0 0 103-15</inkml:trace>
  <inkml:trace contextRef="#ctx0" brushRef="#br1" timeOffset="194483.44">19656 3182 3271 0,'62'0'-3'0,"-4"0"0"16,-6 0-2-16,-1 0-1 0,-1 0 5 0,-4 0 1 16,-1 0 3-16,3 0 4 0,-1-16-2 0,-1 16-3 15,-3 0-1-15,0 0-5 0,1 0 3 0,-5 0-3 16,0 0 3-16,-1 0-12 0,-3 0-27 0,0 0-29 15,0 0-40-15,0 0-37 0,-4 0-37 0,2 0-47 16,-2 0-62-16,0 0-60 0,4 0-56 0,-2 0-68 16,3 0 62-16,3 0 110 0</inkml:trace>
  <inkml:trace contextRef="#ctx0" brushRef="#br1" timeOffset="194650.96">22542 3173 3056 0,'56'0'-6'16,"-7"0"2"-16,-1 0 1 0,-5 0 0 0,1-30 4 16,-1 30 1-16,-6 0-6 0,3-17-15 0,-5 17-22 15,-4 0-42-15,2 0-42 0,-2-15-47 0,-4 15-71 16,-5-10-74-16,5 10-61 0,-6-10-49 0,2 4-49 16,-1-3 115-16</inkml:trace>
  <inkml:trace contextRef="#ctx0" brushRef="#br1" timeOffset="194783.21">24074 3001 2517 0,'29'18'-5'0,"-3"-18"-4"16,-5 0-49-16,-2 0-69 0,-7 0-94 0,-6 0-93 16,-4 0-61-16,-2 0-127 0,0 0 98 0</inkml:trace>
  <inkml:trace contextRef="#ctx0" brushRef="#br1" timeOffset="195499.35">21285 3285 2274 0,'0'0'46'16,"0"0"34"-16,0 0 35 0,0 0 36 0,0 0-16 16,0 0-5-16,0 0-12 0,0 0-18 0,0 0-19 15,0 0-19-15,0 0-25 0,0 0-17 0,0 0-12 16,0 0-8-16,0 0 0 0,0 0-2 0,0 0-2 15,0 0-3-15,0 0-6 0,0 0-16 0,0 0-22 16,0 0-24-16,0 0-23 0,0 0-35 16,0 0-35-16,0 0-66 0,0 22-94 0,0-22-101 15,0 27-142-15,0-27 48 0,0 29 122 0</inkml:trace>
  <inkml:trace contextRef="#ctx0" brushRef="#br2" timeOffset="205131.37">21298 3222 2728 0,'0'0'16'15,"0"0"10"-15,0 15 16 0,0-15 21 0,0 0 9 16,0 0 24-16,0 0 22 0,0 0 17 0,0 0 7 16,0 0-17-16,0 0-19 0,0 0-31 0,0 0-28 15,0 0-16-15,0 0-18 0,0 0-8 0,0 0-4 16,0 0-6-16,0 0 0 0,0 0 0 0,0 0 5 15,0 0 27-15,0 0 10 0,0 22 6 16,0-22 1-16,0 22-6 0,0-7 15 0,0 3 3 16,0 5 10-16,0 1 2 0,0 0-25 0,0 2 2 15,0 3-10-15,0 5-12 0,0 2 6 0,0 0-8 16,0 5 3-16,0 0 4 0,0 4 2 0,0 3 9 16,0-2-8-16,0 0-4 0,0 2 0 0,0-3 4 15,0 2 5-15,0-2-3 0,0-1-1 0,0-2-16 16,0 0 1-16,0 1 1 0,0-2-7 0,0-1 11 15,0 3-8-15,0-1-4 0,0 3 2 0,0-1-7 16,0 1 2-16,0 3 6 0,0-1 9 0,0 6 7 16,0 2 9-16,0 2 15 0,0 1-9 0,0 0 1 15,0 0-12-15,0 1-29 0,0-1 9 16,0-3-9-16,0 1 3 0,0-6 5 0,0-1-4 16,0-1-7-16,0-2 3 0,0 0 5 0,0-2-3 15,0-1 6-15,0-1-4 0,14 2 3 0,-14-2 0 16,0-1 3-16,0 0 16 0,0-1 20 0,0 0 9 15,0-2 17-15,0-1-23 0,0 2-20 0,0 2-3 16,0-1-24-16,0 2 9 0,0-1-1 0,-19 2-5 16,19 2 10-16,0-1-6 0,-18-4 1 0,18 2 0 15,0-2 8-15,-15-1 13 0,15 0 8 0,0 1 0 16,-10-1-1-16,10 0-16 0,0-2-2 0,-6-1-7 16,4 1-9-16,0-1 9 0,2-1-5 0,-4-1 15 15,4-2 2-15,-3 2 6 0,1-2 0 16,0 1 1-16,2-2-8 0,-4-2-4 0,4 1-2 15,-4 0-2-15,4-3 6 0,-2 2-9 0,0-4 1 16,0-2-3-16,2 0 0 0,-4 2 5 0,2-1-3 16,0-1 3-16,0 1 3 0,-3 1 10 0,5 1-6 15,-4 2-4-15,2-1-12 0,0 0 0 0,0 0 26 16,0 3 25-16,0-2 5 0,2-1-11 0,-2 0-24 16,0 1-25-16,0-2 3 0,0 3 7 0,0-4 5 15,2 0 2-15,0-3-12 0,-5 1 0 0,5-3-6 16,0 0-6-16,0 0 4 0,0-1-2 15,0-1 3-15,-2-2 8 0,2 2 2 0,0 0 5 16,0 0-2-16,-2-1-2 0,0 2-2 0,2-3-1 16,0 2-2-16,-2 1 9 0,2-1 28 0,0 0 1 15,0 0 5-15,0 0-10 0,0-1-24 0,0 5 0 16,0-2-8-16,0 0 5 0,0 1 7 0,0 0-1 16,0 2-1-16,0-1 1 0,-16 0-6 0,16 2 2 15,0 0 8-15,0 1 32 0,0-1 9 0,0 2-7 16,0-1-6-16,0 1-33 0,-11 3-19 0,11-2 1 15,0 0 1-15,-6-1-6 0,2-2 2 0,0 0 4 16,2-4 2-16,0 0-1 0,0-6 0 0,0-1 2 16,0-3-1-16,-1-3 9 0,3-2 29 0,-2-2 30 15,0 0 10-15,2-3-8 0,0 0-29 16,-2 0-34-16,2 0-14 0,0 1 0 0,0-1 0 16,0 0 0-16,0 0 0 0,0 0 0 0,0 0 0 15,0 0 0-15,0 0 0 0,0 0 0 0,0 0 0 16,0 0 0-16,0 0 0 0,0 0 0 0,0 0 0 15,0 0 0-15,0 0 0 0,0 0-53 0,0-18-117 16,0 18-158-16,0-13-191 0,0 2-149 0,0-2-25 16,0-1 38-16,0-4 28 0,0 1 33 0,0 0-25 15,0 0-68-15,-18 2-127 0,18 0 81 0,0 2 169 16</inkml:trace>
  <inkml:trace contextRef="#ctx0" brushRef="#br2" timeOffset="205510.73">20899 8274 3617 0,'-7'-4'63'16,"5"3"45"-16,-2 1 58 0,0 0 58 0,4-4 15 16,0 3 36-16,0 1 54 0,0 0 46 0,0 0 31 15,0 0-17-15,0 0-47 0,0 0-62 0,0 0-73 16,0 0-39-16,0 0-54 0,0 0-31 0,0 0-31 16,0 0-27-16,0 0-11 0,0 0-19 0,0 0-7 15,0 0 6-15,0 0 2 0,0 0 9 0,0 0 6 16,0 28-7-16,0-12 3 0,0 7-7 0,0 6-1 15,27 5 4-15,-27 1-5 0,21-1 8 16,-21 4-1-16,16-1 19 0,-16-3 12 0,21-5 20 16,-21-2 39-16,18-5 34 0,-18-5 11 0,11-3-21 15,-5-5-41-15,-6-4-51 0,8-1-27 0,-6-4 0 16,0 0 0-16,0 0 0 0,5 0 0 0,1-32 0 16,-2 32 0-16,4-36 0 0,3 9 0 0,1-2 0 15,1-7 0-15,1 0 0 0,-1-1 0 0,-1 2 0 16,1-1 0-16,1-1 0 0,-1 1 0 0,1 6 0 15,3-3 0-15,-1 6 0 0,1-1 0 0,0 0 0 16,3 5 0-16,-3 2 0 0,0 3 0 0,-1 1 0 16,-1 5 0-16,-3 1-120 0,-1 3-178 0,-3 3-268 15,-4 1-304-15,0 1-145 0,-1 2-176 16,-5 1-290-16,2 0 303 0</inkml:trace>
  <inkml:trace contextRef="#ctx0" brushRef="#br2" timeOffset="206367.01">21116 3223 4045 0,'27'-16'26'0,"-27"16"42"0,26-15 56 16,-26 15 63-16,17-15 34 0,-5 5 22 0,-12 10-11 15,11-6-36-15,-11 6-56 0,0 0-68 0,0 0-51 16,0 0-37-16,0 0 0 0,0 0 3 0,0 0 16 16,0 0 12-16,-25 27 4 0,25-27 5 0,0 35-13 15,-25-13-4-15,25 3-13 0,-25 3 9 0,25 0-1 16,-22 1 14-16,11 1 1 0,-1-3-9 0,3-1 6 16,-1 2-3-16,2-2 3 0,-2-2-8 15,3-3 3-15,1-3 1 0,2 0 53 0,0-5 137 16,4-4 109-16,0-4 90 0,0-4 29 0,0-1-105 15,0 0-109-15,0 0-101 0,0-33-83 0,33 33-28 16,-33-34-1-16,27 13 3 0,-6-4 7 0,-3-2 24 16,5-3-1-16,-2 2 13 0,1 1 15 0,-1 0-5 15,-2-1 7-15,1 2-16 0,-1 2-21 0,-1 3-20 16,-1 1-7-16,-3 3 0 0,3 4 0 0,-5 2 0 16,-1 2 0-16,-1 4 0 0,-4 1 0 0,2 4 0 15,-3 0 0-15,-3 0 0 0,0 0 0 0,0 0-2 16,2 25-44-16,0-25-44 0,2 45-52 0,1-15-60 15,1 8-16-15,-2 6-63 0,0 7-100 16,0 3-122-16,1 4-101 0,-3 4-34 0,4 2-24 16,-4 2-2-16,4-3-68 0,1 3-306 0,1-8 175 15,2-5 186-15</inkml:trace>
  <inkml:trace contextRef="#ctx0" brushRef="#br2" timeOffset="207155.63">21891 4775 4484 0,'27'-32'9'0,"-5"32"33"16,1-25 79-16,-4 25 107 0,-5-25 123 0,1 25 69 16,-5-25-8-16,-6 25-45 0,0-12-99 0,-4 12-83 15,0 0-70-15,0-11-63 0,0 11-37 0,0 0-25 16,0 0-8-16,0 0 2 0,0 0-1 0,0 0 1 15,-20 0 8-15,20 27 1 0,0-27 4 0,-27 39 1 16,27-8 5-16,-23 6-5 0,11 6 2 0,-3 7 3 16,5 6-57-16,-1 4-52 0,1 0-83 0,0 2-96 15,4 0-77-15,1-4-58 0,1-2-20 0,0-4-18 16,2-4-2-16,2-5-32 0,-2-4-65 0,2-7-142 16,0-6-171-16,-2-9 145 0</inkml:trace>
  <inkml:trace contextRef="#ctx0" brushRef="#br2" timeOffset="207505.57">21632 4718 3919 0,'0'-7'0'16,"21"1"18"-16,-21 3 35 0,0-2 36 0,0-3 28 15,0 5-8-15,15 3-29 0,-15 0-38 0,0 0-29 16,0 0-16-16,0 0-3 0,0 0 2 0,0 0 0 15,0 0 11-15,0 0-1 0,0 0 31 16,0 0 46-16,0 0 44 0,0 0 33 0,0 0-8 16,0-1-45-16,24-2-34 0,-24 1-14 0,38-3 18 15,-12-2 44-15,5 0 54 0,13-2 48 0,-1-2 9 16,5 1 7-16,3-1-23 0,3 0-26 0,0 1-32 16,-4 0-52-16,1 0-40 0,-1 2-15 0,-1-3 26 15,-9 4 21-15,-1 1 2 0,-6 0-31 0,-4 1-43 16,-6 1-22-16,-5 3-9 0,-5-2-4 0,-5 2-6 15,-4 0-12-15,-4 1-38 0,0 0-32 0,0 0-37 16,0 0-33-16,0 0-40 0,-25 0-86 16,25 0-121-16,-24 27-73 0,24-27-42 0,-36 24-26 15,18-24-10-15,-3 33-55 0,5-17-162 0,-1 1-129 16,3-1 171-16</inkml:trace>
  <inkml:trace contextRef="#ctx0" brushRef="#br2" timeOffset="207999">22496 4835 4418 0,'19'0'18'16,"-4"-30"47"-16,-3 16 81 0,-2 0 117 0,-1-3 119 16,5 1 70-16,-4 4-12 0,-3 4-72 15,-7 2-127-15,2 6-120 0,-2-7-76 0,0 6-50 16,0 1-18-16,0 0-3 0,0 0 5 0,0 0 7 15,0 0 8-15,-29 0 6 0,29 25 5 0,-27-25-2 16,4 27 0-16,2-8-2 0,-5 2-1 0,-3 0-3 16,2 2 0-16,0 1-2 0,6-2-2 0,3 3 3 15,3-3-8-15,-1 1 1 0,9-3-1 0,7 0 4 16,-4-2 7-16,4-1 8 0,0-2 6 0,0-3-1 16,0 2-1-16,0 0 9 0,0-1 16 0,40 0 29 15,-40 1 26-15,41-1 17 0,-14 1 3 0,2-1-16 16,0-3-22-16,2 4-24 0,-2-2-24 0,-5-2-3 15,1 3-1-15,-2-3 1 0,-2 3 8 0,-3 0-2 16,1 1 3-16,-3-2-1 0,-1 3-2 16,-1 0 2-16,-3-1 4 0,-1 3 3 0,-2 0 1 15,3 0-9-15,-7 1-8 0,0 0-8 0,-4 2-4 16,0-1 2-16,0 0 0 0,0-1-2 0,0 0 3 16,-25 0-2-16,25 0-3 0,-33 1 5 0,12-1-8 15,-4-2 2-15,-1 1 0 0,-5-2-5 0,-3-1 1 16,3-2-27-16,-2 1-52 0,0 0-49 0,-2-2-50 15,4-2-46-15,4 0-39 0,-2 0-73 0,2-2-94 16,3 0-53-16,1-1-16 0,4-3 26 0,1-1 27 16,-1-2-32-16,1 0-44 0,-1 0-100 0,2-32-212 15,5 10 27-15,0-7 148 0</inkml:trace>
  <inkml:trace contextRef="#ctx0" brushRef="#br2" timeOffset="208393.87">23181 4771 4869 0,'62'-14'-3'0,"-13"1"1"0,-7 1 18 0,-7 0 73 16,-17-1 96-16,5-2 75 0,-10 7-5 0,-9 6-72 15,-2 1-96-15,-2 0-82 0,0 1-15 0,0 0 6 16,-27 0 8-16,27 0 5 0,-37 30 17 0,8-30-10 16,-2 36 0-16,-4-12 3 0,-5 3-12 15,-1 2 2-15,-2 0 1 0,5 1-4 0,-3-1-9 0,6-2 3 16,4 2-6-16,2-6 5 0,4 1 1 15,7-3-5-15,3-2 9 0,7-3 4 0,4-3 57 16,-1-2 100-16,5-2 87 0,0 1 68 0,27 1 4 16,-27-1-61-16,44 5-55 0,-15-3-34 0,6 6-22 15,4-1-39-15,2 1-39 0,3 1-42 0,-3-1-32 16,5 0 0-16,-9 0 0 0,2-1 0 0,-6 0 0 16,0 0 0-16,-4-1 0 0,-4-2 0 0,-6 1 0 15,-5-2 0-15,-1-1 0 0,-7 1 0 16,-2 0 0-16,-4 0 0 0,0 4 0 0,0 1 0 15,-44 0 0-15,22 4 0 0,-11 2 0 0,0 0 0 16,-9 2 0-16,1 3 0 0,-5-3 0 0,1 2 0 16,-1 2-60-16,-1-1-72 0,1 0-104 0,5 0-139 15,-6-5-150-15,-1 1-136 0,9-3-47 0,-9-2-41 16,5-3-8-16,4-4-59 0,-7-5-287 0,7-7 178 16</inkml:trace>
  <inkml:trace contextRef="#ctx0" brushRef="#br3" timeOffset="-194593.73">10929 6624 2108 0,'0'0'46'0,"0"0"27"15,12 0 16-15,-12 0 26 0,0 0-24 0,0 0 3 16,0 0 18-16,0 0 8 0,0 0 10 0,0 0 1 16,0 0-9-16,0 0-11 0,0 0 0 15,0 0 3-15,0 0 4 0,0 0 1 0,0 0-15 16,0 0-14-16,0 0-14 0,0 0-7 0,0 0 3 15,0 0-1-15,0 0-1 0,0 0-4 0,0 0-10 16,0 0-11-16,0 0-8 0,0 0-7 0,0 0-4 16,0 0 1-16,0 0 3 0,0 0 8 0,0 0-1 15,0 0-1-15,0 0 3 0,0 0-7 0,0 0-6 16,0 0-4-16,0 0-7 0,0 0-4 0,0 0 3 16,0 0 7-16,0 0 10 0,0 0 38 0,-12 0 20 15,12 0 1-15,0 0-2 0,0 17-30 0,0-17-17 16,0 0-3-16,0 20 0 0,0-20 16 0,0 18 26 15,0-7 14-15,0 1 4 0,0 1-15 16,0 0-29-16,0 1-22 0,0 3-14 0,0-1-9 16,0-1 0-16,0 1 3 0,0-1 4 0,0 0 1 15,0 2 6-15,0 2 19 0,0-3 3 0,0 2 9 16,0 1-4-16,0 0-11 0,0 0-6 0,0 2 2 16,0-2-6-16,0 2-2 0,0-3-4 0,0 3-10 15,0-1 7-15,0 1-3 0,0 2 5 0,0 1 4 16,-13 0 5-16,13 0 7 0,0 2 4 0,0 2 7 15,0-2-5-15,0 1 0 0,-8-1-4 0,8-2-8 16,0 1-7-16,0-2-10 0,0-2-1 16,0 2-2-16,0-3 10 0,0 2 3 0,0 1-1 15,0-3 1-15,0 1-3 0,0 0 15 0,0 1 17 16,0 1 4-16,0-2-7 0,0 1-18 0,0 0-11 16,0-1-10-16,0 0 3 0,0 2 1 0,0-3 0 15,19 3 1-15,-19-4 5 0,0 2-1 0,0 0-7 16,12 0-1-16,-12-2-2 0,6-1-6 0,-6-1 3 15,9 2 1-15,-7-2-4 0,2 0 6 0,-2 0-2 16,2 1 2-16,0-2 2 0,-2 2-6 0,0-2 5 16,0 2-7-16,0 1 3 0,1-1 2 0,-1 3 1 15,0-1 10-15,0 0 16 0,0 3 9 0,0-2-1 16,2 1-8-16,-2-1-21 0,2 1-10 0,-2 0-4 16,2 2 3-16,-2-2-4 0,1 5 2 15,-1-1 2-15,0 1-6 0,2 3 6 0,-4 0 0 16,2 0-3-16,0 0 1 0,0-3 0 0,0 0-3 15,0-2 4-15,0-1 0 0,0 0-5 0,0-3 4 16,-2-2-4-16,4-1-1 0,-4 0 4 0,0-2-1 16,0-2-3-16,0 0 3 0,3 0-1 0,-3-2-4 15,0-2 6-15,0 0-3 0,0-2 1 0,0 1 2 16,0-3-2-16,0-1 5 0,0 1-2 0,0-4 1 16,0 1-3-16,0-3 0 0,2 2 1 0,-2-1-1 15,0-1 6-15,0 2-2 0,0-2-2 0,0 0 2 16,0 0 1-16,0 0-1 0,0 0 2 0,0 0 0 15,0 0-2-15,0 0 2 0,0 0 0 16,0 0 0-16,0 0-2 0,0 0-3 0,0 0-35 16,0 0-50-16,0 0-61 0,0 0-77 0,0 0-80 15,0 0-106-15,0 0-125 0,0 0-58 0,0 0-14 16,0 0 12-16,0 0 21 0,0 0-53 0,0-15-129 16,-23 15-157-16,23-16 166 0</inkml:trace>
  <inkml:trace contextRef="#ctx0" brushRef="#br3" timeOffset="-194239.2">10807 8694 3542 0,'0'-4'55'16,"0"1"38"-16,0-2 41 0,0 4 51 0,0-3-4 15,0-1 12-15,0 4 1 0,21-2-5 16,-21 2-27-16,0-2-31 0,0 3-28 0,0-1-39 16,0 1-22-16,0 0-23 0,0 0-11 0,0 0-15 15,0 0-1-15,0 0 4 0,0 0 1 0,0 0 42 16,0 24 9-16,0-24 0 0,0 30 3 0,0-11-38 15,0 3-11-15,26 4 15 0,-26 0 11 0,21 1 3 16,-21-3 19-16,21 2-7 0,-21 0-24 0,25-3 5 16,-13-1-8-16,0-3 17 0,1-1 70 0,-1-3 33 15,-1-1 36-15,-1-3 29 0,0-3-3 0,-4-3 29 16,1-1 26-16,-1-1 19 0,-4-3-16 16,0 0-60-16,4 0-73 0,0 0-62 0,5-21-31 0,-1 21 21 15,4-24 7-15,5 6-5 0,0-2-13 16,3-2-27-16,-1-1-5 0,2-3-3 0,-5 0-5 15,5-3 0-15,-2-2 0 0,2 0 0 0,-5-3 0 16,1 1 0-16,-1-3 0 0,-3 0-30 0,-1 1-38 16,1 0-76-16,-7 3-126 0,0 4-165 0,1 2-280 15,-3 3-172-15,0 3-220 0,-4 7-412 0,0 1 253 16,0 4 250-16</inkml:trace>
  <inkml:trace contextRef="#ctx0" brushRef="#br3" timeOffset="-193545.83">10654 6778 4017 0,'8'-5'41'0,"-2"3"12"0,3-2 22 16,-5 0 43-16,2 0 1 0,-2 1 31 15,0 1 5-15,-2 1-37 0,-2 1-41 0,0 0-40 16,0 0-11-16,0 0 44 0,0 0 2 0,0 26 7 15,0-26-15-15,0 27-44 0,0-9-8 0,0 3-7 16,-22-1 11-16,22 1 2 0,0 0 31 0,-15 2 10 16,15 0-12-16,0-3 1 0,-12 0-36 0,12 0-13 15,0-3 4-15,0-2-8 0,-9-4 18 0,9 0 57 16,0-6 119-16,0 0 103 0,0-3 94 0,0-2 34 16,0 0-70-16,0 0-107 0,0 0-96 0,0-26-97 15,0 26-49-15,31-33 3 0,-31 10-4 0,29-4 5 16,-29-2 0-16,33-2 17 0,-12 0 11 0,-2 0 22 15,-1 1 24-15,1 2-3 0,0-2-4 16,-1 2-11-16,3 2-27 0,-3 3-16 0,-1 1-6 16,2 1-12-16,-3 5 0 0,3 1 0 0,-5 3 0 15,1 4 0-15,-1 2 0 0,-1 3-6 0,-1 3-6 16,4 0-1-16,-1 0-4 0,1 28-13 0,5-28-29 16,2 42-36-16,2-15-42 0,2 5-49 0,-1 4-48 15,1 4-61-15,-2 0-116 0,2 6-128 0,-4-1-64 16,2 0-59-16,-7 5-41 0,-1 3-33 0,1 5-289 15,3-3 44-15,-7 1 201 0</inkml:trace>
  <inkml:trace contextRef="#ctx0" brushRef="#br3" timeOffset="-191957.57">8539 7382 3272 0,'0'-15'46'0,"17"2"56"16,-7-3 69-16,-4 5 76 0,3-6 21 0,-3 4 3 15,0 2-1-15,0 0-18 0,-2 2 9 0,0 2 8 16,-4 1-8-16,5 2-23 0,-3-2-48 0,-2 5-51 16,0-2-54-16,0 2-36 0,0-1-30 0,0 1-5 15,0 1-10-15,0 0-1 0,0 0-6 0,0 0-8 16,0 0 3-16,0 0 1 0,0 0 15 15,0 22 7-15,0-22 2 0,-19 23 7 0,19-7-5 16,0 5 1-16,0 2 6 0,0 3-2 0,-12 4 8 16,12 5 1-16,0-1-3 0,0 4 3 0,0 3-13 15,-7-2-10-15,7 5-6 0,-4-2-6 0,4 1 0 16,-6-1 5-16,2 0-3 0,0-2 2 0,2-1-1 16,-6-3-4-16,3-2 6 0,1-4-6 0,0-3 1 15,2-5 1-15,-2-4 1 0,0-3 4 0,2-5 4 16,2-1 4-16,0-4 1 0,0-4 11 0,0 0 5 15,0-1-3-15,0 0-7 0,0 0-15 0,33 0-8 16,-33 0-3-16,37 0 1 0,-4-24 1 0,0 24-37 16,6 0-32-16,5-19-48 0,-1 19-49 0,1-12-27 15,1 12-28-15,1-11-30 0,-9 11-20 16,0-13-13-16,-4 5-25 0,-2 2-18 0,-6-2-63 16,-2-2-76-16,-9-3-99 0,-6 1-243 0,-1-8-51 15,-7-3 155-15</inkml:trace>
  <inkml:trace contextRef="#ctx0" brushRef="#br3" timeOffset="-191657.66">8527 7190 2949 0,'0'-1'20'16,"0"0"2"-16,0 1 19 0,0 0 32 0,0 0 33 15,0 0 43-15,0 0 14 0,0 0-14 0,0 0-41 16,0 0-40-16,0 0-26 0,0 0-8 0,0 0 11 16,0 0 17-16,0 0 9 0,0 0-3 0,0 0-7 15,25 0-6-15,-25 0 1 0,22-16 7 0,-22 16-7 16,33 0-7-16,-12 0-18 0,0-9-22 0,2 9-6 16,-3-7-9-16,1 2 3 0,-2-1 8 0,1 3-6 15,-3 0-1-15,-3 0-3 0,3 0-16 0,-7 1-36 16,2 1-54-16,-1 0-74 0,-1 1-99 15,-2 0-77-15,-3 0-77 0,1 0-96 0,-6 22-154 0,4-22-30 16,-2 17 134-16</inkml:trace>
  <inkml:trace contextRef="#ctx0" brushRef="#br3" timeOffset="-191414.91">8622 7588 3419 0,'23'14'0'16,"-23"-5"12"-16,0-1 54 0,0-5 82 0,20-3 74 16,-20 0 44-16,0 0-1 0,0 0-56 0,0 0-63 15,0 0-49-15,13 0-40 0,-13 0-22 16,18 0-4-16,-7-21-6 0,3 21-8 0,3 0-13 16,1-16-8-16,1 16 0 0,0 0-5 0,-3-13 11 15,1 13-2-15,1-8-23 0,-1 8-49 0,-1 0-57 16,-1-4-69-16,1 4-75 0,-1 0-73 0,5 0-72 15,1 0-77-15,-4 0-129 0,1 0-210 0,5 22 128 16</inkml:trace>
  <inkml:trace contextRef="#ctx0" brushRef="#br3" timeOffset="-190959.36">9269 7277 3910 0,'23'-12'12'0,"-3"0"16"16,1 2 48-16,-4-2 69 0,-1-4 45 0,-3 4 25 16,-5 4-18-16,-2 3-61 0,-2 3-66 0,-2 2-44 15,-2-3-37-15,0 3-15 0,0 0 11 0,0 0 3 16,0 0 12-16,-20 24 11 0,20-24-10 0,-23 26 3 16,23-9-4-16,-27-1-6 0,27 5 3 0,-31-1-5 15,16-2 4-15,1 1 5 0,4-2 1 0,-1 0 3 16,3-2-8-16,2 1-4 0,6 0 4 0,-11-4 3 15,11 0 14-15,0-1 33 0,0-1 48 16,0-3 51-16,0 4 45 0,0-4 30 0,36 2-11 16,-36-1-6-16,31 0-25 0,-9 0-34 0,-1 1-12 15,2 0-18-15,2-3-11 0,-1 2-5 0,-3 0-13 16,0-3-12-16,-3 3-11 0,-1-2-10 0,-1 1-9 16,-1-1-10-16,-1 0-8 0,-1 0-9 0,-5 0-9 15,0 1-8-15,-2-2-3 0,1 1 3 0,-3 2 2 16,-4 0 1-16,2 5 4 0,-2-2-3 0,0 2-2 15,0 2 1-15,0 1-2 0,-23 2 2 0,23 0-1 16,-27 2 3-16,27-1 0 0,-37 1-3 16,16 1 3-16,-1-1-21 0,-1 1-53 0,-2 1-60 15,2-3-60-15,-1-3-76 0,-1 4-72 0,2-6-74 16,4-1-42-16,-1-2-5 0,3-2 12 0,1-4-15 16,-1-4-56-16,3-1-106 0,3 0-214 0,-1 0 17 15,2-32 158-15</inkml:trace>
  <inkml:trace contextRef="#ctx0" brushRef="#br3" timeOffset="-190585.82">9866 7201 3802 0,'29'-11'4'16,"-10"4"7"-16,-7-1 27 0,-1-1 32 0,-1 0 8 16,-6 4-10-16,-2 5-28 0,-2 0-34 0,0 0 2 15,0 0 14-15,0 0 8 0,-27 33 4 16,27-33-9-16,-22 35-13 0,22-13-9 0,-36 2-3 15,16 1-1-15,-1 1 2 0,2 0 6 0,-3-2-1 16,3 1-4-16,3 0 0 0,-1-6 1 0,5 2-6 16,1-3 9-16,3-3-3 0,4-2 3 0,2-2 32 15,0-3 42-15,2 0 48 0,0-3 35 0,0 1 12 16,33 0-7-16,-33-1 1 0,35 0 20 0,-12-1 14 16,2 0-1-16,1 2-11 0,3-2-28 0,0 0-37 15,-2 0-21-15,-2 1-15 0,-2 0-21 0,-1 1-4 16,-3-2-13-16,-2 1-18 0,-5 1-17 0,-2 0-15 15,-1 1-4-15,-3-1-5 0,2 2 4 16,-4 3 2-16,-2 0 2 0,0 0 1 0,-2 4 0 16,0 2 0-16,0 1 4 0,0 3-4 0,-31 0-11 15,31 1-68-15,-35-1-105 0,12 3-103 0,-5-3-114 16,-3 2-57-16,0-4-37 0,-7-1-54 0,-1-3-44 16,-2-1-86-16,-3-5-238 0,1-5 68 0,-7-4 169 15</inkml:trace>
  <inkml:trace contextRef="#ctx0" brushRef="#br3" timeOffset="-189949.37">8769 7133 2001 0,'0'0'30'0,"0"0"1"15,0 0 8-15,0 18 20 0,0-18 4 0,0 0 36 16,0 0 16-16,0 0-11 0,0 0-14 0,0 15-17 15,0-15 1-15,0 0 12 0,0 8 19 0,0-8 12 16,0 0 11-16,0 0 9 0,0 0-1 16,0 0 6-16,0 0 7 0,0 0 5 0,0 0 8 15,0 0-1-15,0 0-2 0,0 0 2 0,0 0-21 16,0 0-28-16,0-15-40 0,0 15-40 0,25 0-22 16,-25 0 8-16,22-10 9 0,-22 10 21 0,44-8 28 15,-17 8 17-15,1-5 22 0,6 5 22 0,-1 0 42 16,2-3 8-16,4 3 7 0,-2 0-5 0,-2-2-56 15,1 1-20-15,-5 1-22 0,-5-1-22 0,-3 1-9 16,-6 0-20-16,-5-2-17 0,-2 2-17 0,-5 0-11 16,-3 0 0-16,-2 0-4 0,0 0-2 15,0 0 3-15,0 0 2 0,0 0 4 0,0 0-2 16,0 0-52-16,-21 0-76 0,21 0-119 0,0 0-126 16,-21 18-98-16,21-18-90 0,-18 0-94 0,5 18-115 15,3-18-299-15,10 17 95 0,-15-8 214 0</inkml:trace>
  <inkml:trace contextRef="#ctx0" brushRef="#br0" timeOffset="-169610.34">21924 6168 3174 0,'29'18'0'0,"-29"-18"3"16,33 0-3-16,-33 16 1 0,43-16 18 0,-16 0 33 15,-2 7 26-15,4-7 11 0,0 8 4 0,2-8-7 16,0 4 2-16,4-4 16 0,4 0 4 0,7 0-18 16,1 0-5-16,3 0-8 0,6 0-13 0,2 0-1 15,4-21-4-15,2 21-9 0,0 0-2 0,0-14 9 16,-2 14-13-16,-2 0 3 0,-4 0-4 0,-3 0-16 15,-7 0-5-15,-7 0-16 0,-6 0-10 16,-6 0 2-16,-12 0-2 0,-7 0 8 0,-8 18 0 16,0-18-2-16,-33 18-1 0,0-18-5 0,-11 20-5 15,-14-20-8-15,-14 21-13 0,-13-21-19 0,-12 9-21 16,-6-9-20-16,-13 0-26 0,-4 0-22 0,0 0-4 16,0-20 7-16,7 20 33 0,7-25 45 0,7 25 31 15,12-24 20-15,9 24 9 0,16-22 9 0,10 22 34 16,15-16 35-16,10 16 32 0,12-12 41 0,11 12 3 15,4-12-2-15,0 12 3 0,50-9-21 0,-15 5 2 16,15 1 12-16,5-1 3 0,12 1 18 0,9 3 6 16,9-1-2-16,4 1-15 0,2 0-19 0,8 0-39 15,0 0-42-15,0 0-32 0,1 0-14 16,-5 27-8-16,-6-27 4 0,-1 19 3 0,-7-19-15 16,-9 21-5-16,-12-21-10 0,-8 19-5 0,-17-19-5 15,-10 19-25-15,-19-7-37 0,-6-1-41 0,-27-3-24 16,-12 0 0-16,-13-1 14 0,-14 1 9 0,-14-1-4 15,-13-6-18-15,-7-1-1 0,-3 0 1 0,-9 0 17 16,5 0 26-16,3 0 21 0,5 0 16 0,12-23 17 16,13 23 25-16,10 0 19 0,16-18 42 0,15 18 29 15,15-13 29-15,14 13 14 0,4-13-1 0,31 13-9 16,4-15 4-16,8 7 3 0,13 0-1 0,8 3 12 16,10 0-9-16,11 1-11 0,4 2-1 0,6 2-18 15,2 0-16-15,-2 0 5 0,3 0-17 16,-7 0-9-16,-3 0-13 0,-7 0-17 0,-7 20-5 15,-3-20 0-15,-18 0-5 0,-3 0-8 0,-17 19-8 16,-6-19-18-16,-10 0-11 0,-13 0-17 0,-4 12-15 16,-35-12 9-16,-1 0-4 0,-11 9 9 0,-11-9 5 15,-12 0-11-15,-9 0 7 0,-10 0 8 0,-4 0 11 16,2 0 15-16,-2 0 6 0,6 0 11 0,7 0 4 16,10-23 9-16,12 23 14 0,14 0 10 0,13 0 25 15,15-14 25-15,7 14 26 0,9 0 3 0,0-12-6 16,52 12-17-16,-17-8-19 0,13 8 4 15,10-7-15-15,8 7-4 0,8-3-9 0,7 3-16 16,2 0 4-16,8 0-9 0,-9 0-9 0,-1 31-7 16,-5-31-5-16,-7 23-49 0,-10-23-58 0,-9 26-64 15,-11-12-98-15,-10 1-82 0,-12 1-156 0,-9 2-196 16,-8-1-406-16,0 1 132 0</inkml:trace>
  <inkml:trace contextRef="#ctx0" brushRef="#br0" timeOffset="-165166.41">8287 8314 3140 0,'0'0'3'0,"0"0"-2"0,27 0-3 0,-27 0 4 16,21 0 26-16,-21 0 40 0,18 0 30 0,-18 0 19 15,25 0-6-15,-8 0-19 0,1 0 1 0,3 0-1 16,8 0 0-16,4 0 7 0,4 0-16 15,6 0-5-15,7 0-6 0,0 0-12 0,3-22-6 16,5 22-11-16,2-17-9 0,4 17-4 0,3-21 4 16,-1 21 2-16,-2-22-9 0,6 10-6 0,0-1-7 15,-4 1-9-15,1 0-4 0,-5 3-4 0,2-2-6 16,-9 2 3-16,-1 2 4 0,-8 0 1 0,-9 5-3 16,-6-3-4-16,-8 4-3 0,-7 0-2 0,-8 1 5 15,-8 0 9-15,0 0 2 0,-26 22 2 0,-3-22 1 16,-11 23-7-16,-9-23-8 0,-17 33 0 0,-11-15-7 15,-6 0-4-15,-14-3 3 0,0 0-10 0,-4-3-12 16,-5-2-9-16,3-1-10 0,2-1-3 0,2 0-5 16,8 1-4-16,6-2 15 0,6 0 12 0,11 1 22 15,12-3 16-15,15 1 24 0,10-1 45 16,10-3 18-16,13-2 22 0,8 0 4 0,0 0-23 16,56 0 10-16,-13-25 15 0,15 25 18 0,17-19 6 15,11 19 10-15,14-24-12 0,11 24-6 0,9-28-1 16,8 13-2-16,7-3 9 0,5 0 12 0,-1 1 5 15,-1 0-6-15,1 2-7 0,-13 0-11 0,-2 3-14 16,-15-1-28-16,-9 3-28 0,-12 3-35 0,-11 0-21 16,-17 2-4-16,-17 2-11 0,-8-1 1 0,-10 4 3 15,-19 0 8-15,-6 0 13 0,-37 0-16 0,-4 31-18 16,-15-31-29-16,-14 33-17 0,-21-11-8 0,-19 4-3 16,-12-3-9-16,-10-1-20 0,-9-2-18 15,-9 1-35-15,1-3-22 0,2 0-37 0,4-3-1 16,7-5 18-16,12 3 28 0,12-3 69 0,15-2 41 15,14-1 41-15,19-3 45 0,17-1 30 0,16-3 25 16,16 0 24-16,15 0 22 0,0 0 23 0,58-31 36 16,-8 31 22-16,14-24 8 0,10 24-5 0,15-28-22 15,10 28-19-15,9-27-22 0,8 27-24 0,4-23-15 16,2 11-18-16,-1 1-22 0,-5 0-17 0,0 2-16 16,-9 3-13-16,-9 0-7 0,-9 0-4 0,-13 4-7 15,-14-1-3-15,-14 3-5 0,-11-1-6 0,-12 1-18 16,-11 0-9-16,-14 0-15 0,0 0-3 0,-52 26 2 15,1-26-19-15,-15 19 11 0,-23-19-9 0,-17 26 12 16,-16-26 1-16,-8 19-11 0,-6-19-23 16,-1 11-12-16,5-11-13 0,6 10 6 0,14-10 26 15,13 8 20-15,18-8 46 0,15 9 25 0,21-7 30 16,14 1 47-16,14-3 29 0,17 0 24 0,0 0 12 16,48 0-13-16,-11 0-5 0,17 0-5 0,8-28-17 15,10 28-16-15,11 0-12 0,8-22-9 0,6 22-1 16,2-17-7-16,4 17-7 0,1-13-21 0,-5 13-11 15,-4-9-6-15,-8 9-10 0,-13 0-2 0,-10 0-2 16,-10 0-11-16,-15 0-6 0,-10 0-3 0,-12 0 4 16,-15 0-1-16,-2 25-12 0,-37-25-16 0,-9 16-20 15,-16-16-11-15,-16 18 8 0,-17-18 18 16,-17 18 6-16,-6-18 1 0,-6 12-7 0,0-12-9 16,4 6 8-16,11-6 24 0,14 6 13 0,14-6 20 15,17 0 5-15,14 0 27 0,21 0 17 0,9 0 14 16,20 0 23-16,0 0-7 0,35-22 9 0,-2 22-8 15,12 0-12-15,11-22-17 0,14 22-13 0,7-14-3 16,4 14-9-16,7-16 1 0,3 16-11 0,2-15-10 16,2 15-3-16,-10-11-5 0,-8 11-4 0,-5-5 0 15,-12 5-5-15,-10 0 0 0,-13 0-6 0,-10 0-8 16,-11 0 1-16,-12 0 0 0,-4 0 11 16,-24 21-2-16,-7-21-16 0,-11 0-19 0,-12 24-11 15,-12-24-1-15,-8 16 7 0,-7-16 3 0,-1 0-6 16,-1 0-12-16,4 0-6 0,7 0 5 0,6 0 7 15,10 0 24-15,9 0 11 0,9 0 13 0,9 0 12 16,13 0 4-16,1 0-4 0,11 0-4 0,4-17 2 16,0 17-9-16,27-13 7 0,-27 13 1 0,50-21-7 15,-17 11 5-15,6 0 0 0,2 1 1 0,5 0 6 16,-3 3-2-16,3 1-5 0,-3 2-16 0,-4-1-64 16,-8 2-42-16,-2 0-65 0,-8 1-66 0,-6 1-12 15,-7 0-2-15,-8 0 9 0,0 0 18 0,-29 0-28 16,4 0-68-16,-10 0-58 0,-9 0-45 0,-9 17-48 15,-5-17-138-15,-2 0-49 0,-2 0 114 0</inkml:trace>
  <inkml:trace contextRef="#ctx0" brushRef="#br0" timeOffset="-161526.72">11553 5642 3697 0,'0'0'-5'0,"0"0"1"0,0 0-1 0,0 12 4 15,25-12 30-15,-25 0 49 0,0 0 41 0,21 0 37 16,-21 0 9-16,0 0-19 0,14 0-21 15,-14 0-16-15,0 0-16 0,0 0-10 0,0 0-4 16,0 0 10-16,0 0 1 0,0 0-5 0,0 0 5 16,0 0-23-16,29 0 4 0,-29 0-4 0,37-18-14 15,-10 18-4-15,8 0-15 0,9-16-5 0,9 16-8 16,7 0 5-16,9-16-5 0,5 16-4 0,7 0 8 16,3-7 2-16,5 7 9 0,2 0 17 0,-2 0 9 15,2 0-2-15,-4 0-12 0,-7 0-14 0,-3 0-13 16,-9 0-17-16,-6 0 7 0,-6 0-6 0,-13 0-5 15,-5 0 8-15,-14 15-3 0,-3-15-5 0,-9 0 5 16,-5 0-5-16,-7 0-1 0,0 0 18 16,0 0 11-16,-46 0 4 0,13 8-1 0,-6-8-15 15,-13 0-11-15,-12 5-8 0,-10-2 4 0,-11 0-4 16,-4 1-28-16,-6 2-13 0,-4 0-29 0,-3 0-12 16,1 1 11-16,4 0-20 0,4 1-9 0,4 1-11 15,4 1-15-15,7-2 19 0,10 1 20 0,10-2 29 16,10 0 28-16,11-1 17 0,10-1 7 0,8-2 4 15,9-1 6-15,6-2 12 0,4 0 15 0,0 0 13 16,25 0 33-16,-25 0 22 0,54 0 31 0,-17-21 30 16,12 21 6-16,9 0-3 0,8-23-6 0,7 23-16 15,3-18-18-15,3 18-9 0,1-17-27 0,-3 17-10 16,1-15-14-16,1 15-11 0,-5-13 6 0,-1 7-13 16,-1 1-4-16,-8-1-9 0,-4 4-15 15,-10-1-10-15,-9 2-6 0,-8 0-7 0,-8-1-2 16,-11 2-22-16,-5 0-5 0,-9 0 5 0,0 0-2 15,-46 0 14-15,7 0-2 0,-15 24-19 0,-12-24-7 16,-19 0-5-16,-12 20-2 0,-10-20-4 0,-3 0-16 16,-2 14-18-16,1-14-12 0,10 0-18 0,3 13-6 15,14-13 16-15,13 9 29 0,16-9 38 0,11 6 42 16,11-3 33-16,12-1 37 0,11-2 28 0,10 0 12 16,0 0 8-16,31 0-14 0,0 0 7 0,8 0 21 15,15-24 14-15,8 24-2 0,10 0-11 0,11-20-13 16,4 20-12-16,4 0-4 0,2-16-7 15,-2 16-22-15,0-10-11 0,-4 10-16 0,-3-8-16 0,-5 8-4 16,-9 0-17-16,-12 0-5 0,-6 0-4 16,-13 0-9-16,-6 0 1 0,-10 0-10 0,-11 0-22 15,-10 0-5-15,-2 0 0 0,0 20-5 0,-31-20 16 16,0 19-16-16,-12-19-9 0,-15 24 0 0,-10-11-7 16,-13-3 11-16,-8 1-12 0,-8-4-3 0,0 0 1 15,0-7-2-15,6 7 9 0,8-7 8 0,11 3 17 16,12-2 18-16,12-1 21 0,13 0 11 0,15 0 10 15,9 0 9-15,11 0 0 0,0 0 14 0,31 0-5 16,0-21 0-16,11 21 16 0,7 0-4 0,11-20 12 16,8 20 11-16,7 0-2 0,5-11-2 0,1 11-15 15,0 0-13-15,-1 0-18 0,-3 0-11 16,-5 0-3-16,-8 0-9 0,-6 0-2 0,-12 0-3 16,-7 0-1-16,-12 0 2 0,-9 0-8 0,-3 0-1 15,-9 0-14-15,-6 20-6 0,0-20 7 0,0 0-3 16,-46 20-1-16,15-20 1 0,-16 16-8 0,-9-16-3 15,-10 13 7-15,-11-6-3 0,-3-7 5 0,-3 0-1 16,5 0-1-16,5 0 2 0,9 0 7 0,15 0 21 16,7 0 11-16,13 0 6 0,11 0 12 0,9 0 0 15,9-17 5-15,0 17 9 0,0 0 1 0,50-14-5 16,-19 14 6-16,8 0 1 0,7-16-7 0,8 16 6 16,6-8-12-16,4 8-10 0,2-5-3 0,0 5-10 15,0 0-6-15,-4 0 3 0,-2 0-5 16,-10 0-2-16,-9 0-3 0,-8 0-4 0,-6 20 0 15,-11-20-13-15,-5 0-7 0,-7 0-9 0,-4 14-2 16,0-14 5-16,0 9 7 0,-48-9-5 0,11 15-11 16,-6-15-10-16,-11 10-7 0,-12-10-10 0,-4 3 12 15,-5-3 6-15,1 0 13 0,6 0 21 0,1 0 0 16,12 0 12-16,7 0 4 0,11-18 7 0,10 18 11 16,8 0 3-16,11 0 6 0,8 0 6 0,0-17 9 15,0 17 6-15,48-11 12 0,-19 11 4 0,10-14 0 16,2 5-4-16,7 2-14 0,-1 1-16 0,5-1-13 15,-2 4-11-15,-5-2-5 0,-2 2 2 16,-5 0-4-16,-5 3-2 0,-8-2-2 0,-9 2-39 16,-1 0-42-16,-15 0-10 0,0 0-7 0,0 0 21 15,0 0 34-15,-36 0-18 0,10 23-27 0,-3-23-37 16,-11 0-52-16,-1 22-12 0,-7-22-1 0,3 14 3 16,-3-14 29-16,7 11 16 0,2-11 25 0,6 9 34 15,6-9 29-15,10 8 15 0,5-8 22 0,4 3 6 16,8-1 2-16,0-2-13 0,0 2-45 0,0-2-57 15,29 0-83-15,-29 0-94 0,39 0-95 0,-14 0-115 16,4 1-242-16,4-1-48 0,2 0 137 0</inkml:trace>
  <inkml:trace contextRef="#ctx0" brushRef="#br0" timeOffset="-156063.86">22201 6196 3260 0,'0'0'-4'0,"0"0"-4"0,0 0 1 16,29 0-1-16,-29 0 9 0,20 0 5 0,-20 25-3 15,23-25 5-15,-23 18 18 0,19-18 32 0,-19 18 40 16,16-18 27-16,-3 13 1 0,-1-13-13 0,5 0-13 15,-1 0-5-15,7 0-6 0,4 0-2 0,6 0-3 16,2 0-13-16,6 0-2 0,3-22-10 0,5 22-11 16,5 0-8-16,2-24-11 0,6 24 3 0,0-17-7 15,-2 17-3-15,0-12-8 0,0 12-15 0,-6-9-1 16,-5 9-2-16,-7 0 0 0,-3 0 1 0,-10 0-7 16,-4 0 2-16,-11 0 1 0,-6 23-1 15,-8-23 15-15,0 20-4 0,0-20-4 0,-47 23-14 16,14-23-24-16,-11 22-9 0,-7-22-13 0,-7 19 3 15,-8-19-15-15,-7 9-17 0,-3-9-13 0,-1 0-25 16,5 0-1-16,-5 0 1 0,7 0 20 0,10 0 34 16,6 0 30-16,9-19 27 0,8 19 11 0,6 0 16 15,10 0 29-15,5-16 36 0,7 16 32 0,5 0 7 16,4-11-2-16,0 11-15 0,0-9-5 0,31 9 4 16,-8-8-1-16,10 3-7 0,4 1-12 0,9 1-15 15,3 1-8-15,11 2-2 0,8 0-12 0,-3 0 7 16,5 0 1-16,2 0-7 0,-4 0 1 0,1 0-12 15,-5 0-14-15,-4 21-9 0,-7-21-2 0,-3 0-3 16,-15 0-7-16,-6 15 3 0,-6-15-8 16,-7 0 3-16,-12 0 4 0,-4 13 1 0,0-13 8 15,-43 10-15-15,8-10-14 0,-13 8-14 0,-10-4-21 16,-14-3-6-16,-11 1-12 0,1-2-15 0,-13 0-19 16,4 0-4-16,0 0 5 0,14 0 18 0,7-21 36 15,10 21 27-15,13 0 28 0,11 0 21 0,9-19 37 16,15 19 38-16,4 0 10 0,4 0 9 0,4-11-19 15,0 11-30-15,0-9 2 0,43 9-2 16,-18-8 3-16,4 3 4 0,12 3-7 0,5-1-12 0,5 3-11 16,9 0-12-16,2 0-6 0,-2 0-8 15,0 0-4-15,0 0-5 0,-6 0-5 0,0 21-2 16,-13-21-3-16,-2 0-4 0,-10 0-1 0,-4 17-2 16,-11-17-2-16,-5 0 0 0,-9 12-14 0,0-12-21 15,-35 10-28-15,4-10-15 0,-7 10-19 0,-11-7-15 16,-13 0-16-16,-6-3-21 0,-7 0-18 0,-1 0-2 15,3 0 10-15,9 0 31 0,4 0 47 0,17-23 49 16,8 23 53-16,10 0 32 0,10 0 31 0,15-17 16 16,0 17 1-16,0 0 4 0,44 0-21 0,-13-10-17 15,10 10-16-15,11 0-20 0,8 0-8 0,6 0-3 16,6 0-5-16,1 0-5 0,-5 20-2 0,-6-20-14 16,-6 0-43-16,-9 21-60 0,-7-21-90 15,-14 0-85-15,-7 19-62 0,-9-19-74 0,-10 13-158 16,0-13-113-16,0 0 104 0</inkml:trace>
  <inkml:trace contextRef="#ctx0" brushRef="#br0" timeOffset="-152637.64">8409 8371 3207 0,'0'0'7'0,"0"14"0"0,0-14 4 16,0 0 23-16,0 0 17 0,0 0 40 0,0 0 35 15,0 0 8-15,0 0 6 0,0 0-16 0,0 0-21 16,0 0-14-16,0 0-12 0,0 0-15 16,0 0 0-16,0 0-4 0,0 0-14 0,0 0-3 15,0 0-3-15,0 0 3 0,0-21 14 0,29 21 20 16,-29-16 0-16,33 16 13 0,-8-15-9 0,8 15-3 16,4 0 1-16,11-16 1 0,1 16 20 0,5 0 6 15,6 0 29-15,2 0 6 0,-2 0 17 0,0 0 0 16,-6 0-32-16,-7 0-22 0,-5 0-42 0,-11 0-22 15,-5 0-11-15,-11 0-20 0,-5 0-3 0,-8 0 3 16,-2 0-4-16,0 0 8 0,-41 0-4 16,12 0-5-16,-8 19-27 0,-9-19-40 0,-5 0-40 0,-9 0-62 15,-4 14-20-15,-5-14-20 0,1 0-17 16,2 0 18-16,4 0 19 0,2 0 36 0,6 0 53 16,9-22 39-16,4 22 35 0,7 0 26 0,10 0 23 15,7-20 36-15,5 20 20 0,8 0 36 0,4-15 23 16,0 15 16-16,26-16 36 0,-1 9 25 0,4-3 6 15,13 1-2-15,5 0-18 0,9 1-30 0,4 3-10 16,0-2-18-16,4 5-20 0,2-3-12 0,0 4-25 16,-2-1-20-16,-4 2-19 0,-4 0-20 0,-6 0-11 15,-3 0-10-15,-8 0-11 0,-8 0-5 0,-8 0-1 16,-6 24 0-16,-7-24 9 0,-10 22 9 0,0-22-7 16,-27 24-32-16,2-10-22 0,-10 1-29 0,-6 2-23 15,-11 1 2-15,-6-1-10 0,-6-8-8 16,-4 7-7-16,2-1-8 0,2-5 5 0,6-2 35 15,8-3 33-15,9-1 41 0,8-1 34 0,10-1 64 16,11-2 52-16,6 0 24 0,6 0 23 0,0 0-45 16,31 0-23-16,-7 0 1 0,7-22-5 0,9 22 0 15,3 0-10-15,7-19-15 0,5 19-23 0,1 0-20 16,2-17-17-16,-4 17-12 0,-2 0-7 0,-9 0-3 16,-2-8 0-16,-8 8-4 0,-4 0-8 0,-12 0-30 15,-5 0-36-15,-8 0-16 0,-4 0-15 0,0 0 6 16,-31 0 2-16,2 27-33 0,-6-27-56 0,-6 0-105 15,-9 21-85-15,-5-21-44 0,-3 0-16 16,-2 0 13-16,4 0-25 0,6 0-54 0,7-23-77 16,4 23-196-16,12-26-55 0,6 26 152 0</inkml:trace>
  <inkml:trace contextRef="#ctx0" brushRef="#br0" timeOffset="-150105.77">11543 5667 3102 0,'0'0'14'0,"0"0"6"15,0 0-6-15,0 0 1 0,0 19 0 0,0-19 19 16,0 0 43-16,0 0 25 0,0 0 16 0,0 0-2 15,0 0-23-15,0 0-10 0,0 0-19 0,0 0-17 16,0 0-4-16,0 0-5 0,0 0 5 0,0 0 17 16,0 0-1-16,0 0-5 0,0 0-7 0,0 0-19 15,20 0-3-15,-20 0 0 0,25 0 7 0,-6 0 0 16,10-19-2-16,4 19 1 0,10 0-1 0,3-15 4 16,8 15 7-16,1 0 7 0,5-10 2 0,-2 10 7 15,2 0-2-15,-4 0 1 0,0 0-5 0,-7 0-6 16,-5 0-4-16,-5 0-20 0,-8 0-13 0,-6 0-7 15,-7 19-9-15,-5-19 3 0,-5 0 4 16,-8 14-3-16,0-14 6 0,0 14 8 0,-31-14 2 16,6 16 1-16,-8-16-4 0,-10 15-4 0,-7-7-25 15,-6-2-1-15,-8-1-9 0,-2-3-19 0,-4 0 18 16,0 0-10-16,1-2-2 0,5 0 6 0,4 0-2 16,7 0 2-16,5 0 12 0,7 0 12 0,10 0 14 15,6-20 8-15,8 20 25 0,3 0 23 0,6 0 9 16,8-13 18-16,0 13-20 0,0 0-14 0,29-12-5 15,-29 12 0-15,45-11 11 0,-12 6 4 0,8-1 25 16,5 6 15-16,4-5 6 0,1 2 0 0,7-1-17 16,0 3-21-16,-4 1-12 0,2 0-4 0,-5-3-15 15,-1 3-2-15,-9 0-17 0,-2 0-18 16,-8 0 0-16,-6 0-17 0,-6 0 4 0,-7 0-2 16,-8 0-3-16,-4 0-4 0,0 0-20 0,-29 20-23 15,1-20-26-15,-3 0-24 0,-13 18-18 0,-5-18-2 16,-11 14-13-16,-2-14-5 0,-3 9 2 0,1-9-11 15,4 0 21-15,5 8 20 0,5-8 32 0,7 0 40 16,7 0 25-16,8 0 18 0,7 0 26 0,6 0 23 16,5 0 28-16,4 0 34 0,6-24 5 0,0 24-3 15,0 0-8-15,0-18-19 0,35 18 11 0,-35-14 2 16,41 14 8-16,-10-15 10 0,0 15-9 0,7-13-3 16,-3 5-6-16,4 8-19 0,2-8-16 15,-3 6-13-15,-3 1-22 0,-4-2-3 0,-4 3-20 16,-5 0-10-16,-3 0-4 0,-7 0-15 0,-3 0 15 15,-7 0-9-15,-2 0-21 0,0 0-20 0,-31 24-40 16,6-24-29-16,-8 17-13 0,-9-17-9 0,-7 18-14 16,-3-18-7-16,-8 14-6 0,-2-14 0 0,0 0 32 15,4 0 46-15,9 0 46 0,3 0 55 0,11 0 51 16,8 0 48-16,11 0 39 0,5 0 29 0,11 0-5 16,0-17-13-16,0 17-4 0,33 0-7 0,-8-16 24 15,6 16 9-15,6-12 4 0,7 12-16 0,5-11-44 16,5 11-31-16,0-10-41 0,0 10-21 15,1-6-11-15,-5 4-8 0,-4 2 0 0,-5-1-5 0,-10 1-3 16,-6 0-37-16,-9 0-37 0,-5 0-42 16,-11 0-37-16,0 0-7 0,0 0-15 0,-42 20-34 15,13-20-45-15,-8 0-85 0,-6 18-122 0,-7-18-102 16,3 12-259-16,1-12-107 0,1 0 175 0</inkml:trace>
  <inkml:trace contextRef="#ctx0" brushRef="#br0" timeOffset="-133018.81">26658 1969 5746 0,'0'0'40'0,"0"0"115"15,26 0 110-15,-26-28 79 0,23 28 27 0,-23-27-56 16,0 27-55-16,0 0-28 0,0-16-41 0,0 16-50 16,0 0-55-16,0 0-50 0,0 0-29 0,0 0-9 15,0 0 1-15,0 0 1 0,0 0 1 0,-27 36 2 16,27-13-2-16,-22 3-1 0,7 8 0 0,3 4 0 16,1 5 0-16,-1 3 0 0,4 4 0 0,2 2 0 15,-3 3 0-15,5-1 0 0,0 3 0 0,-2-5 0 16,6 0 0-16,-4-4 0 0,4-6 0 0,0-6 0 15,-5-7 0-15,5-6 0 0,-4-7 0 16,4-5 0-16,0-4 0 0,0-5 0 0,0-2 0 16,0 0 0-16,0-26 0 0,0 26 0 0,0-49 0 15,0 14 0-15,0-9 0 0,19-10 0 0,-19-1 0 16,21-7 0-16,-21-3 0 0,18 0-2 0,1-1-7 16,-7 3 0-16,7 4 4 0,-1 5-2 0,5 3 10 15,-2 5-4-15,-3 4-4 0,9 7-2 0,-4 6-5 16,0 2 7-16,4 5-5 0,0 3 4 0,-5 3-1 15,5 5-6-15,0 2-4 0,-4 2-3 0,0 2-7 16,-3 4-7-16,-1 1 1 0,-1 0-3 0,1 0 7 16,-7 0 6-16,3 33-2 0,1-33-1 0,-5 30-7 15,-3-11-9-15,2 3-2 0,-6 1-6 16,1 4-10-16,-1 0-10 0,-4 2-12 0,0 0-4 16,0 2-3-16,0 0-24 0,-23 1-17 0,23-3-23 15,-23 1-8-15,23-1 12 0,-31-4 16 0,9 1 35 16,-1-4 28-16,0-4 22 0,2-4 25 0,-5-2 13 15,3-4 9-15,-4-3 22 0,4-4 1 0,5-1 65 16,-1 0 36-16,2 0 38 0,7 0 31 0,2 0-40 16,8 0-12-16,-4-22-14 0,4 22 3 0,0 0 3 15,0-24-11-15,0 24-28 0,31-16-41 0,-31 16-35 16,31 0-18-16,-13 0-9 0,5 0 2 0,4 0-2 16,4 0 5-16,4 25-3 0,-2-25 2 0,2 42 5 15,0-12-4-15,-6 5 2 0,2 3-37 16,-8 2-34-16,2 4-50 0,-6 1-62 0,-5-1-55 15,-10-1-107-15,0-4-110 0,-4 0-67 0,0-7-66 16,0-3-82-16,0-5-87 0,-31-5-313 0,31-9 20 16,-35-5 224-16</inkml:trace>
  <inkml:trace contextRef="#ctx0" brushRef="#br0" timeOffset="-132558.6">27300 1360 4014 0,'5'-14'7'0,"-5"4"13"15,0-2 34-15,0 4 45 0,0 1 39 0,0-3 33 16,0 5 9-16,0 3-13 0,0 1-18 0,0-1-34 16,0 2-18-16,0 0-16 0,0 0-8 0,0 0-17 15,0 0-24-15,0-1-11 0,0 1-25 0,26-3 8 16,-26 2-5-16,27-2-3 0,-27 2 4 0,40-5-4 15,-22 3 8-15,9 1 13 0,-8 0 7 0,8-1 12 16,-5 1 5-16,1 2-8 0,0-2 27 16,-7 0 48-16,3 2-3 0,2 0-13 0,-7 0-40 0,1 0-65 15,-3 0-10-15,-2 0 23 0,-1 30-9 16,-5-30 4-16,4 24 8 0,-4-8-13 0,-2 2 5 16,-2 5 3-16,0-1 1 0,0 1-4 0,0 2 9 15,0-2-5-15,0 2-8 0,0 3-73 0,-27-1-56 16,27 1-16-16,-33-4 2 0,6 2 81 0,0-2 59 15,-8-3 15-15,4-1 0 0,4-3-3 0,1-4-1 16,-1-1-2-16,4-6 3 0,4 2 4 0,5-3 0 16,1 0 15-16,9-2 14 0,4 0 0 0,0-1-3 15,0-1-11-15,0 2-16 0,40 1-3 0,-9 1 3 16,2 4 4-16,10 1-3 0,-2 1-23 16,9 0-30-16,4 2-36 0,-5 0-27 0,1-1-23 15,0 0-26-15,-7-3-58 0,-6-1-110 0,-2 0-155 16,-2 0-236-16,-8-3-358 0,-6-3 140 0</inkml:trace>
  <inkml:trace contextRef="#ctx0" brushRef="#br0" timeOffset="-112309.17">28359 2157 3998 0,'0'0'-3'15,"0"0"-1"-15,0 13 4 0,23-13 5 16,-23 0 47-16,0 0 32 0,26 0 24 0,-26 0 15 16,0 0-32-16,0 0-23 0,0 0-25 0,15 0-17 15,-15 0-14-15,0 0-4 0,0 0-6 0,8 0 0 16,0 0 1-16,3 0-6 0,-3 0 3 0,7 0-7 16,7 0-21-16,1 0-32 0,2 0-48 0,0 0-81 15,1 0-76-15,5 0-77 0,-4 0-76 0,4 0-76 16,-4 0-124-16,4 0-133 0,-4 0 124 0</inkml:trace>
  <inkml:trace contextRef="#ctx0" brushRef="#br0" timeOffset="-112143.61">28535 2295 3764 0,'-13'5'-2'0,"13"0"11"16,-10-1 36-16,10 1 46 0,0-5 38 0,0 0 8 15,33 0-17-15,-33 0-43 0,31 0-34 0,-10 24-16 16,1-24-18-16,1 18-3 0,6-18-4 0,0 22-3 15,2-22-36-15,-2 25-52 0,6-14-86 0,2 2-132 16,-2 0-114-16,5 0-172 0,-7-2-289 0,8-4 75 16,-2-1 150-16</inkml:trace>
  <inkml:trace contextRef="#ctx0" brushRef="#br0" timeOffset="-111612.2">29717 2416 3322 0,'-4'0'18'15,"4"14"14"-15,0-14 37 0,0 0 59 0,0 0 51 16,0 0 51-16,0 0 9 0,0 0-13 0,0 0-31 16,0 0-39-16,0 0-21 0,0 0-24 0,0 0-22 15,0 0 2-15,0 0-13 0,0 0-3 0,0 0 1 16,0 0-16-16,0 0 4 0,0 0-11 0,0 0 1 15,35 0 15-15,-14 0 22 0,8 0 32 0,10 0 8 16,10 0-1-16,9 0-14 0,11 0-3 0,3 0 4 16,13 0 19-16,6 0 14 0,4 0-3 0,10 0-3 15,5 0-43-15,1-18-42 0,11 18-33 16,8 0-6-16,5-17 38 0,1 17 37 0,-1 0 27 16,-5-15-3-16,-6 15-18 0,-8-9-17 0,-13 9-6 15,-14-8-4-15,-13 3-20 0,-9 0-19 0,-10-2-19 16,-7 3-14-16,-11-1-2 0,-6 1 0 0,-6-1 0 15,-6 4 0-15,-5-2 0 0,-5 1 0 0,-5-1-11 16,-2 2-54-16,-2 1-70 0,-2 0-81 0,0 0-111 16,0 0-105-16,0 0-123 0,0 0-50 0,0 0-30 15,-29 0-69-15,29 23-80 0,-39-23-320 16,12 0 27-16,-6 0 232 0</inkml:trace>
  <inkml:trace contextRef="#ctx0" brushRef="#br0" timeOffset="-110931.64">30430 2852 4359 0,'25'0'4'15,"0"0"14"-15,-3 0 51 0,-3 0 67 0,-4-27 82 16,-1 27 66-16,-2 0 14 0,-5-19-22 0,-5 19-60 15,-2 0-76-15,0 0-56 0,0 0-36 0,0 0-5 16,0 0 18-16,-29 0-5 0,29 0-5 0,-21 0-22 16,21 21-16-16,-25-21-14 0,25 30 0 0,-25-10-2 15,25 5-4-15,-18 3 14 0,18 2 1 0,-13 4 5 16,13 3-3-16,-6 3 2 0,6 2-18 0,0 3-73 16,-8-1-86-16,8 2-95 0,0 1-81 0,0-5-36 15,0-2-25-15,-4-1-44 0,2-2-62 0,-2-5-58 16,-1-3-134-16,-1-6-209 0,0-10 157 0</inkml:trace>
  <inkml:trace contextRef="#ctx0" brushRef="#br0" timeOffset="-110591.2">30000 2843 3656 0,'21'-11'-2'0,"-21"0"4"0,18 2 35 0,-18 1 57 15,17 2 44-15,-17-3 22 0,0 5-27 0,12 2-54 16,-12 2-44-16,0 0-28 0,0 0 4 16,0 0 15-16,0 0 22 0,0 0 15 0,0 0 10 0,0 0 0 15,0 0-18-15,0 0-9 0,0 0-14 16,25 0 7-16,-25 0 26 0,41 0 29 0,-14 0 27 16,11 0 0-16,1 0-5 0,4 0 7 0,7 15 6 15,2-15 23-15,1 0 19 0,5 0 6 0,-2 0 17 16,0 0-10-16,-2 0-12 0,-1 0-32 0,-3-25-43 15,-7 25-31-15,-1-17-26 0,-7 17-16 0,-8-17-5 16,-3 17-9-16,-5-16-7 0,-7 16 1 0,1-11-9 16,-5 11-1-16,-6 0-15 0,2-8-50 0,-4 8-82 15,0 0-116-15,0 0-122 0,0 0-60 0,0 0-26 16,0 0-19-16,0 0-53 0,-22 0-99 0,22 24-229 16,-21-24-108-16,21 17 188 0</inkml:trace>
  <inkml:trace contextRef="#ctx0" brushRef="#br0" timeOffset="-110116.11">31131 2828 4699 0,'14'0'2'0,"-1"0"41"15,-1 0 83-15,-6 0 113 0,5-25 127 0,-7 25 37 16,0 0-55-16,-4 0-102 0,0 0-133 0,0 0-83 15,0 0-32-15,0 0-23 0,0 0 8 0,0 0-1 16,0 0 3-16,0 0 12 0,-23 0-3 16,23 29 8-16,-16-29-8 0,16 34 2 0,-23-15 0 15,6 3 4-15,5-1 6 0,0 2-2 0,-3-1 4 16,3-1-10-16,1-2 3 0,3-4 2 0,2 0 1 16,2-5 5-16,0-1 6 0,4-3 58 0,0-3 53 15,0-1 48-15,0-1 24 0,0 0-45 0,0-1-50 16,0 1-45-16,33-1-26 0,-33 1-6 0,31 0 6 15,-13 1 11-15,1-1 14 0,4 1 5 0,-7 1 3 16,5-1-1-16,-7-1-1 0,3 3 4 0,-5-3 1 16,1 1-1-16,-5 1-18 0,2 0-18 0,-1-2-16 15,-7 0-15-15,0 2 0 0,-2-3 0 16,0 2 0-16,0-2 0 0,0 2 0 0,0-1 0 16,0 3 0-16,0-1 0 0,0 3 0 0,0 1 0 15,-29 1 0-15,29 3 0 0,-33 4 0 0,12-3 0 16,0 4 0-16,-6 0 0 0,5 1 0 0,-3-1-3 15,-4 2-47-15,8-1-61 0,-4 1-68 0,5 2-88 16,-1-4-69-16,0 2-87 0,7 0-90 0,0-2-24 16,1-4 17-16,5 0 26 0,0-4 36 0,3-2-29 15,1-4-82-15,-2-2-197 0,2 0-131 0,4-28 142 16</inkml:trace>
  <inkml:trace contextRef="#ctx0" brushRef="#br0" timeOffset="-109731.23">31627 2738 4866 0,'43'-7'-2'0,"-3"1"24"16,-11 2 66-16,-9-3 111 0,1-6 141 0,-5 6 53 15,-3 0-44-15,-7 5-109 0,0-1-142 0,-4 3-78 16,-2 0-18-16,0 0 1 0,0 0 7 0,-29 0 8 16,29 23 0-16,-26-23 5 0,26 25 3 0,-40-25-10 15,17 32-5-15,-1-17-8 0,1 3-4 0,0 1 0 16,-2-2 5-16,-1 0-3 0,5 1-3 15,2-4 0-15,5 1-3 0,3-1 3 0,1-4 4 16,6-1 6-16,4 0 39 0,0 0 64 0,0-2 55 16,27 0 45-16,-27 1 7 0,43-2-30 0,-18 5-29 15,4-2-27-15,4 1-32 0,-2-1-35 0,2 1-28 16,-4-1-25-16,0 0-12 0,-6 0 0 0,-3-1 0 16,1 0 0-16,-4-3 0 0,-5 1 0 0,-2 0 0 15,-1 0 0-15,-5 1 0 0,-4 3 0 0,2 0 0 16,-2 1 0-16,0 2 0 0,0 4 0 0,0 1 0 15,-25 3 0-15,25 1 0 0,-35 0 0 0,12 2 0 16,-8 1 0-16,-2 0 0 0,-6 1 0 0,-3 0 0 16,-3-3 0-16,-3 0-106 0,1-4-155 0,-5 0-227 15,5-3-305-15,-1-4-116 0,7-1-113 0,-1-2-107 16,3-4-126-16,6-3 221 0</inkml:trace>
  <inkml:trace contextRef="#ctx0" brushRef="#br0" timeOffset="-107135.47">30236 1248 4683 0,'18'-21'20'0,"3"21"67"0,-6 0 68 0,1-24 121 16,1 6 113-16,1 18 55 0,-7-16 10 0,-1 16-59 15,-10 0-94-15,6-15-93 0,-6 15-63 0,4 0-55 16,-4 0-36-16,0 0-30 0,0 0-18 0,0 0-8 16,0 0-5-16,0 0 2 0,-18 0 6 0,18 22 7 15,-19-22 3-15,19 31-2 0,-29-8 0 0,13 3-7 16,-1 6-1-16,-2 1 1 0,3 5-4 0,1 3 2 15,1 3 1-15,1 0-1 0,5 2 3 0,2 3-1 16,2-4 0-16,4 0-1 0,0-1 1 0,0-3-1 16,0-3-2-16,0-3 2 0,23-3 4 15,-23-6 1-15,0-3 0 0,18-2 0 0,-18-5-2 16,0-5 2-16,19-1 3 0,-19-5 3 0,0-2 1 16,16-1-2-16,-16-2-4 0,11 0-4 0,-1 0-13 15,0 0-21-15,5 0-26 0,-1 0-41 0,-1-23-44 16,1 23-38-16,1 0-50 0,-3-24-78 0,7 24-106 15,-7-24-66-15,5 11-30 0,1-2 18 0,-3-2 25 16,5-2 2-16,-5-1-18 0,-1-3-29 0,-3-3-57 16,-3-1-141-16,-2-4 25 0,-4-4 131 0</inkml:trace>
  <inkml:trace contextRef="#ctx0" brushRef="#br0" timeOffset="-106812.43">30399 1152 3705 0,'0'0'17'0,"0"17"21"0,0-17 23 16,0 0 43-16,0 0 30 0,0 0 17 0,0 0 8 15,0 0-21-15,0 0-30 0,0 0-30 0,0 0-12 16,0 0-7-16,0 0-8 0,0 0-5 0,0 0-10 16,0 0-3-16,0 0 21 0,0 0 21 0,0 0 23 15,0 0 19-15,0 0-8 0,0 0 13 0,0 0-4 16,0 0-6-16,0 0 1 0,0 0-32 0,0 0-24 15,0 0-17-15,19 0-24 0,-19 0-5 16,22 0 9-16,-9 0 5 0,-1 0 7 0,5 0 3 16,-1 15-10-16,1-15-18 0,-3 0-3 0,3 0-7 15,1 11 5-15,1-11 5 0,0 0-11 0,-1 0 3 16,1 8-9-16,-3-8-5 0,-1 4-58 0,-3-4-86 16,1 0-75-16,-5 2-77 0,-4-1-27 0,-2 1-37 15,2-2-75-15,-4 1-68 0,0 3-89 0,0 1-210 16,0-3-55-16,0 1 146 0</inkml:trace>
  <inkml:trace contextRef="#ctx0" brushRef="#br0" timeOffset="-106600.11">30331 1496 4103 0,'0'13'34'0,"25"-5"51"0,-25 0 67 15,0-5 86-15,0-3 75 0,16 0 54 0,-16 0 32 16,0 0-30-16,0 0-75 0,0 0-92 0,0 0-92 15,0 0-54-15,0-16-35 0,0 16-18 0,19 0-10 16,-19 0-10-16,14-13-31 0,-3 13-58 0,3 0-69 16,1 0-87-16,1-8-57 0,7 8-33 0,-5 0-12 15,5 0-1-15,2 0-37 0,-2 0-42 0,-3 0-67 16,1 0-121-16,-2 0-211 0,1 0 64 0,-1 0 148 16</inkml:trace>
  <inkml:trace contextRef="#ctx0" brushRef="#br0" timeOffset="-106184.27">30922 1291 4307 0,'10'0'29'0,"1"0"51"15,-3 0 64-15,0 0 87 0,-2 0 76 0,-1 0 54 16,3 0 3-16,-8 0-50 0,0 0-79 0,0 0-92 16,0-17-62-16,0 17-43 0,0 0-31 0,0 0-13 15,0 0-4-15,0 0 8 0,-25 0 3 0,25 0 1 16,-21 25 1-16,21-25-2 0,-26 24 2 0,9-6-10 15,0 0 6-15,-1 3-2 0,1-1-2 16,-1 2 5-16,5-2-4 0,1 1-8 0,4-2 4 16,1-1 6-16,1-2-1 0,6-2 11 0,0-3 4 15,0 0 11-15,0-1 50 0,29-1 43 0,-29 1 38 16,33 1 24-16,-12 2-17 0,4-2-16 0,0 3-10 16,3-2-6-16,1 3-2 0,-2-2 7 0,0-1-33 15,0-2-31-15,-6 2-34 0,-3-4-35 0,-1 0-1 16,-5-1 0-16,-1-3 0 0,-7 0 0 0,2-2 0 15,-4 1 0-15,0-2 0 0,-2-1 0 0,0 1 0 16,0 3 0-16,0 1 0 0,0 1 0 0,-29 4 0 16,29 0 0-16,-27 4 0 0,11 3 0 15,-5 1 0-15,0 0 0 0,-3 2 0 0,-1 1 0 16,-2 1 0-16,0-1 0 0,-4 2 0 0,4-1-76 16,0-3-95-16,0 2-130 0,3-3-181 0,-1-3-158 15,2-2-54-15,4-5-27 0,3-4-35 0,-3-4 6 16,7 0-263-16,2 0-13 0,3-34 216 0</inkml:trace>
  <inkml:trace contextRef="#ctx0" brushRef="#br0" timeOffset="-105818.78">31335 1269 5091 0,'42'-11'-5'0,"-3"4"3"16,-8 0 26-16,-8 1 98 0,0-6 132 15,-11 3 64-15,-4 4-15 0,3 3-102 0,-11 1-133 16,0 1-68-16,0 0-5 0,0 0 39 0,0 0 18 15,-29 33 8-15,29-33-7 0,-35 38-30 0,14-15-11 16,-4 2-11-16,0 2 1 0,0 0-1 0,1-1-3 16,-1-3 0-16,2-1 0 0,4-3-2 0,3-2 3 15,1-3 6-15,9 0 11 0,0-3 88 0,6-3 83 16,0 2 78-16,0-2 59 0,0 1-30 0,41 3-83 16,-18-3-81-16,4 3-71 0,4 0-59 0,0 0 0 15,4-2 0-15,-2 2 0 0,2 0 0 0,-8-2 0 16,0 1 0-16,-4-2 0 0,0-1 0 0,-7 1 0 15,-3-1 0-15,-1 0 0 0,-4-1 0 16,0 2 0-16,-5 0 0 0,-1 2 0 0,-2 0 0 16,0 6 0-16,0-2 0 0,-27 5 0 0,27 0 0 15,-35 2 0-15,8 1 0 0,0 2 0 0,-8-3 0 16,-2 1 0-16,-1 1 0 0,-3-4 0 0,-2 0-92 16,-3 0-175-16,3-3-241 0,-1-5-289 0,1 0-127 15,1-5-118-15,3 1-133 0,2-5-76 0,0-3 219 16</inkml:trace>
  <inkml:trace contextRef="#ctx0" brushRef="#br0" timeOffset="-96456.86">28324 2360 2714 0,'0'0'3'0,"-23"0"0"0,23 0 31 0,0 0 36 16,0 0 30-16,-8 0 34 0,8 0-1 0,0 0-5 16,0 0 2-16,-9 0 0 0,9 16-6 0,-6-16-7 15,6 0-11-15,0 0-7 0,0 0 1 0,-4 0 1 16,4 0 3-16,0 0 0 0,0 0-5 0,0 0 2 15,0 0-3-15,0 0-6 0,0 0 5 0,0 0-11 16,0 0-9-16,0 0-8 0,0 0-5 0,0 0-6 16,0 0-2-16,0 0-7 0,23 0-12 0,-23 0-3 15,18 0 8-15,-1 0 27 0,2 0 44 0,7-16 27 16,5 16 17-16,11 0 4 0,1 0-5 0,7 0 5 16,1 0-2-16,7 0-4 0,0 0-20 15,-4 0-13-15,4 0-18 0,-9 0-11 0,-3 0-14 16,-11 0 2-16,-4 0-9 0,-8 0-9 0,-5 0-4 15,-3 0-19-15,-11 0-8 0,0 0-8 0,0-15-9 16,3 15-7-16,-7 0-5 0,0 0-4 0,0 0 1 16,0 0 2-16,2 0-3 0,-2 0 0 0,0 0-1 15,0 0-3-15,0 0 1 0,0 0-18 0,0 0-56 16,0 0-71-16,0 0-120 0,0 0-175 0,0 0-142 16,0 0-128-16,0 0-173 0,-21 0-243 0,21 22-129 15,0-22 202-15</inkml:trace>
  <inkml:trace contextRef="#ctx0" brushRef="#br0" timeOffset="-91997.24">27894 4686 3978 0,'0'12'2'0,"0"-12"-2"0,0 0 2 0,0 8 32 15,0-8 46-15,20 0 56 0,-20 0 52 0,0 0 16 16,0 0-11-16,0 0-22 0,0 0-18 0,0 0 2 16,15 0-3-16,-15 0 23 0,0 0 11 0,8 0-4 15,-8 0-5-15,15 0-20 0,-7 0-31 0,0 0-30 16,7 0-35-16,1 0-29 0,3 0-26 0,3 0-6 15,1 0-1-15,4 0-10 0,0-17-13 0,0 17-74 16,4 0-95-16,0 0-126 0,0 0-119 16,-2 0-57-16,-2 0-78 0,0 0-71 0,-7 0-123 0,-1 0-297 15,-5 0 171-15,-10 0 203 0</inkml:trace>
  <inkml:trace contextRef="#ctx0" brushRef="#br0" timeOffset="-91777.77">27902 5007 4176 0,'31'17'5'0,"-31"-4"10"16,31-3 41-16,-31-4 64 0,23-5 65 0,-23-1 66 15,18 0 20-15,-18 0-16 0,13 0-30 0,-13 0-50 16,10 0-45-16,-2 0-45 0,1 0-30 0,1 0-27 16,2 0-19-16,3-18-9 0,3 18-3 15,-1 0-6-15,6-12 9 0,-5 12 5 0,9 0-56 16,-2-13-55-16,2 13-72 0,-2-9-76 0,-1 4-38 15,1 0-42-15,-4-2-58 0,-2 1-79 0,-1 0-91 16,-5-1-214-16,1-2-164 0,-2-1 156 0</inkml:trace>
  <inkml:trace contextRef="#ctx0" brushRef="#br0" timeOffset="-83169.21">29614 4108 4409 0,'8'-6'8'0,"0"-3"14"0,-2 3 27 15,-2-1 30-15,5-2 26 0,-5 4 22 0,-2 1 4 16,0 3-8-16,-2 1-24 0,0 0-40 0,0 0-31 16,0 0-18-16,0 0 5 0,0 24 25 0,0-24 10 15,0 35-4-15,-21-10-20 0,21 4-16 0,0 10-4 16,0 1-1-16,0 5 10 0,0 1-4 0,0 3-5 16,0 4 3-16,0 0-18 0,0 1-55 0,0 2-64 15,0 1-63-15,0 1-65 0,0-3-36 0,0-2-52 16,0-6-67-16,0-4-59 0,0-8-73 0,0-8-222 15,0-13-8-15,-27-13 137 0</inkml:trace>
  <inkml:trace contextRef="#ctx0" brushRef="#br0" timeOffset="-82919.35">29200 4141 3863 0,'27'-6'3'16,"-27"0"4"-16,19 1 37 0,-19-1 53 0,12-2 40 15,-12 3 36-15,14 2-7 0,-14-1-32 0,0 4-19 16,13-2-26-16,-13 1-7 0,8-1-3 0,0 1 8 16,3-1 2-16,5 1 3 0,5-1 1 0,2-1-4 15,6 0 19-15,8 1 20 0,2-2 14 16,2 0-5-16,9 2-11 0,0-3-46 0,-1 2-34 16,5-2-22-16,-4 2-25 0,-3-2-5 0,-3 0 6 15,-5 1-18-15,-4 0-84 0,-4 0-87 0,-6 2-95 16,-4-2-102-16,-9 0-50 0,-2 1-119 0,-4 1-165 15,-6-3-365-15,0-3 64 0,0 0 215 0</inkml:trace>
  <inkml:trace contextRef="#ctx0" brushRef="#br0" timeOffset="-82453.9">29969 4132 4735 0,'25'7'-1'0,"-2"-3"0"15,-5-1 17-15,-1-3 64 0,1 0 99 0,-5 0 87 16,-7 0 57-16,2 0-33 0,-6 0-86 0,-2 0-88 16,0 0-74-16,0-18-35 0,0 18-17 0,0 0 3 15,0 0 1-15,0 0 3 0,-18 0 7 0,18 0-2 16,0 0 1-16,0 24 0 0,-25-24 0 0,25 22-1 16,-17-22-2-16,17 28-2 0,-20-13 4 0,9 0-1 15,1 3 3-15,-2 0 0 0,3-2-3 0,3-1-1 16,2 0 0-16,-4-2 12 0,8-2 50 15,0-1 69-15,0-2 54 0,0 0 36 0,0 2-13 16,23-3-42-16,-23 4-35 0,39-1-30 0,-19-1-19 16,5 3-18-16,-2-1-12 0,4-1-13 0,-4-1-11 15,-1 1-10-15,-1-4-10 0,-7 2-5 0,-1-3-4 16,-7 0-1-16,7 0 2 0,-9-2 4 0,0-1-3 16,-4-1 3-16,0 0-1 0,2 0-1 0,-2-1 1 15,0 2-4-15,0-2-5 0,0 0 6 0,0 2 0 16,0-1 3-16,0 2 4 0,0 2-5 0,-25-2 1 15,25 3-3-15,-25 1 0 0,25 1 1 0,-27 2-1 16,9 2-1-16,1-2-3 0,-1 3-20 0,-1 1-42 16,2 0-47-16,-3 2-43 0,3-1-37 0,-1 3-30 15,-1 0-42-15,-2 2-102 0,3-1-66 16,1 0-29-16,-3-2 8 0,-1-1 58 0,2-2 5 16,1-5-36-16,-3-4-69 0,2-5-107 0,-3 0-257 15,7-28 89-15,-1 4 151 0</inkml:trace>
  <inkml:trace contextRef="#ctx0" brushRef="#br0" timeOffset="-82049.18">30393 4061 4304 0,'39'-8'7'0,"-8"4"1"16,-6-2 6-16,-2 0 31 0,-9-1 40 0,5-5 53 16,-7 7 23-16,-4 1-23 0,-3 2-54 15,-3 0-60-15,-2 2-27 0,0 0-6 0,0 0 4 16,0 0 9-16,-33 25 1 0,33-25 1 0,-29 26 5 15,10-8-5-15,-2 0-4 0,1 1-3 0,1 0-2 16,3 1 5-16,-3-1 0 0,9-1-2 0,-7 1 5 16,9-2-9-16,2-1 1 0,6-2 3 0,-9-1 3 15,9-2 1-15,0-1 3 0,0 1 32 0,0-2 36 16,0 0 92-16,31 0 75 0,-31 0 42 0,35-1 5 16,-12 2-44-16,2-1-52 0,0 1-51 0,2-1-17 15,2-2-20-15,-2 2-1 0,-3 1-1 0,-1-3-1 16,-4 1 1-16,-3 0-14 0,1-1-11 0,-3 0-20 15,-3 2-20-15,1-5-9 0,-6 1-9 16,0 2-1-16,-2-2 2 0,1-1 9 0,-5 1 6 16,0 0 3-16,0 4-3 0,0-3-12 0,0 5-5 15,0-1-7-15,-29 2-4 0,29 0 1 0,-25 3-4 16,25 0-4-16,-37 0 0 0,18 1-1 0,-6-1-40 16,0 0-27-16,-3-1-48 0,-6-3-65 0,8 3-50 15,-3-2-113-15,-4 1-184 0,4-4-114 0,-4 0-72 16,4-3-61-16,-2 2 17 0,4-4-180 0,-6-4-62 15,2 0 202-15</inkml:trace>
  <inkml:trace contextRef="#ctx0" brushRef="#br0" timeOffset="-81560.51">30889 4492 3721 0,'17'17'7'16,"-17"-17"11"-16,0 0 12 0,10 9 23 0,-10-9 31 16,0 0 20-16,0 0 7 0,0 0-10 0,0 0-33 15,0 0-21-15,0 0-13 0,0 0 10 0,0 0 14 16,0 0 16-16,0 0 18 0,0 0 10 0,0 0 14 16,0 0 5-16,0 0 3 0,0 0 4 0,0 0-3 15,27 0 18-15,-27 0 18 0,33 0 3 0,-13 0 6 16,3 0-11-16,4 0-8 0,0 0-4 0,6 0 1 15,-2 0-4-15,2 0-12 0,-2 0-9 16,4 0-17-16,-4 0-5 0,0 0 1 0,-4 0-6 16,-2 0-9-16,-4-14-23 0,-9 14-26 0,5 0-13 15,-7 0-18-15,-6 0-1 0,0-7-6 0,-2 7-10 16,-2 0-1-16,0 0-46 0,0 0-47 0,0 0-62 16,0 0-112-16,0 0-122 0,0 0-140 0,0 0-70 15,0 0-31-15,0 0-34 0,-20 0-27 0,20 0-273 16,0 0-3-16,-21 0 200 0</inkml:trace>
  <inkml:trace contextRef="#ctx0" brushRef="#br0" timeOffset="-80905.97">31524 4246 4612 0,'20'0'0'0,"-3"0"19"0,1 0 66 15,-3 0 103-15,1-23 142 0,1 23 91 0,-9 0-2 16,-4 0-69-16,0 0-138 0,-4 0-102 0,0 0-6 15,0 0 21-15,0 0 16 0,0 0 0 0,0 39-52 16,-33-16-49-16,33 6 27 0,-20 6 41 0,20 5 10 16,-25 3-4-16,25 4-41 0,-19 0-51 0,19 4-15 15,-16 4-5-15,16 0 0 0,-17 1-1 0,17-1 4 16,-8-1-1-16,8-4-4 0,-10 0 1 16,6-9-2-16,-1-8-1 0,3-6 9 0,-2-6 3 15,4-7 23-15,-4-5 37 0,4-6-5 0,-2-1-5 16,2-2-21-16,0 0-39 0,0 0 0 0,0-38 0 15,0 38 0-15,0-44 0 0,0 12 0 0,0-7 0 16,0-6 0-16,0 0 0 0,0-5 0 0,0-3 0 16,17-4 0-16,-17 1 0 0,0 2 0 0,14 0 0 15,-14 3 0-15,19 2 0 0,-9 1 0 0,2 6 0 16,3 5 0-16,1 3 0 0,1 5 0 0,-1 2 0 16,5 4 0-16,-2 2 0 0,-1 6 0 0,-1 2 0 15,-3 2 0-15,3 2 0 0,-5 2 0 0,3 4-6 16,-3 1-23-16,-2 2-16 0,3 0-19 0,-3 0-9 15,3 0 14-15,-1 23 3 0,-2-23 8 0,5 20 8 16,-5-20 5-16,0 30 9 0,1-30 7 16,-3 31 0-16,0-14-11 0,1-2-12 0,-5 4-10 15,-2-2-10-15,2 1-1 0,-4 0 1 0,0 0 3 16,0 1 12-16,0-1 6 0,0 0 1 0,0 0-2 16,-29-1-19-16,29 0-9 0,-27-1 3 0,27-2 0 15,-37 0 5-15,18-3 0 0,-3 1 4 0,-1-2 7 16,0-2 17-16,-4 1 17 0,4-5 8 0,-1 1 2 15,5-2 2-15,-2-3 9 0,5 3-5 0,1-3 7 16,5 0 4-16,4 0-4 0,4 0 9 0,0 0-3 16,2 0 3-16,0 0 7 0,0 0-4 15,0 0 8-15,0 0-10 0,31 0 0 0,-31 0-5 16,35 17-5-16,-17-17-1 0,5 18-5 0,2-18-1 16,0 27 0-16,0-11-5 0,-1-1 1 0,-1 3 7 15,-4 2-6-15,1 1-3 0,-3-1-39 0,-3 0-57 16,-1-2-117-16,-5 3-138 0,-2 2-82 0,1-4-64 15,-5-2-11-15,0-1-19 0,-2-1-50 0,0-1-144 16,0-3-219-16,0-6 165 0</inkml:trace>
  <inkml:trace contextRef="#ctx0" brushRef="#br0" timeOffset="-80399.28">32092 4279 3905 0,'8'-10'37'0,"1"2"43"0,-1 2 44 15,-2 1 51-15,4-1 22 0,-3 1 12 0,1 1 1 16,-4 1-29-16,0 3-49 0,-2 0-51 15,-2 0-48-15,0 0-27 0,0 0-16 0,0 0-7 16,0 0 7-16,0 0 6 0,0 0 10 0,0 23 0 16,-20-23-4-16,20 25 4 0,0-10-8 0,-29 6 13 15,29-1-3-15,-27 3-3 0,12-1 2 0,-1 2-19 16,-1-3 9-16,3 1 0 0,-3-1 4 0,7 1 7 16,-1-4-10-16,3-1 4 0,2-2-3 0,2-3 14 15,4-1 15-15,0 0 48 0,0-2 71 0,0-2 59 16,25 0 49-16,-25-1-1 0,31 0-25 0,-31 1-30 15,37-3-29-15,-14 1-21 0,1 1-24 0,1 1-23 16,0-1-16-16,-2 2-22 0,2-2-13 0,-5 1-11 16,-1-1-15-16,-3-1-9 0,-3-2-11 15,-3-1-6-15,-2 0-10 0,-3-1-1 0,-1 0-6 0,-2-1 4 16,-2 3 11-16,0 3 3 0,0 1 10 16,0 4-6-16,0 2-1 0,0 3-6 0,-31 3-14 15,31 2-23-15,-25 2-44 0,6-1-46 0,1-2-39 16,-5 3-41-16,-2-3-50 0,-2-1-111 0,0-2-102 15,1-2-46-15,-3-1-40 0,0-3-3 0,2-2-10 16,-2-5-69-16,6-4-190 0,2 0 5 0,5 0 162 16</inkml:trace>
  <inkml:trace contextRef="#ctx0" brushRef="#br0" timeOffset="-80033.53">32487 4426 3958 0,'47'-28'20'16,"-1"2"12"-16,-3 3 54 0,-5 5 63 0,-5 3 68 15,-7-3 86-15,-5 4 30 0,-6 4-9 0,-3 4-66 16,-6 2-101-16,-6 2-91 0,0-1-58 0,0 3-30 16,0 0 11-16,0 0 8 0,0 0-4 0,-33 0 7 15,33 30-7-15,-31-30 3 0,10 29 13 0,1-11-5 16,-7 3 1-16,2 2 3 0,0-1-7 0,3 0 0 16,-1-2 7-16,0 2-10 0,7-2-1 0,-1-1 4 15,5-2 0-15,3-2 11 0,1 0 1 0,4-3 3 16,4 1-4-16,0-4-15 0,0 1 16 0,0-2 31 15,27 2 46-15,-27-1 49 0,37 2 30 16,-14-4 1-16,2 4-21 0,3-3-15 0,-1 0-20 16,2 1-17-16,-2-1-15 0,-4 0-17 0,2 1-19 15,-9 0-16-15,3 1-17 0,-3 1-9 0,-3 0-1 16,-3 1-6-16,0-3 0 0,-3 4-3 0,-3-1 4 16,-2 3 8-16,-2 1 1 0,0 5 3 0,0 0-3 15,-25 3-19-15,25 1-25 0,-41 2-45 0,14 1-81 16,-8-1-117-16,-7 0-200 0,-3-1-136 0,-5-2-126 15,-6-5-119-15,-6 1-80 0,-4-1-60 0,-8 0 75 16,-7-6 249-16</inkml:trace>
  <inkml:trace contextRef="#ctx0" brushRef="#br0" timeOffset="-79433.76">29301 5303 4811 0,'0'0'0'0,"0"0"2"15,0 0 20-15,0 0 37 0,0 0 55 0,0 0 35 16,0 0 16-16,0 0-3 0,0 0-42 0,0 0-16 16,0 0 7-16,0 0 14 0,0 0 22 0,0 0 15 15,0 0-17-15,0 0-20 0,0 0 7 16,0 0 15-16,0 18 26 0,0-18 19 0,0 0 4 15,0 0-9-15,0 0-16 0,0 10-30 0,0-10-26 16,23 0-29-16,-23 5-26 0,33-5-21 0,-2 5-18 16,4-3-13-16,11 2-8 0,10-3 0 0,14 0 0 15,11 0 0-15,18-1 0 0,14 0 0 0,12 2 0 16,13-1 0-16,13-1 0 0,8 0 0 0,9 1 0 16,5 0 0-16,5-1 0 0,-9 0 0 0,7 0 0 15,-6 0 0-15,-11 0 0 0,0-20 0 0,-10 20 0 16,-7-18 0-16,-9 18 0 0,-9-24 0 0,-6 24 0 15,-7-25 0-15,-9 14 0 0,-7 11 0 0,-15-21 0 16,-12 13 0-16,-8 1 0 0,-12 7 0 0,-13-9 0 16,-8 5 0-16,-8 4 0 0,-9-4 0 15,-2 3 0-15,-4 0 0 0,-2-1 0 0,-2 1 0 0,0 1 0 16,0 0 0-16,0 0 0 0,-24 0 0 16,24 0 0-16,-29 0 0 0,10 0-58 0,-8 0-189 15,-6 24-276-15,-8-24-322 0,-1 0-185 0,-7 18-112 16,-7-18-238-16,-2 0 177 0,-2 16 243 0</inkml:trace>
  <inkml:trace contextRef="#ctx0" brushRef="#br0" timeOffset="-78993.68">30455 5590 5071 0,'21'0'-2'0,"1"0"13"0,-1 0 84 15,-7-20 168-15,5 20 146 0,-2-21 77 0,-7 21-27 16,-4 0-145-16,-2-17-139 0,-2 17-95 0,0 0-58 16,-2 0-25-16,0 0-4 0,0 0 3 0,0 0 4 15,-22 0-1-15,22 33 0 0,0-14-1 0,-31 7-1 16,31 5 4-16,-25 6-4 0,25 3 11 0,-29 5-1 15,16 7-3-15,1 4 4 0,0 4-30 0,-1 2-53 16,-1 2-78-16,3-1-107 0,3-2-151 16,0-3-119-16,-2-6-53 0,-3-7-43 0,3-8-24 0,0-7-19 15,-3-10-257-15,1-9-34 0,-3-11 194 16</inkml:trace>
  <inkml:trace contextRef="#ctx0" brushRef="#br0" timeOffset="-78710.59">30052 5678 3974 0,'25'-8'17'0,"-25"-1"12"0,0 3 49 15,0 1 44-15,18 2 38 0,-18-3 33 0,0 4-14 16,11 1-16-16,-11-1-48 0,0 2-32 0,6 0-22 16,-6 0-7-16,12 0 19 0,-4 0 8 15,3 0 8-15,7 0 10 0,3 0 30 0,6 0 58 16,2 0 49-16,6 0 28 0,4 0 10 0,5 0-31 15,-1 14-21-15,7-14-13 0,3 0-29 0,-3 0-24 16,4 0-31-16,2 0-43 0,-3 0-38 0,-5 0-22 16,1 0-17-16,-5-19-6 0,-3 19-3 0,-4 0-3 15,-6 0-45-15,-4 0-61 0,-2 0-88 0,-6 0-135 16,-9 0-200-16,2 0-138 0,-3 0-60 0,-5 0-46 16,-4 0 38-16,0 0-61 0,0 23-246 0,0-23 186 15</inkml:trace>
  <inkml:trace contextRef="#ctx0" brushRef="#br0" timeOffset="-78309.26">30914 5707 5205 0,'0'21'4'0,"37"-21"2"0,-18 19 30 0,3-19 131 16,-3 12 159-16,6-12 117 0,-7 0 42 0,-3 8-89 16,-5-2-143-16,-10-2-109 0,13 1-64 0,-13-1-21 15,0 2-13-15,0 1-5 0,0 3-5 0,0 1-21 16,-29 1-4-16,29 2 2 0,-33 1-11 0,33 2 6 15,-42 0-5-15,19 3-1 0,-1 0 5 0,-1-1-4 16,2 0-2-16,0 2-4 0,1 0 3 0,3-2 3 16,2-1 1-16,3-2 3 0,6-3 6 15,2 0 46-15,1-3 37 0,5 1-1 0,0 0-9 0,0-1-47 16,0 0-39-16,31 3 0 0,-31-1 0 16,38 1 0-16,-14 3 0 0,1 0 0 0,6 1 0 15,-2 2 0-15,-2-1 0 0,2 1 0 0,-4-1 0 16,0 0 0-16,-1-1 0 0,-5 1 0 0,-5-5 0 15,-1 0 0-15,-3-2 0 0,-4 0 0 0,1-1 0 16,-5 0 0-16,-2 1 0 0,0 0 0 0,0-1 0 16,-25 2 0-16,25 1 0 0,-31 2 0 0,10 0 0 15,-2 0 0-15,-1 0 0 0,-3 3 0 0,-2-1 0 16,-2 0 0-16,0-2 0 0,0 2-74 16,-2 0-117-16,-2-3-129 0,2-1-172 0,2-3-150 15,-3-4-57-15,6-5-17 0,3-1-17 0,0 0 27 16,4-31-82-16,3 10-223 0,9-11 188 0</inkml:trace>
  <inkml:trace contextRef="#ctx0" brushRef="#br0" timeOffset="-77973.31">31389 5812 5505 0,'52'-21'5'0,"-7"5"0"0,-9 4 35 0,-8-1 117 16,1 1 117-16,-8 1 86 0,-4 2-3 0,-5 2-115 15,-6 3-127-15,-6 2-88 0,0 2-32 0,0 0 0 16,0 0 17-16,-37 27 1 0,37-27 4 15,-39 35 1-15,16-11-9 0,-2 3 2 0,-2 1-3 16,0 4-5-16,1 3-2 0,1 0 2 0,2 2 3 16,4 0-2-16,3 0 1 0,3 0 1 0,3-2 3 15,6-3 47-15,4-1 63 0,0-4 50 0,0 0 52 16,0-4-25-16,33 0-64 0,-33 0-55 0,39-2-58 16,-14 0-19-16,0-1 0 0,0 0 0 0,4-1 0 15,-4-1 0-15,-1 3 0 0,1-2 0 0,-2-1 0 16,-7 0 0-16,5 0 0 0,-6-1 0 0,-7-1 0 15,-4 1 0-15,-4 0 0 0,0-2 0 0,0 2 0 16,-29 0 0-16,2-1 0 0,-4 1 0 16,-6 0 0-16,-6-2-14 0,-7 1-125 0,-8-3-161 15,2 3-233-15,0 0-233 0,-1-2 9 0,1 3 12 16,0-3 22-16,-2 0 21 0,2 0-386 0,5-5 86 16,1-4 210-16</inkml:trace>
  <inkml:trace contextRef="#ctx0" brushRef="#br0" timeOffset="-76790.77">27852 8013 4073 0,'-4'11'3'15,"4"1"3"-15,0-3 42 0,0-1 59 0,0-8 59 16,0 9 68-16,27-4 24 0,-27 2 3 0,0 0-16 16,23-2-27-16,-23 4-32 0,23-2-29 0,-23 1-11 15,24 0-26-15,-9 0-17 0,-1 0-27 0,3 1-22 16,-3-1-16-16,9 1-15 0,-2-3-1 16,1 2-16-16,1-1 0 0,0-2 2 0,0 1-10 15,-1-1 4-15,5-2-32 0,-6-2-86 0,0 1-100 16,-5-2-127-16,3 0-101 0,-1 0-53 0,-5 0-79 15,5 0-95-15,-5 0-248 0,-1-25-112 0,-1 25 183 16</inkml:trace>
  <inkml:trace contextRef="#ctx0" brushRef="#br0" timeOffset="-76596.72">27925 8533 4890 0,'-4'15'0'0,"2"-3"27"0,2-4 107 0,0-4 163 15,26-4 128-15,-26 0 48 0,27 0-67 0,-27 0-147 16,31 0-119-16,-12 0-67 0,-1 0-39 16,5 0-18-16,0 0-9 0,0 0-11 0,4 0-33 15,-5 0-62-15,5 0-97 0,-6 0-153 0,-3-18-168 16,5 18-94-16,0 0-129 0,-4-15-146 0,1 15-357 16,-1-15 159-16</inkml:trace>
  <inkml:trace contextRef="#ctx0" brushRef="#br0" timeOffset="-75399.26">29142 8129 5504 0,'9'-11'74'0,"7"-1"42"16,-1 3 117-16,-1-2 133 0,-6 1 53 0,13-3 84 15,-11 4-65-15,3 4-132 0,-7 0-127 0,-2 1-126 16,0 0-53-16,0 4 0 0,-4-1 0 0,0-1 0 15,0 1 0-15,0 0 0 0,0 1 0 0,0 0 0 16,0 0 0-16,0 0 0 0,-22 0 0 0,22 33 0 16,-23-33 0-16,23 42 0 0,-27-13 0 0,27 6 0 15,-31 6 0-15,31 6 0 0,-25 8 0 16,25 1 0-16,-18 8 0 0,18 3 0 0,-15 2 0 16,15 4 0-16,-4-2 0 0,-2-1 0 0,6-5 0 15,-4-3 0-15,-1-5 0 0,1-6 0 0,0-4 0 16,4-7 0-16,-4-6-86 0,0-4-111 0,2-6-136 15,2-4-184-15,0-5-143 0,0-4-45 0,0-5-25 16,0-2-53-16,0-4-76 0,0 0-286 0,0 0 160 16</inkml:trace>
  <inkml:trace contextRef="#ctx0" brushRef="#br0" timeOffset="-74990.72">29578 8735 3887 0,'0'8'5'0,"0"-8"3"0,0 0 24 0,0 5 43 15,0-5 48-15,0 0 52 0,0 0 36 0,-18 0 20 16,18 0 9-16,0 0 42 0,0 0 52 0,0 0 31 15,-11 0 28-15,11 0-15 0,0 0-63 16,0-16-84-16,0 16-80 0,0 0-66 0,0-13-35 16,34 13 11-16,-34-15 3 0,35 15-10 0,-8-12-9 15,4 7-21-15,6 0-12 0,2 5 2 0,2 0 1 16,1 0 3-16,1 0 3 0,-4 0-2 0,-1 0-3 16,-1 0 2-16,-8 0 3 0,-6 21 0 0,-5-21 1 15,-3 0-6-15,-7 0-8 0,-4 0-7 0,0 0 1 16,-2 0-6-16,-2 0 1 0,0 0-1 0,0 0-3 15,0 0 2-15,0 0-3 0,0 0-10 0,0 0-39 16,0 0-46-16,0 0-63 0,0 0-73 0,0 0-106 16,0 0-205-16,0 0-121 0,0 0-72 15,0 0-34-15,0 0 54 0,0 26-161 0,0-26-120 16,0 16 179-16</inkml:trace>
  <inkml:trace contextRef="#ctx0" brushRef="#br0" timeOffset="-73970.66">31143 7938 5076 0,'19'0'-1'0,"2"0"1"16,-5 0 77-16,-16 0 134 0,27 0 130 15,-27-24 102-15,14 24-17 0,-14 0-102 0,0 0-112 16,0 0-99-16,0 0-50 0,0 0-4 0,0 0 30 16,0 0 23-16,-24 0 12 0,24 0-17 0,-21 33-34 15,21-14-6-15,-23 5 15 0,23 5-5 0,-16 5-12 16,16 5-22-16,0 2-35 0,-9 2-8 0,9 6 0 15,0 3 0-15,0 4 0 0,0-2 0 0,0 2 0 16,23-2 0-16,-23-1 0 0,0-3 0 0,0-4 0 16,0-8 0-16,0-5 0 0,0-7 0 0,0-6 0 15,0-4 0-15,0-7 0 0,0-3 0 0,0-3 0 16,0-1 0-16,0-2 0 0,0 0 0 0,0-23 0 16,0 23 0-16,0-40 0 0,0 12 0 0,0-8 0 15,0-8 0-15,0-7 0 0,0-1 0 16,0-4 0-16,0-2-8 0,0-2-16 0,0 1-5 15,0 0-9-15,33 2 5 0,-33 6 13 0,31 3 3 16,-12 3 9-16,1 5 1 0,1 4 2 0,2 5-1 16,0 4 3-16,1 4-2 0,1 2 1 0,2 5-1 15,-2 3 1-15,-2 0-1 0,-1 4-1 0,1 2-3 16,0 0-2-16,-2 3 1 0,-3 3 0 0,1-1 1 16,-1 2 1-16,-5 0-1 0,1 0-6 0,-6 0-8 15,1 0-27-15,-3 0-6 0,0 21-2 0,-4-21-2 16,-2 21 7-16,2-21-12 0,-2 30-1 15,0-10 1-15,0 0 7 0,0 3-3 0,-29 2-16 16,29-2-10-16,-29 4 3 0,9-2 2 0,1-2-3 16,-2 3-7-16,-3-3-16 0,-1-1 8 0,-2-1 24 15,4-2 27-15,-4-1 19 0,5-4 5 0,1 0 6 16,2-4 5-16,3-2 10 0,3-2 8 0,5-1 7 16,0-1 1-16,4-4 13 0,4 2 21 0,0-2 9 15,0 0 3-15,0 0-12 0,0 0-15 0,0 0-15 16,27 0-12-16,-27 0 2 0,22 0-9 0,-22 0 0 15,29 0 2-15,-12 0-12 0,-1 0 0 0,3 26 2 16,-2-26 4-16,1 24 3 0,3-24 3 16,-1 35-10-16,1-13-55 0,0 2-115 0,-3 2-121 15,-1 4-119-15,-1 0-42 0,1 2 15 0,-5-1-4 16,-3-4-22-16,-1-1-54 0,-4-1-109 0,-2-5-222 16,0-8 114-16,-2-5 151 0</inkml:trace>
  <inkml:trace contextRef="#ctx0" brushRef="#br0" timeOffset="-73558.7">31898 8040 4359 0,'18'-13'6'0,"1"0"23"16,-3 1 71-16,-1 0 94 0,1-3 99 16,-5 3 103-16,-1 3 15 0,-2 2-45 0,-3 2-87 0,-3 3-126 15,-2-2-89-15,0 3-56 0,0 1-27 16,0 0 0-16,0 0 2 0,0 0 4 0,0 0 6 15,0 0 6-15,-27 21-2 0,27-21 3 0,-25 21 3 16,25-21-8-16,-29 25 9 0,10-25 1 0,1 27-4 16,1-11 3-16,-1 0-10 0,3-1-3 0,-1 3 0 15,3-4-3-15,1 2 2 0,4-2 3 0,1-1 2 16,5-2 7-16,0 1 3 0,2-3 3 0,0 1-2 16,0 0-2-16,27-1-3 0,-27 1 8 0,27 0 11 15,-27 0 22-15,33-3 16 0,-12 2 11 0,-3-3 9 16,1 4 2-16,0-3-3 0,1 0-5 15,-5 0-5-15,-1-2-14 0,1-1-2 0,-5 0-6 16,0 1-7-16,-3-4-13 0,-3 0-11 0,-2-1-11 16,0 0-9-16,-2 0-3 0,0 0-6 0,0 0-1 15,0 0 9-15,0 5 2 0,0 1 8 0,0 4-15 16,0 3-33-16,-25 2-38 0,25 6-53 0,-17 3-47 16,17 3-66-16,-26 0-97 0,13-1-84 0,-1 0-48 15,3-2-13-15,-3-3-11 0,-3-5-22 0,3-2-49 16,-1-4-179-16,1-10-144 0,4 0 157 0</inkml:trace>
  <inkml:trace contextRef="#ctx0" brushRef="#br0" timeOffset="-73179.26">32392 7854 4372 0,'37'-14'32'0,"-6"2"3"15,-4 1 16-15,-4 2 38 0,-3 0 24 0,-3-1 55 16,-3 3 7-16,-5 3-35 0,-3 1-67 0,-4 2-60 15,-2 1-23-15,0 0 3 0,0 0 9 0,0 0 8 16,-29 23 0-16,29-23-4 0,-33 25-2 0,12-8-5 16,-4 0 6-16,-2 2-3 0,1-1 5 0,-3-2-1 15,0 2-8-15,2 0 1 0,2-4-6 16,0 2-2-16,5-1-6 0,3-2 4 0,3-2 0 0,3-1 3 16,3-1 14-16,4-3-3 0,2 0 7 0,2-1 17 15,0-1 39-15,0 1 46 0,25 0 61 16,-25 2 44-16,33-3 4 0,-11 3-9 0,1 3-29 15,4-3-35-15,0 0-17 0,0 2-17 0,0 0-16 16,-5-2-10-16,1 1-24 0,-4 0-20 0,-5-4-17 16,1 2-16-16,-5-1-14 0,-2 0 4 0,-2 0-4 15,-1-1-3-15,-3 3 7 0,-2 2-4 0,0 0 2 16,0 2 6-16,0 2 1 0,-27 1-4 0,27 3 3 16,-31-1-44-16,10 2-53 0,-2 1-66 0,-1 5-126 15,-5 0-143-15,0 3-103 0,0 1-75 16,-2 3-65-16,-2 4-35 0,-3 2-177 0,1-5-151 0,-2-3 188 15</inkml:trace>
  <inkml:trace contextRef="#ctx0" brushRef="#br0" timeOffset="-72737.74">31116 8904 3099 0,'-27'11'5'0,"27"-2"50"0,0 0 65 16,-26-2 59-16,26-3 40 0,-19 2-14 0,19 2-31 15,-25-2-26-15,13 2-16 0,-3-1 0 16,5-2-1-16,-2 0 2 0,5 0 16 0,-1-2 3 16,0 0 17-16,4 0 21 0,0-3 35 0,2 1 49 15,-1-1 29-15,3 0 3 0,0 0-24 0,0 0-38 16,0 0-33-16,0 0-39 0,0 0-46 0,0 0-46 15,25 0-38-15,-25 0-19 0,33 0 1 0,-2-17 11 16,9 17 11-16,5 0 29 0,11 0 21 0,6-16-2 16,14 16-15-16,5 0-32 0,8-11-32 0,2 11-15 15,4-9 0-15,6 4 0 0,3-1 0 16,-1-1 0-16,0 0 0 0,5-1 0 0,1 0 0 0,1-1 0 16,-1 0 0-16,-7 4 0 0,-1-3 0 15,-10 1 0-15,-6 1 0 0,-11 0 0 0,-10 2 0 16,-8-1 0-16,-15 0 0 0,-10 1 0 0,-8 1 0 15,-8 1 0-15,-5-1 0 0,-6 2 0 0,-2 0 0 16,-2 1 0-16,0 0 0 0,-29 0 0 0,29 0 0 16,-39 0-48-16,8 0-178 0,-6 24-225 0,-7-24-302 15,-3 25-183-15,-5-9-110 0,-2 2-173 0,-8 3-75 16,0-3 230-16</inkml:trace>
  <inkml:trace contextRef="#ctx0" brushRef="#br0" timeOffset="-72039.2">31205 9295 4743 0,'17'0'3'0,"1"0"6"0,-5 0 46 0,5-23 100 15,-1 23 130-15,-5 0 94 0,1-17 11 0,-7 17-87 16,-6 0-129-16,0 0-102 0,0 0-57 0,0 0-14 16,0 0 13-16,-27 0 13 0,27 0 9 0,-35 0 6 15,16 35 7-15,-1-15 57 0,-3 6 25 0,4 5 28 16,1 5 15-16,3 4-25 0,5 6-2 16,10 7-14-16,-17 0-20 0,17 6-31 0,-4-1-18 15,4 0-13-15,0 1-23 0,0-6-9 0,0-3-12 16,0-9-6-16,0-4 8 0,0-10-6 0,0-4 4 15,0-8 6-15,0-7 1 0,0-2 0 0,0-5-4 16,0-1-5-16,0 0-5 0,0 0 0 0,0-37 0 16,0 15 0-16,0-6 0 0,0-7-5 0,0-5-21 15,0-6-28-15,25-7-19 0,-25-2-5 0,21-2 18 16,-21 0 24-16,29 2 14 0,-13 1 9 0,5 4 6 16,-3 5 2-16,5 6 4 0,-2 4 0 0,4 3-2 15,-3 4-1-15,1 5 2 0,2 0-4 0,0 3 1 16,-5 2 3-16,5 1-1 0,-2 3 4 15,0 1-4-15,-7 2-1 0,7 3-5 0,-4 2-4 16,1 0 4-16,-5 4-2 0,-1 1 0 0,-1 1 3 16,-1 0-6-16,-2 0 5 0,-3 0 1 0,-3 0 0 15,2 0 6-15,-4 27-2 0,-2-27 7 0,0 19-1 16,0-19-2-16,0 20-6 0,0-20-20 0,-23 24-32 16,23-24-33-16,0 19-31 0,-29-9-32 0,29 0-36 15,-22-2-73-15,22 0-109 0,-19-3-98 0,19 1-34 16,-17-4 8-16,17 2 28 0,-8-2 16 0,8-2-51 15,-6 0-108-15,6 0-281 0,0 0 72 0,0 0 154 16</inkml:trace>
  <inkml:trace contextRef="#ctx0" brushRef="#br0" timeOffset="-71426.78">30804 9317 3299 0,'-2'18'12'0,"0"-18"1"0,0 0 15 16,2 0 41-16,0 0 24 0,0 0 41 0,0 0 10 15,0 0-28-15,0 0-26 0,0 0-31 0,0 0-12 16,0 0 3-16,0 0 3 0,0 0 3 16,0 0 1-16,0 0 6 0,0 0 8 0,0 0 22 15,0 0 4-15,0 0 2 0,0 0-5 0,0 0-9 16,0 0 4-16,35 0 16 0,-35 0 20 0,42 0 54 16,-16 0 41-16,10 0-3 0,1-19 7 0,8 19-24 15,7-17-13-15,4 17 21 0,8-17 6 0,2 17-15 16,4-18-19-16,3 18-29 0,-1-14-23 0,-2 14-9 15,-6-12 0-15,-4 7 3 0,-2 1-5 0,-8 2-29 16,-7-1-34-16,-6 0-30 0,-6 0-24 0,-4 3 0 16,-6-2 0-16,-7 1 0 0,-5 0 0 15,-3 0 0-15,-6-1 0 0,0 1 0 0,0 1 0 16,0 0 0-16,0 0 0 0,0 0-15 0,-29 0-40 16,29 0-49-16,-29 0-57 0,10 0-53 0,-1 19-59 15,3-19-110-15,-4 0-144 0,1 16-100 0,1-16-44 16,3 11-42-16,3-11-15 0,-1 13-180 0,6-13-140 15,-1 12 199-15</inkml:trace>
  <inkml:trace contextRef="#ctx0" brushRef="#br0" timeOffset="-70993.27">31885 9244 4437 0,'13'0'1'0,"-3"0"10"0,5 0 57 0,-3 0 89 15,4 0 94-15,-5 0 69 0,-7 0 0 0,0 0-67 16,0 0-87-16,-4 0-77 0,0 0-60 0,0 0-22 16,0 0-7-16,0 0-7 0,0 0 12 0,-27 0 0 15,27 0-1-15,-24 0 1 0,24 25-10 0,-29-25 10 16,10 26 1-16,2-9 0 0,1 1 7 0,-3 0-6 16,3 1-14-16,1 2 6 0,1-1-10 0,1 0 1 15,3-2 9-15,0 1 5 0,4-2 1 16,1-5-3-16,5-1 2 0,-2-3 16 0,2-2 64 0,0-1 63 15,0 0 52-15,0 2 26 0,0-1-21 16,33 1-24-16,-33 2-14 0,29 0-11 0,-29 2-13 16,33-2-9-16,-14 1-21 0,-2-1-20 0,-1-2-18 15,1 1-28-15,-3-1-18 0,-4-3-15 0,1 1-13 16,-5 0-2-16,0-2-1 0,-6 0-1 0,4 3 1 16,-4 0 2-16,0 1 8 0,0 2 0 0,0 3 0 15,-24 0-3-15,24 1-4 0,-23 3 1 0,23-2-6 16,-33 3-2-16,14-2-44 0,-4 2-47 0,3 1-40 15,-1-3-55-15,0 5-28 0,-1-2-57 0,1 1-92 16,6 0-110-16,-1-1-66 0,1-2 0 16,1-1 34-16,2-4 42 0,3-1 5 0,1-3-36 0,2-6-116 15,6-1-236-15,0 0 92 0,0-27 140 16</inkml:trace>
  <inkml:trace contextRef="#ctx0" brushRef="#br0" timeOffset="-70620.68">32264 9300 4744 0,'41'-28'21'0,"-4"6"25"0,-6 3 65 0,-2 3 111 16,-4-4 124-16,-6 7 78 0,-3 1 5 0,-6 5-83 16,-3 4-144-16,-5 0-108 0,-2 1-68 0,0 2-23 15,0 0 13-15,0 0 12 0,-31 0 1 0,31 28-3 16,-29-28-15-16,29 30-4 0,-44-12-6 0,20 1 0 16,-1 0-1-16,-2 2-1 0,-2-1 0 15,2 0 2-15,-2 0 2 0,0 2-5 0,4-2 4 16,1-1-3-16,3 0-3 0,2 0 5 0,5-2-1 15,3-4-1-15,5 1 13 0,0-4 50 0,4-2 64 16,2-1 57-16,0-1 44 0,0-2-25 0,31 2-63 16,-31 0-57-16,33 0-54 0,-14 2-28 0,5 1 0 15,-3 2 0-15,4-2 0 0,0 3 0 0,-5-4 0 16,5 2 0-16,-6 1 0 0,-3-3 0 0,-1 0 0 16,-3 4 0-16,-3-2 0 0,-3 4 0 0,-4 0 0 15,0 2 0-15,-2 3 0 0,0 2 0 0,0 2 0 16,-31 2 0-16,31 0 0 0,-39-1 0 15,14 2 0-15,-2-1 0 0,-4-2 0 0,-2-1-69 0,-2-3-124 16,-3-1-148-16,-1-4-206 0,2 1-170 16,-2-5-47-16,4-2-35 0,-3-2 2 0,1-1 117 15,2-2-58-15,0-1-170 0,-4-2 205 0</inkml:trace>
  <inkml:trace contextRef="#ctx0" brushRef="#br0" timeOffset="-69294.23">26182 8192 5307 0,'48'-20'4'15,"-21"2"59"-15,-5-1 161 0,1 2 160 16,4-7 130-16,-8 9 35 0,-3 3-84 0,-16 6-128 16,15 2-134-16,-15 0-95 0,0 2-75 0,0 2-33 15,0-1 0-15,0 1 0 0,0 0 0 0,0 0 0 16,0 25 0-16,-36-25 0 0,36 39 0 0,-26-10 0 15,26 6 0-15,-23 9 0 0,23 8 0 0,-19 5 0 16,19 8 0-16,0 5 0 0,0 3 0 0,0 3 0 16,0 4 0-16,0-1 0 0,27-5 0 0,-27-3 0 15,0-3 0-15,27-5 0 0,-27-6 0 0,0-7 0 16,14-7 0-16,-14-7 0 0,0-9 0 0,0-8 0 16,0-4 0-16,0-7 0 0,0-7 0 0,0-1 0 15,0 0 0-15,0-34 0 0,0 11 0 16,0-8 0-16,0-5 0 0,0-7 0 0,0-8 0 0,0-7 0 15,0-4 0-15,0-6 0 0,0-7 0 0,0-3 0 16,0-5 0-16,0 2 0 0,0 2 0 16,0 4 0-16,0 3 0 0,0 7 0 0,0 6 0 15,27 8 0-15,-27 8 0 0,27 3 0 0,-8 4 0 16,1 4 0-16,3 3 0 0,-4 4 0 0,8 2 0 16,-5 4 0-16,1 4 0 0,0 1 0 0,4 3 0 15,-7 5 0-15,3 2 0 0,0 3 0 0,4 1 0 16,-5 0 0-16,1 0 0 0,0 27 0 0,-4-27 0 15,1 29 0-15,-1-11 0 0,-5 2 0 0,-1 4 0 16,-5 1 0-16,2 2 0 0,-6 4 0 0,1 2 0 16,-5 3 0-16,0-1 0 0,0 5 0 0,0 1 0 15,-31 0 0-15,31 2 0 0,-42 2 0 16,19-2 0-16,-8-2 0 0,0 1 0 0,0-4 0 16,0-4 0-16,-2-5 0 0,7-5 0 0,-1-5 0 15,4-4 0-15,2-4 0 0,7-4 0 0,1-5 0 16,7 1 0-16,2-3 0 0,4 0 0 0,0 0 0 15,0 0 0-15,0-30 0 0,35 30 0 0,-35-19 0 16,33 19 0-16,-10-16 0 0,4 16 0 0,4 0 0 16,0 0 0-16,0 0 0 0,2 0 0 0,2 0 0 15,-4 27 0-15,0-27 0 0,-4 38 0 0,0-15 0 16,-4 3 0-16,-5 1 0 0,-3 3 0 16,-3 1 0-16,-4 4 0 0,-4-1 0 0,-1 0-51 15,-3 1-131-15,0 1-133 0,0-1-198 0,0-1-190 16,0-4-44-16,-23-3-46 0,23-2-14 0,0-4 11 15,-23-1-230-15,23-11 87 0,0-4 211 0</inkml:trace>
  <inkml:trace contextRef="#ctx0" brushRef="#br0" timeOffset="-68817.75">27015 7768 3453 0,'2'-7'5'0,"7"0"50"0,-9 0 58 16,4 2 42-16,-4-6 37 0,4 4-21 0,-4 0-37 15,0 2-20-15,0 0-25 0,0 1-14 0,0-1-4 16,0 0-8-16,0 0-10 0,0 2-11 0,0-1-19 16,0 0-15-16,0-1-8 0,0 0-4 0,27-2 7 15,-27 1 2-15,22 1 6 0,-22-1 0 0,31 1 0 16,-16-1-3-16,-1 2-4 0,3 0-1 0,-3 0-3 15,-1 3 1-15,-3-4 20 0,3 5 9 0,-5-3 1 16,2 3 9-16,-2-2-15 0,-3 2-17 0,3 0 1 16,-6 0-14-16,2 0-4 0,0 0 2 15,-4 0 1-15,4 0-2 0,-4 0 5 0,4 25 4 16,-4-25-10-16,7 20 10 0,-7-5-3 0,0 1 2 16,0 0 4-16,0 4-5 0,0-2-1 0,0 0-4 15,-23 0 2-15,23 2-4 0,-23-3-8 0,23 2-5 16,-27-3-2-16,27 2-3 0,-31-3 14 0,17 0 2 15,1-1 1-15,-1-3 4 0,4-2-6 0,1 0 3 16,1-2 8-16,0-2 2 0,8-3 4 0,0 2 3 16,0-4-1-16,0 0-6 0,0 0 4 0,0 0-8 15,35 0 2-15,-35 0 6 0,45 0-9 0,-14 0 5 16,5 0-5-16,1 0 0 0,2 0 1 0,2 0-51 16,3 0-40-16,-3 0-61 0,0 0-95 15,-1 0-102-15,-5 21-149 0,-6-21-280 0,-2 0-182 16,-5 16 151-16</inkml:trace>
  <inkml:trace contextRef="#ctx0" brushRef="#br0" timeOffset="-66993.7">25256 7154 3230 0,'-6'0'4'0,"2"0"8"16,4 0 14-16,0 0 19 0,0 0 20 0,0 0 15 0,0 0 17 15,0 0 4-15,0 0-5 0,0 0 7 16,0 0-18-16,0 0-10 0,0 0-8 0,0 0-15 15,0 0-2-15,0 0 0 0,0 0 5 0,0 0 7 16,27 0 16-16,-27 0 18 0,26 21 4 0,-7-21 11 16,0 0-5-16,3 0 1 0,5 14-2 0,4-14 0 15,4 0 17-15,3 13-10 0,5-13 5 0,7 7-3 16,3-7 7-16,3 8 9 0,6-5 9 0,2-1 6 16,2 1-21-16,3 1-7 0,1 0-11 0,-2-2-3 15,5 1-19-15,3-1-22 0,1 1-22 0,7 0-25 16,1-3 18-16,6 0 18 0,6 0 16 0,-2 0-5 15,4 0-17-15,1 0-14 0,-1 0-21 16,-2-24-1-16,2 24-3 0,-4 0-2 0,0-21 5 16,7 21 10-16,-3-18 6 0,8 18 17 0,-3-17 20 15,7 10 13-15,-5-1 9 0,5 2-2 0,1 1-25 16,-2 0-26-16,1 0-13 0,1 1-9 0,-9 0 18 16,1 0 11-16,-1 0-1 0,-4 2-2 0,5-1-17 15,-9 3-8-15,-6-3-3 0,1 0-7 0,3 1-1 16,-6 0-3-16,0-1 4 0,-4 1 1 0,-3-2 4 15,1 0-3-15,-4 3-2 0,-5-1 1 0,-2 1-3 16,-6 1 1-16,-2 0-1 0,-2 0-1 16,-2 0 5-16,-2 0 0 0,-4 0 0 0,1 0 5 15,-3 0-7-15,4 0-4 0,-3 0 2 0,1 0-2 16,-2 16 4-16,-1-16 4 0,7 0 0 0,-8 0-4 16,7 0-1-16,-1 0 3 0,0 11-6 0,2-11 3 15,0 0 2-15,-1 0-2 0,1 5 4 0,4-5-1 16,-4 4-3-16,2-1-2 0,-4-3-2 0,1 0 2 15,1 0 1-15,2 0 0 0,-2 0 4 0,0 0-3 16,2 0 0-16,1 0 3 0,-1 0-4 0,0 0 2 16,2 0 3-16,-4 0-5 0,-2 0 2 0,2 0-1 15,-3 0-4-15,-1 0 3 0,-2 0 3 0,-3 0-1 16,1-15 3-16,-3 15-1 0,-1 0-1 16,-3 0-1-16,-2 0 0 0,-4 0 0 0,0 0-2 15,-4 0 1-15,0 0-1 0,-2 0 3 0,-2 0-1 16,-4-7-1-16,2 7 3 0,-4-8-2 0,-3 3 4 15,-3 4 0-15,-3-3-3 0,-2 0 0 0,-1-1 1 16,1 1 2-16,-2 0-1 0,-2 3 0 0,5-2-6 16,-3-1 0-16,4 2 0 0,-1-1-1 0,-3 1 1 15,4-2 3-15,-3 0-1 0,3 1-2 0,-2-1 6 16,1 0-6-16,-3 1 5 0,4 0 1 0,-3 0-6 16,-1 2 2-16,4-2 1 0,-1 0 1 0,-3 0 6 15,-2 1-1-15,5-1-7 0,-5 0 4 0,2 2-3 16,-2-1 0-16,0-1 4 0,-1 2-5 0,-1 1 2 15,2-4-3-15,-2 3 4 0,0 0 1 16,0-3 4-16,0 4 7 0,-2-2 9 0,1 1 8 16,-1 0 7-16,0-2 0 0,-2 3 1 0,0-1 5 15,2 1-2-15,-2 0-4 0,0 0-9 0,0 0-17 16,0 0-8-16,0-1-4 0,0 1 0 0,0 0 0 16,0 0 0-16,0-2 0 0,0 2 0 0,0 0 0 15,0 0 0-15,0 0 0 0,0 0 0 0,0 0 0 16,0 0 0-16,0 0 0 0,0 0 0 0,0 0 0 15,0 0 0-15,0 0 0 0,0 0 0 0,0 0 0 16,0 0 0-16,0 0 0 0,0 0 0 16,0 0 0-16,0 0 0 0,0 0 0 0,0 0 0 15,0 0 0-15,0 0 0 0,0 0 0 0,0 0 0 16,0 0 0-16,0 0 0 0,0 0 0 0,0 0 0 16,0 0 0-16,0 0 0 0,0 0 0 0,0 0 0 15,0 0 0-15,0 0 0 0,0 0 0 0,0 0 0 16,0 0 0-16,0 0 0 0,0 0 0 0,0 0 0 15,0 0 0-15,0 0 0 0,0 0 0 0,0 0 0 16,0 0 0-16,0 0 0 0,0 0 0 0,0 0 0 16,0 0 0-16,0 0 0 0,0 0 0 0,0 0 0 15,0 0 0-15,0 0 0 0,0 25 0 0,0-25 0 16,0 25 0-16,0-9 0 0,0-1 0 0,0 6 0 16,0-2 0-16,0 1 0 0,0 2 0 0,0 1 0 15,0 1 0-15,14 5 0 0,-14 3 0 16,0 2 0-16,0 3 0 0,0 2 0 0,0 0 0 15,0 5 0-15,0-2 0 0,0 2 0 0,0 3 0 16,0-3 0-16,0 3 0 0,0-3 0 0,0 2 0 16,0-2 0-16,0 2 0 0,0-1 0 0,0 2 0 15,0 1 0-15,0 4 0 0,-23-1 0 0,23 3 0 16,-16 5 0-16,16 3 0 0,-23 6 0 0,5 3 0 16,3 5 0-16,-4 2 0 0,1 3 0 0,-3 2 0 15,-2-1 0-15,3-1 0 0,-3-4 0 0,2 1 0 16,1-3 0-16,3 1 0 0,-1-3 0 15,1 2 0-15,3 2 0 0,-5 1 0 0,2 2 0 0,-1 0 0 16,-1 0 0-16,1 0 0 0,-1-4 0 16,2-1 0-16,1-6 0 0,1-2 0 0,1-6 0 15,0-4 0-15,1-2 0 0,3-6 0 0,-1-1 0 16,1-5 0-16,2-1 0 0,2-2 0 0,2-2 0 16,-3-1 0-16,3-4 0 0,0 0 0 0,0-5 0 15,0-3 0-15,2-3 0 0,0-2 0 0,-2-2 0 16,1-3 0-16,1-3 0 0,2-2 0 0,-2-1 0 15,0-1 0-15,2-4 0 0,0 0 0 0,0-4 0 16,0 0 0-16,-2 0 0 0,2 0 0 0,-2 0 0 16,2 0-183-16,0 0-265 0,0-27-374 0,0 27-278 15,0-21-199-15,0 21-301 0,0-35 374 16</inkml:trace>
  <inkml:trace contextRef="#ctx0" brushRef="#br0" timeOffset="-65413.75">25732 7078 3795 0,'0'-4'9'0,"0"-2"2"0,0 6 0 0,0-4 21 15,31 1 30-15,-31 1 40 0,18 1 38 0,-18 1 19 16,19 0-7-16,-19 0-19 0,0 0-29 0,12 0-26 16,-12 0-7-16,0 0 5 0,0 21 22 0,0-21 16 15,0 32 1-15,0-8 24 0,0 7 15 0,0 6-5 16,0 7 40-16,0 5-16 0,-27 9-26 0,27 2 11 16,0 5-41-16,-22 2-27 0,22 1-6 15,0 3-16-15,-17-2-3 0,17 4 5 0,0 1-2 16,-6-1-6-16,6 2-8 0,0 1-1 0,-8 3 24 15,8 9 28-15,-5-1 22 0,1 4-3 0,0 0-36 16,0 2-37-16,2-2-30 0,-6 2-9 0,4-5 13 16,-7-6 2-16,3-2 1 0,0-3-1 0,-1-3-9 15,3-3-1-15,-2 0-8 0,-5 0 1 0,7-1 0 16,-2-2-5-16,-4 0-2 0,1-2 2 0,-1-2-2 16,2-1 4-16,-3-6-1 0,-1-5-6 0,1-6 2 15,-1-4-3-15,6-5 1 0,-3-4-2 0,-1-5 0 16,4-5 0-16,-3-2 0 0,7-3 4 0,0-3 0 15,0-3-4-15,-2-4 0 0,4-1 4 16,2-2 2-16,-3-2 1 0,3-1 2 0,0-1 0 16,0-1 0-16,0 0 0 0,0 0-3 0,0 0-4 15,0 0-2-15,0 0 2 0,0 0-4 0,0 0 3 16,0 0-6-16,0 1-2 0,0-1 5 0,0 0-1 16,0 2 6-16,0 1 1 0,0 0 3 0,0 0-1 15,0 2 0-15,0 2-1 0,0-3-3 0,0 3 3 16,0-3-3-16,0 1 0 0,0-3 2 0,0 2 0 15,0-2-2-15,0 1 4 0,0-2 1 0,0-1-3 16,0 1 3-16,0-1 0 0,0 0-3 0,0 0 4 16,0 0 1-16,0 0-4 0,0 0 1 15,0 0 1-15,0 0 3 0,0 0 14 0,0 0 30 16,0 0-4-16,0 0-3 0,0 0-15 0,0 0-29 16,0 0-1-16,0 0 0 0,0 0 0 0,0 0 0 15,0 0 0-15,0 0 0 0,0 0 0 0,0 0 0 16,19 0 0-16,-19 0 0 0,27 0 0 0,-8 0 0 15,-1 0 0-15,5-13 0 0,6 13 0 0,4 0 0 16,-6 0 0-16,4 0 0 0,0-9 0 0,0 9 0 16,2-6 0-16,6 2 0 0,-2-1 0 0,7 2 0 15,5 0 0-15,1-2 0 0,8-1 0 0,2 2 0 16,2-2 0-16,0 1 0 0,6 0 0 0,4 1 0 16,1 1 0-16,7-1 0 0,-3 1 0 15,12 1 0-15,2 2 0 0,6 0 0 0,2-2 0 16,0 2 0-16,5 0 0 0,-1 0 0 0,0 0 0 15,-3 0 0-15,3 0 0 0,4 0 0 0,-3 0 0 16,-1 0 0-16,0 0 0 0,5 0 0 0,-1 0 0 16,7 0 0-16,-2 0 0 0,-5 0 0 0,5 0 0 15,-3 0 0-15,-1 0 0 0,4 0 0 0,-5 0 0 16,5 20 0-16,-3-20 0 0,-1 0 0 0,7 18 0 16,-1-18 0-16,-2 16 0 0,-1-16 0 0,-1 14 0 15,-7-8 0-15,-1 0 0 0,-3-1 0 0,-4 0 0 16,0-2 0-16,-6 1 0 0,2-2 0 15,-6-2 0-15,4 1 0 0,-5-1 0 0,1 0 0 0,-2 0 0 16,1 0 0-16,-3 0 0 0,4 0 0 16,-5 0 0-16,-1 0 0 0,-3 0 0 0,3 0 0 15,-2 0 0-15,1 0 0 0,-1 0 0 0,-1-14 0 16,1 14 0-16,1 0 0 0,1 0 0 0,-5 0 0 16,3 0 0-16,-1 0 0 0,-4 0 0 0,1-7 0 15,-1 7 0-15,0 0 0 0,1 0 0 0,-1 0 0 16,-4 0 0-16,1 0 0 0,-1 0 0 0,2 0 0 15,-4 0 0-15,-2 0 0 0,0 0 0 0,0 20 0 16,-2-20 0-16,-2 0 0 0,-4 15 0 0,-4-15 0 16,-7 0 0-16,-3 12 0 0,-7-12 0 15,-8 0 0-15,-3 8 0 0,-5-8 0 0,-7 0 0 16,-3 0 0-16,-3 2 0 0,-6-2 0 0,0 0 0 16,0 0 0-16,0 0 0 0,0 0 0 0,0 0 0 15,0 0 0-15,0 0 0 0,0 0 0 0,-25 0-68 16,25 0-192-16,-16 0-272 0,16 0-315 0,-23 0-176 15,10 0-108-15,-1 21-262 0,4-21 191 0,-3 0 246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3-05T07:39:42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7741 2262 2565 0,'-16'0'14'0,"3"0"-2"0,3 0-2 15,10 0 0-15,-8 0-14 0,8 0 2 0,0 0 3 16,0 0 0-16,0 0 9 0,0 0 28 0,0 0 26 16,0 0 30-16,0 0 21 0,0 0 0 0,27 0-13 15,-27 0-10-15,27 0-12 0,-11 0 1 0,5 0 2 16,2 0 0-16,3 0-2 0,1 0-14 0,4 0-1 16,2 0-11-16,7 0-5 0,-1 0-1 0,2 0-10 15,3 0-1-15,1 0-2 0,5 0-16 0,6 0-4 16,3 0-8-16,10 0-6 0,7 0 9 0,7 0-4 15,12 0 3-15,15 0 0 0,14 0-7 16,14 0 6-16,15 0-4 0,14 0 21 0,13 0 27 16,13 0 5-16,7 0 20 0,9 0-8 0,8-23-22 15,2 23-10-15,4-25-14 0,5 10-16 0,1-1-5 16,9 0 3-16,6-2-4 0,10 0 0 0,-2 1-1 16,9 3-4-16,7-1-2 0,7 1 3 0,6 1-3 15,5 0 6-15,5 0 3 0,3 1-6 0,12-1 4 16,-3 1-5-16,3-1-3 0,0 0 2 0,9-1 4 15,-3 1-4-15,-2-1 6 0,-2 1-1 0,2 1-2 16,0 0 4-16,-2 1-2 0,-2-2-7 16,-2 4 3-16,2 0-4 0,-7 2-4 0,-3 3 10 15,-7-1-4-15,-3 2 7 0,-1 0-1 0,-12 3-3 16,-13 0 2-16,-8 0-6 0,-6 0 3 0,-4 0 3 16,-10 0-1-16,-15 0 0 0,-13 0 3 0,-3 0-2 15,-13 0 0-15,-8 0 4 0,-13 0-6 0,-14 0 2 16,-14 0 1-16,-13 0 0 0,-15 0 0 0,-11 0 0 15,-20 0-3-15,-16 0 0 0,-10-18 1 0,-15 18-15 16,-12 0-32-16,-12 0-44 0,-3 0-59 0,-10 0-55 16,-2 0-27-16,0 0-12 0,0 0 1 0,0 0 0 15,-33 0-35-15,33 0-88 0,-37 30-191 0,16-30-101 16,-8 24 93-16</inkml:trace>
  <inkml:trace contextRef="#ctx0" brushRef="#br0" timeOffset="3541.98">393 3711 2965 0,'20'-7'16'0,"-20"1"19"0,0 0 32 0,15 0 45 16,-15-2 35-16,0 4 28 0,12 1 16 15,-12 0-1-15,0 3-21 0,0-1-16 0,0 1-18 16,0 0-20-16,0 0-8 0,0 0-14 0,0 0-9 16,0 0-12-16,0 0-1 0,0 0-1 0,0 0-9 15,0 0 9-15,0 0-4 0,0 0-7 0,0 0-4 16,0 0-16-16,0 0-15 0,0 0-8 0,15 0-10 16,-15 0 8-16,0 0 66 0,0 0 15 0,14 24 4 15,-14-24-15-15,9 25-69 0,-1-25-8 0,-2 34-7 16,2-16 4-16,1 2 4 0,-5 0-8 0,2 1 4 15,-2 0 0-15,0-2-4 0,0 3 0 0,0-2-4 16,-4-2 0-16,5 1 8 0,-5-4-5 0,0-1 9 16,0-2-1-16,0-3-7 0,0 0 7 15,0-4 4-15,0-1 7 0,0-3 30 0,0 0 76 16,0 1 60-16,0-2 28 0,0 0-25 0,0 0-78 16,37-22-69-16,-15 22-38 0,9-39-5 0,13 12 1 15,12-5-2-15,10-5 8 0,10-5 2 0,13-2 13 16,2 1 29-16,4-4 22 0,4 1 1 0,-1 4-21 15,-3 1-24-15,0 3-24 0,-2 2-6 0,-6 2 6 16,-7 1 1-16,-3 5 7 0,-7 5 6 0,-10 0 2 16,-12 4 3-16,-11 4-10 0,-15 2-5 0,1 5-6 15,-15 5-4-15,-3-1-4 0,1 1-6 0,-6 3-37 16,0 0-63-16,0 0-101 0,0 0-135 16,0 0-79-16,0 0-50 0,0 0-17 0,0 0-27 15,0 27-69-15,-27-27-115 0,27 25-225 0,-33-11 44 16,33 3 188-16</inkml:trace>
  <inkml:trace contextRef="#ctx0" brushRef="#br0" timeOffset="4739.07">10207 3832 2572 0,'0'0'21'16,"0"0"1"-16,0 0-1 0,0 0 9 0,0 0-5 15,0 0 28-15,0 0 31 0,0 0 22 0,0 0 13 16,0 0-3-16,0 0-12 0,0 0-16 0,0 0-21 16,0 0-17-16,0 0-7 0,0 0 1 0,0 0 4 15,0 0 9-15,0 0 8 0,0 0 8 16,0 0 6-16,0 0 10 0,0 0 0 0,0 0 1 16,0 0-2-16,0 0-4 0,0 0-2 0,0 0-9 15,0 0-5-15,0 0-17 0,0 0-12 0,0 0-12 16,21 0-4-16,-21 0 3 0,31 0 7 0,-6 0 14 15,6 0 7-15,8 0 1 0,7 0 1 0,3 0-5 16,11 0 1-16,4 0 7 0,7 0 6 0,7 0-1 16,7 0-3-16,8 0-7 0,8 0-19 0,7 0-8 15,7 0-11-15,7 0-8 0,11 0 12 0,7 0 8 16,11 0 28-16,10 24 9 0,7-24-3 16,3 0 1-16,5 23-28 0,2-23 0 0,4 17-5 15,2-17-9-15,2 17 4 0,-4-7-1 0,0-1 16 16,-3-1 6-16,1 1 9 0,-2-2-13 0,0-1-16 15,-2 1-5-15,-1 1-10 0,-1 0-1 0,0-1-10 16,-1 1-5-16,1 1-9 0,-1 2-2 0,-1-1 8 16,2 2-6-16,-5-1 5 0,-1 3 2 0,-7 0 3 15,-8-2 12-15,-13 0-1 0,-11-3-7 0,-24 0 3 16,-16-3-6-16,-23-3 3 0,-18-1 7 0,-15-2-7 16,-9 0 4-16,-11 0-2 0,-5 0-2 0,-2 0-3 15,-4 0-2-15,-2 0-13 0,0 0 7 16,0 0 0-16,0 0 0 0,0 0 11 0,0 0-11 15,0 0-1-15,0 0-57 0,0 0-56 0,0 0-56 16,0 0-72-16,0 0-13 0,0 0-19 0,0 0-22 16,0 0-31-16,0 0-62 0,0 0-89 0,-35 0-143 15,35 0-272-15,-31 0 125 0,8 0 164 0</inkml:trace>
  <inkml:trace contextRef="#ctx0" brushRef="#br0" timeOffset="21178.72">24923 2126 4579 0,'19'0'23'15,"-3"-30"60"-15,3 30 60 0,-19 0 83 16,27-29 75-16,-17 29 23 0,-10-14 3 0,13 14-48 16,-13 0-94-16,0 0-85 0,0 0-68 0,0 0-43 15,0 0-10-15,0 0 0 0,0 0 5 0,0 0 9 16,0 0 9-16,-31 0 0 0,31 27 3 0,-38-27-4 15,14 27-2-15,-1-9 1 0,-2-1-2 0,-4 4 2 16,4-1-5-16,-4-1 0 0,8-2 0 0,1-2 0 16,3 0 4-16,2-4 2 0,5 2 5 0,6-6 4 15,2 0 7-15,4-3-3 0,0 1 21 0,0 1 29 16,0-1 25-16,22 0 45 0,-22 1 10 0,36 0 6 16,-18 1-3-16,5 2-13 0,4 0-14 15,-4-2-10-15,8 1-13 0,-9 1-11 0,1-2-3 16,-4 1-11-16,1-2-9 0,-7 1-13 0,1-1-20 15,-6 0-13-15,3-1-13 0,-7-1-11 0,0 0-1 16,-4 1-3-16,4-2 5 0,-4 3 2 0,0 2 1 16,0 1 0-16,0 1 2 0,0 4 3 0,0 3 3 15,-27 1 2-15,27 1-4 0,-31 2-2 0,11 1-1 16,-1 1-33-16,-6 0-47 0,-2-1-66 0,0 3-82 16,2-1-73-16,0 0-85 0,1 0-104 15,-1-3-60-15,0 0-20 0,4-4-30 0,-4-3-16 16,4-3-58-16,3-4-218 0,1-6-82 0,5-1 185 0</inkml:trace>
  <inkml:trace contextRef="#ctx0" brushRef="#br0" timeOffset="22007.64">25080 2270 4027 0,'27'-6'-3'15,"4"-3"29"-15,-12 3 52 0,4 0 37 0,-5-3 23 16,-1 3-23-16,-7 3-49 0,-2 2-41 0,-4 1-25 15,-4 0-13-15,0 0-1 0,0 0 6 0,0 0 6 16,0 0-4-16,0 22 4 0,-31-22-6 0,31 19-3 16,0-19 8-16,-26 28-7 0,26-28 3 15,-27 22 1-15,27-9 1 0,-19 0 0 0,19-3 1 16,-23-2 3-16,23-8 6 0,-8 10-3 0,8-10 6 16,0 7-1-16,0-7 4 0,0 0 11 0,0 0 6 15,0 0 12-15,35 0 17 0,-35 0 6 0,33 0 5 16,-12-23-9-16,2 23-15 0,-1 0 0 0,1-25 1 15,0 25 8-15,0-18 5 0,-7 18-10 0,3-16-12 16,-1 16-7-16,-1-14-11 0,-3 14 4 0,-1-7-5 16,-7 7-12-16,2-6-5 0,-4 6-17 0,1 0-3 15,-5 0 4-15,0 0 7 0,0 0 2 0,0 0 7 16,0 29 2-16,0-29-8 0,-27 35 10 0,27-14-8 16,0 3 0-16,-27-1 0 0,27 3 3 15,-21-3 6-15,21-1-6 0,-14-3-1 0,14 2 1 16,0-3-3-16,-9-2 9 0,9-1 8 0,0-4-4 15,0-1 3-15,27-2-3 0,-27-3 6 0,31-4 27 16,-31-1 16-16,40 0 32 0,-14 0 23 0,-3-34-17 16,4 34 2-16,0-36 0 0,0 14 14 0,0-2 28 15,-5 2 6-15,5-3-3 0,0 1-11 0,-8-2-12 16,4 1-4-16,-9 4-24 0,3 1-16 0,-3 1-5 16,-6 1 5-16,1 0 20 0,-5 4 0 0,-2 2-7 15,2 4-23-15,-4-2-33 0,0 3-21 0,0 2-26 16,0 4-5-16,0 1-1 0,0 0 4 15,0 0 11-15,-27 0 1 0,27 38 1 0,-23-17 5 16,23 8-3-16,-27 5 14 0,13 8 28 0,-3 4-2 16,7 4 5-16,-2 8-15 0,-3-1-23 0,3 3-5 15,1-2 4-15,-1-2 1 0,2-4 0 0,1-4-1 16,-5-4-6-16,6-3 0 0,-1-8 1 0,1-5 4 16,2-4 1-16,2-7 8 0,-4-4 13 0,8-3 87 15,0-5 35-15,-5-3-5 0,5-2-15 0,0 0-90 16,0 0-38-16,0-25 0 0,0 25 0 0,0-37 0 15,23 12 0-15,-23-8 0 0,0-6 0 0,21-5 0 16,-21-6 0-16,0-9 0 0,18-4 0 16,-18-3 0-16,0-2 0 0,15 2 0 0,-15 3 0 15,16 5 0-15,-9 4 0 0,5 8 0 0,0 6 0 16,3 5 0-16,-1 7 0 0,3 6 0 0,2 1 0 16,-5 6 0-16,7-1 0 0,-3 5 0 0,1 3 0 15,2 4 0-15,1 0 0 0,-3 2 0 0,-1 2 0 16,1 0 0-16,2 0 0 0,-7 0-13 0,-1 0-16 15,-3 28-25-15,2-28-37 0,-8 27-29 0,-1-7-33 16,-3 3-22-16,0 3-26 0,0 3-34 0,0 3-48 16,-29 4-71-16,29 1-60 0,-27 1-22 0,27-1 0 15,-35-1-11-15,16 1-23 0,0-3-54 16,3-2-72-16,1-4-123 0,-1-4-154 0,6-6 153 16</inkml:trace>
  <inkml:trace contextRef="#ctx0" brushRef="#br0" timeOffset="23882.1">26949 1675 856 0,'0'0'13'0,"0"0"15"16,0 0 0-16,0-13 9 0,0 13 1 0,0-10-3 15,0 10 32-15,0-11 23 0,0 6 9 0,0-1 4 16,0 1-4-16,0 0-6 0,0 1 0 0,0 0 20 16,0 0-13-16,0 2-17 0,0-2-8 0,0 0-15 15,0 2 3-15,0-2 3 0,0 0 5 0,0 1-9 16,0 1-3-16,0-1-4 0,0-2-7 15,0 0 8-15,0 0-4 0,0 2 9 0,0-1-1 16,0 0-12-16,19 1-4 0,-19-1-13 0,0 2-8 16,0-2-3-16,0 3-3 0,0 0-4 0,0 0-6 15,0-1-6-15,0 2-3 0,0 0-2 0,0 0 1 16,0 0-1-16,0 0-1 0,0 0 1 0,0 0-2 16,0 0 4-16,0 0-1 0,0 0 2 0,0 0-2 15,0 0 3-15,0 0 6 0,0 0-2 0,0 0 14 16,0 0 12-16,0 0 22 0,0 0 18 0,0 0 13 15,0 0 5-15,0 0 2 0,0 0 10 0,0 0-2 16,0 0 1-16,0 0-1 0,0 0-8 16,0 0 1-16,0 0-9 0,0 0-4 0,0 0-6 15,0 0-17-15,0 0-5 0,0 0-7 0,0 0-3 16,0 0 3-16,0 0 3 0,0 0-4 0,0 0-3 16,0 0 2-16,0 0 1 0,0 0 6 0,0 0 6 15,0 0-1-15,0 0 7 0,0 0-3 0,0 0 0 16,0 0 3-16,0 0-4 0,0 0 7 0,0 0 8 15,0 0 0-15,0 0 0 0,0 0-5 0,0 0-21 16,0 0 3-16,0 0-6 0,0 0 0 0,0 0-5 16,0 0-6-16,0 0 0 0,0 0 6 0,0 0 16 15,0 0-3-15,0 0 0 0,0 0 7 0,0 0-5 16,0 0 3-16,0 0 3 0,0 0-9 16,0 0-1-16,0 0-4 0,0 0-4 0,0 0-17 15,0 0-9-15,0 0-13 0,0 0-5 0,0 0 0 16,0 0 5-16,0 0 31 0,0 0 22 0,0 17 16 15,0-17 9-15,0 32-15 0,0-11-19 0,0 3 7 16,0 3 38-16,0 4 17 0,0 0 6 0,0 3 14 16,0 4-30-16,-15 1 3 0,15 2 18 0,0 5-18 15,0 4-11-15,-8 5 0 0,8 3 2 0,-4 8 5 16,4 7-7-16,-4 8-20 0,-3 6-21 0,3 6-18 16,0 4-8-16,-4 3-9 0,2 4-13 0,-3-2 0 15,1 3 0-15,2 1 0 0,-2 5 0 0,-1 6 0 16,5 6 0-16,0 9 0 0,-2 3 0 0,2 6 0 15,4 4 0-15,-4 3 0 0,4 4 0 16,-4 2 0-16,4 1 0 0,-5 2 0 0,1 1 0 16,2-2 0-16,-6 1 0 0,0-4 0 0,-7-2 0 15,3-4 0-15,-3-6 0 0,-1-8 0 0,-7-5 0 16,4-5 0-16,1-9 0 0,-5-8 0 0,2-11 0 16,-1-11 0-16,3-10 0 0,5-11 0 0,-3-10 0 15,7-8 0-15,-3-7 0 0,5-9 0 0,2-7 0 16,2-5 0-16,0-7 0 0,4-4 0 0,-5-3 0 15,5-1 0-15,0-2 0 0,0 0 0 0,0 0 0 16,0 0 0-16,0 0 0 0,31-26 0 16,-31 26 0-16,19-17 0 0,-19 17-88 0,23-23-176 15,-7 23-220-15,-1-22-300 0,-1 9-110 0,3-1-55 16,1 2-31-16,1 1-168 0,2-2 81 0,1 1 232 16</inkml:trace>
  <inkml:trace contextRef="#ctx0" brushRef="#br0" timeOffset="25664.54">27412 2141 4519 0,'0'0'40'0,"0"0"58"16,31 0 76-16,-31 0 112 0,0 0 113 15,19 0 79-15,-19 0 23 0,0 0-27 0,0 0-92 16,0-16-93-16,0 16-74 0,0 0-76 0,0 0-60 16,0-13-44-16,0 13-31 0,0 0-10 0,0 0-7 15,0-8 1-15,0 8 3 0,0 0 1 0,-19 0 3 16,19 0 1-16,-14 0-4 0,14 30 0 0,-21-30 1 15,6 29-5-15,3-9-10 0,-2-2-9 0,-1 3-5 16,-1 3-10-16,5 3 4 0,-1-1-4 0,4 3-4 16,1 1-5-16,-1 0 1 0,0 2-4 0,4-3 3 15,0 0 7-15,4-3 2 0,0-2 10 0,0-1 6 16,0-5 10-16,0-4 8 0,39-1 6 16,-39-2 5-16,41-4 0 0,-14-2 2 0,4-1 1 15,4-4 2-15,0 0-2 0,3 0 3 0,-3 0 0 16,-2-25 1-16,-2 25 5 0,-4-29-4 0,0 11 0 15,-9-5-2-15,3 1 0 0,-7-3 11 0,3-1 8 16,-3-2 3-16,-3-3 3 0,1 2-10 0,-4 2-7 16,-1 0-1-16,-3 1-3 0,-4-1 6 0,0 5 1 15,0 0 4-15,0 8-8 0,0 0-7 0,0 1-12 16,0 5-6-16,0 3-2 0,0 2-1 0,0 3 4 16,-19 0 2-16,19 0 3 0,0 30 5 0,-19-30 1 15,19 39 0-15,-16-11 1 0,6 7-3 0,10 2 4 16,-13 4 0-16,7 3 3 0,2 2 0 0,0 2-5 15,0 0-1-15,-1-3 3 0,5-3-5 16,-4-3 6-16,4-6 2 0,0-3-4 0,0-7 7 16,0-5 1-16,0-5 4 0,0-4 1 0,27-3-2 15,-27-6-2-15,21 0-1 0,-21 0-1 0,25-27-2 16,-9 27 3-16,3-38 0 0,-1 12 1 0,-1-5 3 16,2-4 1-16,-3-1 3 0,-1-2 5 0,-5-3 3 15,6-1 6-15,-5 0-1 0,-3-1 1 0,0 5 11 16,1 2 3-16,-3 3 15 0,2 3 5 0,-4 5-12 15,0 4-10-15,0 4-20 0,-2 5-16 16,3 3-5-16,-5 1-9 0,4 3-4 0,-4 1-8 0,0 4-2 16,0 0 4-16,0 0-2 0,0 0 10 0,0 0 5 15,0 33 3-15,0-33 6 0,0 35 0 16,-23-10-1-16,23 2-5 0,0 5-3 0,0 3 3 16,-14 1-2-16,14 3 1 0,0 0 3 0,0 3-2 15,-9-4-10-15,9 0-14 0,0-3-12 0,0-2-7 16,0-2 3-16,0-4 11 0,0-4 6 0,0-3 3 15,0-4 3-15,0-3 8 0,0-5 5 0,0-2 11 16,0-3 7-16,0-3 0 0,0 0-2 0,0 0-6 16,0 0-4-16,0-29 0 0,0 29-7 0,0-37 5 15,0 11 1-15,0-5-3 0,0-5 8 0,15-2-5 16,-15-5-1-16,0 1 4 0,0-6 0 16,0 2 3-16,0 1-2 0,0 2 0 0,0 3-1 15,0 3-2-15,0 1 1 0,27 6 5 0,-27 5-6 16,22 1-3-16,-22 3 0 0,23 4-5 0,-6 2 2 15,-3 5-2-15,-2 1-6 0,3 4-2 0,4 3 1 16,-7 2-4-16,7 0 7 0,-1 0 2 0,-5 26-2 16,5-26 6-16,1 38-22 0,-3-14-22 0,-3 6-34 15,-3 3-48-15,2 5-53 0,-1 4-46 0,-7 3-66 16,0 2-70-16,-4 4-33 0,0 1-29 0,0-1 3 16,0-2 8-16,0 1-33 0,-23-6-46 0,23-3-54 15,-27-2-139-15,27-7-165 0,-31-7 146 0</inkml:trace>
  <inkml:trace contextRef="#ctx0" brushRef="#br0" timeOffset="26099.49">28458 2191 4447 0,'31'-21'2'0,"-2"0"9"0,-4 5 27 15,0 0 46-15,-5 3 42 0,3-3 56 0,-4 6 28 16,-7 3 2-16,-6 5-20 0,-2 0-60 0,-4-1-68 15,0 3-52-15,0 0-32 0,0 0-1 0,0 0 13 16,0 0 7-16,0 0 5 0,-27 0-5 0,27 30 5 16,-22-30 0-16,22 24 0 0,-23-24-1 15,23 31 1-15,-23-15-4 0,23 0 13 0,-22 1-9 16,22-3-9-16,-15 0 0 0,15-2 0 0,-12-2 9 16,12-3 5-16,-4-2 5 0,4 0-9 0,0 0 4 15,0 0 16-15,0 0 9 0,0-2 24 0,26 2 26 16,-26 3 7-16,23 0-3 0,-23 1-12 0,27-2-18 15,-27 1 10-15,27 1 15 0,-9 0 19 0,-1 1 10 16,-3 1-15-16,3-2-16 0,-3 0-19 0,1 1-21 16,-3 2-7-16,1-5-8 0,-3 5-11 0,-6-4-1 15,9 2-12-15,-7-1-2 0,-2 1-5 16,0 0 1-16,0 0 5 0,0 1 3 0,-4 2 0 0,0 2-5 16,0 0 1-16,0 3-3 0,0 2 4 15,-26 0 6-15,26 4-1 0,-31 0-1 0,31 3-4 16,-36 1-49-16,14 1-62 0,-1 0-75 0,-4 0-108 15,4-1-66-15,-4-2-39 0,1 1-11 0,3-5 0 16,0-5-5-16,0-3-26 0,1-5-52 0,1-4-44 16,-2-5-141-16,5 0-125 0,1-26 138 0</inkml:trace>
  <inkml:trace contextRef="#ctx0" brushRef="#br0" timeOffset="26972.53">28561 2489 4204 0,'40'-32'38'0,"1"2"50"0,-4 2 42 16,3 0 55-16,-3 0 8 0,-2 4 1 0,-4 4 18 15,0 3 31-15,-8 2 19 0,-5 5 5 0,-5 2-49 16,-7 2-94-16,2 2-68 0,-4 2-70 0,-4-1-15 16,0 3 7-16,0 0 8 0,0 0 15 0,0 0 8 15,0 31-5-15,-27-31-2 0,27 37 0 0,-18-11-3 16,18 1-1-16,-23-1-1 0,23 5-27 0,-25-3-5 16,25-1 12-16,-18 0-11 0,18-2 16 0,-15-5-7 15,7-2-8-15,8-2 9 0,-4-4 20 0,0-2 12 16,4-4 4-16,0-2 15 0,0-3-16 0,0-1 1 15,0 0-4-15,26 0-10 0,-26 0 3 0,31-23 7 16,-31 23 0-16,42-19-6 0,-26 19 8 0,11-26-3 16,-4 12 18-16,-4-1 10 0,1 0-2 0,-5-3 5 15,-1 4 6-15,-1 0 17 0,1-2 6 16,1 4-10-16,-7-1-15 0,-4 4-23 0,4 0-10 16,-2 3-2-16,1 0-11 0,-7 2-10 0,0 2-4 15,0 2-1-15,0 0 7 0,0 0 5 0,0 0 3 16,0 29 3-16,-29-29-2 0,29 38 2 0,0-16 2 15,-27 4-3-15,27 2-6 0,0 1 9 0,-19 1-3 16,19 2-11-16,0-4 2 0,-14 1-11 0,14-5 0 16,0-1 16-16,0-2 2 0,0-6 13 0,0-3 1 15,0-3-2-15,31-5-1 0,-31-4-2 0,33 0-1 16,-13 0 0-16,5-22-5 0,4 22 0 0,2-38-2 16,2 11 8-16,-2-5 10 0,2-2-2 15,-4-5-1-15,-2-4 0 0,-2-1 1 0,-4-3 12 16,-7 2 10-16,5 1 7 0,-3 1 3 0,-3 1 8 15,-3 4 39-15,2 4 10 0,-5 3 6 0,1 3-17 16,-8 1-45-16,6 3 9 0,-4 3 7 0,0 7-3 16,-2 2-6-16,0 2-44 0,0 6-28 0,0 2-3 15,0 2 6-15,0 0 10 0,0 28 7 0,-25-6 3 16,25 8 2-16,-22 5 1 0,22 10 1 0,-31 8 7 16,31 8 21-16,-29 7 24 0,12 5 12 0,5 3-3 15,-1 4-23-15,-1 1-20 0,2-1-16 16,3-2-2-16,-1-3-1 0,0-3-4 0,3-6-2 0,-3-7-3 15,6-5 5-15,0-5-1 0,0-9 4 16,-1-4-2-16,-1-9 1 0,6-6 15 0,0-5 73 16,-4-5 0-16,4-8-5 0,0-3-13 0,0 0-75 15,0 0 0-15,0-36 0 0,27 13 0 0,-27-6 0 16,23-7 0-16,-23-6 0 0,18-6 0 0,-18-7 0 16,13-3 0-16,-13-8 0 0,0-5 0 0,16-5 0 15,-16-4 0-15,11-4 0 0,-1 0 0 0,-4 2 0 16,5 2 0-16,-1 7 0 0,-2 5 0 0,7 7 0 15,-7 6 0-15,6 7 0 0,-1 9 0 0,1 2 0 16,-1 5 0-16,5 4 0 0,-1 4 0 16,1 5 0-16,1 1 0 0,-3 5 0 0,3 3 0 15,-4 4 0-15,1 3 0 0,-1 3 0 0,1 0 0 16,-1 0 0-16,-1 23 0 0,3-23 0 0,-3 39 0 16,3-11 0-16,-3 3-3 0,-2 5-19 0,-5 4-9 15,-3 0-28-15,-4 5-47 0,0 0-30 0,0 4-62 16,-39 1-46-16,14-1-50 0,-6 0-75 0,0-4-73 15,-7 2-51-15,-1-6-4 0,2-5 6 0,-2-4 10 16,-1-7-12-16,3-4-40 0,6-2-91 0,9-7-205 16,3-8 71-16,7-4 144 0</inkml:trace>
  <inkml:trace contextRef="#ctx0" brushRef="#br0" timeOffset="27539.4">31149 1580 3459 0,'27'-18'55'16,"-6"0"78"-16,-2 1 69 0,-5-1 65 0,7 0 10 16,-7 4-14-16,-3 4 13 0,-1-2 49 15,-4 3 46-15,0 3 15 0,0-1-25 0,-1 1-71 16,-3 2-77-16,0 0-54 0,-2 2-23 0,0 0-13 15,0 1 1-15,0-1 3 0,0 0-9 0,0 1-10 16,0 1-14-16,0 0-8 0,0-3-4 0,0 3-12 16,0 0-20-16,0 0-22 0,-17 0-20 0,17 0-8 15,0 0 0-15,0 0 0 0,-10 0 0 0,10 31 0 16,-8-31 0-16,1 39 0 0,-1-12 0 0,-2 6 0 16,4 4 0-16,-5 2 0 0,1 3 0 0,0 4 0 15,-3 3 0-15,1 5 0 0,-3 3 0 0,5 8 0 16,-7 4 0-16,5 10 0 0,-5 8 0 0,3 13 0 15,-3 9 0-15,1 8 0 0,-1 7 0 0,-1 9 0 16,-1 4 0-16,3 8 0 0,-5 4 0 16,2 8 0-16,-1 5 0 0,-1 3 0 0,-4 4 0 15,3 3 0-15,-5 3 0 0,2 4 0 0,-4 0 0 16,-2-3 0-16,0-3 0 0,0-2 0 0,-2-8 0 16,2-3 0-16,4 0 0 0,-4-13 0 0,4-7 0 15,8-9 0-15,-3-9 0 0,5-7 0 0,-1-8 0 16,7-13 0-16,-1-9 0 0,4-16 0 0,-1-11 0 15,3-11 0-15,2-9 0 0,0-11 0 0,2-9 0 16,2-6 0-16,-2-6 0 0,2-3 0 0,-2-3 0 16,-3 0 0-16,5 0 0 0,0 0 0 0,0-36 0 15,0 36 0-15,0-33 0 0,0 12 0 0,0-2 0 16,0-1 0-16,25 0 0 0,-25-1 0 0,0 2 0 16,0 0 0-16,0 1-181 0,0 3-357 15,0 2-397-15,0-1-411 0,0 7-521 0,13-3 357 16</inkml:trace>
  <inkml:trace contextRef="#ctx0" brushRef="#br0" timeOffset="29979.6">31887 2073 4330 0,'0'0'41'0,"21"0"51"0,-21 0 38 15,19 0 46-15,-19 0 12 0,0 0 22 0,16-18 63 16,-16 18 34-16,0 0-3 0,0 0-41 0,0 0-93 15,0 0-74-15,0 0-51 0,0 0-34 0,0 0-2 16,0 0 25-16,0 0 25 0,0 0 12 0,-25 0 0 16,25 33-31-16,0-33-26 0,-18 40-11 0,18-14-2 15,-11 0 2-15,11 4 2 0,0 3 8 16,-6 4-7-16,6 3 4 0,0 3 1 0,0 3-5 16,0-2 3-16,0 6-8 0,0-2 0 0,23-3-2 15,-23-4 0-15,0-3 1 0,0-6-2 0,14-4 0 16,-14-5 0-16,0-6 5 0,0-3 0 0,0-5 10 15,0-4 5-15,0-4 1 0,0-1 1 0,0 0-10 16,0 0-4-16,0-33-5 0,0 11-3 0,0-6-3 16,0-8 6-16,-16-8-2 0,16-6 0 0,0-7 4 15,0 0-2-15,0 2-2 0,0-3 2 0,0 1-1 16,0 5-1-16,33 1-1 0,-33 6 2 0,31 6-4 16,-12 2-2-16,-1 5 0 0,5 3 1 0,0 5 4 15,-1 3-2-15,-1 4-1 0,2 3-4 0,-7 4 2 16,3 2 2-16,-2 3-2 0,-5 1 0 15,-2 1-3-15,-4 2-1 0,1 1-1 0,-3 0 0 16,0 0-5-16,-2 0 3 0,0 0 4 0,0 0 4 16,2 26 6-16,0-26-1 0,3 24-2 0,-1-6-3 15,2 1 1-15,-2 2 1 0,3 0 1 0,-3 2 2 16,0-1-4-16,2 1-11 0,-2 0-13 0,-1 0-17 16,1 2-14-16,-2-5-1 0,0 1 2 0,-4-1-12 15,0 0-5-15,0-1-5 0,0 0-35 0,0-1-5 16,-21-2 10-16,21 3-11 0,-24-3 35 0,24-1 27 15,-36-3 9-15,18-3 29 0,-1 0 12 0,-1-3 9 16,-1-3 4-16,0-2 4 0,5-1 1 16,-1 0 9-16,5 0 50 0,1 0 48 0,3 0 51 15,4 0 48-15,0-19 5 0,2 19-13 0,2 0-32 16,0 0-45-16,0 0-50 0,0 0-38 0,0 0-26 16,31 0-14-16,-31 0-7 0,31 0-7 0,-13 0 2 15,5 21 1-15,2-21 2 0,0 38 3 0,2-11 2 16,-1 2 4-16,-1 4 1 0,-2 3-2 0,-2 1-42 15,-5 1-59-15,-3-3-90 0,-1 2-127 0,-4-4-111 16,-4-1-76-16,-1-3-60 0,-3-4-56 0,0-4-34 16,0-1-106-16,0-4-212 0,0-8 116 0,-34-5 187 15</inkml:trace>
  <inkml:trace contextRef="#ctx0" brushRef="#br0" timeOffset="30354.74">32601 2183 5362 0,'26'-26'60'0,"-1"2"159"0,-6 3 146 16,2-3 98-16,-5 0 36 0,1 4-60 0,-3 1-97 16,-8 7-98-16,-2 4-96 0,1 1-98 0,-3 0-50 15,-2 3 0-15,0 0 0 0,0 3 0 0,0 1 0 16,0 0 0-16,0 0 0 0,0 0 0 0,0 0 0 16,0 0 0-16,0 31 0 0,0-31 0 0,0 36 0 15,0-12 0-15,0 4 0 0,-17 4 0 16,17-1 0-16,0 3 0 0,0 1 0 0,-12 5 0 0,12 1 0 15,-9 1 0-15,9 1 0 0,-10-1 0 16,6 2 0-16,0-4 0 0,0-3 0 0,0-5 0 16,1-3 0-16,-1-6 0 0,0-2 0 0,4-7 0 15,-2-1 0-15,2-7 0 0,-2 0 0 0,2-3 0 16,0-2 0-16,0-1 0 0,0 0 0 0,29 0 0 16,-29 2 0-16,35-2 0 0,-10 1 0 0,0-1 0 15,4 0 0-15,-5 0 0 0,7 0 0 0,-2 0 0 16,-2 0 0-16,0 0 0 0,-2 0 0 0,-4 0 0 15,-3-19 0-15,-1 19 0 0,-7 0 0 0,-4 0-119 16,-2 0-162-16,-1 0-257 0,-1 0-293 0,-2 0-103 16,0 0-87-16,0 0-55 0,0 0-140 0,0 0 221 15</inkml:trace>
  <inkml:trace contextRef="#ctx0" brushRef="#br0" timeOffset="33505.03">23615 3161 3077 0,'-4'5'9'0,"0"-2"0"0,-1-1 5 15,1-2 19-15,4 0 7 0,0 0 30 0,0 0 38 16,0 2 35-16,0-1 45 0,0-1 18 0,0 1-1 16,0-1-23-16,0 0-40 0,0 0-28 0,0 0-29 15,0 0-13-15,0 0-14 0,0 0-15 0,0 0-10 16,0 0-14-16,0 0-6 0,0 0-1 0,0 0 0 15,0 0 0-15,0 0 1 0,0 0 4 0,0 0 3 16,0 0 0-16,0 0-2 0,0 0-7 0,21 0-10 16,-21 0 1-16,0 0-1 0,21 0 0 15,-21 0 19-15,22 0 17 0,-1 0 14 0,-2 0 10 16,7 0-8-16,5 0 0 0,3 0-3 0,13 20 4 16,-1-20-4-16,11 0-14 0,5 17-4 0,11-17 16 15,5 12 36-15,7-12 19 0,10 10 13 0,6-10-19 16,7 7-29-16,6-7-21 0,6 5-11 0,2-5-12 15,8 0-5-15,4 0 7 0,7 0 4 0,1 0 11 16,11 0 8-16,4 0 2 0,5-21-8 0,-3 21-6 16,10 0-7-16,3-18-5 0,8 18 3 0,-3 0 6 15,10-19-1-15,-4 19-1 0,10-13-2 0,5 13-9 16,-1-13-5-16,1 13-6 0,9-10-3 16,-1 7-4-16,5 0-4 0,4 1 4 0,4 1 0 15,5 1-5-15,-1 0 2 0,2 0-4 0,-2 0-2 16,-1 0 1-16,-1 0-1 0,-2 0 3 0,0 0-4 15,-8 23 2-15,-6-23-2 0,-5 0-4 0,1 16 7 16,-9-16-10-16,89 19 4 0,-194-19 0 0,84 13 12 16,-5-3 50-16,-13-2 37 0,-13 1 18 0,-10 0-2 15,-16-3-36-15,-13 1-36 0,-12-1-14 0,-14-1-13 16,-11-2-2-16,-8 1 2 0,-9-1-4 0,-6-1 1 16,-7-1-2-16,-8 0-3 0,-5 0-5 0,-6 1 4 15,-5-2-4-15,-2 0 0 0,-4 0 6 16,-2 0-5-16,-2 1-1 0,0-1 0 0,0 0-2 15,0 0 1-15,0 0 2 0,0 0 0 0,0 0-2 16,0 0-12-16,0 0-32 0,0 0-37 0,-18 0-22 16,18 0-40-16,0 0-28 0,0 0-55 0,-15 0-84 15,15 0-62-15,-12 0-63 0,2 0-95 0,-1 21-108 16,-1-21-189-16,-1 22-244 0,-1-22 188 0</inkml:trace>
  <inkml:trace contextRef="#ctx0" brushRef="#br0" timeOffset="41302.1">24088 3566 3202 0,'0'-13'43'0,"0"1"60"0,0 3 60 16,25-3 50-16,-25-2-1 0,0 3-4 0,16 5-27 16,-16 1-23-16,0 5-20 0,0-4-40 0,17 2-22 15,-17 2-31-15,8-2-21 0,-8 2-39 0,7 0 17 16,-3 0 7-16,0 0-15 0,0 0 29 0,4 0-29 15,-4 0-6-15,3 0 12 0,1 0-27 0,-4 0 0 16,2 0 1-16,0 0-6 0,1 24 24 16,-3-24 1-16,2 28 5 0,2-6-2 0,-4 1 6 15,0 3-7-15,1 2 2 0,-5 3 1 0,0 0-4 16,0 4 7-16,0-2-2 0,0 2-1 0,0-2 2 16,-27 0-2-16,27 0 5 0,-27-3 0 0,27-1-1 15,-31-2 0-15,12-4-4 0,-2-1 5 0,1-2-1 16,-1-6 1-16,3-1 2 0,-1-5 0 0,0-1 3 15,7-6 2-15,-3-1 1 0,7 0-3 0,0 0 0 16,0 0-3-16,4-29-1 0,-1 29 1 0,5-32-3 16,0 12 3-16,0-2-5 0,0-1-3 0,31-4 1 15,-31 0-9-15,44-1 6 0,-17-3 3 16,2 1-1-16,4-2 6 0,4-2-3 0,2 2-3 0,3 1 3 16,-1 2-3-16,0 2 3 0,-2 0 2 15,1 1 11-15,-5 7 8 0,-2 0 10 0,-2 2 3 16,-4 4 7-16,-4 1 15 0,-5 3 1 0,1 5 11 15,-7-1-12-15,1 3-8 0,-3 0-3 0,-6 2-7 16,0 0-5-16,-4 0-11 0,0 0-9 0,0 0-13 16,0 0 0-16,0 0-9 0,0 0 1 0,0 0-2 15,0 0-7-15,0 0 6 0,-20 0 0 0,20 0 5 16,0 0 1-16,-23 0 6 0,23 31 3 0,-25-31-4 16,13 31 8-16,-7-11-4 0,2 0 2 0,3 3-15 15,-9 0-8-15,7 1-7 0,-3-4-8 0,0 3 23 16,-3-2-3-16,1-2 7 0,2 0 6 15,1-1-10-15,1 1-1 0,3-3-4 0,-1 2-6 16,7-2 11-16,0-3 0 0,4 1 6 0,2-1 3 16,2-2-5-16,0-1 13 0,0 1-3 0,27-3-3 15,-27 2 5-15,41-2-6 0,-18-2 4 0,3 2-1 16,-3-4 1-16,4 1 1 0,4-1-3 0,-8-3 0 16,0-1 3-16,-7 0-5 0,3 0-45 0,-5 0-59 15,-6 0-97-15,3 0-128 0,-3-23-145 0,-4 23-197 16,0 0-385-16,0-27 91 0,-1 27 191 0</inkml:trace>
  <inkml:trace contextRef="#ctx0" brushRef="#br0" timeOffset="42079.72">25165 4126 3989 0,'15'8'18'16,"-15"-3"22"-16,0-1 33 0,12-1 43 0,-12-3 34 16,4 0 25-16,-4 0 4 0,0 0-12 0,0 0-26 15,0 0-40-15,0 0-32 0,0 0-28 0,-21 0-27 16,21-22-7-16,-22 22-11 0,22-22-1 0,-35 7 5 16,12-3-1-16,0-5 13 0,0 1-2 0,5-4-8 15,-5-1 0-15,0-3-7 0,1-1 2 0,1-5 0 16,2-1 6-16,1 0-4 0,1-2-6 0,3-4 9 15,3 2-8-15,7-2 14 0,0 5 11 0,4 1-8 16,0 5 3-16,0 0-13 0,27 5 9 16,-27 4 6-16,23 4 3 0,-23 6-4 0,27-1-14 15,-27 4-8-15,22 2-5 0,-22 4-3 0,19 1-9 16,-19 3 7-16,14 0-9 0,-14 0 11 0,0 0 10 16,13 28-11-16,-13-28 0 0,4 33-19 0,-4-10-25 15,0 4-13-15,0 4-8 0,0-1-7 0,0 2 3 16,0 1-10-16,0 1-4 0,-31-1 1 0,31 0 0 15,-35-4 3-15,12 0 0 0,-6-3 7 0,0-3 16 16,0-2 24-16,2-1 20 0,0-2 21 0,1-5-2 16,3-2 3-16,6-2 5 0,3-1 4 0,6-3 26 15,-3-1 44-15,7-2 46 0,4 1 25 0,0-3-3 16,0 0-33-16,0 0-36 0,29 0-21 16,-29 0-8-16,39 0-10 0,-16 0-10 0,4 0-12 15,4-19-8-15,0 19-3 0,2 0-4 0,-4 0 4 16,-2 0-9-16,2 0-49 0,-2 0-49 0,-1 0-90 15,1 0-118-15,-8 0-98 0,4 0-114 0,2 24-179 16,-3-24-177-16,-3 0 146 0</inkml:trace>
  <inkml:trace contextRef="#ctx0" brushRef="#br0" timeOffset="42943.6">25562 3476 3764 0,'23'0'37'0,"-23"0"53"0,20 0 63 0,-20 0 70 15,15 0 20-15,-15 0 17 0,12 0 5 0,-12 0-19 16,0 0-6-16,6 0-27 0,-6 0-45 0,0 0-45 15,0 0-45-15,0 0-37 0,0 0-32 0,0 0-5 16,0 0-16-16,0 0-9 0,0 0 8 0,0 0 4 16,-18 0 20-16,18 0-6 0,0 0 0 0,0 0-1 15,-19 0-23-15,19 31 12 0,-16-31 3 0,16 30-3 16,-11-11 7-16,11 3-8 0,-12 1-18 0,8 2-10 16,4-1 2-16,0 3-1 0,0 0 13 0,0-2-1 15,0-1 6-15,29 0-1 0,-29-3-3 0,27-3 8 16,-27-2 5-16,33-3 4 0,-15-3 21 15,3-4 0-15,2-3 3 0,0-3 5 0,-1 0-12 16,-3 0 4-16,4 0-8 0,-3-27 0 0,-1 27 5 16,-1-26 16-16,-5 26 39 0,1-32 23 0,-1 14 49 15,-3 0 25-15,2 0 0 0,-3 0 13 0,-3 0-12 16,2 3 3-16,0 2-2 0,-1 1-1 0,-3 0-22 16,4 5-33-16,-8 0-27 0,0 3-36 0,0 2-26 15,4 2-19-15,-4 0-21 0,0 0-6 0,0 0 2 16,0 0-1-16,0 0 10 0,0 32 6 0,0-32 3 15,0 40 17-15,0-13 29 0,-20 3 11 0,20 6 6 16,0 2-9-16,-15 3-23 0,15-1-9 16,-10 1-5-16,10 1 0 0,-17-4-1 0,7 1-5 15,-3-5 1-15,-1 1-3 0,-7-2-3 0,3-1 5 16,-1-4-9-16,-4-1 4 0,1-2 0 0,-5-2-3 16,0-3-23-16,2-2-47 0,-2-1-47 0,2-4-60 15,1-4-56-15,-3 0-67 0,0-6-129 0,2-3-147 16,-2 0-78-16,0 0-61 0,0 0-11 0,-4-31 2 15,9 31-148-15,-5-39-80 0,4 15 187 0</inkml:trace>
  <inkml:trace contextRef="#ctx0" brushRef="#br0" timeOffset="53036.05">23749 4375 2765 0,'0'0'22'0,"0"18"20"0,0-18 24 0,0 0 25 15,0 0 6-15,0 0 15 0,0 0 11 0,0 0 4 16,0 0-10-16,0 0-26 0,0 0-28 0,21 0-30 16,-21 0-20-16,0 0-14 0,0 0-6 0,0 0 1 15,0 0-4-15,0 0 7 0,0 0 3 0,0 24-1 16,16-24 2-16,-16 20-2 0,13-5-2 0,-3-3 2 16,-2 4 3-16,3 0-1 0,1 1-4 0,1-2 5 15,-3-1 2-15,4 1 2 0,3-1 6 16,-5-1 22-16,5-1 24 0,3-3 19 0,3 0 15 0,0-2-24 15,4 1-24-15,0-5-20 0,4-3-14 16,0 0-1-16,2 0-3 0,2 0 4 0,2 0 1 16,-2 0 1-16,0 0-1 0,1-19-4 0,-3 19-5 15,-2 0-1-15,-5-15 1 0,5 15-4 0,-8 0 6 16,0-17-5-16,0 17 0 0,-3 0 1 0,-1-8-10 16,0 8 6-16,-1 0-4 0,-1 0 5 0,1 0 0 15,1 0 0-15,0 0 2 0,-3 0-7 0,3 26 3 16,-1-26 4-16,3 24-5 0,-2-24 9 0,-1 26-4 15,1-26-2-15,-3 28 4 0,3-12-3 0,-3 2 4 16,3 0-2-16,-4 0 2 0,-1 3-6 0,3 0 5 16,-5 1-2-16,2-2 2 0,1-1 5 15,-3-2-5-15,1-3 3 0,1-2 2 0,-6-1-4 16,7-2 6-16,-5-2-4 0,3-1-4 0,-1-1 1 16,3-2 2-16,-1-2-2 0,7-1 2 0,-3 0 4 15,5 0-5-15,0 0 1 0,4 0 2 0,-1 0-1 16,5-24-1-16,5 24-1 0,-3-19 2 0,6 19 17 15,-2-28 23-15,7 13 11 0,1-2 9 0,1-4-14 16,-3 2-17-16,7-2-8 0,-1 2-15 0,1 1-5 16,-1 1-10-16,1 3 3 0,-5 3 2 0,1-1-6 15,-3 4 6-15,-5 0-4 0,-7 4-3 16,-5-3-7-16,1 3-41 0,-12 0-62 0,1 2-98 16,-7 0-126-16,-3 2-94 0,-6 0-65 0,0 0-72 15,0 0-145-15,0 21 73 0,-46-21 126 0</inkml:trace>
  <inkml:trace contextRef="#ctx0" brushRef="#br0" timeOffset="53767.58">23832 5282 4142 0,'0'6'0'0,"27"-3"0"0,-27-1-2 0,0-2 28 16,18 0 40-16,-18 0 38 0,0 0 36 0,17 0 5 16,-17 0-14-16,0 0-21 0,0 0-27 0,0-18-25 15,0 18-32-15,0 0-23 0,0 0-4 0,0 0-14 16,0 0 8-16,0 0 2 0,0 0-4 0,-21 0 6 15,21 27 3-15,0-27-2 0,-14 33 2 16,14-13 3-16,-11 3-6 0,11 3 1 0,-8 2 4 0,8 0-7 16,0 0 5-16,0 1 1 0,0-2-4 15,0 0 0-15,0-1 3 0,0-3-20 0,0-2-18 16,0-2-2-16,0-4-17 0,0-2 13 0,0-2 20 16,0-4 10-16,0-3 20 0,0-2 5 0,0-2 6 15,0 0-9-15,0 0-20 0,0 0-7 0,0-31-8 16,0 31 3-16,15-37 18 0,-15 16 5 0,0-3 2 15,14-3 3-15,-14 2-6 0,12-2 2 0,-12 2 1 16,13 0-5-16,-7 2 6 0,0 0-6 0,5 1 1 16,-7 4 8-16,4 4-6 0,2-2 1 0,-1 5-5 15,-3 2-3-15,6 1 3 0,-8 3 0 0,5 1 0 16,-5 4-6-16,2-1 3 0,-2 1-3 16,0 0 1-16,2 0 3 0,-1 0-3 0,3 28 5 15,0-28 4-15,0 29-3 0,3-11-14 0,-3 2-13 16,6 3-21-16,-3 0-17 0,1 1-8 0,1 2-10 15,-3-2-4-15,2-1-4 0,-3 1 0 0,1-3-4 16,-2-3 3-16,0-3 8 0,-3 0 18 0,1-7 27 16,-2-1 23-16,-4-3 22 0,0 0 10 0,0-4-2 15,0 0-2-15,4 0-2 0,-4 0-6 0,0-26-1 16,4 26 9-16,-4-28 19 0,4 10 19 0,-2-3 21 16,7 1 1-16,-5-2-20 0,2 0 6 15,0 0-9-15,5 1 0 0,-3 1 3 0,-2-1-5 16,6 3-8-16,-1 0-7 0,1 3-7 0,1 2-16 15,-3 1-1-15,2 3-13 0,3 3 1 0,-1 2-3 16,-1 2-2-16,-1 2 7 0,2 0-1 0,1 0 3 16,-3 34-6-16,3-34-29 0,1 40-24 0,-7-15-36 15,5 3-34-15,-6 1-23 0,-6 0-36 0,3 3-45 16,-5-2-49-16,0 1-68 0,0-2-119 0,-25-3-191 16,25-3 55-16,-25-6 122 0</inkml:trace>
  <inkml:trace contextRef="#ctx0" brushRef="#br0" timeOffset="54123.31">24644 5437 3943 0,'23'-5'-4'0,"0"-2"-3"0,-7 2 0 0,3-3 1 16,-5-2 6-16,3 4 5 0,-3 1 18 0,-5 2 19 15,-3 2 11-15,-2 1 1 0,0 0-18 0,-4 0-23 16,0 0-15-16,0 0-6 0,0 0 3 0,0 20 1 15,0-20 3-15,0 25 5 0,0-7-2 0,-27 2 0 16,27 1 0-16,0 5-3 0,-18-2 1 0,18 1 0 16,-19-1-5-16,19 1 4 0,-21-2-24 0,11-1-14 15,2-4-13-15,-7 1-22 0,7-5 10 0,-2-2 5 16,1-3 12-16,-3 0 22 0,2-5 16 16,1-4 13-16,1 0 8 0,0 0-4 0,-3 0-5 15,3-25-5-15,0 25-1 0,-2-29 0 0,1 11 6 16,1-1 6-16,2-1 0 0,6 2 4 0,-4 0 1 15,4 1-5-15,0 1-1 0,0 1-9 0,0 1 0 16,22 3-6-16,-22 0-21 0,0 1-32 0,31 3-44 16,-31 0-54-16,19 2-50 0,-19 2-48 0,21 2-47 15,-21 1-71-15,18 0-99 0,-18 0-138 0,15 0 65 16,-15 0 130-16</inkml:trace>
  <inkml:trace contextRef="#ctx0" brushRef="#br0" timeOffset="54355.65">25018 5249 3920 0,'13'0'-6'16,"-5"0"0"-16,2 0-4 0,-1 0 0 0,-1 0 6 16,-6 0 0-16,2 0 2 0,0 0-5 0,-4 0-3 15,0 0 4-15,0 0 0 0,0 0 7 0,0 0 3 16,0 33-4-16,0-13 3 0,0 2-1 0,-18 6 2 15,18 2 3-15,0 5 0 0,0 2-37 0,0 0-42 16,0 3-64-16,0 0-72 0,0 2-46 0,0 0-57 16,-15 0-64-16,15 0-129 0,0-4-178 15,0-6 98-15</inkml:trace>
  <inkml:trace contextRef="#ctx0" brushRef="#br0" timeOffset="55175.06">24942 5518 2700 0,'0'-10'0'0,"0"1"3"0,0 1 12 0,0-1 21 16,0 5 8-16,0-1 6 0,21 2-14 15,-21 1-26-15,0 1-11 0,0 1-9 0,0 0 5 0,0 0 3 16,0 0 5-16,0 0-1 0,0 23-6 16,-36-23-14-16,36 23-13 0,-22-23-14 0,22 28-14 15,-31-12-6-15,14 0-21 0,-1 1-11 0,3 0-4 16,-1 0 6-16,1-2 19 0,5 3 23 0,-3-4 18 15,9 1 17-15,-4-3 21 0,8-3 31 0,0 0 38 16,0-2 37-16,0-3 31 0,31-3 4 0,-31 0-10 16,31-1-11-16,-31 0-20 0,41 0-2 0,-20 0-7 15,2 0-7-15,-1-20 7 0,1 20-5 0,-6 0 2 16,1-18 4-16,1 18-5 0,-7-13-8 0,3 13 2 16,-3-13-9-16,3 13-5 0,-7-16 3 0,6 16-7 15,-5-13 6-15,5 6-2 0,-6 1-2 0,-1 0-3 16,1 0-9-16,4 1-13 0,-6 1-8 0,3-1-4 15,-1 1-6-15,-4 1 3 0,4 1-6 16,-1-1-12-16,1 2-9 0,-4 1-3 0,-2 0-2 16,2 0-1-16,0 0 9 0,-4 0-4 0,4 0 0 15,-4 0 4-15,0 0 0 0,0 0 2 0,0 0 3 16,0 0-3-16,5 0-5 0,-1 0-1 0,-4 0 0 16,4 0 2-16,0 0 3 0,6 0 22 0,-6 0 23 15,7-24 18-15,1 24 14 0,-4-16-12 0,3 16-10 16,-3-23-6-16,4 11-6 0,-1-1-3 0,-3-1 6 15,0 2-10-15,3-4-7 0,-7 3-9 0,4 0-20 16,-2 1-1-16,-2 1-1 0,1 3-3 16,-1-1 3-16,0 2-7 0,-4 1-8 0,0 5-7 15,0 0-4-15,0 1 5 0,0 0 4 0,0 0 0 16,0 0-15-16,-31 0 2 0,31 29-3 0,-23-29 10 16,23 25 15-16,-27-25 0 0,27 33-3 0,-27-15 3 15,11 0-18-15,1 1-4 0,3-2-2 0,2 4-13 16,-3-3 17-16,7-1 1 0,-2-1 7 0,4 0 14 15,4-1 0-15,0-3 5 0,0-2 3 0,0 0 0 16,0-4 1-16,26 0-2 0,-26-3 4 0,36-3-5 16,-10 0 0-16,-3 0 6 0,8 0-11 0,2-25 6 15,2 25-4-15,1-29 3 0,-3 9 2 16,2-2 9-16,-4-3 25 0,0 0 2 0,-4-3 12 0,-5-2-5 16,-3 1-18-16,0-2 2 0,-3-1-7 15,-1-1 8-15,-3 0 3 0,-6 1-2 0,3-2 19 16,-1 3 8-16,-4 1 14 0,0 1 10 0,-2 6-6 15,2 0-11-15,-4 4 11 0,4 2-19 0,-4 6-14 16,0 4-25-16,0 0-29 0,0 4-17 0,0 3-4 16,0 0 12-16,0 0-5 0,0 24 17 0,0-24 9 15,0 42-6-15,-22-10 5 0,22 3 1 0,0 8-4 16,-19 2 0-16,19 3 0 0,-16 3-38 0,16-1-70 16,-15 3-72-16,7-3-85 0,-1 0-48 0,-1 1-28 15,2-1-48-15,-7-1-68 0,7-3-83 0,-4-1-174 16,1-2-196-16,3-5 152 0</inkml:trace>
  <inkml:trace contextRef="#ctx0" brushRef="#br0" timeOffset="55991.57">24810 5863 4139 0,'20'0'10'0,"-20"-15"42"16,27 15 64-16,-10-18 87 0,-3 8 93 0,3-1 73 16,-3 1 44-16,1 3-1 0,-3 1-38 0,-4 1-67 15,1-3-72-15,-3 5-69 0,-2 0-56 0,0 1-48 16,-4 0-36-16,0-1-20 0,0 3-13 0,0 0-2 16,0 0-6-16,0 0 4 0,0 0-5 15,0 0 6-15,0 0 8 0,0 22-1 0,-23-22 3 16,23 22-3-16,-20-5 0 0,20 1 2 0,-21 2 4 15,21 5-2-15,-25 4 2 0,15 2-7 0,2 4-59 16,-3 2-48-16,3 1-74 0,0 5-100 0,-1-4-79 16,3 2-73-16,-2-5-29 0,-2-2 1 0,3-3 29 15,1-6 3-15,-6 0 5 0,6-6 14 0,-3-1 34 16,-3-6 52-16,6-4 30 0,-3-2 10 0,-3-6 4 16,2 0 34-16,-3 0 66 0,-1 0 127 0,-1-30 165 15,3 30 133-15,-3-27 102 0,3 27 35 0,-2-32-16 16,5 18-25-16,1-3-21 0,0 3-2 0,6-2 8 15,2 0-5-15,0 0-11 0,0 1 3 16,0-1 8-16,0-1 31 0,0 0 39 0,27 1 0 16,-27-2-23-16,0 3-34 0,22-2-56 0,-22 5-40 15,0 0-39-15,19 1-50 0,-19 4-51 0,0 3-38 16,0 0-40-16,0 1-20 0,6 3-8 0,-6 0-8 16,0 0 8-16,0 0 1 0,0 0 2 0,0 35 9 15,0-14-2-15,0 3 3 0,0 7 3 0,0 4-8 16,-18 5 2-16,18 2 2 0,0 4-3 0,0 0 6 15,0 0-1-15,0-2-3 0,0-2 1 16,0-4 2-16,24-3-1 0,-24-5 0 0,0-4 3 0,0-7 1 16,19-4 6-16,-19-3 3 0,0-4 4 0,14-5 22 15,-14-2 29-15,17-1 14 0,-3 0-5 16,1 0-26-16,8-25-32 0,-1 25-20 0,7-30 0 16,-2 11 0-16,2-1 0 0,2-3 0 0,-8-2 0 15,2 0 0-15,-1 0 0 0,-1-1 0 0,-2 1 0 16,-2 1 0-16,-3 0 0 0,3 3 0 0,-1 2 0 15,-5 0 0-15,1 2 0 0,-6 4 0 0,3 0-25 16,-3 5-97-16,-4 2-126 0,-4 1-187 0,2 5-238 16,-2 0-80-16,0 0-31 0,0 0-12 0,0 0 22 15,0 33-277-15,-25-33 35 0,25 35 200 0</inkml:trace>
  <inkml:trace contextRef="#ctx0" brushRef="#br0" timeOffset="58279.59">22257 6803 4140 0,'0'-7'26'16,"29"1"40"-16,-29 1 45 0,0-2 51 0,22-1 39 15,-22 1 24-15,0 4 21 0,0 1 24 0,15 0-16 16,-15 2-20-16,0 0-51 0,0 0-62 0,0-2-51 15,0 2-43-15,0 0-12 0,0 0 35 0,0 0 22 16,0 0 18-16,0 27 9 0,0-27-41 0,0 32-14 16,-21-10-9-16,21 4 8 0,0 1 3 0,-16 5-4 15,16 1-12-15,-11 0-10 0,11 5-9 0,0 2-2 16,0 2 2-16,0 2-10 0,0 3 1 16,0-2-2-16,0-1-3 0,0 2-1 0,0-7-2 0,0-4 5 15,0-6 1-15,0-5 0 0,0-7 7 16,0-4 2-16,0-5 7 0,0-3 12 0,0-4 0 15,0-1-8-15,0 0-2 0,0 0-12 0,0-27-7 16,0 27 1-16,0-42-8 0,0 12 6 0,0-8-2 16,0-4 1-16,0-7-7 0,0-1-16 0,0-1-1 15,0-1-2-15,0 2 7 0,0 0 11 0,0 3 2 16,25 6 5-16,-25 0 7 0,0 2-4 0,0 5-2 16,25 0-4-16,-25 2-4 0,25 5 11 0,-11-3 0 15,7 3-2-15,0 4 3 0,3 0-8 0,1 2 2 16,0 3 0-16,-2 3 1 0,-1 4-4 15,1 0-2-15,0 2-1 0,-2 5-46 0,-9 2-25 16,2 0-30-16,-3 2-44 0,1 0-1 0,-8 0-18 16,5 0-17-16,-5 28-24 0,-2-28-11 0,-2 29 8 15,0-11 10-15,0 3 43 0,0 2 7 0,0 5-11 16,-33 0-27-16,33-1-47 0,-40 3-51 0,14-3-63 16,-1 1-67-16,-4-1-102 0,-2-4-188 0,6-2-8 15,-2-4 133-15</inkml:trace>
  <inkml:trace contextRef="#ctx0" brushRef="#br0" timeOffset="58666.64">22511 6875 3590 0,'27'0'0'0,"4"0"24"0,-8 0 53 0,-1 0 64 16,5 0 58-16,-8-19 24 0,-3 19-16 0,-3 0-33 15,-1 0-52-15,-6 0-42 0,1 0-42 0,-5 0-26 16,0 0 20-16,-2 0-4 0,0 0 13 0,0 30-10 15,0-30-21-15,4 32-8 0,-4-11-3 0,0 3 4 16,0 1-8-16,0 1 9 0,0 1-9 0,0 0 10 16,0 1-8-16,0 2 0 0,0 0 7 0,0 2-8 15,0 0 10-15,0-1-7 0,0 1-1 16,0-5-1-16,0-1 6 0,0-4-2 0,0-4 4 16,0-4-1-16,0-5-1 0,0-2 1 0,0-6-4 15,0 1-1-15,0-2-15 0,0 0-3 0,0 0-1 16,0-34-4-16,0 34 10 0,0-42 11 0,0 16 3 15,-23-4 3-15,23-4 1 0,0 3-4 0,0 2 5 16,-16 0 4-16,16 2 1 0,0 1-2 0,0 2-3 16,24 1 3-16,-24 2 0 0,29 1-3 0,-29-1-2 15,40 3-1-15,-18 1-10 0,1 3 3 0,0 1 2 16,-3 3-5-16,1 2-28 0,-4 2-43 0,-1 2-64 16,-5 1-89-16,-1 1-85 0,-6 2-63 0,0 0-48 15,-4 0-45-15,0 0-106 0,0 30-209 0,0-30 107 16</inkml:trace>
  <inkml:trace contextRef="#ctx0" brushRef="#br0" timeOffset="59267.66">22871 7116 4180 0,'31'0'-3'0,"-15"0"3"16,-1 0 46-16,-1 0 66 0,5-26 75 0,-7 26 77 15,3 0 15-15,-3 0 1 0,-6-16-34 0,0 16-72 16,-1 0-59-16,-3 0-68 0,0 0-43 0,0 0-12 15,-2 0-1-15,0 0-10 0,0 0 15 16,0 0-1-16,4 0 5 0,-4 0 9 0,0 0-8 0,0 0-1 16,4 0 1-16,-4 0 3 0,4 0 1 15,-4 16 4-15,2-16 5 0,0 0-5 0,0 0-14 16,2 0-43-16,1 0-14 0,3 0-8 0,-4-27 18 16,2 27 39-16,2-25 1 0,-3 25 12 0,5-32 0 15,-4 16 1-15,0 1 3 0,-2 1 1 0,3 1-5 16,-3 3 0-16,-2 1 0 0,2 1-4 0,-4 3-5 15,0 5-40-15,0-6-23 0,0 6-21 0,0-3-7 16,0 3 40-16,0 0 27 0,-25 0 7 0,25 0-11 16,-23 26-10-16,23-26-7 0,-35 23 8 0,15-23 16 15,3 34 11-15,-4-14 1 0,5-2 4 16,-1 3 3-16,3-2-9 0,6 4 2 0,-3 0-2 0,5 3-6 16,2 0-1-16,4 1 1 0,0 1-3 15,0 3 7-15,0 0 9 0,35-4-3 0,-35 1 4 16,39-5 5-16,-14-2 0 0,2-3 10 0,4-4-2 15,2-6-1-15,0-5 10 0,2-3-11 0,3 0 4 16,-1 0 0-16,-2-37-5 0,-4 13 6 0,4-5-7 16,-8-5 9-16,0-6 7 0,0 1 13 0,-9 0 19 15,-1-3 3-15,-3 2 16 0,-1 2 2 0,-3-1 16 16,-4 1 21-16,-2 5 2 0,0-4 23 0,1 2 39 16,3 2 23-16,-4 2 23 0,-4 2-5 0,4 3-34 15,0 2-24-15,0 6-39 0,-1 2-28 0,1 4-36 16,-4 3-35-16,0 3-15 0,4 2-22 15,-4 4-6-15,0 0 9 0,0 0 2 0,0 24 17 16,0-24 12-16,0 41-8 0,0-11-5 0,0 8 5 16,-23 5-8-16,23 9-41 0,0 0-59 0,0 6-100 15,-21 8-122-15,21-1-74 0,-14 3-51 0,14 1-25 16,-19-1-23-16,7-2-40 0,-1-4-72 0,3-4-214 16,0-12-8-16,-3-5 158 0</inkml:trace>
  <inkml:trace contextRef="#ctx0" brushRef="#br0" timeOffset="59714.53">23299 7217 3502 0,'37'-24'4'0,"-12"-2"7"15,-1 6 40-15,-3 2 50 0,4 2 25 0,-2-1 17 16,-5 4-27-16,-1 4-49 0,-7 3-30 0,-10 2-32 16,8 1-14-16,-8 2 2 0,0 1 1 0,0 0 3 15,-29 0 2-15,29 0-14 0,-39 0-1 0,14 25-2 16,-4-25-7-16,0 19 13 0,0-19-5 0,-2 26 0 15,5-11 3-15,-1 1 0 0,4 4 0 0,2 1 7 16,11-2-2-16,-5 0 1 0,11-1 9 0,4-1-4 16,0-1 6-16,0-1-2 0,33-4-2 0,-33-1 6 15,46-1-5-15,-15-4 7 0,0 1-1 0,4-4-4 16,2 0-1-16,3-2 2 0,-3 0-1 0,2 0 7 16,-4 0 10-16,-4-22 9 0,2 22 8 15,-6-18 8-15,-4 18 9 0,-7-22 3 0,3 22 21 16,-5-28 11-16,-1 14 10 0,-1-4 5 0,-1 0-14 15,-5 0 5-15,-2-1-5 0,0 2 1 0,-2 0 15 16,0 2-3-16,2-1 14 0,0 3 10 0,-4 2 1 16,0 4-16-16,5 1-15 0,-5 1-54 0,4 1-32 15,-4 2-16-15,0 2-27 0,2 0 9 0,-2 0 0 16,0 0 5-16,0 0 15 0,0 25 8 0,0-25-3 16,0 41 5-16,0-14-6 0,0 7-7 0,0 3 8 15,0 4-9-15,0 2 0 0,0 2 9 0,0 0-67 16,0-4-44-16,0 1-69 0,-23-3-85 0,23-2-21 15,0-3-51-15,-19-4-39 0,19-3-33 16,-18-4-40-16,18-6-67 0,-21-3-242 0,15-10 13 16,-8-4 123-16</inkml:trace>
  <inkml:trace contextRef="#ctx0" brushRef="#br0" timeOffset="59848.26">23824 7015 3439 0,'16'-19'-2'0,"-3"2"0"0,-3 5 3 15,-4 1 0-15,2 1-2 0,1 2-40 16,-1 0-77-16,-8 7-107 0,0 1-107 0,0 0-143 16,0 0-222-16,0 0 62 0,-27 22 110 0</inkml:trace>
  <inkml:trace contextRef="#ctx0" brushRef="#br0" timeOffset="60391.67">24001 7235 3745 0,'15'0'0'16,"-3"0"4"-16,-1-26 18 0,-3 26 39 0,0-21 28 16,-2 21 10-16,3-18-10 0,-9 18-41 0,4 0-31 15,-4 0-19-15,0 0-5 0,0 0 0 0,0 0 3 16,0 0 6-16,-31 0-4 0,31 0 0 16,-23 0-1-16,23 0 0 0,-31 32 2 0,14-32-2 15,3 29 2-15,-1-11 4 0,-1 1-4 0,6 2 2 16,-5 1-8-16,7 2-1 0,-5-1 4 0,7 0 1 15,2 2 6-15,0-2-1 0,4-1-3 0,0-1 0 16,0-3 0-16,0 0 2 0,0-2 2 0,35-5 4 16,-35 0 1-16,33-4-2 0,-16-4-2 0,3-2-4 15,5-1 1-15,2 0-3 0,0 0 24 0,0-35 23 16,2 35 16-16,0-37 11 0,-2 14-10 0,-1-5-14 16,1-2-5-16,2-4 3 0,-10-1-1 0,4-2 10 15,-3-2-2-15,-5 2-8 0,1 0 18 0,-1 2 2 16,-7-1-2-16,0 3 25 0,3 3 10 15,-3-1-1-15,-6 4 13 0,4 1-12 0,-4 0-19 16,2 2 34-16,0 2 5 0,-4 2 7 0,5 2-2 16,-5 1-42-16,0 5-30 0,0 1-28 0,4 5-24 15,-4 1-18-15,0 2-12 0,0 1 4 0,0 2 0 16,0 0 11-16,0 0 13 0,-27 37 2 0,27-17 8 16,-21 8-5-16,21 7 5 0,-25 5 1 0,25 9-3 15,-26 4 4-15,26 4-12 0,-17 4-2 0,5 4 0 16,1-2-61-16,7-1-12 0,-8 1-27 0,6-4-48 15,-7-5 3-15,5-5-26 0,2-7-12 0,-3-3 25 16,3-8 30-16,4-3 17 0,2-6 8 16,0-5 0-16,0-4-2 0,0-3-3 0,0-5-24 15,21-1-54-15,-21-4-61 0,23 0-60 0,-23 0-34 16,26 0-16-16,-26-22-48 0,29 22-87 0,-29-26-111 16,25 9 76-16,-25-4 137 0</inkml:trace>
  <inkml:trace contextRef="#ctx0" brushRef="#br0" timeOffset="60546.67">24150 7318 2976 0,'-12'-7'4'16,"12"2"13"-16,0 0 36 0,0-1 46 0,27 0 31 15,-27 3 1-15,24 0-30 0,-24 0-46 0,34 2-34 16,-34 0-17-16,31 1-8 0,-13 0 2 16,-3 0 2-16,5 0-21 0,-7 0-49 0,3 0-74 15,1 23-89-15,-5-23-90 0,7 0-102 0,-7 17-171 16,3-17-69-16,3 0 112 0</inkml:trace>
  <inkml:trace contextRef="#ctx0" brushRef="#br0" timeOffset="61043.53">24671 7156 3925 0,'19'-9'5'0,"-1"2"0"16,1 2-2-16,-3-3 2 0,-1 2 23 0,1-2 38 16,-1 4 38-16,-3 1 23 0,-8 1-8 0,1 2-34 15,-3 0-30-15,2-1-31 0,-4 1-23 0,0 0-5 16,0 0-5-16,0 0 10 0,0 0-3 0,0 0-1 15,-27 24 3-15,27-24 0 0,0 30 4 16,-23-10-3-16,23 5 4 0,0 1-13 0,-18 2 4 16,18-1-10-16,0 1-6 0,0-1 2 0,0 1-9 15,0-3 2-15,0 1 0 0,0-7 3 0,0-1 12 16,18-1 7-16,-18-6 8 0,19-3 1 0,-19-3-1 16,25-1 6-16,-7-4-8 0,1 0 2 0,-1 0-1 15,5-32 14-15,-2 32 20 0,2-32 15 0,-1 11 31 16,-7-3 7-16,3-1 5 0,-1-4 0 0,-3 2-4 15,-1-2 24-15,-1 1 42 0,3 0 38 16,-5 1 33-16,2 2 15 0,-3 5-5 0,1 3-14 0,-6 2-22 16,4 3-34-16,-8 3-43 0,5 3-35 15,-5 4-39-15,2-3-34 0,-2 5-21 0,0 0-12 16,0 0-9-16,0 0 7 0,0 0 9 0,0 0 30 16,0 28 29-16,0-28 26 0,-23 42-1 0,23-13-23 15,0 3-24-15,-23 7-27 0,23 2-1 0,-18 3 1 16,3 5 1-16,15-4 2 0,-17 2-3 0,17 1-3 15,-14 0 4-15,6-2-2 0,-3-1 2 0,3-2 1 16,4-1-3-16,-6-3 6 0,-3-4-6 0,1 1 2 16,2-4 3-16,-3-1-14 0,-1-4-41 0,1-3-45 15,-1 0-59-15,6-4-66 0,-5-2-63 0,3-2-77 16,-5-3-48-16,7-1-5 0,-6-3 37 16,5 0 54-16,-3-5 29 0,-3-1-14 0,1-3-36 15,2 0-60-15,-7 0-93 0,-2-31-209 0,7 10-76 16,-5-4 124-16</inkml:trace>
  <inkml:trace contextRef="#ctx0" brushRef="#br0" timeOffset="62060.07">22461 8121 4050 0,'0'0'6'0,"0"0"19"0,27 0 54 15,-27 0 62-15,0-26 62 0,27 26 47 0,-27 0 9 16,0-14-27-16,15 14-39 0,-15 0-61 0,0 0-62 16,0 0-41-16,0 0-29 0,0 0-8 0,0 0-1 15,0 0 5-15,0 0 4 0,0 0 0 0,0 0 3 16,-23 0-3-16,23 30-10 0,0-30 14 0,-17 34-53 16,17-13-50-16,0 1-50 0,0 1-64 15,0 0-36-15,0 1-38 0,0 0-66 0,0 0-81 16,0 1-54-16,0-2-81 0,0-2-169 0,0-2-29 15,0-5 137-15</inkml:trace>
  <inkml:trace contextRef="#ctx0" brushRef="#br0" timeOffset="62207.73">22517 7977 3805 0,'0'-14'-4'0,"29"2"-10"0,-29-1 2 16,23 2 0-16,-23-2-4 0,23 1-24 0,-23 3-46 15,12 4-69-15,-12 1-79 0,0 3-83 0,0 0-108 16,0 1-153-16,0 0-119 0,0 0 117 0</inkml:trace>
  <inkml:trace contextRef="#ctx0" brushRef="#br0" timeOffset="62675.68">22699 8050 3820 0,'12'0'-2'0,"3"0"25"15,4 0 64-15,-5 0 72 0,3 0 65 0,-3-21 21 16,-2 21-13-16,-3 0-40 0,-3 0-37 16,-4-15-24-16,0 15-45 0,-2 0-28 0,0-12-31 15,0 12-31-15,0 0-7 0,0 0-1 0,0-8-4 16,0 8 5-16,0 0-1 0,0 0-3 0,0 0 7 16,0 0 8-16,0 0 3 0,0 0-4 0,-19 28 3 15,19-28-3-15,0 24-1 0,0-8-1 0,-14 3-2 16,14-3 1-16,0 4-3 0,0 1 4 0,0-2 7 15,0 2-7-15,0 0 0 0,0-1 4 0,0-1-8 16,0-3-22-16,0 0-23 0,21-4-7 0,-21-2 0 16,0-3 19-16,0-2 31 0,0-2 9 0,0-3 5 15,0 0 8-15,0 0-5 0,0 0-1 0,0 0-10 16,0-30 5-16,0 30-3 0,0-29 0 16,-27 11 2-16,27-1 7 0,0-2-1 0,-19 0-3 15,19 0 2-15,0-1-9 0,0 4 3 0,0-1 2 16,0-1-5-16,0 1-2 0,0 0 5 0,29 2-4 15,-29-2 10-15,23 2-9 0,-23 2 4 0,27 0 2 16,-13 2 0-16,5 2 4 0,-7 0-11 0,7 4-3 16,-3 3-3-16,1 0 2 0,-1 4 3 0,7 0-5 15,-6 0 2-15,1 0-2 0,1 30-2 0,-3-30 9 16,1 33-28-16,-1-12-29 0,-3 3-29 0,-5 3-50 16,2 2-29-16,-5 2-30 0,-1 1-54 0,0 1-48 15,-4 1-58-15,0-2-78 0,0 1-120 16,0 2-229-16,0-12 76 0,-29 4 138 0</inkml:trace>
  <inkml:trace contextRef="#ctx0" brushRef="#br0" timeOffset="63060">23516 7788 4266 0,'33'-21'-3'0,"-6"1"7"0,-5 3 37 0,-7-2 44 15,5-6 45-15,-9 11 27 0,-3 1-17 0,-4 6-39 16,-4 1-41-16,0 3-39 0,0 1-16 16,0 2-9-16,0 0 1 0,0 0 6 0,-31 0 4 15,31 0-4-15,-39 0 6 0,12 23-8 0,-2-23-2 16,-6 0 3-16,0 24-8 0,4-24 10 0,-2 20-8 16,0-7 1-16,2-2-4 0,4 3 0 0,2 1 0 15,0-1-2-15,9 0 2 0,-5 1-2 0,4 1 5 16,9-4-3-16,0-1 3 0,0 2-5 0,3-3-1 15,3-1 7-15,-2 0 3 0,4 0-1 0,0-1 3 16,0 0 1-16,0 0-1 0,0 0 1 0,0 0-1 16,0 2-1-16,0 1-1 0,0-1-2 0,0 1 2 15,23 0-5-15,-23 0 6 0,0 2 0 0,0 1-2 16,12 1 9-16,-12 2-9 0,0 1 6 16,0 0-6-16,11 0-8 0,-11 5-44 0,0 1-32 15,8 1-44-15,-8 0-52 0,2 1-42 0,2 0-87 16,-4 5-75-16,0-1-92 0,0 1-140 0,0-1-227 15,0-7 123-15</inkml:trace>
  <inkml:trace contextRef="#ctx0" brushRef="#br0" timeOffset="63871.61">23055 8181 3519 0,'0'-7'-2'0,"35"-3"2"0,-13 2 37 0,-7-1 70 16,4 0 67-16,1-4 39 0,3 6-3 15,-7-1-50-15,1 2-45 0,0 1-23 0,-5 0-31 16,2-3-17-16,3 3-19 0,-3-2-19 0,5 0-2 16,-2-1-7-16,1 1 5 0,1 0-1 0,-1-2-1 15,1 1 5-15,2-1-4 0,1 0 2 0,-5 2-7 16,-3-2 5-16,1 0-3 0,-1 2-3 0,-1 0 9 16,-5 0-7-16,0 1 1 0,-1 0 4 0,-3 4-8 15,0-1 1-15,0 1-1 0,-4 0-6 0,0 2 6 16,0 0 0-16,0 0 4 0,0 0 6 0,0 0-6 15,0 0 5-15,0 29-4 0,0-29-2 0,-23 30 5 16,23-14-3-16,0 2 1 0,-29 4-2 16,29-3-13-16,-25 3-11 0,25-3-3 0,-22 1-8 0,13-2 9 15,-5 0 5-15,6 0-5 0,4-4 9 16,4 0 0-16,-13-1 6 0,13-3 11 0,0 0-2 16,-2-3 7-16,2-2-1 0,0-2 0 0,0-2 4 15,23-1-6-15,-23 0 2 0,33 0 1 0,-33 0-5 16,41-23 8-16,-20 23 2 0,2-21-8 0,-1 21 6 15,1-25 0-15,-8 25 15 0,5-28 13 0,-5 13 2 16,-3 1 2-16,1-3-12 0,-3 2-5 0,-2 1 0 16,2-2 0-16,-1 2 0 0,-3 0 5 0,0 1-5 15,-4 4-6-15,0-1-10 0,0 4-14 0,-2 0 4 16,0 5-4-16,0-1 1 0,0 2 4 16,0 0-4-16,-24 0 5 0,24 25 8 0,0-25-6 15,-25 27 0-15,25-6 0 0,0 1-7 0,-19 2 4 16,19 4 4-16,0 1-6 0,0 0 2 0,0-2 4 15,0-4-10-15,0 0 2 0,0-3-4 0,0-3 3 16,0-3 8-16,0-7 7 0,0-3 4 0,0 0-4 16,0-4-2-16,0 0-3 0,0 0 2 0,27-24 2 15,-27 24-1-15,31-33 1 0,-12 12 6 0,-3-4 4 16,3-1 13-16,-1-3-5 0,-3-3 19 0,-3 2-2 16,3-3 0-16,-3 2 2 0,-2 0-16 0,3-1 14 15,-9 1 11-15,6 1 17 0,-1 1 14 16,-1 1-15-16,-6 1-7 0,4 4-3 0,-4 1 9 15,2 5 5-15,5 2-12 0,-9 1-11 0,4 4-32 16,-2 3-24-16,-2 3-8 0,0 3-13 0,0 1-3 16,0 0 21-16,0 0-1 0,0 24 4 0,0-24 20 15,0 39-8-15,-21-14 3 0,21 6 4 0,0 2-16 16,-25 5 0-16,25-1-1 0,-18 4-4 0,18-1 4 16,-19 2-31-16,19 1-39 0,-19-5-22 0,11 3-34 15,-2-1 3-15,0-2 7 0,3-4 4 0,3-3 9 16,0-3 24-16,2-2 26 0,2-7 26 0,0-2 29 15,0-6 5-15,0-5 4 0,29-3-2 16,-29-3-8-16,27 0 3 0,-27 0-23 0,35-31-48 16,-16 31-62-16,1-31-74 0,1 12-72 0,0 2-55 0,-3-1-59 15,5 1-103-15,-13-1-213 0,3-5-31 16,-5 1 121-16</inkml:trace>
  <inkml:trace contextRef="#ctx0" brushRef="#br0" timeOffset="64858.62">23629 8014 3125 0,'0'26'1'0,"0"-26"26"0,0 0 53 16,0 19 60-16,33-19 53 0,-33 0 17 0,31 0-30 15,-31 12-46-15,40-12-50 0,-18 0-33 0,-3 0-22 16,0 0-14-16,1 5-6 0,3-5-9 0,-6 0-1 16,-3 0 2-16,5 0 2 0,-7 0 0 0,7 0-1 15,-1 0-3-15,-3 0 1 0,1-19-2 16,-1 19 1-16,1 0 1 0,-1-15-2 0,1 15 5 15,-1-10-4-15,-7 10 2 0,2-10 1 0,-1 10-6 16,-1-7 5-16,-4 7-2 0,0-6-1 0,-2 5 3 16,2-1-2-16,-4 0 4 0,0 2-3 0,0 0 0 15,0 0 1-15,0 0 7 0,0 0 5 0,0 0 7 16,0 0 13-16,0 0 3 0,0 0-2 0,0 0 0 16,0 0-16-16,0 0-10 0,0 0-3 0,0 0-13 15,0 0 5-15,0 0-2 0,0 0 3 0,0 0 2 16,0 15 3-16,0-15-2 0,0 0 4 0,0 16 2 15,0-16-6-15,0 13 1 0,-16-13-3 16,16 13 1-16,0-7 0 0,0 1 0 0,0 0-2 16,0 1 5-16,0-2 0 0,0 2-2 0,0-1 7 15,0 1-6-15,0-1 2 0,0 0 2 0,0-1-6 16,0-2 4-16,0-2 4 0,0 1 8 0,0-3 29 16,16 0 3-16,-16 0-4 0,0 0-8 0,19 0-24 15,-19-26 0-15,16 26 16 0,-5-24 16 0,1 24 5 16,-1-30 9-16,-3 13-9 0,0 0-1 0,0 1-2 15,3 1-3-15,-3-1-2 0,-4 2-6 0,2 1 7 16,3 1 4-16,-5 1-1 0,0 0 1 0,0 3-9 16,2 0-10-16,-6 1-8 0,4 2-7 15,-4 2-12-15,0 1-7 0,0-1-1 0,0 3-9 16,0 0 2-16,0 0 3 0,0 0-3 0,0 0 11 16,0 0 3-16,-18 30 8 0,18-30 2 0,0 31-7 15,-23-11-3-15,23 3-13 0,-17 1 8 0,17 3 2 16,0 1 8-16,-10 1 8 0,10 1-16 0,0-1-1 15,0 1-3-15,0-1 4 0,0-5 8 0,0-3 2 16,0-3 0-16,0-4-6 0,23-4 5 0,-23-2 5 16,0-5 3-16,0-1 0 0,12-2-5 0,-12 0-7 15,19 0 1-15,-9 0 4 0,3 0-4 0,1 0 1 16,5-32 4-16,-3 32-10 0,3-30 2 0,-1 11 7 16,-1-2-11-16,1-1 8 0,-3 2-1 15,1-2 1-15,-5 0 6 0,1 1-12 0,-4 3 5 16,1 0-5-16,-3-2-3 0,2 5 10 0,-4 0 0 15,1 0-3-15,-1 3-1 0,-2 3-6 0,2-1 6 16,0 3-3-16,-4 1-1 0,0 0 3 0,0 5-13 16,4-1 2-16,-4 2-3 0,0 0-5 0,0 0 5 15,0 0-1-15,0 0 12 0,0 22 6 0,0-22 0 16,4 26 3-16,-4-6 0 0,0 0-8 0,2 3-3 16,0 2-2-16,0 0 1 0,1 1 3 0,3 0 15 15,-6-2-3-15,4 2-12 0,-4-3 4 0,4-2-7 16,-4-5 9-16,4 0-2 0,-4-5-7 15,2-2 9-15,-2-2-3 0,2-2 10 0,0-4 12 16,-2 2-9-16,2-3 11 0,0 0-7 0,3 0-8 16,3 0 1-16,-4 0-12 0,6-23 2 0,-1 23 7 15,3-24-4-15,2 24 2 0,-3-33-2 0,1 14-6 16,1-6 3-16,1 3-4 0,-2-1 12 0,3 0-1 16,-3 1-1-16,3 0 1 0,-1 1-5 0,3-1-7 15,-3 3 0-15,3 3 3 0,1-2-8 0,1 4 11 16,-4 3-8-16,1 0-3 0,-1 4 0 0,-3 2-69 15,0 2-45-15,-1 2-61 0,-7 1-62 0,2 0-1 16,-4 0-34-16,0 24-32 0,-2-24-37 16,0 31-42-16,0-12-42 0,0 4-88 0,-25 0-171 15,25 0 57-15,-29-3 127 0</inkml:trace>
  <inkml:trace contextRef="#ctx0" brushRef="#br0" timeOffset="65255.09">24739 8233 4031 0,'31'0'26'0,"-12"-27"11"15,2 27 52-15,-3-25 39 0,5 25 10 0,0-32 27 16,-5 32-2-16,-1-27 15 0,-3 27 31 0,-1-18 18 16,1 18-6-16,-4-14-33 0,3 14-61 0,-5-13-58 15,-4 13-45-15,0-5-24 0,3 5-8 0,-7-5 4 16,4 5-8-16,-4 0 5 0,0 0 2 0,0 0 1 16,0 0 4-16,0 0 3 0,0 0-7 0,4 0-4 15,-4 0 12-15,4 0-4 0,0 0 8 16,0 0 8-16,7 0-12 0,-7 0-10 0,8 0-1 15,-1 0-7-15,-1-27 5 0,2 27 8 0,1-30 0 16,1 14 1-16,-1-1 3 0,1-2 4 0,-6 1-7 16,1-1-4-16,1 5 8 0,-6 2-12 0,0 2 8 15,0 2-17-15,-2 2-40 0,-2 2-13 0,0 4-9 16,0 0 17-16,0 0 25 0,0 0 29 0,-33 0 0 16,33 25 8-16,-39-25 8 0,16 28-13 0,1-10 9 15,-5 3-9-15,0-1-4 0,0 4 4 0,4 0-16 16,0 1-1-16,5 0-16 0,-3 2-6 15,7 0-16-15,-1 0-5 0,7 1-6 0,0 1-26 16,4-5 2-16,4 1-32 0,0-2-13 0,0-2-5 16,0 2-18-16,31-4-9 0,-31-2-40 0,26-2-42 15,-26 2-39-15,31-4-44 0,-12-1-33 0,-7-1-57 16,3-4-129-16,1-4-124 0,-1-3 107 0</inkml:trace>
  <inkml:trace contextRef="#ctx0" brushRef="#br0" timeOffset="71107.25">28630 3532 2863 0,'0'0'6'0,"0"0"6"16,22 0 18-16,-22-21 23 0,0 21 17 0,17 0 15 15,-17-16-1-15,0 16-1 0,8 0-6 0,-8 0-6 16,2 0-13-16,-2 0-19 0,4 0-16 0,0 0-17 16,-4 0-8-16,5 0 0 0,-5 0-7 0,4 0 1 15,-2 0 6-15,4 0-5 0,-4 0 3 0,2 0 0 16,0 0 0-16,5 0 1 0,-3 28-1 0,2-28 4 16,-4 22-4-16,5-8 0 0,-3 1 4 0,-2 6-4 15,0-3 2-15,0 4 1 0,0 2-3 16,-4 2 6-16,2 2-2 0,-2-1 4 0,0 0-4 15,0 1 0-15,0 0 0 0,0-1 1 0,0-3 4 16,-24 1-5-16,24-3 4 0,0-1-1 0,-31-2-2 16,31-3 0-16,-27-2-2 0,14-3-3 0,-1-2 4 15,-3-4 2-15,-1-1 1 0,3-3 4 0,3-1-1 16,-3 0-1-16,7 0 1 0,-2 0-4 0,1-26 0 16,5 26-2-16,0-26 2 0,4 26 3 0,0-32-1 15,0 13-2-15,0-1-4 0,0-1-5 0,31-3 5 16,-31 0-2-16,39 0 2 0,-18-2 2 0,8 0-3 15,-2-2 3-15,2 1 0 0,2 0 2 16,4 0-1-16,-4 1 5 0,0 0 15 0,-2 3 2 0,2 2 15 16,-4 1-4-16,-4 5 0 0,-5 3 6 15,-1 3-5-15,-3 1 0 0,-6 2-15 0,5 3-12 16,-7 3-21-16,2 0 9 0,-1 0 0 0,-3 0-7 16,0 0 13-16,0 0-12 0,-4 0 2 0,0 0-4 15,0 0-1-15,4 0 6 0,-4 0-3 0,0 28 9 16,0-28 2-16,0 29-4 0,0-11 7 0,0 0 2 15,0 3-2-15,0 0 3 0,-27 0-8 0,27 1 6 16,-18-4-1-16,18 3 0 0,-27 0 0 0,12-2-4 16,-5-1-12-16,-3-1-14 0,0 0-11 0,0-3-12 15,3 1-2-15,-3-1 0 0,4-3 14 16,5 1 11-16,1-1 13 0,5 1 11 0,2-3 4 16,2 1-2-16,4 1 4 0,0-1 2 0,0-1-4 15,31 1 0-15,-31-1 0 0,41 0-4 0,-10-1 3 16,-4 0-1-16,0-3 2 0,6 1 2 0,-4-3-8 15,-2-1 8-15,-2 1-4 0,-5-3-13 0,-1 0-17 16,0 0-46-16,-3 0-53 0,-1 0-55 0,-3 0-53 16,-4 0-57-16,-2-23-97 0,3 23-169 0,-3 0-44 15,-2-18 100-15</inkml:trace>
  <inkml:trace contextRef="#ctx0" brushRef="#br0" timeOffset="72643.46">27830 4114 3411 0,'8'14'2'16,"2"-14"-2"-16,-6 7-2 0,1-7 0 0,-1 0-5 15,0 0 4-15,-4 0-1 0,4 0-2 0,-2 0 3 16,-2 0-6-16,0 0 2 0,0 0-1 0,0 0 6 16,0 0 4-16,0 0 1 0,0 22 4 0,0-22-5 15,0 23 0-15,0-23-1 0,0 25 0 0,0-12 1 16,17-2 1-16,-17 0 1 0,0-1 0 0,0-3 23 15,18-1 30-15,-18-6 24 0,15 8 23 0,-7-6-8 16,4 0-19-16,7-2-11 0,-1 0-7 16,9 0 2-16,8 0 0 0,-4 0-4 0,7 0-10 15,5 0-11-15,-2 0-9 0,5-22-13 0,4 22-4 16,-5 0-4-16,-2 0-4 0,3-18-2 0,1 18 1 16,-5 0-1-16,-1-11 2 0,-6 11 11 0,-2 0-1 15,-4-6 3-15,-2 6 0 0,-2-4-6 0,-8 4-3 16,-3-3-7-16,3 2-2 0,-3 0 1 0,-4 1-5 15,-1 0 3-15,-1 0-3 0,0 0 1 0,-2 0 1 16,3 0 3-16,-1 0-2 0,0 23 2 0,2-23-1 16,-1 18-1-16,1-18-2 0,-2 23-12 0,3-23-6 15,-3 20-1-15,0-20-1 0,-4 16 11 16,3-16 11-16,-1 11 4 0,-4-11 7 0,2 6 1 16,0-6-2-16,0 0-2 0,4 0 0 0,-1 0 1 15,5 0-6-15,0 0 2 0,5 0-1 0,0 0 0 16,5-21 5-16,5 21-4 0,4 0-1 0,2-18-2 15,2 18-1-15,1 0 1 0,5-16-2 0,2 16 4 16,-1-10-1-16,-1 10 1 0,2-8 2 0,-1 8-6 16,5-7 2-16,-10 7 0 0,7-6-1 0,-11 3 2 15,2 1-34-15,-10-1-36 0,-4 2-57 0,-3-2-87 16,-7 2-80-16,-7 0-105 0,0 1-147 0,-4 0-255 16,0 0 82-16,0 0 138 0</inkml:trace>
  <inkml:trace contextRef="#ctx0" brushRef="#br0" timeOffset="73439.23">28754 4377 3352 0,'6'-3'27'0,"-2"1"43"0,0-1 52 16,-4 1 54-16,6-1 29 0,-4 1 5 0,0 1-4 16,-2 0-7-16,0 0-14 0,0 1-5 0,0 0 2 15,3 0-10-15,-3-2-10 0,0 2-6 0,0 0-25 16,0-1-15-16,0 1-15 0,0 0-30 0,0 0-24 15,0-3-21-15,0 3-22 0,0 0-13 0,0 0-1 16,0 0-12-16,0 0 3 0,0 0-5 0,0 0-2 16,0 0 10-16,0 0 1 0,0 0 3 15,0 0 20-15,-21 27-3 0,21-27-1 0,0 26 2 16,-10-9-17-16,10 1 5 0,0 2 4 0,-17 1 7 16,17 2 1-16,-6 0-63 0,6 1-61 0,-8-1-87 15,8 1-76-15,-5-2-42 0,5 0-43 0,-4 1-46 16,4 0-52-16,0-1-42 0,0-1-92 0,0 0-186 15,0-4 40-15,0-3 141 0</inkml:trace>
  <inkml:trace contextRef="#ctx0" brushRef="#br0" timeOffset="73791.1">28597 4650 3913 0,'0'-7'-1'0,"0"0"7"0,0 2 49 15,0-1 61-15,28-2 61 0,-28 2 50 0,0 0 12 16,0 4-21-16,17 1-33 0,-17-2-54 0,0 2-67 15,0 1-41-15,0 0-35 0,0 0-8 0,0 0 11 16,0 0-5-16,0 0 4 0,0 0 10 0,-23 23-11 16,23-23 14-16,0 23 6 0,-16-6-8 0,16 2 9 15,-15 3-12-15,15 4-4 0,-12-2 10 0,12 3-4 16,-6 0 3-16,6 3-3 0,0-3 2 0,0 0-3 16,0-3 0-16,0-3 10 0,0-1-8 0,0-4 8 15,0-5 6-15,29 0-2 0,-29-5 6 0,20-2 4 16,-20-4 36-16,29 0 23 0,-12 0 28 15,5 0 30-15,1 0-22 0,0-28 19 0,4 28-9 16,0-28-8-16,0 28-6 0,-1-33-31 0,-3 15-13 16,4-1-17-16,-6-3-5 0,-1 2-7 0,-3-1-12 15,2 3-11-15,-3-3-14 0,-1 2-1 0,-7 2-4 16,2 3-28-16,-6 2-51 0,0 2-84 0,-4 4-134 16,0-1-118-16,0 2-82 0,0 2-74 0,0 3-48 15,0 0-34-15,-33 0-123 0,33 0-174 0,-37 0 183 16</inkml:trace>
  <inkml:trace contextRef="#ctx0" brushRef="#br0" timeOffset="74443.72">27968 5311 5053 0,'29'0'-1'0,"-29"0"0"0,31-33 7 15,-31 33 28-15,35-40 20 0,-16 20 32 0,-1 20 45 16,-18-27 18-16,17 27-3 0,-17-18-32 0,14 18-59 16,-14-13-51-16,0 13-30 0,5 0-5 0,-5 0 1 15,0 0 4-15,0 0 18 0,0 0-4 0,-27 30 12 16,27-30 4-16,-19 35-4 0,19-12 4 16,-23 1-8-16,23 3 4 0,-27-1-4 0,27 2-31 15,-22-2-24-15,13 1-34 0,9-1-15 0,-18-3 20 16,14 0 16-16,-5-2 18 0,7-3 13 0,-2-4 14 15,0-4 19-15,4-1 12 0,-4-2 10 0,4-4-3 16,0-3-2-16,0 0-4 0,0 0-1 0,0 0-5 16,0-28-1-16,0 28 0 0,0-29 0 0,27 11 6 15,-27-2-7-15,0-3 7 0,18 1-3 0,-18-2-1 16,17-1 6-16,-17 1-10 0,14 0 0 0,-14 0 3 16,13 0 4-16,-7 2-1 0,-2 1 0 0,4 3 0 15,-1 1-5-15,-3 2 5 0,0 5-2 0,0 1-5 16,0 3-2-16,-4 3-7 0,4 1-3 0,-2 2 4 15,-2 0-3-15,3 0 7 0,-1 0 9 16,0 33 1-16,4-33 4 0,-2 35-4 0,4-12-3 16,-2 2 2-16,3 2-4 0,3-1-18 0,-6 2-32 15,7-2-16-15,-3-2-15 0,-2 0 4 0,-4-3 19 16,7-3 6-16,-7-2 8 0,0-3 0 0,0-2 18 16,0-3 4-16,0-1 20 0,-4-6 10 0,0 1-2 15,5-2 9-15,-3 0-10 0,-2 0-1 0,4-24-3 16,-2 24 0-16,0-26 3 0,2 26 1 0,0-34 3 15,0 15-4-15,0 0 1 0,1-1 6 16,1-1 7-16,-2 2 9 0,4-2 3 0,0 3-4 16,-1-2 2-16,7 0 4 0,-6 4 2 0,5 0 5 15,-1 2-9-15,3 1-9 0,-3 4-11 0,3 0-8 16,-5 4 0-16,2 2-12 0,3 3 5 0,-7 0 4 16,9 0 0-16,-7 0 5 0,0 30-2 0,-1-30-1 15,-1 37-10-15,2-13-34 0,-4 1-27 0,-4 2-71 16,3 3-88-16,-5-2-89 0,0-1-106 0,0 2-98 15,0-1-216-15,-27-5-73 0,27-2 137 0</inkml:trace>
  <inkml:trace contextRef="#ctx0" brushRef="#br0" timeOffset="74851.07">28710 5282 4312 0,'27'0'-5'0,"0"0"0"16,-4-23 1-16,-3 23 13 0,1 0 35 0,-4-23 34 16,-1 23 21-16,-6 0 15 0,1 0-25 0,-7-13-34 15,-4 13-24-15,4 0-33 0,-4 0-4 0,0 0 4 16,0 0 1-16,0 0 3 0,0 24 2 0,0-24-8 16,0 25 0-16,0-8-1 0,0 1-1 0,-23 3 3 15,23-1 0-15,0 2 6 0,-14 1-3 16,14-1-1-16,-17-1 2 0,17 3-4 0,-14-2-5 0,6 0-20 15,-3 0-29-15,-1-1-26 0,4-1-20 16,-7-2-7-16,3-1-11 0,-3-2-11 0,7-2-11 16,-6-4-4-16,1-1 22 0,-1-5 31 0,-1-3 39 15,3 0 32-15,-5 0 15 0,3-22 11 0,-1 22 5 16,3-35 5-16,4 14 14 0,-3-3 13 0,7-1 14 16,4-2 23-16,0-1 12 0,0 1 0 0,0 1-4 15,0 2-22-15,31-2-21 0,-31 4-16 0,27 0-17 16,-27 3-6-16,33 3-4 0,-33 2-9 0,31 1 2 15,-14 6-30-15,-3 0-49 0,-1 3-61 16,-3 4-82-16,2 0-58 0,-3 0-46 0,1 0-51 0,-6 22-124 16,4-22-207-16,-2 21 93 0,-1-21 119 15</inkml:trace>
  <inkml:trace contextRef="#ctx0" brushRef="#br0" timeOffset="75087.63">29014 5047 4282 0,'10'-13'-4'0,"5"0"-2"0,-3 2 9 0,-3 0 48 15,1-3 56-15,2 4 58 0,-3-1 39 0,1 8-24 16,-6-1-52-16,2 3-61 0,-4 0-55 16,0 1-26-16,-2 0-4 0,0 0 9 0,2 0 10 15,-2 38 0-15,0-14-4 0,0 6-39 0,3 5-33 16,1 9-32-16,0 3-43 0,-4 3-14 0,0 2-32 15,0-2-45-15,0 0-50 0,0 0-60 0,0-1-52 16,0-3-64-16,0-3-144 0,-23-4-121 0,23-6 115 16</inkml:trace>
  <inkml:trace contextRef="#ctx0" brushRef="#br0" timeOffset="75875.35">29016 5423 3482 0,'0'-18'0'0,"0"2"2"0,0 2 20 15,0 1 39-15,0 0 21 0,21-2 21 0,-21 4-11 16,0 1-32-16,0 4-20 0,0 1-30 0,0 2-12 16,0 1-8-16,0 0 2 0,0 2 2 0,0 0-3 15,0 0-21-15,-25 0-28 0,25 22-28 0,-29-22-30 16,10 24-13-16,-1-24-4 0,5 32 3 0,-1-14 10 16,1 1 19-16,3 0 20 0,2-1 30 0,1 0 26 15,9-1 17-15,0-2 12 0,0-3 19 0,0-4 33 16,0 0 44-16,0-3 43 0,31-5 21 0,-31 0 9 15,38 0-7-15,-20 0-16 0,-1 0-18 16,5-21-25-16,1 21-16 0,-4-18-16 0,1 18-6 0,-1-21 3 16,-2 21 2-16,1-20 0 0,1 20-1 15,-5-18-14-15,-1 18-17 0,-1-17-5 0,-6 17-13 16,3-13-5-16,-1 9-4 0,-2-1-11 0,-6 4-4 16,4-2-5-16,-4 2-2 0,0 1 1 0,0 0 1 15,0 0 3-15,0 0-3 0,0 0 2 0,0 0-3 16,0 0 2-16,0 0 3 0,0 0 0 0,0 0-5 15,0 0 6-15,0 0-2 0,0 0 2 0,0 0 6 16,0 0-7-16,0 0 1 0,0 0-2 0,0 0 1 16,0 0 6-16,0 0-5 0,25 0 5 0,-25 0 3 15,16 0 18-15,-16 0 23 0,21 0 20 16,-8-18 22-16,-3 18 4 0,0 0 2 0,-1-20-1 16,3 20-13-16,-2-15-21 0,-1 5-6 0,-5 1 0 15,4-3 2-15,-4 1-8 0,0-1-8 0,-2-1-22 16,2 2-16-16,1-2 0 0,-5 4-12 0,0-1 4 15,0 2 0-15,0 1-8 0,0 4-8 0,0 0-8 16,0 2-3-16,0 1 8 0,0 0 11 0,0 0 5 16,0 25 7-16,0-25-3 0,-23 31-1 0,23-9 0 15,0 0 4-15,-17 4 0 0,17 0 0 0,0 1-4 16,-10 2 0-16,10-3 7 0,0 0 4 0,0 0-3 16,0-3-5-16,0-4 1 0,0-2-4 0,0-3 8 15,0-3 8-15,0-3 3 0,0-4 9 16,0-3-1-16,19-1-7 0,-19 0-3 0,26 0-9 15,-7 0 0-15,6-32 0 0,0 32 33 0,1-33 12 16,3 11 25-16,0-2 22 0,2-4-15 0,-8 1-9 16,8-5-13-16,-8 1-1 0,4-3 12 0,-9 0 7 15,5-1 9-15,-4 2-13 0,-3 1-28 0,-3-2 1 16,-3 5-17-16,0 1-3 0,1 1-6 0,-9 4-16 16,2 1 3-16,-4 4-4 0,0 3-4 0,0 2 0 15,0 5-13-15,0 3-11 0,0 1 0 0,0 4-1 16,0 0 12-16,0 0 11 0,-23 29 4 0,23-10 0 15,0 8-5-15,-27 6-12 0,27 7-25 0,-27 3-33 16,27 7-57-16,-27 3-68 0,17 1-68 16,-2 0-46-16,1 1-39 0,1-1-5 0,-4-2-21 15,3 0-44-15,-1-1-46 0,-1-2-78 0,-1 0-213 16,2-6-75-16,-3-8 141 0</inkml:trace>
  <inkml:trace contextRef="#ctx0" brushRef="#br0" timeOffset="76298.92">28594 5796 4283 0,'25'-12'4'16,"-2"0"55"-16,0 0 70 0,-1 2 89 0,1-6 114 15,0 4 51-15,-2 4 20 0,-7 0-27 0,-1 4-69 16,-3 1-89-16,-6 0-82 0,0 1-64 15,0 1-54-15,-4 1-23 0,0 0-4 0,0 0 0 16,0 0 0-16,0 22 2 0,-29-22 5 0,29 32-1 16,-24-7 5-16,24 2 6 0,-31 6-5 0,31 6 0 15,-27 5 0-15,27 2-30 0,-23 4-46 0,10 0-46 16,13 3-93-16,-12 1-86 0,12-4-60 0,0-2-45 16,-6-7 8-16,6-3 28 0,0-5 1 0,0-5-30 15,0-7-39-15,0-3-54 0,0-4-69 0,0-5-184 16,0-4 55-16,0-5 140 0</inkml:trace>
  <inkml:trace contextRef="#ctx0" brushRef="#br0" timeOffset="76675.59">28361 6241 4190 0,'0'0'24'15,"0"0"44"-15,0 0 59 0,0 0 84 0,29 0 75 16,-29 0 71-16,0 0 23 0,25-20-19 0,-25 20-50 15,0 0-80-15,12 0-56 0,-12-14-49 0,0 14-45 16,0 0-32-16,0 0-29 0,0 0-18 0,0-8-10 16,0 8-3-16,0 0-4 0,0 0 2 0,0 0 7 15,0 0-2-15,0 0 7 0,0 23 2 0,0-23-4 16,0 31 4-16,0-12 1 0,0 5 1 16,0 0-5-16,0-1 3 0,0 4-2 0,0 0-3 15,27-2 6-15,-27 2-1 0,19-5-5 0,-19 1-2 16,22-2-3-16,-22-3 1 0,27-4 1 0,-14-1 6 15,1-2 3-15,-2-2 2 0,3-5-1 0,-3-3 3 16,3-1-2-16,1 0-1 0,3 0 6 0,-5 0-7 16,7-32 1-16,-2 32-2 0,-1-30-4 0,3 14 2 15,-2-5 2-15,-1 2 2 0,1 1 3 0,-1-4-4 16,-1 1-43-16,1 1-37 0,-1 0-59 0,-3 0-62 16,-1 1-64-16,1 3-86 0,-1-2-48 0,-3 4-32 15,2 1-12-15,-1 1-30 0,-3 5-77 0,2 2-151 16,-1 5-292-16,3 0 152 0</inkml:trace>
  <inkml:trace contextRef="#ctx0" brushRef="#br0" timeOffset="79732.08">27623 6756 3642 0,'0'0'56'0,"0"0"56"0,0 0 48 0,0 0 59 16,0 0 9-16,0 0 18 0,0 0 29 0,0 0 24 16,23 0 25-16,-23 0-3 0,0 0-22 0,0 0-41 15,12 0-65-15,-12 0-61 0,0 0-50 0,0 0-42 16,0 0-21-16,0 0-14 0,0 0-6 16,0 0 4-16,0 0-9 0,0 0 1 0,0 0-5 15,0 0-4-15,0 0 2 0,0 0 6 0,0 0 7 16,-23 0-5-16,23 0 7 0,-22 0-3 0,9 27-7 15,-3-27 10-15,-7 30-6 0,4-14 3 0,-3 3-1 16,-1 4 1-16,4-1 2 0,-1 3-3 0,1 2 2 16,0 1-12-16,3 1-23 0,1-4-8 0,5 2-11 15,-2 2-1-15,3 0 13 0,1 0-4 0,2 0-12 16,6-2 4-16,0-2-1 0,0 2-3 0,0-2 17 16,0-6-6-16,0-2 7 0,27-3 11 0,-27-3 4 15,27-6 1-15,-27 2-13 0,31-5-26 0,-17-2-33 16,1 0-34-16,5 0-31 0,-1 0-22 15,-1-22 0-15,1 22-8 0,-2-23-10 0,1 23-9 16,1-29-28-16,-7 12-44 0,3-1-49 0,-7 0-59 16,-4-1-52-16,0 0-60 0,-4-1-162 0,0 1-38 15,0-4 119-15</inkml:trace>
  <inkml:trace contextRef="#ctx0" brushRef="#br0" timeOffset="79983.6">27753 6832 3755 0,'15'-7'31'0,"-3"0"20"16,3 0 44-16,-7-1 46 0,0-1 21 0,2 0 41 15,-1 0 20-15,-1 3 21 0,0 2 19 0,-6 1 16 16,-2 0-25-16,0 1-42 0,4 0-67 0,-4 0-77 16,0 1-45-16,0 1-27 0,0-2-14 0,0 2-2 15,0 0-6-15,0 0 5 0,0 0 10 0,0 0 4 16,-18 24 4-16,18-24-16 0,0 31-46 0,-23-9-48 15,23 6-52-15,-12 4-42 0,12 5-15 0,-15 5-32 16,15 4-17-16,-12 4-34 0,8 4-47 0,4 4-32 16,-2 2-47-16,-3-2-58 0,1-2-147 0,0-4-124 15,0-7 122-15</inkml:trace>
  <inkml:trace contextRef="#ctx0" brushRef="#br0" timeOffset="80418.59">27768 7185 3434 0,'22'-26'21'0,"-1"2"33"0,2 1 54 16,0 2 42-16,-1 2 15 0,-3 3-8 0,-3 2-40 16,-1 2-41-16,-3 4-36 0,-3 1-24 0,-3 3-19 15,-6-1-6-15,4 5 1 0,-4-2-1 0,0 2 3 16,0 0 2-16,0 0 0 0,-27 0-12 0,27 31-1 16,-23-31-7-16,23 24-7 0,-27-24 6 0,27 26-12 15,-26-26 4-15,26 28 2 0,-19-14-4 16,19 1 13-16,-17-1 2 0,17-2 7 0,-6 1 11 0,6-1 3 15,0-3 3-15,0-3 2 0,0-2 2 16,23-2-4-16,-23-2 4 0,27 0 4 0,-27 0 10 16,31 0 8-16,-31 0 5 0,33-26-2 0,-12 26-6 15,-7-21 7-15,5 21 5 0,-1-22 5 0,-5 22 3 16,1-18-13-16,-2 18-12 0,-1-18-8 0,-7 18-12 16,4-15 6-16,0 15 0 0,-3-9-10 0,-5 3-4 15,4 1-4-15,-4 3-4 0,0 1 6 0,0 1 5 16,0 0-6-16,0 0 7 0,0 0-2 0,0 0 9 15,0 33-2-15,-25-33-5 0,25 37 3 0,0-14-3 16,0 2 1-16,0 3-5 0,0 4-9 0,0-1-8 16,0-2-8-16,0 2-2 0,0-5-13 15,0-1-17-15,0-2-14 0,0-3-15 0,0-5-4 16,23-1-5-16,-23-5 3 0,0-2 2 0,0-4-9 16,0 0-32-16,12-3-52 0,-12 0-59 0,0 0-64 15,13 0-52-15,-9 0-86 0,2-32-111 0,-2 32 41 16,4-29 111-16</inkml:trace>
  <inkml:trace contextRef="#ctx0" brushRef="#br0" timeOffset="80852.07">28334 7006 2836 0,'12'-14'13'0,"1"4"1"0,-3-2 23 0,-6 5 30 16,5 0 12-16,1-1 22 0,-6 4-7 0,0-1-20 15,-4 4-21-15,0 1-17 0,0 0-17 0,0 0-10 16,0 0-7-16,0 0-4 0,0 0-2 0,0 0 2 15,0 0 4-15,0 0 13 0,0 0 19 0,0 0 11 16,0 0 4-16,-23 0-16 0,23 18-10 0,0-18-8 16,-14 0-4-16,14 17 0 0,-12-17-4 0,12 12-5 15,-15-12 1-15,7 11 0 0,4-11-1 0,0 10 3 16,-1-10-1-16,1 12 27 0,2-8 15 0,-2 1 9 16,0 1 8-16,4-1-8 0,0-2 1 0,0 1 4 15,0 0 4-15,0 0 2 0,0-1-5 0,0 2 7 16,0-2 0-16,0 1-9 0,23 5-5 0,-23-5-11 15,0 1-11-15,27 0-6 0,-27 0-2 16,18-2-8-16,-18 1-1 0,19-3-11 0,-19 3 1 16,16-1-4-16,-12 0 1 0,5 1 3 0,-3 0-4 15,-2 3 2-15,0 3-2 0,2 0 0 0,-4 2-5 16,3-1 3-16,-3 5 3 0,-2-1-3 0,0 3 6 16,0 3-4-16,0-2-3 0,0 3 9 0,0 4-10 15,0-2 7-15,0 1-5 0,-23 3 1 0,23 0 3 16,-23 2-5-16,23-2-25 0,-33 2-26 0,17-2-29 15,-7 0-41-15,4-1-35 0,-4-1-52 0,3-3-56 16,-3-3-50-16,0 0-30 0,1-4-30 16,3-3-86-16,-2-3-183 0,3-9 8 0,3-1 103 15</inkml:trace>
  <inkml:trace contextRef="#ctx0" brushRef="#br0" timeOffset="81146.59">28522 6956 4035 0,'25'-23'-1'0,"-4"4"0"16,-1 0 1-16,-5 3 3 0,1 0 30 0,3-2 26 16,-5 4 35-16,-5 4 17 0,-1 5-20 0,-4 2-32 15,-2-1-38-15,0 3-22 0,-2 1-10 16,0 0 2-16,0 0 8 0,0 0 1 0,0 22 0 16,0-22 2-16,0 31-3 0,0-13-2 0,-25 6-2 0,25 3 2 15,0 3 2-15,-14 1 1 0,14-1 7 16,0 5-1-16,-15 0-8 0,15 4 9 0,-8 1-10 15,8-1 0-15,-8 1 5 0,8 0-9 0,-8-1 9 16,6-3-10-16,-1-6-17 0,1-6-2 0,2-2-10 16,0-4 2-16,0-5 7 0,0-7 2 0,0-1 3 15,0-2-9-15,0-2-31 0,0-1-51 0,0 0-65 16,23 0-64-16,-23 0-48 0,19-22-54 0,-19 22-75 16,22-19-177-16,-22 19-118 0,27-31 109 0</inkml:trace>
  <inkml:trace contextRef="#ctx0" brushRef="#br0" timeOffset="81335.35">28423 7046 3394 0,'0'22'8'0,"31"-22"4"0,-31 0 22 16,37 0 43-16,-16 0 34 0,2 0 17 0,-1 0-8 15,-3 0-43-15,4 0-42 0,-7 0-18 0,-1 0-16 16,1 0-2-16,-1 0-16 0,-3 0-46 0,-2 0-56 15,-1-14-91-15,5 14-79 0,-6 0-73 16,5 0-90-16,-3-12-138 0,0 12-107 0,-1-12 116 0</inkml:trace>
  <inkml:trace contextRef="#ctx0" brushRef="#br0" timeOffset="81776.17">28752 7002 3205 0,'0'16'15'0,"0"-16"0"0,26 0 16 16,-26 13 46-16,25-13 42 0,-25 0 56 0,25 0 33 15,-25 0-15-15,21 0-25 0,-21 0-36 0,12 0-41 16,-12 0-24-16,0 0-31 0,6 0-20 0,-6 0-10 16,0 0-11-16,0 0 4 0,9 0-3 0,-9 0 0 15,0 0 1-15,2 0-4 0,0 0 3 0,0 0 0 16,0 0 1-16,0 0 6 0,2 0-7 0,4 0 2 16,-4 18-1-16,5-18-2 0,-3 0 8 15,-2 12 2-15,0-12 8 0,2 0-8 0,1 0-3 16,-1 0-1-16,2 0-7 0,0 0-5 0,3 0 3 15,3-23-1-15,-1 23 6 0,-3-20 4 0,-2 20 1 16,0-22 2-16,3 22-4 0,-5-23 3 0,0 11-4 16,-2 4-6-16,0-2 5 0,1 0-2 0,-3 2 1 15,-2 1 2-15,0 1-9 0,0 1 0 0,0 1 1 16,0 3-2-16,0 1 7 0,0 0-2 0,-27 0-1 16,27 0 3-16,-23 0-2 0,23 31 5 0,-37-31-6 15,22 34 6-15,-5-13-13 0,-3 2-7 0,4 2-2 16,5 3-5-16,-3 1-8 0,3 0 4 0,1 3-15 15,1-1-10-15,2 1 9 0,6-2-9 16,-1 3 5-16,5-4-1 0,0-2-3 0,0-4 5 16,0 0-3-16,0-1-6 0,36-8-16 0,-36 2-25 15,37-4-8-15,-14-1-10 0,-3-4-1 0,7-3-2 16,-8 0-14-16,3-4-19 0,1 0-37 0,-2 0-48 16,-7 0-79-16,1 0-114 0,-3-32-131 0,1 32 82 15</inkml:trace>
  <inkml:trace contextRef="#ctx0" brushRef="#br0" timeOffset="82212.12">29200 7060 3707 0,'15'0'0'0,"-5"0"0"0,0 0 8 16,5 0 44-16,-3 0 56 0,-4 0 52 0,3 0 39 15,-7 0-6-15,-4-22-26 0,0 22-33 0,0 0-44 16,0 0-34-16,0 0-35 0,0 0-15 0,0 0-11 16,0 0-8-16,0 0 4 0,0 0-12 0,0 0 8 15,0 0 3-15,0 0 5 0,-15 0 4 0,15 20-1 16,0-20-1-16,0 27 4 0,0-4 3 16,-12 2-4-16,12 5 3 0,0 4-9 0,0 4 1 15,0 4 9-15,0 5-5 0,0-3 0 0,0 2 4 16,23-3-9-16,-23-1-16 0,0-3-9 0,0-5-25 15,18-6-6-15,-18-6 6 0,0-4 14 0,0-6 26 16,0-5 14-16,0-2 15 0,0-5-1 0,0 0-3 16,0 0-3-16,0 0-5 0,0-36 3 0,0 36-4 15,9-45 2-15,-9 15 2 0,0-6-8 0,0-2 9 16,4-5-3-16,2 2-7 0,2-1-4 0,-4-2-10 16,5 0-6-16,3 3-4 0,7 2 8 0,-5 4 3 15,7 2-1-15,4 2-6 0,1 4-22 0,3 4-20 16,4 5-13-16,5 0-17 0,-3 4-26 15,0 5-49-15,0 2-74 0,-2 5-67 0,-2 2-78 16,-4 0-124-16,0 0-240 0,-8 30 79 0,-1-30 124 16</inkml:trace>
  <inkml:trace contextRef="#ctx0" brushRef="#br0" timeOffset="93544.57">32307 3196 3813 0,'0'0'6'0,"0"20"32"0,29-20 50 0,-29 0 50 15,21 0 33-15,-21 0 13 0,0 0-6 0,24 0-3 16,-24 0 12-16,0 0-4 0,0 0 10 0,0 0 1 16,0 0-6-16,0-16-16 0,0 16-39 0,0 0-45 15,0 0-48-15,0 0-26 0,0 0-17 0,0 0-7 16,0 0 10-16,0 0 13 0,-16 0 42 0,16 0 8 15,0 28-9-15,-17-28-6 0,17 35-47 0,-12-11 3 16,4 5-5-16,8 3 9 0,-11-2 6 0,11 5-5 16,-4 5 8-16,4 3-13 0,0 2 5 0,0 2 1 15,0 2-5-15,0 0-3 0,29 3-5 0,-29-1-64 16,0-3-83-16,17-1-95 0,-17-4-95 16,0-2-60-16,0-4-11 0,0-2-25 0,0-4-39 15,0-4-23-15,0-5-80 0,0-4-206 0,-31-6-16 16,31-6 141-16</inkml:trace>
  <inkml:trace contextRef="#ctx0" brushRef="#br0" timeOffset="93920.19">32003 3992 4038 0,'0'-6'30'0,"0"1"43"16,29 1 62-16,-29-2 73 0,0-2 56 0,27 2 63 16,-27-1 56-16,0 2 24 0,14 0-6 0,-14 0-42 15,0 1-64-15,0-1-65 0,0 0-53 0,0 1-55 16,0 0-50-16,0 2-40 0,0 0-26 0,0 1-19 15,0 1-2-15,0 0 3 0,0 0 2 16,0 0 5-16,0 0 1 0,0 31 1 0,-14-31 3 16,14 32-1-16,0-11 2 0,0 3-1 0,0 2-3 15,0 1 0-15,0 0-1 0,0 1-1 0,25 1 2 16,-25-2 2-16,20-1 1 0,-20 0 2 0,21-2 0 16,-21-3 0-16,27 0 0 0,-17-5-1 0,3-1 5 15,-1-4 1-15,3-1 3 0,-3-4 5 0,-2-2 0 16,3-3-1-16,1-1-2 0,-1 0 10 0,3 0 27 15,1 0 27-15,-1-29 28 0,3 29 5 0,2-29-2 16,-1 12-27-16,1-3-31 0,2-2-20 16,-3-1-29-16,3-2 0 0,-2 0 0 0,3-1 0 15,-3-1 0-15,4 1 0 0,-2 0 0 0,-1 2 0 16,1 2 0-16,-2 2 0 0,-3 4-67 0,1 1-93 16,-4 5-136-16,-5 4-245 0,-4 1-224 0,0 2-115 15,-4 3-72-15,-2 0 31 0,0 0-140 0,0 35 53 16,-27-35 209-16</inkml:trace>
  <inkml:trace contextRef="#ctx0" brushRef="#br0" timeOffset="94651.68">31646 4689 4795 0,'20'0'6'0,"1"0"19"0,2 0 97 0,-5-25 129 16,-5 25 140-16,5 0 27 0,-3-20-37 0,-7 20-69 15,-2 0-115-15,-6 0-34 0,4-13-62 0,-4 13-60 16,0 0-39-16,0 0-18 0,0 0 4 0,0 0 7 15,0 0 4-15,-27 26 5 0,27-26 5 0,0 41-9 16,-24-15 1-16,24 9 1 0,-21 5-2 16,21 3-1-16,-19 6 2 0,19 1-1 0,-16 2 2 0,5-1 1 15,1 1 2-15,0-3-1 0,2-3-1 16,-3-5-2-16,5-3 1 0,-2-5-7 0,2-5 6 16,-1-5-1-16,5-7 8 0,-2-4 10 0,2-5 1 15,2-3 4-15,0-4-10 0,0 0-2 0,0 0-6 16,0-27-5-16,0 27-1 0,0-38-6 0,25 9 0 15,-25-3 5-15,0-4 3 0,29-6-4 0,-29-3 1 16,18-6-6-16,-18 2 4 0,19-2 7 0,-19 2-4 16,19-2 3-16,-11 3 2 0,2 5-2 0,1 1 2 15,1 6-1-15,0 2-4 0,3 4-1 0,3 4 5 16,1 2-1-16,0 4-1 0,-3-1 4 16,3 5-7-16,-3 2 5 0,-1 4-4 0,-3 3-5 15,-1 1-3-15,-5 3-11 0,0 1 0 0,-2 2 5 16,0 0-1-16,0 0 10 0,-2 30-1 0,5-30-2 15,-1 40 7-15,0-13-3 0,0 4 2 0,2 9-3 16,-1 1-19-16,-1 5-8 0,-2 2-17 0,0 2-25 16,0 6-32-16,0-1-43 0,1 0-34 0,-1-3-46 15,-4 0-83-15,4-5-51 0,-4-2-43 0,0-6-19 16,0-2 21-16,0-8-9 0,0-3-22 0,0-8-43 16,-35-4-112-16,35-6-226 0,-33-8 102 0,10 0 138 15</inkml:trace>
  <inkml:trace contextRef="#ctx0" brushRef="#br0" timeOffset="94839.6">31600 5016 3609 0,'0'-9'19'0,"39"1"56"0,-39 1 66 0,44-1 64 16,-15-3 41-16,-2 2 1 0,4 1-18 0,-2 2-27 16,-5 1-28-16,7-1-42 0,0 2-47 0,-4-1-38 15,0 1-39-15,0 1-8 0,0 1-3 0,-4-1-4 16,-1 2-42-16,-1 0-50 0,-2 1-56 0,-3 0-65 15,3 0-29-15,-5 0-63 0,1 0-73 16,-3 0-81-16,0 0-115 0,-1 0-260 0,1 0 28 0,3 0 149 16</inkml:trace>
  <inkml:trace contextRef="#ctx0" brushRef="#br0" timeOffset="95074.61">32474 4702 3575 0,'13'-4'2'0,"1"4"10"0,-3-1 47 15,-5-3 64-15,4 0 59 0,-4 1 37 0,1 3-6 16,-1 0-43-16,-6 0-51 0,2 0-46 0,0 0-47 16,-2 0-17-16,0 0-11 0,0 0 47 0,0 0 27 15,0 0 3-15,0 34 4 0,0-34-50 0,0 36-24 16,0-11-6-16,0 5 3 0,0 3-4 16,0 2 1-16,0 3 2 0,0 1-8 0,0 2-14 15,0 1-37-15,0 1-51 0,0-2-46 0,0-1-46 16,0-1-38-16,0-3-51 0,0-3-50 0,0-5-27 15,0-2-19-15,0-4-26 0,-21-7-107 0,21-6-162 16,-18-7 96-16</inkml:trace>
  <inkml:trace contextRef="#ctx0" brushRef="#br0" timeOffset="95410.12">32334 4677 3358 0,'21'-9'4'0,"-21"4"8"0,0 1 26 15,16-2 38-15,-16 1 28 0,0 4 14 16,10-2-12-16,-10 3-30 0,0-1-31 0,0-1-20 16,0 2-16-16,0 0-6 0,0 0-5 0,0 0 2 15,0 0 0-15,0 0 1 0,0 0 18 0,0 0 11 16,0 0 23-16,0 0 18 0,0 0 14 0,0 0 6 16,0 0-6-16,0 0-8 0,0 0-15 0,29 16-2 15,-29-16 0-15,27 0 13 0,-8 12-5 0,-3-12-8 16,5 0-2-16,0 0-18 0,-1 11-6 0,1-11-1 15,0 0 0-15,1 0 3 0,1 0-6 0,-2 0-7 16,-2 0-12-16,1 0-13 0,-5 0 2 0,1 0 4 16,-3 0-8-16,-3 0 2 0,-4 0-1 0,-2 0-6 15,0 0-13-15,-2 0-38 0,-2 0-50 16,0 0-52-16,0 0-61 0,0 0-19 0,0 0-36 16,0 0-54-16,0 0-37 0,-24 0-63 0,24 0-81 15,-23 28-194-15,23-28 30 0,-23 24 123 0</inkml:trace>
  <inkml:trace contextRef="#ctx0" brushRef="#br0" timeOffset="95820.17">32152 5423 3577 0,'0'13'23'0,"0"-2"48"0,31-4 51 0,-31 1 51 16,29-5 22-16,-29 2-8 0,25-2-21 0,-25 1-32 16,16-3-30-16,-16 2-34 0,0-3-26 0,13 0-13 15,-13 1-9-15,0-1 3 0,0 0 11 0,0 0 14 16,0 0 22-16,0 0 17 0,0 0 30 0,0 0 39 16,0 0 39-16,0 0 20 0,0 0-19 0,0 0-34 15,0 3-49-15,0-2-40 0,35 2 1 16,-15-1 1-16,3-1 19 0,6 3 15 0,0-3-5 15,6 1-6-15,5-1-17 0,-1 1-8 0,2-2-6 16,5 0 7-16,-3 0 10 0,3 0 15 0,-1 0 8 16,-4 0-5-16,1 0-9 0,-7 0-19 0,-4-17-14 15,-4 17-16-15,-5 0-15 0,-3 0-11 0,-4 0-10 16,-5 0-7-16,0 0-4 0,-4 0-4 0,-1 0 0 16,-5 0-4-16,0 0-12 0,0 0-53 0,0-10-68 15,0 10-78-15,0 0-96 0,0 0-92 0,0 0-128 16,0 0-61-16,-21 0-29 0,21 0-45 0,-25 0-13 15,2 0-149-15,-2 0-213 0,-6 0 192 0</inkml:trace>
  <inkml:trace contextRef="#ctx0" brushRef="#br0" timeOffset="96780.25">31455 4379 2593 0,'0'0'14'0,"0"2"7"0,0-2 10 0,0 0 20 16,0 0 8-16,0 0 18 0,0 0 18 0,0 0-2 16,0 0-5-16,0 0-4 0,0 0-10 0,0 0 1 15,0 0 9-15,0 0 4 0,0 0 14 0,0 0 17 16,0 0-3-16,0 0 3 0,0 0-9 0,0 0-6 16,29 0 1-16,-29 17 1 0,29-17 1 0,-8 0-12 15,2 13-12-15,1-13-5 0,5 0-15 0,0 12-4 16,2-12-3-16,7 7-21 0,1-7-5 0,6 7-12 15,3-3-8-15,6-2 4 0,1 3 9 0,12 0 12 16,1-2 22-16,2 2 16 0,4 0 7 16,1-2-1-16,-1 2-22 0,1-5-18 0,-1 3 0 15,-2-3 47-15,-5 0 37 0,-1 0 20 0,-2 0-32 16,-4 0-56-16,-6-25-38 0,-5 25-24 0,1 0 3 16,-7-17 2-16,-1 17 0 0,-3 0-9 0,-4 0 4 15,-4-11 0-15,0 11 0 0,0 0 7 0,-4 0-4 16,-2 0-2-16,-5 0 6 0,1 0 0 0,-4 0 7 15,-1 0 15-15,-4 18 22 0,-3-18 24 0,-1 0 31 16,-2 0 9-16,-2 0-10 0,-2 0-3 0,-2 0-7 16,0 0-2-16,0 0-1 0,0 0 3 0,0 0-6 15,0 0-9-15,0 0-1 0,0 0-10 0,0 0 0 16,0 0 3-16,0 0-6 0,0 0-3 16,0 0-3-16,0 0-6 0,0 0-1 0,0 0-2 15,0 0-2-15,0 0-7 0,0 0 0 0,0 0-4 16,0 0 1-16,0 0 0 0,0 0-5 0,0 0-3 15,0 0-6-15,0 0-8 0,0 0-8 0,0 0-4 16,0 0-5-16,0 0-2 0,0 0-1 0,0 0 1 16,-16 0 3-16,16 0 6 0,0 0 6 0,0 0 0 15,0 32 1-15,-10-10 0 0,10 2-4 0,0 9 5 16,-13 4 2-16,13 8 2 0,-8 10 1 0,6 5 0 16,0 4-4-16,-2 7 0 0,-3 1 3 0,1 6-2 15,0 0 3-15,0-4-1 0,-5-2 0 0,1-2 0 16,0-6-8-16,-3-3 0 0,1-2-2 0,-2-6-4 15,3-2 3-15,-3-3 3 0,1-6-3 16,3-2 2-16,2-6 2 0,1-3 0 0,1-7-2 16,0-3-2-16,2-7 1 0,2-4-6 0,2-2-24 15,-2-3-23-15,0-3-37 0,2-2-45 0,0 0-51 16,0 0-115-16,0 0-174 0,0 0-170 0,0 0-85 16,0 0-49-16,0-29-10 0,0 29-55 0,0-26-238 15,0 6 190-15</inkml:trace>
  <inkml:trace contextRef="#ctx0" brushRef="#br0" timeOffset="97946.43">31302 4295 2296 0,'0'-9'46'0,"0"0"50"0,0-2 54 16,0 1 61-16,0 0 17 0,0-1 15 15,23 3 18-15,-23-1-2 0,0 2-11 0,0 1-19 16,17 1-27-16,-17 1-15 0,0 1-15 0,10 1-12 16,-10-2-16-16,0 4-20 0,8 0-13 0,-8 0 0 15,0 0-13-15,0-1-7 0,0 1-30 0,0 0-30 16,0 0-15-16,0 0 52 0,0 0 81 0,0 0 46 16,0 28 19-16,0-28-50 0,0 36-51 0,-20-9-36 15,20 3 42-15,0 7 27 0,-17 4-8 0,17 6-2 16,-14 2-48-16,3 4-31 0,-1 5-9 0,2 5 17 15,-5 5 22-15,-1 1-3 0,-3-1-2 0,0 2-13 16,1-1-32-16,-5 2 1 0,4-6-5 16,-5-1-7-16,5-6-5 0,-4-3-12 0,5-2 0 0,-1-7-5 15,2-3 2-15,3-2 4 0,0-5-1 16,1-4-1-16,1-1 0 0,3-5-3 0,1-5-1 16,0-1 1-16,0-3-4 0,1-2 3 0,1-3 0 15,2-2 1-15,2-2 1 0,-4 0-2 0,6-3 0 16,-2-2 0-16,2 0 0 0,0 0 2 0,0-1 7 15,-2-2-1-15,2 0-1 0,0 0-4 0,0 0-7 16,0 0 0-16,0 0 0 0,-2 2 0 0,2-1 0 16,0 1 0-16,-2 0 0 0,2-1 0 0,-2 4 0 15,-1-2 0-15,3 1 0 0,-2-1 0 0,0 0 0 16,0 2 0-16,0-1 0 0,0 2 0 0,2-2 0 16,-4 1 0-16,4 0 0 0,0-2 0 15,-2 1 0-15,2 1 0 0,-2-1 0 0,0-1 0 16,2 1 0-16,-2 1 0 0,0 0 0 0,2-1 0 15,0 1 0-15,-2 0 0 0,2-1 0 0,0 0 0 16,-2-1 0-16,2 0 0 0,0-1 0 0,0-2 0 16,0 1 0-16,0-1 0 0,0 1 0 0,0-1 0 15,0 0 0-15,0 0 0 0,0 0 0 0,0 0 0 16,0 0 0-16,0 0 0 0,0 0 0 0,0 0 0 16,0 0 0-16,0 0 0 0,0 0 0 0,0 0 0 15,0 0 0-15,0 0 0 0,22 0 0 16,-22 0 0-16,29-14 0 0,-12 14 0 0,5 0 0 15,9 0 0-15,5 0 0 0,3 0 0 0,8 0 0 16,5 0 0-16,8 0 0 0,6 0 0 0,9 0 0 16,1 0 0-16,3 0 0 0,5 0 0 0,1 0 0 15,4 0 0-15,-4 0 0 0,4 0 0 0,-5 0 0 16,5 0 0-16,-2 0 0 0,2 18 0 0,2-18 0 16,2 0 0-16,0 13 0 0,4-13 0 0,-8 0 0 15,0 9 0-15,-4-9 0 0,-7 6 0 0,-5-6 0 16,-11 5 0-16,-9-2 0 0,-9 1 0 0,-7-2 0 15,-6 1 0-15,-10-3 0 0,-5 1 0 16,-5-1 0-16,-3 0 0 0,-4 0 0 0,-2 0 0 16,-2 0 0-16,0 0 0 0,0 0 0 0,0 0 0 15,0 0 0-15,0 0 0 0,0 0 0 0,0 0 0 16,0 0 0-16,0 0 0 0,0 0 0 0,0 0 0 16,0 0 0-16,0 0 0 0,0 0 0 0,0 0 0 15,0 0 0-15,0 0 0 0,0 0 0 0,0 0 0 16,0 0-142-16,0 0-221 0,0 0-357 0,0 0-265 15,0 0-185-15,-29 0-274 0,29 0 116 0,0 0 266 16</inkml:trace>
  <inkml:trace contextRef="#ctx0" brushRef="#br0" timeOffset="124729.11">32522 5463 1597 0,'0'0'25'0,"0"0"22"0,0 0 9 16,0 0 15-16,0 0-8 0,0 0-3 0,0 0 4 16,0-16-6-16,0 16 1 0,0 0-11 0,0 0-2 15,0-11-1-15,0 11-12 0,0 0 2 16,0-7-6-16,0 7-1 0,0-4 0 0,0 4-6 16,0-2 4-16,0 2-8 0,0 0-2 0,0 0 1 15,0-3-2-15,0 3 1 0,0 0 6 0,0 0 2 16,0 0 2-16,0 0 4 0,0-2-4 0,0 2-1 15,0-1-3-15,0 0 0 0,0 0-2 0,0 0 3 16,0-1 0-16,0 0 11 0,0 1 1 0,0-2 3 16,0 1 0-16,17 0-12 0,-17-1-1 0,0 1-12 15,0-2-3-15,0 0-2 0,0 1-4 0,0-1 7 16,0 0-1-16,8 1 4 0,-8-1 4 0,0-1 0 16,0 1 1-16,4 1 0 0,-4-1-2 0,0 1 3 15,2-2 1-15,-2 1 0 0,2-1 4 16,-2 2 2-16,0-1 1 0,0 1 1 0,2 0 2 15,-2 1-7-15,0-1-1 0,0 3 0 0,0-3-1 16,0 2 4-16,0 0 0 0,0-1 3 0,0 1 5 16,0 0-3-16,0 0 10 0,0-1-1 0,0 0 1 15,0 0 3-15,0 0-5 0,0-1-1 0,0-1-1 16,0 0 1-16,0 1 0 0,0-1 0 0,0 1-5 16,0 0-2-16,0 0-6 0,0 0 1 0,0 2-2 15,15 0-1-15,-15-1 4 0,0 2-5 0,0 0 1 16,0 0-8-16,0 0-6 0,0 0-2 0,0 0-6 15,0 0 4-15,0 0-4 0,0 0 1 0,0 0 1 16,0 0 7-16,0 0 10 0,0 0 4 16,0 0 8-16,0 25 2 0,0-25-1 0,0 19 3 15,-15-19-2-15,15 23-8 0,0-10-7 0,0 1-6 16,0 2-4-16,-12-2-5 0,12-1-1 0,0 2 0 16,-9-3-2-16,9 0-2 0,-4-1 3 0,2 2-1 15,0-3 0-15,0-2 1 0,2 1 2 0,-2-2-6 16,2-1 2-16,-2-1 0 0,2-1-10 0,0-1 13 15,0-2-8-15,-2 1 0 0,2-2-13 0,0 0-38 16,0 0-43-16,0 0-81 0,0 0-100 0,-2 0-110 16,0 0-137-16,2 0-295 0,-4 0-13 0,4-23 140 15</inkml:trace>
  <inkml:trace contextRef="#ctx0" brushRef="#br0" timeOffset="125625.62">32365 4631 1648 0,'0'0'23'0,"0"0"8"0,0 0 0 16,0 0 3-16,0 0 0 0,0 0 23 0,0 0 22 15,0 0 16-15,0 0-1 0,0 0-9 16,0 18-4-16,0-18-5 0,0 0-5 0,0 0 0 16,0 10-4-16,0-10 7 0,0 0 5 0,0 0 4 15,0 0 4-15,0 0 5 0,0 5-5 0,0-5 0 16,0 0 0-16,0 0-6 0,0 0 3 0,0 0-3 15,0 0-4-15,0 0-4 0,0 0-11 0,0 0-6 16,0 0-13-16,0 0-7 0,0 0-4 0,0-14-8 16,0 14 1-16,0 0-1 0,0 0 0 0,0 0 6 15,23 0 7-15,-23-9 3 0,12 9 9 0,-12 0 0 16,23 0 3-16,-11 0 4 0,5 0-4 0,1 0 3 16,1 0 1-16,4 0-4 0,1 0-3 0,5 0-6 15,-2 0-5-15,0 0 5 0,4 19 0 0,-2-19 6 16,0 0 4-16,2 0 2 0,-4 15 10 0,2-15 10 15,2 0 1-15,-4 0 31 0,0 9 8 16,-1-9 0-16,-1 0 16 0,2 0 6 0,-4 0 4 16,-2 0 14-16,-5 0-9 0,1 0-31 0,-7 0-10 15,-2 0-12-15,-2 0-3 0,-3 0-4 0,-1 0-14 16,-2 0-6-16,0 0-9 0,0 0-5 0,0 0 5 16,0 0-2-16,0 0-8 0,0 0-7 0,0 0-3 15,0 0-15-15,0 0-3 0,0 0-6 0,0 0-11 16,0 0-1-16,0 0-5 0,0 0 2 0,0 0-1 15,0 0-2-15,0 0 4 0,0 0-4 0,0 0-1 16,0 0-42-16,0 0-56 0,0 0-83 16,0 0-153-16,0 0-104 0,0 0-67 0,0 0-26 15,0 0 20-15,0 0-12 0,0 0-69 0,0 0-153 16,0 0-173-16,0 0 159 0</inkml:trace>
  <inkml:trace contextRef="#ctx0" brushRef="#br0" timeOffset="131303.68">24161 2051 2929 0,'0'0'4'0,"0"0"-1"0,-15 0 0 16,15 0 4-16,0 0 1 0,0 0 23 0,0 0 21 16,0 0 28-16,0 0 22 0,0 0 11 0,0 0 3 15,0 0-10-15,0 0-8 0,0 0-13 0,0 0-14 16,0 0-12-16,0 0-14 0,0 0-6 0,0 0-3 16,0 0 7-16,0 0 8 0,0 0 11 0,0 0 4 15,0 0-2-15,0 0-2 0,0 0-14 16,0 0 4-16,23 0 2 0,-23 0 6 0,0 0 3 15,18 0-8-15,-18 0-7 0,19 0-12 0,-19-20-2 16,21 20-7-16,-7 0-2 0,-1 0-2 0,-1-16-3 16,7 16 0-16,-5 0-8 0,3-13-6 0,3 13 2 15,1-11 1-15,6 11 0 0,-5-13 5 0,5 5-5 16,4 2 3-16,2-1-2 0,3 1-1 0,3-3 0 16,2 4-6-16,1-2 5 0,3 0-7 0,3 0 4 15,1 1 2-15,1 2-7 0,-1-3 5 0,5 2-3 16,0 0-7-16,0 1 12 0,4 0 0 0,-3 1 5 15,-1-3 20-15,8 4 10 0,-8-1 9 0,8-1 1 16,-8 0-6-16,-1-1-10 0,-1 2 1 0,-2-2-7 16,-1 0-12-16,-1 0 4 0,1 0-14 0,-7 0-1 15,3-1-3-15,3-1-11 0,1 3 11 16,1-2-4-16,0 1 3 0,3 1-3 0,1-2-6 16,-8 1 3-16,3 2-1 0,-10 0 5 0,3 1 6 15,-11-1-4-15,-4 1 8 0,0 1 11 0,-13-1 8 16,3 2 29-16,-3-3 14 0,-6 3 17 0,-4-1 5 15,-4 1-11-15,2-1 3 0,-2 1 8 0,5 0 4 16,-5-2 4-16,0 2-3 0,0-1-23 0,0 1-16 16,0 0-13-16,0-1-13 0,0 1-8 0,0 0-2 15,0 0-1-15,0-1-1 0,0 1-1 0,0 0-3 16,0 0 5-16,0 0-2 0,0-2 1 16,0 2-1-16,0 0-6 0,0 0-1 0,0 0-6 15,0 0-6-15,0 0-2 0,0 0-6 0,0 0-3 16,0 0 1-16,0 0-4 0,0 0 4 0,0 0 0 15,0 0 5-15,0 0 2 0,0 23 0 0,-27-23 2 16,27 27-4-16,0-9 8 0,-23 5-2 0,23 3 6 16,-14 4 10-16,14 2 11 0,-23 4-2 0,23 3 1 15,-17 3-3-15,11 1-10 0,-2-1 5 0,4 3 3 16,0 4 12-16,-1-1 27 0,5 2 5 0,0 2-9 16,0-1-11-16,-6-2-31 0,6 3-5 0,-4-4-1 15,4-1-6-15,-4-4 0 0,0-1-2 16,4-5 2-16,-4-3 0 0,0-1-2 0,-1-5-2 15,3-2-1-15,2-3 1 0,0-3 1 0,-4-2 1 16,4-1-3-16,-4-4 2 0,4-1 1 0,0 0-3 16,0-2 2-16,0 0 2 0,0-2 1 0,0 0 1 15,0-1-3-15,0-1-3 0,-4 0 1 0,4-1 0 16,0-1-1-16,0 0-7 0,0 1-60 0,0-1-74 16,0 0-84-16,0-2-129 0,0 3-102 0,0-2-68 15,0-1-32-15,0 1-19 0,0-1-6 0,0 1-47 16,0-1-245-16,0-2-59 0,0 0 164 0</inkml:trace>
  <inkml:trace contextRef="#ctx0" brushRef="#br0" timeOffset="132415.97">24200 2032 3459 0,'0'-1'7'16,"0"-2"-1"-16,0 3 3 0,0-1 26 0,0-2 35 16,0 1 53-16,0 2 53 0,0-2 29 0,0 2 2 15,0 0-16-15,0 0-24 0,0 0-30 0,0 0-33 16,0 0-25-16,0 0-28 0,0 0-18 0,0 0-6 16,0 0 6-16,0 16 32 0,0-16 24 0,0 0 24 15,0 16 27-15,0-8-13 0,0 5-6 0,0-1-5 16,0 3 2-16,0 3 12 0,-13 2 1 0,13 4 13 15,0-1-25-15,-6 4-17 0,6 2-3 0,0 0-28 16,0 7 18-16,0 0 4 0,0 2-12 0,0 0 0 16,0 4-36-16,0 0-13 0,0-1-2 15,0-1-2-15,0 1 6 0,0-2-3 0,19-2 8 16,-19-2 9-16,0-2 0 0,0 0-6 0,0-4-12 16,10-2-20-16,-10-1-5 0,0-2 4 0,0-3-5 15,0-1 0-15,0-2 1 0,0-2-7 0,0-2 4 16,0 0 3-16,0-2-3 0,0-2-3 0,0 3-1 15,0-2-2-15,0-1 4 0,0-2 2 0,0 0 2 16,0 1-3-16,0-2 0 0,0-2-1 0,0 1 1 16,0-2 1-16,0-1-2 0,0 1 5 0,0 0-3 15,0-3 8-15,0 0-3 0,0 1-3 0,0-2 17 16,0 2 7-16,0-2 12 0,0 0 7 16,0 0-5-16,0 0-16 0,0 0-3 0,0 0-5 15,0 0-11-15,0 0 3 0,0 0-6 0,0 0-2 16,0 0-1-16,0 0-3 0,0 0 5 0,0 0 1 15,0 0 1-15,0 0 1 0,-14 0-3 0,14 0 6 16,0 0 7-16,0 0 11 0,0 0 6 0,0 0 18 16,0 0 2-16,0 0-12 0,0 0-7 0,0 0-26 15,0 0-8-15,0 0 0 0,0 0 0 0,0 0 0 16,0 0 0-16,0 0 0 0,0 0 0 0,31 0 0 16,-31 0 0-16,33 0 0 0,-6 0 0 15,6 0 0-15,8 0 0 0,9-19 0 0,8 19 0 0,6 0 0 16,8-17 0-16,9 17 0 0,-1-16 0 0,9 16 0 15,6-14 0-15,-2 7 0 0,6-1 0 16,1 3 0-16,-5-2 0 0,0 1 0 0,2 1 0 16,-2-2 0-16,-6 2 0 0,-2 1 0 0,-3-1 0 15,-3-1 0-15,-13 0 0 0,3 1 0 0,-11 2 0 16,-7-2 0-16,-13 1 0 0,-7 1 0 0,-6 1 0 16,-7 1 0-16,-5 0 0 0,-3 0 0 0,3 0 0 15,-7 0 0-15,2 1 0 0,-2-2 0 0,-3 2 0 16,1 0 0-16,-2 0 0 0,-4 0 0 0,4 0 0 15,-4 0 0-15,0 0 0 0,0 0 0 0,0 0 0 16,0 0 0-16,0 0 0 0,0-1 0 16,0 1 0-16,0 0 0 0,0-2 0 0,0 2 0 15,0 0 0-15,0 0 0 0,0-1 0 0,0 0 0 16,0 1 0-16,0-1 0 0,0 1-49 0,0-2-140 16,0 2-173-16,0 0-281 0,0 0-165 0,0 0-91 15,0 0-94-15,0 0-104 0,0 0-93 0,-27 0 229 16</inkml:trace>
  <inkml:trace contextRef="#ctx0" brushRef="#br0" timeOffset="136159.22">546 4936 3162 0,'8'-11'-5'0,"-4"0"-6"0,0 0-3 0,0 4 1 0,3-3 5 16,-7 5 4-16,4 1 29 0,0 4 46 15,0 0 51-15,0 0 38 0,-4 0 10 0,4 0-23 16,-4 0-38-16,0 0-29 0,0 0-29 0,2 0-25 16,-2 0-11-16,0 0-6 0,0 16-5 0,0-16-1 15,0 0 2-15,0 0-2 0,0 0 7 0,0 14 8 16,0-14 10-16,0 14 8 0,0-3 6 0,0 2 2 15,0 2-15-15,0 0-6 0,25 3-16 0,-25 0-7 16,0 0 5-16,15 0-2 0,-15-1 1 0,0 0 0 16,14-1-1-16,-14-2 0 0,12-1 0 0,-12-1 2 15,13-1-2-15,-11-1 3 0,2-3 10 0,0 1 20 16,4-2 19-16,-3-3 20 0,5 1 10 16,-2-3 1-16,7-1-13 0,1 0-16 0,11 0-10 15,10-24-26-15,9 24-6 0,12-38-3 0,14 11-9 16,9-6 6-16,12-2 2 0,10-5 1 0,7-4 17 15,1-2-5-15,1-1 4 0,-1 4-11 0,-5 0-12 16,-3 3-3-16,-10 6-8 0,-2 3 3 0,-14 5-6 16,-11 8 2-16,-6 5 0 0,-17 2-6 0,-8 4 5 15,-12 3-5-15,-8 2-21 0,-3 2-27 0,-10 0-38 16,0 0-27-16,-2 0-25 0,0 0-21 0,0 0-55 16,0 0-89-16,-31 28-117 0,31-28-171 0,-27 24-317 15,27-24 113-15,-37 23 161 0</inkml:trace>
  <inkml:trace contextRef="#ctx0" brushRef="#br0" timeOffset="138699.22">12839 5010 2349 0,'-8'0'17'0,"-1"0"14"0,1 11 23 0,0-11 34 15,0 0 25-15,1 0 21 0,1 9 18 0,0-9-2 16,2 0-4-16,-2 5-7 0,-1-5-10 0,3 2 2 16,0-2-8-16,2 1 1 0,0-1-6 0,0 0-13 15,2 0-14-15,0 0-11 0,0 0-4 0,0 0-2 16,0 0-4-16,0 0-6 0,0 0-3 0,0 0-1 15,0 0 2-15,0 0 1 0,0 0 7 0,0 0-7 16,0 0 6-16,0 0-2 0,0 0-11 0,0 0 0 16,0 0-4-16,21 0-1 0,-21 0 9 0,18 0 6 15,-18 0 1-15,29 0 0 0,-12 0 3 16,3 0-3-16,5 0 10 0,4 0 1 0,4 0 4 16,2 0 6-16,3 0-16 0,7 0 10 0,3 0-10 15,3 0-6-15,3 0 11 0,0 0 3 0,-3 0-1 16,1 0-5-16,0 0-8 0,-1 0-10 0,-1 0 0 15,-2 0 5-15,-3 0 6 0,1 0-4 0,-1 0 1 16,-2 0-3-16,3 0-4 0,-3 0-2 0,-1 0-3 16,1 0 1-16,3 0-7 0,3 0-4 0,-3 0-5 15,3 0-11-15,5 0-2 0,4 0-3 0,2 0-1 16,2 0-5-16,4 0-5 0,-2 0-2 0,6 0-7 16,1 0 7-16,-3 0-3 0,2 0 3 0,-4 0 9 15,2 0-1-15,-3 0 12 0,-1 0-1 16,-2 0 2-16,-2 0 3 0,2 0-8 0,-5 0 5 15,-1 0-6-15,2-14-5 0,-6 14-5 0,-3 0-3 16,1 0-3-16,-2 0 1 0,1-8 2 0,-1 8 3 16,-3 0 1-16,1 0 3 0,5-5 7 0,-3 5-2 15,-1-3-2-15,-1 2-4 0,-1 0-4 0,1 0-2 16,-3-1 7-16,1 1-1 0,-1 1-1 0,1-3-5 16,-1 3-2-16,0 0 1 0,1 0-2 0,-1 0 3 15,3 0-2-15,-1 0 4 0,-1 0 5 0,1 0-4 16,1 0-2-16,-1 0-6 0,-2 0-5 0,3 0 0 15,-5 0 0-15,1 0 0 0,-1 0 0 0,-6 0 0 16,4 0 0-16,-1 0 0 0,-1 0 0 0,0 0 0 16,0 0 0-16,4 0 0 0,1 0 0 15,-1 0 0-15,-2 0 0 0,5 0 0 0,-1 0 0 16,-1 0 0-16,-1 0 0 0,2 0 0 0,1 0 0 16,-1 0 0-16,3 0 0 0,-3 0 0 0,3 0 0 15,-1 0 0-15,3 0 0 0,-3 0 0 0,1 0 0 16,-1 0 0-16,-2 0 0 0,1 15 0 0,-3-15 0 15,1 0 0-15,-3 0 0 0,-4 12 0 0,0-12 0 16,-4 0 0-16,0 8 0 0,0-8 0 0,0 0 0 16,-4 5 0-16,2-2 0 0,4-2 0 0,-2 2 0 15,0-2 0-15,0 0 0 0,-2 3 0 0,0-4 0 16,-4 0 0-16,-5 1 0 0,3 0 0 16,-4 0 0-16,-3-1 0 0,-1 2 0 0,-3-2 0 15,-2 0 0-15,3 2 0 0,-3-1 0 0,-4-1 0 16,1 0 0-16,-3 0 0 0,0 0 0 0,0 0 0 15,-2 0 0-15,2 0 0 0,-2 0 0 0,0 0 0 16,0 0 0-16,0 0 0 0,1 0 0 0,-3 0 0 16,0 0 0-16,2 0 0 0,-2 0 0 0,2 0 0 15,-2 0 0-15,0 0 0 0,0 0 0 0,0 0 0 16,0 0 0-16,0 0 0 0,0 0 0 0,0 0 0 16,0 0 0-16,0 0 0 0,0 0 0 0,0 0 0 15,0 0-2-15,0 0-125 0,0 0-154 16,0 0-189-16,0 0-242 0,0 0-57 0,0 0-22 15,0 0-11-15,0 0 30 0,0 0-214 0,0 0 10 16,-29 0 200-16</inkml:trace>
  <inkml:trace contextRef="#ctx0" brushRef="#br0" timeOffset="141622.34">20185 5049 3309 0,'-4'17'-2'0,"2"-17"0"15,-2 0-2-15,2 0-1 0,2 0 6 0,-2 0 26 16,0 0 35-16,0 0 44 0,0 0 34 0,-2 0 3 15,2 0-6-15,-3 0-18 0,5 0-20 0,-2 0-12 16,0 0-17-16,2 0-12 0,0 0-10 0,0 0 6 16,0 0 12-16,0 0 12 0,0 0 34 15,0 0 23-15,0 0 30 0,0 0 32 0,0 0 8 16,0 0-3-16,35 0-29 0,-35 0-31 0,46 0-35 16,-13 0-18-16,10 0-3 0,5 0 2 0,6 0 22 15,8 0 16-15,6 0 5 0,8 0-8 0,5 0-28 16,6 0-29-16,6 0-19 0,10 0-11 0,7 0-7 15,8 0-6-15,8-23 7 0,6 23 24 0,13 0 37 16,4-19-3-16,-1 19-14 0,5-19-24 0,2 7-30 16,-2 0 27-16,-2 1 46 0,-6-3 3 0,-2 1 4 15,-7 0-33-15,-2 0-44 0,-3 3-8 0,-14 2 9 16,-7 0 40-16,-11 2 2 0,-8 1-1 0,-16 2-22 16,-11 0-40-16,-13 2-3 0,-11 1 0 15,-9-1 0-15,-5 1 0 0,-11-1 0 0,-3 1 0 16,-5 0 0-16,-3 0 0 0,-2 0 0 0,-2 0 0 15,0-1 0-15,0 1-2 0,0-2-44 0,0 2-55 16,0 0-72-16,0 0-87 0,0 0-71 0,0 0-51 16,-17 0-82-16,17 0-68 0,-18 25-6 0,1-25-43 15,-4 30-49-15,-5-9-65 0,-10 1-232 0,-5-2-57 16,-13 0 204-16</inkml:trace>
  <inkml:trace contextRef="#ctx0" brushRef="#br0" timeOffset="142834.68">2373 6336 3298 0,'10'0'2'0,"-1"-24"-4"0,-5 24-2 0,4 0 3 15,-2 0 9-15,3 0 43 0,-5-18 47 0,0 18 38 16,0 0 17-16,-4 0-21 0,0 0-32 16,0 0-28-16,0 0-20 0,0 0-15 0,0 0-6 15,0 0 12-15,0 0 16 0,0 0 16 0,0 0 14 16,0 0 1-16,0 0 7 0,0 0 6 0,0 0 6 15,0 17 16-15,0-17 4 0,29 0 17 0,-29 0 12 16,27 14 15-16,-11-14 12 0,17 0 2 0,5 0 15 16,7 0-15-16,9 0-16 0,10 0-16 0,12 0-25 15,9 0-10-15,10 0-19 0,4-28-18 0,13 28-16 16,10-18-16-16,8 18-6 0,13-18-10 0,6 18-11 16,10-22-11-16,10 9-2 0,11 0 6 0,6 0 18 15,6-1 23-15,3-1 25 0,-1 1 13 0,-4 2 11 16,-12 2-8-16,-13 0-12 0,-12 3-9 15,-22 1-21-15,-18 2-5 0,-18 1-11 0,-16 1-13 16,-9 2-7-16,-14 0-15 0,-6 0-6 0,-7 0 0 16,-6 0 0-16,-6 0 0 0,-8 0 0 0,-2 0 0 15,-7 0 0-15,-6 0 0 0,-1 0 0 0,-3 0 0 16,-4 0 0-16,0 0 0 0,0 0 0 0,0 0 0 16,0 0 0-16,0 0 0 0,0 0 0 0,0 0 0 15,0 0 0-15,0 0-23 0,0 0-55 0,0 0-72 16,0 0-86-16,-19 0-112 0,19 0-124 0,0 0-133 15,0 0-69-15,0 0-16 0,0 0-9 0,0 0 6 16,0 19-171-16,0-19-123 0,0 0 188 16</inkml:trace>
  <inkml:trace contextRef="#ctx0" brushRef="#br0" timeOffset="146867.66">455 7597 3512 0,'0'0'10'0,"-23"0"3"0,23 0 5 0,0 0 24 16,0 0 21-16,0 0 38 0,0 0 43 0,0 0 21 15,0 0 5-15,0 0-1 0,0 0-16 0,0 0-14 16,0-18-10-16,0 18-16 0,0 0-18 0,0 0-16 15,0 0-9-15,0 0-12 0,0 0-7 0,0 0-10 16,0 0-2-16,0 0-11 0,0 0-7 0,0 0-4 16,0 0-13-16,0 0-8 0,0 0 4 0,0 0-4 15,0 0 4-15,0 0 1 0,0 0-7 0,19 23 7 16,-19-23-3-16,18 20 16 0,-9-20 4 0,5 27-1 16,-2-15 8-16,3 1 1 0,1-1 10 0,-1-2 4 15,-3 0 11-15,3-2 18 0,-3 0 40 16,3 0 47-16,-3-3 25 0,7-4 23 0,3 1-23 15,1-2-41-15,12 0-36 0,7-26-48 0,7 26-34 16,17-44-15-16,15 9-7 0,10-7-4 0,16-8 5 16,9-8-3-16,10-7 2 0,15-2-1 0,-3-4 4 15,7 1 3-15,-2 2 22 0,1 5 36 0,-9 5 10 16,-9 9 8-16,-15 10-18 0,-11 3-28 0,-16 7-6 16,-17 9 13-16,-16 3 23 0,-12 6 19 0,-10 4 11 15,-12 0-16-15,-3 4-24 0,-7 1-23 0,-5 1-12 16,2 1 7-16,-4 0 11 0,0 0 7 0,0 0 0 15,0 0-14-15,0 0-17 0,0 0-25 16,0 0-30-16,0 0-42 0,-23 0-55 0,23 0-77 0,0 0-138 16,-19 0-221-16,19 21-149 0,-18-21-125 15,5 0-109-15,3 24-161 0,-2-24-13 0,3 18 217 16</inkml:trace>
  <inkml:trace contextRef="#ctx0" brushRef="#br0" timeOffset="193445.87">10501 14897 2969 0,'0'-6'34'0,"0"2"30"0,27-2 47 16,-27 2 50-16,14-4 5 0,-14 2 6 0,0 2-22 16,11 2-27-16,-11 0-18 0,0 2-21 0,0 0-15 15,0-1-19-15,0 1-16 0,0 0-19 0,0 0-14 16,0 0-3-16,0 0-8 0,6 0-3 0,-6 0 2 16,0 0-5-16,0 0 7 0,0 17 5 0,0-17 5 15,0 23 6-15,0-4-4 0,0 0 4 16,0 6-4-16,0 2 0 0,0 2-2 0,18 1 0 0,-18-3-2 15,0 1 1-15,0 1 1 0,0-2 1 16,0-2-1-16,-26 0 3 0,26-1 0 0,-23-1-3 16,23-2 8-16,-25 0-6 0,11-5 0 0,-3 0-2 15,3-2-4-15,-1-3 6 0,3-3-6 0,-1-1 8 16,7-6 3-16,-2 3 7 0,4-2 0 0,2-2-1 16,2 0-4-16,0 0-15 0,0-27 4 0,0 27-2 15,0-29-5-15,0 9 7 0,26-3-2 0,-26 0-1 16,34-3 4-16,-12-1 10 0,1 0 9 0,6 2 9 15,2-2 13-15,-4 3-5 0,4 0-1 0,2 2-3 16,-4 1-2-16,0 2 10 0,2 4 3 0,-6 0 3 16,-1 1-8-16,-3 4-14 0,-2 1-11 0,-5 1-1 15,-3 3-3-15,-3 2 0 0,-2-1-3 0,-4 2-9 16,-2 1-5-16,0 1-8 0,0 0 0 0,0 0-2 16,0 0 6-16,0 0 6 0,0 0 7 15,-23 23 5-15,23-23-7 0,-22 25-19 0,22-7-21 16,-31 1-6-16,12 3-12 0,-2 0 11 0,1-2 0 15,-1 2-13-15,2-1-2 0,-1-2-15 0,1-1-2 16,3 0 5-16,1-1 13 0,5-3 14 0,-1-2 14 16,3-1 13-16,2-2 11 0,4-3 8 0,0-1 5 15,2-1 2-15,0-1 0 0,0-2 0 0,0 2-1 16,31-3-2-16,-31 0 5 0,35 0 0 0,-12 0-2 16,1 0 0-16,1 0-2 0,0 0-1 15,-2 0 0-15,0 0 2 0,-5 0-5 0,3 0-19 0,-7-21-54 16,1 21-82-16,-3 0-98 0,-4 0-106 15,-1 0-109-15,-1 0-224 0,0-12-51 0,-2 12 125 16</inkml:trace>
  <inkml:trace contextRef="#ctx0" brushRef="#br0" timeOffset="194606.08">6576 11265 4186 0,'0'-16'41'0,"22"1"14"0,-22 2 48 16,0 0 77-16,0-2 29 0,17 3 74 0,-17 6 43 15,0 2-5-15,0 1-44 0,0 3-79 0,0-1-89 16,0-1-83-16,0 2-26 0,0 0-27 0,0 0-9 16,0 0 10-16,0 0 8 0,0 0 12 0,0 24 15 15,0-24-4-15,-19 32-4 0,19-12 1 0,0 3-5 16,0 2-5-16,-10 0 0 0,10-1 14 16,0 0-5-16,0-1 8 0,0-1-6 0,0-3-9 15,0-1 12-15,0 0-3 0,0-6 11 0,0 0 5 16,16-4-9-16,-16 1 0 0,0-5 1 0,23 0 0 15,-23-1 24-15,27-3 40 0,-8 0 12 0,-1 0-6 16,5 0-16-16,0 0-30 0,4-28-15 0,-5 28-3 16,5-24-7-16,-4 6 2 0,-2 0 13 0,-3-1 32 15,1-1 9-15,-3-2 4 0,-3 1 19 0,1-1-12 16,-3 1 0-16,1-1-6 0,-4 0-19 0,3 1 15 16,-3 1 21-16,-2 2 8 0,0 1-2 0,0 4-19 15,-1 3-22-15,-3 2-20 0,2 4-16 16,-2 1-24-16,0 2-12 0,0 1-6 0,0 0-6 15,-2 0 0-15,0 0 14 0,2 0 9 0,0 34 8 16,0-14 8-16,2 6-7 0,0 3-2 0,1 6-2 16,-1 4 1-16,-2 1-2 0,0 0 3 0,-2 1 0 15,0-2 3-15,0 1-1 0,0-3-3 0,-27 4 5 16,27-2-5-16,-23 1 3 0,23-3-1 0,-31 0-1 16,15 1 3-16,-5-3 2 0,0-5 2 0,-3-2-2 15,-1-3-1-15,-2-3 0 0,2-3-1 0,0-4-15 16,0-1-14-16,1-5-15 0,1-2-27 0,0 0-23 15,0-2-39-15,3-5-60 0,-5 0-99 0,2 0-146 16,1-23-96-16,-3 23-62 0,0-23-24 16,4 23-4-16,-2-32-84 0,5 15-272 0,3-4 25 15,3 3 183-15</inkml:trace>
  <inkml:trace contextRef="#ctx0" brushRef="#br0" timeOffset="197529.07">8661 13537 2016 0,'-2'0'31'0,"0"0"9"0,-2 0 8 16,2 0 16-16,2 0-9 0,0 0 14 0,0 0 16 16,0 0 6-16,0 0-2 0,0 0-1 0,0 0-10 15,0 0 6-15,0 0 1 0,0 0-3 0,0 0 8 16,0 0-9-16,0 0 4 0,0 0 4 0,0 0 6 15,0 0 11-15,0 0 1 0,0 0 2 0,0 0-7 16,0 0-12-16,0 0-3 0,0 0-16 16,0 0-3-16,0 0 1 0,0 0-5 0,0 0 14 15,0 0 1-15,0 0-2 0,0 0 12 0,0 0-5 16,0 0-1-16,0 0-10 0,0 0-17 0,0 0-16 16,0 0 4-16,29-19 5 0,-29 19 12 0,27 0 22 15,-9 0-4-15,3-13 6 0,-4 13-3 0,3-12 3 16,1 12 7-16,-5-13 8 0,5 4-4 0,0-1 1 15,1 0-7-15,-1-1 2 0,4 0 5 0,0-3-21 16,2-1 3-16,6 2-16 0,0-2-5 0,2-3 7 16,2-1 3-16,2-1 0 0,1 1-6 0,1-5-1 15,5 0-24-15,3 0-13 0,1-2-12 0,8 0-12 16,2-2 14-16,4-1 6 0,4-1 5 16,0-1-4-16,6 0-11 0,3-2-5 0,-1-2 16 15,-1-1 24-15,1 0 3 0,-1-3 3 0,-1 2-14 16,5-4-17-16,-5 1-5 0,1-2 6 0,-1 1 3 15,2-1-3-15,5 0 1 0,-4-1-10 0,3-1-2 16,-1 1-8-16,3-1 0 0,1-1 3 0,2 1-9 16,-5-1 5-16,3 1-3 0,2-2-6 0,-4 2 4 15,3 4 6-15,-3 0 3 0,0 4-1 0,-3 0-3 16,-1 5-5-16,-1 4 4 0,-6 2 0 0,-4 2 35 16,-6 1 31-16,-8 3 7 0,-9 2 12 0,-5 3-25 15,-11 3-32-15,-9 3-8 0,-3 0-10 16,-5 2-8-16,-4 2-2 0,-2 1-4 0,-4 2 2 15,2-2 1-15,0 2 1 0,-2 1-2 0,0-1-5 16,0 1 2-16,0 0-2 0,0 0-1 0,0 0 2 16,0 0-3-16,0 0-15 0,0 0-17 0,0 0-22 15,0 0-31-15,0 0-34 0,0 0-50 0,0 0-91 16,0 0-117-16,0 0-107 0,0 0-66 0,0 0-37 16,0 0-40-16,0 0-51 0,0 0-85 0,-16 0-213 15,16 19 193-15</inkml:trace>
  <inkml:trace contextRef="#ctx0" brushRef="#br0" timeOffset="202330.19">9637 9707 3000 0,'0'-4'6'15,"0"-1"3"-15,0-3 28 0,0 6 37 0,25-3 36 16,-25 4 38-16,0 0 6 0,0-1-14 0,0 2-33 16,16 0-31-16,-16 0-32 0,0 0-25 0,0 0-10 15,0 0-7-15,0 0 1 0,0 0 8 0,0 0-1 16,0 28-5-16,-31-28-1 0,31 30-5 16,-20-10 0-16,20 4 4 0,-27 2-4 0,27 4-2 15,-25 1 4-15,25 2 1 0,-19 1 3 0,19 2-15 16,-12-1-57-16,12 2-46 0,-6-1-74 0,6-3-74 15,0 1-47-15,0-2-79 0,0-4-114 0,0-3-173 16,0-4 53-16,0-6 127 0</inkml:trace>
  <inkml:trace contextRef="#ctx0" brushRef="#br0" timeOffset="202532.16">9348 10008 2682 0,'0'-8'10'0,"0"1"2"15,0 0 8-15,0 3 9 0,24 0 7 0,-24-2 7 16,0 2-1-16,19 3-7 0,-19-3-17 0,16 3-7 16,-16 0-9-16,15-2 1 0,-5 3-4 0,3 0 3 15,1 0 0-15,1 0-5 0,1 0 6 0,3 0-5 16,-1 0-11-16,-1 0-28 0,4 0-39 0,-3 0-48 16,1 0-52-16,1 0-69 0,1 0-101 0,-2 0-163 15,1 0-31-15,1-28 100 0</inkml:trace>
  <inkml:trace contextRef="#ctx0" brushRef="#br0" timeOffset="202936.91">10011 9785 2753 0,'12'0'5'0,"1"0"0"0,-3 0-1 15,-2 0 29-15,-1 0 31 0,1 0 39 0,-4 0 37 16,-2 0 4-16,0 0-5 0,-2 0-27 0,0-15-28 15,0 15-34-15,0 0-27 0,0 0-15 0,0 0-8 16,0 0 2-16,0 0 17 0,0 0 11 0,0 0 5 16,0 24-4-16,0-24-19 0,0 30-10 0,0-12 0 15,0 3 2-15,0 2 0 0,0-1-2 16,0 3-4-16,19 0-1 0,-19 0 1 0,0 2 0 16,12-2 3-16,-12 0 0 0,0 0 1 0,17-3 0 15,-17 2 0-15,12-5 0 0,-6 0-4 0,1-5 5 16,-1 0-3-16,-2-4 4 0,0-3 5 0,0-3 6 15,-2-3 16-15,2-1 1 0,1 0 4 0,-1 0 3 16,2 0 5-16,0 0 11 0,2-29-5 0,1 29-4 16,1-27-14-16,0 10-18 0,-1-1 0 0,1-2-6 15,0 1-12-15,1-3 15 0,-3-2-6 0,4 3 1 16,-4-2 2-16,3 0-12 0,-3 1 4 0,0 0-1 16,1 3 2-16,-3 1-4 0,0 4-32 15,0-2-30-15,-2 3-37 0,0 4-57 0,-4 0-45 0,3 3-63 16,-3 2-76-16,0 1-72 0,0 1-184 15,0 1-135-15,0-1 113 0</inkml:trace>
  <inkml:trace contextRef="#ctx0" brushRef="#br0" timeOffset="203354.15">10462 10037 3359 0,'16'0'-2'0,"-1"0"7"16,-3 0 35-16,-2-24 56 0,5 24 57 0,-7 0 36 15,0-24 1-15,1 24-26 0,-9 0-37 0,2 0-34 16,0 0-33-16,-2 0-27 0,0 0-21 16,0 0-4-16,0 0-7 0,0 0-2 0,0 0 2 15,0 0 0-15,0 0 2 0,2 0 0 0,0 0-2 16,0 0-3-16,0 0 2 0,2 0-1 0,2 0-1 16,1-22-10-16,-1 22-9 0,2 0-9 0,2-21-5 15,-1 21 9-15,1-20 9 0,-2 7 9 0,5 1 10 16,-3-3-3-16,-2 1-1 0,3-2 4 0,1 0-6 15,-4 0 3-15,3 3 1 0,-3 0-2 0,0 1 3 16,0 1 4-16,-1 1-1 0,-3 3 0 0,-2 0-1 16,0 2-7-16,0 1-5 0,0-1-11 15,-2 2-13-15,0 0 3 0,0 1-3 0,-29 2 5 0,29 0 13 16,-33 0-1-16,8 0 1 0,-2 0 1 0,-2 32-19 16,3-32-7-16,-3 39 1 0,6-14 0 15,2 4 23-15,1 2 2 0,5 1-1 0,5 0 5 16,4 4-13-16,6-4-8 0,0 0-8 0,0 1-26 15,0-1-20-15,26-3-14 0,-26 1-19 0,42-2-17 16,-19-1-30-16,5-1-28 0,3-2-46 0,5-2-45 16,-1-1-91-16,4-2-173 0,0-5-45 0,7-1 90 15</inkml:trace>
  <inkml:trace contextRef="#ctx0" brushRef="#br0" timeOffset="204370.34">16483 9931 2603 0,'0'13'22'0,"0"-13"16"15,0 0 9-15,0 0 20 0,0 0 1 0,0 0 17 16,0 0 16-16,0 0 2 0,0 0-3 0,0 0-17 15,0 0-16-15,0 0-15 0,0 0-11 0,0 0-3 16,0 0 0-16,0 0 6 0,0 0 10 0,0 0 8 16,0 0-7-16,0 0-14 0,0 0-10 0,0 0-12 15,35 0 20-15,-35 0 23 0,38 0 20 0,-12 0 11 16,3 0-9-16,4 0-10 0,3-14-13 16,-1 14-7-16,0 0-1 0,4 0 2 0,-4-9 3 15,-6 9-5-15,-2 0-2 0,-2 0-16 0,-4-8-13 16,-7 8-7-16,-2-3-13 0,-3 1-2 0,-5 2 0 15,2 0-7-15,-4 0 2 0,0 0-20 0,-2 0-36 16,0 0-27-16,0 0-43 0,0 0-43 0,0 0-26 16,0 0-46-16,0 0-60 0,0 0-42 0,-23 0-91 15,23 0-131-15,0 0-158 0,0 23 89 0,-18-23 150 16</inkml:trace>
  <inkml:trace contextRef="#ctx0" brushRef="#br0" timeOffset="204777.48">17023 9712 3233 0,'10'-13'22'0,"2"0"3"15,-3 2 17-15,1 1 38 0,-2-1 31 0,3 0 42 16,-3 4 30-16,-4 1 2 0,0 4-29 0,-4-1-28 16,0 3-44-16,0-1-35 0,0-1-26 0,0 2-22 15,0 0-8-15,0 0 0 0,0 0 2 0,0 0 0 16,0 23 11-16,0-23-1 0,0 34-5 0,0-10 6 15,-16 4-10-15,16 6-5 0,0 2 10 0,0 0-3 16,0 3 5-16,0-2 5 0,0 3-9 16,31-3-1-16,-31 1-3 0,20-4-1 0,-20-2 6 15,21-2 0-15,-21-7 4 0,23-2-3 0,-23-4 2 16,20-3 1-16,-9-5 14 0,-1-3 34 0,0-2 25 16,1-3 32-16,-3-1 11 0,2 0-18 0,5 0-13 15,-1 0-11-15,-1-27-14 0,1 27-9 0,-1-25-1 16,1 25-25-16,-2-33-11 0,3 14-4 0,-5 0-15 15,3-3 8-15,-1 0 2 0,-2-1-6 0,3 0 0 16,-3-1-11-16,0 0-1 0,1 2 7 0,-1 1 1 16,-4 1 6-16,3 3-22 0,-3-1-35 0,-2 2-16 15,0 4-33-15,0 3-24 0,-2 1-23 16,0 3-54-16,0 2-63 0,-2 2-88 0,0 1-71 0,0 0-44 16,0 0-53-16,0 0-118 0,0 19-75 15,-24-19 114-15</inkml:trace>
  <inkml:trace contextRef="#ctx0" brushRef="#br0" timeOffset="205233.73">17531 10088 3693 0,'9'0'-2'16,"-1"0"0"-16,0 0 3 0,-2 0 45 0,9-30 52 15,-9 30 47-15,2 0 36 0,-4 0-10 0,0-16-19 16,-1 16-25-16,-1 0-22 0,0 0-20 0,0 0-26 15,0 0-17-15,-2-9-19 0,2 9-18 16,-2 0-2-16,0 0-9 0,0 0 3 0,0 0 1 16,0 0 0-16,0 0 2 0,0 0 4 0,2 0 0 15,2 0-5-15,0 0 0 0,2 0 0 0,3 0 1 16,-1 0 7-16,4 0-4 0,1-22-3 0,-1 22 3 16,3-17-5-16,3 17 3 0,-3-23 4 0,1 9-6 15,3-1 3-15,-3-1 1 0,-1 0-6 0,-1 1 5 16,1 1-1-16,-5 0 0 0,0 1-4 0,-1 2 8 15,-3 1-2-15,0 2-3 0,-2 2 9 16,0 2-2-16,-4 0 4 0,0 3-3 0,0-2-5 0,0 2-16 16,0 1-12-16,0 0 7 0,0 0 2 15,-24 0 5-15,24 0 6 0,-40 0-7 0,16 0 1 16,-3 22-19-16,-4-22-6 0,-2 24-4 0,4-6-8 16,0 2 17-16,6 3 10 0,6 4-1 0,3 0 6 15,6 3 0-15,8-1-9 0,0 3-1 0,0-1-8 16,0 1 0-16,31-1-4 0,-31-2-9 0,39-2-7 15,-16 1-21-15,-1-3-23 0,-1-3-20 0,0-2-41 16,-3-4-30-16,-1 0-31 0,-3-4-37 0,-1-1-31 16,-5 0-62-16,0-4-132 0,1 0-213 0,-1-5 77 15,-2-2 118-15</inkml:trace>
  <inkml:trace contextRef="#ctx0" brushRef="#br0" timeOffset="207673.08">20851 9343 524 0,'0'1'80'0,"0"2"64"16,0-3 38-16,0 1 34 0,0-1-52 0,0 0-36 16,0 0-10-16,0 0-8 0,0 0-5 0,0 0 2 15,0 0 7-15,0 0-1 0,0 0 1 0,0 0-3 16,0 0-13-16,0 0-1 0,0 0 0 0,0 0-4 15,0 0 8-15,0 0 4 0,0 0 4 0,0 0 9 16,0 0-2-16,0 0 2 0,0 0-1 0,0 0-6 16,0 0-5-16,0 0-7 0,0 0-7 0,0 0-11 15,0 0-6-15,0 0-13 0,0 0-1 0,0 0-1 16,0 0-3-16,0 0 3 0,0 0-9 0,0 0-1 16,0 0 0-16,0 0-11 0,0 0-11 15,0 0-12-15,0 0-3 0,0 0-5 0,27 0 10 16,-27 0 10-16,29 0 4 0,-11 0 16 0,3 0-2 15,0 0-4-15,4 0 1 0,-1 0-5 0,5 0-3 16,0 0 8-16,9 0-12 0,-1 0 5 0,2 0 3 16,4 0 2-16,3 0 18 0,1 0 1 0,3 0 10 15,4 0-11-15,-3 0-10 0,5 0-4 0,4 0-16 16,-2 0 9-16,4 0-13 0,2 0-5 0,2 0-3 16,7-16-12-16,3 16-1 0,1 0-8 0,7 0 0 15,9 0-5-15,5 0 9 0,5 0-4 16,6 0-5-16,5 0 9 0,0 0-8 0,6 0 12 15,0 22-1-15,0-22-7 0,-5 0 7 0,1 16-3 16,-6-16-1-16,-5 0 5 0,-6 15-4 0,-4-15 17 16,-6 8 18-16,-6-8 9 0,-2 6 28 0,-5-6 13 15,-6 4 8-15,-1-4 6 0,-5 0-9 0,-2 0-21 16,-9 0-25-16,-3 0-12 0,0 0-12 0,-7 0-9 16,-2 0 11-16,-1 0-7 0,-3 0-5 0,-2 0-2 15,-2 0-12-15,-2 0 7 0,-4 0-6 0,0 0 6 16,-4 0 0-16,-1 0-3 0,-5 0 7 0,1 0-7 15,-5 0 0-15,1 0 3 0,-1 0-7 16,-3 0 5-16,-2 0-1 0,-4 0-3 0,3 0 6 16,-7 0 0-16,4 0-3 0,-4 0-1 0,0 0-5 15,0 0 0-15,0 0 2 0,0 0-4 0,0 0 4 16,0 0-8-16,0 0-7 0,0 0-70 0,0 0-91 16,0 0-91-16,0 0-87 0,0 0-38 0,0 0-24 15,0 0-26-15,0 0-65 0,0 0-83 0,0 0-220 16,-31 0-43-16,31 0 159 0</inkml:trace>
  <inkml:trace contextRef="#ctx0" brushRef="#br0" timeOffset="-72985.86">6160 12232 2807 0,'-2'-6'12'0,"-2"0"-3"0,4 2 0 15,-4 0-1-15,4 0-14 0,0 0 6 0,0 4 11 16,0 0 14-16,0 0 19 0,0 0 9 0,0 0 2 15,0 0-7-15,0 0-15 0,0 0-10 0,0 0-12 16,0 0-7-16,0 0-1 0,0 0 3 0,0 0 5 16,0 0 10-16,0 0 5 0,0 0-2 0,0 0-1 15,0 0-8-15,0 16-4 0,27-16 1 0,-27 0-3 16,20 0 14-16,-20 12 6 0,35-12 6 0,-14 6 2 16,8-6-5-16,0 5 2 0,8-4 9 0,2 2 13 15,1 0 8-15,3 0 8 0,3-1-6 16,-1 1-7-16,1 1-12 0,1 0-5 0,-1 1-9 15,-3 1 1-15,-2-1-3 0,-1 0-6 0,-3 0 6 16,-4-1-4-16,-6 1-2 0,0-1-7 0,-7 0-8 16,-5-2-9-16,-3-1-1 0,-6 2-2 0,-2-2-4 15,-4 1 1-15,0-1 2 0,0 0 3 0,0 2 2 16,-37 1 7-16,12-2-6 0,-8 1 1 0,-10-1 4 16,-9 0-11-16,-10-1 8 0,-6-1-1 0,-6 0-7 15,-5 0-7-15,3 0-19 0,-1 0-10 0,5 0-10 16,6 0 3-16,4 0 10 0,10 0 8 15,6 0 13-15,9 0 9 0,8 0 3 0,5 0 3 0,5 18 4 16,7-18 6-16,5 0 17 0,1 0 9 16,6 0 2-16,0 0 12 0,0 0-13 0,33 0 9 15,-10 0 1-15,4 0 2 0,6 0 8 0,6 0-6 16,7 0 15-16,1-21-1 0,7 21 5 0,2 0 3 16,0 0-8-16,1 0-10 0,1 0-8 0,2 0-12 15,-4 0-13-15,-2 0-2 0,0 0-13 0,-5 0 1 16,-3 0-7-16,-1 0 3 0,-4 0 5 0,-3 0-6 15,-3 0 3-15,-6 0-8 0,-9 16-4 0,-1-16-4 16,-7 0-4-16,-3 0 2 0,-9 0 7 0,0 11 5 16,0-11 6-16,-35 6 3 0,10-6-8 0,-8 7 0 15,-11-4-18-15,-7-2-3 0,-14-1-7 16,-1 0 0-16,-8 0 13 0,-5 0-7 0,1 0-1 16,3-23-6-16,5 23-2 0,6 0 5 0,10-19 7 15,9 19 11-15,10 0 4 0,12-15 8 0,6 15 2 16,11 0 0-16,4 0 1 0,2-10-6 0,0 10 0 15,50-6 4-15,-15 6 5 0,6-7 10 0,9 3 9 16,10 4 5-16,8 0 7 0,2 0 2 0,5 0-10 16,1 0-3-16,-1 0-13 0,-1 0-5 0,0 0 8 15,-3 21-6-15,-5-21 6 0,-4 0-2 0,-6 0-10 16,-3 0-1-16,-7 14 0 0,-7-14-8 0,-12 0 2 16,-4 0-3-16,-9 7-9 0,-8-7 0 0,-6 0 0 15,0 5 8-15,-37-3-2 0,10-1 5 16,-12 2 3-16,-8 0-4 0,-13-3 2 0,-4 1-5 15,-9-1 3-15,-3 0 0 0,-5 0 3 0,0 0 0 16,1 0-13-16,3 0-12 0,3 0-4 0,8 0-3 16,6 0 2-16,10-17 15 0,13 17 5 0,8 0 4 15,13 0 9-15,9 0-12 0,7 0 2 0,0 0 4 16,52 0-3-16,-15 0 6 0,9 0 0 0,7-7 10 16,9 7 5-16,7 0 7 0,1 0 1 0,0 0-7 15,5 0-11-15,-5 0 0 0,-2 0-5 0,-2 0-3 16,-2 0 4-16,-6 0-1 0,-2 0-3 0,-6 19 0 15,-9-19-2-15,-4 0-4 0,-10 0-1 0,-8 0-3 16,-5 10 2-16,-8-10-3 0,-6 0 5 0,0 10 3 16,-31-10 3-16,2 7-3 0,-4-3-5 15,-14 1-4-15,-11-4-2 0,-8 1 2 0,-9-2 4 16,-5 0 11-16,-7 0-7 0,0 0 4 0,-4-25-1 16,2 25-17-16,2-19-6 0,13 19-5 0,4-20 2 15,10 20 8-15,12-18 20 0,11 18 7 0,12-14-2 16,11 14 10-16,12-9-9 0,2 9-1 0,0-11 8 15,35 7-4-15,-8-1 5 0,8 0 7 0,10 0 4 16,7 2 1-16,8-1 3 0,6 3 8 0,4 1-4 16,1 0 1-16,1 0-9 0,-4 0-14 15,0 0-7-15,-3 0-4 0,-1 0 2 0,-6 22-2 16,-5-22-1-16,-1 0-3 0,-11 19-3 0,-6-19 2 16,-6 0-4-16,-8 15-4 0,-9-15 1 0,-7 9 8 15,-5-9-2-15,0 11 6 0,-44-6-18 0,11 1-17 16,-12-1 1-16,-7 1 0 0,-12-2 11 0,-8-2 13 15,-7-2 1-15,-4 0-9 0,-4 0 1 0,1 0-14 16,3-26-6-16,2 26 6 0,11 0-7 0,10-23 12 16,6 23 10-16,13 0 8 0,10-19 10 0,12 19 1 15,7 0-1-15,10-10 0 0,2 10-6 0,0-8 1 16,0 8-3-16,41-9 1 0,-10 5 7 0,2 0 1 16,13 0 7-16,6 2 4 0,5 2 7 15,5 0-1-15,3 0-3 0,-1 0-1 0,-2 0-8 16,-2 0-4-16,-7 0-4 0,-1 21-1 0,-4-21-3 0,-9 0-4 15,-4 0 5-15,-6 19-5 0,-8-19-1 16,-5 0 1-16,-8 10-3 0,-6-10 7 0,-2 10 1 16,0-2 3-16,-41-2-15 0,8 1-4 0,-4-2-6 15,-11 1-1-15,-8-1 12 0,-8-2 0 0,-2-3 1 16,-8 0-12-16,1 0-11 0,3 0-16 0,6 0-6 16,4 0 16-16,13-19 9 0,9 19 17 0,9 0 15 15,11 0 2-15,10 0 0 0,3 0 2 0,5-15 1 16,0 15-1-16,40 0 10 0,-11 0 5 0,2-11 2 15,6 11 6-15,6-5-2 0,9 5-4 16,4-3 1-16,-2 3-5 0,3 0-4 0,-3 0 0 16,2 0-9-16,-4 0 2 0,-5 0-5 0,-1 0-1 15,-7 0 0-15,-6 0-1 0,-8 18-6 0,-5-18-1 16,-3 0 2-16,-9 0 1 0,-6 0 4 0,-2 14-4 16,0-14-2-16,-41 0-7 0,14 12-6 0,-10-12-3 15,-9 5-2-15,-5-5-1 0,-7 0 4 0,-6 0-2 16,0 0-1-16,2 0-4 0,4 0-2 0,6 0 4 15,9-22 9-15,10 22 2 0,10 0 8 0,13 0 7 16,10 0-5-16,0-15 8 0,26 15-4 0,-1 0-3 16,10 0 4-16,9 0-6 0,7 0 0 0,5 0-37 15,6 0-68-15,2 0-79 0,3 27-102 16,-3-27-71-16,0 30-74 0,-6-11-173 0,-3 0-162 16,-5 1 112-16</inkml:trace>
  <inkml:trace contextRef="#ctx0" brushRef="#br0" timeOffset="-70462.82">6437 12500 2764 0,'10'0'3'0,"-1"0"-2"16,-1 0 2-16,2 0 22 0,1-20 29 0,1 20 35 15,-2 0 36-15,5 0 14 0,-1-18-4 0,5 18-4 16,2 0-11-16,1-12-12 0,7 12-12 16,0-13-17-16,6 6-10 0,2 7-17 0,3-11-15 15,-1 6-12-15,0 1-14 0,1-1-3 0,-1 4-1 16,0 0-1-16,-4-1 1 0,0 1-5 0,-2 1-4 16,-4 0 5-16,-2 0-8 0,-6 0 3 0,-2 0-5 15,-9 0 2-15,0 0-3 0,-6 0 0 0,-2 0-4 16,-2 0 3-16,0 0 9 0,0 0 1 0,-35 0 8 15,10 0-17-15,-8 16-12 0,-8-16-12 0,-11 0-8 16,-8 0 4-16,-6 0 0 0,-2 0-9 0,-6 0-1 16,-3 0-6-16,5-29-10 0,2 29 1 15,5-19 3-15,8 19 16 0,5-18 20 0,11 18 20 0,8-17 32 16,10 17 6-16,10-13 3 0,5 13 18 16,8-17-3-16,0 8 4 0,29 2 11 0,-2-2-8 15,4-3-6-15,6 3 3 0,11-1-5 0,1 3-4 16,7 1 0-16,4 1-6 0,0 1 0 0,4 0-1 15,-4 3-6-15,2 0-11 0,-4-1-7 0,-2 2-5 16,-3 0-9-16,-3 0-2 0,-4 0 0 0,-1 0-8 16,-6 20 6-16,-4-20 0 0,-6 0-5 0,-4 20 2 15,-6-20-9-15,-9 0 3 0,-4 18 6 0,-6-18 3 16,0 19 3-16,-24-8 1 0,-1 2-11 0,-6-2-14 16,-11 4 1-16,-9-1-6 0,-9-5 6 0,-6-2 12 15,-9-2 2-15,-5-2 5 0,-5-3-11 16,0 0-10-16,0 0 1 0,3 0-6 0,3-23 11 15,13 23 13-15,6 0 4 0,10-21 4 0,15 21 2 16,6 0 3-16,15-13-4 0,10 13 2 0,4 0 0 16,0-14-8-16,29 14 11 0,0-9 5 0,8 9 6 15,10-10 8-15,7 7-1 0,8 1-1 0,8 2 1 16,5 0-3-16,3 0-5 0,1 0-7 0,-1 0-5 16,-1 0-5-16,-3 23 0 0,-1-23-1 0,-5 0-6 15,-4 23 6-15,-2-23-3 0,-8 21 3 0,-7-21-1 16,-7 18-6-16,-9-18-6 0,-9 14-2 15,-7-8 7-15,-11 2 4 0,-4-3 5 0,0 1 1 0,-52 0-13 16,15-1-7-16,-13 1-2 0,-7-2-4 16,-14-1 15-16,-7-3-2 0,-5 0 0 0,-6 0 4 15,-2 0-4-15,0-30 2 0,4 30 7 0,7-22-6 16,5 22-1-16,11-23 4 0,11 23 1 0,13-19 6 16,11 19 6-16,13-13 0 0,8 13-4 0,8-13-3 15,0 13 5-15,39-12 5 0,-10 5 7 0,8 0 6 16,8 1-9-16,9 0-2 0,4 2-5 0,6 2 1 15,4 2-1-15,5 0-2 0,-3 0-5 0,2 0-7 16,1 0 2-16,-5 23 5 0,-4-23-2 0,-4 21 0 16,-4-21-1-16,-7 23-7 0,-5-10 0 0,-11 0-1 15,-8-3-2-15,-7 1 1 0,-7-2 6 16,-11 1 3-16,0-2 0 0,-42 1-7 0,7-2-8 0,-12-3-8 16,-9 1 0-16,-13-1 0 0,-9-4 4 15,-7 0 0-15,-2 0 2 0,-2 0 7 0,1-29-7 16,3 29-3-16,8-22-5 0,5 22 2 0,16-23 11 15,7 23 7-15,13-16 11 0,12 16-2 0,9-11-2 16,13 11 4-16,2-11-10 0,0 11 12 0,39-11 5 16,-12 11 3-16,10-11 5 0,9 5-10 0,4 3-1 15,7 1-6-15,3 2-2 0,2 0 2 0,5 0-8 16,-5 0 0-16,0 0 3 0,-9 25-4 0,-3-25 2 16,-9 0 2-16,-6 22-4 0,-10-22-2 0,-6 0 0 15,-9 16 1-15,-10-16 5 0,0 12 2 16,0-12 2-16,-43 15 3 0,14-7-2 0,-6-1 0 15,-11 2-5-15,-3-1-9 0,-3-3-12 0,-2-1-3 16,-2-2-1-16,1-1-2 0,3-1 4 0,4 0 0 16,7 0 10-16,6 0 5 0,8 0 10 0,6 0 8 15,7 0 7-15,3 0 28 0,5 0 10 0,4 0-6 16,2-18-15-16,0 18-9 0,0-11-5 0,44 11 10 16,-24-15 9-16,9 7-8 0,6-1-5 0,7 2-7 15,1 1-10-15,7 3-11 0,-3 0-1 0,1 0-5 16,1 3 11-16,-3 0-1 0,-3 0-3 0,-5 0 0 15,-10 0-12-15,-5 0 4 0,-6 0-7 0,-5 0 2 16,-8 0 7-16,-4 18-1 0,0-18 1 16,-37 14-8-16,12-14-14 0,-8 21-11 0,-8-21-5 15,-7 19-3-15,-8-9 1 0,-1-3 4 0,-1-7 6 16,-2 8 13-16,2-8 7 0,4 0 11 0,5 0 4 16,3 0 4-16,11 0 3 0,8 0 4 0,6 0 27 15,5 0 26-15,6 0 3 0,7-22-8 0,3 22-12 16,0 0-24-16,0-19 6 0,40 19 11 0,-40-18-10 15,45 7-4-15,-14 2-3 0,4-1-7 0,0 5-5 16,5-2 0-16,-1 2-5 0,2 3-2 0,-1 0 4 16,-1 1-6-16,-6 1-2 0,-2 0 5 0,-2 0-7 15,-8 0 3-15,-1 0 0 0,-9 0-7 0,-1 0 0 16,-6 0-1-16,0 0 2 0,-4 0 2 16,0 17 7-16,0-17-3 0,-41 0 1 0,18 14-8 15,-8-14-9-15,-2 10 0 0,-8-2-6 0,-7-8 5 16,-1 8-3-16,-1-4 3 0,2-2-1 0,-1-1 3 15,-1-1 9-15,3 0 1 0,5 0 8 0,5 0-2 16,4 0 1-16,6 0 2 0,2 0 3 0,7-25 12 16,5 25 22-16,3 0 16 0,4 0 2 0,6-18-8 15,0 18-22-15,0-12-18 0,0 12-3 0,0-13-3 16,27 4-2-16,-27 1 0 0,22 1-5 0,-22-1-4 16,29 3 4-16,-29 2-5 0,31 1 0 0,-16 2 9 15,-1 0-7-15,-1 0-9 0,-3 0-19 16,-10 0-21-16,8 0 0 0,-8 0 18 0,0 0 17 15,0 24 2-15,0-24-15 0,0 18-25 0,-20-18 2 16,20 21 12-16,-25-10 19 0,25-11 19 0,-31 16 0 16,14-16 5-16,1 10 5 0,-3-10-1 0,5 5 1 15,-3-5 1-15,5 0-2 0,-1 0 4 0,3 0 1 16,4 0 15-16,0 0 15 0,4 0 16 0,-3 0 4 16,5 0-19-16,0-15-13 0,0 15-23 0,0 0-4 15,27-22 0-15,-27 22-5 0,23-17 7 0,-23 8-8 16,31 1 2-16,-14 2 0 0,3 6-2 0,-3-4 10 15,3 4 0-15,-5 0-3 0,1 0-7 0,1 0-19 16,-7 0-16-16,-3 0-13 0,-3 0 8 16,-4 18 17-16,0-18 11 0,0 0 14 0,0 17-7 15,-31-17-15-15,31 14-5 0,-33-14 1 0,33 13 2 16,-38-13 11-16,20 9 15 0,-3-9-1 0,2 0 5 16,3 0 8-16,16 0-4 0,-21 0 17 0,13 0 15 15,8 0 15-15,0 0 14 0,0 0-11 0,0 0-23 16,0 0-17-16,0 0-15 0,0-20 4 0,0 20 16 15,27-15-6-15,-27 15-1 0,21-15-4 0,-21 15-10 16,16-13 2-16,-16 13-2 0,17-8 1 0,-17 8 0 16,14-6-4-16,-14 6 0 0,8-3-1 0,-1 3-1 15,-1 0-2-15,0 0-17 0,-2 0-20 16,2 0-28-16,-2 0-43 0,1 21-47 0,1-21-56 16,-2 17-61-16,4-17-49 0,-6 21-47 0,2-21-98 15,-2 24-211-15,1-24 41 0,-3 16 110 0</inkml:trace>
  <inkml:trace contextRef="#ctx0" brushRef="#br0" timeOffset="-62017.9">12938 7521 1947 0,'-16'0'31'15,"16"12"10"-15,0-12 10 0,0 0 14 0,0 0 5 16,0 0 23-16,0 0 18 0,0 7 13 16,0-7-6-16,0 0-10 0,0 0-7 0,0 0-4 15,-11 0-6-15,11 4 5 0,0-2 4 0,-4-1-1 16,4 0 2-16,-4-1-9 0,4 3 2 0,-2-2-4 15,2 0-9-15,-2 0-2 0,2 1-11 0,0-2-7 16,0 0 1-16,0 0-3 0,0 0-4 0,0 1-6 16,0-1-3-16,0 0-7 0,0 0-2 0,0 0 7 15,0 0-3-15,0 0 7 0,0 0 1 0,0 0-6 16,0 0-1-16,0 0-7 0,0 0 4 0,0 0-2 16,0 0 3-16,0 0-1 0,0 0 1 0,0 0 4 15,0 0 6-15,0 0 18 0,0 0 11 0,0 0 12 16,0 0 4-16,0 0-5 0,29 0 9 15,-29 20 6-15,35-20 16 0,-12 0 5 0,4 19-4 16,1-19-7-16,3 0-9 0,3 12-5 0,1-12-3 16,6 0-5-16,7 11-4 0,3-11-1 0,5 0-5 15,8 5-1-15,4-5 0 0,3 4-3 0,7-3-5 16,3 0-5-16,1 0-11 0,5 1 0 0,2-1-12 16,6 1-7-16,9 0-13 0,5-2-21 0,13 2-1 15,10-1 0-15,15 1 3 0,8 0 6 0,13-1 3 16,3 2 1-16,9 0 1 0,6-1 3 0,2-2-8 15,4 3-7-15,-1-1-2 0,-5 0-2 0,4 1 0 16,-4 0 3-16,-4-2-1 0,-2 0 1 16,-7 2 8-16,-5-3 4 0,-7 0 4 0,-2 0-2 15,-10 0-3-15,-6 0 1 0,-9 0 0 0,-10 0 2 16,-10 0-1-16,-7-21-6 0,-3 21-3 0,-16 0-6 16,-1 0-3-16,-6-18 2 0,-11 18-4 0,-8 0 2 15,-6-9 1-15,-13 9-5 0,-10 0 1 0,-8 0-6 16,-6-5-10-16,-9 5-34 0,-6 0-41 0,-2 0-46 15,-2 0-59-15,0 0-67 0,0 0-67 0,0 0-92 16,-24 0-54-16,24 0-21 0,-25 22-60 0,4-22-61 16,-6 18-109-16,-6-18-313 0,-6 15 120 0,-9-15 203 15</inkml:trace>
  <inkml:trace contextRef="#ctx0" brushRef="#br0" timeOffset="-60757.41">12444 7892 1854 0,'0'-15'27'0,"0"15"10"0,0 0 4 15,0-7 7-15,0 7-2 0,21 0 16 16,-21-9 21-16,0 9 12 0,0-5-6 0,12 3-23 0,-12 2-10 15,0 0-15-15,0 0-11 0,8 0 4 16,-8 0 0-16,0 0 2 0,0 0 27 0,0 0 20 16,0 0 8-16,0 0 16 0,0 0-13 0,0 0-7 15,0 17 9-15,0-17 0 0,0 0 4 0,0 0-5 16,0 15-12-16,0-15-8 0,0 0-13 0,0 0-1 16,0 10 2-16,0-10-4 0,0 0 9 0,0 0 6 15,0 6 4-15,0-6 11 0,0 2 1 0,0 3-2 16,0-3-3-16,23 2-11 0,-23 1-3 0,21-1-4 15,-21 0 3-15,33 1 11 0,-15 0 1 0,5-1 13 16,0 1 2-16,4-2 10 0,0-1 2 16,6 2-2-16,0-2 3 0,0-1-1 0,2 1-2 15,4-2-2-15,5 2 4 0,3-2 4 0,5 0 7 16,0 0 4-16,6 0-9 0,8 0-14 0,4 0-11 16,4 0-13-16,9 0-26 0,4-20-14 0,8 20-13 15,6 0 3-15,9-16 23 0,1 16 5 0,9-10-5 16,9 10-17-16,3-10-17 0,6 10-8 0,7-6 8 15,6 6 11-15,0-7 25 0,8 7 21 0,0-2 12 16,4 2 16-16,3 0-3 0,1 0 8 0,-1 0 5 16,1 0 2-16,-2 0-6 0,5 0-31 0,-9 0-28 15,-4 0-27-15,-2 0-21 0,-8 0 0 0,-4 0 0 16,-5 0 0-16,-8 0 0 0,-1 0 0 16,-1 0 0-16,-6 0 0 0,-4 0 0 0,-3 0 0 15,-3 0 0-15,-7 0 0 0,-3 0 0 0,-3 0 0 16,-4 0 0-16,-2 0 0 0,0 0 0 0,-2 17 0 15,-2-17 0-15,-2 0 0 0,-5 15 0 0,-3-15 0 16,-7 0 0-16,-6 12 0 0,-8-12 0 0,-6 0 0 16,-11 9 0-16,-6-9 0 0,-8 0 0 0,-4 3 0 15,-6-3 0-15,-5 0 0 0,-4 2 0 0,-2-2 0 16,-1 0 0-16,-3 0 0 0,0 0 0 0,0 0 0 16,-2 0 0-16,2 0 0 0,-2 0 0 0,0 0 0 15,0 0 0-15,0 0 0 0,0 0 0 0,0 0 0 16,0 0 0-16,0 0 0 0,0 0 0 15,0 0 0-15,0 0 0 0,0 0 0 0,0 0 0 16,0 0-29-16,0 0-111 0,0 0-154 0,0 0-239 16,0 0-261-16,0 0-100 0,0 0-38 0,0 0 64 15,0 20-79-15,0-20-66 0,0 18 191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3-05T07:42:49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7681 2230 2707 0,'0'0'5'0,"0"-16"1"0,0 16-4 15,0 0-2-15,0-8-7 0,0 8 3 16,0 0 12-16,0 0 17 0,0 0 29 0,0 0 30 16,0 0 16-16,0 0 15 0,0 0-7 0,0 0-10 15,0 0-4-15,0 0-18 0,0 0-17 0,0 0-18 16,0 0-11-16,0 0-5 0,0 0 10 0,0 0 12 16,0 0 7-16,0 0 8 0,0 0 0 0,0 0-9 15,0 0-5-15,0 0-7 0,0 0 3 0,0 0 3 16,0 0 4-16,0 0-3 0,0 0-1 0,0 0-2 15,0 0-2-15,0 0 3 0,0 0 1 0,0 0-5 16,0 0-2-16,0 0-5 0,0 0-8 16,0 0-2-16,0 0 4 0,0 0-7 0,0 0 4 15,0 0-5-15,21 0-9 0,-4 0 8 0,3 0 10 16,5 0 20-16,8 0 7 0,2 0 10 0,5 0-6 16,3 0-4-16,7 10 2 0,-1-10-10 0,5 0-12 15,4 0-12-15,6 0-13 0,6 0-7 0,3 0-1 16,7 0 17-16,7 0 8 0,4 0 14 0,4 0 4 15,4 0-20-15,5 0 0 0,1 0-6 0,5 0-8 16,1-15 8-16,5 15-3 0,6 0-4 0,2 0 3 16,2-13 1-16,2 13 4 0,2 0 1 0,5-8-1 15,1 8 14-15,5-10 2 0,4 5 5 0,-1 0 0 16,5-1-13-16,10 4-6 0,-4-5-10 16,4 2-5-16,3 0-9 0,5 0 4 0,-2 1-9 15,9 0 5-15,2 0-1 0,0 0-4 0,7 2 9 16,8-1-4-16,1 1 9 0,4 0-4 0,5 1 4 15,1-2-1-15,-1 2-3 0,6 1 4 0,-1 0 0 16,1 0 5-16,4 0 4 0,2 0-1 0,-7 0-8 16,5 0-5-16,2 0-8 0,2 0-1 0,0 0 10 15,4 0 3-15,-4 0 1 0,2 0-5 0,7 0-4 16,-1 0 0-16,0 0 6 0,7 0-2 0,-1 14-3 16,0-14 3-16,5 0-8 0,2 0 0 15,-1 0 3-15,7 11-7 0,-4-11 13 0,-2 0-1 16,3 6-4-16,-1-2 0 0,0-1-1 0,-3 0-3 0,-5 1 4 15,-1 0 1-15,3-1-5 0,-3-1 4 16,1 3 0-16,-5 0 1 0,-4 1-4 0,0-1 4 16,-1 1 0-16,-5 1-4 0,2-1 13 0,-7 2-5 15,-7-3-4-15,-5 3 4 0,-3-2-4 0,-5 1 0 16,-6-1 5-16,-2 1 3 0,-11-2-9 0,-5-2 0 16,-5 0 0-16,-8 0-4 0,-8-2 3 0,-11 0 1 15,-10-1 4-15,-6 0 0 0,-11 0 5 0,-16 0-6 16,-2 0-3-16,-12 0 3 0,-13 0-3 0,-6 0-4 15,-11-19-1-15,-5 19 3 0,-16 0-5 16,-3 0-17-16,-8 0-61 0,-7 0-75 0,0-10-70 0,-8 10-97 16,0 0-76-16,0 0-117 0,0 0-129 15,-31 0-203-15,31 0-168 0,-41 0 183 0</inkml:trace>
  <inkml:trace contextRef="#ctx0" brushRef="#br0" timeOffset="69708.48">9594 7645 1732 0,'2'-16'-20'0,"-2"1"-25"0,0 0-22 16,0-1-24-16,-31 0-12 0,31 3-13 0,-36 0-18 15,16 5-59-15,-5 0-107 0,0-1 28 0,2 0 40 16</inkml:trace>
  <inkml:trace contextRef="#ctx0" brushRef="#br0" timeOffset="70325.31">9424 7489 3336 0,'6'0'22'0,"-2"-27"28"0,0 14 67 0,-4 0 72 16,5 2 40-16,-5 0 30 0,2 3-12 0,-2 1-18 15,0 7-6-15,0-8 0 0,0 7-6 0,0-3-23 16,0 4-43-16,0-1-54 0,0-2-57 16,0 3-36-16,-17 0-22 0,17 0-4 0,0 0 0 15,0 0 13-15,0 0 4 0,-14 0-4 0,14 27 13 16,-13-27-13-16,13 27 5 0,-12-9 0 0,6 3-8 15,2 1 4-15,-1 2-4 0,3 1 5 0,-2 0 7 16,4 0-4-16,0-1 4 0,0-1 0 0,0-2-8 16,0 1 8-16,0-5 0 0,0 0 1 0,21-2 7 15,-21-5 7-15,0-1 1 0,25-2 0 0,-25-2 4 16,24-3-7-16,-5-2 0 0,-2 0 4 0,5 0-8 16,1 0-6-16,2-29 6 0,0 29-4 0,4-31 3 15,-5 13 5-15,1-3-2 0,-4 1-1 16,0-2-5-16,-3-2-1 0,1 0 1 0,-5 1 4 15,-3 0 0-15,-1-3-8 0,0 4 29 0,-1 1 36 16,-3 1 35-16,0 0 26 0,-2 2 1 0,-2 4-15 16,0 3-21-16,0 1-21 0,0 4-32 0,-2 0-25 15,0 5-17-15,0 1-13 0,0 0-8 0,0 0 3 16,0 0 2-16,0 0 9 0,0 28 27 0,0-28 19 16,0 38 25-16,0-11 8 0,0 4-10 0,21 3-5 15,-21 6-9-15,0 0-7 0,23-4-15 0,-23 4-13 16,12-4-12-16,-12 0-2 0,0-1 8 0,15-3-1 15,-15-1-1-15,0-3 1 0,0-1-1 16,0 0 0-16,0-4-2 0,0-1 2 0,0-3 1 0,-27-1 2 16,27 0 4-16,0-6-5 0,-27 4 2 15,27-2-4-15,-25-4 2 0,11 0 6 0,-5 1-4 16,0-2 3-16,-3-1-40 0,-1-2-32 0,-4-1-39 16,-2 0-54-16,-2-2-36 0,0-1-67 0,-2-2-78 15,2 0-45-15,-2 0-19 0,6 0 6 0,-4 0 2 16,4 0-42-16,4-25-65 0,1 25-125 0,5-17-239 15,7 17 68-15,4-31 156 0</inkml:trace>
  <inkml:trace contextRef="#ctx0" brushRef="#br0" timeOffset="70601.64">10183 7652 3290 0,'2'0'28'0,"2"0"9"16,-2 0 18-16,0 0 37 0,-2 0 21 0,2 0 27 15,-2 0 8-15,0 0-17 0,2 0-38 0,-2 0-29 16,0 0-26-16,4 0-18 0,-2 0-15 0,0 0-6 16,3 0 0-16,1 0-2 0,2 0 2 0,2 0-1 15,7 0-2-15,-3 0 1 0,5 0 3 0,2 0 0 16,-1 0-9-16,3 0-29 0,-2 0-34 15,-1 0-53-15,-1 0-54 0,0 0-50 0,-3 0-48 16,-4 0-39-16,1 0-62 0,-5 0-174 0,0 0-160 16,-1 0 94-16</inkml:trace>
  <inkml:trace contextRef="#ctx0" brushRef="#br0" timeOffset="70778.13">10222 7804 3411 0,'0'0'5'0,"0"5"15"0,35-5 45 0,-35 0 49 16,25 0 14-16,-25 0-4 0,27 0-46 16,-27 0-50-16,27-20-16 0,-27 20-15 0,24 0 0 0,-11 0-6 15,-1 0-53-15,3 0-56 0,-3 0-83 16,3 0-91-16,-3 0-76 0,0 0-119 0,3 0-270 16,1 0 62-16,-1 0 127 0</inkml:trace>
  <inkml:trace contextRef="#ctx0" brushRef="#br0" timeOffset="71402.8">10735 7588 3911 0,'16'0'-5'16,"-1"0"8"-16,-3 0 38 0,-2 0 55 0,1 0 36 16,-7 0-1-16,2 0-36 0,-6 0-59 0,0 0-36 15,0 0-7-15,0 0 0 0,0 0 3 0,0 0 2 16,0 0 0-16,0 32-1 0,-21-32 0 0,21 34 3 15,0-10-1-15,0-3 1 0,-12 2 0 0,12 1 1 16,0-1 1-16,0 1-4 0,0-4 4 0,-10 3-3 16,10-2 2-16,0-1 2 0,0 0-4 0,0-2 5 15,0 0-5-15,0-5-2 0,0-3-3 0,0 0-1 16,0-4 0-16,0-1 10 0,0-3 8 0,0-2-3 16,0 0-16-16,0 0-30 0,0 0-11 0,16-21-11 15,-16 21 16-15,0-30 14 0,0 13-3 16,6-6 7-16,-6-1-7 0,0-4 9 0,0 3 10 15,0-5 5-15,0 2 8 0,0-3-1 0,0 2 2 16,0 0 6-16,0-1-5 0,0 4 0 0,0 1-1 16,0 2-4-16,0 2 6 0,0 3 1 0,0 3 2 15,21 6-4-15,-21 1-4 0,0 2-6 0,0 4-4 16,0 0-2-16,0 2 2 0,14 0 4 0,-14 0-1 16,13 28 7-16,-3-28 3 0,1 36-4 0,3-14 6 15,3 4-5-15,-3 3-4 0,5-3-3 0,-5 2-19 16,3-1-9-16,-5-1-25 0,0 0-25 0,-3-5-4 15,-1 0-4-15,0-4 2 0,-2-1 7 0,-1-4 10 16,-1-3 15-16,-4-2 27 0,0-3 34 16,2-3 10-16,-2-1 0 0,0 0-2 0,0 0-8 15,0-25 3-15,0 25 15 0,0-32 11 0,0 12 1 16,-21-5 6-16,21 2-9 0,0-6 4 0,0 3 17 16,0-1 9-16,0-2 3 0,0 1-3 0,0 1-8 15,0 3 1-15,0-1 4 0,0 5-6 0,0 0-10 16,0 3-14-16,23 2-14 0,-23 5-8 0,0 2-3 15,16 1-4-15,-16 4-8 0,15 0-1 0,-15 3 1 16,20 0 2-16,-7 26 8 0,1-26 2 0,1 35-3 16,3-8 3-16,-1 0-5 0,2 4-17 0,-1 1-25 15,-3 1-48-15,-1 1-56 0,-1-1-50 16,-3 1-66-16,-2 0-73 0,2-1-141 0,-3-3-232 16,-3-3 84-16,-4-4 121 0</inkml:trace>
  <inkml:trace contextRef="#ctx0" brushRef="#br0" timeOffset="72022.21">11375 7448 3872 0,'33'-19'-2'0,"-2"-1"-2"0,-6 1 38 0,-2-1 72 16,-2-1 64-16,-5 5 59 0,-1 5 9 15,-7 3-38-15,-2 3-53 0,-6 2-59 0,2-1-53 16,-2 3-33-16,0 1-17 0,0 0-5 0,0 0 9 0,0 0-2 15,0 0 11-15,0 26 3 0,0-26-3 16,0 34 10-16,0-10-8 0,0 4 0 0,0 2 1 16,0 3-10-16,0 4 4 0,0-2 2 0,0 5 1 15,0 1 2-15,0-1 1 0,0 2 0 0,0-2-2 16,0-1-3-16,0 0 3 0,0-2-1 0,0-5-1 16,-27-1-22-16,27-4-11 0,-24-2 4 0,24-4-11 15,-34-5 23-15,18-2 8 0,1-6 3 0,-1 1 17 16,1-7 9-16,1-2 0 0,2 0-9 0,1 0-1 15,-1-30-6-15,4 30 0 0,1-40 5 0,3 15-13 16,4-4 2-16,0-2-4 0,0-4 5 16,33-1 12-16,-33-1-8 0,46-2 5 0,-19-2-3 15,0 2-3-15,-1 1 5 0,3 0-4 0,0 2 2 16,-2 3 2-16,-2 2 13 0,0 1-2 0,0 3 1 16,-3 4 3-16,3 1-13 0,-6 5 2 0,-3 1-3 15,-1 3-7-15,-7 3 5 0,0 2-3 0,-2 1-4 16,-1 4-1-16,-3 1-5 0,0 0-2 0,0 2-4 15,-2 0 1-15,0 0-2 0,0 0 10 0,0 0 0 16,0 0 7-16,0 23 0 0,0-23-14 0,0 32-12 16,-21-10-1-16,21 2 6 0,0 2 1 0,-21 1 16 15,21 1-4-15,-22 1-11 0,9-1 2 0,-1-1-7 16,-1 2-6-16,1-1 2 0,-3-1 2 0,3-2-4 16,-1-1 8-16,1 0-3 0,-1-3-14 15,5-1 1-15,2-4-7 0,0 0 9 0,1-4 16 16,5-1 9-16,0-3 8 0,2-2 4 0,0 1 4 15,0-4-3-15,25-2 1 0,-25 0 4 0,35-1-7 16,-14 0 4-16,4 0-3 0,-1 0-4 0,3 0 2 16,-2-19 2-16,-2 19-1 0,-2 0-12 0,-1-22-26 15,-1 22-66-15,-1-16-84 0,-1 16-95 0,-3-20-97 16,3 8-90-16,-5 0-169 0,1-1-168 0,5-4 127 16</inkml:trace>
  <inkml:trace contextRef="#ctx0" brushRef="#br0" timeOffset="72262.32">12206 7327 4176 0,'9'0'-1'0,"-1"0"-7"16,-4 0 30-16,0-21 59 0,2 21 64 0,-4 0 50 16,-2-16 1-16,0 16-60 0,0 0-65 0,0 0-49 15,0 0-29-15,0 0 0 0,-22 0 3 0,22 20 3 16,-17-20 0-16,17 30 1 0,-25-9-4 0,25 4 3 15,-24 6 6-15,9 3-6 0,5 1 8 0,1 4-2 16,3 1-4-16,0 3-2 0,2 1-72 0,0 0-48 16,2 0-72-16,-2 0-98 0,4-1-48 15,-2-1-85-15,-1-2-77 0,-1-2-105 0,2-2-198 16,0-5 90-16,-4-6 149 0</inkml:trace>
  <inkml:trace contextRef="#ctx0" brushRef="#br0" timeOffset="72445.89">11874 7820 3924 0,'0'-22'23'0,"0"3"46"16,41 1 55-16,-41 0 66 0,45-4 25 0,-20 4-1 15,2 1-24-15,2 3-52 0,-2 0-45 16,0 2-51-16,0 4-24 0,2-1-19 0,-3 2-7 16,-1 4 4-16,4-1-7 0,-4 4-14 0,4 0-45 15,-2 0-58-15,2 0-85 0,0 0-84 0,0 21-75 16,2-21-89-16,-2 0-79 0,-1 23-170 0,3-23-153 15,0 0 151-15</inkml:trace>
  <inkml:trace contextRef="#ctx0" brushRef="#br0" timeOffset="72734.72">13126 7440 4033 0,'6'-5'7'0,"-1"1"0"0,-1-3 7 0,0 1 55 15,-4-1 70-15,0-3 75 0,0 5 52 16,0 1-8-16,0 3-65 0,0 0-74 0,0-1-60 15,0 0-51-15,-23 1-15 0,23 1-1 0,-23-3 0 16,23 3 1-16,-33 0 7 0,11 0-2 0,-3 0-5 16,0 22 5-16,2-22-4 0,-2 23 4 0,1-23 7 15,-1 32-11-15,0-12 0 0,6 3-7 0,-1 0-29 16,1 0-4-16,-4 3-15 0,7 1-8 0,-1 0 3 16,7-1 6-16,4-1 14 0,0-1 12 0,6 0 26 15,0-2 6-15,26-1 8 0,-26-2 0 0,40 0-6 16,-16-2 6-16,10-2-9 0,3-1-7 0,-2-1-17 15,6-3-34-15,-1-1-30 0,-1-2-48 0,4-3-53 16,-1 0-76-16,1-3-112 0,-8 1-109 16,2 1-188-16,-2-1-220 0,1-2 143 0</inkml:trace>
  <inkml:trace contextRef="#ctx0" brushRef="#br0" timeOffset="74988.75">8959 7927 2543 0,'8'0'27'0,"-4"0"35"0,5 0 41 0,-1 0 50 16,0 0 19-16,-2 0 12 0,3 0 8 0,-5 0-5 15,2-18-6-15,-2 18-12 0,0 0-20 0,-2 0-35 16,-2 0-30-16,0 0-14 0,0 0 7 0,0 0 26 15,0 0 31-15,0 0 18 0,0 0 7 0,0 0-4 16,0 0-2-16,0 0 16 0,0 0-11 16,0 0 6-16,0 0-12 0,0 0-36 0,0 0-23 15,0 0-32-15,0 0-25 0,0 0-18 0,-14 0-11 16,14 0-6-16,0 0 14 0,-21 0 38 0,5 0 19 16,-3 0 5-16,-8 0-7 0,-8 19-24 0,-8-19 0 15,-11 22 16-15,-8-22 7 0,-11 28-13 0,-7-11-15 16,-13 2-20-16,-8 0-12 0,-9 4-5 0,-4 2 0 15,-6 0-10-15,3 3 3 0,-5 4 11 0,2-1-5 16,0 4 8-16,2 2-8 0,2 2-9 0,3 6 9 16,3 1-2-16,5 0 11 0,5 2-1 15,7 1-8-15,9-3 1 0,9-2-4 0,11-4-2 0,8-8 3 16,7-1 1-16,9-8-2 0,7-2 4 16,6-6 4-16,7-6-4 0,1 0 3 0,5-6 3 15,5 1-4-15,1-2 5 0,-2-2-5 0,6 0-1 16,-3 0 1-16,3 0-6 0,0 0-3 0,0 0 1 15,2 0-46-15,2 0-52 0,0 0-92 0,-4 0-149 16,4 0-122-16,0 0-79 0,0 0-56 0,0 0-38 16,0 0-27-16,0 0-134 0,0 0-175 0,0 0 187 15</inkml:trace>
  <inkml:trace contextRef="#ctx0" brushRef="#br0" timeOffset="75381.49">5968 8650 4093 0,'0'0'4'0,"25"-26"1"0,-25 26 33 0,22 0 64 15,-22-24 48-15,17 24 42 0,-17 0 13 0,10-13-23 16,-10 13-23-16,0 0-25 0,0 0-35 0,0 0-32 16,0 0-30-16,0 0-25 0,0 0-12 0,0 0-8 15,0 0-3-15,0 0 15 0,0 0 4 0,0 0 27 16,0 21 24-16,0-21-4 0,0 21-9 0,0-5-22 15,0 2-24-15,0 0 4 0,0 3 4 0,-18-1-4 16,18 3 8-16,0-1-12 0,-21 1 4 16,21 2-12-16,-19-3-3 0,19 1 0 0,-18-4 4 15,18 2 14-15,-13-3 1 0,13-4 7 0,-6-2-8 16,6-2 5-16,0-1 0 0,0-5 31 0,0 0 100 16,0-3 42-16,31-1 36 0,-31 0-8 0,41 0-71 15,-12 0-46-15,4 0-31 0,7 0-27 0,3 0-28 16,3 0-7-16,-1 0-1 0,1 0-6 0,-1 0-2 15,1 0 3-15,-5 0-4 0,-4 0-1 0,-2 0-17 16,-4 0-58-16,-6 0-76 0,-4 0-100 0,-3 0-90 16,-7 0-63-16,-1 20-27 0,-4-20-26 0,-2 0-58 15,0 20-78-15,-4-20-202 0,0 15-189 0,0-15 169 16</inkml:trace>
  <inkml:trace contextRef="#ctx0" brushRef="#br0" timeOffset="79194.53">4233 9321 3443 0,'29'0'3'0,"0"-32"0"16,-6 32 8-16,-2-24 29 0,-5 24 22 0,-1-26 13 15,-5 26 11-15,-4 0-14 0,-2-15-21 0,-2 15-9 16,1 0-18-16,-3 0-24 0,0 0-10 0,0 0-2 16,0 0-8-16,2 0 12 0,0 21 8 0,-2-21 0 15,0 27 3-15,0-5-1 0,0 1-4 0,0 3 8 16,0 3-1-16,0 2-1 0,0-1 3 0,0 1-11 16,0 2 9-16,-23 1-36 0,23-1-38 15,0 0-44-15,-25-2-54 0,25-2 1 0,-25-1 1 0,11-3 14 16,-3-6 21-16,-3-5 13 0,-1-5 15 15,-4-4 26-15,0-5 26 0,-1 0 21 0,-1 0 18 16,0-39 14-16,0 18 5 0,4-6 15 0,0-3 14 16,5 3 10-16,1-4 9 0,5 0 3 0,4 1-6 15,-3-1-1-15,7 2-7 0,4 5-8 0,0-2-4 16,0 2-14-16,0 0-9 0,31 5-7 0,-31 3-5 16,29 1-2-16,-29 2-15 0,39 5-20 0,-20 1-31 15,2 3-33-15,-3 1-41 0,3 3-52 0,-5 0-91 16,1 0-123-16,2 0-164 0,-7 0 60 0,-2 22 122 15</inkml:trace>
  <inkml:trace contextRef="#ctx0" brushRef="#br0" timeOffset="79450.27">4479 9182 3815 0,'36'-13'17'0,"-7"0"4"0,-3-1 54 0,-1-2 65 16,-8 2 48-16,-3-1 49 0,-3 2-11 0,-3 5-26 16,-4 6-51-16,-4 0-59 0,0 1-46 0,0 1-50 15,0 0-15-15,0 0 2 0,0 0-4 0,0 0 13 16,-33 32-3-16,33-32 5 0,-35 35 6 16,12-12-2-16,0 5-31 0,3 5-33 0,-5 3-25 15,6 1-55-15,1 8-30 0,1-3-60 0,1 4-92 16,1 2-72-16,1 4-82 0,3 1-125 0,-1-2-191 15,6-2 77-15,1-5 145 0</inkml:trace>
  <inkml:trace contextRef="#ctx0" brushRef="#br0" timeOffset="79934.71">4589 9489 3776 0,'21'-33'54'0,"-3"1"24"0,5 2 62 0,-4 1 66 16,1 0 10-16,-7 3 38 0,-1 3 21 0,3 5 44 15,-9 7-9-15,0 0-42 0,-2 4-82 16,-2 4-127-16,-2 0-66 0,2 3-25 0,-2 0 2 16,0 0 10-16,0 0 3 0,0 34 5 0,0-34-3 15,-33 42 11-15,33-12 4 0,-23 2 8 0,23 4 0 16,-20 3 1-16,20 4-2 0,-19 4-15 0,19-1 7 16,0 5-6-16,-12 0 7 0,12-3 8 0,0 2-4 15,0-2-10-15,0-6-19 0,0-7-20 0,0-3-8 16,0-7 7-16,0-7 23 0,0-4 23 0,20-6 30 15,-20-5 20-15,0-1-20 0,0-2-3 16,0 0-19-16,0-24-25 0,11 24 10 0,-11-38 5 16,0 11-11-16,12-7 3 0,-12-7-25 0,8-4-30 15,-3-7 2-15,-3 2-4 0,-2-2 14 0,0-3 22 16,2 0 6-16,-2 3 13 0,2 1 4 0,-2 2 10 16,4 4-3-16,0 0 3 0,2 4 2 0,5 2-6 15,-5 1 5-15,6 3-2 0,-1 3 2 0,1 1-3 16,0 4-3-16,1 0 10 0,-3 5 0 0,2 1 3 15,1 3 1-15,-3 4-22 0,1 2 0 0,3 3-3 16,-6 4-11-16,5 3 12 0,-1 2-5 0,3 0-2 16,-3 0 6-16,4 27 0 0,-1-27 1 15,-1 38 3-15,5-12 2 0,-7 1 1 0,-1 4-44 0,-3 1-49 16,-2 3-55-16,-6-2-53 0,0 2-9 0,0-2-12 16,-29 0-16-16,29 2-33 0,-43-3-40 15,20-4-50-15,-6 2-53 0,-2-6-85 0,0 1-172 16,2-6 15-16,0-5 127 0</inkml:trace>
  <inkml:trace contextRef="#ctx0" brushRef="#br0" timeOffset="81385.7">11799 7327 2787 0,'0'0'20'0,"0"0"4"15,0 0 2-15,0 0 7 0,0 0 4 16,0 0 24-16,0 0 22 0,0 0 27 0,0 0 2 16,0 0 0-16,0 0-7 0,0 0-18 0,0 0-12 15,0 0-20-15,0 0-13 0,0 0-8 0,0 0 3 16,0 0 2-16,0 0 9 0,-18 0 2 0,18 0-4 16,0 0 2-16,0 0 0 0,0 0 1 0,0 0-15 15,0 0-11-15,0 0-16 0,0 0 2 0,0 0 10 16,0-21-1-16,0 10 6 0,0-1-8 0,20-1-7 15,-20 0 7-15,0-2 3 0,25-2-1 0,-11 0 1 16,-1-3-7-16,5 2 3 0,5 2 3 16,6 0 5-16,4-2 10 0,7-1 2 0,5 3 2 0,9-1 12 15,4 5 16-15,8-3 19 0,4-2 19 16,0 4 19-16,1-1 9 0,-3 3 12 0,-4 2 4 16,-6-1-9-16,-9 2-23 0,-5 2-27 0,-7-1 6 15,-8 2-23-15,-8 2-10 0,-5 0-18 0,-6 1-30 16,-5 2-13-16,-1 0-4 0,-4-3 0 0,0 3-9 15,0 0 0-15,0 0-39 0,0 0-50 0,0 0-33 16,0 0-24-16,0 0-8 0,0 0-13 0,-27 18-41 16,27-18-67-16,-19 15-71 0,19-15-63 0,-20 19-57 15,20-9-53-15,-27 1-94 0,27-1-166 0,-19-10 127 16,9 11 149-16</inkml:trace>
  <inkml:trace contextRef="#ctx0" brushRef="#br0" timeOffset="81685.33">12609 6868 3410 0,'23'-5'2'0,"-23"-2"-2"16,0 3 9-16,0-3 31 0,19 1 28 0,-19 1 34 15,0 1 13-15,16 1-8 0,-16 3-18 0,15-2-22 16,-15 2-20-16,16 0-20 0,-9 0-15 0,7 0-6 16,-6 0-3-16,7 0-2 0,-5 0-1 0,2 0-5 15,1 0 3-15,-3 0 22 0,3 19 27 16,-1-19 14-16,-2 0 11 0,1 0-18 0,-3 0-18 0,2 0-13 15,1 0-13-15,-1 10-9 0,-4-10-4 16,2 0-2-16,-1 0 0 0,-3 7 0 0,0-7 0 16,0 4 2-16,-2 2-2 0,2-1 1 0,2 4-2 15,-1 2-18-15,1 0-14 0,2 3-17 0,-2 4-23 16,-2 2-25-16,-2 0-9 0,-2 1-15 0,0 0-13 16,0 0-5-16,0 0-27 0,-26-2-29 0,26 0-20 15,-27-2-30-15,27 0-37 0,-27-2-73 0,27-2-131 16,-25-1-83-16,25-3 88 0</inkml:trace>
  <inkml:trace contextRef="#ctx0" brushRef="#br0" timeOffset="81970.33">13649 6879 3385 0,'6'-4'10'0,"3"1"4"0,-5-2 3 0,-2 3 33 16,2-2 37-16,2 0 45 0,-4 1 38 0,0 2 8 16,-2 0-28-16,0 1-40 0,0 0-41 0,0 0-45 15,0 0-21-15,0 0-7 0,0 0 3 0,0 0 4 16,0 25 5-16,0-25-4 0,-20 30-5 16,20-8 2-16,0 1 3 0,0 3-3 0,-13 0 7 15,13 3-5-15,0-1-2 0,-10 2-4 0,10 4-23 16,0 0-22-16,-6 0-43 0,6 0-52 0,-2 3-69 15,0 0-61-15,0-3-59 0,2-2-63 0,0-3-76 16,0-1-199-16,0-8-15 0,0-6 122 0</inkml:trace>
  <inkml:trace contextRef="#ctx0" brushRef="#br0" timeOffset="82145.81">13705 6797 3759 0,'17'-11'4'0,"-1"1"-3"16,-16 1 1-16,23 1 3 0,-13-2-3 0,0 0 0 16,-10 4-2-16,9 5-10 0,-9-3-19 0,0 4-22 15,0 0-26-15,0 0-54 0,0 0-76 0,0 0-98 16,-35 0-163-16,35 23-270 0,-21-23 28 0,21 0 124 16</inkml:trace>
  <inkml:trace contextRef="#ctx0" brushRef="#br0" timeOffset="82390.36">14077 6818 4100 0,'4'0'5'16,"2"0"19"-16,-1 0 44 0,-5 0 53 0,4 0 50 15,-4 0 23-15,2 0-9 0,-2 0-42 0,0-15-53 16,0 15-52-16,0 0-31 0,0 0-9 0,0 0-4 15,0 0 8-15,-31 0-7 0,31 21-6 0,-31-21 8 16,12 28-5-16,-4-13-39 0,3 4-25 0,-1 4-59 16,0 3-57-16,3 2-31 0,-1 2-60 0,3 1-53 15,1 4-56-15,3 2-51 0,-1 5-69 0,3-1-181 16,4-3-11-16,0-3 124 0</inkml:trace>
  <inkml:trace contextRef="#ctx0" brushRef="#br0" timeOffset="82958.22">14042 7006 4409 0,'29'-23'6'0,"-2"0"12"0,-4 2 38 0,-1 3 63 16,-3 0 58-16,-3 1 40 0,-1 4-1 0,-7 3-39 16,-2 4-64-16,-2 2-69 0,1 3-45 0,-5-2-32 15,0 3-4-15,0 0 20 0,0 0-1 16,0 26 11-16,0-26 4 0,0 36-2 0,-21-9 8 0,21 3 1 15,0 6-2-15,0 5-2 0,-19 3-21 16,19 3-32-16,0 2-18 0,-18 2-29 0,18-1-4 16,-15 0-11-16,15 0-16 0,-10-2 4 0,10-6 0 15,-8-4 20-15,8-4 22 0,-2-7 21 0,2-5 31 16,0-4 25-16,0-5 20 0,0-7 28 0,0-2 22 16,0-4 0-16,0 0 9 0,0 0-5 0,0 0 2 15,24-32 26-15,-24 32 21 0,15-35 15 0,-15 12-11 16,25-1-8-16,-25-5-14 0,20-1-3 0,-20-3 3 15,17 0-5-15,-17-7 1 0,12 3-13 16,-12-2-8-16,2-2-17 0,-2 2-17 0,0 2-20 16,0 1-2-16,0 2-2 0,0 2-5 0,0 2-3 15,0 2-2-15,0 1 2 0,-20 1-8 0,20-2 9 16,0 6-9-16,0 0 1 0,0 2 4 0,0 2-5 16,0-1-3-16,0 3-3 0,0 2 6 0,0 2-3 15,0 0-3-15,22 2 6 0,-22 3-10 0,0-1 0 16,0 2 4-16,21 2-8 0,-21 1 7 0,17-1-3 15,-5 4 0-15,-2-1 7 0,5-2-7 0,-3 3 4 16,3 0 4-16,-1 0-9 0,1 0-4 0,-1 0 4 16,1 24-3-16,-1-24-1 0,3 0 4 15,-3 23 0-15,1-23 0 0,-5 20-1 0,0-8-8 0,1 1-17 16,-5 0-12-16,-2 2-29 0,-2 0-16 16,-2 2-11-16,0 2-19 0,0 0-5 0,-25 0-13 15,25 1-8-15,-27-1-1 0,7 0-18 0,1 0-22 16,-4-2-48-16,3-2-57 0,-5-1-44 0,2-3-51 15,2-4-75-15,3 2-200 0,3-6-45 0,3-3 115 16</inkml:trace>
  <inkml:trace contextRef="#ctx0" brushRef="#br0" timeOffset="87317.26">10916 8081 2231 0,'0'0'45'0,"0"0"21"0,0-2 14 0,0 2 22 16,0 0-22-16,0-2 7 0,0 2 25 0,0 0 14 15,0 0 11-15,0 0 0 0,0 0-17 0,0 0-14 16,0 0-13-16,0 0-5 0,0-1-3 0,0 1 0 16,0 0-2-16,0 0-5 0,0 0-1 0,0-1-7 15,0 1-3-15,0 0-6 0,0 0-1 0,0 0-2 16,0 0-7-16,0 0-2 0,0 0-7 0,0 0-3 15,0 0-1-15,0 0-10 0,0 0-1 16,0 0 0-16,0 0-4 0,0 0-2 0,0 0-2 0,0 0-11 16,0 0-5-16,0 0 3 0,0 0-9 15,0 0 1-15,0 0 5 0,0 0 15 0,0 0 37 16,0 0 8-16,0 20 3 0,0-20-14 0,0 14-32 16,0-14-4-16,21 17-3 0,-21-5 4 0,0-3 8 15,19 1 7-15,-19-1 13 0,18 0 1 0,-5-1 8 16,1 1 13-16,1 1 4 0,1-3 13 0,7 1 13 15,-2-1 9-15,3 1-12 0,5-1-2 0,4-1-18 16,5-1-15-16,1 1-5 0,2-3 1 0,3 2-8 16,1-4-14-16,-1 2 3 0,1-2-15 0,3 0-1 15,-1 1 4-15,-1-2 8 0,1 2 3 0,-1-2 15 16,-1 0 3-16,5 0-1 0,-5 0 7 16,1 0-4-16,-7 0 6 0,2 0 8 0,-1 0-9 15,-3 0-10-15,0 0-10 0,-2 0-18 0,0 0-2 16,-2 0-5-16,0 0-5 0,0 0-5 0,1 0-1 15,-3 0 0-15,2 0 2 0,0 0 3 0,-4 0 1 16,4 0 5-16,-2 0-2 0,-2 18 1 0,-2-18 0 16,1 0 0-16,-3 0-1 0,4 14 6 0,-4-14-2 15,0 0-1-15,0 0 4 0,-3 9-10 0,5-9 1 16,-2 0-5-16,2 0-7 0,-2 5 1 0,0-3 2 16,-1 4 1-16,1 1 0 0,4 0 5 15,2 2-6-15,-4 3 0 0,4-3 3 0,0 6-1 16,2-3 5-16,2 2 9 0,0 0 4 0,-4 2 1 0,2-2 8 15,-2-1-3-15,-2 1 6 0,-2-1 8 16,2-3 0-16,-8 0 4 0,2-2-6 0,-3 0-6 16,-3-2-9-16,-3 1-2 0,-3-2-6 0,-1-2-2 15,-2 0-2-15,-4 1-6 0,0-1-1 0,-1-2-5 16,1 2 1-16,-2-2 0 0,2 0 0 0,-4 0 0 16,2 0-1-16,-2-1 1 0,2 0 2 0,-2 2-3 15,0-2 5-15,0 0-1 0,0 0 2 0,0 0 2 16,0 0 0-16,0 0 2 0,0 0 0 0,0 0 0 15,0 0-1-15,0 0-2 0,0 0-1 0,0 0 0 16,0 0-5-16,0 0 3 0,0 0-3 16,0 0-3-16,0 0 3 0,0 0-3 0,0 0 0 15,0 0-1-15,0 0-27 0,0 0-44 0,0 0-46 16,0 0-64-16,0 0-59 0,0 0-78 0,0 0-110 16,0 0-80-16,0 0-35 0,0 0 5 0,0 0 31 15,-19 0 40-15,19 0 9 0,-20 0 22 0,7 0 17 16,-3 0-60-16,-3 0-68 0,1-31-31 0,-1 31 108 15</inkml:trace>
  <inkml:trace contextRef="#ctx0" brushRef="#br0" timeOffset="87670.14">13277 8403 2499 0,'0'-9'27'0,"0"-3"28"0,0 2 29 0,0 2 47 15,25 0 14-15,-25 0 16 0,23 0 1 0,-23 3-12 16,20-1-5-16,-20 4-3 0,21 1 2 16,-21-3 2-16,17 4-5 0,-17 0-19 0,12 0-7 15,-12 0-18-15,10 0-19 0,-10 0-4 0,4 0-6 16,-4 0-11-16,0 0-5 0,0 0-8 0,0 0-15 15,0 0-1-15,0 0-6 0,0 0-10 0,0 0-12 16,0 0 3-16,0 18 47 0,0-18 15 0,0 13 16 16,0-13-2-16,0 19-34 0,0-7 2 0,0 3 16 15,0 0 5-15,21 0-9 0,-21-1-8 0,0-3-16 16,0 2 4-16,15-5 14 0,-15 0 23 0,0-3 17 16,0-3 4-16,0 1-11 0,0-2-15 15,0-1-12-15,0 0-18 0,0 0 4 0,0 0 6 16,0 0 76-16,0 0 14 0,-19 0 3 0,19 0-23 15,-29 0-85-15,10 19-15 0,-5-19-8 0,-5 19-4 16,-2-19 1-16,-2 15-2 0,-3-15-10 0,1 17 8 16,-2-17-7-16,2 15-3 0,0-15-43 0,2 16-45 15,4-9-43-15,0 1-78 0,6-3-40 0,5 2-73 16,1-2-58-16,9-1-8 0,2 0-13 0,1-2 4 16,5 1-6-16,0 2-44 0,0 0-94 0,27 2-255 15,-27-1-5-15,44-1 134 0</inkml:trace>
  <inkml:trace contextRef="#ctx0" brushRef="#br0" timeOffset="92222.24">13790 8372 3852 0,'14'-5'6'16,"3"-3"10"-16,-1 2 38 0,-3-3 48 0,1 1 39 15,-3-1 26-15,-3 3-13 0,0 2-28 0,-6 2-40 16,2 2-37-16,-4 0-28 0,0 0-25 0,0 0-5 15,0 0 3-15,0 0 1 0,0 0 6 0,-35 24 2 16,35-24-1-16,-37 30-1 0,12-10 1 0,-6 5 5 16,2 0 1-16,-4-1 2 0,0 1-2 0,4-2-13 15,2-1 3-15,0-3 3 0,7-3-3 0,1-3 5 16,7-2-3-16,1-3 5 0,5-4 1 0,2 2 7 16,4-5 31-16,0 1 35 0,0-1 24 0,0-1 18 15,0 4-4-15,29-2-25 0,-29 0 12 16,39 4 13-16,-14 1 15 0,2-2 25 0,4 4-7 15,2-2-16-15,-4 1-25 0,-4 0-17 0,-1 0-8 16,-3 1-2-16,0-3-8 0,-5 3-19 0,-3-1-20 16,-3 1-13-16,0-1-6 0,1 2 3 0,-5 1 7 15,-2 2 3-15,0 3-1 0,-4-1-9 0,0 6-4 16,0 1-5-16,0 1-1 0,0 0 1 0,-35 2-5 16,35 0 0-16,-39 0-1 0,14 1 6 0,-4 0-1 15,-2-2-5-15,-2 0-8 0,-4 0-62 0,0-3-55 16,-1 1-92-16,1-3-109 0,2 0-87 0,0-3-60 15,4-1-35-15,2-3-37 0,2-2-17 0,-2-2-73 16,6-6-189-16,-3-2-43 0,5 0 163 16</inkml:trace>
  <inkml:trace contextRef="#ctx0" brushRef="#br0" timeOffset="92585.24">14015 8533 4063 0,'0'-7'21'0,"0"1"24"15,0-1 45-15,0 2 58 0,0-3 42 0,0 2 45 16,0 1 25-16,0 1 14 0,21 0 4 0,-21 4-22 15,0-3-46-15,0 0-62 0,12 2-67 0,-12 1-49 16,0-4-32-16,0 4-8 0,0 0-12 0,0 0-4 16,0 0 11-16,0 0-4 0,0 0 15 0,0 30 6 15,0-30-7-15,0 39 9 0,-23-13-6 0,23 6-5 16,0 6 9-16,-14 1-7 0,14 2 3 0,0 2 8 16,-12 2-6-16,12 2 6 0,-9-3-54 0,9 0-47 15,-4 0-63-15,0-2-88 0,-2-3-42 16,0-1-41-16,-1-2-20 0,1-5-35 0,0-2-41 0,-4 0-61 15,1-5-88-15,-1-3-205 0,4-5-34 16,-2-6 147-16</inkml:trace>
  <inkml:trace contextRef="#ctx0" brushRef="#br0" timeOffset="92969.25">14201 8911 3757 0,'17'-8'13'0,"-1"-1"1"0,-5 2 27 0,-1-3 57 16,-8 2 48-16,8-1 38 0,-8 2 2 16,5 2-37-16,-5 4-52 0,-2 1-42 0,0 0-37 15,0 0-16-15,0 0-15 0,0 0-3 0,0 0 17 16,0 0-7-16,0 0 11 0,0 24 0 0,0-24-10 16,0 23 3-16,0-23-6 0,0 32 3 0,0-16 4 15,0 2 1-15,0 3 2 0,0-3 1 0,0 1 0 16,-21 2-4-16,21-5-3 0,0 3-25 0,0-4-13 15,-17 1-21-15,17-3-14 0,-14-1 8 0,14-3-2 16,-21-2 4-16,7-2 1 0,-1-3 3 0,-3-2 7 16,1 0 19-16,-3 0 16 0,3-28 14 0,0 28 8 15,3-31 0-15,2 11-1 0,3-1 5 0,5-2 11 16,0 1 21-16,4-1 7 0,0 1 1 16,0 1-8-16,0-2-12 0,33 4-7 0,-33-2-2 15,27 5-10-15,-27-1-4 0,31 3-6 0,-31 1-5 16,27 2-18-16,-27 3-42 0,25 2-60 0,-25 2-81 15,14 2-83-15,-14 1-78 0,8 1-58 0,-8 0-88 16,0 0-182-16,7 0 64 0,-7 0 120 0</inkml:trace>
  <inkml:trace contextRef="#ctx0" brushRef="#br0" timeOffset="93482.61">14381 8928 4369 0,'16'0'1'0,"-3"0"3"15,-1 0 40-15,-3 0 85 0,1 0 118 16,-6-24 124-16,2 24 70 0,-6 0-16 0,2 0-82 16,-2 0-110-16,0 0-108 0,0-12-71 0,0 12-34 15,0 0 21-15,0 0 43 0,0 0 23 0,0 23 6 16,0-23-31-16,-16 35-46 0,16-13-1 0,0 6 7 16,0 3 26-16,0 3 8 0,0 0-18 0,0 2-11 15,0 1-38-15,0 4-3 0,0 1-1 0,0 0-7 16,0 1 5-16,0-1-3 0,0 0 2 0,0-3 3 15,0-1-2-15,0-2-2 0,0-5 1 16,0-4-3-16,0-1 3 0,0-7 0 0,0-5 6 0,0-3 9 16,0-5 7-16,0-2 9 0,0-4-14 15,0 0-5-15,0 0-11 0,0-36-4 0,0 14 0 16,0-5 3-16,-21-5 1 0,21-7-8 0,0-4 6 16,0-3-5-16,-21-2 2 0,21 1-2 0,0-3-3 15,-14 1 2-15,14 0 1 0,0 1 5 0,0 2-5 16,0 2 3-16,0 3-2 0,0 2 2 0,0 3 2 15,29 3 3-15,-29 3-1 0,21 2-2 0,-21 5 2 16,26 1-7-16,-26 4 0 0,29 4 0 0,-14 2-3 16,-15 4 0-16,23 0-4 0,-11 3-2 0,-4 3-1 15,-8 1 0-15,11 1-6 0,-7 0 0 16,0 0 4-16,0 0 2 0,0 0 10 0,2 34-2 16,-2-34-3-16,5 39-7 0,-3-15-16 0,-2 4-23 15,2 1-14-15,-4 2-26 0,0-3-17 0,-2 1-15 16,0 0-46-16,0-2-34 0,0 1-97 0,-31-1-74 15,31-2-31-15,-20-1-24 0,20-2 30 0,-23-1-4 16,23-5-42-16,-27 0-47 0,13-4-81 0,-5-4-195 16,0-6-12-16,-3-2 139 0</inkml:trace>
  <inkml:trace contextRef="#ctx0" brushRef="#br0" timeOffset="93910.43">14550 9021 4240 0,'27'-8'14'0,"0"-2"17"0,0 1 53 15,-2 0 80-15,4-5 75 0,-4 3 78 16,-5 1 67-16,3 4 0 0,-4 1-35 0,-5 3-73 16,-1-1-106-16,-7 1-75 0,2 1-53 0,-6-1-27 15,0 2-12-15,-2 0-9 0,0 0 2 0,0 0-3 16,0 0 2-16,0 0-1 0,0 0 2 0,0 0 5 16,0 0-2-16,0 0 7 0,0 0 0 0,0 0-1 15,0 0 2-15,0 0 1 0,27 17 1 0,-27-17 5 16,23 0-1-16,-23 0-3 0,27 0-5 0,-13 0-2 15,1 0-1-15,-1 0-3 0,0 0 7 0,1-25-4 16,1 25 1-16,-1-26 0 0,-5 26-6 16,1-31 2-16,-1 14-3 0,-6-1 0 0,0 1-2 15,-2-1-3-15,0 3 0 0,-2-1-3 0,0 3 5 16,0 2-4-16,0-1-4 0,0 4 4 0,-22-1-4 16,22 3-3-16,-29 4 7 0,29 0-7 0,-38 2 3 15,16 0 10-15,-7 0-2 0,2 37 5 0,-2-17-9 16,-2 4-10-16,2 6-2 0,2 1-2 0,0 4 2 15,5 1 7-15,1 1 0 0,4 0-7 0,5-2-14 16,2 1-20-16,5 0-18 0,5-1-20 0,0-1-8 16,0-2-23-16,0-1-32 0,31-3-19 0,-31-1-27 15,29-5-14-15,-29-1 1 0,38-2-8 0,-16-4-18 16,-1-2-34-16,4-2-74 0,0-1-93 16,-1-3-130-16,1-3-295 0,2-2 36 0,-2-2 149 15</inkml:trace>
  <inkml:trace contextRef="#ctx0" brushRef="#br0" timeOffset="96094.32">13428 7770 2141 0,'0'15'15'0,"0"-15"-2"16,-19 0 6-16,19 0 10 0,0 0 10 0,0 0 30 15,0 0 20-15,0 0 15 0,0 0 6 0,0 0-5 16,0 0-2-16,-10 0-4 0,10 0-8 0,0 0 1 15,0 8-6-15,-6-8 1 0,6 0 6 0,-4 0-2 16,4 0 10-16,-2 0 1 0,2 0-6 0,0 0 3 16,0 0-8-16,0 0-5 0,0 0-4 0,0 0-1 15,0 0 3-15,0 0 0 0,0 0-6 0,29 0-14 16,-11 0-13-16,7 0 8 0,8 27 11 16,8-27 11-16,9 20 20 0,12-20 6 0,6 21 10 15,7-21 30-15,7 25 14 0,1-13-1 0,2-1 9 16,4 0-21-16,6-2-18 0,-2 4-2 0,2-5-9 15,0 1 10-15,-2-1 1 0,4 2-4 0,2-4-14 16,-4 1-30-16,-6-3-18 0,-6 1-14 0,-4-2 0 16,-7-1 22-16,-10 0 12 0,-6 1-1 0,-9-3-4 15,-5 0-19-15,-11 1-14 0,-7-1-10 0,-5 3-14 16,-4-3-10-16,-5 0-7 0,-6 0-4 0,0 0-4 16,-2 0-4-16,-2 0-3 0,0 0-7 0,0 0-29 15,0 0-52-15,0 0-69 0,0 0-88 0,0 1-133 16,0 0-110-16,0-1-59 0,0 2-8 15,0-1 92-15,0 3 19 0,0 2-30 0,0 1-71 16,-29-2-195-16,29 3-71 0,0-5 160 0</inkml:trace>
  <inkml:trace contextRef="#ctx0" brushRef="#br0" timeOffset="96405.91">15394 7974 3283 0,'-2'-13'25'0,"2"6"17"0,0 0 21 0,0 0 40 0,0-1 20 16,0-3 24-16,0 3 25 0,0 2 6 0,0 1-13 15,20 1-12-15,-20 1-24 0,0 1-33 0,0 1-23 16,0-1-25-16,0 1-17 0,0 1-19 0,13 0-3 16,-13 0-2-16,0 0-1 0,0 0-1 15,10 0-7-15,-4 0-3 0,5 0 0 0,3 0 5 16,1 18 0-16,1-18 11 0,3 0 6 0,-1 20 7 16,-1-20-4-16,-3 15-1 0,-3-15-8 0,1 14-3 15,-6-14-1-15,1 11-10 0,-1-6 0 0,-2 0-6 16,0 0 7-16,0 1-3 0,-2 1-1 0,0 1-2 15,0 3 8-15,-2 0 2 0,0 4 1 0,0 1 11 16,0 2-11-16,0 1 2 0,-31-1 0 0,31 3-15 16,-33 0-40-16,8-2-17 0,5 1-40 0,-7-1-21 15,-2-3-23-15,0 2-66 0,-2-3-59 0,6 0-87 16,0-3-64-16,5-2-63 0,1-1-104 16,7-2-135-16,3-5 114 0,5 2 146 0</inkml:trace>
  <inkml:trace contextRef="#ctx0" brushRef="#br0" timeOffset="96838.78">16132 7942 3637 0,'10'0'38'0,"0"0"14"0,3 0 32 0,-5 0 54 15,2 0 15-15,-1 0 40 0,-3 0 16 0,-2 0-20 16,-2-17-27-16,-2 17-47 0,0 0-47 16,0 0-42-16,0 0-25 0,0 0-16 0,0 0-2 15,0 0 9-15,0 0 3 0,0 0 4 0,0 31 6 16,-16-31-1-16,16 36-2 0,0-11 2 0,0 2-4 16,0 3-4-16,0 2 3 0,0 1-5 0,0 3-37 15,0-4-29-15,0 6-46 0,0-2-56 0,0-2-40 16,0 4-48-16,0-6-49 0,0 0-32 0,0-4-29 15,0-1-42-15,0-4-99 0,0-7-207 0,0-7 91 16,-33-9 123-16</inkml:trace>
  <inkml:trace contextRef="#ctx0" brushRef="#br0" timeOffset="97173.3">15923 7877 3039 0,'0'-2'11'0,"0"-2"2"0,0 3 12 16,0 0 19-16,0-3 9 0,0 4 22 0,0 0-2 16,0 0-15-16,0 0-23 0,0 0-24 0,0 0-11 15,0 0-7-15,0 0 1 0,0 0-1 0,0 0 9 16,0 0 1-16,0 0 6 0,0 0 36 0,23 0 20 16,-23 15 33-16,0-15 35 0,20 0-6 0,-20 0-7 15,27 0 0-15,-10 12-25 0,1-12-17 16,5 0-6-16,4 0-15 0,2 0 7 0,4 0 8 15,0-22-1-15,4 22-4 0,1 0-14 0,1-17-9 16,0 17 0-16,-4 0-4 0,0-15-3 0,-6 15-11 16,-2-10-14-16,-6 10-7 0,-3 0-9 0,-5-7 4 15,-3 7-8-15,-4-4 0 0,-1 4-21 0,-3-2-45 16,-2 2-50-16,2 0-72 0,-2 0-26 0,0 0-5 16,0 0-23-16,0 0-39 0,-29 0-70 0,29 28-103 15,-29-28-146-15,8 23-143 0,-2-23 120 0</inkml:trace>
  <inkml:trace contextRef="#ctx0" brushRef="#br0" timeOffset="97486.74">15919 8546 3003 0,'0'8'4'0,"-2"-2"1"16,0-1 9-16,0-4 32 0,2-1 44 0,0 0 43 15,0 0 30-15,0 0 0 0,0 0-31 0,0 0-24 16,0 0-25-16,0 0-14 0,0 0-4 0,0 0-1 16,0 0-8-16,0 0-3 0,0 0-17 0,0 0-17 15,0 0-9-15,0-15-10 0,0 15 1 0,31 0-3 16,-31-12 5-16,27 12-2 0,-7-14-4 0,3 6 8 16,2-1-5-16,2-2-4 0,6 2 5 15,0-3-1-15,4 3 0 0,2 0 3 0,-1 1 3 16,-1 1-4-16,-4 0 2 0,0 2-5 0,-6 1-1 15,-7 1-9-15,-5 0-54 0,-5 1-67 0,-4 2-112 16,-1 0-77-16,-5 0-31 0,0 0-43 0,0 0-69 16,-25 0-211-16,25 0 7 0,-25 21 116 0</inkml:trace>
  <inkml:trace contextRef="#ctx0" brushRef="#br0" timeOffset="97970.74">16376 8277 3587 0,'12'-12'8'16,"3"4"20"-16,-5-2 61 0,-2 2 67 0,7-4 49 15,-9 6 29-15,-2 2-25 0,0 2-44 0,-4-2-54 16,0 2-47-16,0 2-41 0,0 0-27 0,0-2-5 16,0 2-4-16,0 0 0 0,0 0 3 0,0 0 1 15,0 0 6-15,0 0 2 0,-16 0 2 0,16 31-2 16,0-31-5-16,0 25 3 0,0-25 3 0,-11 29 0 15,11-14-2-15,0 5 7 0,0 1-8 0,0 0-3 16,0 2 12-16,0 0-12 0,0 4-9 16,0-3 5-16,27-2-16 0,-27-2-7 0,0 0-6 15,21-3-11-15,-21-5-6 0,0-1-2 0,16-3 10 16,-16-2 8-16,0-1 13 0,0-4 14 0,0 1 13 16,0-2-2-16,0 0 6 0,0 0-9 0,0 0-12 15,0-27-2-15,0 27 1 0,0-37 11 0,0 12 7 16,-20-4 13-16,20-3-2 0,0 1 6 0,0-2-2 15,0 3-4-15,0-1 1 0,0 2 3 0,0 1 5 16,0 2 4-16,0 1 11 0,24 0-4 0,-24 0 12 16,19 3 9-16,-19 2-12 0,27 2 3 0,-13 2-14 15,3 1-13-15,0 2-5 0,-1 4-5 0,3 1-10 16,1 4-3-16,-3 1 0 0,1 3-7 16,1 0 3-16,-2 0 0 0,1 24-1 0,-1-24 9 15,-7 37-4-15,5-12-1 0,-5 4-21 0,-4 3-33 16,-2 3-16-16,-4 3-53 0,0 5-51 0,0 3-48 15,0 0-77-15,-31 2-50 0,31 1-45 0,-31-2-81 16,31-1-175-16,-33-6-21 0,15-5 122 0</inkml:trace>
  <inkml:trace contextRef="#ctx0" brushRef="#br0" timeOffset="98189.19">16917 8083 3702 0,'13'-20'20'0,"-3"1"5"16,-2 2 11-16,-4 4 20 0,3 1 3 0,-1 2-1 16,-4 3-5-16,0 4-26 0,-2 3-27 0,0 0-7 15,0 0-5-15,0 0 4 0,0 0 3 0,0 31 7 16,-27-31-1-16,27 38 0 0,0-10 3 0,-21 6-7 16,21 4 7-16,-18 3-12 0,18 6-38 0,-17 4-54 15,17 4-91-15,-12 2-86 0,12 2-73 0,-15 1-115 16,15 1-189-16,-6-1-64 0,6-7 113 0</inkml:trace>
  <inkml:trace contextRef="#ctx0" brushRef="#br0" timeOffset="99077.72">16605 8472 3676 0,'46'-15'9'0,"-22"0"35"0,5 0 60 0,-4 3 65 16,6-6 42-16,-2 5 6 0,-2 1-29 0,-2 3-49 15,-2 2-41-15,-5-1-39 0,-1 2-31 0,-5-1-17 16,1 0-9-16,-3 3-2 0,-2 1 3 0,2 2-2 16,-1-2 3-16,1 3-7 0,0-2 1 0,3 2 3 15,-1-1-1-15,1 0 8 0,1-4-8 0,-2 3-5 16,1-1-4-16,1-3 1 0,3 4 5 16,-5-3 1-16,3 1 3 0,-3 0-2 0,-2 1-3 15,1 1 7-15,-1 1 6 0,-2 0 7 0,-1 0 5 16,-1 1-7-16,-2 0-3 0,-2 0-10 0,0 0-4 15,-2 0 5-15,0 0-6 0,0 0 0 0,0 0 5 16,0 0-5-16,0 0-4 0,0 0 4 0,0 0-3 16,0 0 2-16,0 0 2 0,0 0 4 0,0 0 2 15,0 0 0-15,0 0 3 0,0 0-2 0,0 0 1 16,0 0 6-16,0 0 6 0,0 0 47 0,0 0 53 16,0 0 35-16,0 0-3 0,0 0-44 0,0 0-51 15,25 0-44-15,-25 0 8 0,29-26-17 16,-13 26-9-16,3-28 8 0,0 10-13 0,-1-1 18 15,-1-2-4-15,-1 1 0 0,-1-1-1 0,-1 2-4 16,-3 0 5-16,-3 3-18 0,0 3-19 0,-2 4-32 16,-4 0-15-16,0 5-10 0,-2 0 8 0,0 1 27 15,0 3 22-15,0 0 23 0,-35 0 4 0,35 0-1 16,-35 24-19-16,12-24-9 0,-1 28 9 0,-1-8-4 16,-2 1 8-16,4 4-8 0,0 2-7 0,5 0 0 15,-1 1 3-15,3-2 11 0,-1 4 12 0,7-4 4 16,-1 3 2-16,3-5 5 0,4 0-6 0,2-4 9 15,2 1 1-15,0-4 3 0,0-5 1 16,0-1-2-16,0-6 1 0,25 0 2 0,-25-5 0 16,31 0 2-16,-13 0-7 0,3 0 7 0,2-32-4 15,2 32 0-15,-3-39 16 0,5 19 5 0,-4-5 4 16,0-3 21-16,-1 0 5 0,-3-3-2 0,0 1 10 16,-3-1-10-16,-1 1 23 0,-1-2 6 0,-1 3-1 15,-1 3 21-15,-4 3-2 0,1 2 13 0,-1 4 9 16,-2 5-41-16,-2 4-36 0,0-1-45 0,-2 8-36 15,-2 0-6-15,0 1 9 0,0 0 8 0,0 0 17 16,0 23 12-16,0-23-7 0,0 36 4 0,0-12 1 16,0 6 0-16,0 6-4 0,21-1-1 0,-21 5-6 15,0 4 8-15,29 5 4 0,-29 1 0 0,21 2 4 16,-21-1-18-16,22 1 1 0,-22 1 1 16,17-2-27-16,-9-7-34 0,-2-3-8 0,1-6-15 15,-3-7-4-15,0-3 29 0,0-7 12 0,-2-7 21 16,-2-2 32-16,0-5 21 0,0-3 0 0,0-1-6 15,0 0-29-15,0 0-23 0,0-37-4 0,0 15-5 16,-21-6 37-16,21-7 14 0,0-5 3 0,-22-5 1 16,22-4-4-16,0-2 5 0,0-1-11 0,0 2 11 15,0-1-5-15,0 0-1 0,0 4 5 0,37 3-2 16,-37 3-2-16,45 4-7 0,-20 4 1 0,0 4-3 16,2 3 1-16,-2 7 2 0,-1 2-24 0,-3 5-57 15,-2 3-88-15,-5 4-118 0,-6 4-84 0,-1 1-27 16,1 0-21-16,-8 23-1 0,4-23-40 0,-2 43-151 15,-2-16-89-15,0 2 124 0</inkml:trace>
  <inkml:trace contextRef="#ctx0" brushRef="#br0" timeOffset="100173.29">17924 8261 3764 0,'25'-18'9'0,"0"-1"3"16,-3 1 16-16,-1 1 45 0,-2-1 27 0,-7 4 19 15,-2 4-5-15,-10 5-44 0,0 2-37 0,0 2-25 16,0-2-13-16,0 3 0 0,0 0-4 16,-33 0 8-16,33 0 1 0,-37 0-5 0,14 29-13 15,1-29-9-15,-5 28 3 0,6-13 2 0,-4 4 10 16,7 0 2-16,-1-1-6 0,3 2 4 0,5 1 5 16,1 1-2-16,2 0 8 0,3-2-4 0,3 0 0 15,2 1 6-15,0 1-3 0,0-3 0 0,0-2 4 16,36-3 1-16,-36-1 1 0,28-4 3 0,-28-1 2 15,34-4 6-15,-14 0 20 0,-1-4 18 0,-1 0 23 16,3 0 13-16,0 0-1 0,-1 0 9 0,-1-26 18 16,0 26 6-16,-1-23 8 0,-1 23-3 0,-3-24-26 15,1 24-3-15,-1-25-1 0,-6 25-17 0,3-22-15 16,-5 22-15-16,-2-17-17 0,2 17-9 16,-2-10-5-16,-4 10-13 0,3-7-5 0,-3 7-5 15,0-2-4-15,0 2 0 0,0 0 0 0,0 0-9 16,0 0 4-16,2 0-3 0,-2 0-5 0,2 0 13 15,2 0 0-15,-2 0 9 0,2 0-8 0,0 16 4 16,4-16 0-16,-1 0 0 0,3 0 17 0,-2 14-8 16,3-14-1-16,-1 0-4 0,2 0 4 0,-1 0 4 15,-1 0 9-15,2 0 0 0,1-22-9 0,1 22-9 16,-1-21 1-16,1 21 0 0,1-23-4 0,1 23 10 16,-1-30 0-16,-1 16-5 0,-4 0 0 0,1-2 4 15,-5-1-12-15,2 0 8 0,-4 0-5 0,-2 1-12 16,-2 4 4-16,0-1-9 0,0 5 4 0,0 0 5 15,-26 3-5-15,26 5 8 0,-34 0 0 16,34 0 7-16,-35 0 0 0,15 35-14 0,-1-35-5 16,-2 40-1-16,3-17 6 0,3 3 6 0,3 6 8 15,-1 1-5-15,1 5-3 0,5-1 7 0,3 5-8 16,4 0-4-16,2 0 2 0,0-2-3 0,0-4 7 16,0-3 0-16,27-5 6 0,-27-5 7 0,0-5 1 15,31-5 10-15,-31-5-8 0,25-6 4 0,-25-2-5 16,31 0 0-16,-13 0 0 0,5-39-8 0,0 15 2 15,4-5-4-15,0-6-5 0,2-3 6 0,-1-6 5 16,-3 1 23-16,-2-1 20 0,-4 1 8 0,1-1 7 16,-1 2 5-16,-5 5-1 0,1 1 18 15,-5 4 48-15,3 3-3 0,-5 1 16 0,0 4 10 16,-2 3-30-16,-2 3-17 0,1 3-30 0,-3 3-44 16,-2 6-35-16,0 0-12 0,0 4-8 0,0 2-3 15,0 0 9-15,0 0 5 0,0 0 8 0,-31 36 10 16,31-13 16-16,-21 4 25 0,21 8 19 0,-27 8 22 15,27 9 6-15,-23 7-25 0,23 7-7 0,-20 5-21 16,20 2-3-16,-13 3 15 0,13 3-7 0,-10-2-3 16,10-4-18-16,-4-3-12 0,2-7-7 0,-2-5 0 15,4-5 0-15,0-8-4 0,-2-6 0 0,-1-7 0 16,3-6 3-16,0-6 8 0,0-9 51 16,0-2 83-16,0-4 65 0,0-3 5 0,0-2-54 15,0 0-84-15,0-26-73 0,0 26-12 0,23-44 1 16,-23 12-1-16,0-8 2 0,0-5-2 0,17-7 1 15,-17-5 0-15,0-7-1 0,0-5 1 0,0-5 0 16,0-5 0-16,0-1 6 0,0 0-3 0,0 3 3 16,0 2-2-16,0 5-4 0,0 5 2 0,0 9 3 15,20 8 2-15,-20 4-4 0,0 6 2 0,29 5-4 16,-29 3 1-16,21 8 1 0,-21 1-4 0,23 3 1 16,-23 5-4-16,20 3-5 0,-9 2-3 0,-3 3-13 15,2 2-3-15,3 2-5 0,-3 1 3 0,5 0 10 16,1 0 3-16,1 28 11 0,3-28-3 15,1 30 1-15,-2-9-3 0,3 1-15 0,-1 3-8 16,0 1-25-16,-3 2-15 0,-1 1-7 0,-5 0-16 16,-1 3-11-16,-5-3-35 0,-2 3-41 0,-4-1-40 15,0 0-43-15,0 3-42 0,0-3-16 0,-37-1-4 16,37 2 3-16,-35 1 31 0,12-3-3 0,0-3-17 16,0-2-26-16,3-5-53 0,-3-3-47 0,0-3-77 15,0-3-198-15,3-8 15 0,-1-3 130 0</inkml:trace>
  <inkml:trace contextRef="#ctx0" brushRef="#br0" timeOffset="100555.11">19038 7836 3541 0,'13'-10'54'0,"1"1"36"0,1 1 44 16,-1 0 53-16,-4-3-8 0,5 3 14 0,-5 4-7 15,-6 1-21-15,-4 3-20 0,0-1-42 0,0 1-36 16,0 0-38-16,0 0-22 0,0 0 56 0,0 0 44 16,0 0 7-16,-25 29 3 0,25-29-63 0,0 35-38 15,-24-13 7-15,24 4 1 0,-25 2 8 0,25 1 0 16,-21 2 1-16,11 1-8 0,2 2-3 16,1 2-8-16,1 2-19 0,0 4 16 0,4-1-6 15,0 4-5-15,0 0 10 0,2 5-11 0,0 0-4 16,0 0 4-16,0 1 10 0,0-4-14 0,0 0 9 15,0-3 1-15,0-6-14 0,-2-3 17 0,2-7 1 16,0-3-1-16,0-6 5 0,0-3 0 0,0-6 0 16,0-3 0-16,0-1 12 0,0-4-16 0,0-2-48 15,0 0-32-15,25 0-41 0,-25 0-24 0,28-23 25 16,-9 23-22-16,6-23-30 0,0 23-40 0,4-32-59 16,-5 13-32-16,1-1-50 0,0-1-56 0,-4-1-37 15,-1 1-59-15,-5-4-106 0,-1 0-131 0,1-5 115 16</inkml:trace>
  <inkml:trace contextRef="#ctx0" brushRef="#br0" timeOffset="100830.28">18889 8158 2782 0,'-24'-1'10'16,"3"1"14"-16,6 0 33 0,5 0 58 0,6 0 61 16,4 0 62-16,0 0 31 0,0 0-9 0,0 0-33 15,0 0-53-15,0 0-46 0,0 0-40 0,0 0-30 16,0 0-20-16,0 0-19 0,21 0-8 0,-21 0 1 15,29 0 0-15,-11 0 22 0,7 0 6 16,2 0 4-16,4 18 13 0,2-18-1 0,-2 0 9 0,4 0 3 16,0 0 0-16,2 0-7 0,-1 0-17 15,-3 0-10-15,0 0-20 0,-2 0-9 0,-2 0-1 16,-9-18-5-16,-3 18 1 0,-1 0-5 0,-7 0-7 16,-1 0-7-16,-6 0-38 0,0 0-44 0,-2 0-39 15,0 0-35-15,0 0 14 0,0 0-23 0,0 0-27 16,-27 0-58-16,27 0-88 0,-27 0-65 0,27 19-99 15,-35-19-195-15,17 0-28 0,-3 17 131 0</inkml:trace>
  <inkml:trace contextRef="#ctx0" brushRef="#br0" timeOffset="104699.27">5554 7471 1763 0,'0'0'35'0,"0"0"12"0,0 0 13 15,-6 17 21-15,6-17-2 0,0 0 12 0,0 0 10 16,0 0 3-16,0 0-5 0,0 0 0 0,0 0 1 15,0 0-2-15,0 0-6 0,-21 0-9 0,21 0-13 16,0 0-12-16,-16 0-13 0,16 0-3 0,0 0 0 16,-15-13 7-16,15 13 7 0,0 0 4 15,0 0 2-15,0 0-4 0,0 0-6 0,0 0-1 16,-8 0-2-16,8 0 2 0,0 0 3 0,0 0 13 16,0 0 9-16,0 0 2 0,0 0-12 0,0 0-20 15,23 0-15-15,-23 0-7 0,29 0 19 0,-8 0 16 16,5 0 9-16,3-18 1 0,4 18-16 0,1 0-19 15,1-14-9-15,2 14-2 0,-2 0 4 0,4-15 7 16,-2 15 8-16,1-10 1 0,-3 10 8 0,0-5 1 16,-6 1-3-16,2 1-6 0,-6 1-17 0,-5 2-10 15,-1-1-9-15,-5-1-6 0,-1 2 3 0,-5 0 2 16,0 0 0-16,-3 0-6 0,-3 0 0 16,0 0-5-16,-2 0-1 0,0 0 5 0,0 0-8 15,0 0-34-15,0 0-49 0,0 0-62 0,0 0-84 16,0 0-68-16,0 0-82 0,0 0-112 0,-23 0-251 15,23 0-123-15,-23 0 133 0</inkml:trace>
  <inkml:trace contextRef="#ctx0" brushRef="#br0" timeOffset="105467.28">2243 5607 2998 0,'0'1'10'0,"0"-1"5"0,0 0 18 15,0 0 41-15,0 0 35 0,0 0 48 0,0 0 26 16,0 0-8-16,0 0-25 0,0 0-39 0,0 0-32 16,0 0-26-16,0 0-14 0,0 0-4 0,0 0-7 15,0 0 10-15,0 0 1 0,0 0 4 0,0 0 11 16,0 0 4-16,0 0 11 0,0 0 17 0,0 0-3 15,0 0-15-15,0 0-15 0,27 0-21 16,-27 0-2-16,22 0 13 0,-22 0 24 0,38-22 11 16,-14 22 2-16,7 0 6 0,3-14-1 0,1 14 18 15,0-11 24-15,2 11 10 0,-2-9 12 0,0 9-12 16,-2-8-15-16,-6 8-13 0,-4-5-21 0,0 2-23 16,-7-1-20-16,-1 4-19 0,-7-2-18 0,0 2-5 15,-6-2-6-15,0 2-2 0,-2 0-12 0,0 0-10 16,0 0-74-16,0 0-94 0,0 0-98 0,0 0-120 15,0 0-69-15,0 0-70 0,0 0-92 16,0 0-153-16,-24 0-234 0,24 0 168 0</inkml:trace>
  <inkml:trace contextRef="#ctx0" brushRef="#br0" timeOffset="114903.25">7867 4903 3386 0,'-2'0'2'16,"2"15"0"-16,-2-15 0 0,2 0 0 0,0 0 9 15,0 0 22-15,0 0 27 0,0 0 12 0,0 0 3 16,0 0-19-16,0 0-32 0,0 0-9 0,0 0-16 16,0 0-1-16,0 0 6 0,0 0 20 0,0 0 22 15,0 20 17-15,0-20 20 0,0 16 0 0,0-16-9 16,0 23-5-16,0-10-7 0,0 2-9 0,27 0-8 16,-27 2-4-16,21 3-4 0,-21 1-4 0,27 0-2 15,-11 0-9-15,1 4-5 0,1-2 7 16,3 1 11-16,-2 1 6 0,3-1-9 0,1 1-6 15,0-1-6-15,2 2 1 0,2-1 11 0,-1-1-8 16,3 2-3-16,2-1-5 0,2 0-4 0,1 2 4 16,-1-1-3-16,2-2 4 0,0 2-8 0,2 0 3 15,-2-2-3-15,0 2-3 0,3-3 8 0,-3 1-6 16,0 2-3-16,0-1 3 0,-4-1 2 0,4 2-2 16,-4-2 2-16,-2 1-3 0,-4-1-1 0,0 0 1 15,0 0 8-15,-1 3 2 0,-1 0-4 0,0 1 2 16,-5 0 8-16,5 2 0 0,0 1-1 0,2 0 9 15,-5-1 0-15,1-2 21 0,-2 0 8 0,-1-3-4 16,1 0 4-16,-1 0-19 0,1-5 4 16,-2 1-2-16,5 0-18 0,-3-2-4 0,4 0-12 15,-3 1-1-15,3-1 1 0,-2 0 3 0,4 1 4 16,-3 0-4-16,3-2 4 0,-2 3-3 0,2-2-1 16,-3 0-4-16,5 1 0 0,-2-1-4 0,0 0-4 15,0 2 0-15,-1-3 4 0,1 1-4 0,0 1 4 16,2 0 4-16,-2-1-8 0,0 0 13 0,-1-1-9 15,1 2 5-15,0-2 23 0,-2 1 33 0,2 1 22 16,-5-1-1-16,3-2-5 0,-2 2-28 0,-1-4 0 16,1 2-1-16,0 0-10 0,-1-3-8 15,3 0-15-15,-2-1-7 0,-1 0 7 0,1-1-2 0,0 0 2 16,1 0 0-16,-1-2 7 0,2 3 1 16,-5-1 0-16,5 1 7 0,-4-3-15 0,4 1 0 15,-3 0 4-15,1 2-13 0,-2-3 6 0,1 3-2 16,1-3-4-16,0 3 8 0,-1 1-3 0,-1 2-5 15,-1-1-1-15,3 0 8 0,-2 0 2 0,-3-1 9 16,3-1 1-16,-3-3-1 0,-1 4 8 0,-1-6-11 16,1 2 10-16,-3 1-3 0,1-4-14 0,1 4 6 15,-2 0-12-15,3 1-2 0,-1-1-1 0,1-1-1 16,-1 1-7-16,1 0 2 0,-3 0 0 0,-1-1-2 16,-1-2 5-16,2-1 0 0,-3 1 2 0,-1-4-1 15,-2 4 5-15,0-4-6 0,0 1 0 16,-1-1 4-16,-1-2 3 0,-4 1 4 0,2-2 16 15,0-1 9-15,-2 1 3 0,0 0 3 0,0-1-12 16,0 0-9-16,0 0-12 0,0 0-8 0,0 0 1 16,0 0-7-16,0 0-21 0,0 0-30 0,0 0-54 15,0 0-65-15,0 0-88 0,0 0-179 0,0 0-132 16,-21 0-94-16,21-19-111 0,-16 19-51 0,1-12-282 16,-3-5 84-16,-3-1 222 0</inkml:trace>
  <inkml:trace contextRef="#ctx0" brushRef="#br0" timeOffset="115628.49">7816 4953 3416 0,'4'-12'50'0,"-2"6"43"16,2 2 46-16,-4 1 53 0,2-2 0 0,0 3 9 15,-2-2 3-15,0 4-12 0,0-1-6 16,0-1-20-16,0 1-21 0,0 1-22 0,0-2-36 16,0 2-27-16,0 0-32 0,0 0-20 0,-20 0-12 15,20 0-8-15,0 0 4 0,0 0-4 0,0 0 13 16,0 0 0-16,0 25 0 0,0-25 4 0,0 27-7 16,0-10 7-16,0 5 1 0,0-1 3 0,0 2-4 15,0 1 8-15,0-2-8 0,0 0-3 0,0-2 6 16,0 0-11-16,20-4 11 0,-20-4 3 0,0-2 9 15,0-2 105-15,0-4 77 0,11-1 73 0,-11-2 61 16,0-1-33-16,0 0-18 0,0 0-29 16,0 0-44-16,8 0-68 0,-8-21-64 0,2 21-44 15,-2-23-26-15,0 23 6 0,2-30 12 0,0 12 9 16,-2-2 20-16,2-1 8 0,2 1-3 0,0 2-7 16,1 1-19-16,1 3-18 0,0 1-9 0,0-1-6 15,4 5-3-15,-1 0-1 0,3 2-3 0,-2 1-5 16,1 1-4-16,3 3-5 0,1 2 1 0,-1 0-3 15,5 0-26-15,-3 0-26 0,5 25-40 0,0-25-43 16,-1 29-27-16,3-11-44 0,-4 3-81 0,3 0-124 16,-3 2-120-16,0 1-64 0,-5 2-55 0,1 0-39 15,-1 0-88-15,-4 1-318 0,-1-6 176 0</inkml:trace>
  <inkml:trace contextRef="#ctx0" brushRef="#br0" timeOffset="123477.34">3477 6242 1094 0,'0'0'21'15,"0"0"18"-15,0 0 11 0,0 18 11 0,23-18-7 16,-23 0 1-16,0 0 13 0,0 0 9 0,0 0 7 16,0 0-1-16,0 0-12 0,0 0-10 0,0 0-11 15,0 0-8-15,0 0-5 0,0 0 0 16,0 0-13-16,0 0-8 0,0 0-6 0,0 0-11 0,0 0 1 16,0 0-8-16,0 0-11 0,0 0-10 15,0 0-5-15,0 0-11 0,0 0-9 0,0 0-7 16,0 0-25-16,0 0-10 0,0 0-10 0,0 18-5 15,0-18-12-15,0 0 7 0,0 0 2 0,0 0-14 16,0 0 0-16,0 0-40 0,0 0-41 0,0 0 32 16,0 0 39-16</inkml:trace>
  <inkml:trace contextRef="#ctx0" brushRef="#br0" timeOffset="124197.86">3483 6257 1323 0,'0'0'36'0,"0"0"17"0,0 0 8 0,0 0-1 16,0 0-29-16,0 0-1 0,0 0 12 0,0 0 17 15,0 15 23-15,0-15 3 0,0 0-1 0,0 0-7 16,0 0-11-16,0 0-13 0,0 0-12 0,0 0-3 16,0 0-17-16,0 0 3 0,0 0 1 0,0 0 3 15,0 0 2-15,0 0 4 0,0 0-6 0,0 0-2 16,0 0-6-16,0 0-10 0,0 0-2 0,0 0-5 15,0 0 1-15,0 0-1 0,0 0 1 0,0 0-4 16,0 0 1-16,0 0 1 0,0 0-1 16,0 0 2-16,0 0-3 0,0 0 3 0,0 0-2 15,0 0 0-15,0 0 3 0,0 0 0 0,0 0 10 16,0 0 3-16,0 0 0 0,0 0-2 0,0 0-8 16,0 0-5-16,0 0-1 0,0 0-2 0,0 0 2 15,0 0 3-15,0 0 0 0,0 0-1 0,0 0-2 16,0 0-3-16,0 0 0 0,0 0 1 0,0 0-4 15,0 0 6-15,0 0-2 0,0 0 0 0,0 0 4 16,0 0-4-16,0 0 0 0,0 0 0 0,0 0-3 16,0 0-1-16,0 0 1 0,0 0-5 0,0 0-4 15,0 0-7-15,0 0-3 0,0 0 3 0,0 0 1 16,0 0 4-16,0 0-4 0,0 0-5 16,0 0-1-16,0 0-1 0,0 0 3 0,0 0 2 15,0 0-1-15,0 0 4 0,0 0 2 0,0 0 4 16,0 0 3-16,0 0 0 0,0 0 4 0,0 0 4 15,0 0 3-15,0 0 0 0,0 0 0 0,0 0-2 16,0 0 3-16,0 0-2 0,0 0 3 0,0 0-1 16,0 0 1-16,0 0 7 0,0 0 6 0,0 0 9 15,0 0 7-15,0 0 6 0,0 0-3 0,0 0-2 16,0 0-5-16,0 0-4 0,0 0 2 0,0 0-7 16,0 0 1-16,0 0-3 0,0 0-2 0,0 0 0 15,0 0 4-15,0 0 1 0,0 0 5 0,0 0 8 16,0 0 1-16,0 0 1 0,0 0 8 15,0 0 5-15,0 0 7 0,0 0 3 0,0 0 0 16,0 0-10-16,0 0-7 0,0 0-8 0,0 0-13 16,0 0-7-16,0 0-8 0,0 0-3 0,0 0-6 15,0 0 0-15,0 0-2 0,0 0-2 0,0 0 0 16,0 0 1-16,0 0 2 0,0 0 4 0,0 0 0 16,0 0 2-16,0 20-2 0,0-20 1 0,0 0-4 15,0 0-37-15,0 0-46 0,0 15-61 0,0-15-67 16,0 0-61-16,-19 13-87 0,19-13-114 0,0 9-102 15,-14-9 97-15</inkml:trace>
  <inkml:trace contextRef="#ctx0" brushRef="#br0" timeOffset="125343.15">3231 6333 1802 0,'4'0'39'0,"-4"0"19"0,0 0 18 16,2 0 20-16,-2 0-19 0,2 0 3 0,-2 0 11 16,2 0-2-16,-2 0-3 0,2 0-11 0,-2 0-21 15,2 0-13-15,-2 0-16 0,0 0-12 0,0 0-7 16,0 0-8-16,0 0-3 0,0 0 3 0,0 0 0 16,0 0-1-16,0 0 3 0,0 0 0 0,0 0-1 15,0 0 3-15,0 0-5 0,0 0 1 16,0 0 0-16,0 0 2 0,0 0-2 0,0 0-10 15,0 0-10-15,0 14-9 0,0-14-4 0,-22 0 0 16,22 0 6-16,0 9 8 0,0-9 7 0,0 0 7 16,-15 0 4-16,15 0 0 0,0 0 4 0,-12 0 1 15,12 0 1-15,-9 0 4 0,5 0 0 0,-2 0 16 16,6 0 8-16,-4 0 9 0,4-18 5 0,0 18-6 16,0 0 1-16,0 0-1 0,0 0 4 0,0-13-6 15,0 13-8-15,0 0-7 0,0-10-10 0,25 10-5 16,-25-4-4-16,0 4-1 0,18-5-6 0,-18 5 2 15,0-3-5-15,15 3 1 0,-15 0 0 0,10 0 0 16,-10 0 3-16,6 0 0 0,-3 0 3 16,1 0-1-16,-4 20 2 0,0-20-2 0,4 0-17 15,-4 16-14-15,0-16-10 0,0 13-8 0,0-13-2 16,0 13-1-16,-27-13-5 0,27 8-8 0,-21-8 1 16,21 8 11-16,-18-8 10 0,18 3 18 0,-19-3 15 15,19 0 9-15,-19 0 5 0,19 0 5 0,-8 0 32 16,8 0 21-16,0 0 19 0,-4 0 14 0,4-21-20 15,0 21-13-15,0 0-7 0,0-16-2 0,0 16 0 16,29-11 3-16,-29 11-5 0,23-13-8 0,-23 13-7 16,27-9-5-16,-27 9-3 0,26-8-4 0,-26 4-3 15,23 4-6-15,-12-5-7 0,-11 5-9 0,14 0-2 16,-14 0-4-16,6 0-3 0,-6 0 3 16,2 0 0-16,-2 0 4 0,0 0 3 0,0 0-4 15,0 0-8-15,0 24-12 0,0-24-8 0,-27 0-1 16,27 22 2-16,-18-22 5 0,18 0 0 0,-21 18 0 15,21-18 4-15,-27 0 5 0,15 11 8 0,4-11 8 16,-1 0 6-16,1 0 5 0,8 0 8 0,-6 0 18 16,6 0 24-16,0 0 10 0,0 0 1 0,0 0-3 15,0 0-16-15,0 0 0 0,0-20 6 0,0 20-4 16,25 0-2-16,-25-22-1 0,0 22-10 0,24-14-7 16,-24 14-5-16,21-14-10 0,-21 14-5 0,17-13-6 15,-9 13-7-15,2-8-2 0,-6 5 0 0,-4 0-2 16,11 2 1-16,-9-1-6 0,0 2-11 15,-2 0-23-15,0 0-17 0,0 0-8 0,0 0-1 16,0 0 15-16,0 0 3 0,0 0-1 0,-29 25-4 16,29-25-6-16,-21 0 7 0,21 20 9 0,-22-20 12 15,22 12 20-15,-23-12 4 0,23 0 8 0,-19 10 8 16,19-10-1-16,-10 0 21 0,10 0 28 0,-4 0 25 16,4 0 17-16,0 0-8 0,0 0-20 0,0 0-13 15,0 0-14-15,0 0-4 0,0-21-8 0,24 21-14 16,-24 0-7-16,0-21-6 0,23 21 2 0,-23 0-4 15,21-16 0-15,-21 16 0 0,16 0-6 0,-16-13 3 16,15 13-2-16,-15 0-3 0,10-5-13 16,-10 5-21-16,0 0-23 0,0 0-8 0,0 0 6 15,0 0 11-15,0 0 14 0,0 0 3 0,0 0-4 16,-25 22 8-16,25-22 11 0,0 0 9 0,-20 17 11 16,20-17 1-16,-17 0 7 0,17 0-3 0,0 0 5 15,-12 12 2-15,12-12-6 0,0 0 4 0,0 0-5 16,0 0 1-16,0 0-13 0,0 0-28 0,0 0-44 15,0 0-69-15,0 0-85 0,0 0-116 0,0 0-165 16,0 0-84-16,16 0 98 0</inkml:trace>
  <inkml:trace contextRef="#ctx0" brushRef="#br0" timeOffset="125937.26">2468 6377 2017 0,'4'0'25'0,"0"0"3"0,1 0 5 15,-5 0 5-15,0 11 2 0,4-11 22 0,-4 0 22 16,0 0 25-16,2 0-12 0,-2 0-12 0,2 0-10 16,0 0-18-16,2 0 1 0,4 0 6 0,-4 0 4 15,11 0 11-15,-3 0 3 0,3 0-6 0,5 0-2 16,1 0-2-16,8 0-4 0,-2 0 7 0,6-20 10 15,2 20 6-15,2 0 0 0,3-12-3 0,-1 12-13 16,2-11-12-16,-1 11-6 0,-1-9-6 0,-2 9-7 16,-4-8-3-16,0 5-3 0,-6-1-9 0,0 1-2 15,-11 2-10-15,3 0-9 0,-7 0-8 16,-1 0-6-16,-5 1 2 0,-4 0-3 0,-2 0-3 16,0 0-17-16,0 0-29 0,0 0-21 0,0 0-33 15,0 0-45-15,0 0-68 0,-23 25-88 0,23-25-108 16,-18 22-177-16,18-22-189 0,-35 30 111 0</inkml:trace>
  <inkml:trace contextRef="#ctx0" brushRef="#br0" timeOffset="126446.18">2323 6889 2542 0,'0'0'9'15,"0"0"7"-15,19 0 10 0,-19 0 22 0,0 0 21 16,0 0 30-16,0 0 21 0,0 0 6 0,0 0-9 16,0 0-19-16,0 0-11 0,0 0-14 15,0 0-2-15,0 0 2 0,0 0-1 0,0 0 8 16,0 0 6-16,0 0 0 0,0 0 8 0,0 0-2 16,23 0 3-16,-23 0 3 0,27 0-3 0,-9 0 9 15,7 0 3-15,6 0 0 0,2 0-1 0,8 0 0 16,3 0-2-16,6 0 9 0,3 0 29 0,3 0 15 15,0-17 16-15,2 17 0 0,-2 0-22 0,-3 0-23 16,1-16-33-16,-8 16-23 0,-3 0-22 0,-6-8-7 16,-10 8-5-16,0 0-17 0,-11 0 0 0,-1-5-16 15,-7 5-10-15,-2 0 6 0,-4 0-12 0,-2 0 2 16,0 0-2-16,0 0-1 0,0 0-5 16,0 0-26-16,0 0-38 0,-24 0-56 0,24 0-87 15,-19 0-75-15,19 0-64 0,-23 0-67 0,7 20-55 16,-3-20-67-16,1 0-76 0,1 14-193 0,-2-14-42 15,-3 0 168-15</inkml:trace>
  <inkml:trace contextRef="#ctx0" brushRef="#br0" timeOffset="127101.74">2623 6576 2899 0,'0'0'27'0,"11"0"5"0,-11 0 2 0,0 0 23 16,8 0 11-16,-8-19 32 0,8 19 26 0,-8 0-1 15,2 0-16-15,2-12-24 0,-4 12-20 0,0 0-17 16,0 0-17-16,0-7-14 0,0 7-10 16,0 0-9-16,0-5-3 0,0 5-3 0,0 0 1 15,-22 0 4-15,22 0-5 0,-19 0 4 0,19 0 0 16,-27 0-13-16,27 0-9 0,-35 20-7 0,22-20-9 15,-1 20-1-15,0-20 6 0,1 27 0 0,1-12 2 16,1 1 7-16,3 0 3 0,2-1 4 0,2 1 1 16,0-2 4-16,4 0 6 0,0 0 2 0,0-2 6 15,0-3 4-15,0 1-1 0,0-2 4 0,31-3 2 16,-31-1 1-16,18-1 13 0,-18-3 15 0,27 0 11 16,-10 0 7-16,-1 0-8 0,1 0-11 15,1-23-12-15,-1 23-5 0,2 0-8 0,-3-27-6 16,1 27-2-16,-5-19-2 0,5 19-2 0,-7-18-26 15,2 18-30-15,-6-18-48 0,3 18-71 0,1-12-64 16,-4 12-79-16,-2-7-120 0,-2 7-191 0,-2-7-28 16,5 5 112-16</inkml:trace>
  <inkml:trace contextRef="#ctx0" brushRef="#br0" timeOffset="127508.83">2855 6415 3400 0,'4'-11'43'16,"0"0"30"-16,0 1 47 0,4-1 63 0,-1-1 11 16,1-1 25-16,-4 2 4 0,4 2-4 0,-4 2-6 15,1-1-3-15,-3 2-10 0,2-1-18 0,-4 2-20 16,4 0-35-16,-4 4-30 0,0-3-38 0,0 3-24 15,0-1-20-15,0 2-15 0,0 0-11 0,0 0-16 16,0 0 6-16,0 0-5 0,0 0 3 0,0 0 8 16,0 21 0-16,0-21 7 0,0 27 7 0,0-9 5 15,0 5-5-15,0 4 5 0,0 2-1 0,0 3-3 16,0 0 0-16,0 1-3 0,0 0-5 16,0-1 12-16,0-3 7 0,0 1-4 0,0-2 9 15,0-3-15-15,0-1-9 0,0-1 8 0,0-4 0 16,0 0 9-16,0-4 2 0,-19-2 1 0,19-4-12 15,0 1 0-15,0-3-60 0,-16-1-33 0,16-3-27 16,0 1-56-16,0-4 17 0,0 0-18 0,0 1-25 16,0-1-6-16,0 0-34 0,0 0-71 0,0 0-79 15,-9 0-78-15,9 0-81 0,-10 0-101 0,2-21-105 16,2 21 139-16</inkml:trace>
  <inkml:trace contextRef="#ctx0" brushRef="#br0" timeOffset="127734.36">2902 6783 3792 0,'11'0'29'15,"-11"0"37"-15,20 0 59 0,-14 0 66 0,5 0 43 16,-5-21 38-16,0 21-2 0,-2 0-12 0,0 0-37 16,-4 0-70-16,0 0-61 0,0 0-62 0,0 0-42 15,0 0-7-15,0 0 3 0,0 0 7 0,0 0 11 16,-20 0 3-16,20 23 0 0,-21-23 0 0,21 31-74 15,-31-11-49-15,15 2-72 0,-3 3-97 16,4-2-36-16,-3 4-101 0,5 1-91 0,-1-1-91 16,-3 0-242-16,9-4-23 0,2 0 164 0</inkml:trace>
  <inkml:trace contextRef="#ctx0" brushRef="#br0" timeOffset="128197.06">2939 6177 3708 0,'9'-5'40'16,"-1"0"42"-16,-2 1 54 0,-2 0 63 0,5-1 29 16,-5 1 13-16,0 2-3 0,0 0-32 0,-2 1-55 15,2 0-55-15,-4 1-57 0,0 0-36 0,0 0-21 16,0 0 3-16,0 0 8 0,0 0 1 0,0 22 5 16,0-22 11-16,0 31-4 0,0-8-4 0,-27 2-58 15,27 5-79-15,-27 1-71 0,15-1-99 0,-9 2-73 16,1 0-97-16,-7 0-133 0,4-1-271 0,0-5-14 15,1-2 162-15</inkml:trace>
  <inkml:trace contextRef="#ctx0" brushRef="#br0" timeOffset="214713.44">5540 7089 2246 0,'0'0'23'15,"0"0"7"-15,0 0 3 0,0-21 6 0,0 21-7 16,0 0 15-16,0 0 21 0,0 0 12 16,0 0-2-16,0 0-9 0,0 0-21 0,0 0-9 15,0 0-7-15,0 0-6 0,0 0-3 0,0 0-5 16,0 0-5-16,0 0 0 0,0 0 2 0,0 0 3 15,0 0 5-15,0 0 5 0,0 0 7 0,-15 0 3 16,15 0 2-16,0 0-1 0,0 0-1 0,0 0-5 16,0 0 3-16,0 0-3 0,0 0 4 0,0 0 7 15,0-10-2-15,0 10 1 0,-6 0-5 0,6 0-8 16,0 0-8-16,0 0 2 0,0 0-3 0,0-5-7 16,0 5-2-16,0 0-8 0,0 0 0 0,0 0 3 15,0 0 4-15,0 0 1 0,0 0-5 16,0 0 6-16,0 0-2 0,0 0 5 0,0 0 2 0,0 0-1 15,0 0 1-15,0 0-1 0,0 0 6 16,0 0 4-16,0 0 4 0,0 0 8 0,0 0 2 16,0 0 2-16,0 0 10 0,0 0-1 0,0 0 6 15,0 0 4-15,0 0-8 0,0 0 2 0,0 0-9 16,0 0-8-16,0 0 4 0,0 0-9 0,0 0 5 16,0 0 1-16,0 0-4 0,0 0 1 0,0 0-18 15,0 0-6-15,0 0 3 0,27 0-10 0,-27 0 10 16,25 0-1-16,-25 0-14 0,29 0 11 15,-8 0 0-15,-3 0-3 0,3 0 14 0,-1 0-2 16,1 18 2-16,2-18 4 0,-2 0 5 0,-1 0 7 0,1 0 11 16,2 11 10-16,-3-11-6 0,1 0 1 15,0 0 0-15,-1 0-4 0,3 0 8 0,-2 0 5 16,1 0-6-16,1 0 12 0,0 0-8 0,-2 0-11 16,1 0 0-16,1 0-20 0,0 0-13 0,-3 0-4 15,-3 0-5-15,-3 0-4 0,1 0 0 0,-1 0-10 16,-1-14 0-16,-5 14 5 0,2 0 0 0,-3 0 0 15,1 0 5-15,4 0-10 0,-1 0 0 0,-3 0 1 16,0 0-1-16,3 0 10 0,-1 0 0 0,0 0-5 16,-4 0 0-16,3 0-10 0,-1 0 5 0,0 0 10 15,-4 0-5-15,3 0-5 0,-3 0 10 0,0 0 0 16,0 0-10-16,-4 0 15 0,2 0-10 16,0 0 4-16,0 0 54 0,0 0 22 0,-2 0 27 15,0 0 11-15,0 0-37 0,0 0-7 0,0 0-24 16,0 0-4-16,0 0 3 0,0 0-3 0,0 0 16 15,0 0-3-15,0 0-3 0,0 0-8 0,0 0-13 16,0 0 8-16,0 0-3 0,0 0-3 0,0 0-1 16,0 0-14-16,0 0-2 0,0 0-5 0,0 0-6 15,0 0-3-15,0 0-6 0,0 0-2 0,0 0-3 16,0 0-7-16,0 0 3 0,0 0-1 0,0 0 1 16,0 0 6-16,0 0 9 0,0 21 1 0,0-21-1 15,-14 0 6-15,14 27-13 0,0-12 2 16,-9 3 1-16,9-1-3 0,-10 5 5 0,4 4-1 15,2 0 3-15,0 2-2 0,0 1-3 0,-3 1 3 16,3-1 2-16,0 1-4 0,0-2 6 0,0-2-6 16,0 1-2-16,-5-4 0 0,7-2-2 0,0-2 5 15,-2-1-2-15,0-2 3 0,2-5 0 0,-2 0-3 16,2-1 4-16,-2-5 1 0,2 0 3 0,-1-3 1 16,3-1 3-16,-2-1-2 0,2 0 3 0,0 0 1 15,0 0-1-15,0 0-2 0,0 0-43 0,0 0-78 16,0 0-111-16,0 0-175 0,0-20-146 0,0 20-73 15,0-15-86-15,0 15-44 0,0-26-130 0,0 11-178 16,0-3 193-16</inkml:trace>
  <inkml:trace contextRef="#ctx0" brushRef="#br0" timeOffset="-213594.29">5525 7085 2187 0,'5'0'60'0,"-1"0"25"0,-2-2 30 0,2 2 28 15,-4 0-17-15,2-2 20 0,2 0 5 0,-4 1 9 16,0 0-12-16,0 1-17 0,0 0-9 0,0 0-12 16,0 0-8-16,0 0-7 0,0 0 1 0,0 0-8 15,0 0-6-15,0 0-9 0,0 0-16 0,0 0-11 16,0 0-9-16,0 0-5 0,0 0-7 15,0 0-6-15,0 0-13 0,0 0-7 0,-16 0-5 16,16 0 0-16,0 0 7 0,0 0 36 0,0 0 16 16,-9 0 9-16,9 19 2 0,-12-19-32 0,8 17-10 15,-5-17-2-15,3 26 0 0,0-11 4 0,0 3 17 16,0 4-7-16,-1 1-2 0,3 0 1 0,-2 1-24 16,2-2-1-16,0 1-8 0,0 0-3 0,0-4 3 15,2 1 5-15,-3-1 6 0,1-3-6 0,2-1-3 16,0-1 2-16,0-1-3 0,0-3 1 0,0-1 3 15,0-1-6-15,-2-1 2 0,4-1 14 0,-2-4 21 16,0 3 15-16,2-5 19 0,-2 2 0 0,2 0-4 16,0-2 16-16,0 0 7 0,-3 0 2 0,3 0-6 15,-2 0-25-15,2 0-17 0,0 0-7 0,0 0-11 16,0 0-6-16,0 0-5 0,0 0-10 16,0 0-1-16,0 0-6 0,0 0 3 0,0 0 0 15,0 0 0-15,0 0-4 0,0 0 4 0,0 0-4 16,0 0 4-16,0 0 4 0,0 0-18 0,0 0 11 15,0 0-5-15,0 0 8 0,0 0 4 0,0 0 1 16,0 0-5-16,0 0 4 0,0 0 4 0,0 0-4 16,0 0 8-16,0 0-8 0,0 0 8 0,0 0 0 15,0 0 0-15,0 0 71 0,0 0 20 0,0 0 13 16,0 0 7-16,0 0-44 0,0 0-6 0,0 0 3 16,0 0 8-16,0 0-21 0,0 0-20 15,21 0-19-15,-21 0-15 0,23 0-9 0,-7 0 4 16,7 0 3-16,4 0 1 0,2 0 11 0,6 0-6 15,2-16-1-15,0 16 0 0,3 0-1 0,1 0 20 16,2-8 23-16,3 8 20 0,-1 0 20 0,1-8 6 16,-1 8 2-16,-1-4-4 0,-5 3-7 0,0-2-10 15,-8 1-9-15,-2 2-7 0,-6-3-2 0,0 2 5 16,-7 1-2-16,1-1 2 0,-5 1-8 0,1 0-10 16,-1 0 0-16,-2 0-14 0,1 0-9 0,-3-1-10 15,-2 1-13-15,-2 0-3 0,0 0-1 0,3 0 0 16,-3-2 0-16,0 2 0 0,0 0 0 0,0 0 0 15,-2 0 0-15,0-1 0 0,2 1 0 16,-1 0 0-16,-1 0 0 0,-2 0 0 0,2 0 0 16,0 0 0-16,0 0 0 0,0 0 0 0,0 0 0 15,2 0 0-15,0 0 0 0,-2 0 0 0,7 0 0 16,-5 0 0-16,2 0 0 0,-2 0 0 0,2 0 0 16,-4 0 0-16,2 0 0 0,1 0 0 0,-5 0 0 15,4 0 0-15,-4 0 0 0,0 0 0 0,0 0 0 16,2 0 0-16,-2 0 0 0,0 0 0 0,0 0 0 15,0 0 0-15,0 0 0 0,0 0 0 0,0 0 0 16,0 0 0-16,0 0 0 0,0 0 0 0,0 0 0 16,0 0 0-16,0 0-24 0,0 0-52 0,0 0-68 15,0 0-89-15,0 0-104 0,0 0-181 0,0 0-181 16,0 0-119-16,0 0-146 0,0 0-107 0,0 0-134 16,0 20 209-16</inkml:trace>
  <inkml:trace contextRef="#ctx0" brushRef="#br0" timeOffset="-157724.81">21353 9238 2145 0,'0'0'13'16,"0"0"7"-16,0 0 4 0,0 0 14 0,0 0 3 15,0 0 10-15,0 0 11 0,0 0-2 0,0 0-5 16,0 0-7-16,0 0-12 0,0 0-5 16,0 0-11-16,0 0-6 0,0 0 1 0,0 0-2 15,0 0 10-15,0 0 12 0,0 0 3 0,0 0 14 16,0 0 4-16,0 0-2 0,0 0 2 0,0 0-6 16,0 0-11-16,0 0 4 0,0 0 4 0,0 0 1 15,0 0 6-15,0 0 6 0,0 0 0 0,0 0 9 16,0 0 4-16,0 0-3 0,0 0-4 0,0 0-8 15,0 0-5-15,0 0-4 0,0 0-1 0,0 0 2 16,0 0-5-16,0 0-14 0,0 0-11 0,0 0-11 16,0 0-8-16,0 0 2 0,0 0 2 0,25 0 2 15,-25 0 12-15,23 0 0 0,-23 0 2 16,27 0 0-16,-15 0-6 0,3 0 3 0,-1 0 7 16,3 0 7-16,-3 0 0 0,5 14 2 0,-3-14-1 15,3 0-1-15,-1 0 3 0,5 0 0 0,0 9-1 16,0-9-6-16,-1 0-3 0,3 4-6 0,-2-4-1 15,0 3 2-15,2-3 0 0,-3 1 6 0,3-1 2 16,-2 2-6-16,0-2 0 0,1 1-5 0,3-1-4 16,-2 0-1-16,0 0-3 0,2 2 4 0,-3 0 4 15,5-2 7-15,-2 0 11 0,-2 2-4 0,2-2-7 16,-2 1-6-16,2-1-12 0,0 0-2 0,-3 3-1 16,-3-3-2-16,4 0-3 0,-5 3 2 0,1-1 0 15,0 0 0-15,0-1 5 0,-1 3-2 16,1-3 4-16,0 1 8 0,-3 1 7 0,3-3 20 15,-3 3 3-15,1-1-6 0,-2 0-9 0,-1-1-17 16,-6 1-9-16,7 0-4 0,-5-1 6 0,3 2-3 16,-1-2 1-16,1 0 8 0,1 2-3 0,1-2 5 15,-3 1 6-15,3-1 15 0,-3 0 7 0,1 1-2 16,-1-2-2-16,-1 0-10 0,1 0-13 0,-1 3 5 16,1-3 0-16,-2 1-8 0,-1 1 8 0,1-1-4 15,3-1-3-15,1 1 12 0,-3-1 13 0,3 0 17 16,-1 1 14-16,3 1-7 0,-3-1-8 15,1-1-13-15,3 0-6 0,-5 0 0 0,5 0-21 0,-3 0 2 16,3 0-7-16,-2 0-5 0,1 0 13 16,5 0-9-16,-9 0-1 0,7 0 7 0,0 0 3 15,1 0-4-15,-1 0 6 0,-2 0 3 0,-3 0 1 16,3 0 1-16,4 0-4 0,-9 0-4 0,5 0-8 16,-3 0 0-16,3 0 0 0,-1 0 0 0,3 0-4 15,-4 0 3-15,1 0-7 0,1 0 8 0,4 0-1 16,-7 0-3-16,5 0 4 0,-3 0-5 0,-1 0 5 15,-1 0-1-15,3 0 5 0,-4 0 0 0,3 0-7 16,-1 0 7-16,1 0-8 0,-3 0 4 0,1 0 8 16,-1 0 16-16,3 0 5 0,-1 0 2 0,-1 0-3 15,3 0-22-15,0 0 7 0,-1 0-4 16,5 0 2-16,-4 0 1 0,1 0 0 0,-1 0-2 16,4 0-6-16,-5 0-1 0,3 0-4 0,-3 0 2 15,5 0 3-15,-6 0 3 0,3 0-6 0,1 0-5 16,-2 0-1-16,3 0-5 0,-1 0 5 0,2 0-3 15,-5 0 3-15,5 0 1 0,0 0 3 0,-2 0-1 16,1 0-2-16,1 0 5 0,0 0-10 0,0 0 7 16,-1 0 0-16,5 0 4 0,0 0 4 0,0 0-6 15,-4 0 3-15,3 0-9 0,1 0 6 0,-4 0 2 16,8 0 6-16,-4 0 2 0,0 0 0 0,0 0 2 16,0 0-6-16,-1 0-4 0,3 0-4 0,0 0-2 15,0 0 1-15,2 0 2 0,0 0-5 16,0 0-1-16,2 0-2 0,-2 0 4 0,0 9 12 15,-4-9 9-15,0 0 19 0,-4 0 9 0,0 0-7 16,-1 0-3-16,3 0-21 0,-2 0-9 0,0 0 2 16,-1 0-3-16,5 0 9 0,-4 0 12 0,4 0 8 15,-9 0 3-15,5 0-4 0,-2 0-11 0,2-14-12 16,-5 14-6-16,1 0-3 0,-1 0-4 0,3 0 0 16,-2-7 4-16,-1 7-2 0,-1 0-3 0,1-7 2 15,1 7-4-15,-4-3 3 0,5 1 4 0,-5-2-2 16,1 2-2-16,3-1-2 0,-1 2-4 0,1 0-3 15,2-1 6-15,1-1-1 0,1 3 2 16,0-1 1-16,0 1-3 0,4-2-1 0,-1 2 1 16,1 0 0-16,0-2 0 0,0 2 3 0,4 0-1 15,0 0 2-15,2 0-3 0,-2 0-4 0,4 0 0 16,2 0 0-16,-1 0 4 0,5 0 0 0,2 0 1 16,3 0-3-16,-5 0-8 0,3 0 10 0,-3 0-4 15,4 0 4-15,-1 0 6 0,1 0-8 0,-3 0 1 16,1 0-1-16,2 0 2 0,1 15-1 0,-5-15 3 15,3 0-1-15,1 0-3 0,-6 0 3 0,3 0 0 16,-3 11-3-16,-2-11 2 0,3 0-1 0,-7 0-4 16,2 0 6-16,2 0-3 0,-6 4 1 0,0-4-2 15,4 0-3-15,-4 3 1 0,-2-3 3 16,2 2 0-16,0-1-2 0,-4 0 6 0,4 1-9 16,-4-1 9-16,-4 0 2 0,-1 0-12 0,1 2 9 15,-4-3-9-15,1 3 5 0,-5-2 6 0,1 0-3 16,-5 1 4-16,-3-1-4 0,2-1 0 0,-6 0 0 15,5 1 2-15,-9-1-2 0,4 0-1 0,-4 0 2 16,0 0-3-16,0 0 2 0,0 0 0 0,0 0-10 16,0 0-43-16,0 0-61 0,0 0-83 0,0 0-133 15,0 0-155-15,0 0-99 0,0 0-86 0,0 0-84 16,0 0-33-16,0 0-242 0,0 0 50 0,0 0 223 16</inkml:trace>
  <inkml:trace contextRef="#ctx0" brushRef="#br0" timeOffset="-154476.27">21293 7476 5059 0,'21'0'-1'0,"-11"0"-3"0,-1-28 18 0,-9 28 70 15,16-24 88-15,-12 24 88 0,-2 0 55 0,3-18-20 16,-5 18-67-16,0 0-78 0,0 0-76 0,0 0-50 16,0 0-23-16,0 0-2 0,0 0 3 0,-23 0 4 15,23 0-2-15,-23 26-5 0,23-26-1 0,-29 22 1 16,13-22 6-16,1 29-3 0,-3-13 0 16,5 1 1-16,1 1-4 0,1 2 9 0,1 0-4 15,4-1 2-15,0 2-1 0,2-3-7 0,1 1 6 16,3-2-7-16,0-3 6 0,0-1 7 0,0-4-3 15,34 0 1-15,-34-1 0 0,37-3-8 0,-12-4 5 16,1-1-2-16,5 0-4 0,5 0 5 0,1 0-6 16,0-24 0-16,2 24 5 0,-4-25-7 0,-2 25 5 15,1-33 5-15,-6 15 13 0,-3-1 23 0,-4 0 18 16,-2 1 36-16,-3 0 5 0,-4-1-3 0,-1 2-9 16,-5-1-29-16,0 1-17 0,0 2 0 0,-3 0 16 15,1-1 12-15,-4 5 15 0,2 3 1 16,-2-2-19-16,0 4-20 0,0 4-24 0,0-2-20 15,0 3-16-15,0 1-3 0,0 0-2 0,0 0 14 16,0 0 51-16,0 31 40 0,0-31 11 0,0 38-9 16,0-11-44-16,0 2-37 0,0 5-9 0,0 1 0 15,-17 4 0-15,17-2 0 0,0 2 0 0,0 1 0 16,0-2 0-16,0 1 0 0,0-3 0 0,0 1 0 16,0-3 0-16,-14-2 0 0,14 1 0 0,-15-4 0 15,3-4 0-15,-1 0 0 0,1-4 0 0,-5-3 0 16,1-3 0-16,-5-1 0 0,-1-5 0 15,1 0 0-15,-4-4 0 0,0 0 0 0,-2-1-22 0,1-4-45 16,-1 0-55-16,-2 0-76 0,-2 0-46 16,2 0-34-16,-6-23-51 0,4 23-66 0,-5-24-76 15,3 24-50-15,-2-30-29 0,2 11-27 0,0 1-36 16,4-3-91-16,0 6-288 0,11-5 115 0,-1 0 179 16</inkml:trace>
  <inkml:trace contextRef="#ctx0" brushRef="#br0" timeOffset="-154129.4">22075 7627 4478 0,'0'0'-2'0,"0"0"0"0,-11 11 31 16,11-11 52-16,0 0 74 0,0 0 92 0,0 0 59 16,0 0 20-16,0 0-33 0,0 0-57 0,0 0-62 15,0 0-60-15,0 0-29 0,0 0-37 0,0 0-27 16,31 0-13-16,-31 0-9 0,29 0 0 0,-29 0 0 16,36 0 2-16,-14 0-5 0,1 0 7 0,0 0-3 15,-5 0-9-15,1 0 5 0,0 0-6 0,-1 11 0 16,-1-11-13-16,-3 0-49 0,3 0-58 15,-3 9-63-15,-1-9-44 0,1 5-28 0,1-5-31 16,-7 4-23-16,0-2-33 0,4-2-59 0,-7 3-54 16,-3-1-53-16,2 2-73 0,-4 1-157 0,0-2-1 15,0 1 139-15</inkml:trace>
  <inkml:trace contextRef="#ctx0" brushRef="#br0" timeOffset="-153900.72">22116 7861 3776 0,'0'10'34'0,"0"-2"59"16,0-3 70-16,0-3 80 0,31-2 53 0,-31 0 48 0,0 0 44 16,25 0 13-16,-25 0-15 0,0 0-55 15,14 0-69-15,-14 0-61 0,15 0-53 0,-15 0-45 16,21 0-41-16,-13 0-29 0,4 0-20 0,3-16-7 16,-1 16-4-16,3 0-5 0,3 0 0 0,-3 0-2 15,4 0 4-15,-1 0-5 0,-1 0-5 0,2 0-45 16,-3 0-61-16,1 0-80 0,-5 0-134 0,-1 0-142 15,-1 0-90-15,-4 0-82 0,1 0-76 0,-5 18-58 16,-2-18-312-16,2 0 119 0,-4 0 218 0</inkml:trace>
  <inkml:trace contextRef="#ctx0" brushRef="#br0" timeOffset="-151612.34">22920 7631 4240 0,'0'0'2'15,"23"0"-3"-15,-23 12 14 0,21-12 44 0,-7 0 51 16,-14 0 41-16,13 0 10 0,-13 0-38 0,0 0-53 16,0 0-34-16,0 0-9 0,0 0 3 0,0 0 10 15,0 0 1-15,0 0-18 0,-23 34-9 0,23-34-10 16,-21 35 3-16,21-15-1 0,-14 2 2 0,14 3 0 15,-17-2-9-15,17 1 6 0,0-1-3 16,-10-2-1-16,10 2 2 0,0-4 1 0,0-2 1 16,0 0 3-16,0-4 0 0,0-2 1 0,0-4 3 15,0-1 2-15,0-3 3 0,0-3-10 0,0 0-30 16,0 0-11-16,0-21-10 0,0 21-1 0,0-32 20 16,0 10 10-16,0-5 4 0,0-1 6 0,0-4 13 15,0-3-4-15,-23 0-1 0,23-2-1 0,0-1-3 16,0 2 3-16,-17 1-2 0,17 1 5 0,0 1-2 15,0 5-3-15,0 1 9 0,0 4-8 0,29 3-1 16,-29 4-3-16,23 3-3 0,-23 3 5 0,25 2-4 16,-25 4 5-16,29 4-2 0,-13 0-3 0,5 0 8 15,-8 0-4-15,5 32-3 0,1-32 3 16,-1 33-7-16,1-13 7 0,-3 5-3 0,1 0-4 16,0 4 5-16,-1-2-4 0,-4 4-1 0,3 0-11 15,-7-2-19-15,3-2-16 0,-3-1-14 0,2 0 6 16,-6-4 3-16,0-2 0 0,1-4 5 0,-5-2-1 15,4-4 11-15,-4-3 20 0,0-4 17 0,0-1 13 16,0-2 1-16,0 0 4 0,0 0-5 0,0-27-4 16,-27 27 8-16,27-36 1 0,0 13 12 0,-23-2 14 15,23-4 5-15,0-1 8 0,-14-1 9 0,14-1 3 16,0 1 9-16,0 1-8 0,0-2-7 0,0 1-5 16,33 4-15-16,-33 0 3 0,27 5-3 0,-27 3-8 15,33 2-4-15,-17 4-10 0,3 4-11 16,-1 2-4-16,3 5-5 0,2 2 5 0,-7 0-2 15,3 0 0-15,0 35-1 0,-3-35 0 0,3 43-1 16,-1-14-27-16,-7 5-23 0,5 2-30 0,-10 2-43 16,7 3-21-16,-9 1-56 0,0-1-79 0,-4 3-81 15,0-2-96-15,0-1-135 0,0 0-249 0,-31-5 101 16,31-2 145-16</inkml:trace>
  <inkml:trace contextRef="#ctx0" brushRef="#br0" timeOffset="-151395.72">23594 7857 3803 0,'21'-14'4'0,"-1"-1"36"0,-3 2 59 16,0 1 59-16,1-3 34 0,-5 4-19 0,-3 2-66 16,-2 2-61-16,-2 5-41 0,-2 1-22 0,-4 1 11 15,0 0 1-15,0 0 2 0,0 0 4 0,0 35-14 16,0-35-17-16,-28 35-13 0,28-10-26 0,0-1-29 15,0 5-33-15,-21 0-78 0,21 0-77 0,0 1-82 16,-15 0-101-16,15-1-172 0,0-1-151 0,-8-3 119 16</inkml:trace>
  <inkml:trace contextRef="#ctx0" brushRef="#br0" timeOffset="-150823.85">23728 7722 3986 0,'27'-18'3'0,"-4"3"39"0,0 0 63 0,-3 1 57 16,7-5 39-16,-8 7 4 0,0 2-45 0,-7 0-41 15,-4 3-39-15,3 2-39 0,-7 1-26 0,-2 2-19 16,2 0-8-16,-4 1-6 0,0 1 0 0,0 0 4 16,0 0 4-16,0 0 3 0,0 0 15 0,0 31-6 15,0-31-3-15,0 28-4 0,0-7-2 0,0 0-17 16,-23 3-22-16,23 3-5 0,0 0-15 15,-18-1 8-15,18 3 16 0,-23 0-8 0,13-3 2 16,-3 0-4-16,1-1-5 0,-1-2 14 0,1-2 8 16,-1-1 15-16,5-8 18 0,-4-1 2 0,6-2 6 15,1-5 1-15,-5-4 2 0,8 0-8 0,-2 0 3 16,4 0-3-16,0-36-2 0,0 36 9 0,0-40 2 16,0 15 3-16,0 0 15 0,27-3 3 0,-27 0-7 15,29-1 0-15,-9 1-8 0,3 0 0 0,2-1 3 16,2 1 4-16,-4 2-9 0,3-1 0 0,-3 1 4 15,0 3 17-15,0 0 3 0,-3 5 2 0,1 1-6 16,0 3-26-16,-9 3-2 0,3 0-9 16,-3 5-4-16,-2 1 6 0,-6 1-11 0,1 3-4 15,-3-1-8-15,-2 2-6 0,0 0 6 0,0 0-5 16,0 24-4-16,0-24-11 0,0 30 1 0,-33-10 0 16,33 2 11-16,-25 1 8 0,25 2-4 0,-33 1 0 15,16 0-3-15,-6 0-12 0,5-2-16 0,-1-1 5 16,-4 2 1-16,5-3 19 0,-1-2 20 0,7-1 9 15,-7 0-1-15,11-4 4 0,-4 0 2 0,5-3-2 16,5-4 9-16,0 2-2 0,2-6 3 0,0 1 5 16,0-3 6-16,0-1 5 0,37-1-1 15,-37 0-3-15,36 0-7 0,-14 0-8 0,1 0-4 16,0 0 3-16,0 0-5 0,1 0-30 0,-1 0-48 16,0 0-84-16,-5 0-102 0,1 0-94 0,-2 0-101 15,-3 0-179-15,-4-12-171 0,3 12 125 0</inkml:trace>
  <inkml:trace contextRef="#ctx0" brushRef="#br0" timeOffset="-150603.86">24231 7886 3967 0,'29'0'-3'0,"-29"0"5"0,31 0 30 15,-15 0 66-15,-1-20 47 0,-1 20 39 0,-1 0-12 16,-5-15-65-16,-8 15-44 0,8 0-48 0,-8 0-24 15,0 0-1-15,0 0-2 0,0 0 9 0,0 0 5 16,0 0-8-16,0 28-24 0,-29-28-16 0,29 35-13 16,0-13-20-16,-25 3-7 0,25 0-35 0,0 4-66 15,-12 0-66-15,12 1-74 0,0 0-84 0,0 0-114 16,0 0-251-16,0-2 36 0,0-5 128 0</inkml:trace>
  <inkml:trace contextRef="#ctx0" brushRef="#br0" timeOffset="-150371.85">24609 7668 4883 0,'17'-27'-1'16,"1"1"4"-16,1 2 24 0,-9 0 68 0,11-4 63 16,-11 5 30-16,-2 8-4 0,-3 3-72 0,-5 4-66 15,0 2-38-15,0 3-33 0,0 3 4 0,0 0 0 16,-23 0 5-16,23 0 12 0,-23 34 1 0,23-34 4 15,-23 42-20-15,23-13-34 0,-31 2-31 0,31 6-62 16,-18 0-29-16,18 3-34 0,-17 1-54 0,17 0-31 16,-10 1-69-16,10 1-69 0,-4 0-82 0,4-3-180 15,-4-2-153-15,4-3 139 0</inkml:trace>
  <inkml:trace contextRef="#ctx0" brushRef="#br0" timeOffset="-150109.1">24365 7851 3792 0,'0'-8'1'0,"27"0"23"0,-27 0 57 15,0 1 53-15,23-4 38 0,-23 3 3 0,0 0-45 16,18 3-46-16,-18-2-42 0,0 1-25 0,0 1-9 16,0-1-4-16,0 1 1 0,0 0-1 0,0 1-2 15,0-1-1-15,7-1-3 0,-7 2 1 16,10-4-2-16,4 3 2 0,-3-1 1 0,5 1-1 15,11-2-4-15,0 4-4 0,2-2 4 0,6-1-1 16,4 2 7-16,3 1-1 0,-3 1 1 0,2-1-1 16,-3 2-18-16,-3-2-35 0,-4 3-57 0,0-2-83 15,-9 2-100-15,1 0-102 0,-13 0-121 0,-1 0-242 16,3 0-94-16,-8-3 140 0</inkml:trace>
  <inkml:trace contextRef="#ctx0" brushRef="#br0" timeOffset="-149459.85">25049 7565 4502 0,'23'0'6'0,"-23"0"1"16,17 0 10-16,-17 0 66 0,14-22 57 0,-1 22 76 15,-13-16 44-15,14 16-19 0,-14 0-41 0,0 0-84 16,0-13-56-16,0 13-64 0,0 0-22 0,0 0-1 15,0 0 5-15,0 0 13 0,0 0-1 0,0 30 15 16,0-30-10-16,0 35 10 0,0-13 0 0,0 5-10 16,0-1 5-16,0 5-9 0,0-3 1 0,0 3 8 15,0-1 0-15,0-1 4 0,0-1-4 16,0-3 0-16,0-1 0 0,0-1 0 0,0-2 4 16,0-3-9-16,0-8-19 0,0 2-5 0,0-5 4 15,0-1 9-15,0-5 28 0,0-1 8 0,0 0-51 16,0 0-24-16,12 0-15 0,-12-35-7 0,0 35 50 15,7-39 16-15,-7 12 7 0,8-1 4 0,-8-4-16 16,4-1-3-16,0-1 3 0,2-3-3 0,-4 2 20 16,5-2 5-16,-3 2-8 0,0 0 11 0,0 2-11 15,2 2 1-15,-2 3 6 0,5 3-10 0,-5 3 4 16,2 4 8-16,2 3-15 0,-4 2 6 0,0 7-9 16,1 0-9-16,-5 3 5 0,4 3-10 0,0 0 9 15,-2 0-2-15,6 0 13 0,-4 32-4 16,5-32 5-16,1 33 0 0,-2-8-8 0,3 2-11 15,1 0-16-15,0 2-6 0,-1 1-9 0,1-2 13 16,-2-1-11-16,-1-2-4 0,-1-1 0 0,2-3-7 16,3-3 3-16,-7-4 7 0,2-1 12 0,-4-4 10 15,0-3 21-15,1-2 13 0,-5-3 7 0,0-1 1 16,2 0-7-16,0 0-4 0,-2-25-8 0,0 25 6 16,2-33 1-16,2 12 3 0,-4-5 0 0,0-2-1 15,0-2 9-15,4 0 4 0,-4-2 7 0,4 0-2 16,4 2 4-16,-3 2-6 0,1 3 7 0,6 0-2 15,-4 4-2-15,3 4-1 0,1 3-20 0,-1 3-1 16,1 4-11-16,-2 5 0 0,3 2 5 16,-3 0-2-16,2 0 6 0,-1 26-1 0,1-26-13 15,1 39-18-15,-3-13-32 0,-2 4-38 0,0 1-31 16,-1 4-37-16,-3 3-41 0,0-2-63 0,-4 1-67 16,0-1-72-16,0 1-145 0,0-3-236 0,0-2 112 15</inkml:trace>
  <inkml:trace contextRef="#ctx0" brushRef="#br0" timeOffset="-149049.21">25614 7743 3299 0,'18'-8'1'0,"-3"-1"-1"0,-1 0 20 15,3 1 48-15,1 0 55 0,-1-2 38 0,-3 4 9 16,-1-1-29-16,1 3-43 0,-1-1-30 0,-7 3-28 15,2-2-21-15,0 1-12 0,-3 1-10 0,1 1 0 16,-2-2 2-16,0 3-5 0,0 0 6 0,0 0 0 16,-2 0-3-16,2 0 1 0,1 0 1 0,-1 0-3 15,-4 0 3-15,4 0-1 0,0 0-6 0,-4 0 0 16,0 0-1-16,0 0-2 0,4 0-7 0,-4 0-8 16,0 0-3-16,0 0 3 0,0 15 6 0,0-15 5 15,0 0-8-15,0 19-4 0,0-8 0 16,-23 1-4-16,23 1 5 0,-16 3 1 0,16-2-8 15,-27 3-1-15,13 1-1 0,-3 1-10 0,3-1-5 16,-5-1 7-16,2 1 6 0,3 0 16 0,2-2 12 16,1 0 5-16,3-3 2 0,0-2 0 0,3-1 6 15,3-4 2-15,2 1 9 0,0-2 19 0,0-2 11 16,0 0 14-16,0-1 0 0,29-2-7 0,-29 0-5 16,31 0-16-16,-10 0-13 0,2 0-8 0,4 0-12 15,0 0-2-15,-1 0-21 0,3 0-46 0,-2-19-74 16,-4 19-102-16,2 0-124 0,-3 0-193 0,-3-16-271 15,0 16 105-15</inkml:trace>
  <inkml:trace contextRef="#ctx0" brushRef="#br0" timeOffset="-148469.86">26106 7435 3664 0,'20'-7'-4'16,"-9"-3"2"-16,1 5 17 0,-4-2 46 0,3-3 54 15,-3 0 36-15,-2 2 18 0,2 4-32 0,-8 0-41 16,0 1-41-16,0 1-43 0,0 1-13 0,0 1-12 16,0 0-2-16,0 0 4 0,0 0-1 0,0 0 3 15,0 0 4-15,0 0 1 0,0 28-3 16,0-28 5-16,-22 30 3 0,22-12-3 0,0 6 4 16,-19 2-5-16,19 1 1 0,-12 4 3 0,12-1 0 15,-15 0-1-15,7 2 1 0,4-3 1 0,-7 1-5 16,3-2 4-16,0-2-3 0,-2-4-1 0,1-2-3 15,-1-3-6-15,2-3-3 0,-1-4-3 0,-1-1 10 16,2-3 11-16,4-3 4 0,0-3 2 0,-1 0 0 16,-1 0-10-16,6 0 5 0,-4-32 0 0,4 32-3 15,0-34 2-15,0 12-3 0,0-2-1 0,0-5 2 16,23 1 0-16,-23-3-4 0,31 2 4 0,-13-3-2 16,9 3-1-16,0-2 1 0,4 2 0 0,2 0 2 15,-2 3 5-15,0 2-4 0,0 3 0 16,0 2-1-16,-4 1-1 0,0 4 2 0,-4 1 0 15,0 5 3-15,-5 0-1 0,1 1 0 0,-3 1 6 16,-5 4-5-16,-3-1-3 0,-8 1-3 0,4 0-15 16,-4 1-2-16,0 1-2 0,0 0 0 0,0 0 12 15,-23 0-14-15,23 0-11 0,-27 31-14 0,27-31-13 16,-35 26-1-16,17-8 6 0,-1 0 8 0,3 2-8 16,-3-1 2-16,0 2 8 0,7 0 5 0,-7 1 22 15,3 0 15-15,1-2 0 0,1 2 7 0,6-4-5 16,-5 3-2-16,13-2 3 0,-6-4-2 0,6-2 1 15,0 1 7-15,0-3 1 0,0-5 14 0,29 2 4 16,-29-4 1-16,27-1 0 0,-27 0-15 16,31-3-3-16,-15 0-5 0,-1 0 3 0,3 0-6 15,-1 0-1-15,2 0-22 0,-5-22-43 0,3 22-62 16,1 0-85-16,-5-20-82 0,1 20-99 0,-2 0-153 16,-1-18-216-16,-3 18 103 0</inkml:trace>
  <inkml:trace contextRef="#ctx0" brushRef="#br0" timeOffset="-148059.86">26414 7771 3283 0,'27'3'4'0,"-27"-3"24"16,26 0 44-16,-26 0 45 0,33 0 24 0,-33-20 0 15,31 20-29-15,-31 0-36 0,23 0-25 0,-23-19-24 16,17 19-12-16,-17 0-7 0,14-14-2 0,-14 14 1 15,13 0-6-15,-13-12 0 0,6 12-2 0,-6 0-4 16,4-6 2-16,-4 6-1 0,4-4 4 0,-4 3-1 16,4 1-2-16,-4-2-2 0,0 2-6 0,4 0 0 15,-4 0-1-15,0 0 2 0,7 0 3 0,-7 0-1 16,4 0-2-16,0 26-11 0,-4-26-9 16,0 23-4-16,0-23-8 0,0 29 6 0,0-13 1 0,0 2 1 15,-23 0 2-15,23-1-1 0,-31 4 3 0,12-3 7 16,-3 1 8-16,-1 0 5 0,2-3 5 15,-1 0 2-15,-1 1-3 0,4-4 5 0,3 0-3 16,1-2 2-16,5-2 8 0,2-2 2 0,-1-4 26 16,5 1 28-16,4-1 20 0,0-3 6 0,0 0-17 15,0 0-28-15,31 0-9 0,-31 0-5 0,35 0-6 16,-12 0-6-16,4-22-10 0,0 22-6 0,0 0-1 16,-5 0-3-16,1-16-30 0,0 16-46 0,-4 0-64 15,-3-11-93-15,3 11-86 0,-7-8-96 0,3 8-159 16,-3-9-211-16,-2 2 115 0</inkml:trace>
  <inkml:trace contextRef="#ctx0" brushRef="#br0" timeOffset="-147819.33">26908 7431 4084 0,'10'-14'4'15,"-2"0"2"-15,1 3 14 0,-3 4 30 0,-2-7 16 16,4 7 17-16,-4 1-10 0,-4 4-27 0,0 2-25 15,0 0-22-15,0 0-6 0,0 0-3 0,0 0 5 16,0 0 0-16,0 29 5 0,0-29 4 0,0 36-6 16,-20-12 1-16,20 3 3 0,0 2-2 0,0 3 2 15,0 0 8-15,-11 3-11 0,11 1-24 0,0 0-21 16,0 0-40-16,0 2-41 0,0 1-38 16,0-2-55-16,0-1-52 0,0 0-44 0,0-3-40 15,0-1-45-15,0-5-127 0,-27-4-136 0,27-4 98 16</inkml:trace>
  <inkml:trace contextRef="#ctx0" brushRef="#br0" timeOffset="-147571.86">26674 7761 3764 0,'0'-7'3'0,"23"-2"7"0,-23 3 36 0,23-1 54 16,-23 2 56-16,18 0 36 0,-18 0-1 0,13 1-36 15,-13 2-45-15,0 0-31 0,0 0-21 16,0 2-18-16,0-1-6 0,0-1-7 0,0 2-9 15,0-1 9-15,0 1-12 0,0-2-3 0,10 0-7 16,-10-1-8-16,12-3 2 0,-5 1-3 0,5-2 6 16,7 1-3-16,-7-2 1 0,11-2-1 0,-5 3-3 15,5 1 0-15,0-1-2 0,4 2 1 0,0-2-31 16,-1 4-32-16,-1-2-39 0,0 0-47 0,-4 2-39 16,1 3-66-16,-3-3-76 0,4 2-89 0,-7 1-79 15,-1-1-159-15,-1 0-149 0,-1-2 138 0</inkml:trace>
  <inkml:trace contextRef="#ctx0" brushRef="#br0" timeOffset="-146948.28">27305 7481 3748 0,'12'0'4'15,"-2"0"30"-15,3 0 57 0,-3 0 54 0,2-27 44 16,-3 27 9-16,-1 0-34 0,-6-18-45 0,2 18-47 15,-4 0-43-15,0 0-27 0,0-9-11 0,0 9-7 16,0 0 4-16,0 0 6 0,0 0-8 0,0 0 11 16,0 0 1-16,0 30 0 0,0-30 6 0,-23 29-6 15,23-9 1-15,0 3-2 0,0 1 7 0,0 0-2 16,0 1-6-16,0 1-16 0,0 0-17 16,0-2-11-16,0-1-10 0,0-2 3 0,0 1-4 15,0-5-1-15,0-3-2 0,0-1 9 0,0-5 12 16,0-2 21-16,0-2 16 0,0-3 5 0,0-1-29 15,0 0-25-15,0 0-4 0,0-33 0 0,0 33 34 16,0-36 18-16,0 12-1 0,0-1 6 0,0-3-2 16,0-1 4-16,0 0 6 0,0-2-5 0,0 2 0 15,0-1 0-15,23 0 2 0,-23 1 11 0,0 2 12 16,23 0 7-16,-23 4 8 0,23 2-11 0,-15 1-6 16,4 6-6-16,-5 1-16 0,5 5-1 0,-4 2-10 15,-2 4-8-15,3 2 7 0,-1 0-4 16,2 0 6-16,3 35 2 0,-3-35-3 0,2 44 4 15,7-15 0-15,-7 3 2 0,-1 0 0 0,1 2-2 16,-4 0-1-16,-1-3-2 0,-3 1-5 0,-4-4-8 16,0-3 1-16,0 0-6 0,0-4 4 0,0-5 1 15,0-3-3-15,0-2 9 0,-19-4 6 0,19-4 12 16,0-2 7-16,0-1-4 0,-16 0-2 0,16-24-3 16,0 24-5-16,-15-33 10 0,15 11 7 0,0-5 9 15,-4-4 1-15,4 0-4 0,0-1-9 0,0-3-8 16,0 0 6-16,0 2 0 0,23-3 3 0,-23 4 2 15,0 0-9-15,25 3 3 0,-25 4-3 0,0 2-1 16,18 4-2-16,-18 5-5 0,0 5-1 16,15 2-14-16,-15 4 2 0,12 3-11 0,-12 0-2 15,10 0-4-15,-1 32-16 0,3-32-9 0,-2 44-33 16,3-16-19-16,-3 7-27 0,3 2-24 0,-3 2-15 16,6 0-33-16,-5 4-22 0,1-1-44 0,3-2-66 15,-7 1-151-15,2-1-128 0,-1-6 87 0</inkml:trace>
  <inkml:trace contextRef="#ctx0" brushRef="#br0" timeOffset="-146363.84">27766 7619 3015 0,'18'0'22'0,"-18"0"19"0,0 0 37 15,19 0 48-15,-19 0 20 0,0 0 11 0,8-23-21 16,-8 23-41-16,0 0-42 0,0 0-27 0,0 0-18 15,0-13-3-15,10 13-6 0,-10 0-21 0,0 0-13 16,0 0-18-16,0 0-14 0,0 0 0 0,0 0-17 16,0 0-21-16,0 0-29 0,0 0-65 0,0 0-93 15,0 0-149-15,0 0-255 0,0 0 8 0,0-29 122 16</inkml:trace>
  <inkml:trace contextRef="#ctx0" brushRef="#br0" timeOffset="-139803.18">27929 7664 2460 0,'0'0'31'0,"23"0"41"16,-23 0 41-16,0 0 28 0,16-19-3 0,-16 19-19 15,0 0-20-15,0-18-18 0,10 18-7 0,-10 0-10 16,0-16-1-16,5 16 9 0,-5-11-1 0,4 11-6 16,0-11-11-16,0 11-9 0,-2-7-6 0,2 7-2 15,0-7 3-15,0 4 0 0,1 0 2 0,3-1-5 16,-2 3-7-16,-2-2-10 0,9 3-16 16,-5-1-4-16,-2 1-6 0,6 0 1 0,-3 0 0 15,-3 0 3-15,2 0-4 0,-2 0 0 0,1 0 1 16,-5 0-6-16,2 19 9 0,-4-19-2 0,4 0-1 15,-4 22 2-15,0-22 0 0,0 21 4 0,0-10-5 16,0 2 7-16,0 0-4 0,-27 0-6 0,27-2 4 16,-19 2-1-16,19-2-2 0,-16 1 2 0,16-4 3 15,-23 1-1-15,23-1 4 0,-10-2 0 0,10-2 1 16,0 1 3-16,0-3 6 0,-8 0 18 0,8 1 26 16,0-2 18-16,0 0 26 0,0 1 13 0,26 2 7 15,-26-1 12-15,27 1 4 0,-27 0-4 16,33 0-2-16,-20 0-5 0,5 1-15 0,-5-2-15 15,1 0-10-15,-1 0-14 0,-3-1-15 0,-2 1-18 16,-8-3-30-16,9 1-8 0,-9 1-16 0,6 0-7 16,-6 1 11-16,0-2-3 0,0 3 4 0,0 0 7 15,0 2 1-15,0 1-1 0,0 2 0 0,0 1 8 16,0 0-8-16,0 4-58 0,-25-2-47 0,25 3-67 16,0-2-54-16,-21 2-6 0,21-3-30 0,0 2-25 15,-18-2-37-15,18 2-18 0,-19-4-20 0,11-3-18 16,-2 1-95-16,-3-8-188 0,-1 0 33 0,-3 0 109 15</inkml:trace>
  <inkml:trace contextRef="#ctx0" brushRef="#br0" timeOffset="-139254.85">28235 7429 2574 0,'31'-15'42'15,"-4"1"45"-15,4 2 42 0,-4 4 46 0,-1-1-9 16,5 3-21-16,-8 2-22 0,4 4-42 0,-8 0-29 15,-3 0-23-15,-1 0-15 0,-3 27-2 0,-2-27-1 16,1 33-2-16,-5-14 0 0,0 4 0 0,-2 3-5 16,-4 0 2-16,0 2-3 0,0 0-4 0,0-2 4 15,0 1-1-15,0-2-6 0,-18-2 11 0,18 1-5 16,-21-3 2-16,21-2 5 0,-27-1-11 16,27-2 6-16,-33-2-2 0,19-1-2 0,-3-3 4 15,-2-2-6-15,7-1 5 0,-2-2 3 0,5-3-1 16,-1 1 6-16,2-3-1 0,4 0-3 0,-1 0-1 15,1 0-3-15,4-24-7 0,0 24 4 0,0-27 0 16,0 7-3-16,27-1 5 0,-27-2-3 0,35-1-6 16,-16-2 6-16,12-1 1 0,-4-1 1 0,4 1 18 15,2 0 5-15,2 2 7 0,0 0 8 0,-2 3-10 16,2 1-7-16,-4 2-7 0,5 1 7 0,-8 3 10 16,1 1 2-16,-4 1 3 0,-2 3-12 0,-7 1-8 15,-1 1-5-15,-3 5-7 0,-5-2-9 16,-3 1-12-16,-2 3-2 0,-2 1 2 0,0 0 5 15,0 0 9-15,-25 0-3 0,25 26-19 0,-29-26-9 16,29 29-19-16,-48-12-9 0,22 5-5 0,-3 0-25 16,2-1-10-16,-4 2-18 0,0 1 0 0,4 0 3 15,0 0 2-15,4-1 10 0,3 0 14 0,1-1 20 16,5-1 23-16,1-3 19 0,3-2 9 0,6-4 10 16,0-3 5-16,4 0 7 0,0-1 14 0,0-3 13 15,0-3 15-15,26-1 15 0,-26 1 4 0,38-2 0 16,-14 0-11-16,-1 0-15 0,6 0-17 0,0 0-13 15,0 0-6-15,-4 0 1 0,-2 0-3 0,-5 0-19 16,1 0-33-16,-3 0-63 0,-5 0-81 16,-3 0-102-16,-2 0-146 0,-2 0-164 0,-2 0 11 15,0 0 118-15</inkml:trace>
  <inkml:trace contextRef="#ctx0" brushRef="#br0" timeOffset="-138605.24">28776 7785 2598 0,'0'0'27'0,"33"0"32"16,-33 0 21-16,31 0 32 0,-14 0-6 0,-3-22-4 15,1 22 5-15,-3 0 1 0,-12 0 0 0,15 0-5 16,-7-13-14-16,2 13-16 0,-3 0-12 0,-5 0-13 16,2-8-4-16,4 8 1 0,-4 0 5 15,-4-6 6-15,4 6 4 0,-4 0-5 0,0-1-3 16,2-2-8-16,-2 3-4 0,0 0-8 0,0-1-6 15,0 1-6-15,2 0-9 0,-2 0-4 0,0 0 0 16,3 0-7-16,-3 0 0 0,0 0 1 0,0 0-5 16,4 0 0-16,-4 0 5 0,0 0-1 0,0 0 0 15,4 0 0-15,-4 0-2 0,4 0 2 0,-2 0 0 16,0 0-1-16,2 0 2 0,-2 0-2 0,0 0 0 16,0 0 3-16,3 0-2 0,-1 0 1 0,-4 0-1 15,4 0 0-15,2 0-1 0,-2 0 2 16,0 0-1-16,-4 0 2 0,4 0-5 0,-4 0-3 15,5 0 5-15,-5 0-1 0,0 0 4 0,0 0-4 16,0 0 0-16,0 0-3 0,0 0-1 0,0 0 1 16,0 0 0-16,0 0 0 0,0 0 2 0,0 0-1 15,0 0-1-15,0 0 0 0,0 26-2 0,0-26 2 16,0 18-2-16,0-18 4 0,0 24 4 0,0-11-4 16,0-1 5-16,0-1-2 0,0 0 0 0,0 0-3 15,-31-1-4-15,31 0-4 0,-23-2 3 0,23 0 3 16,-23 0 5-16,23-5 5 0,-14 2-5 0,14-2 5 15,0-2 9-15,-13 0-2 0,13 0 10 0,0-1 14 16,0 0 11-16,0 0 13 0,0 0 0 16,0 0-7-16,0 0-16 0,33 0-8 0,-33 0-6 15,23 0-4-15,-23 0-5 0,21 0-2 0,-21 0 0 16,22 0-5-16,-22 0-6 0,19 0-3 0,-19 0-1 16,8 0-4-16,-8 0 4 0,15 0 1 0,-11 18-5 15,-4-18 4-15,4 0-2 0,-4 14-2 0,4-14 2 16,-4 12-3-16,0-12 5 0,0 18 3 0,0-10 2 15,0 0-3-15,0 3 4 0,-23-1-2 0,23 0 6 16,0 1 0-16,-26-2-28 0,26 1-24 0,-23 0-44 16,8 0-39-16,-5-1-34 0,5 1-55 0,-8-2-50 15,3-1-66-15,-3 0-59 0,0-2-78 0,1-1-183 16,3-4-48-16,-4 0 118 0</inkml:trace>
  <inkml:trace contextRef="#ctx0" brushRef="#br0" timeOffset="-138399.02">29155 7534 2640 0,'0'0'13'16,"4"0"5"-16,0 0 1 0,-2 0 9 0,0 0-7 15,2 0-5-15,-2 0-1 0,2 0-8 16,-4 0-7-16,0 0 2 0,5 0-2 0,-1 0-16 15,2 27-41-15,-2-27-57 0,0 21-77 0,0-21-90 16,7 24-97-16,-5-24-128 0,0 19 3 0,2-19 105 16</inkml:trace>
  <inkml:trace contextRef="#ctx0" brushRef="#br0" timeOffset="-138218.78">29394 7606 2624 0,'13'0'49'0,"1"0"30"0,-1 0 39 0,3 0 41 16,-1 0-18-16,3 0-6 0,-9-23-25 0,3 23-38 0,-2 0-31 16,-6 0-26-16,7 0-13 0,-5 0-8 15,0 0-18-15,-2 0-42 0,5 0-57 0,-5 0-70 16,2 0-57-16,-2 0-63 0,4 23-91 0,-1-23-112 16,1 21-98-16,4-21 109 0</inkml:trace>
  <inkml:trace contextRef="#ctx0" brushRef="#br0" timeOffset="-138049.35">29771 7657 2539 0,'14'17'29'0,"-1"-17"43"0,-3 0 36 0,2 0 37 0,-3 0 8 16,1 0-15-16,0 0-24 0,-4 0-30 16,1 0-34-16,-3-17-31 0,0 17-12 0,-2 0-10 15,0 0-25-15,-2 0-52 0,0 0-76 0,0 0-94 16,0 0-111-16,0 0-81 0,0 0-96 0,0 0-73 15,0 0 133-15</inkml:trace>
  <inkml:trace contextRef="#ctx0" brushRef="#br0" timeOffset="-137900.16">29973 7641 2319 0,'13'17'19'0,"-3"-17"22"15,-4 0 18-15,0 0 20 0,3 0-2 16,-5 0-20-16,-2 0-17 0,-2 0-22 0,0 0-26 15,0 0-38-15,0 0-52 0,0 0-65 0,0 0-77 16,0 0-88-16,0 0-107 0,0 0-78 0,0 0 85 16</inkml:trace>
  <inkml:trace contextRef="#ctx0" brushRef="#br0" timeOffset="-137623.09">30337 7422 3171 0,'8'-11'64'0,"-1"-1"70"16,1 1 58-16,-2 3 66 0,4-5-14 0,-1 4-21 15,-9 2-24-15,2 3-46 0,0 0-44 0,0 1-50 16,-2-1-39-16,0 3-25 0,0 1-13 0,0 0 7 16,0 0-1-16,0 0 11 0,0 31 6 0,0-11-5 15,0 5 4-15,0 7-9 0,0 4 2 0,0 6 4 16,0 1 2-16,0 2 4 0,0 0-8 0,0 4-4 15,0-3-15-15,0-2-38 0,0-1-32 0,0-2-56 16,0-1-48-16,0-5-37 0,-19-1-49 0,19-2-35 16,0-5-41-16,0-1-59 0,-16-3-129 0,5-7-186 15,3-4 101-15,-6-4 134 0</inkml:trace>
  <inkml:trace contextRef="#ctx0" brushRef="#br0" timeOffset="-137286.52">30172 7674 3028 0,'24'-5'47'0,"-24"-1"51"0,19 1 59 15,-19 1 57-15,23-4-8 0,-9 3-7 0,-1 4-33 16,-1-1-32-16,1 2-22 0,-1-2-33 0,0 2-20 16,-3 0-17-16,3 0-19 0,-2 0-8 0,-1 0-3 15,-1 0-4-15,-2 0 2 0,2 0-1 16,5 0 2-16,-3 18 9 0,7-18 17 0,1 0 9 15,3 18 15-15,4-18 16 0,4 13 7 0,-2-13 10 16,6 13-3-16,-2-13-24 0,2 11-3 0,-2-6 12 16,2 0 15-16,-2-2 27 0,0-1-1 0,0-2-21 15,-4 2-26-15,-5-2-26 0,1 0-5 0,-4 0-16 16,-5 0-12-16,-3 0-7 0,-3 0-15 0,-6 0-1 16,2 0 0-16,-2 0-10 0,-2 0-26 0,0-15-45 15,0 15-40-15,0 0-53 0,0 0-58 0,-29 0-31 16,29 0-56-16,0 0-63 0,-27 0-44 0,27 0-59 15,-22 0-65-15,22 25-122 0,-21-25-70 16,21 17 139-16</inkml:trace>
  <inkml:trace contextRef="#ctx0" brushRef="#br0" timeOffset="-136943.33">31156 7375 3384 0,'20'-19'61'0,"1"-1"60"0,2 2 48 16,-3 1 50-16,-3-4-25 0,2 7-41 0,-11 5-46 16,-4 3-49-16,-4 2-40 0,0 3-20 0,0-2-2 15,0 3-2-15,0 0 1 0,-37 0 2 0,37 0 2 16,-37 25 2-16,14-25 3 0,-4 33 1 16,0-12-9-16,-4 3 0 0,-2 1 6 0,6 4-5 15,-2 4 5-15,0-1 1 0,4 4-7 0,1 1 2 16,5-1 0-16,0-1-1 0,7 2-10 0,2-5 0 15,3-1-1-15,1-4 0 0,6-2 9 0,0-5 1 16,0-3 5-16,0-3 1 0,0-1 4 0,37-2-2 16,-37-2 0-16,40 0-3 0,-13-2 2 0,6 2-1 15,-2-2-2-15,2 0 3 0,4 1-7 0,-2-2-7 16,-2-1-34-16,0 1-36 0,-6-1-43 0,-2 1-56 16,-2-1-39-16,-5-1-52 0,-1 2-44 0,-7 1-44 15,-2-1-63-15,-1 2-104 0,-3-3-137 16,-2 3 109-16</inkml:trace>
  <inkml:trace contextRef="#ctx0" brushRef="#br0" timeOffset="-133924.64">20911 8584 2279 0,'0'0'9'0,"0"0"4"0,0 0 5 15,0 0 23-15,0 0 13 0,0 0 26 0,0 0 26 16,0 0 13-16,0-16 4 0,0 16-2 0,0 0-5 15,0 0-15-15,19 0-5 0,-19 0-19 0,0 0-19 16,0 0-11-16,0 0-17 0,0 0-1 0,0 0 0 16,0 0 2-16,0 0 13 0,0 0 2 0,0 0 6 15,0 0 3-15,0 0-11 0,0 0-2 0,0 0-9 16,0 0-7-16,0 0-2 0,0 0 4 0,0 0 3 16,0 0 6-16,0 0 9 0,0 0 0 0,0 0 4 15,0 0-5-15,0 0-4 0,22 0 2 0,-22 0-1 16,25 0 5-16,-25 0 2 0,33 0-4 15,-14 0-1-15,1-20-1 0,5 20-4 0,-2 0-5 16,2-16-2-16,2 16-10 0,0-15 3 0,6 15-4 16,-2-13 3-16,4 13 5 0,4-12 5 0,2 4 6 15,3 2 1-15,1 2-5 0,1-3 2 0,3 1 3 16,-1-1 2-16,2 3 7 0,-3-2 4 0,3 1-12 16,-1 1-18-16,3-2-5 0,4 1-11 0,-2-2 4 15,3 3 34-15,1-1 14 0,-2-1 0 0,0 0-7 16,0-1-20-16,-7 2-16 0,5-2 4 15,-4 1 4-15,-1-2 2 0,5 2-5 0,0-1 0 16,6 1-5-16,6 0 1 0,2-1-4 0,4 3 15 16,3-1 13-16,3 3-3 0,1-3 25 0,6 1-28 15,-3-3-6-15,3 3-13 0,-4 0-10 0,-1 0 1 16,-3-5-2-16,-1 3 11 0,9 1-15 0,-4-3 6 16,4 4-12-16,1 0 4 0,3-3 8 0,6 1-5 15,-2 2 1-15,-2-2 11 0,-2-1 1 0,-2 1 22 16,-2 1 15-16,-9-3-5 0,-3 3 0 0,-7 0-16 15,-6-2-5-15,-7 2-2 0,1-1 0 0,-4 2 1 16,-1 1-2-16,1 0-1 0,-2-2-9 0,7 3-6 16,3 1-5-16,4-2-3 0,2 3 5 15,-2-1 1-15,0 1 1 0,2 0-4 0,0 0 0 16,-1 0 4-16,3 0 7 0,-6 0 19 0,2 0 19 0,-5 0 13 16,-1 0 3-16,-2 0-9 0,0 0-22 15,-7 0-15-15,-1 0-13 0,-1 0-15 0,5 0 2 16,-5 0 0-16,5-17 2 0,4 17 8 0,-1 0-3 15,1 0-4-15,4 0 3 0,4 0-4 0,-2 0 1 16,2 0 3-16,2 0-1 0,2 0-3 0,3 0 3 16,3 0 2-16,4 0-5 0,-1 0 6 0,5 0-4 15,-3 0-5-15,1 0 10 0,-3 0-6 0,1 0 3 16,-3 0 0-16,-1 0-3 0,0 14 1 0,1-14-1 16,-3 0 5-16,6 0-3 0,1 0 2 15,4 0-3-15,-1 0 2 0,7 0 2 0,-6 0-2 16,8 0-2-16,-1 0-4 0,-5 0 0 0,-2 0 1 15,-1 0-1-15,-3 0 2 0,3 0 2 0,1 0-1 16,6 0-2-16,-4 0 5 0,8 0-6 0,2 0 0 16,8 0 0-16,0 0-3 0,7 21-1 0,-3-21 3 15,3 0-1-15,3 25 4 0,-5-25 5 0,-1 19-1 16,-4-19 2-16,-4 20-5 0,-1-11 1 0,-1 1-4 16,-4 0 6-16,-3-3 0 0,-5 1-4 0,-2 1 8 15,-1-5-7-15,-5 0 3 0,-5 0-3 0,-6-2 0 16,-6 0 5-16,-4-1-4 0,-5-1 2 0,-1 0-2 15,-7 0-4-15,-6 0 5 0,-4 0-4 16,-6 0 0-16,-2 0-2 0,-2 0 3 0,-7 0-1 16,-1 0 0-16,-3 0 2 0,-2 0-1 0,0 0 1 15,1-13-2-15,-1 13-2 0,-4 0 0 0,0 0-1 16,-2 0 0-16,0 0 4 0,0 0-5 0,-2 0 1 16,0 0-18-16,0 0-53 0,0 0-66 0,0 0-111 15,0 0-127-15,0 0-73 0,0 0-24 0,0 0 0 16,0 0-5-16,0 0-36 0,0 25-142 0,0-6-293 15,0 1 150-15</inkml:trace>
  <inkml:trace contextRef="#ctx0" brushRef="#br0" timeOffset="-130884.7">25000 13421 2187 0,'0'17'16'0,"0"-17"2"0,0 0 11 0,0 0 26 16,0 0 15-16,0 0 26 0,0 0 20 0,0 0-1 16,0 0-7-16,0 0-10 0,0 0-10 0,0 0-9 15,0 0-14-15,0 0-10 0,0 0-7 0,0 0-3 16,0 0 4-16,0 0 5 0,0 0-1 0,0 0 2 16,0 0 12-16,0 0 5 0,0 0 4 15,0 0 1-15,0 0-4 0,0 0-3 0,0 0 0 0,0 0-3 16,0 0 1-16,0 0 3 0,0 0 9 15,0 0 9-15,0 0 7 0,0 0-7 0,0 0-21 16,0 0-16-16,0 0-22 0,0 0-16 0,39 0-2 16,-20 0-3-16,12 0-4 0,2-12 3 0,10 12 4 15,7 0 3-15,8 0-2 0,-5-5 8 0,16 5 0 16,-1-3-8-16,8 1 9 0,1 0 8 0,8-1 22 16,3 1 20-16,7 0 18 0,1-2-1 0,1 1-22 15,-2-2-19-15,8 0-28 0,1 0-15 0,3 0-2 16,7 0 9-16,6 1 32 0,2-1 37 0,4 3 19 15,0 0 14-15,-2 2-15 0,-6 0-17 16,-11 0 7-16,-8 0 12 0,-10 0 8 0,-12 0-6 16,-13 0 10-16,-10 0 10 0,-9 0 17 0,-10 0 18 15,-8 0-12-15,-4 0-36 0,-11 0-44 0,-2 0-32 16,-5 0-23-16,-5 0-9 0,4 0 6 0,-4 0-5 16,0 0-1-16,0 0-2 0,0 0-5 0,0 0 0 15,0 0-4-15,0 0 1 0,0 0 1 0,0 0-1 16,0 0 1-16,0 0-9 0,0 0-31 0,0 0-62 15,0 0-51-15,0 13-73 0,0-13-99 0,-27 0-85 16,27 15-90-16,-19-5-69 0,19-1-55 0,-39 4-54 16,12 1-182-16,0 1-101 0,-4-1 187 0</inkml:trace>
  <inkml:trace contextRef="#ctx0" brushRef="#br0" timeOffset="-130056.31">23691 14070 2754 0,'-4'2'15'16,"0"2"18"-16,4-3 28 0,0 0 41 0,0-1 29 0,0 0 28 15,0 0 18-15,0 0 7 0,0 0-1 16,0 0-11-16,0 0-19 0,0 0-44 0,0 0-36 15,0 0-36-15,23 0-27 0,-23 0 0 0,27 0-4 16,-11 0 6-16,9 0 8 0,4-15 5 0,8 15 18 16,0 0 14-16,11 0 8 0,6 0 7 0,10 0 5 15,6 0-1-15,9 0-14 0,9 0-16 0,16 0-14 16,3 0-5-16,15 0 25 0,4 0 33 0,13 0 26 16,5 0 12-16,14 0 7 0,3 0 9 0,8 0 19 15,3 0 2-15,-1 0-2 0,-5 0-19 0,-3-6-32 16,-8 6-15-16,-10 0-19 0,-7 0 9 15,-12 0 10-15,-14 0 8 0,-6 0 8 0,-9 0-15 16,-11 0-14-16,-9 0-13 0,-11 0-14 0,-12 0-14 16,-13 0-14-16,-6 0-14 0,-8 0-7 0,-8 0-4 15,-3 0-4-15,-9 0 3 0,-3 0-5 0,-4 0-2 16,0 0-2-16,0 0-4 0,0 0-7 0,0 0-51 16,0 0-27-16,0 0-58 0,-23 0-88 0,23 0-122 15,-27 0-126-15,8 0-96 0,-1 0-97 0,-3 23-47 16,-6-23-164-16,-2 16-151 0,4-16 196 0</inkml:trace>
  <inkml:trace contextRef="#ctx0" brushRef="#br0" timeOffset="-77690.88">8899 7168 2448 0,'0'0'-1'16,"0"0"1"-16,0 0-3 0,0 0 0 0,0 0 1 15,0 0 18-15,0 0 16 0,0 0 19 0,0 0 10 16,0 0-7-16,0 0 1 0,0 0-9 0,0 0 1 16,0 0-4-16,0 0-9 0,0 0 1 0,0 0 5 15,0 0 12-15,0 0 17 0,0 0 15 0,0 0 0 16,0 0 8-16,0 0-10 0,0 0-9 15,0 0-15-15,0 0-23 0,0 0-2 0,0 0-3 16,0 0 12-16,29 0 17 0,-29 0 8 0,21 0-1 16,-21 0-9-16,31 0-4 0,-13-12-11 0,3 12-2 15,4 0 0-15,-1 0-7 0,3 0 0 0,4-6 5 16,2 6-2-16,3 0 2 0,-1-3-2 0,4 1-6 16,2 2-4-16,3-2-2 0,1 1-3 0,5 0-7 15,4 1 2-15,-3-1 2 0,3 1 3 0,4 0 9 16,-2 0-5-16,4 0-4 0,-5 0 2 0,3 0-5 15,0 0 2-15,0 0 6 0,-6 0 8 0,1 0 2 16,-1 0 4-16,-4 0-11 0,1 0-8 16,-1 0-6-16,-7 0 1 0,3-18 6 0,1 18-1 15,-4 0 7-15,1 0 3 0,-1 0 12 0,-4-13 3 16,1 13-3-16,-3 0-5 0,0 0-28 0,-2 0-7 16,0 0-2-16,-2 0-4 0,2 0 8 0,-2 0-8 15,0-6 0-15,2 6 4 0,0 0-2 0,-2 0 4 16,2 0 0-16,-2 0-6 0,2 0 0 0,0 0 3 15,1 0-2-15,-1 0 5 0,0 0 8 0,2 0 9 16,-4 0 18-16,0 0 23 0,2 0 20 0,-4 0-3 16,-2 0-4-16,2 0-22 0,-2 0-20 0,-7 0-14 15,1 0-9-15,2 0 10 0,-3 0-10 0,3 0 10 16,-2 0 4-16,-1 0-14 0,1 0 10 16,2 0-6-16,-1 0-3 0,3 0-1 0,-4 0 1 0,2 0-5 15,-1 0-10-15,3 0 5 0,-2 0-10 16,4 0 10-16,0 0 0 0,0 0 0 0,-3 0 5 15,3 0 0-15,2 0 0 0,0 0-10 0,0 0 0 16,2 0 5-16,-2 0 0 0,2 0 10 0,0 0-5 16,4 0-10-16,0 0 5 0,-2 0-5 0,-2 0 10 15,5 0 0-15,-1 0 0 0,-4 0-5 0,2 0-5 16,0 0 5-16,-4 0 0 0,-2 0 15 0,4 0-5 16,-7 0 0-16,3 0 0 0,-2 0-6 0,-2 0-4 15,0 0-4-15,-3 0 4 0,1 0-10 16,0 0 15-16,-3 0-15 0,-1 0 0 0,-3-17 5 15,3 17-5-15,-3 0 10 0,-1 0 5 0,-1 0-5 16,0 0 0-16,-1 0 10 0,-3 0-15 0,2 0 5 16,1 0 0-16,1 0-4 0,1 0 4 0,-3 0-6 15,4 0 1-15,1 0 0 0,1 0 5 0,5 0 5 16,-2 0 0-16,1 0 1 0,-1 0-2 0,2 0-9 16,-3 0 5-16,3 0 0 0,-3 0-10 0,-1 0 10 15,2 0 0-15,-3 0 0 0,-1-14 5 0,-1 14 10 16,-1 0-10-16,-3 0 0 0,-4 0 4 0,0 0-4 15,-4 0 0-15,2 0-1 0,-4 0 7 0,0 0 17 16,0 0 40-16,0 0 21 0,0 0-5 16,0 0-15-16,3 0-33 0,-1-9-23 0,-2 9-1 0,2 0-8 15,0 0 0-15,-2 0 4 0,2-4-4 16,-2 4 7-16,2 0 1 0,0 0-4 0,0 0 4 16,-2 0-8-16,2-3-4 0,2 3 4 0,-2 0-1 15,0 0 1-15,0-2 0 0,3 2 7 0,-3-1-2 16,0 1 8-16,0-2 6 0,0 2 0 0,0 0 8 15,-2 0-6-15,0 0-6 0,0 0-11 0,0 0-5 16,0 0-6-16,0 0 3 0,0 0 0 0,0 0 4 16,0 0-3-16,0 0-4 0,0 0 11 0,0 0-18 15,0 0 9-15,0 0-5 0,0 0 0 0,0 0 8 16,0 0-6-16,0 0 4 0,0 0-16 0,0 0 7 16,0 0 6-16,0 0 2 0,0 0 17 0,0 23-6 15,0-23-5-15,0 22 8 0,0-7 25 16,0 4 1-16,0 2 7 0,21 3-9 0,-21 3-32 15,0 3 8-15,0 3 19 0,14 4 25 0,-14 1 2 16,0 2 1-16,0 1-8 0,0 3-23 0,0 1-1 16,0 2 0-16,0-1-14 0,0 0 5 0,0 1-7 15,0-1 6-15,0-3-1 0,-25 1 2 0,25-2 12 16,0-1-12-16,-23-2 2 0,23 0-5 0,-16-2-8 16,16-1 1-16,-15 0-5 0,15-4 0 0,-16 0 3 15,16-2-6-15,-10-1 8 0,5-3-2 0,3-4 2 16,0 0 5-16,-2-6-8 0,4-2-1 15,-2 1-1-15,0-7 8 0,2 0 12 0,0-3 28 16,-2 0 21-16,2-4 10 0,0-1 2 0,0 0-14 16,0 0-15-16,0 0-15 0,0 0-9 0,0 0-17 15,0 0-4-15,0 0-17 0,0 0-69 0,0 0-88 16,0 0-184-16,0-19-279 0,0 19-155 0,0 0-177 16,0-21-152-16,-27 11-210 0,27-8 221 0</inkml:trace>
  <inkml:trace contextRef="#ctx0" brushRef="#br0" timeOffset="-76683.31">9145 7135 4097 0,'0'-6'6'16,"0"-1"27"-16,0 5 53 0,0-4 55 0,0 0 48 16,0 2 26-16,0 4-15 0,0 0-22 0,0-1-44 15,0 1-42-15,0 0-37 0,0 0-39 0,0 0-17 16,0 0-12-16,0 0-9 0,0 0 19 0,0 0 61 16,0 23 10-16,-15-23 25 0,15 40 39 0,0-11 12 15,-14 8 4-15,14 8 6 0,-10 5-31 0,10 4-40 16,-4 1 3-16,4 8-9 0,0-1 38 0,-3 1-11 15,3-1-16-15,0 1 0 0,0-4-53 0,0 0-2 16,0-5 5-16,0-1-3 0,0-5-3 0,0-3-5 16,0 1 2-16,0-8-14 0,0-1-1 0,-24-5-6 15,24-3-8-15,0-4 0 0,-17-6 0 16,17-3 0-16,0-3 2 0,-14 0 0 0,14-6-1 16,-11 0 1-16,11-2 0 0,-6 0 2 0,6-1 0 15,-2-4 1-15,2 0 0 0,0 0-2 0,0 0 0 16,0 0-1-16,0 0 1 0,0 0 0 0,-2 0 8 15,2 0 32-15,0 0 38 0,0 0 18 0,0 0 10 16,0 0-24-16,0 0-25 0,0 0-10 0,0 0-13 16,0 0 0-16,0 0-7 0,0 0 2 0,0 0-4 15,0 0-6-15,0 0-2 0,0 0-7 0,0 0-1 16,0 0 0-16,0 0-1 0,0 0 4 16,0 0 0-16,0 0 2 0,0 0 7 0,0 0-4 15,0 0 1-15,0 0-9 0,21 0-8 0,-21 0-4 16,33 0 0-16,-6 0 0 0,8 0 0 0,10 0 0 15,11 0 0-15,12 0 0 0,9 0 0 0,7 0 0 16,9 0 0-16,11 0 0 0,7 0 0 0,9 0 0 16,15-21 0-16,7 21 0 0,18 0 0 0,9 0 0 15,9 0 0-15,8-13 0 0,6 13 0 0,4 0 0 16,1 0 0-16,-3 0 0 0,-2 0 0 0,-8 0 0 16,-6 0 0-16,-12 0 0 0,-7-7 0 0,-15 7 0 15,-11 0 0-15,-13-5 0 0,-19 5 0 0,-12-3 0 16,-15 0 0-16,-10 1 0 0,-14 0 0 15,-13-1 0-15,-10 3 0 0,-8-3 0 0,-9 2 0 16,-4 0 0-16,-6 1 0 0,0-2 0 0,0 2 0 16,0 0 0-16,0 0 0 0,0 0 0 0,0 0 0 15,0 0 0-15,0 0 0 0,0 0 0 0,-21 0-13 16,21 0-105-16,-18 0-152 0,3 0-221 0,-1 0-298 16,-3 0-145-16,1 17-203 0,-7-17-398 0,0 0 289 15,-4 0 251-15</inkml:trace>
  <inkml:trace contextRef="#ctx0" brushRef="#br0" timeOffset="-75599.86">10435 8022 2802 0,'-6'0'36'16,"1"0"18"-16,-1 0 35 0,4 0 44 0,2 0 19 15,0 0 46-15,0 0 17 0,0 0-15 0,0 0-48 16,0 0-60-16,0 0-50 0,23 0-24 0,-23 0 3 16,25 0 4-16,-7 0 0 0,5 0-6 0,6 0-2 15,4 0 8-15,2 0 20 0,7 0 8 0,1 0-2 16,0 0-11-16,3 0-24 0,-1 0-9 0,-3 0 0 16,-3 0-7-16,-2 0 3 0,-4 0-7 15,-2 0-3-15,-6 0 3 0,-2 0-4 0,-9 0-1 16,-1 14 1-16,-5-14 0 0,-4 0 2 0,-4 9 7 15,0-9 2-15,0 12 0 0,-33-5 5 0,33 3-1 16,-50-2-8-16,15 3 1 0,-2-3-7 0,-6-1 2 16,-3-1 5-16,-3-2-1 0,1 0 0 0,3-1-2 15,5-3 0-15,3 4-1 0,10-4 4 0,4 0 7 16,7 0 7-16,4 0 29 0,5 0 37 0,5 0 2 16,2 0-12-16,0 0-22 0,0 0-34 0,37-23 8 15,-37 23 33-15,48 0 11 0,-15-24 4 0,6 24-11 16,7-16-18-16,-1 16-7 0,5-13-4 0,0 13-1 15,1 0-6-15,-1-9-7 0,-3 9-4 16,-1 0-8-16,-9 0-3 0,-2 0-2 0,-10 0-9 16,-6 0 5-16,-7 0-10 0,-2 0-4 0,-8 0 13 15,-2 0-2-15,0 0 17 0,-35 0 5 0,8 0-7 16,-6 19-3-16,-8-19-16 0,-11 0-10 0,-1 0-7 16,-5 16-8-16,2-16-2 0,2 0 9 0,2 0 7 15,11 0 11-15,4 0 18 0,12 0-9 0,4 0 11 16,11 0 0-16,10 0-4 0,0 0 3 0,0 0-7 15,25 0-3-15,0 0-3 0,6-17 2 0,6 17-3 16,6 0-31-16,7 0-50 0,4 0-58 16,-1 0-95-16,3 0-109 0,-4 0-124 0,-2 0-178 15,-7 0-353-15,-4 20 124 0,-8-20 172 0</inkml:trace>
  <inkml:trace contextRef="#ctx0" brushRef="#br0" timeOffset="-69223.83">9498 8261 2248 0,'0'3'41'0,"0"1"26"16,0 0 23-16,0-2 33 0,0-2-7 0,0 0-1 15,0 0 8-15,0 0-2 0,0 0-1 0,0 0 0 16,0 0-4-16,-24 0-9 0,24 0-11 0,0 0-8 16,-25 0-14-16,25-17-4 0,0 17-11 0,-17 0-7 15,17 0-2-15,0 0-13 0,0 0-7 0,0 0-10 16,0 0-12-16,0 0 4 0,0 0 8 0,0 0 16 15,0 0 19-15,0 0 14 0,0 0-3 0,25 0 3 16,-25 0 2-16,39 0-7 0,-12 0 12 16,2 0-9-16,4 17-7 0,0-17-11 0,5 0-9 15,1 0-4-15,0 0-11 0,2 0 6 0,1 0-2 16,-3 0 6-16,0 0 18 0,-4 0 1 0,-4 0-7 16,-6 0-7-16,-4 0-25 0,-7 0-13 0,-3 0-7 15,-5 0-10-15,-6 0 7 0,0 0 3 0,0 0 7 16,-33 0 5-16,8 0-8 0,-8 0-33 0,-8 0-18 15,-9 0-33-15,-8 0-17 0,-2 0 0 0,-2 13-11 16,2-13-1-16,2 0-8 0,7 0 6 0,3 0 16 16,9 0 32-16,6 0 35 0,10 0 22 0,4 0 13 15,7 0 23-15,4 0 17 0,6 0 13 0,2 0 16 16,0 0-8-16,0 0 2 0,27 0 1 0,-27 0 0 16,39-23 2-16,-12 23-3 0,2-16 1 15,4 16 0-15,6-15-1 0,2 15-4 0,1-13-6 16,1 13-15-16,1-9-1 0,-1 9-19 0,2-8-3 15,-3 8-5-15,-1-4-12 0,-2 4 5 0,-6 0-5 16,-2 0 3-16,-4 0 1 0,-6 0-9 0,-11 0-4 16,-1 0 1-16,-7 0 3 0,-2 0 1 0,0 0 6 15,-54 0-16-15,23 21-27 0,-8-21-16 0,-11 0-36 16,-6 16-9-16,-8-16-8 0,2 0-5 0,0 0 7 16,4 0-5-16,4 0 23 0,7 0 22 0,6 0 29 15,10 0 29-15,6 0 18 0,8 0 30 16,9-21 9-16,2 21 16 0,6 0 11 0,0-18-6 0,0 18 8 15,37-16 12-15,-14 16 7 0,6-15 12 16,8 15-2-16,2-13-9 0,9 13-2 0,3-9-11 16,1 5 5-16,4 4-3 0,-2 0-15 0,-1 0-7 15,-1 0-21-15,-6 0-17 0,-3 0-13 0,-8 0-12 16,-6 0-4-16,-6 0-9 0,-7 0 4 0,-5 0 0 16,-11 0 5-16,0 0-1 0,0 23-8 0,-42-23-34 15,15 16-38-15,-10-16-24 0,-6 20-19 0,-11-20 1 16,-6 16 4-16,-4-16 3 0,0 7-8 0,0-7 6 15,6 4 20-15,2-4 28 0,11 0 40 0,7 0 26 16,10 0 35-16,7 0 25 0,11 0 16 16,3 0 26-16,7-22 2 0,0 22 7 0,0-14 24 0,44 14 17 15,-19-16 10-15,6 16-2 0,8-18-16 16,4 9-3-16,5 1 3 0,3 8-8 0,3-9-13 16,2 4-39-16,-2 5-30 0,-3-4-22 0,-1 4-9 15,-2 0-7-15,-11 0-12 0,-2 0 1 0,-6 0-17 16,-8 0 5-16,-7 0-1 0,-6 0 5 0,-8 23 15 15,0-23-5-15,-27 17-10 0,5-17-44 0,-11 24-38 16,-7-10-26-16,-7-2-13 0,-7-1 13 0,-4 0 3 16,0-1 6-16,2-2 9 0,3-1 21 0,3-2 28 15,9-4 31-15,6 3 25 0,8-3 12 0,8-1 11 16,9 0 22-16,4 0 10 0,6 0 5 16,0 0 13-16,0 0-8 0,35-26 10 0,-10 26 11 15,-1-16 12-15,9 16-2 0,5-15-12 0,3 15-20 16,2-13-20-16,1 13-15 0,1-9-7 0,-3 9-9 15,1 0-4-15,-6 0-9 0,-4 0-8 0,-2 0 4 16,-6 0-12-16,-6 0-1 0,-7 0 1 0,-4 0-4 16,-6 0 9-16,-2 0 8 0,0 22 1 0,-31-22-29 15,7 14-36-15,-3-14-35 0,-10 17-31 0,-3-17 3 16,-3 15 13-16,-5-15 7 0,1 6 21 0,1-6 22 16,5 0 18-16,4 0 29 0,6 0 21 0,8 0 1 15,6 0 6-15,5 0-9 0,12 0-2 0,0-22 20 16,0 22 10-16,0-18 7 0,37 18-8 15,-37-21-15-15,46 21-9 0,-15-20-12 0,0 20 6 16,4-13 0-16,2 13-9 0,-2-9-39 0,0 9-59 16,-6 0-99-16,-2 0-106 0,-6 0-120 0,-7 0-135 15,-3 0-156-15,-11 0-304 0,0 22 168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3-05T07:48:08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5949 2267 2362 0,'0'0'7'16,"0"0"1"-16,25 0 10 0,-25-21 22 0,0 21 11 15,25 0 18-15,-25-18 5 0,0 18-8 0,16 0-4 16,-16 0-3-16,0 0-2 0,0-13-7 0,0 13 1 16,0 0-10-16,0 0-13 0,0 0-2 0,0 0-9 15,0 0-9-15,0 0 1 0,0 0-11 16,0 0-4-16,0 0 6 0,0 0 0 0,0 0 8 15,0 0-1-15,0 0 1 0,0 0 5 0,0 0 8 16,0 0 12-16,0 0 7 0,0 0 14 0,0 0 4 16,0 0 0-16,0 0 6 0,0 0-3 0,0 0 4 15,0 0 3-15,0 0-1 0,0 0-4 0,0 0-6 16,0 0-10-16,0 0-5 0,0 0 6 0,0 0 5 16,0 0-1-16,0 0-6 0,27 0-13 0,-27 0-10 15,37 0 1-15,-16 0 9 0,2 0 0 0,2 0-5 16,4 0-4-16,4 0-11 0,6 0-4 0,0 0-1 15,7 0 0-15,5 0-4 0,9 0 2 16,6 0 0-16,3 0 2 0,3 0 8 0,7 0 0 16,5 0 4-16,7 0 1 0,4 0-6 0,9 0 2 15,-1 0 2-15,7 22 0 0,9-22 14 0,6 0 0 16,1 0-3-16,6 15-3 0,0-15-8 0,1 0-1 16,9 0-7-16,1 0-3 0,-5 8-5 0,5-8 3 15,4 0-3-15,1 0 8 0,5 0-7 0,2 0-4 16,5 0 0-16,-1 0-2 0,4 0 3 0,-2 0 2 15,5 0 1-15,1 0-5 0,1 0 0 0,-1 0-5 16,3 0 2-16,-3 0 3 0,5 0-2 0,-1-14 8 16,-1 14-5-16,3 0-1 0,-1 0 5 0,-1 0-7 15,5 0-2-15,-2 0 1 0,4 0 2 0,-1 0-3 16,3 0 5-16,0 0 3 0,2 0-7 16,2 0 2-16,0 0 5 0,-2 0 0 0,4 0-2 15,0 0 1-15,-2 0-4 0,2 0-2 0,2 0 5 16,-2 0-1-16,-6 0 3 0,8 0-2 0,-4 0 3 15,4-22-2-15,-2 22-5 0,-2 0 5 0,4-21 3 16,-6 21-2-16,6-12 2 0,2 12-2 0,-2-11-10 16,5 11 14-16,1-13-8 0,0 6 8 0,-1 1-4 15,7 1-9-15,1-2 7 0,-1 0-5 0,5 0 10 16,1 0-3-16,-1-1 0 0,2 2-3 0,4-2 0 16,-3 0 1-16,3 2-3 0,2-2 4 0,-2 0-6 15,-6 1 3-15,1-1-1 0,3 0-1 16,-4 2 2-16,4-2 1 0,-5 1 1 0,1 1-5 15,-3 0 5-15,5 2-3 0,4-1 5 0,-2 0 6 16,2 1-8-16,4 1 5 0,-2 2-8 0,4-2 2 16,0 2 6-16,6 1-3 0,-2-2 0 0,4 2-3 15,-1 0-2-15,-5 0 0 0,2 0 2 0,2 0 3 16,-6 0-3-16,-2 0 4 0,-2 0-1 0,-12 0-11 16,1 17 2-16,-3-17-2 0,-7 0 0 0,-8 0 11 15,0 0 0-15,-4 12-2 0,-15-12 1 0,-2 0-1 16,-6 8 0-16,-10-8-3 0,-10 5 0 0,-7-4 1 15,-14 1 2-15,-7-1 1 0,-12-1 2 0,-8 0-4 16,-10 0 0-16,-9 0 2 0,-14 0-2 16,-13 0 3-16,-6 0-4 0,-10 0-25 0,-10 0-42 15,-7 0-81-15,-6 0-147 0,-4 0-108 0,0 0-105 16,0 0-194-16,0 0-191 0,-35 23 132 0</inkml:trace>
  <inkml:trace contextRef="#ctx0" brushRef="#br0" timeOffset="7758.6">9808 10815 1245 0,'0'-1'-64'0,"0"-1"-170"0,17 2-78 16,-17 0 1-16</inkml:trace>
  <inkml:trace contextRef="#ctx0" brushRef="#br0" timeOffset="16433.59">7636 14276 1566 0,'0'-17'19'15,"0"17"16"-15,0 0 10 0,0 0 16 0,0-13 18 16,0 13 7-16,0 0 14 0,0-10 9 0,0 10-28 16,0 0-10-16,16-6-23 0,-16 6-15 0,0-1-2 15,0 1-1-15,0 0 7 0,0 0 2 0,0-2 1 16,0 2 2-16,0 0 6 0,0 0 8 0,0 0 6 16,13 0-3-16,-13-2-9 0,0 1-10 0,6 0-3 15,-6 0-1-15,4-1 4 0,2 0-1 16,1-1 0-16,-1-1-2 0,0-1 4 0,0 1 3 15,2 2 1-15,1-3 6 0,-1 1-3 0,-2-1-2 16,3-1-1-16,-3 1-8 0,2 0 2 0,-2 1 3 16,2 0-4-16,-1-1 11 0,-1-1 4 0,2 1-6 15,-2 0 2-15,3 0-7 0,1-1-8 0,-4 0 1 16,4 2-6-16,-1-3 1 0,1 1-2 0,0-3-4 16,1 6 5-16,-1-3 1 0,2-3 6 0,1 4 4 15,-3-2 4-15,3-2-10 0,-3 3 2 0,2-1-4 16,1 0-8-16,-1-2 2 0,1 4-5 15,-3-2 3-15,2-1 10 0,1 2 5 0,-3-2 1 16,0 3 0-16,1 0-2 0,-1-1-2 0,-2-1-8 16,3 2 0-16,-5 0-13 0,2 0 1 0,0-1 6 15,1 0-5-15,1 1 6 0,-2 0-4 0,1-2-3 16,-1 1 2-16,4 1-1 0,-4-2-3 0,1-1-1 16,-1 2-4-16,0-2-3 0,1 1-2 0,1 0-4 15,-4-2 2-15,4 0 0 0,1 0-2 0,-3 2 2 16,6-1-5-16,-3-2 2 0,1-1 0 0,5 0-2 15,-5 1 8-15,3-1-5 0,-1 1 0 0,1-3 2 16,-1 3-2-16,3-1 8 0,-3 1 0 0,-2 0 3 16,3-1 2-16,-3 1-9 0,3-2 3 0,-3 1 1 15,3 1-5-15,-3-4 11 0,5 2 2 0,-3-1-8 16,3-1 4-16,-1 1-6 0,1 1-6 16,-3-1 5-16,7-1 2 0,-3 3-2 0,1-2 1 15,0 1-1-15,-1 2-6 0,5-3 1 0,-2 0 4 16,1 3 0-16,-1-3 0 0,-2 1-6 0,-1 1 5 15,-1 1 4-15,-3-1 3 0,1 0 14 0,-1 1 2 16,-3 0 0-16,-1 0-1 0,4 4-9 0,1-5 7 16,-1 3-8-16,1 0-4 0,-1-1 4 0,-1 1-4 15,-1 0-2-15,0 0 5 0,1-1 3 0,-3 3-7 16,1-3-2-16,-3 1-1 0,2 2-3 0,-2-1-5 16,3 1 11-16,-3-1 9 0,0 0 9 15,3-1 1-15,-5 2-13 0,4-1-7 0,-2 0-13 16,5 0-2-16,-5-1 9 0,2 0 0 0,1 0 4 15,-1 0 8-15,0 2-1 0,1-1-2 0,-3 2-6 16,2 0-5-16,1 0-3 0,5-1-5 0,1 0 4 16,-1-1 13-16,1 0 75 0,-1-2 10 0,1 0-1 15,2 0-8-15,-3 1-77 0,-1-2-9 0,1 2-1 16,5-2-9-16,1 1 10 0,3-2 9 0,0 1 17 16,0 0 5-16,4-1-4 0,-2 0-6 0,0 1-31 15,-3-1 9-15,3 1-4 0,-2 1-4 0,0-1 17 16,4-3-12-16,-4 1 7 0,1 1 1 0,1-1-5 15,0 0 5-15,-2 0-4 0,2 0-5 0,0-1 1 16,0 3-1-16,-3-3 9 0,-1 3 3 16,2-2 0-16,-2 1 7 0,2-2-16 0,-3 2 2 15,3 0 5-15,-2-1-10 0,-3 1 10 0,-1 0-1 16,2-2-4-16,-1 3 8 0,-1-1-8 0,0-1 0 16,-5 1 3-16,5 0-3 0,1-1 0 0,1-2 1 15,0 3 3-15,-3-1 0 0,3-1 4 0,-2 0 5 16,-1 1-5-16,1 0-3 0,-1-2 7 0,3 2-8 15,-2-2-7-15,1 1 7 0,-1-1 0 0,0 2 1 16,-1-3-1-16,3 1 5 0,-3 2-8 0,-1-1 4 16,2-1 3-16,-1 1-7 0,1-1 6 0,-3 1 7 15,3-1 3-15,2 0 3 0,-3 0-7 16,3-3-4-16,-2 3-4 0,1-2-12 0,1 0 9 16,0 0 4-16,-1 0-8 0,1 0 8 0,2-1-9 15,-3 0-11-15,3-2 20 0,-2 1 1 0,-1 2-9 16,1-1 13-16,0-1-12 0,1 1-2 0,-1 0 13 15,0-1-11-15,-3 3-1 0,5-3 2 0,-4 2 7 16,1 2-11-16,-1 1 4 0,-2 0 1 0,1 1-12 16,3-1 16-16,-3 2-3 0,1 1-8 0,2 0 8 15,-7-3-1-15,7 0-7 0,-3 2 11 0,3-1-14 16,-2 3 7-16,-1-3 4 0,1-1-3 0,-3 3 6 16,5-3-7-16,-4 3 12 0,-3-2-7 0,3 0 3 15,-3 0-6-15,5 2 2 0,-3-1-3 16,1-1 0-16,1 2-1 0,1-3-6 0,0 2 6 15,-1-1 1-15,3 1 14 0,0-2-7 0,-1 1 0 16,-1 0 0-16,-1 1-6 0,3 0 0 0,0-1 4 16,-1-1-4-16,-1 1 7 0,2 1 4 0,-3-1 3 15,1 0 4-15,2-1 0 0,-3 1-1 0,3 0-6 16,-2 0 2-16,1-1-7 0,1-1 8 0,2 2-4 16,-3-1-2-16,5 0-4 0,-4 0-4 0,4-2 6 15,-1 2-11-15,1-1 8 0,0 0-2 0,2-2-3 16,0 2 9-16,2 0-9 0,0-1 0 0,0 0-4 15,2 0 7-15,-3 1 0 0,3-1 3 0,-2-1 5 16,2 0-8-16,-2 0 1 0,0 0-3 16,4 0 0-16,-2 0-1 0,-2-1 1 0,4 1 6 15,-2 0 0-15,2-2 1 0,-4 2 0 0,2 0-10 16,-2-1-1-16,2-1 3 0,-2 0-2 0,2 0 10 16,-2-1 1-16,0 1-7 0,0-3 13 0,2 3-9 15,0-3-3-15,-2 2 8 0,0-2-7 0,0 0 0 16,-2 4 8-16,2 0-6 0,0 1-3 0,-2-1 8 15,-1-1-9-15,5 2 2 0,-4 0-1 0,2 0 1 16,0-1-1-16,0 2-2 0,-2-1 4 0,2 0 1 16,0 0-1-16,-2 1 7 0,-2 1-8 0,1-4-3 15,-1 2 9-15,0 0-6 0,2 0 8 0,-4-1-1 16,-1 1-2-16,3 2 1 0,-4-2 3 16,4 2-3-16,-5-1-8 0,3 0 6 0,-2 1-6 15,-1 0 5-15,1-1 4 0,0 0-10 0,-1 2 3 16,-1-1-9-16,2 0 9 0,-3 0 1 0,1-1-3 15,0 3 3-15,-3-2-6 0,3-2 3 0,-3 4 0 16,3 1 1-16,-3-3-3 0,3 1-1 0,0 1 3 16,-5-2 1-16,-2 3 2 0,5 0 0 0,-5-2-5 15,3 2 8-15,-3 0-3 0,-1 0-1 0,-1 0 3 16,2 1-10-16,3-1 6 0,-3 2 0 0,1-2-4 16,-1 1 7-16,0 0-9 0,1 1 5 15,-1 0 4-15,1-3-7 0,-3 2 4 0,2 1 2 16,-1-1-2-16,-1 1-2 0,0-1-1 0,1 0-2 15,-1 1 6-15,5-2 1 0,-3 2-2 0,0-1 1 16,1-1-6-16,-1 2 2 0,1-2 4 0,-3 2-4 16,2-3 3-16,-1 1-2 0,-1 3 4 0,2-3-4 15,-1 2 2-15,-1-2 0 0,2-1-2 0,1 2 2 16,-1-2 0-16,3 0 1 0,-1 1 1 0,1-3-3 16,1 1-1-16,1 2 2 0,-3-1-3 0,1 0 4 15,1 0 1-15,1 0-6 0,1-1 4 0,1 0 0 16,0 0-1-16,1-1 2 0,1 0 1 15,2 4-7-15,-1-2 8 0,3 2-2 0,-4 0-2 0,6 1 2 16,-5-3-6-16,5 3-1 0,-2-1 6 16,2-3 0-16,-2 0 0 0,2 0-1 0,-3 1 1 15,-1-1-5-15,4 1 7 0,-4-1-4 0,2-1-4 16,-1 1 8-16,1 0-6 0,2 0 8 0,-2-1-5 16,4 1 1-16,-4 0-1 0,2 0-3 0,-1 0 6 15,-3 0-5-15,2 1 2 0,-2 0-1 0,-1-1-4 16,3 2 10-16,0-1-6 0,-4 0 7 0,1 2-3 15,3-1-4-15,-2 0 3 0,0-2 0 0,2 3 1 16,-1 0 2-16,-3-2-4 0,2 1-2 0,-3-1 1 16,5-1 0-16,-4 0 2 0,2 3 1 15,-3-3-4-15,3 2 2 0,0-1 2 0,2-2-5 0,-1 3 9 16,1-2-6-16,0-1 0 0,0 2 5 16,0-1-2-16,-1 0-4 0,3-1 6 0,-4 1-1 15,2-3-7-15,0 3 5 0,-1-1-5 0,3-1 1 16,0 1 5-16,0-1 2 0,2 1-4 0,-2-1 0 15,2 1 2-15,-4-3-2 0,4 3-3 0,-3-1 0 16,-1-1-1-16,4 0 0 0,-4 1 4 0,0 1-2 16,2-4 0-16,2 2 0 0,0 0-3 0,-1-1 6 15,-1-2 6-15,4 2-6 0,-6 0 1 0,0-1-6 16,4 1-5-16,-2 1 12 0,0-2-2 0,-3 1 4 16,1-1-4-16,0 0-2 0,2 1 4 0,4 1 2 15,-6 0 2-15,2 1-3 0,-3 3-5 16,1 0-2-16,-2 0 3 0,0-1 2 0,-3 2 8 15,5 0-4-15,-6 0-4 0,1-1-6 0,1-1 3 16,0 1 16-16,-3-2 40 0,-1 2 12 0,2 1-11 16,-3-1-9-16,1 1-37 0,-3 0-10 0,3 0 3 15,-3 0 0-15,1 4-4 0,-1-5-1 0,3 4 4 16,-3 0-2-16,-2 0 0 0,3 1-1 0,-1-2-7 16,-1 2 0-16,1-1 3 0,-1 0 4 0,1-1 4 15,-1 3-7-15,-1-2 3 0,0 3-2 0,1-3 3 16,-1 2 0-16,1-1-2 0,-3 1 3 0,4 0-6 15,-3-2 9-15,3 2-4 0,-3-1 1 16,1 1 2-16,0-2-7 0,-1 2 3 0,1 1 1 16,0-1-5-16,1-2 0 0,-1 2 1 0,3-1-4 15,-5 2 5-15,2-2 3 0,1 1-2 0,1-1-1 16,-1 4 3-16,-1-5 1 0,3 1-1 0,-5 3 0 16,4-3-6-16,-1 2 4 0,1-1 3 0,-1-1-3 15,-1 1 3-15,3-2-5 0,-1 1 5 0,1 2 0 16,-1-2 2-16,0-2 1 0,1 2-6 0,1-2 4 15,1 0-3-15,2 1-1 0,-1 0 2 0,-3-2 1 16,1 0 4-16,1 1 6 0,-3 0-4 0,3-1-2 16,-3 0-2-16,1-2-7 0,-1 4 2 15,5-3 3-15,-1 0-1 0,-1 1 4 0,2 0-3 0,1-1-3 16,-3 0-1-16,3 1-3 0,-1-1 6 16,0 0-2-16,1-3-1 0,1 3 1 0,2 0-5 15,-3-1 5-15,1-1 1 0,0-1-2 0,-1 2 5 16,-1 0 2-16,0 0 4 0,-1-2 2 0,1 2-1 15,-1 0 1-15,1 0-2 0,-2 0-5 0,1-1 1 16,-1 0-4-16,1 2 2 0,1-2 5 0,-3 1-3 16,3 0 3-16,-5 2-3 0,3 0 4 0,-3 1 7 15,-1-2-2-15,1 2 4 0,-1 0-4 0,-5 0-6 16,0 2 0-16,3-2-3 0,-3 3-2 0,0 0 3 16,-2-1-1-16,1 2-3 0,-1-2 2 0,2 3-3 15,-2-3 2-15,3 1 0 0,-7 1-1 0,6-2-3 16,-2 0-2-16,-2 2 5 0,4-3-6 15,-1 2 1-15,-1-3 2 0,2 1-6 0,-2 2-1 16,3-1 0-16,1-4 3 0,0 3 5 0,1 0 2 16,-1 3 0-16,4-4-9 0,-1 2 3 0,1-3 1 15,3 0 2-15,-1 3 1 0,1-4-2 0,1 1-2 16,1-3-3-16,2 2 3 0,-3-2-4 0,5 2 1 16,2-1-2-16,0 0 7 0,0 3-2 0,-1-1 0 15,5-1 0-15,-4 0-2 0,4 1 0 0,-6 0 0 16,-3 2 4-16,1-2 1 0,2 2-1 0,-5-1 2 15,3 3 4-15,0-2-11 0,-5 0 4 0,5 1-1 16,0-1 2-16,-3 0 2 0,1 2 2 16,-1-1-2-16,-1 0-8 0,0 2 7 0,-1-2 0 15,-1 0-4-15,3 0 9 0,-1-1-6 0,-1 2-1 16,1-2 3-16,-3 1-4 0,3-1-2 0,-1 0 2 16,-1 2-1-16,-1-2 0 0,1 3 4 0,1-2-2 15,-3 0 2-15,3 1 2 0,-5 1 1 0,1 1-2 16,0-2-3-16,-1 2 0 0,-1-1 0 0,0 0 1 15,-1 2 5-15,1-2 0 0,-4 0-3 0,2 2 1 16,-1-1-2-16,-1 2-5 0,-2 0 4 0,0 0 0 16,0 1-1-16,-2-1 1 0,0 1 2 0,0 1-3 15,-2 0-3-15,0 0 2 0,0 0-3 16,2 0 1-16,1 0 4 0,-3 0-5 0,0 0-5 16,0 0-43-16,0 0-55 0,0 0-70 0,0 0-104 15,0 0-103-15,0 0-86 0,0 0-58 0,0 0-46 16,0 0-21-16,0 0-33 0,0 0-64 0,0 0-142 15,0 0 83-15,0 12 171 0</inkml:trace>
  <inkml:trace contextRef="#ctx0" brushRef="#br0" timeOffset="17114.38">21668 6311 3624 0,'18'-9'18'0,"-1"3"29"0,1-1 45 0,1 2 58 16,-3-5 34-16,-3 3 28 0,-1 3 12 15,-1 1 15-15,-5 2 23 0,0-1 18 0,-2 2 9 0,-2-1-34 16,2 1-59-16,-2 0-70 0,-2 0-74 16,0 0-38-16,0 0-21 0,0 0 0 0,0 0 13 15,0 0 9-15,-35 0 51 0,15 29 4 0,-5-29-4 16,-6 31-3-16,-6-11-39 0,-7 4-13 0,-5 0 4 15,-5 1-9-15,-2 2-6 0,-2 0 8 0,0-1-8 16,2 0 5-16,-4-1 1 0,7 1-2 0,1-3 0 16,7-1 0-16,3-2-1 0,3-3-4 0,6-2 5 15,4 0-6-15,4-4 1 0,9-1 1 0,-1-3 0 16,7-3 1-16,-1 1 6 0,7-2 9 0,0-3 42 16,4 2 44-16,0-2 23 0,0 1 10 0,0-1-19 15,0 0-37-15,0 0-23 0,0 0-21 16,0 0-22-16,0 0-8 0,17 0-5 0,-17 0 0 15,0 0-3-15,0 0-3 0,12 0-41 0,-12 0-57 16,0 0-79-16,0-15-122 0,0 15-136 0,0 0-97 16,0 0-41-16,0 0-25 0,0 0 11 0,0 0-6 15,0 0-53-15,0 0-167 0,0 0 55 0,0 0 161 16</inkml:trace>
  <inkml:trace contextRef="#ctx0" brushRef="#br0" timeOffset="17445.24">20725 6485 4380 0,'35'-6'9'16,"-35"0"28"-16,39-1 56 0,-39 0 74 0,33-2 89 16,-18 1 88-16,-1 2 45 0,-14 2 12 0,19 0-44 15,-19 3-80-15,10 0-83 0,-10-1-82 0,4 2-60 16,-4 0-38-16,0 0-28 0,0 0-3 0,0 0 8 16,0 0 5-16,0 0 8 0,-26 26 2 0,26-26-1 15,-23 27 2-15,23-9 2 0,-35 2-1 0,12 3 2 16,-2-1-4-16,-2 1-2 0,-2-3-1 0,2 1-28 15,-1 1-4-15,1-5 4 0,2-1-3 0,4 1 24 16,3-3 4-16,3-2-2 0,5-2 1 0,2-2 0 16,1-1 7-16,5-3 6 0,0 1 4 0,2-2 17 15,0 0 1-15,0-1 0 0,46 4 4 16,-22 0-10-16,14 1 0 0,3 1-4 0,9 2-5 16,1 0-9-16,1 0-9 0,-2-1-6 0,-1 1-2 15,-5 2 1-15,-5-3-17 0,-8 1-49 0,0-2-69 16,-8 2-120-16,-1-2-166 0,-3 1-122 0,-5-1-88 15,-3-1-78-15,-3 2-49 0,-6 1-258 0,2-3-11 16,-4 2 198-16</inkml:trace>
  <inkml:trace contextRef="#ctx0" brushRef="#br0" timeOffset="49679.58">15785 14566 1959 0,'0'-2'49'0,"0"-2"21"0,0 3 10 16,-13 1 9-16,13 0-39 0,0-1-7 0,0 1 13 16,0 0 4-16,0 0 3 0,0 0-2 0,0 0-17 15,0 0-5-15,0 0-11 0,0 0-8 0,0 0-5 16,0 0-9-16,0 0 3 0,0 0 2 0,0 0-4 16,0 0 10-16,0 0-7 0,0 0 1 0,0 0 2 15,0 0-8-15,0 0 3 0,0 0-3 0,0 0-2 16,0 0 1-16,0 0-3 0,0 0-2 0,0 0 1 15,0 0-1-15,0 0 4 0,0 0-2 0,0 0 0 16,0 0-1-16,0 0-5 0,0 0 2 16,0 0-2-16,0 0 2 0,0 0 1 0,0 0 1 15,0 0 5-15,0 0 1 0,0 0-6 0,0 0 1 16,0 0-4-16,0 15 0 0,0-15 8 0,0 0 2 16,0 0-5-16,0 0 1 0,0 0-1 0,0 0 2 15,0 0 20-15,0 0 22 0,0 0 15 0,0 0 11 16,0 0 4-16,0 0-7 0,0 0 3 0,0 0-6 15,0 0-5-15,0 0-7 0,0 0-8 0,0 0-6 16,0 0-5-16,0 0-8 0,0 0-11 16,0 0-6-16,0 0-12 0,0 0 3 0,0 0 0 0,0 0-2 15,0 0 4-15,0 0-8 0,0 0-1 0,0 0 0 16,0 0-1-16,0 0-1 0,0 0 1 16,0 0 1-16,0 0-1 0,0 0 4 0,0 0-2 15,0 0 0-15,0 0-1 0,0 0 5 0,0 0 0 16,0 0 0-16,0 0-6 0,0 14-19 0,0-14-5 15,0 0-3-15,0 11 9 0,0-11 14 0,0 0 8 16,0 10 2-16,0-10-2 0,0 0 6 0,0 0 1 16,0 0 1-16,0 0 2 0,0 0-2 0,0 0 2 15,0 0 2-15,0 0 6 0,0 0 16 0,0 0 11 16,0 0 9-16,0 0 10 0,0 0-8 0,0 0-5 16,0 0-4-16,0 0-15 0,0 0-4 0,0 0-9 15,0 0-8-15,0 0-3 0,0 0-6 16,0 0-1-16,0 0-2 0,0 0 1 0,0 0-1 15,0 0 1-15,0 0-3 0,0 0 0 0,0 0 1 16,0 0-2-16,0 0-1 0,0 0 1 0,0 0-5 16,0 0-3-16,0 0 6 0,0 0-5 0,0 0 7 15,0 0 3-15,0 0 1 0,0 0 5 0,0 13 1 16,0-13 0-16,0 0 2 0,0 0-4 0,0 10 0 16,0-10 4-16,0 0 0 0,0 0 4 0,0 0-1 15,0 0-2-15,0 0 4 0,0 0 2 0,0 0 7 16,0 0 12-16,0 0 6 0,0 0 3 0,0 0-9 15,0 0-13-15,0-17-10 0,0 17-6 16,0 0 8-16,0-14 3 0,0 14 1 0,0 0 0 16,0-10-5-16,0 10-4 0,0 0-4 0,0-4-1 15,0 4-1-15,0 0-3 0,0 0-3 0,0 0 3 16,0 0-4-16,0 0 1 0,0 0-3 0,0 0 1 16,0 0 4-16,0 0-3 0,0 0 9 0,0 0 1 15,0 18 0-15,0-18 2 0,0 0-9 0,0 19-11 16,0-19-13-16,0 16-3 0,0-8-1 0,0 0-4 15,0-1 10-15,0-1 0 0,0-1 3 0,13-1 8 16,-13 0 9-16,0-2 8 0,0-1 4 16,0-1 4-16,0 0 1 0,0 0 1 0,0 0 6 0,0 0 19 15,0 0 3-15,0 0-4 0,0 0-6 16,0 0-19-16,0-21 9 0,0 21 8 0,0-15 9 16,0 15 4-16,0-17-9 0,0 17-4 0,0-19-2 15,0 19 9-15,0-14 0 0,0 14 1 0,0-9-7 16,0 9-15-16,0-5-9 0,0 5-7 0,0 0-3 15,0 0-1-15,0 0 2 0,0 0-5 0,0 0 0 16,0 0 1-16,0 0 2 0,0 0 8 0,0 0 1 16,0 24 2-16,0-24-1 0,0 18-4 0,0-18 3 15,0 26-11-15,0-13-5 0,0 2-7 0,12-4-9 16,-12 2-7-16,0-4-2 0,0 1 5 0,8-2 10 16,-8-1 12-16,0-2 8 0,0-1 5 0,0-3 2 15,0 2 2-15,0-2 1 0,0 1 1 16,0-2 1-16,0 0 2 0,0 0 5 0,0 0 19 15,0 0 10-15,0 0-3 0,0 0-9 0,0 0-17 16,0-18-16-16,0 18 7 0,0 0 12 0,0-21 7 16,0 21 2-16,0-15 0 0,0 15-10 0,0-16-7 15,0 16 8-15,0-11-3 0,0 11 3 0,0-8 1 16,0 8-12-16,0-6-6 0,0 6-3 0,0 0-8 16,0 0 0-16,0 0 1 0,0 0-5 0,0 0 4 15,0 0 2-15,0 0 4 0,0 0 5 0,0 22 2 16,0-22-1-16,0 0-2 0,0 20-3 0,0-20 1 15,0 15-1-15,0-15-1 0,0 15 1 16,0-15-2-16,0 8 1 0,0-8 5 0,0 8 5 16,0-8 2-16,0 1 0 0,0-1 7 0,0 0-10 15,0 0 9-15,0 0 1 0,0 0 1 0,0 0 27 16,0 0-5-16,0 0-4 0,0-20-12 0,0 20-12 16,0-19 13-16,0 19 13 0,0-23 22 0,0 12-2 15,0-2 0-15,0 1 3 0,0 1-8 0,0 3 6 16,-14 0-3-16,14 0-11 0,0 2-10 0,0 2-15 15,0 0-15-15,0 3-10 0,0-1-1 0,0 2-2 16,0 0-1-16,0 0 0 0,0 0-5 0,0 0 7 16,0 0 4-16,0 0 6 0,0 25 3 0,0-25-1 15,0 22-11-15,0-22-20 0,0 30-7 0,0-14-14 16,0 1 0-16,0-2 8 0,0 0-1 16,0-5-1-16,0 3 10 0,0-4 12 0,0-3 9 15,0-1 18-15,0-2-3 0,0-1 10 0,0-2-1 16,0 0 10-16,0 0 32 0,0 0 9 0,0 0 4 15,14 0-17-15,-14 0-24 0,0-27-19 0,0 27 3 16,0-23 15-16,0 7 8 0,0 0 6 0,0-4 3 16,0 2 1-16,0 6 18 0,0-5 9 0,0 5 7 15,0 1-4-15,0 1-18 0,0 3-20 0,0 1-15 16,0 2-14-16,0 1-13 0,0 1 0 0,0 2-7 16,0 0-2-16,0 0-2 0,0 0-11 0,0 0 13 15,0 0 7-15,0 22 6 0,0-22 13 16,0 27-11-16,0-27-23 0,0 32-22 0,0-14-15 15,0 2-15-15,0-1 4 0,0-1 17 0,0-2 4 16,0 0 13-16,0-3 11 0,0 0 4 0,0-3 5 16,0-1 5-16,0-3 5 0,0-2 7 0,0 0 6 15,0-4 4-15,0 1 5 0,0-1 8 0,0 0 3 16,0 0 30-16,0 0-9 0,0 0-7 0,0 0-10 16,0-24-29-16,11 24 21 0,-11-23 7 0,0 23 9 15,0-29 9-15,0 14 0 0,0-1-11 0,0 1 10 16,0 1-3-16,0 1-10 0,0 2 3 0,0 4-10 15,0 1-12-15,0 1-1 0,0 1-14 0,0 3-5 16,0-1 0-16,0 2-8 0,0 0 0 16,0 0-7-16,0 0 5 0,0 0 5 0,0 0 11 15,0 21 8-15,0-21 3 0,0 23-5 0,0-23-15 16,0 26-15-16,0-10-11 0,0 0-5 0,0-4 2 16,0 2 7-16,0-4-6 0,0 1 12 0,0-3 2 15,14-1 10-15,-14-2 18 0,0-3-6 0,0-2 13 16,0 0 1-16,0 0 1 0,0 0 6 0,0 0-3 15,0 0 29-15,0 0 0 0,0 0-4 0,0 0-9 16,0-23-27-16,0 23 17 0,0-20 6 0,0 20 10 16,0-29 4-16,0 14-15 0,0 1 4 15,0-3 8-15,0 3 14 0,0 0 8 0,0 3 34 0,0 2-8 16,0 0-19-16,0 4-18 0,0 1-44 16,0 0-10-16,0 4-9 0,0 0-9 0,0 0 4 15,0 0-9-15,0 0-3 0,0 0 18 0,0 0 5 16,0 0 4-16,0 27 13 0,0-27-17 0,0 26-45 15,0-11-7-15,0 4-12 0,0-1-8 0,19 0 30 16,-19-3-14-16,0 1-2 0,0-2 0 0,10-3 8 16,-10-2 24-16,0 0 10 0,4-2 17 0,-4-3 4 15,0-3 7-15,0 1 9 0,0-2 4 0,0 0 4 16,0 0 8-16,0 0 11 0,0 0-11 0,0 0-4 16,0-20-18-16,0 20-5 0,0-22 13 15,0 22 14-15,0-31 7 0,0 13-2 0,0 2-13 0,0-3 1 16,0 0 16-16,0 1-3 0,0-1 21 15,0 3-10-15,0 2-12 0,0 2 9 0,-19 2-13 16,19 2-13-16,0 2-8 0,0 4-18 0,0 0-17 16,0 2 9-16,0 0-9 0,0 0 4 0,0 0 14 15,0 0-4-15,0 22 8 0,0-22 5 0,0 28-4 16,0-28 5-16,0 38-5 0,0-17-12 0,0 1-8 16,0-1-16-16,0-1-6 0,0 0-5 0,0-5 1 15,21 0 8-15,-21-3 15 0,0-4 11 0,0-1 11 16,0-2 14-16,0-2 2 0,0-3 10 0,0 0 15 15,0 0 33-15,0 0 15 0,0 0-10 0,0 0-11 16,0-23-36-16,0 23 20 0,0-25 35 16,0 25 29-16,0-32 31 0,0 12-24 0,0 1-19 15,-16 0-6-15,16 3 0 0,0-1 12 0,0 3 5 16,0 3-10-16,0 2-23 0,0 1-16 0,0 0-19 16,0 4-10-16,0 3-16 0,0-1-15 0,0 1-4 15,0 1-10-15,0 0 2 0,0 0-2 0,0 0-6 16,0 0 0-16,0 0 0 0,0 0 1 0,0 0 11 15,0 0 1-15,0 24 1 0,0-24 5 0,0 20-5 16,0-6 0-16,0 2-1 0,0 0-14 0,0 0-7 16,0 1-6-16,0-4-3 0,0 0-10 15,0-2 1-15,0-2-9 0,0-2 1 0,0-1 19 16,0-2 13-16,0 0 13 0,0-4 1 0,0 0-15 16,0 0-35-16,0 0-43 0,0 0-77 0,0 0-83 15,0 0-84-15,0 0-52 0,0 0-52 0,0 0-64 16,0 0-42-16,0 0-83 0,0 0-151 0,0-22-47 15,0 22 159-15</inkml:trace>
  <inkml:trace contextRef="#ctx0" brushRef="#br0" timeOffset="52880.59">7299 4372 2460 0,'0'0'23'0,"0"0"10"0,0 0 9 16,0 0 15-16,0 0-1 0,0 0 6 0,0 0 8 15,0 0-2-15,0 0-8 0,0 0-2 0,0 0 4 16,0 0 9-16,0 0-3 0,0 0-2 0,0 0-12 15,0 0-16-15,0 0-4 0,0 0-2 0,0 0-2 16,0 0-3-16,0 0-1 0,0 13-8 0,0-13-5 16,0 0-1-16,0 0-6 0,0 0 0 0,0 0 2 15,0 0 12-15,0 0 21 0,0 0 13 0,0 8 4 16,0-8-8-16,31 6-12 0,-10-2 1 16,3 0-2-16,5 0 5 0,4 1-6 0,3-2-13 15,1 1-8-15,0-2-3 0,6 2-9 0,-1-1 5 16,-1 0 2-16,0 0-8 0,-1 0 3 0,-5 0-3 15,-4 0-1-15,-6 2-3 0,-5-5-2 0,-7 1-1 16,-5 1-2-16,-4-1 5 0,-4 0 5 0,0 2 3 16,0 0-1-16,-39-2-13 0,16-1-3 0,-6 4-8 15,-6-3 2-15,-6-1 9 0,-1 0 2 0,-1 0 4 16,2 0 1-16,-3 0 2 0,3 0 0 0,6-22-1 16,2 22 6-16,4 0 0 0,4 0 11 0,2-17 15 15,5 17 6-15,3 0 20 0,7 0 14 16,0-10 16-16,3 10 14 0,3 0 3 0,2 0-17 15,0-4-27-15,0 4-31 0,0-5-22 0,25 4-10 16,-25-2-1-16,33 2 4 0,-12-2-4 0,6 2 1 16,-4 1 1-16,3 0-4 0,1 0 2 0,2 0-3 15,-4 0 3-15,2 0-2 0,0 0 4 0,-7 0 1 16,1 0-6-16,-2 0 7 0,-5 16-8 0,-3-16-4 16,-5 0 1-16,-2 0-14 0,-2 0-7 0,-2 0 3 15,0 0 3-15,0 0 4 0,0 10 9 0,-23-10-5 16,23 0-13-16,-25 6 3 0,7-6 1 0,-1 5 1 15,-1-3 11-15,1-1 5 0,0 0 3 16,1-1 5-16,3 0 1 0,3 0 5 0,-1 0-5 16,13 0 5-16,-8 0 0 0,8 0-5 0,-4 0 12 15,2 0 15-15,2 0 15 0,0 0 9 0,0 0-5 16,0 0-10-16,0 0-12 0,0 0-4 0,25 0 0 16,-25 0-1-16,25 0-5 0,-11 0-1 0,5 0-1 15,-3 0-6-15,3 0-3 0,1 0 2 0,-3 0-5 16,2 0-2-16,-7 0 2 0,-2 0-5 0,1 0-2 15,-5 0 0-15,-2 0-4 0,-4 0 2 0,0 0-1 16,0 0 9-16,0 0-3 0,0 0-11 0,-23 0-4 16,23 0-21-16,-27 20 0 0,27-20 2 0,-35 0 0 15,15 14 14-15,1-14 7 0,2 0 10 16,1 9 6-16,4-9-3 0,3 0 6 0,1 3 1 16,8-3-2-16,-6 0 1 0,6 0 4 0,-6 0-3 15,6 0 13-15,-2 0 21 0,2 0 1 0,0 0 3 16,0 0-9-16,0 0-17 0,0 0-13 0,0 0-6 15,31 0 0-15,-31 0 0 0,24-16-2 0,-7 16 6 16,1 0-7-16,3 0 5 0,0 0-2 0,-1 0 0 16,-1 0 1-16,-4 0-31 0,-3 0-11 0,-4 0-28 15,0 0-34-15,-3 0 3 0,-3 0-5 0,-2 0 9 16,0 0 28-16,0 0 14 0,0 0 14 0,-35 0 7 16,35 0 4-16,-36 0 11 0,16 0 9 0,-1 0 9 15,0 0 8-15,5 0 0 0,1 0 15 16,3 0 20-16,12 0 17 0,-14 0 23 0,14 0 11 15,0 0 8-15,-9 0-2 0,9 0-1 0,0 0-20 16,0 0-21-16,0 0-14 0,0 0-20 0,23 0-9 16,-23 0-4-16,27 0-7 0,-9-12 0 0,3 12-3 15,-2 0 2-15,1 0-3 0,1 0-2 0,-2 0 5 16,-3 0-2-16,-3 0-3 0,-1 0-3 0,-6 0-21 16,3 0-18-16,-5 0-9 0,-4 0-10 0,0 0 7 15,0 0 7-15,0 0 1 0,0 16 4 0,-36-16 3 16,36 0 5-16,-37 0 13 0,17 10 14 0,-3-10 11 15,2 0 2-15,1 0 7 0,3 0 6 16,3 0 26-16,3 0 31 0,1 0 19 0,10 0 18 16,-10 0-5-16,10 0-10 0,0 0-10 0,0-16-18 15,0 16-18-15,0 0-19 0,0 0-14 0,22-14-8 16,-22 14-3-16,23-9-4 0,-23 9 1 0,31-7-1 16,-31 3-3-16,31 2 1 0,-17-1-8 0,1 3 6 15,-3 0 1-15,1-2-22 0,-5 2-13 0,-2 0-26 16,0 0-27-16,-6 0-6 0,5 0-5 0,-3 0 8 15,-2 0 14-15,0 0 19 0,0 0 16 0,0 17 3 16,-27-17 18-16,27 0 6 0,-23 0 13 16,23 10 13-16,-27-10-4 0,27 0 4 0,-25 0 1 0,25 0 11 15,-18 0 8-15,18 0 13 0,-13 0 11 0,13 0-4 16,-8 0 3-16,8 0-8 0,-4-16-2 16,4 16-4-16,-2 0-8 0,2 0-1 0,-2 0-11 15,2 0-8-15,0-9 1 0,0 9-10 0,0 0 1 16,0 0-3-16,0-6 2 0,0 6-2 0,0 0-3 15,0-2 6-15,0 2-4 0,20-1-2 0,-20 1 4 16,0 0-5-16,0 0-11 0,0 0-5 0,0 0-10 16,0 0-4-16,0 0 11 0,0 0 8 0,0 0 11 15,0 0 9-15,0 0-2 0,0 0 4 0,0 0 1 16,-24 0-5-16,24 0 4 0,0 14 0 0,-19-14-2 16,19 0 1-16,-12 0 0 0,12 0-4 0,-11 0 3 15,11 0-1-15,-8 0 1 0,4 0 4 16,0 0-2-16,-2 0 2 0,-1 0-1 0,1 0 4 15,2 0 4-15,2 0 6 0,2 0 4 0,-2 0-3 16,2 0-1-16,0 0-6 0,0 0-8 0,0 0-4 16,0 0-4-16,0 0-1 0,0 0-10 0,0 0-37 15,0 0-54-15,16 0-78 0,-16 0-98 0,0 0-90 16,0 0-108-16,17 0-217 0,-17 0-55 0,0 0 128 16</inkml:trace>
  <inkml:trace contextRef="#ctx0" brushRef="#br0" timeOffset="54416.62">16196 8979 2674 0,'0'0'7'0,"21"0"-4"0,-21 0 2 0,0 0-4 16,0 0-9-16,0 0 3 0,0 0-2 0,0 0 2 16,0 0-7-16,0 0-15 0,0 0-28 0,0 0-51 15,-25 0-71-15,25 0-132 0,-23 0-235 0,23 0-14 16,-27 0 79-16</inkml:trace>
  <inkml:trace contextRef="#ctx0" brushRef="#br0" timeOffset="54591.53">15425 9044 2624 0,'0'0'-3'15,"0"0"-13"-15,0 0-32 0,0 0-37 0,0-20-43 16,0 20-55-16,0 0-56 0,0 0-82 0,0-14-143 16,-37 14 7-16,37 0 88 0</inkml:trace>
  <inkml:trace contextRef="#ctx0" brushRef="#br0" timeOffset="54765.52">14755 8992 2769 0,'0'11'-2'0,"0"-11"-13"15,0 0-22-15,19 0-31 0,-19 0-32 0,0 0-17 16,0 0-26-16,0 0-47 0,0 0-90 0,0 0-177 16,-31 0-55-16,31 0 78 0</inkml:trace>
  <inkml:trace contextRef="#ctx0" brushRef="#br0" timeOffset="54935.66">13804 9030 2701 0,'0'0'-19'0,"0"0"-59"0,0 0-71 0,0 0-58 16,0 0-32-16,0 0-12 0,0-20-25 0,-31 20-94 15,31 0-47-15,-29 0 71 0</inkml:trace>
  <inkml:trace contextRef="#ctx0" brushRef="#br0" timeOffset="55116.63">12618 8968 3015 0,'0'0'7'0,"0"0"0"0,0-12 2 0,0 12-2 16,0-9-10-16,0 9-6 0,0-5-19 0,0 5-27 16,0 0-26-16,0 0-46 0,0 0-46 0,0 0-82 15,0 0-157-15,0 0-201 0,0 0 52 16,-25 0 110-16</inkml:trace>
  <inkml:trace contextRef="#ctx0" brushRef="#br0" timeOffset="55832.13">15958 8900 3679 0,'0'4'-3'15,"0"0"-5"-15,-16-1-2 0,16 0 2 0,0-3-1 16,0 0 5-16,0 0 0 0,0 0-1 0,0 0 3 16,0 0 0-16,0 0 4 0,0 0 1 15,-36 0-1-15,12 0 0 0,-7 0-15 0,-11 0-28 16,-7 18-27-16,-7-18-42 0,-12 0-39 0,-9 0-38 15,-8 14-37-15,-3-14-12 0,-10 0-8 0,-3 12-12 16,-8-12-72-16,-1 7-126 0,0-3-48 0,3-1 77 16</inkml:trace>
  <inkml:trace contextRef="#ctx0" brushRef="#br0" timeOffset="56016.79">13999 8945 2955 0,'0'0'0'0,"28"0"-5"0,-28 0 0 0,19 0-3 0,-19 0 4 16,12 0 4-16,-12 0-1 0,0 0 6 16,0 0-1-16,0 0 1 0,-45 0-1 0,14 0-15 15,-6 0-49-15,-11 0-54 0,-8 24-66 0,-8-24-39 16,-4 0-14-16,-8 23-31 0,-7-23-8 0,-2 15-68 16,-6-15-72-16,-2 15 50 0,4-15 79 0</inkml:trace>
  <inkml:trace contextRef="#ctx0" brushRef="#br0" timeOffset="56167.95">12299 9003 2965 0,'0'0'2'0,"0"0"-2"0,23 0-1 16,-23 0-1-16,0 0 2 0,0-18-1 16,0 18-9-16,0 0-5 0,0 0-18 0,-27 0-25 15,27 0-51-15,-43 0-77 0,14 0-119 0,-2 0-196 16,-4 0-120-16,-5 0 82 0</inkml:trace>
  <inkml:trace contextRef="#ctx0" brushRef="#br0" timeOffset="56349.35">11286 8944 3337 0,'0'0'3'0,"25"0"-5"0,-25 0 4 0,0 0-1 15,19-26-6-15,-19 26-16 0,0 0-28 0,0 0-26 16,0-17-32-16,-39 17-28 0,16 0-52 0,-6 0-66 16,-4 0-103-16,-11 0-170 0,1 0-73 0,-7 0 90 15</inkml:trace>
  <inkml:trace contextRef="#ctx0" brushRef="#br0" timeOffset="56564.56">10212 8903 2969 0,'0'0'4'0,"0"0"2"0,0 0 3 0,0 0 24 15,0 0 19-15,0 0 20 0,0 0 7 0,0 0-13 16,-2 0-21-16,2 0-20 0,-5 0-11 0,-5 0-12 16,0 0-1-16,-5 0-5 0,-1 0-24 0,-7 0-27 15,-2 0-33-15,-4 0-41 0,-2 0-16 0,-2 0-1 16,2 18-3-16,-8-18-17 0,-2 0-47 0,1 0-119 15,-3 0-150-15,-3 0-63 0,-1 0 86 0</inkml:trace>
  <inkml:trace contextRef="#ctx0" brushRef="#br0" timeOffset="56733.4">8814 8879 1788 0,'-33'-4'22'0,"10"1"23"0,-3 0 10 15,7-1 35-15,-2 0 22 0,3 1 12 0,1-1 23 16,1 2-7-16,3-2-24 0,1 2-32 0,-1 0-34 15,5 0-28-15,0-1-22 0,-3 3-5 0,3-1-6 16,-4 0-23-16,-1-1-26 0,-1 2-39 0,-1 0-38 16,1 0-36-16,0 0-42 0,-1 0-71 0,-1 0-115 15,-1 0-91-15,0 0 70 0</inkml:trace>
  <inkml:trace contextRef="#ctx0" brushRef="#br0" timeOffset="56903.23">7907 8850 2716 0,'-2'0'-2'15,"2"0"6"-15,-4-21-3 0,4 21-2 0,0 0-9 16,-5 0-28-16,-1-17-24 0,0 17-25 0,-2 0-40 16,-3 0-42-16,-3 0-55 0,-1 0-89 0,-3 0-87 15,-1-8-75-15,1 8 80 0</inkml:trace>
  <inkml:trace contextRef="#ctx0" brushRef="#br0" timeOffset="57024.57">7433 8804 1110 0,'0'0'-18'0,"0"0"-56"0,21 0-131 0,-21 0-72 15,0 0 17-15</inkml:trace>
  <inkml:trace contextRef="#ctx0" brushRef="#br0" timeOffset="57879.84">7382 8800 2680 0,'0'0'13'0,"14"0"10"0,-14 0 23 16,15 0 41-16,-15 0 29 0,16-19 28 0,-16 19 1 15,10 0-26-15,-5 0-33 0,-5 0-34 0,4 0-22 16,-2 0-15-16,-2 0-13 0,0 0-4 0,0 0-5 16,0 0-1-16,0 0 2 0,0 0-1 0,0 0 3 15,0 0 6-15,0 0 4 0,0 0 16 0,0 0 4 16,0 18-3-16,0-18-2 0,0 16-14 0,0-16 1 16,-21 20-5-16,21-12 2 0,0 2 1 15,-23 0-4-15,23-2 1 0,-26 0 0 0,9 0-2 16,-2-3 1-16,3 0 1 0,-3-2 3 0,3-2-4 15,-3 1 2-15,3-2 0 0,-1 0 0 0,5 0 33 16,-1 0 17-16,3 0 24 0,-2-21 28 0,3 21-8 16,3 0 14-16,0-21-4 0,2 21-15 0,2-15-16 15,2 15-24-15,0-14-11 0,0 3-11 0,0 3-7 16,0-1-9-16,24 2-4 0,-24-2-6 0,27 0 0 16,-27 4-2-16,33-2-1 0,-12 3 0 0,2-1-1 15,-5 4-1-15,5 0-3 0,-4 1-1 0,-1 0 3 16,-1 0-9-16,-3 0-3 0,-5 0 4 0,-1 0-4 15,0 20 10-15,-6-20 1 0,0 0 5 16,-2 21 0-16,0-21 0 0,0 18 4 0,0-18-7 0,0 19 4 16,-29-11 0-16,29 1-3 0,-20-2 3 15,20-1-2-15,-25-1 4 0,25-2 1 0,-23 1-2 16,23-3 4-16,-21 1-1 0,21-2 1 0,-12 0 11 16,12 0 30-16,-6 0 39 0,6 0 32 0,0 0 26 15,0 0-29-15,0 0-47 0,0 0-32 0,0-19-39 16,0 19 7-16,0 0 10 0,23-21 0 0,-23 21 3 15,0-18-13-15,24 18-6 0,-24-15-5 0,23 15-6 16,-8-12-1-16,-5 7 10 0,0 1-11 0,1 2 4 16,-3 0-6-16,-4 2-4 0,-4 0 3 15,6 0 1-15,-6 0 3 0,0 0 0 0,0 0 6 16,0 0 3-16,0 0 4 0,0 25-11 0,0-25-9 16,-23 15-7-16,23-15 4 0,0 21 0 0,-28-21 11 15,28 14 10-15,-21-14 3 0,21 9 1 0,-23-9 7 16,23 6-4-16,-16-6 0 0,16 0 7 0,-9 0-1 15,3 0 27-15,6 0 29 0,-4 0 29 0,4 0 6 16,0 0-26-16,0 0-33 0,0-18-30 0,0 18 1 16,0 0-1-16,31-19 9 0,-31 19-8 0,29-15-12 15,-29 15-4-15,37-11-4 0,-16 11 0 0,-1 0-4 16,-3-8-4-16,-2 8-8 0,-3 0 1 0,-12 0-1 16,14 0 0-16,-14 0 5 0,0 0 7 15,0 0 5-15,0 0 18 0,0 19 1 0,-26-19-16 16,26 0-22-16,-29 20-17 0,29-20-17 0,-38 17 8 15,20-17 22-15,-3 13 2 0,5-13 20 0,1 0 4 16,1 6 1-16,14-6 6 0,-15 0 4 0,15 0 0 16,-6 0-1-16,6 0-29 0,0 0-62 0,0 0-64 15,0 0-88-15,0 0-87 0,0 0-87 0,0 0-103 16,23 0-126-16,-23-17-309 0,20 17 69 0,-20 0 168 16</inkml:trace>
  <inkml:trace contextRef="#ctx0" brushRef="#br0" timeOffset="60615.68">16508 6420 2656 0,'0'0'10'0,"-2"0"11"15,2 0 8-15,0 0 26 0,0 0 22 0,0 0 29 16,-2 0 32-16,2 0 9 0,-2 0-3 0,2 0-3 16,0 0-15-16,0 0-12 0,0 0-9 15,0 0-14-15,0 0-4 0,0 0-9 0,0 0 1 0,0 0-3 16,0 0-6-16,0 0 2 0,0 0-9 16,0 0-3-16,0 0 2 0,0 0-1 0,0 0-3 15,0 0-8-15,0 0-14 0,18 0-8 0,-18 0-11 16,17 0-5-16,-5 0 7 0,3 0 3 0,1 0 8 15,3 0-4-15,4 0 3 0,-1 0-7 0,3 0-3 16,2 0-2-16,2 0-17 0,6 0 1 0,2 0-2 16,-1 0 1-16,1 0 7 0,2 0-3 0,7 0 0 15,-3 0-6-15,2 0 6 0,1 0 1 0,-1 0 15 16,5 0 16-16,2 0 8 0,-3 0 21 0,-1 0 5 16,1 0 17-16,-3-17 13 0,-1 17-13 15,-1 0-9-15,1-12-10 0,-5 12-11 0,-3-12 30 16,-2 12 14-16,-4-11 6 0,-2 11 15 0,-2-7-13 15,-7 5-6-15,1-1-4 0,-6-1-19 0,-1 2-7 16,-2 0-3-16,-1 0 0 0,-5-1 6 0,0 2 9 16,-2 0-5-16,0-1-3 0,1 1-5 0,-5-1-2 15,0 2-6-15,2-2-8 0,-2 2-6 0,0-1-17 16,0 1-3-16,0 0-4 0,0 0-1 0,0-3 1 16,0 3 0-16,0 0-4 0,0 0-3 0,0 0-12 15,0 0-2-15,0 0-4 0,0 0-2 0,0 0 1 16,0 0-3-16,0 0-2 0,0 0-6 0,0 0 2 15,0 0-2-15,0 0-2 0,0 0 8 16,0 0 2-16,0 22 6 0,0-22 5 0,0 25-1 16,0-7-4-16,0 4-2 0,0 2 2 0,0 3-1 15,-21 4 0-15,21-1 1 0,0 1 1 0,0 2 0 16,0 1 0-16,-12 1 0 0,12-1-2 0,0 0-7 16,0-1 8-16,0-2 0 0,0 0-5 0,0-2 10 15,-9 0-7-15,9-3-1 0,-8-2 4 0,6-4-7 16,-4 0 4-16,2-2 4 0,-1-3-3 0,1-3-6 15,2-3-28-15,0-2-18 0,2-3-17 0,0-1-26 16,0-2-14-16,0-1-43 0,0 0-69 0,0 0-121 16,0 0-171-16,0 0-100 0,0 0-102 0,0 0-54 15,0-22-43-15,-31 22-282 0,31-23 174 0,-35 23 209 16</inkml:trace>
  <inkml:trace contextRef="#ctx0" brushRef="#br0" timeOffset="61705.01">16388 6561 3418 0,'0'-7'13'0,"0"-2"10"0,0 2 27 0,0-2 58 15,0 1 42-15,0-1 50 0,0 0 32 0,0 2-8 16,0 0-6-16,-23 1-3 0,23 1-4 0,0 2 10 16,0-1-3-16,-14 1-9 0,14 1 4 0,0 2-14 15,0-1-5-15,0 1-11 0,0 0-26 0,0 0-20 16,0 0-17-16,0 0-14 0,0 0-18 0,0 0-17 15,0 0-19-15,0 0-21 0,0 0-19 0,0 0-7 16,0 0-9-16,0 0-2 0,0 0 12 0,0 0 46 16,0 0 42-16,0 24 16 0,0-24 4 0,0 22-31 15,0-8-31-15,0 3-4 0,0 1-9 0,0 2-11 16,-19-1-7-16,19 2-4 0,0 1 7 16,0 1 38-16,0 3 1 0,0 1-5 0,0 2-12 15,0 0-40-15,0 1-6 0,0-1 0 0,0 1 0 16,0 0 0-16,0-2 0 0,0 0 0 0,0-2 0 15,0 0 0-15,0-1 0 0,0-4 0 0,0-2 0 16,0-2 0-16,0-1 0 0,0-3 0 0,0 0 0 16,0-2 0-16,0-4 0 0,0 2 0 0,0 0 0 15,0-4 0-15,0 1 0 0,0-3 0 0,0-3 0 16,0 2 0-16,0-2 0 0,0 0 0 16,0 0 0-16,0 0 0 0,0 0 0 0,0 0 0 15,0 0 0-15,0 0 0 0,0 0 0 0,0 0 0 16,0 0 0-16,0 0 0 0,0 0 0 0,0 0 0 15,0 0 0-15,0 0 0 0,0 0 0 0,0 0 0 16,0 0 0-16,0 0 0 0,0 0 0 0,0 0 0 16,0 0 0-16,0 0 0 0,0 0 0 0,0 0 0 15,0 0 0-15,0 0 0 0,0 0 0 0,0 0 0 16,0 0 0-16,0 0 0 0,0 0 0 0,0 0 0 16,0 0 0-16,0 0 0 0,0 0 0 0,31 0 0 15,-31 0 0-15,35 0 0 0,-12 0 0 16,6 0 0-16,4 0 0 0,2 0 0 0,3 0 0 0,5 0 0 15,2 0 0-15,7 0 0 0,2 0 0 16,2-20 0-16,8 20 0 0,4 0 0 0,4-17 0 16,3 17 0-16,3 0 0 0,3-16 0 0,6 16 0 15,0 0 0-15,1-13 0 0,-5 13 0 0,-4 0 0 16,-7-5 0-16,-4 5 0 0,-10 0 0 0,-8 0 0 16,-9 0 0-16,-10 0 0 0,-8 0 0 0,-5 0 0 15,-7 0 0-15,-3 0 0 0,-6 0 0 0,0 0 0 16,-2 0 0-16,0-4 0 0,0 4 0 0,0 0 0 15,0 0 0-15,0 0 0 0,0 0 0 0,0 0 0 16,0 0 0-16,0 0 0 0,0 0 0 0,0 0 0 16,0 0 0-16,0 0 0 0,0 0 0 0,0 0 0 15,0 0 0-15,0 0 0 0,0 0 0 16,0 0 0-16,0 0 0 0,0 0 0 0,0 0 0 16,0 0 0-16,0 0 0 0,0 0 0 0,0 0 0 15,0 0 0-15,0 0 0 0,0 0 0 0,0 0 0 16,0 0 0-16,0 0 0 0,0 0-3 0,0 0-159 15,0 0-187-15,0 0-305 0,0 0-267 0,-16 0-121 16,16 0-120-16,0 0-232 0,0 0 270 0</inkml:trace>
  <inkml:trace contextRef="#ctx0" brushRef="#br0" timeOffset="62424.79">16345 6485 3043 0,'0'0'40'0,"2"0"36"0,-2 0 28 15,0 0 43-15,0-14 1 0,0 14 2 0,0 0 7 16,0 0-23-16,0 0-30 0,0-10-29 0,0 10-28 15,0 0-13-15,0-7 1 0,0 3 1 0,0 4 6 16,0-5-3-16,0 3 2 0,0 0 4 0,0-3 4 16,0 4 0-16,0-2-1 0,0-1-8 0,0 2-5 15,0-2 0-15,0 0-7 0,0 3 1 0,0-3-5 16,0 0 0-16,0 1 2 0,0 0-6 0,18 0-7 16,-18 2-6-16,0-2-6 0,17 0 2 15,-17 1-7-15,14 2 1 0,-3 0 3 0,-3 0-11 16,4-3 12-16,-1 3 1 0,-1 0-4 0,2 0 9 15,-1 0-8-15,-1 0-7 0,-2 0 7 0,1 0-1 16,-1 0 1-16,-2 0 5 0,0 0-8 0,-2 0 7 16,1 0 3-16,-1 15-4 0,-4-15 1 0,4 0-3 15,-2 0-5-15,-2 0 1 0,2 0 4 0,0 0-9 16,-2 0 9-16,0 0 0 0,0 0-7 0,0 0 6 16,0 0-9-16,0 0-20 0,0 0-44 0,0 7-50 15,0-7-73-15,0 0-106 0,0 5-114 0,0-2-147 16,0 2-284-16,0-1-43 0,0-1 163 0</inkml:trace>
  <inkml:trace contextRef="#ctx0" brushRef="#br0" timeOffset="64947.73">15873 4864 2656 0,'0'-7'26'0,"0"0"25"0,0 1 31 0,0-1 34 16,0 1 8-16,0 1 9 0,0 1 3 0,0 2-5 15,0 2-12-15,0-2-20 0,0 2-21 0,0 0-27 16,0 0-23-16,-18 0-15 0,18 0-11 0,0 0 14 16,0 0 24-16,-23 0 29 0,11 23 6 0,-3-23-13 15,-1 22-20-15,-3-22-25 0,-4 30-9 0,1-10-2 16,-5 1 3-16,0-1 3 0,4 1 9 0,-2 3-3 15,0 1-4-15,1-1-5 0,1 2 1 0,-4-2 4 16,4 1 7-16,-1-1-1 0,-1-1-2 16,4-1 2-16,0 1 21 0,-1-2 9 0,3 0-1 15,0-1-5-15,5 0-25 0,2-2-9 0,-3-2 15 16,7 0 4-16,0-2 2 0,-1 0 7 0,5-1 1 16,0 1 11-16,0-2 2 0,0-1-4 0,4 2-19 15,0 1-2-15,0-1 0 0,0 0 39 0,0 1 31 16,0 1-6-16,25-1-2 0,-25 1-48 0,18 3-22 15,-18-1 11-15,25 0 1 0,-25 1 20 0,25 0 1 16,-25 0-16-16,27 1 1 0,-15 1-7 0,0-1-9 16,-1 1-4-16,1 1-4 0,-4-2-8 15,1 2 4-15,1 2 4 0,-2-2 7 0,-4 0-10 0,3 3-6 16,-3 0 2-16,-2 0-12 0,-2 1 21 16,4 2-10-16,-4 0-5 0,0 1 0 0,0 2-10 15,0 0 15-15,0-1-1 0,-21-1 5 0,21 1 5 16,-20-1-10-16,20-2 5 0,-19 1-9 0,19-1-2 15,-21-4 2-15,7 1 0 0,4 0 5 0,-1-3-5 16,-1-2 9-16,2-2-1 0,-1 1 5 0,1-3 0 16,2-2-17-16,-3-1-1 0,3-1-3 0,0-2 8 15,1-2 4-15,3 0 0 0,-2-1-4 0,2-1-4 16,0-2 12-16,2 0-3 0,0 0 7 0,2-1-3 16,0-1 0-16,0 0 4 0,0 0 0 0,0 0 8 15,0 0-4-15,0 0 3 0,0 0 33 16,0 0 10-16,0 0 16 0,0 0 16 0,0 0-19 15,0 0-15-15,0 0-11 0,0 0-25 0,18 0-15 16,-18 0-4-16,0 0-7 0,23-15-3 0,-23 15 0 16,25 0 1-16,-11 0-1 0,3 0 3 0,-1 0-5 15,-1 0-1-15,1 0 1 0,3 0 2 0,-2 0 3 16,-1 23 0-16,-1-23 1 0,-1 15-6 0,-2-15-1 16,1 16 1-16,-1-16 2 0,1 18 6 0,-5-9-2 15,0 1-1-15,3-1-2 0,-7 2-4 0,2-1 1 16,-2 1 4-16,-4 0 5 0,2 2 2 0,0 2 0 15,-2-1-4-15,0 1-4 0,0 0 5 16,0 3 0-16,0-3 4 0,0 2 8 0,0 0-11 16,0 1 10-16,0-2 6 0,0 1 54 0,0 1 23 15,0 0 0-15,0 0-2 0,0 0-62 0,0 1-20 16,-21 1 29-16,21-2 3 0,0 3 10 0,-16-3 2 16,16 2-37-16,0 1-10 0,-17-3 5 0,17 1 2 15,-10 3-2-15,10 1 6 0,-8-1-11 0,8 3 7 16,-6 2 26-16,4-2 0 0,-1 2 6 0,3 2-13 15,0-2-17-15,-2 0 5 0,2 3 0 0,0-2 6 16,0 0-3-16,0-1-12 0,0 0 3 0,0 3 36 16,23-3 13-16,-23 1 3 0,0-1-11 0,21-1-39 15,-21 0-11-15,12-1 18 0,-12 5 28 16,13-6 6-16,-13 1-1 0,8-1-16 0,-8 1-23 16,8 1 3-16,-8-2 8 0,6 2 0 0,-2-3-2 15,-1-1-8-15,3 3-10 0,-2 0-10 0,4-1-1 16,-4 1 0-16,5-1 0 0,-1 1 0 0,-4-2 0 15,2 3 0-15,0-2 0 0,1 1 0 0,-3-1 0 16,0 0 0-16,0 1 0 0,-2-1 0 0,2 0 0 16,0 0 0-16,0-2 0 0,-4 0 0 0,7 3 0 15,-5-4 0-15,4 1 0 0,-4 1 0 0,4-1 0 16,-2-3 0-16,0-1 0 0,1-1 0 0,-3-2 0 16,0-2 0-16,0 0 0 0,2-4 0 0,-2 0 0 15,4 0 0-15,-2-1 0 0,5 0 0 16,1 2 0-16,2-2 0 0,3 3 0 0,-3 0 0 15,5 0 0-15,-1 1 0 0,3-3 0 0,2 4 0 16,-3 0 0-16,1-1 0 0,1 0 0 0,-1-1 0 16,0 0 0-16,-3 0 0 0,-1-1 0 0,-5-4 0 15,0 2 0-15,1-2 0 0,-5-2 0 0,0 1 0 16,-4-2 0-16,2-1 0 0,-2 0 0 0,0-1 0 16,-2-1 0-16,0 0 0 0,0 0 0 0,0 0 0 15,0 0 0-15,0 0 0 0,0 0 0 0,0 0 0 16,0 0-85-16,0 0-223 0,0-19-289 15,0 19-277-15,0-18-158 0,0 18-103 0,0-26-301 16,0 5 262-16,0 0 242 0</inkml:trace>
  <inkml:trace contextRef="#ctx0" brushRef="#br0" timeOffset="66947.99">11644 6086 4493 0,'8'-13'13'0,"1"0"44"0,-5 2 57 16,0 1 87-16,4-1 71 0,-2 3 51 0,-6 3 26 16,0 1-29-16,0 3-52 0,0 0-78 0,0 1-80 15,0 0-56-15,0 0-24 0,0 0 15 0,-20 0 23 16,20 30 7-16,0-30-6 0,-25 38-30 0,25-12-16 15,-21 6 7-15,21 3 26 0,-23 4 15 16,13 0 4-16,4 5-14 0,6 0-22 0,-12 4-18 16,7-1-7-16,3 0-1 0,0-2-5 0,2-1-2 15,0-1-6-15,0-3 3 0,0-4-3 0,0-4 3 16,0-2-1-16,0-6 3 0,0-5 2 0,0-3 4 16,0-5 2-16,19-4 4 0,-19-2 4 0,0-4-4 15,0-1-2-15,0 0-7 0,10 0-6 0,-10-28-4 16,0 28 2-16,8-36-4 0,-8 9-2 0,0-3 3 15,0-7 0-15,0-3-3 0,0-4-1 0,0-6-5 16,0-1-4-16,0-2 10 0,0-3-2 16,-20 2 6-16,20 0 4 0,0 3-2 0,0 1 3 0,0 2 0 15,0 4 3-15,20 4-3 0,-20 4 15 16,25 4 23-16,-25 4 21 0,29 3 11 0,-29 4-2 16,29 3-18-16,-12 3-21 0,3 2-7 0,-3 2-13 15,-1 3-5-15,1 0-7 0,-3 5-7 0,5 1 1 16,-4 2-2-16,-3 0-5 0,2 0 6 0,1 21 5 15,-1-21 2-15,1 24 6 0,-1-24-2 0,1 34-2 16,1-11-1-16,-5 0-3 0,1 1-2 0,-2 2 3 16,-3 2 3-16,-3 1 3 0,-2-1-5 0,-2-1 0 15,0 0 1-15,0-2 1 0,0 1 4 0,0-3-4 16,-25 1-2-16,25-1-2 0,-21-1-2 0,21-1 4 16,-27-2-7-16,27-1-13 0,-26-1-8 0,13-2-9 15,-1-3 2-15,1-3 17 0,1 0 12 16,2-4 8-16,-3 1 7 0,7-4 2 0,-2-1 0 15,1-1 3-15,5 0 1 0,-2 0-8 0,2 0 2 16,0 0-1-16,2 0 6 0,0-23 20 0,0 23 11 16,0 0 9-16,0-18 4 0,0 18-10 0,0 0-16 15,0-18-11-15,0 18-13 0,0 0-8 0,0 0 0 16,19 0 0-16,-19 0-4 0,0 0-3 0,0 0-25 16,16 0-22-16,-16 0-22 0,23 29-34 0,-11-29-21 15,3 35-34-15,-1-13-51 0,3 2-72 0,-5 1-142 16,3 2-132-16,-1 0-71 0,-1-1-40 15,-3-2 18-15,2-1 13 0,-1 0-99 0,-5-2-228 0,2-5 169 16,-2-3 176-16</inkml:trace>
  <inkml:trace contextRef="#ctx0" brushRef="#br0" timeOffset="67368.53">12039 6524 4597 0,'0'-9'7'0,"23"-2"3"0,-9 3 34 16,-1-2 91-16,-1 1 107 0,4-4 134 0,-1 3 74 15,-1 2-14-15,-3 3-58 0,-1 0-91 0,-2 0-77 16,-1 1-51-16,3 1-38 0,-2 1-38 0,-2 1-29 16,-2 0-19-16,3-1-12 0,-3 2 0 0,2 0 0 15,-2 0-1-15,2 0-8 0,-2 0-6 0,1 0-4 16,-1 0-8-16,-2 0 2 0,2 0 4 16,0 0 0-16,0 0 3 0,0 0 1 0,-2-1-1 15,5-2 0-15,-1 1-1 0,0-4-5 0,0 0-10 16,0-3-12-16,1-1-5 0,-1-3-1 0,2 1 1 15,-2-3 7-15,1-1-5 0,-3-2-3 0,0 0 0 16,-2 0 0-16,0 0 6 0,0 0 0 0,-2 0 0 16,0 1-5-16,0 1-5 0,0 3-10 0,0 2-7 15,0 1-11-15,0 3-8 0,-25 2 6 0,25 3 4 16,-18 2 19-16,18 0 10 0,-27 0 2 0,8 0 2 16,0 24-2-16,-1-24 4 0,-3 28-25 0,0-28-16 15,3 36-23-15,-3-15-31 0,4 1-5 16,1 3-20-16,3-1-8 0,3 2 13 0,6 2 0 15,2 2-8-15,1 0-16 0,3 0-24 0,0 1-14 16,0 0 8-16,31-1 1 0,-31-1-15 0,29-1-18 16,-29-3-30-16,36-2-48 0,-20-2-29 0,1-3-18 15,1-4-27-15,-3-2-43 0,1-2-176 0,-3-7-39 16,1-3 101-16</inkml:trace>
  <inkml:trace contextRef="#ctx0" brushRef="#br0" timeOffset="67803.5">12547 6157 4449 0,'13'-18'-3'16,"-3"1"27"-16,5 4 46 0,-7 1 56 0,2-4 48 15,-6 5 20-15,3 4-20 0,-7 3-48 0,0 2-57 16,0 0-51-16,0 2-30 0,0 0-1 0,0 0 9 16,0 0 8-16,0 0 5 0,-29 22-9 0,29-22 2 15,-21 20-8-15,21-20 8 0,-25 28-5 0,11-12 4 16,-1-2 8-16,5 2-12 0,0-1 0 0,-1 1 0 15,3-1-8-15,2-2 5 0,2 0 0 0,4 0 3 16,0-2 4-16,0 0 3 0,0-1 4 0,0-4 1 16,0 2 3-16,22 1 4 0,-22-4 29 15,25 1 25-15,-25-1 32 0,29 1 27 0,-10-1 4 0,-3 0 6 16,5 0 4-16,-2 1-6 0,1-1-10 16,1-3-15-16,0 3-30 0,-3-1-21 0,-1-1-23 15,1 2-14-15,-3-2-9 0,-3 1 0 0,1-1 3 16,-5 0-4-16,-2 1 4 0,0 1-2 0,-4-1 8 15,2 2 17-15,1 1 24 0,-3 0 3 0,-2 3-5 16,2 1-12-16,-2 1-23 0,0-1-3 0,0 4-4 16,0-1-1-16,0 2 1 0,0 1-7 0,-25 0 0 15,25 1-6-15,-23 1-5 0,23 0 3 0,-27-1-2 16,27 4 1-16,-31-1 2 0,15 1-16 0,-5 0-47 16,5-2-55-16,-3 1-71 0,2-3-90 0,1 1-93 15,-1-4-95-15,1-2-55 0,1-3-30 16,1 0-35-16,1-5-54 0,1-1-193 0,0-4-183 15,1 0 174-15</inkml:trace>
  <inkml:trace contextRef="#ctx0" brushRef="#br0" timeOffset="68051.97">12870 6157 4778 0,'14'-12'5'0,"-1"2"-3"0,-7-2 55 16,2 4 118-16,-2-7 119 0,-1 7 84 15,1 1-3-15,-4 3-103 0,0 1-122 0,-2 3-90 0,0 0-57 16,0 0-21-16,0 0-7 0,0 0 13 16,0 0 3-16,0 0 6 0,0 26 10 0,-21-26-4 15,21 31-4-15,0-12 5 0,0 5-12 0,0 1 1 16,0 5-5-16,0 2-43 0,0 0-29 0,0 4-58 16,0-1-56-16,0 0-26 0,0 0-37 0,0-1-18 15,0-2-12-15,21-2-24 0,-21-5-43 0,0-1-70 16,0-5-84-16,0-4-123 0,0-3-279 0,0-9 144 15</inkml:trace>
  <inkml:trace contextRef="#ctx0" brushRef="#br0" timeOffset="68202.02">12946 5785 3814 0,'21'-15'-1'0,"-21"4"-6"0,17 1-7 16,-17 2-3-16,8 3-27 0,-2 0-49 0,-6 2-66 15,4 3-68-15,-4 0-78 0,0 0-95 0,0 0-223 16,0 29-86-16,0-29 104 0</inkml:trace>
  <inkml:trace contextRef="#ctx0" brushRef="#br0" timeOffset="68442.92">13306 5921 4200 0,'6'-15'24'16,"-2"15"35"-16,1 0 62 0,-3-11 60 0,0 11 31 16,-2-7 14-16,0 7-49 0,0 0-51 0,0 0-59 15,0 0-49-15,0 0-27 0,0 0-5 0,0 0 3 16,0 0-1-16,0 0 16 0,-21 0-2 0,21 24 2 16,0-24-7-16,0 42-8 0,-14-12-37 0,14 4-26 15,0 8-32-15,0 4-34 0,0 5-30 0,0 1-47 16,0 0-47-16,0 3-56 0,0-3-46 15,0 1-50-15,0-3-87 0,0-4-208 0,0-6-50 16,0-7 123-16</inkml:trace>
  <inkml:trace contextRef="#ctx0" brushRef="#br0" timeOffset="68712.98">13186 6323 3569 0,'21'-12'2'0,"-21"1"2"15,14 2 33-15,-14 2 25 0,0-5 16 0,11 6 4 16,-11-1-36-16,0 4-24 0,0 1-20 0,0 1-8 16,-25 1 3-16,25 0-24 0,-29 0-21 0,29 0-24 15,-37 0-34-15,16 26-10 0,-2-26-13 16,7 23-2-16,-3-23 5 0,5 28 4 0,3-13 8 16,1 0 13-16,10 2 23 0,-10-3 21 0,10 1 26 15,0 1 15-15,0-2 2 0,0-1 14 0,29-2-2 16,-29-3 4-16,26 1 2 0,-26-3-2 0,34-1 3 15,-16-3-2-15,1-2 0 0,-1 0-27 0,1 0-49 16,2 0-69-16,-3 0-116 0,3 0-179 0,0 0-146 16,-3-22 68-16</inkml:trace>
  <inkml:trace contextRef="#ctx0" brushRef="#br0" timeOffset="69173.31">13480 6213 4056 0,'6'-6'3'0,"2"1"21"0,-2-2 43 16,-2 3 48-16,5-4 46 0,-3 3 18 0,-4 2-19 16,2 0-37-16,-4 1-49 0,0 2-45 0,0-2-23 15,0 1-14-15,0 1-4 0,0 0 7 0,0 0-3 16,0 0 3-16,-21 0 4 0,21 26 0 0,0-26-10 16,0 20 0-16,-22-20-10 0,22 28-12 0,-15-13 5 15,15-1-5-15,-14 0-1 0,14 1 0 16,-13 0 0-16,13-2-1 0,-4 2 5 0,4-1 9 15,0-2 3-15,0-2 3 0,0 0 1 0,0 1-4 0,23-4 4 16,-23 0 5-16,21-2 1 0,-21-3 4 16,31 0 0-16,-15-2 2 0,1 0 4 0,3 0 0 15,-1 0 2-15,2-20-1 0,-3 20 1 0,1 0-1 16,0-27-1-16,-5 27 5 0,0-21 4 0,1 21 11 16,-5-24 8-16,1 12 8 0,-1 0 11 0,-4-1 1 15,-2-1 7-15,2 2-4 0,-3-1 4 0,-1 1 13 16,2-1 6-16,-4 1 16 0,0 1 7 0,0-1 6 15,0 2-9-15,0 1-3 0,0 1-24 0,0 2-25 16,0 2-22-16,0 2-26 0,0 1-18 0,0 1-9 16,0 0 9-16,0 0 4 0,0 0 14 0,0 22-3 15,0-22 17-15,-21 30-9 0,21-10-8 16,0 6 3-16,0 1-59 0,-19 5-31 0,19 0-46 16,0 4-56-16,0 0-26 0,0-1-36 0,0 1-42 15,0 0-49-15,0-1-52 0,0-3-64 0,0 0-107 16,21-5-209-16,-21-3 63 0,0-5 138 0</inkml:trace>
  <inkml:trace contextRef="#ctx0" brushRef="#br0" timeOffset="74773.5">13982 6293 3345 0,'6'13'11'0,"0"-13"23"0,1 0 24 16,-7 0 27-16,6 0 9 0,-4 0 1 0,-2 0-7 16,4 0-17-16,-4 0-18 0,0 0-21 0,0 0-21 15,0 0-8-15,0 0-2 0,0 0-11 0,0 0 9 16,2 0-4-16,-2 0 0 0,0 0 8 0,2 0-2 16,-2 0-2-16,0 0 1 0,4 0 0 15,2 0 0-15,1 0 2 0,1 0 2 0,2 0-2 16,1 0 1-16,3 0-4 0,1-22 1 0,-3 22-1 15,0-17 1-15,1 17 12 0,1-26 25 0,-3 12 19 16,-3-1 16-16,2 0 5 0,-2 1-18 0,-1-2-12 16,-1-1-9-16,-2 3-10 0,-2 1-8 0,0 0 1 15,-2 0-8-15,0 2 3 0,0-2-5 0,0 5-2 16,0-3-6-16,-31 4-9 0,31 1 0 0,-23 1-3 16,23 2 4-16,-33 2 5 0,13 1 2 0,-3 0-1 15,0 0-3-15,-2 27 0 0,1-27 2 0,-1 32-2 16,0-10 3-16,2 3-2 0,5 2 2 0,3 2-2 15,3 2-4-15,3 0-7 0,5 1-9 16,4-2-2-16,0 2-3 0,0-3-5 0,0 0 6 16,38-2 1-16,-38-3 8 0,37-2 8 0,-17-3-1 15,1-1-7-15,2-3-12 0,0-3-19 0,-1-1-26 16,-3-2-33-16,2-4-43 0,-3 1-48 0,1-2-53 16,-1-1-58-16,-3-2-82 0,1 3-169 0,-1-3-180 15,-3-1 101-15</inkml:trace>
  <inkml:trace contextRef="#ctx0" brushRef="#br0" timeOffset="75553.13">11601 6956 2602 0,'-27'0'51'0,"10"0"39"0,3 0 45 0,-1 12 64 16,-1-12 20-16,-1 0 33 0,1 0 7 0,-3 0-23 16,5 0-36-16,1 0-37 0,1 0-22 0,2 0-6 15,3 0-5-15,3 0-1 0,0 0 5 0,4 0 7 16,-2 0 12-16,2 0 20 0,0 0 5 0,0 0-3 15,0 0-3-15,0 0-12 0,0 0-5 0,0 0-2 16,0 0-10-16,0 0-16 0,25 0-13 0,-25 0-13 16,31 0-8-16,-11 0-8 0,9 0-9 15,11 0-14-15,7 0-15 0,11 0-3 0,12 0-12 16,15-24-12-16,12 24-11 0,17-17-8 0,16 17-7 16,15-20 5-16,10 20 6 0,12-18 1 0,7 10 11 15,6 0 11-15,-2 8 29 0,-1-8 20 0,-7 8 5 16,-9-4 16-16,-12 4-6 0,-15 0 0 0,-14 0-13 15,-14 0-28-15,-22 0-28 0,-11 0-21 0,-20 0-2 16,-11 0 0-16,-9 0 0 0,-12 0 0 0,-7 0 0 16,-4 0 0-16,-5 0 0 0,-5 0 0 0,0 0 0 15,0 0 0-15,0 0 0 0,0 0 0 0,0 0 0 16,0 0 0-16,0 0 0 0,0 0 0 0,0 0 0 16,0 0-4-16,-17 0-50 0,17 0-73 15,0 0-98-15,-17 0-145 0,17 0-191 0,-12 0-171 16,12 0-123-16,-14 18-146 0,5-18-212 0,3 0 23 15,-4 0 223-15</inkml:trace>
  <inkml:trace contextRef="#ctx0" brushRef="#br0" timeOffset="82437.25">19173 14633 1875 0,'0'-1'43'0,"0"1"23"16,0 0 10-16,0 0 14 0,0 0-23 15,0 0-3-15,0 0 6 0,0 0 7 0,0 0 2 16,0 0 7-16,0 0 10 0,0 0 3 0,0 0 4 15,0 0 1-15,0 0-2 0,0 0 0 0,0 0 5 16,0 0-2-16,0 0 10 0,0 0 8 0,0 0-4 16,0 0 6-16,0 0-12 0,0 0-12 0,0 0-4 15,0 0-19-15,0 0-9 0,0 0-10 0,0 0-17 16,0 0 2-16,0 0 1 0,0 0-1 0,0 0-6 16,0 0-15-16,0 0-18 0,-15 0-5 0,15 0 1 15,0 0 4-15,0 0 61 0,0 0 31 0,0 0 3 16,0 26 1-16,0-26-62 0,0 31-30 15,0-12-7-15,0 4 1 0,0 0 3 0,0-4-7 0,0 0 5 16,0 0-9-16,0-1 0 0,0-2 5 16,0-2-2-16,17-3 6 0,-17 0 2 0,0-5-5 15,0-2 0-15,0-1 8 0,0 0 3 0,0-2 60 16,0-1 48-16,0 0 48 0,0 0 45 0,0 0-57 16,0 0-44-16,0 0-39 0,0-21-33 0,0 21 16 15,0-22 24-15,0 22 8 0,20-25 2 0,-20 11 3 16,0 0-5-16,0 1-9 0,19 2-3 0,-19-1-7 15,0 1-3-15,12 3 9 0,-12-1 4 0,0 2 9 16,6-1-3-16,-6 3-10 0,0 0-16 0,0 3-14 16,0-1-18-16,0 3-15 0,0-2-4 0,0 2-8 15,0 0-2-15,0 0-6 0,0 0 0 16,0 0-5-16,0 0 1 0,0 0 6 0,0 0 3 16,0 0 5-16,0 23 2 0,-14-23-4 0,14 25 1 15,0-25-1-15,0 29-2 0,0-14 2 0,0 2-4 16,0-3 2-16,-8 0 4 0,8-2-5 0,0-2 3 15,0-1-2-15,0-1-4 0,0-3 11 0,0-1 0 16,0-1 2-16,0-2 0 0,0-1-1 0,0 0 3 16,0 0 1-16,0 0 8 0,0 0-2 0,0 0-8 15,0 0-4-15,0 0-8 0,0-22-1 0,0 22 7 16,0-19-2-16,0 19 4 0,0-29-3 0,0 14-4 16,0 1 6-16,0-1 4 0,0 0 20 15,0 3 16-15,0-2 12 0,0 6 20 0,0-3-10 16,0 5-15-16,0 0-15 0,0 3-29 0,0 1-8 15,0 0-2-15,0 2-5 0,0 0-2 0,0 0-4 16,0 0-4-16,0 0 8 0,0 0 4 0,0 0 6 16,0 26 5-16,0-26-2 0,0 26 0 0,0-26-2 15,0 32-3-15,0-13 3 0,0 0-5 0,0-2 0 16,0 1 2-16,0 1-2 0,0-5 2 0,0 0-1 16,0-1 3-16,0-2-3 0,0-4 7 0,0 1 4 15,0-5 0-15,0-1 8 0,0-1-4 0,0 0 3 16,0-1 5-16,0 0 1 0,0 0-2 0,0 0-7 15,0 0-7-15,14-20-4 0,-14 20 7 0,0-21 20 16,11 21 12-16,-11-29 26 0,8 11 9 16,-8 1-12-16,10-1-6 0,-8 0-28 0,-2 1-16 15,4 1-7-15,-4-1-4 0,0 3-1 0,2 1 0 16,0 0 0-16,-2 5 0 0,0 0 0 0,0 3 0 16,0 1 0-16,0 2 0 0,0 1 0 0,0-1 0 15,0 2 0-15,0 0 0 0,0 0 0 0,0 0 0 16,0 22 0-16,0-22 0 0,0 23 0 0,0-23 0 15,0 34 0-15,-20-13 0 0,20 1 0 0,0-2 0 16,0 2 0-16,0-2 0 0,0-1 0 0,0 0 0 16,0-2 0-16,0-2 0 0,0-5 0 15,0-1 0-15,0-2 0 0,0-1 0 0,0-2 0 16,0-2 0-16,0-2 0 0,0 0 0 0,0 0 0 16,0 0 0-16,0 0 0 0,0-23 0 0,0 23 0 15,0-24 0-15,0 24 0 0,0-36 0 0,0 15 0 16,0-3 0-16,0 2 0 0,0-1 0 0,0 0 0 15,0 0 0-15,0 2 0 0,0 2 0 0,0 0 0 16,0 3 0-16,0 0 0 0,0 5 0 0,0-1 0 16,0 5 0-16,-15 1 0 0,15 1 0 0,0 4 0 15,0 1 0-15,0 0 0 0,0 0 0 0,0 0 0 16,0 0 0-16,0 0 0 0,-10 27 0 0,10-27 0 16,0 31 0-16,0-12 0 0,-4 1 0 15,4 0 0-15,0 2 0 0,0-3 0 0,0 1 0 16,0-4 0-16,0 0 0 0,0-2 0 0,0-5 0 15,0 1 0-15,0-3 0 0,0-2 0 0,0-3 0 16,0-1 0-16,0-1 0 0,0 0 0 0,0 0 0 16,0 0 0-16,0 0 0 0,0 0 0 0,0-20 0 15,0 20 0-15,0-18 0 0,0 18 0 0,0-26 0 16,16 11 0-16,-16-1 0 0,0 0 0 0,0 0 0 16,0-2 0-16,0 2 0 0,0 1 0 0,0 0 0 15,0 3 0-15,9 3 0 0,-9 2 0 0,0 0 0 16,0 2 0-16,0 4 0 0,0 1 0 0,0 0 0 15,0 0 0-15,0 0 0 0,0 0 0 0,0 0 0 16,0 0 0-16,0 26 0 0,0-26 0 16,0 25 0-16,0-25 0 0,0 35 0 0,0-15 0 15,0 0 0-15,0 2 0 0,0-3 0 0,0 1 0 16,0-1 0-16,0 0-1 0,0-3-11 0,0-1-11 16,0 1-2-16,0-4-7 0,0-2 6 0,0 0 10 15,18-2 5-15,-18-4 7 0,0 1 7 0,0-4 3 16,0 1 2-16,0-2 4 0,0 0 3 0,0 0 0 15,0 0-4-15,0 0-3 0,0 0-4 0,0 0-6 16,0-26 13-16,0 26-1 0,0-18 6 0,0 18 3 16,0-19-11-16,0 6-2 0,0 13-6 15,0-18 0-15,0 9 0 0,0 1 0 0,0 1 0 0,0 1 0 16,0 3 0-16,0-1 0 0,0 1 0 16,0 3 0-16,0 0-32 0,0 0-54 0,0 0-81 15,0 0-98-15,0 0-113 0,0 0-152 0,0 0-106 16,0 0-49-16,0 0-21 0,0 0-2 0,0 0-29 15,0 19-276-15,0-19 82 0,0 0 207 0</inkml:trace>
  <inkml:trace contextRef="#ctx0" brushRef="#br0" timeOffset="89289.41">19154 7094 2813 0,'10'0'-3'0,"1"0"4"0,-1 0 5 15,-2 0 20-15,5 0 32 0,-5 0 20 16,-2 0 23-16,-2 0 3 0,0 0-6 0,-4 0-9 16,0 0-17-16,0 0-17 0,0 0-30 0,0 0-15 15,0 0-12-15,0 0-6 0,0 0 4 0,0 0 0 16,0 0-1-16,0 0 1 0,-16 0 4 0,16 0-21 16,0 0-33-16,-25 0-64 0,25 0-80 0,-23 0-70 15,9 0-76-15,-3 0-111 0,-1 19-164 0,1-19 30 16,1 0 111-16</inkml:trace>
  <inkml:trace contextRef="#ctx0" brushRef="#br0" timeOffset="89502.48">18478 7253 2875 0,'17'0'0'16,"-17"0"-2"-16,18 0 0 0,-18-24-1 0,15 24-1 16,-15 0-13-16,10-21-16 0,-10 21-31 0,0 0-38 15,0 0-41-15,0 0-42 0,0 0-42 0,-27 0-82 16,27 0-107-16,-35 0-82 0,12 0 73 0</inkml:trace>
  <inkml:trace contextRef="#ctx0" brushRef="#br0" timeOffset="89694.47">17928 7215 3108 0,'-4'14'1'0,"2"-14"1"0,0 0-2 0,2 0-4 16,0 0-1-16,0 0-2 0,0 0 1 0,0 0 2 15,0 0-7-15,0 0-5 0,0 0-11 0,0 0-24 16,0 0-37-16,-29 0-59 0,29 0-68 15,-35 22-84-15,8-22-96 0,-2 0-123 0,-8 15-10 16,-3-15 108-16</inkml:trace>
  <inkml:trace contextRef="#ctx0" brushRef="#br0" timeOffset="89886.56">16942 7279 2817 0,'27'0'-1'15,"-27"14"0"-15,0-14 1 0,23 0-4 0,-23 0 11 16,0 0 11-16,0 0 7 0,18 0 8 0,-18 0 1 16,0 0-10-16,0 0-9 0,0 0-8 0,0-18-30 15,-27 18-38-15,27 0-46 0,-28 0-63 0,7 0-67 16,-8-14-85-16,0 14-88 0,-8 0-123 16,0-10 49-16,-5 10 121 0</inkml:trace>
  <inkml:trace contextRef="#ctx0" brushRef="#br0" timeOffset="90077.65">16082 7247 2720 0,'0'0'-2'0,"0"0"1"16,0 0 1-16,0 0 1 0,0 0 20 0,25 0 27 16,-25 0 16-16,0 0 17 0,0 0-3 0,0 0-20 15,0 0-19-15,0 0-18 0,0 0-13 16,0 0-6-16,-25 0-5 0,25 0-32 0,-29 0-48 15,9 0-63-15,-3 0-79 0,-2 0-77 0,-2 0-109 16,-2 0-153-16,4 19 9 0,-1-19 108 0</inkml:trace>
  <inkml:trace contextRef="#ctx0" brushRef="#br0" timeOffset="90267.07">15586 7322 2678 0,'0'0'1'0,"0"0"1"16,0 0-2-16,21 0 12 0,-21 0 19 16,0 0 13-16,0 0 0 0,0 0-11 0,0 0-20 15,0 0-17-15,0 0-8 0,0 0-17 0,0 0-28 16,0 0-40-16,0 0-48 0,-23 0-70 0,23 0-91 16,-25 0-137-16,11 0-113 0,-5 0 85 0</inkml:trace>
  <inkml:trace contextRef="#ctx0" brushRef="#br0" timeOffset="91318.99">18877 7103 3273 0,'4'0'21'16,"4"0"22"-16,-4 0 24 0,3 0 32 0,-3 0 10 15,2 0 7-15,-2 0 10 0,-4-18-7 0,2 18-10 16,-2 0-17-16,0 0-32 0,0 0-22 0,0 0-22 16,0 0-17-16,0 0-9 0,0 0-4 0,0 0-25 15,-23 0-13-15,23 0-27 0,-22 0-44 0,5 0-50 16,-3 0-56-16,-3 0-45 0,-6 16-42 0,0-16-24 15,-2 17-54-15,-4-17-108 0,2 22-119 0,-2-11 98 16</inkml:trace>
  <inkml:trace contextRef="#ctx0" brushRef="#br0" timeOffset="91501.9">17934 7301 3487 0,'0'1'-2'0,"0"-1"0"0,0 0 4 15,0 0 20-15,0 0 22 0,25 0 16 0,-25-19 12 16,0 19-19-16,0 0-16 0,0 0-18 0,0 0-17 16,0 0-4-16,0 0-22 0,-21 0-37 0,21-17-44 15,-33 17-77-15,9 0-66 0,-3-9-71 0,-6 9-88 16,-5 0-122-16,-1-6-149 0,0 2 110 0</inkml:trace>
  <inkml:trace contextRef="#ctx0" brushRef="#br0" timeOffset="91681.9">16926 7266 3672 0,'0'0'3'0,"0"0"-3"0,0 0 23 16,0 0 26-16,0-31 7 0,0 31 6 0,0 0-22 16,0 0-30-16,0-15-14 0,0 15-9 0,0 0-20 15,0 0-33-15,0 0-47 0,0 0-78 0,0 0-78 16,-36 0-75-16,16 0-99 0,-7 22-149 0,-4-22-85 15,-6 0 109-15</inkml:trace>
  <inkml:trace contextRef="#ctx0" brushRef="#br0" timeOffset="91858.56">15975 7275 3778 0,'-2'0'0'0,"2"0"-2"0,0 0 0 16,0 0 11-16,0 0 19 0,0-24 4 0,0 24 2 15,24 0-14-15,-24 0-25 0,0 0-13 0,0 0-34 16,0-15-32-16,0 15-49 0,0 0-62 0,-28 0-56 16,28 0-60-16,-42 0-69 0,13 0-116 0,-6 0-162 15,-8 0 81-15,-3 0 122 0</inkml:trace>
  <inkml:trace contextRef="#ctx0" brushRef="#br0" timeOffset="92018.4">15129 7256 3330 0,'0'0'4'0,"0"10"0"0,0-10 4 0,27 0 38 16,-27 0 38-16,0 0 32 0,21 0 15 0,-21-20-35 15,0 20-44-15,0 0-41 0,0 0-53 0,0 0-50 16,0 0-76-16,0 0-79 0,-25 0-64 0,25 0-88 16,-45-13-144-16,14 13-175 0,-7-11 100 0</inkml:trace>
  <inkml:trace contextRef="#ctx0" brushRef="#br0" timeOffset="92195.65">14294 7229 3402 0,'-2'9'2'16,"2"-9"0"-16,0 0 11 0,0 0 33 0,0 0 26 16,0 0 19-16,21 0-5 0,-21 0-32 0,0 0-30 15,0 0-23-15,0 0-22 0,0 0-24 0,0 0-46 16,0 0-59-16,-29 0-64 0,29 0-92 0,-33 0-86 15,10 0-133-15,-8 0-176 0,-4 0 101 16,-6-24 133-16</inkml:trace>
  <inkml:trace contextRef="#ctx0" brushRef="#br0" timeOffset="92373.71">13275 7193 3813 0,'-2'0'1'0,"2"0"6"16,0 0 36-16,0 0 43 0,0 0 23 0,0-22 8 15,0 22-34-15,0 0-45 0,0 0-24 0,0 0-14 16,0 0-18-16,0-14-22 0,0 14-27 0,0 0-40 16,-29 0-58-16,8-14-58 0,-6 14-57 0,-4-8-47 15,-6 3-8-15,-4 2-2 0,0 1-56 0,-7-3-106 16,-4 1-64-16,1 2 87 0</inkml:trace>
  <inkml:trace contextRef="#ctx0" brushRef="#br0" timeOffset="92537.49">12316 7103 3467 0,'0'0'8'0,"0"0"18"0,0 0 46 0,0 0 55 16,0 0 37-16,0 0 16 0,0 0-25 0,0 0-47 15,0 0-42-15,0 0-38 0,0 0-25 0,0 0-36 16,0 0-27-16,0 0-18 0,-27-17-40 0,27 17-36 16,-37 0-52-16,16 0-66 0,-2-9-48 0,-1 9-56 15,-1 0-71-15,0 0-158 0,2 0-54 0,-2 0 120 16</inkml:trace>
  <inkml:trace contextRef="#ctx0" brushRef="#br0" timeOffset="92710.49">11551 7193 3563 0,'-2'0'13'0,"2"0"18"0,-2 0 23 0,2 0 27 15,0 0 0-15,0 0-16 0,0 0-22 0,0-22-31 16,0 22-16-16,0 0-25 0,0 0-32 15,0 0-46-15,-29 0-66 0,29 0-62 0,-35 0-58 0,12 0-60 16,-2 0-72-16,-2 0-136 0,-2 0-73 16,3 0 110-16</inkml:trace>
  <inkml:trace contextRef="#ctx0" brushRef="#br0" timeOffset="92898.65">10693 7261 3111 0,'-4'5'46'0,"4"-5"27"0,-2 0 15 0,2 0 14 16,0 0-38-16,0 0-27 0,0 0-14 0,0 0-14 16,0 0-14-16,0-19-3 0,0 19-24 15,-25 0-20-15,25 0-32 0,-23 0-42 0,23 0-27 0,-26 0-37 16,11 0-22-16,-3 0-20 0,1 0-24 16,3 0-30-16,-3 0-88 0,0 0-98 0,-1 0 25 15,3 0 87-15</inkml:trace>
  <inkml:trace contextRef="#ctx0" brushRef="#br0" timeOffset="93077.61">9823 7285 2080 0,'-29'0'29'0,"6"0"36"0,3 0 27 0,5 0 47 16,5 0 14-16,-3 0 3 0,5 0-15 0,2 0-40 16,0 0-44-16,2 0-40 0,-3 0-13 0,1 0-7 15,0 0 4-15,-2 0-2 0,-3 0-29 16,-1 0-35-16,-5 0-53 0,-1 0-32 0,-5 0-1 15,-6 0-22-15,-4 0-12 0,-4 0-66 0,-7 22-101 16,-1-22-101-16,-5 17-3 0,-7-17 101 0</inkml:trace>
  <inkml:trace contextRef="#ctx0" brushRef="#br0" timeOffset="93221.94">8372 7436 2411 0,'0'0'15'0,"0"0"-2"0,0 0-1 15,0 0-7-15,0 0-29 0,0 0-17 0,0 0-32 16,0 0-34-16,0 0-18 0,0 0-31 16,0 0-52-16,0 0-106 0,0 0-155 0,0 0 50 15</inkml:trace>
  <inkml:trace contextRef="#ctx0" brushRef="#br0" timeOffset="93395.64">7946 7364 2531 0,'0'-5'15'0,"25"2"-2"0,-25 1 1 15,0-1 5-15,0 1-13 0,18 0-6 0,-18 1-23 16,0 0-36-16,0 1-46 0,0 0-61 16,0 0-87-16,0 0-168 0,-24 0-129 0,24 0 71 15</inkml:trace>
  <inkml:trace contextRef="#ctx0" brushRef="#br0" timeOffset="93569.99">7721 7301 1978 0,'0'0'20'0,"0"0"4"0,0 0 1 15,0 0 6-15,0 0-14 0,0 0-3 16,-25 0 2-16,25 0-17 0,-25 0-32 0,25 0-49 15,-29 0-69-15,13 0-89 0,-1 0-118 0,-2 0-93 16,5 0 68-16</inkml:trace>
  <inkml:trace contextRef="#ctx0" brushRef="#br0" timeOffset="94626.51">6875 7085 3009 0,'0'-8'31'0,"0"-1"11"15,0 0 30-15,0 1 39 0,21 2 20 0,-21-1 36 16,0 3 2-16,0 0-14 0,0 1-28 16,14 3-34-16,-14 0-25 0,0 0-23 0,0 0-24 15,0 0-18-15,0-2-6 0,0 2-10 0,0 0 2 16,0 0 3-16,0 0 2 0,9 0 4 0,-9 20 5 16,6-20-2-16,-2 19-4 0,2-19 2 0,-4 21-1 15,0-7-1-15,0-1 5 0,-2 2 0 0,0-2 5 16,0 1-2-16,0 2-6 0,0-1 4 0,0-1-10 15,0-3 6-15,0-1 8 0,0-3-7 0,-20-2 6 16,20-2 22-16,0-3 40 0,0 0 35 0,0 0 18 16,0 0-24-16,0 0-46 0,0 0-33 0,25-29-19 15,-25 29 0-15,31-29 3 0,-13 29 1 0,1-34-2 16,6 18-2-16,-1-2 6 0,1 0 2 16,-2 4 22-16,-7-2 34 0,1 4 17 0,-3-2 19 15,-1 1-4-15,-5 2-10 0,0 1-2 0,-3 1 16 16,1 3 14-16,-4-1 10 0,0 2 7 0,0-1-1 15,-2 3-10-15,0 2-23 0,0-2-27 0,0 3-37 16,0 0-24-16,0 0-19 0,0 0-9 0,0 0-4 16,0 0-11-16,0 0 2 0,0 0 13 0,0 0 6 15,0 22 7-15,0-22 14 0,0 23-12 0,0-7 7 16,0 2 15-16,23 2 36 0,-23 5 9 0,0-1 6 16,16 2-11-16,-16 0-34 0,0 1 6 0,0-1 15 15,0 0 20-15,0 2-7 0,0-3-5 16,0-3-27-16,0-1-12 0,0 1-4 0,0-3-3 15,0 0 9-15,0-1-8 0,0 0 3 0,-25-2-1 16,25 1-3-16,-24 0 6 0,9 0-18 0,-1 1-71 16,-5-2-98-16,0-1-118 0,-2 1-114 0,-1-5-48 15,-1 0-26-15,4-1-39 0,-4-4-40 0,3 0-89 16,1-2-275-16,2-4 70 0,-3 0 168 0</inkml:trace>
  <inkml:trace contextRef="#ctx0" brushRef="#br0" timeOffset="96825.92">19007 13232 3766 0,'0'0'5'15,"0"0"-1"-15,0-26-15 0,0 26-16 0,0-22-36 16,21 22-42-16,-21-23-44 0,0 23-52 0,0 0-27 15,0 0 0-15,0 0-12 0,0 0-40 0,0 0-134 16,-29 0-198-16,29 19 70 0</inkml:trace>
  <inkml:trace contextRef="#ctx0" brushRef="#br0" timeOffset="96998.57">17498 13162 3788 0,'-14'0'-2'0,"1"-23"-55"0,3 23-87 0,6-21-78 16,-4 21-54-16,5-21-29 0,-11 21-8 0,-5 0 18 15,-7 0 18-15,-8 0 11 0,-5 0 28 0,-10 0-103 16,-3 25-50-16,-4-25 71 0</inkml:trace>
  <inkml:trace contextRef="#ctx0" brushRef="#br0" timeOffset="97151.01">15386 13145 3324 0,'-21'0'0'16,"6"0"-41"-16,5 0-65 0,2 0-59 0,6 0-68 16,-4 0-47-16,-7 0-66 0,-1 0-111 0,-9 0-142 15,-2 0 89-15</inkml:trace>
  <inkml:trace contextRef="#ctx0" brushRef="#br0" timeOffset="97314.39">12953 13332 3119 0,'-19'0'-22'0,"7"0"-126"0,1 0-170 0,3-29-223 15,0 29-212-15,-1-21 122 0,-5 21 169 0</inkml:trace>
  <inkml:trace contextRef="#ctx0" brushRef="#br0" timeOffset="97474.5">11568 13266 2955 0,'-7'0'-62'0,"3"0"-133"0,2 0-132 16,2 0-145-16,-2 0-170 0,-2-22 98 0,-6 22 132 15</inkml:trace>
  <inkml:trace contextRef="#ctx0" brushRef="#br0" timeOffset="97663.02">9015 13533 2872 0,'-25'0'-3'16,"10"0"-45"-16,5 0-41 0,0-28-39 0,1 28-29 16,-1-20 4-16,-2 20-7 0,-1 0 0 0,3-16-23 15,0 16-57-15,-3 0-100 0,1-11-89 0,-3 11 53 16</inkml:trace>
  <inkml:trace contextRef="#ctx0" brushRef="#br0" timeOffset="97825.54">7915 13476 2777 0,'-23'0'6'0,"7"0"9"15,3-28 2-15,3 28 11 0,4-28-8 0,-2 28-10 16,1-27-1-16,1 27-14 0,0-21-8 0,-2 21-38 15,1-17-65-15,-3 17-87 0,0-9-136 0,-3 9-222 16,-1 0-43-16,-5 0 90 0</inkml:trace>
  <inkml:trace contextRef="#ctx0" brushRef="#br0" timeOffset="97983.27">7053 13438 3187 0,'0'0'-3'0,"27"-31"-17"16,-27 31-16-16,0-30-8 0,0 13-18 0,21 3-29 16,-21 14-67-16,0-17-73 0,0 17-89 0,0 0-130 15,0 0-154-15,-23-6 83 0</inkml:trace>
  <inkml:trace contextRef="#ctx0" brushRef="#br0" timeOffset="98583.48">6274 13028 4299 0,'-13'-22'14'0,"1"0"61"0,2 3 83 15,1 4 92-15,9-6 63 0,-6 6 14 0,4 4 9 16,0 5-21-16,0 2-34 0,2 2-36 0,0 1-70 15,-2 0-68-15,0-1-47 0,2 2-34 0,-2 0-28 16,-2 0-2-16,4 0-2 0,0 0-5 16,0 0 0-16,-3 0-2 0,3 0 0 0,0 0 2 15,0 0 11-15,-2 0-2 0,2 21 14 0,-2-21-3 16,0 24-9-16,2-8 1 0,-2 1-9 0,2 2 5 16,-4 1 7-16,4-1-6 0,0-1 4 0,0-1-5 15,0-3-2-15,0-1 8 0,0-2-3 0,21-3 1 16,-21-1-14-16,0-2-8 0,0-1-2 0,0-3 4 15,0-1 12-15,14 0 3 0,-14 0 4 0,13 0-4 16,-3 0-1-16,4-31 5 0,3 31-1 0,2-28 5 16,1 8-1-16,1 1 2 0,-2-3 1 15,-3 1 0-15,-1 1 3 0,-7-1-3 0,0 2-1 0,-4 1 13 16,-2 3 13-16,0-1 14 0,-2 1 21 16,0 2 14-16,0 0 17 0,0 5 11 0,0 1-9 15,0 3-25-15,0 0-32 0,0 1-28 0,0 2-18 16,0 1-7-16,0 0-5 0,0 0-1 0,0 0 6 15,0 0 5-15,0 0 6 0,0 24 14 0,0-24 7 16,0 30 0-16,0-9 8 0,19 4 13 0,-19 4 0 16,16 0 4-16,-16 3-6 0,17 1-15 0,-17-4-2 15,19 3 2-15,-19-1 18 0,12 1 23 0,-12-2 2 16,8 2-7-16,-8-1-23 0,0-2-26 0,0 2-3 16,0-2-4-16,0-3 3 0,0-2-5 15,-27-1 1-15,27-2 3 0,-22-2-12 0,22 1-36 16,-31-5-53-16,12 2-66 0,0-3-76 0,1-1-77 15,-5-1-134-15,7-2-158 0,-3-5-81 0,2-1-85 16,1-2-59-16,-1 0-99 0,1-2-174 0,1 0 200 16</inkml:trace>
  <inkml:trace contextRef="#ctx0" brushRef="#br0" timeOffset="103212.82">19404 7743 1966 0,'-19'-3'37'16,"19"2"24"-16,0 0 18 0,0-1 17 0,0 2-8 15,0-4 0-15,0 3 10 0,0 1 9 0,0-1-4 16,0 1-6-16,0 0-8 0,0 0-11 0,0 0-9 16,0 0-9-16,0 0-9 0,0 0-5 0,0 0-8 15,0 0 1-15,0 0 2 0,0 0-2 0,0 0 3 16,0 0-2-16,0 0-2 0,0 0 0 0,0 0-3 15,0 0-3-15,0 0-5 0,0 0-7 16,0 0-3-16,0 0-7 0,0 0-3 0,0 0-3 0,0 0-4 16,0 0-1-16,15 0-1 0,-15 0-2 15,12 0 2-15,-12 0 1 0,23 16-3 0,-8-16 2 16,-1 0-2-16,5 20 4 0,-1-20 1 0,1 16-1 16,-1-5 2-16,-1-1-6 0,-1 0 2 0,-1 3 2 15,-1-1-2-15,-1 1 4 0,-3 0 0 0,3 0-2 16,-3 2 2-16,0-1-2 0,1 0 1 0,1 1 2 15,-2 1 1-15,3-1-3 0,-3 1-1 0,-2 1 3 16,3 1-2-16,-1-2 8 0,-2 1 2 0,1 2-3 16,-1 1 8-16,0-1 1 0,-2 2 2 0,0 1 0 15,1 1-5-15,-3 0-7 0,2 1 0 16,-4 0 42-16,0 1 1 0,0 2-1 0,0 0-2 16,-2 3-41-16,0 0-1 0,0 0 2 0,0-1-4 15,0 3 6-15,0 0-2 0,0 0 0 0,0-1 6 16,-20-1-2-16,20 2 1 0,0-1-1 0,-21 0-4 15,21-1-2-15,0 2 5 0,-19-4 27 0,19 3 10 16,0-2-2-16,-14 1-6 0,14-1-27 0,-10-1-8 16,5-1 1-16,-1-1 0 0,2 0 0 0,-2 0-1 15,2-1-5-15,-2-1 6 0,-3 2-2 0,7-3 8 16,-4 1 7-16,0 0 30 0,0-1 8 0,1-2-8 16,-1 0-5-16,2 0-37 0,-2-2-3 15,2 1 1-15,-2-2 3 0,1 0 0 0,3 0-6 16,0 0-1-16,-2 0 1 0,4 1-2 0,-2 0 5 15,2 1 1-15,0-3 1 0,0 3 36 0,0 1 11 16,0-2 2-16,0 1-6 0,0 2-31 0,0-1-14 16,0 1-2-16,0 0 0 0,0-3 2 0,0 2-3 15,0 0 1-15,0-2 1 0,0-1-5 0,17 0 5 16,-17-2-1-16,0 1 0 0,0 0 1 0,18-3-4 16,-18 0 4-16,9-2-3 0,-9 0 6 0,8-2-2 15,-8 1-2-15,10-6 4 0,-6 2 0 0,5 0 0 16,-3-1 18-16,0-1 17 0,2 2 6 0,-2 0 13 15,5-3-4-15,-3 1-11 0,0-1-3 16,1 1-9-16,1-1-13 0,-2 0-2 0,5 0-6 16,-5-1-1-16,2 0 1 0,0 1-5 0,1-1 4 15,-3-1-3-15,-2-1 7 0,0 2-4 0,-3-2-3 16,1-1 3-16,-2 1-6 0,-2-1 3 0,0 0 0 16,0 0-1-16,0 0 1 0,0 0-5 0,0 0 1 15,0 0 0-15,0 0-1 0,0 0-3 0,0 0 4 16,0 0-8-16,0 0 0 0,0 0 4 0,0 0-7 15,0 0 0-15,0 0 3 0,0 0-4 0,0 0 4 16,0 0 4-16,0 0-8 0,0 0 8 0,0 0 4 16,-17 0 11-16,17 0 31 0,0 0 2 0,-14 0-2 15,14 20-10-15,-17-20-20 0,7 0-4 0,0 23 4 16,-3-23 0-16,3 17-8 0,-1-17 4 16,-1 18-4-16,0-18 0 0,-1 18 0 0,1-8-4 15,2-1-3-15,-5 2-1 0,5-2 0 0,-3 2 4 16,5-1-4-16,-2 0 8 0,4 1-4 0,-1-1-4 15,3-1 12-15,2 1-12 0,2-1 4 0,-2 2-4 16,2-2 0-16,0 1 0 0,0-2 0 0,0 2 12 16,0 0-12-16,-2 1 12 0,2-1 0 0,0 1-8 15,0 1 9-15,0 2 1 0,0-1 67 0,0 1 27 16,0 2-4-16,0-1-2 0,0 1-59 0,0 0-27 16,0 0 0-16,0 2-10 0,0-3-3 0,0 2 4 15,0-2-1-15,0 0 7 0,0 2-7 16,0-1 20-16,0-1 19 0,0 1 12 0,0-2 6 15,0 1-23-15,0-2-19 0,0 2-13 0,0-1-2 16,0 1 5-16,0 1-6 0,0-1 8 0,0 0 19 16,0 0 18-16,0 3 15 0,0 0-11 0,0 0-23 15,0 2-19-15,0 1-6 0,0 0 0 0,0 4 8 16,0 0-5-16,0-1-2 0,0 1-2 0,0 0-2 16,0-1 3-16,0 0 3 0,0-3 2 0,0-1 3 15,0 0 18-15,19-2 33 0,-19 0 3 0,0 0-4 16,0-3-14-16,12 1-34 0,-12-2-5 0,10-1 1 15,-10 1 3-15,13 1 14 0,-7 1 25 0,2-2 8 16,0 1-7-16,-1 0-15 0,1 1-24 16,0-3-7-16,-2 4 0 0,3-2 6 0,1 1 29 15,-2 0 33-15,1 0 7 0,-1-2 8 0,2 3-22 16,3-3-23-16,-5 1 4 0,4 0-11 0,-1-1 2 16,-3-1-11-16,4 1-9 0,-1 1 1 0,-1-2-10 15,0 1-1-15,1-1-3 0,-3 0-5 0,0 1 0 16,0-1-4-16,-1-1 0 0,1-1 0 0,-4 4 0 15,0-2 0-15,2 2 0 0,-2 0 0 0,-1 2 0 16,-1 3 0-16,0 1 0 0,-2 1 0 0,0 1 0 16,0 2 0-16,0-1 0 0,0 2 0 15,0 1 0-15,-21-2 0 0,21-2 0 0,0 1 0 16,0 2 0-16,-23-1 0 0,23 2 0 0,0-1 0 16,-16 2 0-16,16 1 0 0,-11-1 0 0,11 0 0 15,-12-2 0-15,6 1 0 0,2-3 0 0,-3 0 0 16,3 0 0-16,-2-2 0 0,0 0 0 0,2 0 0 15,-2-1 0-15,-3-1 0 0,5-1 0 0,-2 1 0 16,2-2 0-16,0 0 0 0,-3-2 0 0,3 0 0 16,-2-1 0-16,0 0 0 0,2 0 0 0,-4-1 0 15,3 3 0-15,1-1 0 0,-2-1 0 0,-2 1 0 16,2 1 0-16,-1-1 0 0,-1 2 0 0,0-4 0 16,-5 3 0-16,1 1 0 0,2-3 0 15,-1 2 0-15,1-3 0 0,0 3 0 0,1-4 0 16,3 3 0-16,-2-4 0 0,0 2 0 0,-1 0 0 15,-1-1 0-15,2 0 0 0,-5-1 0 0,1 0 0 16,2-1 0-16,-1-1 0 0,1-1 0 0,2-1 0 16,2-2 0-16,-3 1 0 0,5-1 0 0,-2-2 0 15,4 1 0-15,-2-2 0 0,4-1 0 0,-4-1 0 16,4 2 0-16,-2-2 0 0,-1-1 0 0,3 0 0 16,0 0 0-16,0 0 0 0,-2 1 0 0,2-1 0 15,-2 0 0-15,2 0 0 0,0 0 0 0,0 0 0 16,0 0 0-16,0 0 0 0,0 0 0 0,0 0 0 15,0 0 0-15,0 0-133 0,0 0-213 16,0 0-336-16,0-21-248 0,0 21-136 0,0-26-99 16,23 7-200-16,-23-7 247 0</inkml:trace>
  <inkml:trace contextRef="#ctx0" brushRef="#br0" timeOffset="104298.66">20258 9407 4375 0,'0'-10'48'0,"23"2"61"0,-23 0 48 15,0 3 78-15,0-4 46 0,18 5 33 0,-18-1 28 16,0 4-17-16,0 1-61 0,0 0-81 0,0-2-78 16,0 2-58-16,0 0-32 0,0 0 20 0,0 0 36 15,0 0 20-15,-18 0 8 0,18 32-25 0,-19-32-36 16,19 30-17-16,-23-9-8 0,13-1-7 0,-5 1 2 15,5 0 2-15,2 4-4 0,-1 4 7 0,3-1-1 16,0 3-6-16,4 4 9 0,2 2 9 0,0 2 5 16,0-1 5-16,0 0-10 0,0-1-11 15,0-2-8-15,23-4-5 0,-23-3 3 0,0-4-3 16,0-3 1-16,14-4 0 0,-14-4-1 0,0-3 7 16,0-3 3-16,0-4 4 0,13 0 7 0,-13-3 1 15,0 0-1-15,0 0-8 0,0 0-11 0,0-24-11 16,6 24-5-16,-6-38 3 0,2 11 2 0,0-8 3 15,0-7 3-15,-2-6-4 0,2-5 0 0,-2 1 3 16,2-3-7-16,-2 0 5 0,4 0 3 0,-2 4-2 16,3 5 2-16,3 4-2 0,-2 4 0 0,4 5 0 15,1 3 3-15,-1 3-1 0,2 4 2 0,1 1 1 16,1 5 0-16,-1 1 1 0,1 3-2 0,1 1-5 16,-3 2 1-16,2 3 2 0,-3 1-7 0,-1 4-1 15,0-1-6-15,1 0-3 0,-5 3-13 16,2 0-20-16,-4 0 3 0,1 0 2 0,1 0 16 15,0 21 20-15,-2-21 0 0,2 25-8 0,3-25-26 16,-3 32-10-16,2-14 0 0,-4 5-7 0,0-4 2 16,-2 2-19-16,-2 0-30 0,0-1-15 0,0 3-11 15,0-1-16-15,0 1-14 0,0-2-17 0,-31-1-9 16,31-2 25-16,-22-2 29 0,22-3 45 0,-25-2 47 16,25-3 25-16,-29-3 18 0,29 0 8 0,-19-2 3 15,19-3 15-15,-10 0 33 0,10 1 62 0,0-1 50 16,0 0 54-16,0 0 25 0,0 0-15 0,0 0-20 15,0 0-64-15,0 0-59 0,0 0-53 0,0 0-31 16,23 0-7-16,-23 0-1 0,0 0-5 16,0 0-8-16,14 0-3 0,-14 0-7 0,0 0 5 15,0 0 13-15,10 0-4 0,-10 0-14 0,13 27-48 16,-5-27-58-16,2 43-73 0,1-18-35 0,1 7-18 16,1-2-49-16,-5 4-2 0,2-2-29 0,-1-2-30 15,-3-1-10-15,0 1-33 0,-2-2-33 0,0-1-58 16,2-3-119-16,-1-5-119 0,-1-4 120 0</inkml:trace>
  <inkml:trace contextRef="#ctx0" brushRef="#br0" timeOffset="104718.01">20545 9769 3929 0,'23'-16'52'16,"-23"2"58"-16,29 1 57 0,-29-1 69 0,27 0 20 15,-15 1 30-15,0 4 26 0,1 1 13 0,-5 1-14 16,0 1-42-16,-1 1-55 0,-1 0-60 0,0 3-51 15,-4-1-43-15,-2 2-25 0,0-1-24 0,0 2-7 16,0 0-10-16,0 0 3 0,0 0 2 0,0 0 2 16,0 0 7-16,0 0-7 0,0 0 6 0,0 0-8 15,0 0 2-15,0 0 0 0,0 0-4 0,0 0 8 16,29 0-2-16,-29-22 1 0,19 22-4 0,-19-23-3 16,22 23 0-16,-22-25-1 0,21 25 5 0,-9-25-1 15,-12 14 1-15,15-1-2 0,-9 0-5 16,-2 0 2-16,0 0-17 0,1-1 7 0,-3-1-7 15,-2 0 6-15,0 0 13 0,0 2 0 0,0 1 4 16,0 3-12-16,0 0-8 0,0 2-14 0,-25 2-4 16,25 1 4-16,-21 3-2 0,21 0-8 0,-27 0-13 15,9 0-6-15,-1 0 1 0,0 0 12 0,1 27-6 16,-1-27-18-16,3 30-2 0,-1-12-1 0,5 0 30 16,1 2 24-16,3 4 2 0,2 0 3 0,2 2-15 15,4 1-11-15,0 2-9 0,0 0-30 0,0 2-15 16,23-2-27-16,-23 0-30 0,22-1-20 15,-22-3-42-15,31 0-13 0,-31-3-29 0,31 1-46 0,-16-4-41 16,1-3-49-16,1 1-56 0,-3-5-93 16,1-3-193-16,1-3 29 0,-1-6 134 0</inkml:trace>
  <inkml:trace contextRef="#ctx0" brushRef="#br0" timeOffset="105139.52">21101 9513 3731 0,'15'-16'54'15,"-7"1"62"-15,0 1 47 0,-4-1 56 0,5-1-3 16,-3 3-8-16,-4 5-23 0,0 0-39 0,-2 5-53 16,0-1-58-16,0 3-28 0,0 0-23 0,0 1 0 15,0 0 7-15,0 0 1 0,0 0 7 16,-29 0-1-16,29 0-10 0,-25 22 9 0,25-22 3 16,-29 21-3-16,13-21 2 0,1 22-7 0,5-22-4 15,-5 24 7-15,5-12 2 0,2-2-4 0,-3 1 6 16,11-1-7-16,-6-1 3 0,6-2 13 0,0 0-3 15,0-1 6-15,0 1 4 0,0-2-6 0,0-1 7 16,23-1-6-16,-23 1 16 0,0 2 12 0,31-1 12 16,-31 0 19-16,27-1-2 0,-27 3 4 0,23-4-11 15,-23 3-8-15,16-3-13 0,-16 1-13 0,19-2-12 16,-19 4-10-16,10-3 5 0,-4 0-4 0,1 2 4 16,-3-1 0-16,0 0-9 0,0 0 0 0,-2-3-5 15,0 2 1-15,-2-1-5 0,0 1 0 16,0 2 9-16,0 0-3 0,0 5 16 0,0 2-4 15,0 2-4-15,0 3 9 0,0 3-6 0,0 2 1 16,0 1 8-16,-29-1-12 0,29 1-9 0,-21 1 8 16,21-1-8-16,-24-1 4 0,24 1-84 0,-27-2-57 15,14-2-67-15,-1-2-63 0,-1-2-3 0,3-1-57 16,2-5-71-16,-1 0-74 0,-1-4-94 0,2-2-211 16,-1-3-43-16,3 0 143 0</inkml:trace>
  <inkml:trace contextRef="#ctx0" brushRef="#br0" timeOffset="105373.2">21275 9440 3731 0,'16'-16'28'0,"-3"0"13"0,-3 5 32 0,-4 1 37 16,3-1 7-16,-3 5 13 0,-6 1-16 0,0 3-32 16,0 2-43-16,0 0-29 0,0 0-17 0,0 0 5 15,0 0 35-15,0 0 16 0,0 22 4 0,0-22-2 16,-21 28-19-16,21-7-6 0,0-2 1 0,-12 4-9 15,12 1-12-15,0 4 1 0,0 2 4 16,0 1-1-16,0 2 0 0,0 3-8 0,0 4-16 16,0 1-44-16,0-1-47 0,0 2-55 0,0-3-99 0,0-4-69 15,22-2-68-15,-22-4-65 0,0-5-71 16,0-6-107-16,0-6-59 0,0-7 121 0</inkml:trace>
  <inkml:trace contextRef="#ctx0" brushRef="#br0" timeOffset="105511.09">21289 9171 2998 0,'0'-21'1'0,"0"1"2"0,0 7 1 15,0 2 2-15,0-1-16 0,23 6-50 0,-23 1-67 16,0 5-88-16,0 0-117 0,17 0-196 0,-17 0-99 16,20 25 86-16</inkml:trace>
  <inkml:trace contextRef="#ctx0" brushRef="#br0" timeOffset="105746.52">21562 9231 3678 0,'4'-13'38'0,"2"13"41"0,3-12 51 16,-7 12 59-16,4-11 16 0,-6 11 0 0,4 0-32 15,-4-6-52-15,0 6-54 0,0 0-51 0,0 0-24 16,0 0-6-16,0 0 3 0,0 0 14 0,0 21 4 15,0-21-2-15,-21 28 2 0,21-8-7 0,0 4 2 16,0 4 0-16,0 5-30 0,0 3-37 16,0 0-52-16,0 2-77 0,0 6-64 0,0 1-81 15,0 3-68-15,0 2-37 0,0 3-86 0,0-3-197 16,0-1 27-16,0-4 115 0</inkml:trace>
  <inkml:trace contextRef="#ctx0" brushRef="#br0" timeOffset="106402.53">21488 9570 3615 0,'0'-6'8'16,"16"2"-1"-16,-16 2-5 0,0 0-6 0,0-3-9 16,0 5 6-16,0 0 3 0,0 0 6 0,0 0 5 15,-33 0-9-15,33 0-31 0,-31 28-26 0,13-28-41 16,-5 21-41-16,4-21-19 0,-1 24-29 0,1-11-12 15,0 2 5-15,3-1 17 0,5 1 39 0,1 1 34 16,2-2 40-16,8-1 36 0,-6 0 20 0,6-1 26 16,0-1 21-16,0-2 20 0,31-2 11 0,-31-2 15 15,33-4 3-15,-13-1-3 0,3 0 4 0,2 0-3 16,2 0 1-16,-2-22 9 0,2 22 6 16,-1 0 2-16,-1-26-1 0,0 26-6 0,-2-19-2 0,-1 19 0 15,-3-20 16-15,2 20 10 0,-5-23 7 16,-1 11-5-16,-1-1-16 0,-3 0-12 0,1-2 4 15,-4-1 7-15,1 2 4 0,-3-1 8 0,-2 2-5 16,2-1 9-16,-2 1 10 0,-2 3-9 0,0-1-2 16,0-1 11-16,0 1 9 0,1 3 23 0,-3 0-5 15,0 0-45-15,0 3-53 0,0 1-44 0,0 3-34 16,0 0-15-16,0 1 1 0,0 0-5 0,0 0 24 16,0 0 4-16,0 23 10 0,0-23-4 0,-21 28 4 15,21-9 5-15,0 7-5 0,-19 1 14 0,19 2-14 16,0 0-8-16,-14 1-13 0,14 2-28 0,0-4-28 15,0-1-19-15,0-2-8 0,0-3 9 16,0-1 10-16,0-5 22 0,0-2 19 0,0-4 14 16,0-2 18-16,23-1 3 0,-23-4 9 0,16-3 3 15,-16 0 0-15,23 0 6 0,-9 0-4 0,1 0-3 16,3-29 2-16,-3 29-3 0,1-26-3 0,-1 26 6 16,-3-32-2-16,1 13 5 0,-5 1 10 0,2-3-1 15,-2 2 4-15,-1-1 1 0,-3 1 1 0,-2 1-5 16,2 0 0-16,-2 4 4 0,-2 1-6 0,2 3 1 15,-2 2-5-15,0 3-18 0,0 2-5 0,0 1-4 16,0 2-7-16,0 0 8 0,0 0 5 0,0 0 5 16,0 28 3-16,0-28 6 0,0 37-22 0,0-12-32 15,0 3-33-15,0 4-56 0,0 2-36 16,0 2-38-16,0-2-39 0,0 1-38 0,0-1-22 16,23 2-23-16,-23-1-37 0,0-2-64 0,0-2-180 15,14-5-76-15,-14-3 114 0</inkml:trace>
  <inkml:trace contextRef="#ctx0" brushRef="#br0" timeOffset="106873.69">22069 9810 3526 0,'12'-10'63'15,"-6"-1"41"-15,2 3 58 0,-1 1 66 0,-1 0 15 16,-2-2 37-16,-4 6 13 0,2 0 4 0,-2 3-12 15,2-1-38-15,-2 1-47 0,0 0-54 0,0 0-60 16,0 0-49-16,0 0-21 0,0 0-17 0,0 0-11 16,0 0 11-16,0 0-7 0,0 0 3 0,0 0 0 15,0 0 5-15,0 0 0 0,0 0 0 0,0 0 7 16,0 0-11-16,0 0 0 0,0 0 1 0,25 0-4 16,-25 0 13-16,19 0 10 0,-19 0-12 0,33-27 6 15,-15 27-12-15,1-34-6 0,-1 15 0 0,-3-5 5 16,-1-1 13-16,-1 2-4 0,-3-2 5 15,-2 1-9-15,-1 2-12 0,-1 0 9 0,-2 1 1 0,2 2-7 16,-4 2 4-16,0-2-4 0,0 1-1 16,-2 3 9-16,0 0 5 0,0 3-15 0,0 0 0 15,0 4-7-15,0 2-7 0,-22 2 8 0,22 3 7 16,-21 1 5-16,21 0-5 0,-25 0 5 0,6 0 1 16,-1 26-8-16,-1-26 2 0,-2 35 11 0,3-11-8 15,5-1 3-15,-1 6 2 0,5 5-18 0,3 2-23 16,6 5-5-16,2-2-41 0,0 3-23 0,0 1-9 15,0-1-28-15,27-1 12 0,-27-1-11 0,25-5-20 16,-25-1-5-16,25-5-18 0,-25-3-7 0,24-2 0 16,-9-3-23-16,-1-5-4 0,1-2-23 0,-3-3-16 15,-2-2-20-15,-1-2-44 0,1-3-103 16,0-1-194-16,1-3-28 0,-1 0 101 0</inkml:trace>
  <inkml:trace contextRef="#ctx0" brushRef="#br0" timeOffset="107710.58">20369 10210 3218 0,'0'12'13'0,"0"-12"-2"0,0 0 4 15,0 8 14-15,0-8 25 0,0 0 51 0,0 0 47 16,0 0 20-16,0 0-2 0,0 0-21 0,0 0-30 16,0 0-10-16,0 0-9 0,0 0-5 0,0 0 10 15,0 0 15-15,0 0 14 0,0 0 37 0,0 0 37 16,0 0 45-16,0 0 39 0,0 0-17 0,0 0-60 16,0 0-82-16,31 0-74 0,-31-16-10 0,46 16 35 15,-15 0 32-15,10-13 16 0,9 13-18 16,12-11-31-16,4 11-7 0,10-11 7 0,9 11 12 15,8-7 6-15,9 7-4 0,7-3-16 0,7 3-23 16,6 0-18-16,4 0-5 0,2 0 34 0,-2 0 44 16,-4 21 7-16,-12-21-16 0,-11 0-48 0,-10 0-47 15,-19 16-9-15,-12-16 0 0,-17 0 0 0,-14 0 0 16,-8 0 0-16,-7 0 0 0,-8 0 0 0,0 0 0 16,-4 0 0-16,0 0 0 0,0 0 0 0,0 0 0 15,0 0 0-15,0 0 0 0,0 0 0 0,0 0 0 16,0 0 0-16,0 0-65 0,-26 0-88 0,26 0-128 15,-17 0-180-15,3 22-190 0,1-22-107 16,-3 0-87-16,-1 21-84 0,-6-21-180 0,-4 12-28 16,-6-12 216-16</inkml:trace>
  <inkml:trace contextRef="#ctx0" brushRef="#br0" timeOffset="118867.56">11433 7122 2957 0,'0'0'2'0,"0"0"0"0,0 0 1 16,27 0-2-16,-27 0-1 0,0 0 4 0,0 0 18 16,21 0 26-16,-21 0 16 0,0 0 12 0,14 0-7 15,-14 0-9-15,15 0-14 0,-5-21-12 0,0 21-11 16,7 0-12-16,-1 0-4 0,9-19 2 15,6 19 5-15,2-18 15 0,7 7 15 0,15-2-3 16,7-2-2-16,11-1-14 0,12-2-16 0,10 0 2 16,8 1-8-16,11-1 2 0,6-3 1 0,2 1 3 15,0 4 11-15,2 0 8 0,-5 3 10 0,-1 0 8 16,-6 1 0-16,-7 2-10 0,-12 1-10 0,-6 4-12 16,-10 1-11-16,-15 1-4 0,-15 1-2 0,-10 2-5 15,-14 0-7-15,-10 0 5 0,-9 0 3 0,-4 0 1 16,0 0 11-16,-40 0-1 0,9 0 1 0,-10 26 1 15,-9-26-1-15,-12 0 0 0,-10 23-3 0,-6-23 3 16,-7 15 4-16,-4-15-6 0,-4 14 2 0,0-14-2 16,0 12-6-16,0-12-1 0,6 11-9 0,6-7-5 15,3 3-1-15,5-3 0 0,16 1 2 16,5 0-1-16,15-2-3 0,10 1 2 0,8-2 11 16,7 2 4-16,10-4 6 0,2 0 0 0,29 0-4 15,0 0 0-15,10 0 0 0,19 0 2 0,6 0 2 16,16 0-2-16,7 0-4 0,4 0 0 0,6 0-3 15,7 0 3-15,-3 0-1 0,2 0 3 0,3 0-4 16,-9 0 4-16,2 0-2 0,-4 0-4 0,-10 0 6 16,-13 0-7-16,-8 0 3 0,-16 0-4 0,-13 0-11 15,-12 0 1-15,-11 19 2 0,-12-19 5 0,0 11 1 16,-33-11 2-16,-2 16-8 0,-8-7-3 0,-13 1-8 16,-10 2-18-16,-13-4-14 0,-1-1-18 0,-9 1-6 15,0-3-2-15,2 2 8 0,13-3 14 16,5 0 11-16,14-1 15 0,11 1 21 0,11-3 11 15,10 1 11-15,15-2 5 0,8 0-7 0,0 0-3 16,0 0-6-16,39 0-1 0,-6-25 3 0,9 25-11 16,9 0-23-16,11-18-39 0,9 18-52 0,11 0-58 15,3 0-53-15,6 0-57 0,0 0-85 0,-2 0-144 16,0 0 80-16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3-05T07:50:16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24187 9528 1880 0,'-2'0'46'0,"0"0"34"16,0 0 25-16,2 0 25 0,0-3-23 0,0 3-2 15,0 0 1-15,0 0 0 0,0 0 7 16,0 0-8-16,0 0-5 0,0 0-8 0,0 0-19 16,0 0-10-16,0 0-7 0,0 0-9 0,0 0-5 15,0 0-5-15,0 0-11 0,0 0-7 0,0 0 1 16,0 0 2-16,0 0 6 0,0 0 7 0,0 0-2 15,0 0 4-15,0 0 1 0,0 0 8 0,0 0 10 16,0 0-12-16,0 0 0 0,23 0-2 0,-23 0 0 16,37 0 16-16,-6 19 9 0,4-19 13 0,11 0 10 15,7 14 10-15,5-14-6 0,6 0-8 0,7 0-19 16,3 0-12-16,5 0-15 0,1 0-11 0,3 0-4 16,6-27-12-16,2 27-5 0,2-21-5 0,6 21 7 15,0-21 3-15,13 21 17 0,-5-20 3 16,3 8-1-16,2 2-8 0,-1 1-8 0,-7 1 1 15,-1-1-10-15,-4 4 2 0,-6 0-3 0,-6 1 2 16,-2 2 3-16,-9 0 1 0,-8 2-4 0,-1 0-6 16,-10 0 4-16,-3 0-10 0,-8 0 7 0,-9 0-1 15,-10 0-9-15,-4 0 6 0,-7 0-7 0,-6 0 0 16,-1 0 0-16,-9 15-11 0,0-15-33 0,0 0-31 16,0 0-36-16,0 0-27 0,0 0-11 0,0 0-53 15,-23 13-65-15,23-13-87 0,-31 20-84 0,4-7-87 16,0 5-203-16,-10-3 21 0,-2-1 130 15</inkml:trace>
  <inkml:trace contextRef="#ctx0" brushRef="#br0" timeOffset="189036.55">738 3856 3999 0,'8'-24'0'15,"-2"24"12"-15,-1 0 37 0,-1-22 40 0,4 22 49 16,-4-18 21-16,0 18 3 0,-4 0-14 0,0 0-20 16,2 0-23-16,-2 0-39 0,0 0-24 0,0-10-29 15,0 10-13-15,0 0-1 0,0 0-6 0,0 0-2 16,0 0 6-16,0 0-2 0,0 0 7 0,0 0 6 15,-22 20 7-15,22-20 5 0,-27 18-1 0,27-18 0 16,-38 26-6-16,22-11-3 0,-7 1-2 16,5-1-1-16,-5 3 0 0,6-1 6 0,-1 0 12 15,-1-2 8-15,5 3 1 0,-3-2 9 0,7 2 32 16,-3-2 1-16,5 1-4 0,-2 0-8 0,2-1-29 16,-1 0 23-16,3 2 46 0,-2 0 18 0,-1-1 65 15,5 1-6-15,2 0-33 0,-2-1-14 0,0 0-70 16,4-1 2-16,0-2 25 0,-4 2 7 0,4-1-4 15,0-1-25-15,0 0-33 0,0 3 0 0,-4 0 52 16,4 1 10-16,0 2 3 0,0 1-16 0,-4 0-55 16,4 2-2-16,-5 3 1 0,3-2 9 0,2 1 16 15,-4 4 2-15,0 2 9 0,0-1 50 0,0 4-22 16,0 5-16-16,0 1-14 0,-3 2-63 0,3 5 0 16,4-1 0-16,-4 4 0 0,-4 4 0 15,6 0 0-15,-2 3 0 0,0-3 0 0,-5 3 0 16,5 0 0-16,-2 0 0 0,-2-3 0 0,4 1 0 15,-5-4 0-15,5 1 0 0,-6-5 0 0,6-2 0 16,-5 3 0-16,3-6 0 0,-2 3 0 0,4-2 0 16,-4 0 0-16,1 0 0 0,-1 1 0 0,4 2 0 15,0 0 0-15,0 1 0 0,-3 1 0 0,3 0 0 16,0-1 0-16,4 0 0 0,-4 1 0 0,0-2 0 16,0 2 0-16,4-3 0 0,-2 0 0 0,-2 0 0 15,4 1 0-15,0-5 0 0,-5 1 0 0,5 1 0 16,0-4 0-16,-4 0 0 0,4 1 0 0,0-4 0 15,-4 1 0-15,0-1 0 0,0-1 0 16,2 1 0-16,-6-6 0 0,3-3 0 0,1 0 0 16,0-5 0-16,0-2 0 0,2-2 0 0,-2-2 0 15,4-3 0-15,0-3 0 0,0 1 0 0,0-4 0 16,0-3 0-16,0-2 0 0,0-2 0 0,37 0 0 16,-37 0 0-16,39 0 0 0,-8 0 0 0,7 0 0 15,1-23 0-15,10 23 0 0,5-18-19 0,6 18-96 16,2-18-110-16,2 18-121 0,-2-18-169 0,6 18-141 15,-6-20-58-15,-4 12-87 0,-4-3-70 0,-13 0-218 16,-5-7-20-16,-10 0 207 0</inkml:trace>
  <inkml:trace contextRef="#ctx0" brushRef="#br0" timeOffset="190074.05">2096 3718 3459 0,'-6'19'8'0,"2"-19"0"0,4 0-3 0,0 0 7 15,0 0 34-15,0 11 45 0,0-11 48 0,0 0 27 16,0 0-23-16,0 0-35 0,0 5-43 0,0-5-33 16,0 0-25-16,0 0-7 0,0 0-1 0,0 0-1 15,27 0 1-15,-27 0-1 0,26 0 0 16,-7-18 7-16,4 18 21 0,2 0 15 0,-1 0 13 16,3 0 1-16,2 0-10 0,-2 0-13 0,-2 0-7 15,-2 0-4-15,-1 0-7 0,-5 0-2 0,-1 0-6 16,-5 0-2-16,1 0-3 0,-6 0-1 0,3 18-4 15,-5-18 1-15,0 0-3 0,-2 15 13 0,2-4 30 16,-4-1 21-16,0 7 58 0,4 2 10 0,-4 4 2 16,4 6 48-16,-4 2-18 0,0 2-8 0,0 3-24 15,0 3-30-15,0-2 56 0,0 3 42 0,-26 2 9 16,26 0-9-16,0-2-57 0,-27 2-11 16,27-2 2-16,-23 1-20 0,23 3-15 0,-27-4 3 0,19 2 1 15,-7 2 4-15,5-2 0 0,-2 1-13 16,-1 1-9-16,5 1-13 0,-2 1 10 0,-1 3 22 15,-1-1 0-15,4 2-3 0,1 3-31 0,-1-1-54 16,0 0-10-16,0 1 0 0,-1-3 0 0,3 3 0 16,-2-4 0-16,2 0 0 0,-3-2 0 0,-3 0 0 15,8 2 0-15,-7-2 0 0,7-2 0 0,-4-1 0 16,2 1 0-16,-2 0 0 0,-1-2 0 0,1 0 0 16,2 0 0-16,-7-1 0 0,3 5 0 0,-2-4 0 15,1 2 0-15,-1 1 0 0,2 0 0 0,1 3 0 16,-3 0 0-16,2 0 0 0,1-2 0 15,-3 1 0-15,2 0 0 0,-3-2 0 0,3-3 0 0,-3-2 0 16,7-1 0-16,0-1 0 0,-4-1 0 16,6-2 0-16,-3 0 0 0,3 0 0 0,0-1 0 15,0-2 0-15,-4-1 0 0,8-1 0 0,-6-1 0 16,1-2 0-16,-3-1 0 0,4-3 0 0,-4-1 0 16,-3-1 0-16,3-1 0 0,-6-3 0 0,-3-1 0 15,3-2 0-15,-3 0 0 0,-6-4 0 0,5-3 0 16,-5 0 0-16,0-3 0 0,-4 1 0 0,5-3 0 15,-5-1 0-15,0 0 0 0,4-1 0 0,-4-1 0 16,0 0 0-16,7 0 0 0,-3 0 0 0,0-28-119 16,-4 28-279-16,5-38-408 0,3 8-257 0,-8-6-192 15,9-6-184-15,-1-12 197 0,-2-5 257 16</inkml:trace>
  <inkml:trace contextRef="#ctx0" brushRef="#br0" timeOffset="190509.18">1348 4063 4850 0,'0'12'-4'0,"0"-12"-1"0,33 0-1 16,-33 0 3-16,27 0 6 0,-27 0-1 0,22 0 2 16,-22 0-7-16,0 0-1 0,0 0-3 0,13 0-46 15,-13 0-66-15,0 0-128 0,0 0-145 0,0 0-131 16,0 0-187-16,0 0-251 0,0 0 149 0</inkml:trace>
  <inkml:trace contextRef="#ctx0" brushRef="#br0" timeOffset="190685.19">1366 4518 3936 0,'0'8'2'16,"31"-3"6"-16,-16-4 47 0,-15-1 48 0,27 0 36 15,-27 0 10-15,18 0-46 0,-18 0-49 0,9 0-42 16,-9 0-34-16,0 0-53 0,0 0-90 0,0 0-159 16,0 0-180-16,0 0-249 0,0 0-224 0,0 0 163 15</inkml:trace>
  <inkml:trace contextRef="#ctx0" brushRef="#br0" timeOffset="190865.23">1232 5031 4145 0,'0'11'4'0,"37"-5"2"16,-37-2 40-16,35-2 65 0,-35-2 60 0,31 0 21 15,-31 0-35-15,19 0-67 0,-19 0-69 0,0 0-28 16,0 0-38-16,0 0-51 0,0 0-54 0,0 0-74 16,0 0-88-16,0 0-89 0,0 0-112 0,0 21-172 15,0-21-198-15,-27 23 144 0</inkml:trace>
  <inkml:trace contextRef="#ctx0" brushRef="#br0" timeOffset="191040.22">1327 5572 3934 0,'19'12'2'0,"-19"-3"35"0,16-4 61 16,-16-1 67-16,19-4 44 0,-19 0-21 0,8 0-62 15,-8 0-68-15,4 0-53 0,-4 0-11 0,0 0-1 16,0 0-30-16,0 0-38 0,-22 0-67 0,22 19-102 15,-23-19-94-15,23 21-88 0,-35-21-70 0,18 28-90 16,-6-14-219-16,5 0 107 0,-1 2 134 0</inkml:trace>
  <inkml:trace contextRef="#ctx0" brushRef="#br0" timeOffset="191224.97">1220 6114 4154 0,'12'9'0'0,"-12"-1"8"0,14-3 51 0,-14-3 69 15,13-2 45-15,-9 0 4 0,-4 0-29 0,0 0-53 16,0 0-42-16,0 0-8 0,0 0-17 0,0 0-12 16,0 23-5-16,0-23-8 0,-23 28-31 0,23-10-46 15,0 1-55-15,-27 3-70 0,27 1-69 0,-16 0-81 16,16 1-72-16,-15 0-64 0,7 2-79 16,-2-3-179-16,2 0 18 0,-1-3 137 0</inkml:trace>
  <inkml:trace contextRef="#ctx0" brushRef="#br0" timeOffset="191392.7">1120 6603 3977 0,'23'9'25'0,"-23"0"4"0,0-5 35 16,17 2 59-16,-17-6 43 0,0 0 42 0,0 0 12 15,14 1 79-15,-14 1 48 0,0-1 18 0,0 2-9 16,0 0-132-16,0 2-115 0,0-1-63 0,0 3-40 16,0 1-6-16,0 2-23 0,0 1-86 0,0 2-125 15,0-2-130-15,0 2-101 0,-23 2-34 0,23-2-22 16,0 2-47-16,-18-2-79 0,18 1-255 15,-13-4 18-15,13 1 176 0</inkml:trace>
  <inkml:trace contextRef="#ctx0" brushRef="#br0" timeOffset="191557.12">1021 6883 4625 0,'0'14'10'16,"27"-14"0"-16,-27 0 66 0,27 0 148 0,-27 0 179 15,31 0 125-15,-31 0 11 0,23 0-115 0,-23 0-188 16,0 0-128-16,0 0-77 0,0 0-37 0,0 0-20 15,0 0-40-15,0 0-57 0,0 0-81 0,0 0-156 16,0 0-142-16,0 0-89 0,-19 0-102 0,19 0-60 16,0 0-188-16,0 0-147 0,-19 0 186 15</inkml:trace>
  <inkml:trace contextRef="#ctx0" brushRef="#br0" timeOffset="194172.66">2503 5016 2793 0,'4'0'38'15,"3"-10"21"-15,-1 10 34 0,-4-7 53 0,2 3 22 16,0-1 44-16,-4 3 17 0,0-1-13 0,4 2-26 16,-4-2-42-16,0 2-32 0,0 0-32 0,0 1-29 15,0 0-20-15,0-2-17 0,0 2-7 16,0 0-5-16,0 0-8 0,0 0-4 0,0 0 1 16,0 0-4-16,0 0 2 0,0 0 6 0,0 25-4 15,-18-25 6-15,18 23 3 0,0-6-3 0,-17 2 0 16,17 4 0-16,-10 4-14 0,10 0-41 0,-13 3-32 15,13 1-55-15,-8 1-59 0,8 0-44 0,0 0-64 16,0-1-63-16,0 0-67 0,0-2-124 0,0-3-189 16,0-4 114-16</inkml:trace>
  <inkml:trace contextRef="#ctx0" brushRef="#br0" timeOffset="194567.46">2782 5199 2955 0,'19'-3'28'15,"-7"-1"10"-15,5 2 15 0,-7-2 29 0,3 0 9 16,-7 2 24-16,2 0 2 0,-2 1-23 0,-4 1-43 16,0 0-35-16,-2 0-23 0,0 0-7 0,0 0 3 15,0 0 4-15,0 0 5 0,0 0 5 0,0 25 2 16,-22-25-3-16,22 21-1 0,0-21-4 15,-25 29 0-15,25-15 3 0,-23 1 0 0,23-1 3 16,-25 2-1-16,13-1-25 0,-3 0-21 0,3-1-28 16,-2 1-28-16,-1-3-7 0,5 2-9 0,-1-5-2 15,-3 0 9-15,6-3 21 0,-3-1 30 0,3-1 28 16,0-2 22-16,2-2 12 0,-3 0 3 0,3 0 4 16,2 0 9-16,-4-29 9 0,4 29 7 0,0-27-2 15,-1 27-5-15,5-31-4 0,0 16-3 0,0-1-4 16,0 2-6-16,0-3-4 0,27 5-9 0,-27-1 1 15,21 1-3-15,-21 3-12 0,25 0-6 0,-25 2-14 16,25 1-13-16,-25 1-17 0,18 1-28 0,-18 2-43 16,19 1-59-16,-9 1-73 0,-2 0-108 0,1 0-141 15,-1 0 16-15,2 0 100 0</inkml:trace>
  <inkml:trace contextRef="#ctx0" brushRef="#br0" timeOffset="194954.03">2966 5245 2692 0,'9'-15'16'16,"-5"15"2"-16,2 0 14 0,-2-9 37 0,0 9 24 16,7 0 29-16,-7-7 1 0,0 7-29 0,-2 0-40 15,-2 0-37-15,2 0-15 0,-2 0-11 16,0 0-1-16,0 0 6 0,0 0-1 0,0 0 3 15,4 0 3-15,-4 25-3 0,4-25 0 0,-4 20 4 16,4-20-3-16,-2 27 1 0,-2-11 0 0,0-2-3 16,0 1 5-16,0 1-2 0,0-3 2 0,0 2-15 15,0-2-20-15,-22-1-11 0,22-1-19 0,0-2-3 16,-27-2 3-16,27-2-2 0,-25-1 14 0,8-4 16 16,5 0 15-16,-7 0 11 0,5 0 5 0,2 0 6 15,-3-29 2-15,5 29 4 0,1-25 1 0,1 25 6 16,4-29 4-16,2 13 9 0,2 0 13 0,0 1-10 15,0 0-4-15,0-1-12 0,0 3-15 16,23 0 2-16,-23 2-4 0,0 3-8 0,27-1-12 16,-27 2-24-16,20 3-42 0,-20 1-54 0,21 3-65 15,-21 0-85-15,19 0-132 0,-11 0-175 0,2 0 68 16,-6 20 111-16</inkml:trace>
  <inkml:trace contextRef="#ctx0" brushRef="#br0" timeOffset="196159.33">914 7548 4008 0,'0'0'19'0,"22"-26"13"16,-22 26 90-16,21-21 94 0,-21 21 102 0,23-29 73 16,-23 29 25-16,31-23 62 0,-21 23-20 0,3-17-17 15,-13 17-72-15,14-14-126 0,-6 14-24 0,-8-9-40 16,6 9-40-16,-6-5-31 0,0 5-75 0,0 0-31 15,0 0-2-15,0 0 0 0,0 39 0 0,0-17 0 16,-24 6 0-16,24 6 0 0,0 4 0 0,0 3 0 16,0 2 0-16,0 1 0 0,0-1 0 15,0-2 0-15,0-1 0 0,0-3 0 0,0 2 0 16,0-5 0-16,0-3 0 0,0-4 0 0,0-3 0 16,0-4 0-16,0-4 0 0,0-4 0 0,0-5 0 15,-25 0 0-15,25-4 0 0,0-2 0 0,0-1-70 16,0 0-93-16,0 0-129 0,0 0-188 0,0 0-176 15,0-33-87-15,0 33-58 0,0-27-76 0,0 27-159 16,0-32-106-16,0 16 188 0</inkml:trace>
  <inkml:trace contextRef="#ctx0" brushRef="#br0" timeOffset="214452.6">1244 2103 3867 0,'0'-21'21'0,"33"3"6"0,-6 0 42 0,0 2 59 16,0 3 30-16,8-4 31 0,-8 5-5 16,-4 4-29-16,4 3-37 0,-9 3-22 0,-1 2-37 15,-3-3-34-15,-3 3-17 0,-3 0-18 0,0 0 3 16,-8 0 4-16,8 21 3 0,-8-21 5 0,0 36-6 16,0-11-6-16,0 6 1 0,0 6 2 0,-31 3 4 15,31 7 18-15,-31 3-6 0,9 5-1 0,1 2 0 16,-2 2-13-16,1-1 9 0,-1 2-2 0,0-5 1 15,9-1-3-15,-3-10-6 0,-2-5 2 0,9-9 2 16,2-7 4-16,0-7 7 0,-1-6 1 0,5-6-4 16,2-4 2-16,2 0-9 0,0-28-4 0,0 5-1 15,0-7 2-15,0-9-1 0,23-4-3 16,-23-8-3-16,31-5-7 0,-6-1 14 0,4 1-4 0,4 1 10 16,6 3 4-16,6 1-10 0,5 5 11 0,0 5-11 15,-1 4 7-15,5 6 18 0,-4 1 1 16,-1 5 7-16,-5 4-5 0,-7 3-17 0,-2 6-3 15,-4 2-9-15,-8 5-5 0,-5 1-10 0,-1 3 0 16,-7 1 9-16,-6 0 8 0,1 23 5 0,-5-23-9 16,0 40-6-16,0-13-24 0,-23 7-13 0,23 5-11 15,-40 6-14-15,18 4-2 0,-5 4-5 0,0 1 15 16,-4-1-5-16,0 1 6 0,-2 0 1 0,2-5-8 16,4-3 16-16,0-6 10 0,4-5 21 0,9-7 12 15,-3-5 11-15,13-6 12 0,4-4 16 0,0-5 11 16,0-5 5-16,35-3-1 0,-8 0-4 0,6 0 1 15,7 0-5-15,5-23-6 0,5 23-10 16,1-19-8-16,1 19-1 0,-2-22-5 0,-3 22-6 16,-1-17-49-16,-7 17-54 0,-6-14-90 0,-2 14-142 15,-4 0-124-15,-4 0-173 0,-7 0-283 0,1 0 63 16,-7 0 169-16</inkml:trace>
  <inkml:trace contextRef="#ctx0" brushRef="#br0" timeOffset="-213448.6">4180 5064 4188 0,'-4'0'-3'0,"4"0"-2"16,0 0 3-16,0 0 5 0,0 0 23 0,0 0 25 15,0 0 33-15,0 0 26 0,0 0 7 0,0 0-2 16,0 0-15-16,0 0-16 0,0-18-13 0,20 18-20 16,-20 0-18-16,0 0-14 0,29 0-11 0,-12 0 13 15,5 0 3-15,5 0 10 0,6-12-4 0,5 12-10 16,1-11-13-16,4 5-14 0,3-1 1 0,-3-1-12 15,-1-1-47-15,1 2-50 0,-4 0-79 0,-2 1-103 16,-10 3-109-16,0 0-139 0,-10 2-220 16,-5 1-219-16,-4 0 160 0</inkml:trace>
  <inkml:trace contextRef="#ctx0" brushRef="#br0" timeOffset="-213279.27">4080 5347 4386 0,'0'6'5'0,"32"-2"3"15,-10-1 9-15,13-3 45 0,7 0 39 0,1 0 20 16,3 0 4-16,1 0-32 0,7 0-42 0,-2 0-23 16,1 0-14-16,3 0-12 0,-4 0-3 0,-1 0-46 15,-5 0-60-15,-5 18-87 0,-6-18-146 0,-1 0-148 16,-10 14-181-16,-3-14-358 0,-2 0 115 0,-1 10 194 16</inkml:trace>
  <inkml:trace contextRef="#ctx0" brushRef="#br0" timeOffset="-212303.63">6286 2235 4606 0,'0'-26'32'0,"0"13"25"15,35 0 35-15,-35 3 64 0,23-3 41 0,-23-1 69 16,29 4 55-16,-29 5 22 0,0 2-19 0,14 0-76 16,-14 0-91-16,0 1-84 0,0 0-62 0,0 1-19 15,0 1-6-15,0 0-7 0,0 0 6 0,0 0-1 16,0 0 4-16,0 0 9 0,-20 0 0 0,20 24 4 16,0-24 4-16,0 29 0 0,-15-11 2 0,15 4 4 15,0 5-5-15,0 5 2 0,0 3-3 0,0 2-5 16,0 2 0-16,33 1-3 0,-33 0 3 0,38 3-18 15,-16-4-7-15,5-4 2 0,0-6 2 16,4-4 14-16,2-5 13 0,2-4-5 0,0-7 5 16,1-7-1-16,-3-2-3 0,0 0 9 0,-2 0-8 15,-2-35 9-15,0 35-3 0,-7-39 2 0,1 13 16 16,-6 3 7-16,1-4 18 0,-3-3 18 0,-1-1 4 16,-4 0 32-16,1 2 23 0,-1-2 9 0,-2 4 11 15,1 1-14-15,-1 3 4 0,-4 3-7 0,0 2-31 16,0 5-31-16,-2 1-43 0,0 5-27 0,1-1 0 15,-3 6 0-15,0-1 0 0,0 3 0 0,0 0 0 16,0 0 0-16,0 0 0 0,0 32 0 0,0-11 0 16,-23 7 0-16,23 7 0 0,-21 10 0 15,21 7 0-15,-23 6 0 0,7 7 0 0,1 5 0 16,1 1 0-16,-3-2 0 0,1 2 0 0,-1 0 0 16,-3-3 0-16,-1-4 0 0,-4-2 0 0,2-5 0 15,-3-3 0-15,-3-6 0 0,2-5 0 0,-6-5 0 16,2-8 0-16,-2-3 0 0,0-4 0 0,-1-7 0 15,-1-3 0-15,-2-5 0 0,0-3 0 0,-2-5 0 16,-1 0-40-16,-1 0-108 0,-7-33-158 0,-1 33-222 16,-5-40-215-16,-2 11-92 0,0-3-113 0,-1-3-92 15,-5-2-225-15,4-4 200 0</inkml:trace>
  <inkml:trace contextRef="#ctx0" brushRef="#br0" timeOffset="-205745.76">5976 3909 1980 0,'6'0'36'16,"0"0"19"-16,-1 0 26 0,-3 0 38 0,2 0 1 16,0 0 17-16,-4 0 5 0,0 0-10 0,0 0-11 15,0 0-7-15,0 0-9 0,0 0-10 0,0 0-15 16,0 0-23-16,0 0-17 0,0 0-15 0,0 0-11 16,0 0-5-16,0 0-6 0,0 0-3 0,-17 0 0 15,17 0 0-15,-12 0 4 0,12 0-2 0,-21 0-6 16,7 0 1-16,-1 0 1 0,-1 0 4 0,-3 0-2 15,5 0 5-15,-5 14-5 0,5-14 1 0,1 9 2 16,1-9-6-16,4 8 5 0,-3-3-2 0,7-5 1 16,0 5 4-16,0-2 6 0,2-1 12 15,0-1 18-15,0-1 19 0,2 1 16 0,0 0 6 16,0-1-3-16,0 1-7 0,-2-1-14 0,2 0-9 16,-2 0-8-16,2 0-5 0,0 0-5 0,0 0-4 15,0 0-7-15,-3 0-9 0,3 0-4 0,0 0-6 16,0 0 4-16,0 0-3 0,0 0-1 0,0 0 3 15,-2 0-3-15,0 0 20 0,2 0 12 0,-2 0 10 16,2 0 5-16,-2 18-9 0,0-18-10 0,0 16 3 16,0-16 6-16,0 20 6 0,0-8-1 0,-2 0-10 15,0 0-13-15,2 1-8 0,-1 2-2 0,-1 0-1 16,2-1 6-16,0 0 5 0,-2 1 1 0,4 0 1 16,-4 1-1-16,4 2-9 0,-2-3 2 15,0 0-4-15,0 0-3 0,0 0 3 0,0 0-7 16,2-1 0-16,-2-2 3 0,-1 1-4 0,3 0 5 15,0-3-2-15,-2 0 0 0,2-1-1 0,-2 1 0 16,2-1 4-16,-2-2-4 0,0 1-1 0,0-2 2 16,2-1-6-16,-2 0 1 0,2 0 5 0,0 2-8 15,0-3 4-15,0 0 4 0,0-1-2 0,0 1 6 16,0-1-4-16,0 1-3 0,0-2 0 0,0 1 0 16,-2-2 1-16,2 1 1 0,0-2-2 0,0 2 6 15,0-2-4-15,0 0 0 0,0 0 3 0,0 0-9 16,0 0 8-16,0 0-2 0,0 0 4 15,0 0-3-15,0 0-1 0,0 0 5 0,0 0-6 16,0 0 5-16,0 0-1 0,0 0-2 0,0 0 5 16,0 0 5-16,0 0-2 0,0 0-3 0,0 0-1 15,0 0-8-15,0 0-1 0,19 0 3 0,-19 0-8 16,10 0 3-16,-10 0-4 0,16-16-27 0,-7 16-35 16,1 0-40-16,0-10-54 0,1 10-53 0,-1 0-73 15,-2-6-103-15,3 6-108 0,-3-6-193 0,2 3-213 16,3-1 141-16</inkml:trace>
  <inkml:trace contextRef="#ctx0" brushRef="#br0" timeOffset="-204381.59">8428 3950 3373 0,'0'0'5'15,"0"0"1"-15,0 14 1 0,0-14 33 0,0 0 44 16,0 0 51-16,0 0 46 0,0 0 10 0,0 0-23 16,0 0-25-16,0 0-37 0,0-16-28 0,0 16-19 15,0 0-16-15,0 0-4 0,0 0-11 0,0 0-8 16,24-13-2-16,-24 13-8 0,0-7 1 0,21 7 4 15,-21-9-6-15,19 6 3 0,-7 0-4 0,-2-1-5 16,3 0-2-16,-3 2-1 0,3 0 0 0,-1 1-3 16,0 0 7-16,-3 1-3 0,3 0-1 15,-4 0 0-15,1 0-11 0,-3 0 0 0,-2 0 2 16,0 0 1-16,0 0 4 0,-2 0-4 0,0 0 5 16,0 22-1-16,3-22 4 0,-3 0 2 0,0 18-7 15,0-18 0-15,-2 16-1 0,2-7 2 0,-2 2 32 16,0 0 11-16,2 2 5 0,-2 1 11 0,0 3-12 15,0 1 18-15,0 1 8 0,0 1 4 0,0 3 1 16,0 1-8-16,0-2-12 0,0 3-7 0,0-2-14 16,0 0-12-16,0-1 4 0,0-2-7 0,0 0 0 15,0-2-3-15,0-3 7 0,0-1 5 0,16 0 32 16,-16-3 63-16,0 0 12 0,0-3 4 0,0-1-23 16,0-1-23-16,0-1 9 0,0 0 5 15,0-2-1-15,0 1-17 0,0-3-10 0,0 1-4 16,0-1-11-16,0 1-18 0,0-2-27 0,0 1-11 15,0-1-4-15,0 1-7 0,0-1 3 0,0 2-5 16,0 1 3-16,0 0 1 0,0 1 0 0,0 1 5 16,0-1-5-16,0 1 4 0,0 3 0 0,0-4-2 15,0 1 7-15,0 3-2 0,-20 0 0 0,20-1 3 16,-23 2-78-16,6 0-79 0,1 2-111 0,-5 0-164 16,-6 0-99-16,1 1-114 0,-8 1-143 0,-1 1-230 15,-4-4-124-15,-6-3 193 0</inkml:trace>
  <inkml:trace contextRef="#ctx0" brushRef="#br0" timeOffset="-203977.18">5734 4177 3640 0,'25'0'-4'0,"4"0"4"0,-4 0-4 0,-3 0 4 16,-1-20 7-16,2 20-5 0,-7-16 4 15,-3 16-6-15,-5 0-7 0,-2 0-8 0,1 0-48 16,-5 0-56-16,2 0-90 0,2 0-128 0,2 0-206 15,0 0-248-15,5 0 93 0</inkml:trace>
  <inkml:trace contextRef="#ctx0" brushRef="#br0" timeOffset="-203798.48">6249 4187 3416 0,'14'0'5'0,"1"0"8"0,-1 0 45 15,1 0 67-15,-1 0 32 0,3-23-2 16,-9 23-43-16,0 0-68 0,1 0-42 0,-5-14-7 16,0 14-48-16,0 0-70 0,2 0-107 0,0 0-143 15,5 0-160-15,-1 0-274 0,5 0 17 0,1 0 146 16</inkml:trace>
  <inkml:trace contextRef="#ctx0" brushRef="#br0" timeOffset="-203617.49">6933 4198 3340 0,'19'13'-1'0,"-1"-13"1"15,5 0 14-15,-2 0 50 0,-1 0 47 0,1-24 10 0,-2 24-13 16,-3 0-55-16,-1 0-49 0,-3 0-11 16,0 0-17-16,-1 0-43 0,1 0-54 0,1 0-80 15,1 0-88-15,1 0-80 0,-1 0-136 0,5 0-175 16,1 22 36-16,1-22 128 0</inkml:trace>
  <inkml:trace contextRef="#ctx0" brushRef="#br0" timeOffset="-203441.64">7671 4217 3421 0,'19'0'-2'16,"3"18"0"-16,-1-18 10 0,-2 0 76 0,3 0 70 0,-5 0 44 15,2 0 10-15,-3 0-68 0,-1 0-68 16,-5 0-43-16,0 0-22 0,1 0-9 0,-3-18-2 15,0 18-33-15,-2 0-46 0,5 0-45 0,-5 0-58 16,4 0-57-16,-2 0-49 0,3 0-54 0,3 23-82 16,1-23-140-16,1 0-135 0,3 19 99 0</inkml:trace>
  <inkml:trace contextRef="#ctx0" brushRef="#br0" timeOffset="-203278.18">8337 4259 3232 0,'10'0'1'0,"0"0"9"0,3 14 57 16,-5-14 79-16,7 0 70 0,-3 0 45 0,0 0-23 16,5 0-71-16,-1 0-72 0,-1 0-54 0,3 0-37 15,-3 0-14-15,1 0-52 0,-1 0-62 0,-3 0-99 16,3 0-128-16,-7 0-102 0,4 0-173 0,-3 26-269 16,-1-26 134-16</inkml:trace>
  <inkml:trace contextRef="#ctx0" brushRef="#br0" timeOffset="-203154.87">8506 4274 3533 0,'29'21'-4'0,"-29"-21"2"0,41 0 1 15,-18 0-1-15,4 0-18 0,-6 16-65 16,4-16-100-16,-7 21-170 0,-1-5-348 0,-3-2-94 16,-14 3 100-16</inkml:trace>
  <inkml:trace contextRef="#ctx0" brushRef="#br0" timeOffset="-200447.63">1416 4007 1419 0,'-4'0'25'0,"4"0"26"16,-4 0 5-16,4 0 18 0,0 0-11 0,0 0-2 15,0 0 19-15,0 0 11 0,0 0 8 0,0 0 7 16,0 0-1-16,0 0-3 0,0 0 4 0,0 0-5 16,0 0-1-16,0 0-5 0,0 0 1 0,0 0-7 15,0 0-7-15,0 0 2 0,0 0-14 0,0 0-3 16,0 0-4-16,0 0-10 0,0 0-3 15,0 0-9-15,0 0-10 0,0-16-7 0,0 16-8 16,0 0-5-16,0-11 1 0,0 11-2 0,0 0-2 16,0-7-2-16,0 7-6 0,0-4 0 0,0 4-4 15,0 0-1-15,0 0-3 0,0 0 0 0,0 0 0 16,0 0-3-16,0 0 1 0,0 0 0 0,0 0 2 16,0 0 5-16,0 0 3 0,0 0 0 0,0 22-1 15,0-22-2-15,16 16-5 0,-16-16-3 0,0 18-6 16,0-18-2-16,0 18-2 0,0-9-4 0,0-2 4 15,0-2-1-15,0 2 11 0,0-3 8 0,0 0 9 16,0-3 5-16,0 0-2 0,0-1 2 16,-20 0-1-16,20 0 0 0,0 0 10 0,-15 0 3 15,15 0 10-15,-8-28 2 0,8 28-4 0,-8 0 11 16,8-23 8-16,-11 23 16 0,11-16 11 0,-4 16-5 16,4-15-8-16,0 15-15 0,0-12-15 0,0 12-8 15,0-7-7-15,0 1-9 0,0 3-5 0,0-1-7 16,0 1-3-16,23 1 1 0,-23 1-5 0,0-2 2 15,23 3-1-15,-23 0 0 0,16 0 0 0,-16 0 1 16,19 0-2-16,-19 0-6 0,14 22-4 0,-10-22-7 16,5 0-8-16,-5 25-7 0,-4-25 4 0,0 20 2 15,0-20 7-15,0 19 3 0,0-19-2 0,0 18-1 16,-27-18 3-16,27 13 11 0,-23-7 9 16,23-6 7-16,-23 6 4 0,23-6 0 0,-22 0 2 0,22 0 10 15,-21 0 15-15,21 0 14 0,-10 0 10 16,10 0 6-16,0 0-5 0,0 0-3 0,0-23-4 15,0 23-9-15,0 0-6 0,0-18-16 0,0 18-5 16,0-14-6-16,18 14-10 0,-18-15 3 0,0 15-7 16,27-14 3-16,-27 9 2 0,19-1-3 0,-19 1 4 15,20 2-7-15,-20 0-1 0,15 2 1 0,-15 1-2 16,14 0-2-16,-14 0 2 0,9 0 1 0,-9 0-2 16,0 0-4-16,0 19-9 0,0-19-7 0,0 0-8 15,0 28 2-15,0-28-2 0,0 21-6 0,-23-21 5 16,23 19 2-16,0-19 11 0,-23 17 13 15,23-17 9-15,0 9 4 0,-18-9 4 0,18 5 4 16,0-5 6-16,0 4 22 0,0-4 17 0,0 0 11 16,0 0-2-16,0 0-17 0,0 0-10 0,0 0-8 15,0 0 8-15,0-22 6 0,0 22-6 0,0 0-9 16,0-23-12-16,0 23-14 0,18-13-4 0,-18 13-1 16,0-10-1-16,15 10 4 0,-15 0-2 0,0-10 0 15,8 10 1-15,-8 0-10 0,0 0-18 0,0 0-17 16,0 0-23-16,0 0-20 0,0 0-3 0,0 0-23 15,0 0-28-15,0 0-36 0,0 0-54 0,-17 0-47 16,17 0-55-16,0 21-94 0,-14-21-188 0,14 0 8 16,-19 0 107-16</inkml:trace>
  <inkml:trace contextRef="#ctx0" brushRef="#br0" timeOffset="-198920.27">1596 4046 2471 0,'4'0'36'0,"-4"0"31"16,0 0 32-16,0 0 37 0,0 0 3 0,0 0 5 16,0 0-4-16,0 0-14 0,0 0-21 0,0 0-21 15,0-16-15-15,0 16-12 0,0 0-6 0,0-16 1 16,0 16-1-16,0-14 1 0,0 14-4 0,0-18-6 15,0 9-9-15,0-2-6 0,0-2-3 0,23-1-9 16,-23-3-2-16,18 0 0 0,-18 0 2 0,27-4 3 16,-10 0 4-16,1-2 14 0,1-1 4 15,0 0 6-15,3-2 6 0,3-1-12 0,0 1-1 16,0-2-1-16,-3 1-6 0,5-1-3 0,0 0 15 16,-4 0-5-16,4 2-8 0,2-1 1 0,-4 1-9 15,3 1 6-15,-1 2 2 0,0 0-4 0,4 1-18 16,-4 0-6-16,8 2-1 0,0 0-3 0,3 0 1 15,3-1-6-15,6 2 10 0,3 0-7 0,6-1 8 16,6 2 0-16,0 0-8 0,6 0 4 0,0-2-7 16,3 2 4-16,-3 2-1 0,4-2 1 0,-2 2 4 15,-3 1-2-15,-3 0 2 0,2-2 2 0,-6 2-2 16,0 0-7-16,-7 1 5 0,1 0 1 0,0-1-6 16,-4 2-2-16,1-1-7 0,-1 2 4 15,-3 2 3-15,7-1 6 0,-2 1 1 0,2 0-3 16,1 3 1-16,-3 2 4 0,2-1-1 0,2 5 0 15,2-2 0-15,-5 2-1 0,3 1 2 0,0 0-5 16,-2 0 3-16,-3 0 2 0,1 0-5 0,-4 0 8 16,-1 0-7-16,-1 20-1 0,-5-20 4 0,0 0-3 15,1 0 8-15,-9 14 2 0,0-14 1 0,2 0 0 16,-6 12-4-16,0-12-2 0,-2 8 6 0,2-4-8 16,-5 1 4-16,3 0-3 0,2 0-10 0,-2 2 7 15,0 0-2-15,2 1 1 0,-2 1 1 0,-2 0 3 16,-1 0-2-16,-3 0 3 0,4 1 5 0,-2 1-4 15,-5-1-3-15,3 1 1 0,-3-2-1 16,1 3 2-16,0-2 1 0,-5 2 0 0,5-2 3 16,-5 2 3-16,3-2 3 0,-3 0-2 0,3 3 1 15,-3-1-3-15,3-1 6 0,-3 2-3 0,5-1-1 16,-3 3-1-16,3-2-9 0,2 1 8 0,-3 2 0 16,1 0 0-16,1 0 4 0,-1 2-4 0,0-1-2 15,-1 0-1-15,-1 1-4 0,1 0 1 0,-1-2-1 16,0 2-1-16,-1 0 1 0,-1-2-15 0,-1-2 16 15,0 0-8-15,-1-1 8 0,1 0 29 0,-3-2 3 16,-1 0 14-16,0 0-4 0,1 0-12 0,-3 1-19 16,0 1-8-16,0-1 0 0,1 1-7 15,-3 1 0-15,2-4 6 0,-2 3-3 0,1-2 3 16,-1-1-1-16,0 1-5 0,0-2 2 0,-2 2 1 16,3-2 0-16,-3 0 3 0,0 1-1 0,2-2 2 15,-2 1-2-15,0 0 4 0,0-2 0 0,3 2-3 16,-5-1 10-16,2 1 0 0,0 0-4 0,0 0 1 15,0 0-8-15,-2 0-5 0,2-1 2 0,-1 0 1 16,-1-1-2-16,0 1 8 0,-2-1-8 0,0-2 8 16,0 1-4-16,0-1-7 0,0-1 7 0,0 0-3 15,0 0 2-15,0 0-2 0,0 1-1 0,0-2 0 16,0 2-67-16,0 0-37 0,0 1-36 0,0-1-54 16,0 2 12-16,0-1-24 0,-19 0-58 0,19-1-48 15,-19-2-36-15,5 0 1 0,-7-3 42 16,-4 0 77-16,-1 0 76 0,-1 0 71 0,-4 0 49 15,6-25 39-15,-2 25 48 0,8 0 48 0,3-20 61 16,6 20 61-16,3 0 44 0,3-14 19 0,0 14-4 16,4 0-22-16,0-13-32 0,0 13-31 0,0-9-5 15,0 9-3-15,0-9 7 0,0 4 15 0,0 2 19 16,0-2 10-16,0 2-11 0,0 0-25 0,0 1-56 16,0 2-44-16,0-2-46 0,0 1-29 0,0 1-24 15,0 0-20-15,0 0-3 0,0 0-6 0,0 0 4 16,0 0 2-16,0 0 2 0,0 0 9 0,0 21-4 15,0-21 4-15,0 16 11 0,25-16-9 16,-25 23 10-16,0-12-3 0,21 2 2 0,-21-2-4 16,0-1 1-16,16-1 6 0,-16-4-5 0,0 0 14 15,13-1 67-15,-13-3 64 0,0 1 51 0,10-2 40 16,-6 0-37-16,0 0-42 0,2 0-46 0,3 0-33 16,-3-20-21-16,8 20-11 0,-1-19 15 0,1 19-4 15,3-26 3-15,-1 11-4 0,1 1-21 0,-1-4-5 16,1 2-9-16,-3-2-7 0,-1 1-6 0,-1 3-3 15,-2-1-10-15,-3 1-3 0,1 3 0 0,-2 1-18 16,0 3-42-16,-4 2-55 0,0 2-78 0,-2 0-110 16,0 2-164-16,3 1-215 0,-3 0-136 15,2 0-116-15,-2 0-35 0,2 0-222 0,2 28 173 16,0-28 240-16</inkml:trace>
  <inkml:trace contextRef="#ctx0" brushRef="#br0" timeOffset="-196809.15">1488 4532 1801 0,'0'0'38'0,"0"-1"25"0,0 1 16 0,0-2 18 16,0 1-7-16,0 1-3 0,13 0 7 0,-13 0 2 16,0 0-10-16,0 0 2 0,0 0-12 0,0 0-1 15,0 0-1-15,0 0-3 0,0 0 3 16,0 0 6-16,0 0 1 0,0 0 13 0,0 0 13 15,0 0 6-15,0 0 6 0,0 0-1 0,0 0-6 16,0 0-9-16,0 0-11 0,0 0-10 0,0 0-4 16,0 0-7-16,0 0 0 0,0 0-5 0,0 0-11 15,0 0-8-15,0 0-2 0,0 0-4 0,0 0-3 16,0 0 4-16,0 0-11 0,0 0 0 0,0 0-2 16,0 0-8-16,0 0-7 0,0 0-10 0,0 0-4 15,0 0-6-15,0 0 7 0,0 0-8 0,0 0 0 16,0 0 4-16,0 0-7 0,0 0 11 0,0 0-1 15,18 0-2-15,-18 0-1 0,27 0 1 16,-8 0 1-16,-1 16-2 0,5-16 9 0,-2 12-6 16,6-12 2-16,-5 13-4 0,5-13 3 0,0 15 2 15,0-7 6-15,4 0 7 0,-2 1 4 0,0-1-1 16,4 2 3-16,-2-1-2 0,6 0-4 0,-6 1 7 16,4-3 4-16,-4 0 30 0,-2-1 10 0,0-1-1 15,0-1-13-15,-2-1-20 0,0 2-11 0,8-2-10 16,-8 0 2-16,10 1-12 0,-2 1-1 0,7-1 3 15,1 3-5-15,-2-2 5 0,5 0-4 0,-3-2 0 16,3 2-2-16,-1 0 4 0,-1 0-4 0,1 1 5 16,1-3 4-16,1-1-10 0,1 3 7 0,-3-1 2 15,-1 1 9-15,1-2 17 0,-2 0-3 16,-1 0 1-16,-3-1 6 0,-2 0 9 0,0 0 22 16,-1-1-6-16,-1-1-15 0,0 2-20 0,2-2-18 15,-2 2 0-15,-4-1-4 0,2 0-8 0,2 1 8 16,1-1-12-16,-1 1 8 0,-2 0 8 0,4 0-4 15,-2 1 4-15,4-2 0 0,-1 2-4 0,1-1 8 16,-4 0 13-16,2-1 16 0,-2 1 22 0,-1-1 22 16,-3 0 6-16,0 1-7 0,2 0-5 0,-2-1-13 15,-2-1-9-15,-1 0-7 0,-1 0-8 0,0 0-18 16,4 0-3-16,-4 0-7 0,0 0-9 16,0 0 3-16,2 0-1 0,-2 0 0 0,4 0 0 15,-2-18-5-15,4 18 0 0,-2 0-1 0,4 0-2 16,-2-12 5-16,-2 12-6 0,8 0 2 0,-6 0 6 15,-2-11-5-15,4 11 2 0,-2 0 0 0,-1-5-2 16,-6 5 11-16,-3-2 15 0,-2 1 13 0,-3 0 19 16,1-2-6-16,-2 3-18 0,-1-4-12 0,-1 2-15 15,1 2-7-15,5-3 0 0,-3 2 4 0,5 0-9 16,-2-1 6-16,-1 1 4 0,1 1-5 0,4 0 3 16,-4-1-2-16,3-1-2 0,-1 1-3 0,0 1 9 15,0-2-3-15,3 0 5 0,-1 1 10 0,0-2 10 16,0 2 40-16,0-1 14 0,-1-1 3 0,-3 2-15 15,2-1-30-15,-4-1-15 0,-1 1-4 16,-1 0 2-16,-1-2-12 0,1 0 3 0,-1 0-5 16,3-1 2-16,-3 0 5 0,1 1-3 0,4 0 5 15,-3-1-8-15,3 2 7 0,0-1 10 0,-1 2 2 16,1-2 2-16,2 3-11 0,-3-4-4 0,1-1-10 16,2 0-1-16,-1 0 4 0,-1 0-3 0,2 0 0 15,-2 0 5-15,-3-1-1 0,3 1-1 0,-3-1 6 16,3 2 1-16,-2-3 9 0,-3 2 21 0,3 0-1 15,-3-1-2-15,1 1-6 0,-1-1-21 0,1-2-3 16,-3 4-3-16,3-1-1 0,0-2 0 16,-3 0 5-16,0 2 20 0,3-1 18 0,-5 0 9 0,1 0-3 15,-1-1-15-15,1 2-21 0,-3-3-7 16,-4 2-3-16,2-2 1 0,3 2-5 0,-7-1 2 16,6-1-7-16,-4 0 0 0,1 3-2 0,1-2-4 15,0 1-1-15,0 1 3 0,1-2-1 0,-3 3 0 16,-2 0-5-16,2-1-29 0,-2 3-52 0,1-2-61 15,-1 0-65-15,-2 5-72 0,-2-3-78 0,2 3-139 16,-2-2-104-16,0 1-50 0,0 1-24 0,0-2 47 16,0-1 37-16,-35 0-3 0,35 0-77 0,-40-1-80 15,16-3 138-15</inkml:trace>
  <inkml:trace contextRef="#ctx0" brushRef="#br0" timeOffset="-196427.08">6003 4325 3540 0,'0'0'28'0,"0"0"26"0,0 0 47 0,0 0 59 15,0 0 42-15,0 0 44 0,0 0 18 0,0 0 0 16,0 0-3-16,0 0-40 0,0 0-50 0,0 0-52 16,0 0-66-16,0 0-34 0,0 0-23 0,0 0-18 15,0 0-5-15,0 0-3 0,0 0 4 0,0 0 11 16,0 0 3-16,0 0 8 0,0 17 4 0,0-17-4 16,0 0 3-16,0 18-2 0,0-18 6 0,0 15 8 15,0-15 4-15,0 12 3 0,0-12-6 0,0 9 11 16,0-9-4-16,0 2 9 0,0-2-2 15,0 0-18-15,0 0 0 0,35 0-16 0,-35-24 12 0,39 24 4 16,-12-24 9-16,2 24 45 0,6-28 32 16,-4 14 50-16,4 1 16 0,-1-2-24 0,1 4-27 15,0 1-59-15,2-3-25 0,-4 6 3 0,0 0-2 16,-4 2 20-16,-2 1-1 0,-6 2-23 0,-1-1-14 16,-5 3-14-16,-7 0-7 0,-4 0-8 0,-2 0 3 15,2 0 1-15,-4 0 8 0,0 0 15 0,0 21 4 16,0-21-3-16,0 20 3 0,-20-20-3 0,20 25-7 15,0-11 6-15,-25 2-7 0,25 1-78 0,-19 0-76 16,19-1-95-16,-16 4-108 0,16-1-40 0,-15 3-46 16,15 1-51-16,0 3-55 0,0 0-67 15,0 3-192-15,29 1-113 0,-29-2 164 0</inkml:trace>
  <inkml:trace contextRef="#ctx0" brushRef="#br0" timeOffset="-191280.6">1344 5064 1381 0,'0'0'13'0,"0"0"8"15,0 0 2-15,18 0 1 0,-18 0-1 0,0 0 9 16,0 20 16-16,19-20 32 0,-19 14 16 0,0-14-12 16,16 16-7-16,-16-16-25 0,11 18-5 0,-3-9 8 15,0 0 2-15,-2 0 10 0,7 2-7 0,-5-3-3 16,2 3-6-16,3-1-2 0,-3-1-2 0,3 0 1 16,5 2 4-16,-3-1-7 0,1 0-3 0,3 1-5 15,4-2-8-15,-3 1-6 0,-1 0-7 0,8 0-1 16,-5-2-2-16,5 1-1 0,-4-3 0 15,4 3 1-15,-4-2 10 0,-1 0 8 0,5 1 1 16,-4-3 2-16,4 3-8 0,-6-2-4 0,3 1 3 16,-1-3-3-16,-2 3 1 0,2 0-1 0,-1-3-4 15,1 2 2-15,0 0-3 0,-1 0-4 0,-3 0-4 16,-2-1-2-16,-1 2-3 0,-1-2 4 0,-1 1 10 16,5-3 11-16,-7 4 5 0,5 1-3 0,3-3-6 15,1 3-12-15,-2-4-4 0,1 4 2 0,-1-1 1 16,-5-1 2-16,7 0 0 0,-4-1 2 0,-5-1 17 15,4 1 2-15,-1 2 3 0,1-1-7 16,1-1-14-16,0 1-3 0,-3-1-7 0,-2 0 3 16,5 1-4-16,-7-1-3 0,7 0 3 0,-3 0-3 0,-3-2 5 15,1 1 8-15,0 1 12 0,-1 0 8 16,3-1-1-16,-1 0-5 0,1 0-12 0,-1 0-10 16,1 1-3-16,-2-1-3 0,3-1-2 0,-3 0 2 15,5 2 3-15,-3-1-3 0,1 0 0 0,-1 1 0 16,-1 0-3-16,1 0 2 0,-2 1 0 0,3-1 0 15,-3 0 3-15,3 0-2 0,-3-1 2 0,1 1 0 16,-3-1 0-16,0 0 3 0,1 0 6 0,-1-1 14 16,-2 0 14-16,1 0 7 0,1-1-3 0,-2 1-7 15,2-1-16-15,3 1-12 0,1 0-1 0,-1-1-8 16,1 0 0-16,1 0 3 0,-3 1-3 16,3 1 0-16,-3-3 3 0,4 3-4 0,-1-1 3 15,4-1 3-15,-3 2-3 0,-1-2 12 0,3 1 2 16,1-3 12-16,1 2 5 0,-5 0-4 0,6-2-3 15,-1 0-5-15,-3 0 3 0,6 0-6 0,-1 0-2 16,5 0-10-16,-4 0-12 0,4 0 6 0,0 0 1 16,-1 0 3-16,1 0 2 0,4 0-3 0,0-16-2 15,2 16 6-15,-2 0 5 0,-4 0-2 0,13-9 4 16,-5 9 0-16,-2-6 17 0,6 6 1 0,-6-3 4 16,-2 3 0-16,6-4-17 0,-4 2 1 0,1-2 1 15,1 1 1-15,-2 1 7 0,0-1 0 16,0 0-8-16,-2 0-10 0,2-1-4 0,-2 0-2 15,-2 0 2-15,0 1 6 0,4 0 0 0,-4-2 4 16,2 2 11-16,0 0 7 0,-4 1-3 0,2-3-2 16,4 0-9-16,-2 0 0 0,-2 2 19 0,2-5 3 15,2 3 1-15,-4-1-7 0,4-1-17 0,0 2-9 16,-2-1-6-16,2-1-2 0,-2 2-6 0,-4-2 9 16,0 2 2-16,2 0-5 0,-5-1 6 0,5 3 10 15,-2-2 21-15,-4 1 27 0,6 1 9 0,-2 0 1 16,2 0-20-16,-2-1-17 0,-5 1-12 0,3 0-18 15,0 0-3-15,-2-2-5 0,-3 4 5 0,3-3 3 16,-2 1-7-16,2 0 8 0,-3-1-4 0,1 1 3 16,-3 0 40-16,3 0 24 0,0-2 11 0,0 1-1 15,1-2-21-15,1 1-19 0,-2 1-6 16,1-3 0-16,3 1 20 0,0-1-2 0,-2 1 9 16,-1-2 1-16,1 1-26 0,0-3-8 0,-2 4-15 15,1-2-8-15,1-3-4 0,0 1-7 0,2 1 7 16,-1 0-1-16,1 0-1 0,2 0 4 0,0 0-7 15,0 0 3-15,0 2 9 0,-2-2 6 0,1 2 31 16,3-1 24-16,-4 1 8 0,2-1 7 0,-4-1-16 16,2 2-14-16,-5 0-13 0,3 0-16 0,-2 0-5 15,-1-1-10-15,-5 1 2 0,1 0 2 0,-1 0-2 16,-1-2 3-16,3 2 13 0,-3-1 9 16,1-1 2-16,-3 2-9 0,1 0-9 0,3-1-13 15,1 1-4-15,-7 1 4 0,4 0-5 0,-3-1 2 16,-1 2 4-16,0 0 4 0,1-2 20 0,-3 3 11 15,0-1-1-15,1 0-5 0,-1 1-18 0,-2-2-11 16,0 2-1-16,0-2-4 0,3 0 3 0,-1 0 0 16,-2 0 6-16,2-2 14 0,-1 3 12 0,1-4 3 15,0 2-3-15,0-2-12 0,1 0-20 0,-1 1-1 16,2-2-4-16,-1 0-5 0,1 1 4 0,0-1-2 16,-1-2-1-16,1 2 5 0,0-1 0 0,-1 0-2 15,-1-1-4-15,0 3 0 0,-2-1-2 0,3 1 0 16,1-2 6-16,-4 3 1 0,2-2 1 15,1 1 0-15,-1-2-2 0,2 1 0 0,-2 0 2 16,-1 0 1-16,1 1 10 0,0-1-3 0,0 2 8 16,1-2-2-16,-3 0-10 0,2 3 0 0,-2-2-12 15,-1-1 0-15,1 2 0 0,0-1 0 0,-2 2 0 16,2-1 0-16,-2 1 0 0,1-2 0 0,1 4 0 16,0 0 0-16,0 0 0 0,0-2 0 0,-2 2 0 15,3-1 0-15,1 0 0 0,-2 0 0 0,0-1 0 16,1 0 0-16,1-1 0 0,0-1 0 0,0-1 0 15,1 1 0-15,-1-1 0 0,2 0 0 16,1 1 0-16,-3 0 0 0,2-2 0 0,-2 3 0 0,3-1 0 16,-3 1 0-16,0-2 0 0,1 1 0 0,-1 2 0 15,2-2 0-15,-2 2 0 0,1-1 0 16,-3 1 0-16,2-1 0 0,0 3 0 0,-1-1 0 16,-1-1 0-16,0 3 0 0,-2-2 0 0,0 1 0 15,3 1 0-15,-5 2 0 0,2-1 0 0,0 0 0 16,-4 0 0-16,4 2 0 0,-4 0 0 0,2 0 0 15,-2 1 0-15,0 0 0 0,0-2 0 0,0 2 0 16,0 0 0-16,0 0 0 0,0 0-67 0,0 0-98 16,0 0-116-16,0 0-152 0,0 0-124 0,-19 0-67 15,19 0 0-15,0 0 34 0,0 18 42 0,-16-18 9 16,8 0-47-16,-5 17-128 0,-5-17-162 0,-3 0 155 16</inkml:trace>
  <inkml:trace contextRef="#ctx0" brushRef="#br0" timeOffset="-190854.94">6714 4396 3187 0,'0'21'12'0,"0"-21"23"0,0 0 52 0,0 0 79 15,0 0 72-15,0 0 49 0,0 0 13 0,0 0-34 16,0 0-35-16,0 0-47 0,0 0-59 0,0 0-33 16,0 0-48-16,0 0-25 0,0 0-6 0,0 0-9 15,0 0 0-15,0 0 10 0,0 0 5 0,0 0 0 16,0 0 7-16,0 0-8 0,0 0 16 0,0 0 15 15,0 0 28-15,0 0 5 0,0 0-20 16,0 0-14-16,19 0-35 0,-19 0-13 0,22 0 4 16,-7 0 1-16,1-15 11 0,7 15 26 0,-2-15 30 15,4 15 21-15,-5-13 4 0,7 13-8 0,-2-15-15 16,0 15-12-16,0-14 17 0,-3 8 34 0,-1 2 15 16,-2-2 16-16,-5 2-11 0,-2 0-34 0,-3 1-30 15,-3 2-26-15,-2 0-21 0,-2-1-15 0,-2 1-7 16,0 1-9-16,0 0-3 0,0 0-2 0,0 0 3 15,0 0 4-15,0 0 7 0,0 22 9 0,0-22-1 16,0 24 2-16,-25-9-1 0,25 4-4 0,0-1 2 16,0 3-1-16,-18-1 3 0,18 2-2 15,0 0-1-15,-11-2 4 0,11 3-8 0,0-2-2 16,-6 3 6-16,6-3-3 0,0 0 2 0,-2-4-24 16,0 1-34-16,2 0-53 0,0-4-56 0,0 1-60 15,-2 0-109-15,2-3-109 0,0 1-76 0,-2 3-57 16,2-5-54-16,0 1-61 0,-4 3-272 0,2-7-20 15,0-1 192-15</inkml:trace>
  <inkml:trace contextRef="#ctx0" brushRef="#br0" timeOffset="-175115.63">4107 6449 2759 0,'0'0'30'0,"0"0"8"0,0 0 8 16,0 0 19-16,0 0 6 0,0 0 24 0,0 0 24 16,0 0 8-16,0 0-11 0,0 0-19 0,0 0-21 15,0-14-13-15,17 14-15 0,-17 0-6 0,0 0-5 16,10-12-11-16,-10 12-9 0,15-5-8 0,-7 1-3 16,-4 2-1-16,9-1-4 0,-5 0 3 0,2 1-1 15,5 1-1-15,-1 1 1 0,-2 0-3 0,5 0-1 16,-3 0-6-16,3 0 4 0,0 28-3 0,-3-28 4 15,3 28 6-15,-5-9-5 0,2 3 5 0,-3 4-4 16,-1 2 1-16,-4 2 2 0,-2 0-2 0,-2 2 2 16,-2-3-3-16,0 2-2 0,0-4-4 15,0 0-10-15,-26-2 1 0,26-4 0 0,-21-2 3 16,21 0 7-16,-23-6-1 0,23-2 1 0,-23-2 1 16,23-1 1-16,-20-4 3 0,20-1 4 0,-19-3 2 15,9 0-3-15,2 0 2 0,1 0 0 0,1 0 1 16,2-29 6-16,4 29 1 0,0-24 4 0,0 24-1 15,0-26 4-15,0 9-7 0,31 2-2 0,-31-2-2 16,31 1-5-16,-10 0 3 0,-1 1-3 0,3 0 4 16,4 1-3-16,0-1-3 0,2 4 0 0,0-1-3 15,-2 2-1-15,4 2 1 0,-4 0 0 0,1 2 3 16,-3 2 0-16,-2 0-2 0,-2 2-2 0,-9 0 0 16,0 2-7-16,-5-3 1 0,-1 3-2 0,-4 0-4 15,-2 0 9-15,0 0-1 0,0 0-4 16,0 28-9-16,-31-28-19 0,31 25-7 0,-37-9-11 15,12 1-9-15,-2 0 2 0,0-1-3 0,0 1 0 16,0 0 11-16,3-1 3 0,3-2 5 0,4 1 13 16,7-2 15-16,2-2 10 0,8 0 8 0,0-2 6 15,0-1 2-15,27-2 10 0,-27 0 13 0,49 0 3 16,-18-4 2-16,9 1-10 0,5 0-9 0,5-3-5 16,-5 0-9-16,5 0-2 0,-3 0-13 0,3 0-37 15,0 0-69-15,-5 0-114 0,-8 0-165 16,2 0-319-16,1 0-29 0,-9 0 114 0</inkml:trace>
  <inkml:trace contextRef="#ctx0" brushRef="#br0" timeOffset="-173727.5">5887 6496 2710 0,'0'-8'3'0,"0"4"0"16,0 1 0-16,0-2 10 0,27 0 21 0,-27-1 34 15,0 1 32-15,29 2 17 0,-29-4-9 0,0 3-16 16,23 0-18-16,-23-2-11 0,16 1 7 0,-16 0-2 16,19-1-10-16,-7 0-9 0,-3 0-21 0,1 0-14 15,0 1-2-15,1-1-7 0,-5 3 3 0,2-2-3 16,-2 1-2-16,2 2-3 0,1 0-7 0,-3 0 1 16,-2 2-1-16,4 0-3 0,-4 0 5 0,1 0-2 15,1 0 2-15,-2 0 2 0,0 29 3 16,0-29 2-16,0 33-4 0,-4-14 4 0,0 4-4 0,0 3-4 15,0 0-4-15,0 1-4 0,-33-2-7 16,33 0 3-16,-33 0 7 0,13-2 2 0,-3-2 7 16,2-1-4-16,-2-1-1 0,3-1-3 0,-3-3-3 15,4-2 4-15,1-2 0 0,3-1 3 0,3-1 6 16,-3-4 0-16,9 0 2 0,0-2 5 0,0 0 5 16,6-2 5-16,-2-1 4 0,2 0 0 0,0 0-4 15,0 0 0-15,31 0 0 0,-31-26 9 0,35 26 12 16,-10-22 7-16,6 22 8 0,2-29-8 0,4 29 0 15,-2-30 4-15,0 15-5 0,2-2 1 0,-1 1 5 16,-3 2-5-16,0-3-2 0,-2 2 8 0,-2-2 0 16,0 3 2-16,0 0 5 0,-7 3-3 0,-1 0-19 15,-4 2-7-15,-5 2-11 0,-2-1-13 16,-4 4 1-16,-1 1-5 0,-5 2-5 0,0-3-1 16,0 4-3-16,0 0-2 0,0 0 7 0,0 0-2 15,-23 0 3-15,23 0-4 0,-27 21 2 0,4-21-7 16,3 21-9-16,-5-21-6 0,0 33-12 0,-4-14-1 15,4-1 0-15,3 5-3 0,1-1-6 0,2 1-1 16,-1 0 1-16,5 1-6 0,3 0-2 0,1-1 6 16,3 0 4-16,2-2 14 0,2 1 17 0,2-4 8 15,2 2 5-15,0-4 3 0,0-1 2 0,0-2-5 16,31 0 1-16,-31-6 8 0,29 1-10 0,-9-4 3 16,3 0 7-16,0-4-8 0,-3 0 7 15,7 0-2-15,2 0-39 0,-2 0-61 0,-4 0-76 16,0 0-87-16,-3-20-73 0,-1 20-98 0,-3 0-204 15,-1-18-77-15,-3 18 109 0</inkml:trace>
  <inkml:trace contextRef="#ctx0" brushRef="#br0" timeOffset="-173276.51">6462 6832 2857 0,'0'0'1'0,"25"0"0"0,-25 0 0 15,24 0 2-15,-24 0 25 0,29-18 35 16,-29 18 29-16,25 0 18 0,-25 0-10 0,21 0-23 16,-21 0-21-16,14 0-15 0,-14-11-16 0,9 11-10 15,-9 0-7-15,8 0-4 0,-4 0-1 0,2 0 1 16,-2-7 7-16,0 7 14 0,1-2 13 0,-3 1 12 16,2-2 0-16,0 3-7 0,-2-2-12 0,2 0-7 15,-2 1-9-15,0-1-3 0,2 2-10 0,-2 0-6 16,1 0 1-16,-1 0-6 0,-2 0 1 0,4 0 2 15,-4 0-3-15,2 0 1 0,-2 0 3 0,0 0 1 16,2 0 3-16,0 24 4 0,-2-24 1 0,0 21 0 16,0-21-1-16,0 28-3 0,0-13 1 0,0 0-1 15,0 1-1-15,0-1 5 0,-31 2-4 16,31-3-1-16,-25 2 3 0,25-1 1 0,-29 2 0 16,11-4 1-16,1-1-1 0,-2 0-4 0,-1-3-3 15,3 2 2-15,3-3-1 0,-3-1-2 0,5-1 8 16,1-1-1-16,5-1 5 0,2-1 0 0,2 0 4 15,0-1 15-15,2 0 6 0,0-2 6 0,0 0 0 16,33 1-10-16,-10-1-5 0,6 2 3 0,6-2 13 16,4 2-4-16,5-1-5 0,1 1-5 0,1 0-24 15,-3-2-3-15,-6 1-50 0,-8 1-65 0,-4 1-94 16,-6-3-135-16,-7 3-134 0,-8 2-284 16,-4 0-55-16,0 0 139 0</inkml:trace>
  <inkml:trace contextRef="#ctx0" brushRef="#br0" timeOffset="-172859.4">5151 6893 4195 0,'0'-8'11'16,"0"-1"18"-16,0 0 53 0,27 3 73 16,-27-6 82-16,23 6 79 0,-23-1 24 0,0 3-31 15,23 0-82-15,-23 1-108 0,0 2-79 0,0-1-47 0,0 1-20 16,0 1 11-16,0 0-3 0,0 0 4 16,0 0 1-16,-27 31-84 0,27-31-53 0,-27 34-86 15,27-10-73-15,-31 4-10 0,14 1-60 0,1 2-83 16,3 4-114-16,1 0-240 0,0 5-141 0,3-3 167 15</inkml:trace>
  <inkml:trace contextRef="#ctx0" brushRef="#br0" timeOffset="-172027.11">4093 6283 3875 0,'8'-12'0'0,"-2"4"1"15,5-1 13-15,-7 2 39 0,2-2 34 0,0 2 27 16,-6 3 14-16,4 3-27 0,-4 1-22 0,0 0-15 16,0 0-9-16,0 0 14 0,0 0 16 0,-26 0 16 15,26 20 0-15,-40-20-9 0,11 0-12 16,-6 26-23-16,2-26-11 0,-8 24-7 0,-1-10-10 16,1-2 6-16,2 2 6 0,2 0-5 0,6-1 6 15,4 2 7-15,0-2 41 0,4 2 28 0,7 1 15 16,-1-2 0-16,5 0-26 0,-1 3 34 0,3-3 6 15,2 1 14-15,3 0 6 0,1-1-31 0,2 0-4 16,0 1-12-16,-2 1-31 0,4-1-4 0,-6 3 12 16,6-3 10-16,-4 2 32 0,4-2-9 0,0 3-19 15,-4 0-12-15,2 2-22 0,-5-4 4 0,5 3-24 16,-2 3-19-16,0-2-15 0,0 3-23 0,4 0 0 16,-2 4 0-16,2-2 0 0,0 3 0 0,0 3 0 15,0 3 0-15,0-2 0 0,0 4 0 16,0 5 0-16,0 3 0 0,0 3 0 0,0 3 0 15,0 6 0-15,0 2 0 0,0 7 0 0,0 0 0 16,0 2 0-16,0 1 0 0,0-2 0 0,0 3 0 16,0-3 0-16,0 0 0 0,-25 0 0 0,25-1 0 15,-27-2 0-15,27-2 0 0,-27 2 0 0,9-3 0 16,1 0 0-16,1-1 0 0,-9-2 0 0,10-2 0 16,-3-1 0-16,-1 0 0 0,5-8 0 0,-1-2 0 15,3-2 0-15,-1-5 0 0,1-6 0 0,4-3 0 16,1-5 0-16,3-4 0 0,-2-2 0 15,6-3 0-15,-2-2 0 0,2-2 0 0,0-5 0 16,0 4 0-16,0-2 0 0,35 0 0 0,-35-1 0 16,31 0 0-16,-10 0 0 0,0 1 0 0,5-2 0 15,-1-1-94-15,4 1-164 0,0 0-228 0,0 0-312 16,10-2-110-16,1-1-106 0,3-2-88 0,-2 0-149 16,7 0 206-16</inkml:trace>
  <inkml:trace contextRef="#ctx0" brushRef="#br0" timeOffset="-171295.53">7057 6393 4351 0,'-31'0'9'0,"31"0"0"15,-27 0-3-15,27 0 21 0,-16 0 23 0,16-20 67 16,-13 20 82-16,13 0 64 0,-8 0 48 0,8 0-4 16,0-13-37-16,-6 13-51 0,6 0-53 0,0 0-50 15,0 0-35-15,0 0-22 0,0 0-17 0,0 0-16 16,0-4-5-16,27 4-16 0,-27-9-11 0,31 4 0 15,-11 1-4-15,7-1 2 0,4-1 3 16,4 1 0-16,3 1 8 0,-1 2 0 0,-2 1 0 16,0 1 9-16,-4 0-7 0,-2 0-4 0,-6 0 2 15,0 0-12-15,-7 24-3 0,-4-24-1 0,1 0 6 16,-7 27 3-16,-2-14 44 0,-2 8 39 0,-2 6 44 16,0 6 49-16,0 6 5 0,0 7 8 0,-29 6 3 15,29 7-22-15,-24 3-5 0,24 3-23 0,-36 4-53 16,18 4-27-16,1 5-38 0,-1 5-20 0,-1 6 0 15,3 1 0-15,1 1 0 0,5 1 0 16,-1 1 0-16,1-1 0 0,0-5 0 0,-1-4 0 0,3-6 0 16,-2-5 0-16,-1 0 0 0,1-6 0 15,0-8 0-15,-1-3 0 0,3-2 0 0,-4-5 0 16,1-2 0-16,-1-3 0 0,2-6 0 0,-5-2 0 16,-1-3 0-16,1-3 0 0,-1-4 0 0,-1-5 0 15,3-1 0-15,-3-5 0 0,1 1 0 0,-3-3 0 16,0-1 0-16,3 1 0 0,-7 0 0 0,-2 1 0 15,-2 0 0-15,-4 2 0 0,-2-1 0 0,-2 1 0 16,-4-1 0-16,-7 2 0 0,-3-1 0 0,-1-2 0 16,-6-1-104-16,-6 1-206 0,0-4-309 0,-2-2-286 15,-4-3-164-15,-2-4-123 0,-7 0-236 0,-3 0 285 16</inkml:trace>
  <inkml:trace contextRef="#ctx0" brushRef="#br0" timeOffset="-170967.78">4362 7161 4735 0,'0'0'-2'0,"29"0"-8"0,-29 0-1 0,26 0 2 15,-26-31 1-15,27 31 9 0,-27 0-3 0,17 0-40 16,-17 0-53-16,0 0-60 0,0 0-105 0,10 0-108 15,-10 0-144-15,15 0-334 0,-5 19-64 0,2-19 145 16</inkml:trace>
  <inkml:trace contextRef="#ctx0" brushRef="#br0" timeOffset="-170612.13">6557 7327 4636 0,'31'0'7'15,"-4"0"0"-15,0 0 0 0,-5 0 33 0,-1 0 63 16,0-25 33-16,-3 25 7 0,-1 0-33 0,-3 0-71 16,-3 0-36-16,-3-14-15 0,-2 14-44 0,0 0-70 15,-4 0-91-15,0 0-120 0,1 0-117 0,-1 0-132 16,-2 0-263-16,0 21-111 0,2-21 161 15</inkml:trace>
  <inkml:trace contextRef="#ctx0" brushRef="#br0" timeOffset="-170163.63">4252 7448 4315 0,'8'4'-3'0,"-4"-3"-35"0,7 3-48 0,-7-4-10 16,0 0 3-16,4 0 39 0,-4 0 27 0,1 0-37 15,-3 0-96-15,-2 0-120 0,0 0-124 0,0 0-202 16,0 20-218-16,0-20 119 0</inkml:trace>
  <inkml:trace contextRef="#ctx0" brushRef="#br0" timeOffset="-169970.55">4345 7821 4502 0,'0'11'1'0,"29"-3"-4"0,-15-3-1 16,-1-1-3-16,-1-4 2 0,-3 0 4 0,1 0 1 15,-10 0 2-15,8 0-8 0,-8 0-7 0,0 0-30 16,0 0-47-16,0 0-85 0,-29 20-149 0,29-20-151 15,-20 23-248-15,20-23-217 0,-23 29 155 0</inkml:trace>
  <inkml:trace contextRef="#ctx0" brushRef="#br0" timeOffset="-169791">4275 8497 5009 0,'0'14'-4'16,"0"-3"-6"-16,0 0 14 0,0 1 95 0,0-10 127 15,0 7 75-15,0 4 10 0,27 2-89 0,-27 2-127 16,0 3-66-16,0 1-21 0,0 0 0 0,0 0-29 16,0 3-146-16,0 2-144 0,0 1-138 0,0 2-130 15,0 2-61-15,0 0-82 0,0 1-303 0,-25-3 55 16,25-2 203-16</inkml:trace>
  <inkml:trace contextRef="#ctx0" brushRef="#br0" timeOffset="-169648.59">4378 8918 5797 0,'10'-17'0'0,"3"3"-4"16,-1-4 8-16,1 1 8 0,1-7 5 0,-3 6 7 15,1 5-41-15,-6 5-98 0,-4 3-91 0,2 2-83 16,-4 1-81-16,0-1-93 0,0 3-179 0,0 0-438 16,0 0 14-16,0 0 183 0</inkml:trace>
  <inkml:trace contextRef="#ctx0" brushRef="#br0" timeOffset="-167364.83">6164 7457 4073 0,'-4'-11'1'15,"0"1"-9"-15,2 5 1 0,2-2 4 0,0-3 1 16,0 3 6-16,0 6-4 0,0-1-5 0,0 2-2 16,0 0-1-16,0 0-27 0,0 0-44 0,0 0-59 15,0 0-84-15,0 0-89 0,0 0-109 0,0 21-228 16,0-21-136-16,0 20 117 0</inkml:trace>
  <inkml:trace contextRef="#ctx0" brushRef="#br0" timeOffset="-167173.07">6079 7754 4081 0,'0'7'11'0,"27"0"0"0,-27-3 6 16,23 1 42-16,-23-5 53 0,25 0 38 0,-25 0 19 15,16 0-39-15,-16 0-66 0,0 0-35 0,0 0-32 16,0 0-21-16,0 0-27 0,0 0-38 0,0 0-56 16,0 0-89-16,0 20-108 0,0-20-107 0,0 24-102 15,0-9-189-15,0 3-74 0,0 2 142 16</inkml:trace>
  <inkml:trace contextRef="#ctx0" brushRef="#br0" timeOffset="-166989.18">6100 8321 3819 0,'0'8'21'0,"0"-2"-2"0,0-3 9 0,0 1 52 16,0-4 46-16,0 0 51 0,0 0 21 0,0 0-22 15,0 2-44-15,0-2-30 0,0 0-21 0,0 1-20 16,0-1-18-16,0 0-23 0,0 0-8 0,0 0-15 16,0 4-5-16,0 1-43 0,-16-1-48 0,16 5-68 15,0-1-118-15,-15 2-143 0,15 2-169 16,-12 3-324-16,12-6-62 0,-9 3 189 0</inkml:trace>
  <inkml:trace contextRef="#ctx0" brushRef="#br0" timeOffset="-166829.12">5995 8596 5351 0,'0'0'-4'16,"0"0"4"-16,-13-27 71 0,13 27 134 0,0-19 89 15,0 19 36-15,0 0-61 0,0 0-137 0,0 0-90 16,0 0-52-16,0 0-71 0,0 0-74 15,0 0-123-15,0 0-155 0,0 0-102 0,-27 0-138 16,27 0-104-16,-16 19-185 0,16-19-99 0,-13 18 213 16</inkml:trace>
  <inkml:trace contextRef="#ctx0" brushRef="#br0" timeOffset="-115029.45">13416 2623 4082 0,'14'-35'1'0,"1"35"10"0,-3-29 31 0,2 29 39 16,1-33 26-16,-5 33 15 0,-4-19 5 0,1 19-6 15,-5 0 9-15,0 0 17 0,0 0 1 0,-2 0-22 16,0 0-30-16,0 0-34 0,0 0-37 0,0 0-12 16,0 0-17-16,0 0 0 0,0 0-8 0,0 0 4 15,0 0 12-15,0 0-4 0,0 0 8 0,-25 0 1 16,25 18 0-16,-21-18-4 0,21 0 4 15,-31 21-4-15,13-21 9 0,-1 20 12 0,3-11 8 16,-3-1 8-16,5 2 5 0,-3-2 15 0,3 1 36 16,3-3 18-16,1 0 15 0,4-1-12 0,-3-2-42 15,3 0-22-15,2 1-23 0,2-1-5 0,0-2 3 16,-2 0 2-16,4 2-9 0,-2-2-1 0,2 2-7 16,0 1-9-16,-4 1 17 0,2 1 21 0,-1 3 53 15,-1 3 11-15,2 1-9 0,-4 2-26 0,2 4-46 16,0 2-13-16,-2 2 0 0,1 2 1 0,-3-1-10 15,2 3 8-15,-2 1-2 0,-1 2-7 0,-1-2 4 16,2 4-8-16,-3-2 2 0,1 2 6 0,2 2-3 16,-2-2 0-16,-1 3 2 0,1 1-11 15,0-2 3-15,-1 1 3 0,-1 1-1 0,1 3 5 16,-1-2 4-16,0-3 1 0,1-2-3 0,1 1 4 16,-4 0-3-16,5-3-1 0,-1-4-3 0,2-1-3 15,-1-4-5-15,3-2 1 0,2-6 7 0,0-2-2 16,4-6 3-16,0 0 4 0,0-1-5 0,0-3 5 15,0 1-5-15,0-1-1 0,0 0 0 0,0 3-5 16,31-1-9-16,-31 3-48 0,37-1-46 0,-14 2-69 16,8-1-79-16,2 2-86 0,4-2-99 0,2-2-45 15,5 0-40-15,1-4-19 0,3 0-10 0,4 0-29 16,-1 0-58-16,5-22-70 0,6 22 6 16,6-24 147-16</inkml:trace>
  <inkml:trace contextRef="#ctx0" brushRef="#br0" timeOffset="-114132.92">21018 2443 3535 0,'-16'-26'48'16,"1"3"51"-16,3 2 59 0,-2 3 59 15,14-1 17-15,-11 6 9 0,11 5-4 0,-8 2 9 16,4 3 4-16,2-1 24 0,0 3 23 0,2 0-8 15,0 0-28-15,0 0-48 0,0-1-52 0,0 2-53 16,0-2-26-16,-2 1-30 0,2-1-20 0,0 2-6 16,0 0-12-16,0 0-5 0,0-3 4 0,0 3-1 15,0 0-1-15,0 0 8 0,0 0-8 0,0 0-2 16,0 0-8-16,0 0-8 0,24 0-11 0,-24 19-2 16,21-19 8-16,-21 16-5 0,29-16 9 0,-14 26-2 15,-1-11-4-15,3 6 3 0,1 1 0 0,-3 2 11 16,-1 5-1-16,-1 2 1 0,-3 2 0 15,0 0-1-15,-2 3 0 0,-3-2 2 0,-5-1 9 16,0 1-5-16,0 0 3 0,0 0 1 0,0-1-6 16,-33 3 3-16,33-1 0 0,-29-3-1 0,10 2-2 15,-2 1-1-15,3-3 5 0,-3 1-9 0,0 1 4 16,-3-4-1-16,1 4-3 0,-2-3 1 0,2-3 1 16,1 2-1-16,-7-3 3 0,8-2 2 0,0-1 3 15,3-5-5-15,3-1 0 0,3-2 48 0,3-5 21 16,5 1 63-16,0-7 39 0,4 1-11 0,0-3-6 15,0 0-55-15,0-2-41 0,0-1-35 0,0 0-21 16,0 0-6-16,0 0 0 0,0 2 0 0,0-2 0 16,0 0 0-16,21 2 0 0,-21 0 0 0,0 2 0 15,0 4 0-15,0 2-16 0,0 3-66 16,-25 5-74-16,25 3-94 0,-41 5-128 0,6 3-170 16,-9 0-172-16,-12-1-132 0,-16-4-156 0,-15-1-311 15,-14-10 148-15,-21-6 225 0</inkml:trace>
  <inkml:trace contextRef="#ctx0" brushRef="#br0" timeOffset="-113734.14">13748 2955 5244 0,'21'9'-13'0,"2"-2"-2"0,-3-4-1 0,-1-1 4 16,2-2 12-16,-1 0 4 0,-5 0-21 0,-1 0-52 15,-7 0-52-15,-1 0-74 0,-2 0-89 0,-2 0-101 16,0 0-126-16,-2 0-238 0,0 0-246 0,0 0 150 15</inkml:trace>
  <inkml:trace contextRef="#ctx0" brushRef="#br0" timeOffset="-113577.48">14284 3107 5126 0,'41'0'-16'0,"0"18"-24"0,1-18 2 16,-3 0 1-16,2 0 13 0,7 0-9 0,-7 0-35 15,-1 0-47-15,-3 0-85 0,-2 0-90 0,-4 0-115 16,-2 0-137-16,-4 0-237 0,0 0-139 0,-9 0 147 16</inkml:trace>
  <inkml:trace contextRef="#ctx0" brushRef="#br0" timeOffset="-113417.69">15412 3096 5160 0,'44'0'-22'0,"1"16"-18"0,-3-16 0 16,-1 0-2-16,0 0 20 0,-1 0 16 0,-1 0-35 16,-2 0-37-16,0 0-60 0,-6 0-89 0,-6 0-91 15,0 0-100-15,-4 0-122 0,-5 0-263 0,-1 0-89 16,-1 0 141-16</inkml:trace>
  <inkml:trace contextRef="#ctx0" brushRef="#br0" timeOffset="-113254.61">16545 3103 5052 0,'35'0'-19'0,"1"14"-1"0,-3-14 8 15,-2 0-4-15,10 0 18 0,-4 0 2 0,0 0-8 16,-2 0 2-16,-8 0-21 0,0 0-30 0,-8 0-57 16,-1 0-80-16,-7 0-114 0,-5 0-137 0,-6 0-139 15,0 0-308-15,2 0-31 0,-2 0 165 0</inkml:trace>
  <inkml:trace contextRef="#ctx0" brushRef="#br0" timeOffset="-113077.8">17442 3071 4807 0,'33'0'-5'0,"-2"20"-2"0,-2-20 2 16,0 0-1-16,2 0 7 0,7 0 7 0,-5 0-3 15,-2 0 2-15,2 0-5 0,-2 0-5 0,-4 0-3 16,-1 0-24-16,-5 0-41 0,0 0-53 0,-7 0-88 15,1 0-103-15,-5 0-91 0,0 0-107 0,1 0-99 16,-1 0-79-16,0 0-20 0,3 0 147 0,-3 0 193 16</inkml:trace>
  <inkml:trace contextRef="#ctx0" brushRef="#br0" timeOffset="-112926.98">18220 3025 3358 0,'39'0'31'16,"0"0"16"-16,2 0 32 0,3 0 33 15,-3 0 13-15,3 0 20 0,1 16 4 0,-1-16-10 16,1 0-25-16,-6 0-30 0,3 14-20 0,-7-14-19 15,0 0-16-15,-6 9-8 0,0-9-17 0,-9 5-5 16,-1-5-35-16,-2 4-36 0,-5-4-43 0,-2 0-62 16,1 0-49-16,-3 0-66 0,-2 0-84 0,0 0-120 15,3 0-214-15,-1 0-63 0,2-23 128 0</inkml:trace>
  <inkml:trace contextRef="#ctx0" brushRef="#br0" timeOffset="-112769.48">19373 3055 3873 0,'39'0'-2'0,"1"16"2"0,-3-16 0 0,-6 0-2 16,0 0 34-16,4 0 46 0,-4 0 31 0,-2 0 14 16,-4 0-28-16,2 0-49 0,-5 0-32 0,1 0-11 15,0 0-7-15,-5 0-17 0,-1 0-49 0,-3 18-69 16,-1-18-98-16,-1 0-101 0,-4 0-80 0,1 12-126 16,-1-12-193-16,4 0 3 0,-1 0 130 0</inkml:trace>
  <inkml:trace contextRef="#ctx0" brushRef="#br0" timeOffset="-112621.15">20682 3146 3431 0,'28'0'-2'0,"-1"15"0"0,-2-15 2 0,-4 8-2 16,4-8 2-16,-7 0-2 0,7 5-45 0,-6-1-74 15,-1 2-115-15,-1-2-193 0,-5 2-212 0,3-4-93 16,-9 2 113-16</inkml:trace>
  <inkml:trace contextRef="#ctx0" brushRef="#br0" timeOffset="-112468.52">20646 3131 3619 0,'0'0'-8'0,"0"0"-2"0,0 13-5 0,0-13-23 16,0 0-23-16,0 0-42 0,0 0-61 0,0 0-86 15,0 0-137-15,-33 0-292 0,11 0-47 0,-11 0 110 16</inkml:trace>
  <inkml:trace contextRef="#ctx0" brushRef="#br0" timeOffset="-111418.45">11642 2605 4831 0,'17'-14'12'0,"3"1"26"0,7-1 71 0,0 1 120 16,8-5 113-16,0 4 54 0,0 1-25 0,-2 1-85 16,3 6-98-16,-10-1-55 0,-1 2-34 0,-2-1-32 15,-6 3-28-15,-3 2-29 0,-4-1-21 0,-3 2-9 16,-3 0 1-16,-4 0 9 0,0 0 7 0,0 38 11 16,0-16-2-16,0 3-1 0,-25 8 4 0,25 4-3 15,-29 4 0-15,8 4-1 0,-1-1 3 0,-5 5-3 16,0-4 0-16,-6 1 1 0,2-2-1 0,-2-3-1 15,2-1 3-15,-4-4-5 0,3-1 4 0,6-7 0 16,-1-2 2-16,2-4 0 0,8-5-2 0,3-6 3 16,2-2 6-16,5-4 3 0,5-2-2 0,0-3-3 15,2 0-9-15,0-24-13 0,0 24 0 16,39-43-2-16,-14 13 0 0,8-6 4 0,7-6-4 16,9-4-2-16,5-2-1 0,0-1 5 0,4-1 0 15,2 3 5-15,-5 2 3 0,-1 4-2 0,-4 4 5 16,-3 5-4-16,-3 5 1 0,-5 3 0 0,-4 5-3 15,-4 4 1-15,-8 2-1 0,-2 3-5 0,-7 3-4 16,-4 2-2-16,-1 1-1 0,-7 4 4 0,-2 0 6 16,0 0 0-16,0 0 8 0,0 36-1 0,-35-15 1 15,35 4 4-15,-40 4 1 0,13 6-6 0,-4 3 1 16,0 4-2-16,-4 0 0 0,-2 2 5 16,2-1-6-16,-2 0-4 0,4 0-21 0,0-4-8 0,4-1-7 15,6-5 10-15,4-2 12 0,5-5 15 16,5-3 8-16,3-5-1 0,6-4 7 0,0-1 0 15,0-5-2-15,46-1-1 0,-17-3-6 0,6-2-1 16,4-2 0-16,9 0-4 0,-1 0-35 0,7 0-59 16,-2 0-90-16,-1-24-141 0,-1 24-119 0,-5 0-81 15,-1-15-117-15,-7 15-113 0,-8 0-303 0,2-17-59 16,-8 17 206-16</inkml:trace>
  <inkml:trace contextRef="#ctx0" brushRef="#br0" timeOffset="-109214.4">22143 2801 3757 0,'-19'0'12'16,"1"20"23"-16,7-20 64 0,5 13 82 0,6-13 60 15,0 0 63-15,0 0 19 0,0 0 30 0,0 0 31 16,0 0-6-16,0 0-35 0,0 0-73 15,21 0-68-15,-21 0-45 0,0 0-34 0,25 0-21 16,-25 0-19-16,20 0-21 0,-5 0-2 0,-1 0-2 16,3 0-7-16,6 0-2 0,-1 0-13 0,7 0-23 15,6 0-2-15,5 0-9 0,1 0-2 0,2 0 6 16,5 0-10-16,0-14-1 0,-1 14-1 0,-1 0 3 16,-7 0 1-16,-2-13 1 0,-8 13-3 0,0 0-3 15,-8 0-19-15,-1-6-54 0,-7 6-72 0,-3 0-114 16,-4 0-167-16,-2 0-140 0,-2 0-77 0,-2 0-87 15,0 0-32-15,0 0-81 0,-24 0-233 0,24 0 173 16,-31 0 220-16</inkml:trace>
  <inkml:trace contextRef="#ctx0" brushRef="#br0" timeOffset="-108982.54">22118 3089 4940 0,'-2'10'-3'0,"2"-2"32"0,0-4 93 16,0-2 164-16,31-2 157 0,-31 0 79 0,25 0-22 15,-25 0-113-15,21 0-113 0,-21-20-72 0,0 20-32 16,22 0-31-16,-22 0-40 0,17 0-39 0,-5-17-39 16,-1 17-21-16,1-10 0 0,7 10 0 0,3-16 0 15,5 9 0-15,6-2 0 0,5 2 0 0,5-2 0 16,2 3 0-16,5-1 0 0,-2 2 0 16,-3 1 0-16,-6 1 0 0,-4 2 0 0,-6 0-72 0,-6-1-110 15,-8 2-155-15,-5 0-233 0,-6 0-165 16,-2 0-82-16,-2 0-119 0,0 0-132 0,-27 0-173 15,27 0 192-15</inkml:trace>
  <inkml:trace contextRef="#ctx0" brushRef="#br0" timeOffset="-108625">22552 2493 7038 0,'35'-17'-3'0,"-18"-1"4"0,2 1 64 15,-1-1 123-15,13-11 103 0,-12 13-3 16,-1 5-65-16,-3 3-123 0,-5 4-100 0,1-2 0 15,1 6 0-15,-6 0 0 0,7 0 0 0,-7 24 0 16,6-24 0-16,1 41 0 0,1-14 0 0,3 7 0 16,-1 0 0-16,5 1 0 0,-3-1 0 0,1 1 0 15,2-2 0-15,-3-3 0 0,5-2 0 0,-4-4 0 16,-1-3 0-16,3-3 0 0,-5-2 0 0,1-5 0 16,-1-2 0-16,-1-2 0 0,1-3 0 0,-7-2 0 15,1-1 0-15,0 1 0 0,-3-1 0 0,1-1 0 16,-2 1 0-16,-6-1 0 0,4 1 0 0,-4 2 0 15,0 5 0-15,0 7 0 0,0 3 0 16,0 4 0-16,-35 8 0 0,35 7 0 0,-41 7 0 16,14 5 0-16,-14 2 0 0,-3 5 0 0,-5 1 0 0,-5 1 0 15,-6 2 0-15,0 1 0 0,0 1 0 16,-6 3 0-16,6-5 0 0,-4 2 0 0,8-4 0 16,2-3-120-16,3-2-214 0,3-9-328 0,7-7-275 15,5-8-146-15,5-10-148 0,9-8-154 0,3-11 274 16</inkml:trace>
  <inkml:trace contextRef="#ctx0" brushRef="#br0" timeOffset="-107297.47">25965 2189 4855 0,'31'0'5'0,"-4"0"-2"15,-4 0 31-15,-1 0 50 0,1 0 63 0,-10-22 54 16,-3 22-2-16,-10 0-35 0,0 0-63 0,0 0-52 16,0 0-15-16,0 0 14 0,0 0 25 0,-31 0 23 15,31 0 5-15,-41 0-11 0,14 0-33 0,-4 0-18 16,-4 21-16-16,-3-21-19 0,3 19 7 15,-2-19-1-15,-2 24-6 0,2-11 2 0,1 3 1 16,5 2-5-16,0 2 2 0,4 2 5 0,5 3 34 16,3 1 40-16,1 4 29 0,5 1 33 0,3 0 3 15,6-1-11-15,-5 1 1 0,9-4-5 0,0 0-16 16,0 1-12-16,0-2-17 0,0 0-12 0,0 1-3 16,0-2-2-16,23 0-4 0,-23 0-7 0,0 3-12 15,0-3-11-15,0 1-8 0,0 2-13 0,0 0-11 16,0 0-5-16,0 0 0 0,-23 2 0 0,23 2 0 15,-22-2 0-15,22 1 0 0,-27 1 0 0,12 0 0 16,-1 1 0-16,-3 2 0 0,1 1 0 0,1 0 0 16,-2 5 0-16,1-5 0 0,-3 4 0 0,3 3 0 15,-1 4 0-15,0 2 0 0,-3 5 0 16,1 0 0-16,2 3 0 0,1 6 0 0,-5 2 0 16,2-1 0-16,-1 1 0 0,3 0 0 0,-4 1 0 15,5 3 0-15,-3-2 0 0,7 1 0 0,-1 1 0 16,-2 1 0-16,7 0 0 0,-2 4 0 0,-1 2 0 15,3 3 0-15,2 1 0 0,2 2 0 0,-3 2 0 16,-3-2 0-16,6 2 0 0,-3-4 0 0,5-2 0 16,-4-2 0-16,2-2 0 0,-2-5 0 0,3 2 0 15,1-3 0-15,-4-2 0 0,2-1 0 16,-2 0 0-16,1-1 0 0,-1 2 0 0,4-6 0 16,-4 1 0-16,-3-2 0 0,3 2 0 0,4-2 0 0,-4-6 0 15,1-1 0-15,3-2 0 0,0 0 0 16,-4-4 0-16,4 0 0 0,0-5 0 0,-3 1 0 15,3-3 0-15,4-1 0 0,-4 0 0 0,-2-2 0 16,2 2 0-16,2-4 0 0,0 3 0 0,-2-1 0 16,-1-2 0-16,1-2 0 0,0-1 0 0,0 2 0 15,0 0 0-15,-2-1 0 0,2-1 0 0,-1-1 0 16,1 2 0-16,0 1 0 0,2-2 0 0,-2-1 0 16,4 0 0-16,-4-2 0 0,4-2 0 0,0-2 0 15,0-1 0-15,0 0 0 0,0-4 0 0,0 0 0 16,23-4 0-16,-23-3 0 0,0 0 0 0,26-2 0 15,-26-4 0-15,31-1 0 0,-12 1 0 16,8-3 0-16,4 1 0 0,0-2-104 0,6 2-134 16,2-1-172-16,7 2-300 0,4-3-113 0,7 1-70 15,-3 1-92-15,2-1-131 0,6-2-7 0,-8-1 208 16</inkml:trace>
  <inkml:trace contextRef="#ctx0" brushRef="#br0" timeOffset="-106329.02">27573 1871 4702 0,'-18'0'7'0,"1"14"16"0,7-14 43 15,6 0 59-15,0 0 50 0,4 0 46 0,0 0 29 16,0 0-21-16,0 0-34 0,0 0-40 0,0 0-63 16,26 0-34-16,-26-18-21 0,19 18-23 0,-19 0-10 15,35 0-9-15,-16 0-3 0,4 0 3 0,-1 0 4 16,9 0 5-16,-4 0 16 0,4 0 20 0,0 0 19 16,0 0 10-16,0 21-4 0,-2-21-2 0,-6 0-3 15,2 21 0-15,-7-21 2 0,1 14-11 0,-7-14-7 16,-6 10 2-16,3-10 15 0,1 9 32 0,-6-9 27 15,-4 9 25-15,0-1 7 0,0 3-9 0,0 2 10 16,0 3-11-16,0 4-36 0,0 6-36 0,-29 5-41 16,29 5-29-16,-20 1 0 0,20 3 0 0,-23 9 0 15,23 6 0-15,-23 4 0 0,23 6 0 16,-23 7 0-16,15 1 0 0,-2 6 0 0,-3 2 0 16,-1 0 0-16,2 1 0 0,-3 1 0 0,3-2 0 15,-3 0 0-15,3-4 0 0,1 4 0 0,-1 0 0 16,4 3 0-16,-7 1 0 0,11 1 0 0,-4 2 0 15,2 1 0-15,-3 2 0 0,5-2 0 0,0-1 0 16,2-2 0-16,2-4 0 0,-2-2 0 0,2-1 0 16,-2-4 0-16,-2 0 0 0,0 1 0 0,0 0 0 15,-5-1 0-15,3-1 0 0,2 0 0 0,-4 0 0 16,-1 1 0-16,3-7 0 0,-2 1 0 16,0-5 0-16,4-1 0 0,-3-1 0 0,-1-4 0 0,0 0 0 15,2-2 0-15,-3 1 0 0,1 2 0 16,4-4 0-16,0 1 0 0,-2-1 0 0,1 2 0 15,1 1 0-15,0-1 0 0,4-1 0 0,0 1 0 16,0-1 0-16,-4 0 0 0,4-3 0 0,-2-1 0 16,-6-2 0-16,4-2 0 0,-7-3 0 0,-1-1 0 15,-3 1 0-15,-5-4 0 0,1 0 0 0,-8 1 0 16,4-3 0-16,-8 0 0 0,0-4 0 0,-2 2 0 16,-2-2 0-16,-4-3 0 0,-2-4 0 0,1 1 0 15,-1-5 0-15,0-2 0 0,6-1 0 0,-7-6 0 16,7-2 0-16,0-4 0 0,6 1-167 0,4-5-208 15,7-3-341-15,3-2-232 0,3 0-102 16,8 0-80-16,-1-39-189 0,5 13 219 0,0-3 270 16</inkml:trace>
  <inkml:trace contextRef="#ctx0" brushRef="#br0" timeOffset="-105781.66">26333 2436 5135 0,'31'0'8'0,"-31"0"-3"0,33 0 25 15,-33 0 90-15,35-24 5 0,-12 24 100 0,-23 0 76 16,27-21-79-16,-27 21-16 0,0 0-99 0,14 0-112 16,-14 0-21-16,0-10-62 0,0 10-80 0,0 0-96 15,0 0-88-15,-22 0-53 0,22 0-67 0,-19 0-101 16,19 20-121-16,-31-20-240 0,17 25-47 0,1-8 209 16</inkml:trace>
  <inkml:trace contextRef="#ctx0" brushRef="#br0" timeOffset="-105613.53">26424 3037 4727 0,'0'22'-5'0,"8"-3"-2"0,-8-2-4 15,0-3 12-15,0-4 37 0,9-7 33 0,-9 6 21 16,0-1-15-16,0 3-26 0,0 0-36 0,0 1-14 16,-21 2-1-16,21-1-31 0,0 0-47 0,-27 2-66 15,27 2-111-15,-19-1-133 0,19 1-110 0,-18 5-118 16,5 2-171-16,13 2-59 0,-14 0 160 0</inkml:trace>
  <inkml:trace contextRef="#ctx0" brushRef="#br0" timeOffset="-105445.45">26213 4116 4318 0,'-4'19'11'0,"2"-2"14"0,2 0 21 0,-4-2 32 15,4-6 12-15,0 2-11 0,0 4-23 16,0 1-32-16,0 2-17 0,0 0-10 0,0 1-18 15,0 0-31-15,-21 1-58 0,21 1-80 0,0 1-111 16,-18 2-107-16,18 3-68 0,-19 2-108 0,4-1-191 16,-1 2 53-16,6 2 121 0</inkml:trace>
  <inkml:trace contextRef="#ctx0" brushRef="#br0" timeOffset="-105293.54">26002 5263 4069 0,'0'23'59'0,"-2"-3"30"15,2-3 28-15,0-2 9 0,0-3-28 0,0-2-2 16,0 3-26-16,0-2-4 0,0 3-38 0,0-1-39 16,0 1-41-16,0 2-50 0,0-2-67 0,0 3-118 15,-20-1-127-15,20 3-146 0,0 1-272 0,-23 0-73 16,23 0 167-16</inkml:trace>
  <inkml:trace contextRef="#ctx0" brushRef="#br0" timeOffset="-105133.52">25812 6130 4619 0,'0'16'21'0,"0"-1"59"0,23-1 45 15,-23-3 2-15,0-1-21 0,27-3-62 0,-27 6-54 16,0-2-44-16,0 4-41 0,0 0-43 0,0 2-58 16,0 1-70-16,0 1-113 0,-27-1-137 0,27 3-247 15,-19-3-199-15,19 2 154 0</inkml:trace>
  <inkml:trace contextRef="#ctx0" brushRef="#br0" timeOffset="-104973.85">25717 6831 5048 0,'0'5'0'0,"0"-2"5"15,0 1-4-15,23-3-21 0,-23-1-39 0,0 0-53 16,0 0-60-16,18 0-79 0,-18 0-111 0,0 0-135 15,0-19-256-15,0 19-238 0,0 0 149 0</inkml:trace>
  <inkml:trace contextRef="#ctx0" brushRef="#br0" timeOffset="-100173.06">23549 3353 5249 0,'16'0'1'0,"5"0"0"15,-5 0-4-15,-5 0 5 0,1 0 38 0,-2 0 49 16,-1 0 75-16,-1 0 34 0,-8 0-11 0,0 0-10 16,0 0-31-16,0 0-2 0,0 0-9 0,0 0-31 15,0 29-24-15,0-7-36 0,-37 8-23 0,37 5-1 16,-25 8-19-16,25 6 3 0,-27 4 1 0,27 6-12 15,-21 2 2-15,21 6-46 0,-12 0-46 0,12 0-81 16,0-2-120-16,-4-1-68 0,4-2-71 16,0-1-9-16,0-6 5 0,0-2-39 0,0-5-30 0,27-6-94 15,-27-3-258-15,0-8 54 0,23-7 151 16</inkml:trace>
  <inkml:trace contextRef="#ctx0" brushRef="#br0" timeOffset="-99818.06">24138 4057 4878 0,'23'-5'-1'0,"-3"-1"-7"0,5 2 3 0,-4 1-6 15,-3 1 21-15,3-4 61 0,-7 5 62 0,-3 1 69 16,-3 0 29-16,0 0-8 0,-8 23-33 0,0-23-43 16,0 27-40-16,0-27-39 0,0 36-33 0,0-14-18 15,0 4-5-15,0 2-13 0,-27-1 4 16,27 3-2-16,0-2-6 0,-22 2 7 0,22-2-3 15,-25-1-29-15,25-2-58 0,-23-1-68 0,13-3-68 16,-9 0-30-16,7-5 8 0,-11-3 30 0,4-3 32 16,-5-5 28-16,3-5 28 0,-8 0 22 0,2 0 24 15,-2-36 27-15,2 14 20 0,0-3 21 0,1-5 13 16,3-1 2-16,4-4 4 0,7 1 5 0,8 0 17 16,0 1 22-16,4 2 18 0,0 1 12 0,0 2 1 15,39 3-20-15,-39 3-13 0,45 3-27 0,-18 3-15 16,4 4-2-16,0 2-3 0,2 3-3 15,2 6-1-15,1-1-31 0,-5 2-31 0,-2 0-46 16,2 0-91-16,-5 24-93 0,-7-24-110 0,0 23-103 16,-3-23-166-16,-3 29-189 0,1-29 141 0</inkml:trace>
  <inkml:trace contextRef="#ctx0" brushRef="#br0" timeOffset="-99465.03">24464 4124 5028 0,'23'0'-14'0,"-4"0"0"0,3 0 6 0,-5 0-3 0,6 0 55 15,-9 0 65-15,-1-21 57 0,-3 21 39 16,-2 0-42-16,-8 0-64 0,0 0-62 0,0 0-33 16,0 0 10-16,0 0 5 0,0 26-5 0,0-26 0 15,0 37-9-15,-23-12-4 0,23 1 8 0,0 3-13 16,-18 0-1-16,18-1 1 0,-17-1-4 0,17-1-1 15,-18-2-52-15,5-2-36 0,3-4-42 0,-4-1-33 16,1-2 25-16,-1-4 9 0,-3-5 24 0,3-1 32 16,-3-5 24-16,-2 0 24 0,-3 0 14 0,3-31 5 15,-2 31 4-15,3-40 3 0,-1 16 7 0,7-3 7 16,2-2-3-16,1 1 3 0,5 1 2 0,4 0-10 16,0 0 5-16,0 4-4 0,0 1 2 15,35 3 1-15,-35 1-7 0,33 2-21 0,-10 6-46 16,2 2-38-16,2 2-50 0,0 4-52 0,4 2-59 15,2 0-79-15,-2 0-106 0,0 35-260 0,2-35-141 16,-4 44 122-16</inkml:trace>
  <inkml:trace contextRef="#ctx0" brushRef="#br0" timeOffset="-98905.3">25957 8006 4693 0,'0'-16'20'16,"27"-2"50"-16,-27 4 92 0,22-1 143 0,-22-1 121 0,27 3 61 16,-27 2-4-16,23 4-74 0,-23 3-92 0,12 0-77 15,-12 0-61-15,11 2-63 0,-11 0-44 16,0 2-39-16,0 0-25 0,0 0 1 0,4 29-3 15,-4-29 7-15,0 45-4 0,0-13-4 0,0 9-1 16,0 4-5-16,0 5 5 0,0 3-2 0,0 5-5 16,-19 2-5-16,19 3-42 0,0 2-58 0,-14-2-69 15,14 0-97-15,0 0-138 0,-17-5-215 0,17-4-120 16,-6-6-131-16,6-8-133 0,-4-6-273 0,4-7 192 16</inkml:trace>
  <inkml:trace contextRef="#ctx0" brushRef="#br0" timeOffset="-96674.25">12839 4705 3058 0,'2'0'23'0,"0"0"28"16,-2 0 43-16,0 0 45 0,4 0 31 0,-4 0 13 16,2 0 0-16,-2 0-9 0,0 0-22 0,0 0-14 15,0 0-21-15,0 0-9 0,0 0-15 0,0 0-15 16,0 0-17-16,0 0-20 0,0 0-16 0,0 0-12 15,0 0-4-15,0 0-3 0,0 0-2 16,0 0 1-16,0 19-1 0,0-19-4 0,0 0 0 0,0 0-22 16,0 0-68-16,0 0-91 0,0 0-179 0,0 0-239 15,0 11-491-15,0-11 39 0,0 0 178 16</inkml:trace>
  <inkml:trace contextRef="#ctx0" brushRef="#br0" timeOffset="-95907.01">12326 5132 4897 0,'19'12'2'15,"-1"-12"-2"-15,3 0 2 0,-2 0 31 16,1 0 74-16,-1 0 83 0,-2-26 81 0,-5 26 24 16,0 0-43-16,-5 0-60 0,-1 0-73 0,-2-14-58 15,-2 14-28-15,0 0-32 0,-2 0-15 0,0 0 3 16,0 0-7-16,0 0 19 0,0 0-3 0,0 0 2 16,0 28 5-16,-27-28-14 0,27 40 12 0,0-13-8 15,-25 4 8-15,25 5 1 0,-18 2 0 0,18 2-3 16,-17 3-31-16,17-1-37 0,-20 1-42 0,9-2-30 15,1-2-10-15,0-3 12 0,-1-7 11 0,1 1 23 16,-3-7 22-16,5-5 19 0,-4-6 31 0,4-3 10 16,-1-4 13-16,3-5 14 0,0 0-7 15,0 0 7-15,1-30-3 0,3 30-1 0,0-40 9 16,2 16-5-16,0-5 0 0,0-1-1 0,0-1-4 16,27-2-7-16,-27-1 11 0,31 0 8 0,-31-2 12 15,44 4 28-15,-22 0-17 0,5 2-7 0,2 3 9 16,0 0-7-16,2 5 22 0,-4 1 6 0,2 1-23 15,-2 6-12-15,-2 1-14 0,-5 3-10 0,-1 1 1 16,-5 4-6-16,-3 0-5 0,-3 3-10 0,-4 2 1 16,-4 0 0-16,0 0 9 0,0 0 6 0,0 35 8 15,-29-35-4-15,29 41 0 0,-27-13 0 16,27 5-39-16,-39 3-17 0,16 1-41 0,-2 2-22 0,-1 0-1 16,1 1-11-16,-2 0 6 0,4-1-5 0,0-3 2 15,3-1 20-15,5-2 24 0,3-3 28 16,4-4 32-16,1-3 16 0,3-3 11 0,4-4 9 15,0-3 18-15,0-6 21 0,27-4 22 0,-27-3 18 16,37 0-4-16,-16 0-12 0,4 0-14 0,2-28-27 16,2 28-11-16,0-25-12 0,2 25-16 0,-2-22-28 15,0 22-41-15,-5-23-51 0,1 23-93 0,-4-18-138 16,-1 18-173-16,-3-10-262 0,-3 10-248 0,-3-8 170 16</inkml:trace>
  <inkml:trace contextRef="#ctx0" brushRef="#br0" timeOffset="-95736.37">12771 5630 5638 0,'24'0'-14'0,"3"0"-12"0,-8 0-30 0,0 0-4 16,-1 0 1-16,-5-26-23 0,-1 26-37 0,-12 0-61 15,10 0-78-15,-10 0-80 0,0 0-95 0,0 0-124 16,0 0-250-16,0 0-156 0,0 28 162 0</inkml:trace>
  <inkml:trace contextRef="#ctx0" brushRef="#br0" timeOffset="-95177.13">13120 5197 2301 0,'10'-8'-3'0,"1"-3"6"16,-1 3 28-16,0 0 31 0,1 0 37 0,-3-2 4 16,-2 1-25-16,-2 1-35 0,-2 1-36 0,-2 0-11 15,0-1-6-15,0 2 3 0,0 0 1 0,0 2 0 16,-24 1 10-16,24 1 14 0,0 0 24 16,-21 2 28-16,21 0 34 0,0 0 32 0,0 0 31 15,0 0 40-15,0 0 24 0,0 0 14 0,0 0 3 16,0 22-11-16,0-22 3 0,0 0 22 0,0 0 18 15,0 0 43-15,0 13 11 0,0-13-12 0,0 0-20 16,21 0-53-16,-21 0-42 0,0 0-43 0,0 0-44 16,0 0-48-16,0 0-29 0,0 0-26 0,0 0-15 15,0 0 4-15,0 0-6 0,0 0 5 0,0 24 6 16,0-24 6-16,22 29 11 0,-22-8 9 0,0 3 8 16,21 4-6-16,-21 4-7 0,19 1-8 0,-19 3-8 15,14 2-8-15,-14 0-3 0,19 2-5 0,-11 0-1 16,0 1 4-16,3-3-3 0,-1 0 3 15,-4-1-5-15,0 0-3 0,-2-5 5 0,1-1-2 16,-1-3-3-16,-4-2-18 0,0-6-18 0,0-3-25 16,0-3 0-16,0-5 5 0,0-2 6 0,0-5 9 15,0-2-9-15,0 0 2 0,-25-27-3 0,25 27 11 16,-21-42 12-16,21 15 8 0,-25-7 12 0,25-3-3 16,-22-2 5-16,22-1 7 0,-11-1 0 0,11-1 8 15,0-1-5-15,0 3-3 0,0-2 2 0,33 1-4 16,-33 3 4-16,38 4 5 0,-14 1-8 0,1 4 2 15,0 4-11-15,2 2-40 0,0 5-35 0,-2 6-80 16,1 1-116-16,-3 4-113 0,-2 4-74 16,-3 1-35-16,-1 2-29 0,-3 0-6 0,-1 0-76 15,-5 31-235-15,0-31-44 0,-3 29 160 0</inkml:trace>
  <inkml:trace contextRef="#ctx0" brushRef="#br0" timeOffset="-94773.1">13579 5541 5841 0,'21'0'0'0,"-1"0"0"0,1-23 45 0,-2 23 113 15,5-27 78-15,-5 27 52 0,-5-21-10 0,1 21-93 16,-7 0-71-16,0-16-47 0,-3 16-35 16,-3 0-24-16,2 0-7 0,-4 0-12 0,0-9 1 0,0 9 1 15,2 0 0-15,-2 0 4 0,2 0-6 16,2 0 3-16,2 0-4 0,2 0-5 0,1 23-5 15,1-23-12-15,2 0-1 0,1 18 4 0,-1-18 11 16,1 0 12-16,-1 0 5 0,1 0 0 0,-1 0 0 16,0 0 1-16,3 0 3 0,-5-24 0 0,3 24 3 15,-3-30 2-15,0 14-4 0,-2-3-1 0,-1 0-1 16,-5-2-5-16,0 3 3 0,0 0 0 0,-2 0-2 16,0 3 1-16,0 0-1 0,0 1-3 0,0 3-14 15,0 2-20-15,-27 1-13 0,27 2-10 16,-23 1 6-16,23 2 12 0,-27 3 13 0,11 0 13 15,-3 0 10-15,-3 26 15 0,1-26-8 0,0 38 3 16,0-12 1-16,-1 3-14 0,3 1 4 0,1 4-10 16,1 2-15-16,7 1-14 0,-1 2-43 0,3-2-55 15,2 2-91-15,4 1-87 0,2-2-52 0,0 0-30 16,0-1-15-16,0-3-40 0,0-2-84 0,0-3-186 16,0-4-238-16,23-5 151 0</inkml:trace>
  <inkml:trace contextRef="#ctx0" brushRef="#br0" timeOffset="-94564.72">12810 5432 5257 0,'19'0'-4'0,"-1"0"-12"0,-1 0 1 0,-17 0 4 15,31 0-1-15,-31 0-6 0,16 0-55 0,-16 0-74 16,9 0-87-16,-9 0-120 0,0 0-128 0,0 0-169 16,0 0-391-16,0 0 116 0,0 18 183 0</inkml:trace>
  <inkml:trace contextRef="#ctx0" brushRef="#br0" timeOffset="-93693.54">14234 5241 4487 0,'13'0'15'0,"-7"0"15"15,-2 0 48-15,6 0 59 0,-1-23 80 16,-3 23 97-16,2 0 54 0,-2-18 6 0,-2 18-52 15,0 0-83-15,-4 0-93 0,0-10-63 0,0 10-50 16,0 0-29-16,0 0-11 0,0 0-1 0,0 0 4 16,-22 0 3-16,22 0 0 0,0 0 0 0,-19 0 5 15,19 22-3-15,-23-22-2 0,9 20 0 0,-3-20 1 16,5 25 1-16,-5-11 2 0,1-1-6 0,-1 2 2 16,7-1 3-16,-2-1-2 0,5 0 8 0,5 0-5 15,2-3 0-15,0 1 10 0,0-2 18 0,27 2 22 16,-27-2 39-16,33 1 41 0,-33 1 10 15,40-2 11-15,-14 3-3 0,3-1-18 0,-2 2 0 16,2 0-4-16,0 0-38 0,0 0-29 0,-2-2-33 16,-2 2-29-16,-2-3 0 0,-7 2 0 0,-1-2 0 15,-3 0 0-15,-4-2 0 0,-2 4 0 0,-1-2 0 16,-3 2 0-16,-2-1 0 0,0 2 0 0,0 2 0 16,0 1 0-16,-33 2 0 0,33-4 0 0,-36 4 0 15,14 0 0-15,-3 1 0 0,-6 1 0 0,0-1 0 16,0 0 0-16,-2 1 0 0,0-3-43 0,0-2-77 15,0 2-102-15,2-2-133 0,0-5-182 0,2 1-152 16,2-5-55-16,6-2-64 0,0-3-5 16,5-1-125-16,1 0-145 0,7-27 199 0</inkml:trace>
  <inkml:trace contextRef="#ctx0" brushRef="#br0" timeOffset="-93204.54">14689 4841 6346 0,'25'-14'-4'16,"-7"3"-8"-16,-1 1 4 0,-3 2 13 0,1-9 68 16,-5 7 77-16,-2 5 53 0,-5 3 27 0,-3 2-16 15,0 0-21-15,0 0 4 0,0 0-3 0,0 29-25 16,-23-29-39-16,23 36-61 0,-25-10-37 0,25 1-22 16,-31 5-10-16,16 3 0 0,-5 2 0 0,5 3 0 15,-1 2 0-15,1 3 0 0,5 1 0 16,-2 3 0-16,5 2 0 0,1 1 0 0,6 2 0 15,-6-2 0-15,6 1 0 0,0 2 0 0,0-3 0 16,0-1 0-16,0-4 0 0,33 2 0 0,-33-6 0 16,21-2 0-16,-21-4 0 0,20-1 0 0,-20-2 0 15,19-6 0-15,-19-1 0 0,14-9 0 0,-14 0 0 16,0-4 0-16,9-6 0 0,-9-3 0 0,0-4 0 16,0-1 0-16,0 0 0 0,0 0 0 0,0-32 0 15,0 32 0-15,0-36 0 0,0 13 0 16,-27-3 0-16,27-3 0 0,0-2 0 0,-23 1 0 15,23-1 0-15,-14 0 0 0,14-3 0 0,0 1 0 16,0 0 0-16,0-1 0 0,0 2 0 0,0 0 0 16,0 1 0-16,37 4 0 0,-37-1 0 0,41 6 0 15,-18-1 0-15,4 7 0 0,2 1 0 0,2 6 0 16,-2 2 0-16,2 6 0 0,0 1 0 0,-2 0 0 16,2 0 0-16,-2 37 0 0,-7-37 0 0,1 42-32 15,-6-18-36-15,-5 2-44 0,-2 4-51 0,-5 1-47 16,-5 3-66-16,0 1-113 0,0 2-162 0,-34-1-75 15,34 3-14-15,-35-4-8 0,13-1 23 0,-1-1-66 16,-2-1-294-16,2-7 86 0,1-4 190 16</inkml:trace>
  <inkml:trace contextRef="#ctx0" brushRef="#br0" timeOffset="-92341.03">15340 5470 3668 0,'10'-28'4'0,"-3"3"4"0,-3 1 22 16,0 1 21-16,-2-4 24 0,2 5 16 0,-4 3-4 15,2 2-5-15,0 4-27 0,-2 3-25 0,2 2-22 16,-2 2-19-16,0 2-5 0,0 4-3 16,0 0 0-16,0 0 6 0,0 0-9 0,-22 31-2 15,22-31-8-15,0 35-8 0,-27-15 4 0,27 0 3 16,-29 3 11-16,12-4 2 0,-3 1 7 0,-1-3 3 15,0 1 5-15,-2-5 4 0,5 0-2 0,-1-4 6 16,5 1-2-16,1-3 21 0,3-2 28 0,4 0 19 16,4-2 22-16,0-2-2 0,2-1-5 0,0 0-17 15,0 0-27-15,0 0-14 0,29 0-19 0,-29 0-8 16,31 0 4-16,-11 0-4 0,-1 0 3 0,0 0 2 16,1 0-10-16,-3 0 6 0,1 0-6 0,-3 0 4 15,-5 0 5-15,-4 0-7 0,3 28 4 0,-9-28-4 16,6 26 4-16,-6-9 6 0,0-2-12 0,0 3 9 15,0 1-4-15,0 0-6 0,-23-1 14 16,23 1-5-16,0-5-1 0,-19 0 4 0,19-2-4 16,0-3 3-16,0-3 6 0,0-3 21 0,0-3 13 15,0 0 10-15,0 0 13 0,25 0 4 0,-25-30 18 16,42 30 22-16,-15-36 8 0,-1 13 17 0,3-3 28 16,2-1 18-16,-4-2 33 0,-2 2-2 0,-2-2-24 15,-5 0-44-15,-3 0-10 0,-1 1 14 0,-3 3-4 16,-5-1 21-16,0 1-26 0,-2 2-42 0,-2 2-16 15,2 3-18-15,-4 3-18 0,2 2-15 0,-2 3-18 16,0 3-20-16,0 6-6 0,0 1 7 0,0 0 11 16,-20 0 25-16,20 33 19 0,0-11 27 15,-23 6 22-15,23 9 7 0,-17 4 17 0,17 5-6 16,-20 7-14-16,20 2-18 0,-17 6-26 0,17-1-25 16,-10 5-15-16,10-1-8 0,-12 3-10 0,9 1 0 15,-1-1 0-15,2-3 0 0,-2-5 0 0,4 0 0 16,0-8 0-16,0-7 0 0,0-7 0 0,0-6 0 15,0-10 0-15,0-7 0 0,0-4 0 0,25-6 0 16,-25-4 0-16,0 0 0 0,25-23 0 0,-25 23 0 16,16-46 0-16,-16 16 0 0,17-7 0 15,-17-8 0-15,12-7 0 0,-6-3 0 0,-6-1 0 16,7-5 0-16,-5-1 0 0,-2-1 0 0,0 0 0 0,0 2 0 16,0 3 0-16,0 0 0 0,0 3 0 15,0 1 0-15,0 1 0 0,0 7 0 0,0-1 0 16,0 6 0-16,0 4 0 0,0 4 0 0,0 4 0 15,0 5 0-15,27 4 0 0,-27 6 0 0,0 3 0 16,22 4 0-16,-22 4 0 0,15 1 0 0,-15 2 0 16,20 0 0-16,-7 0 0 0,1 34 0 0,3-13 0 15,-1 1 0-15,3 8 0 0,0 1 0 0,-1 4 0 16,-1 2 0-16,-5 0-2 0,-2 0-29 0,-5 1-33 16,1-1-49-16,-6-2-54 0,0 0-44 0,0-3-62 15,-31-1-80-15,31-5-105 0,-35-2-74 0,12-2-18 16,-4-5 30-16,0-3 42 0,2-5 6 0,1-4-38 15,5-5-91-15,-4 0-266 0,11 0 65 16,-1-30 152-16</inkml:trace>
  <inkml:trace contextRef="#ctx0" brushRef="#br0" timeOffset="-91769.05">16113 5432 5039 0,'0'0'2'0,"29"0"29"15,-29 13 97-15,33-13 138 0,-12 0 123 0,-5 0 59 16,1 0-51-16,-5 0-110 0,-12 0-109 0,13 0-86 16,-13 0-50-16,0 0-29 0,8-17-23 0,-8 17-1 15,0 0-1-15,0 0 4 0,0 0 5 0,0 0 4 16,0 21 2-16,0-21-3 0,0 19 3 0,0-19-5 16,0 24 0-16,0-24 3 0,0 22-9 0,0-22 2 15,0 16-2-15,27-16-2 0,-27 0 3 16,27 0 1-16,-27 0 1 0,31 0 0 0,-13-27 0 15,1 27 1-15,0-35 4 0,-1 14 2 0,-1-3 4 16,-3 0-1-16,-1 0-3 0,-1 1 1 0,-4 1-3 16,1 2 0-16,-3 1 0 0,-2 3 1 0,0 2-1 15,-2 2-3-15,-2 4-7 0,0 2-4 0,0 2-5 16,0 1 0-16,0 3 9 0,0 0 1 0,-31 0 9 16,31 26-1-16,-33-26 3 0,14 39-2 0,-5-15-2 15,3 6 4-15,-4 4-1 0,-2 1-1 0,5 1-1 16,-3 3 2-16,4 0-3 0,-4 1 1 15,7-2 2-15,-3 1-12 0,4 0-27 0,5-2-22 16,4 0-31-16,2-3-24 0,6-1-9 0,0-1-15 16,0-2-25-16,43-1-35 0,-18-3-59 0,6-3-45 15,2-2-22-15,2-4 10 0,4-5 24 0,1-5-6 16,-3-4-37-16,4-3-74 0,-6 0-72 0,-2-34-138 16,-2 34-235-16,0-47 113 0,-6 14 145 0</inkml:trace>
  <inkml:trace contextRef="#ctx0" brushRef="#br0" timeOffset="-91481.03">17159 4855 5255 0,'11'-27'3'0,"-3"3"85"0,-2 2 137 16,0 1 133-16,7-4 119 0,-7 9 13 0,-2 2-71 16,-4 6-101-16,0 2-115 0,0-1-98 0,0 2-65 15,0 0-35-15,-21 4-10 0,21-2 1 0,-29 1-3 16,29 2 5-16,-41 0 2 0,18 0 0 0,-4 29 9 15,-4-6-9-15,4 9 0 0,1 6 4 0,-3 7-7 16,0 10 6-16,2 8 1 0,0 6-5 0,0 5-1 16,4 2 2-16,1 3-4 0,-1-1-2 0,4 2-6 15,7-2-24-15,2-3-28 0,3 1-24 0,5-6-34 16,2-1-20-16,0-5-33 0,0-3-36 0,37-4-53 16,-37-8-71-16,42-4-56 0,-15-8-28 0,-5-7 16 15,7-7 39-15,-2-8 19 0,2-8-44 16,0-6-87-16,-2-1-111 0,-2 0-262 0,2-39-33 15,0 15 164-15</inkml:trace>
  <inkml:trace contextRef="#ctx0" brushRef="#br0" timeOffset="-90874.29">17134 5454 4677 0,'0'0'3'16,"0"0"12"-16,0 0 24 0,0 0 54 0,0 0 64 16,0 0 77-16,0 0 68 0,0 0 10 0,0 0-16 15,0 0-59-15,0 0-54 0,0 0-25 16,0 0-5-16,0 0 3 0,0 0-1 0,0 0-8 0,0 0-13 16,0 0-16-16,0 0-19 0,0 0-23 0,0 0-22 15,25 0 0-15,-25 0 17 0,37 0 18 16,-14 0-8-16,4 0-17 0,2 0-34 0,-2 0-26 15,4 0-4-15,0 0 0 0,-4 0 0 0,4 0 0 16,0 0 0-16,-6 0 0 0,1 0 0 0,-3 0 0 16,-2 0 0-16,-5 0 0 0,1 0 0 0,-7 0 0 15,-4 0 0-15,-1 0 0 0,-3-13 0 0,0 13 0 16,-2 0 0-16,0 0 0 0,0 0-80 0,0 0-132 16,0 0-191-16,-25 0-289 0,25 0-139 15,0 0-83-15,-23 0-78 0,23 0-111 0,0 0-35 0,-14 0 218 16</inkml:trace>
  <inkml:trace contextRef="#ctx0" brushRef="#br0" timeOffset="-90594.46">17924 5074 5241 0,'14'-10'-4'0,"1"3"67"0,-3-2 152 15,1-1 155-15,-1 0 136 0,-4 2 51 0,-1 1-60 16,-3 4-130-16,-4 0-132 0,0 1-117 0,0 0-92 15,0 2-26-15,0 0 0 0,0 0 0 0,-25 0 0 16,25 27 0-16,-23-27 0 0,23 40 0 16,-27-14 0-16,9 6 0 0,3 4 0 0,1 7 0 15,-1 2 0-15,1 2 0 0,1 3 0 0,3 3 0 16,0-1 0-16,2-1 0 0,1 1 0 0,-1-2 0 16,4-3 0-16,-2-3 0 0,2-4-2 0,-1-6-43 15,1-4-50-15,2-5-69 0,0-6-95 0,2-2-87 16,-2-7-148-16,0-2-144 0,2-3-60 0,0-2-59 15,0-3-27-15,0 0-99 0,25 0-207 0,-25 0 191 16</inkml:trace>
  <inkml:trace contextRef="#ctx0" brushRef="#br0" timeOffset="-90373.2">18160 5711 4719 0,'16'0'9'0,"-3"0"38"15,5 0 88-15,-7 16 152 0,-5-16 155 0,12 0 78 16,-11 0-21-16,-1 0-119 0,-6 0-155 0,0 0-117 16,0 0-69-16,0 0-31 0,0 0-10 0,0 0 5 15,-29 0-2-15,29 0 1 0,-27 0-24 0,27 0-59 16,-37 33-59-16,16-15-73 0,2 6-88 0,3-3-112 16,-1 6-84-16,5 2-59 0,4 3-45 0,8 3-24 15,-11 2-77-15,11 0-298 0,0-5 71 0,0 4 192 16</inkml:trace>
  <inkml:trace contextRef="#ctx0" brushRef="#br0" timeOffset="-89714.17">19075 5110 4861 0,'25'-22'6'0,"0"4"32"16,-2 1 90-16,-3 1 152 0,1-4 150 15,0 5 55-15,-7 5-86 0,-6 3-153 0,-3 3-107 16,-1 3-15-16,-4 1 49 0,2 0 45 0,-2 0-2 16,0 37-46-16,0-10-37 0,0 10-44 0,0 8-48 15,0 7-26-15,0 8-15 0,-23 5 0 0,23 3 0 16,0-1 0-16,-16 4 0 0,16 1 0 0,-19-4 0 16,4 3 0-16,-1 1 0 0,-1 2 0 0,-3-2 0 15,-3-3 0-15,0-3-32 0,-2-3-80 0,1-4-95 16,1-7-140-16,0-7-181 0,0-9-179 0,3-7-86 15,3-7-84-15,1-5-27 0,-3-7-174 0,9-8 30 16,-5-2 225-16</inkml:trace>
  <inkml:trace contextRef="#ctx0" brushRef="#br0" timeOffset="-86059.05">19640 4638 3882 0,'0'-2'7'0,"0"2"1"16,0 0 18-16,0 0 27 0,0 0 20 0,0 0 35 16,22 0 9-16,-22 0 4 0,0 0 10 0,0 0-5 15,0 0-4-15,19 0-10 0,-19 0-30 16,0 0-26-16,0 0-22 0,0 0-12 0,0 0 2 15,10 0 37-15,-10 0 71 0,11 28 43 0,-1-5 51 16,0 10 17-16,1 7-20 0,1 9-14 0,1 5-17 16,-1 9-11-16,-2 8-16 0,-1 0-11 0,-1 3-27 15,-4 4-13-15,2 1-14 0,-4 0-14 0,-2 2-8 16,0-1-34-16,0-2-15 0,0 2-6 0,-27-2-9 16,27 1-2-16,-41-4-5 0,18-2 2 0,-2-2 0 15,-6-5 1-15,0-3-4 0,-4-8-36 0,0-5-33 16,2-7-30-16,-2-5-41 0,0-9-10 15,0-5-21-15,6-5-38 0,-2-6-46 0,8-5-112 16,0-3-79-16,5-2-64 0,-1-3-83 0,2 0 28 16,3 0 8-16,0 0-57 0,3-30-198 0,5 30-33 15,0-36 123-15</inkml:trace>
  <inkml:trace contextRef="#ctx0" brushRef="#br0" timeOffset="-83080.38">26467 2427 2410 0,'0'0'5'0,"19"0"4"0,-19 0-1 15,0 0-2-15,0 0-7 0,19 0 5 0,-19 0 10 16,0 0 17-16,0 0 18 0,0 0 7 15,0 0 4-15,4 0-2 0,-4 0-6 0,0 0-7 16,0 0-12-16,0 0-12 0,0 0-8 0,0 0-8 16,0 0-4-16,0 0 0 0,0 0-4 0,0 0 4 15,0 0 0-15,0 0 0 0,0 22 3 0,0-22-6 16,0 0-1-16,0 24-10 0,0-24-13 0,0 16-1 16,-19-16-1-16,19 0 8 0,0 12 14 0,-23-12 2 15,23 0 6-15,-16 0 5 0,16 0 3 0,-15 0 3 16,15 0 3-16,-8 0 4 0,8-23 7 0,0 23 9 15,0 0 15-15,0-20 5 0,0 20 10 0,0 0 3 16,0-19-9-16,0 19-5 0,0-11-14 16,19 11-10-16,-19-10-9 0,0 10-10 0,16-6-4 15,-16 6-4-15,11-5-6 0,-11 5 0 0,0 0-2 16,12 0 0-16,-12 0 1 0,0 0-5 0,4 0-1 16,-4 0-1-16,0 0 4 0,0 0 4 0,0 0 3 15,0 0-9-15,0 19 2 0,0-19-6 0,-23 0 1 16,23 0 8-16,-20 17-2 0,20-17 10 0,-15 0-2 15,15 0 1-15,0 0 8 0,-18 0 14 0,18 0 12 16,0 0 13-16,0 0 11 0,0 0-6 0,0 0 3 16,0 0-8-16,22 0-9 0,-22 0-6 0,0 0-1 15,31 0-2-15,-31-17-1 0,19 17-2 16,-19 0-13-16,27 0-8 0,-27 0-9 0,18 0-4 16,-18 0 2-16,15 0-3 0,-15 0-2 0,8 0-1 0,-8 0-5 15,0 0 4-15,0 18 7 0,0-18 0 16,0 14 1-16,0-14-6 0,-31 17-5 0,31-17-2 15,-27 14 4-15,27-14 8 0,-29 9 2 0,29-9 3 16,-26 0-1-16,26 5 0 0,-21-5 3 0,21 0 4 16,-10 0 17-16,10 0 13 0,0 0 11 0,0 0 12 15,0 0-11-15,0 0-8 0,0 0-12 0,0 0-13 16,31 0-3-16,-31 0-7 0,18 0-2 0,-18-18-2 16,15 18-1-16,-15 0-4 0,0 0-2 0,16 0-4 15,-16 0 2-15,0-10 5 0,0 10-6 0,0 0-12 16,0 0-20-16,0 0-26 0,0 0-31 15,0 0-26-15,0 0-43 0,0 0-51 0,0 0-54 16,0 0-100-16,-27 0-170 0,27 0-215 0,0 0 90 16</inkml:trace>
  <inkml:trace contextRef="#ctx0" brushRef="#br0" timeOffset="-81906.45">26842 2438 2011 0,'0'0'48'0,"0"-10"16"15,0 10 20-15,0-7 18 0,0 3-26 0,0-1 3 16,0 0 7-16,0 1-3 0,0 0-6 16,0 0-2-16,0 0-17 0,0 2 2 0,0 1-8 15,0 0-2-15,0-1 4 0,0 2-1 0,0 0 9 16,0 0 1-16,0 0 4 0,0 0 0 0,0 0-7 15,0 0-2-15,0 0-9 0,0 0-6 0,0 0-5 16,0 0-5-16,0 0 0 0,0 0 2 0,0 0-1 16,0 0-7-16,0 0-6 0,0 0-10 0,18 0-1 15,-18 0 12-15,21 0 15 0,-3 0 15 0,-3 0 6 16,8 0-3-16,-3 15-6 0,3-15-9 0,4 0-4 16,-4 10-1-16,4-10-10 0,-5 8-5 0,5-8-8 15,0 10-6-15,-4-6 1 0,0 2 0 0,-5-1-1 16,3 0 1-16,-3-1-6 0,-3 1-1 15,-7 0-1-15,0 0-5 0,-1-1 2 0,1 2 3 16,-4 2 7-16,-4 1 4 0,0 1 13 0,0 3 3 16,0 3 2-16,0 3 13 0,-23 4-5 0,23 2 7 15,-18 2 8-15,18 1-11 0,-27 3-13 0,27 0-6 16,-27 1-19-16,27 2 3 0,-23-1 2 0,7 1-4 16,7-1 1-16,-5 0-6 0,6-1 5 0,-7-3-8 15,3 0 13-15,1-3-2 0,3-1-1 0,-6-4 3 16,5-3-10-16,1 2 5 0,-2-8-1 0,6 0 3 15,-5-2-5-15,3-2 3 0,2 0 0 0,0-4 2 16,0-3-1-16,4 2-8 0,0-2 2 0,-4-1-13 16,4 0-26-16,0 0-27 0,0 0-56 15,0 0-64-15,0 0-74 0,0 0-92 0,-4 0-67 16,4-20-89-16,-7 20-147 0,-1-18-93 0,0 3 120 16</inkml:trace>
  <inkml:trace contextRef="#ctx0" brushRef="#br0" timeOffset="-81577.17">26811 2971 3549 0,'0'0'21'0,"0"0"26"16,0 0 43-16,0 0 55 0,22 0 36 0,-22 0 23 15,0 0 5-15,21 0-28 0,-21 0-33 0,0 0-33 16,0 0-31-16,0 0-24 0,10 0-15 16,-10 0-14-16,0 0-19 0,0 0-6 0,0 0-13 15,0 0-5-15,0 0 0 0,0 0 1 0,0 0 10 16,0 0 1-16,0 0 3 0,0 20 2 0,-18-20-8 15,18 19-1-15,0-19 7 0,-13 27-1 0,13-12 3 16,-14 0 0-16,14 0-2 0,-8 1-3 0,8-2-4 16,-11 0 8-16,7-2-8 0,0-1 0 0,0-2 15 15,4 0-10-15,0-3 10 0,0-1 27 0,0 1 34 16,0-2 31-16,27 0 31 0,-27 0 4 0,35 0-12 16,-12-1-12-16,-1 1-20 0,5-2-27 0,0 0-24 15,4-1-18-15,-8 0-16 0,4-1 0 0,-5 0-13 16,1 0 4-16,-6 0-13 0,-3 0-72 15,-6 0-71-15,3 0-86 0,-3 0-93 0,-4 0-78 16,0 0-108-16,-4 0-138 0,0 0-222 0,0 0-147 16,0 0 188-16</inkml:trace>
  <inkml:trace contextRef="#ctx0" brushRef="#br0" timeOffset="-80042.14">14596 3289 648 0,'0'0'49'0,"0"0"34"15,14 0 12-15,-14 0 3 0,0 0-49 0,0 0-33 16,0 0-12-16,0 0-4 0,0 0 4 0,0 0 4 15,0 0 5-15,0 0-1 0,0 0 5 0,0 0 0 16,0 0 0-16,0 0 0 0,0 0-4 0,0 0-5 16,-20 0-3-16,20 0-1 0,0-16-4 0,0 16 0 15,-15 0-13-15,15 0-47 0,0 0-106 0,-10 0-128 16,10-12 12-16</inkml:trace>
  <inkml:trace contextRef="#ctx0" brushRef="#br0" timeOffset="-78758.55">27110 3411 1672 0,'-16'2'24'0,"16"-2"20"16,-15 0 7-16,15 0 23 0,-8 0 0 0,2 0 20 15,-2 0 25-15,3 0 9 0,1 0 2 0,0-24-10 16,0 24 2-16,-6 0-6 0,6-14 1 0,-1 14-2 16,1-12-11-16,2 12 4 0,-2-13-3 15,0 13-6-15,0-9 4 0,0 2-2 0,4 1 4 16,-4 1 3-16,4-1-7 0,0 0-8 0,0 0-17 16,0-1-12-16,0 1-3 0,0 0-13 0,0-2-6 15,0 1-7-15,0 0-9 0,0-2-6 0,22 2-6 16,-22 0 1-16,0 0-6 0,23 1 5 0,-23 1 0 15,21 1-3-15,-21 1-5 0,18 1 0 0,-5 0-1 16,-3 2-1-16,2 0 3 0,3 0-6 0,-7 0 8 16,7 0 0-16,-3 0 16 0,-2 0 19 0,3 19 2 15,-3-19 11-15,3 0-4 0,-5 25-1 16,2-25-1-16,-2 22 5 0,3-9 4 0,-7 1-2 0,4 2 9 16,-4 0 12-16,0 2-7 0,1 3 4 0,-3 1 9 15,-2-1 9-15,4 3 6 0,-4 1 1 16,0 2 0-16,0 2-7 0,0 2-12 0,0 1-20 15,0 3-26-15,-19 2-21 0,19 2-2 0,0 0 0 16,-31 1 0-16,31-1-4 0,-23 1-4 0,9-1 5 16,-3-2-3-16,3 2-7 0,-9-5 7 0,5 0-2 15,-7-4 2-15,-2-1 5 0,0-6-4 0,-6-2 2 16,2-4-1-16,0-3-2 0,-4-5 1 0,2-4 1 16,-2 0-2-16,4-4 9 0,4-1-5 0,-2 0-7 15,4 0 11-15,2 0-11 0,5-22 11 0,3 22 49 16,7 0 56-16,0 0 52 0,3-16 14 15,5 16-42-15,0 0-67 0,0 0-49 0,0 0-27 16,36-13-3-16,-36 13-3 0,41-7 5 0,-16 7 1 16,4-7 0-16,-2 3 3 0,-5 0-5 0,5 0-16 15,-6 0-47-15,-3 0-55 0,-3-1-85 0,-3 0-135 16,-1-1-111-16,-11-2-67 0,8-1-32 0,-8 0 24 16,0-4 22-16,-27 2-10 0,27-2-55 0,-50 0-168 15,24 1-25-15,-5 0 135 0</inkml:trace>
  <inkml:trace contextRef="#ctx0" brushRef="#br0" timeOffset="-78429.95">26581 4030 4448 0,'27'0'19'15,"-27"0"63"-15,0 0 86 0,31 0 118 16,-31-30 125-16,23 30 41 0,-23-20-5 0,22 20-37 16,-22-17-78-16,13 17-94 0,-13-13-25 0,10 13-27 15,-10-11-37-15,0 11-2 0,0 0-53 0,0-7-52 16,0 7-29-16,0 0-14 0,0 0-5 0,0 0-2 15,0 0-2-15,0 0 2 0,0 0 7 0,0 0-4 16,-23 0 4-16,23 0 1 0,-22 25-3 0,7-25 3 16,-1 23-4-16,-3-23 0 0,1 32 1 0,1-15-1 15,-2 2 2-15,5 0 2 0,-3 1-3 0,7 1-3 16,-2 0 2-16,1-2 0 0,3 2 4 16,8-3 3-16,-4 1-1 0,4-2 3 0,0 1 2 15,0-2 1-15,35 0 0 0,-35 0-1 0,41-2-5 16,-18 0 3-16,4-1-3 0,0-1 1 0,4-1-2 15,-4-1-3-15,4 1-22 0,-4-1-43 0,-1-4-47 16,-3 2-65-16,-4-3-65 0,-1-1-109 0,-1 0-187 16,-7-2-123-16,-1-1-85 0,-5 1-79 0,0-1-41 15,-4-1-316-15,0 0 173 0</inkml:trace>
  <inkml:trace contextRef="#ctx0" brushRef="#br0" timeOffset="-77285.35">15572 3231 3932 0,'4'0'-2'15,"0"0"-1"-15,0 0-3 0,0 0-1 0,2 0-2 16,1 0 0-16,-3 0 5 0,0 0-2 0,-2 0 3 16,2 0-15-16,0 33-34 0,-4-33-43 0,2 29-65 15,-2-9-61-15,0 2-55 0,0 2-75 0,0 2-106 16,0 0-209-16,0-3 23 0,-27 4 118 0</inkml:trace>
  <inkml:trace contextRef="#ctx0" brushRef="#br0" timeOffset="-76138.13">27011 4293 2259 0,'0'-4'31'0,"0"0"18"0,0 0 32 0,0 0 31 0,0 1 10 15,0 0 29-15,0 0 10 0,0 1 13 16,0-1-7-16,0 2-16 0,0-2-17 0,19 3-14 15,-19-2-14-15,0 1-8 0,0 0 0 0,0-1-11 16,4-1-3-16,-4 3-6 0,6-1-3 0,-2-2 0 16,0 2-3-16,0 0-6 0,1-1-12 0,3 0-7 15,-2 1-3-15,2-1 0 0,-4 1 3 0,7 1 0 16,-3-1 8-16,4 1-2 0,-1 0 5 0,-3 0-2 16,2 0-8-16,7 0-7 0,-7 0-8 0,-1 0-6 15,3 24-1-15,-2-24 1 0,3 20 14 0,-5-20 9 16,-2 25 7-16,2-8 34 0,-3 4 4 0,3 0-12 15,-6 6-14-15,-2 1-18 0,0 2-23 16,0 3 53-16,0 4 26 0,0 1 20 0,-37 2 8 16,37 3-43-16,-40 3-37 0,9 1-34 0,-2 1-11 15,-6-2-7-15,-6-2 9 0,-5-1-2 0,-4-3 1 16,0-7-6-16,-3-3 1 0,-8-7-2 0,3-2 2 16,5-6 3-16,-3-3 1 0,10-6-6 0,0 0-3 15,15-3 4-15,0-3-1 0,17 0 7 0,-1 0 13 16,7 0 81-16,7 0 50 0,5 0 32 0,0 0 10 15,0 0-77-15,0 0-47 0,0-20-35 0,0 20-25 16,0 0-11-16,0-16-6 0,0 16 3 0,0-13 0 16,23 13 0-16,-23-15-33 0,0 8-49 0,21 1-45 15,-21 1-60-15,0-1-51 0,14 2-85 16,-14 0-98-16,0 1-66 0,0 2-36 0,13-2-20 16,-13 3-39-16,0-1-61 0,0 0-227 0,0-4-44 15,0-2 182-15</inkml:trace>
  <inkml:trace contextRef="#ctx0" brushRef="#br0" timeOffset="-75837.75">26348 4931 4398 0,'0'0'8'0,"0"0"27"15,0 0 45-15,0 0 81 0,0-24 106 0,22 24 118 16,-22 0 72-16,0 0 5 0,0-17-51 0,0 17-99 16,0 0-83-16,0 0-55 0,0 0-44 0,0 0-42 15,0 0-32-15,0 0-30 0,0 0-15 16,0 0-8-16,0 0 6 0,0 0 1 0,0 18 2 15,-18-18 7-15,18 19-9 0,0-5-2 0,-13 4-3 16,13 0-5-16,-10 3 3 0,-2 1-4 0,1 1 2 16,3 0 2-16,-7 3-1 0,3-2 3 0,-2-2-1 15,5-1-2-15,-3-2-5 0,6 0-2 0,-3-4 1 16,1-1 1-16,8-4 6 0,0 1 2 0,0-4-5 16,0 2-3-16,0 0-20 0,35 0-19 0,-35-1-18 15,35 1-32-15,-12-1-26 0,0 1-51 16,4-1-76-16,0-1-127 0,-5-1-150 0,1-1-69 15,0-2-48-15,0 0-28 0,-3-2-23 0,-1 1-263 16,-5-2-47-16,-1 0 190 0</inkml:trace>
  <inkml:trace contextRef="#ctx0" brushRef="#br0" timeOffset="-73212.27">11681 6242 3158 0,'0'1'19'0,"0"-1"15"16,0 0 36-16,31 0 50 0,-31 0 21 0,23 0 22 15,-23-22-13-15,27 22-37 0,-27 0-22 0,25 0-24 16,-25 0 3-16,22-15 7 0,-9 15 1 16,1 0 7-16,3 0-5 0,1 0-2 0,3 0 5 15,0 0 3-15,4 0 4 0,-1 0 6 0,5 0 12 16,0 0 11-16,6 15 4 0,1-15 9 0,3 0-14 15,2 0-15-15,5 0-11 0,5 0-2 0,5 8-2 16,0-8-10-16,4 6-15 0,8-2-15 0,2 2 23 16,5-2 28-16,-1 3 35 0,1 0 3 0,7 0-23 15,5 1-30-15,-2-2-25 0,4 3-5 0,2-2-2 16,4 3 11-16,8-3 14 0,1 1 11 0,3 1 3 16,5-1-4-16,-1 0-16 0,5 1-17 0,0 0-7 15,4-4-1-15,0 5 6 0,4-2 1 0,0 0-4 16,2 1-8-16,2 1-4 0,4-1 3 15,-2 0 0-15,-3 0 7 0,-5 2 8 0,-1-2 6 16,-5 1 3-16,-6-2-8 0,-5-1-21 0,-10-1-18 16,-6-2-12-16,-2 0-5 0,-6 0 0 0,-7-4 0 15,-4 0 0-15,-4 0 0 0,-1 0 0 0,-3 0 0 16,0 0 0-16,-2 0 0 0,-3 0 0 0,1 0 0 16,0 0 0-16,-4 0 0 0,4 0 0 0,0 0 0 15,-3 0 0-15,5 0 0 0,0 0 0 0,-2 0 0 16,4 0 0-16,-2 0 0 0,2 0 0 0,-2 0 0 15,2 0 0-15,-4 0 0 0,4 0 0 0,2 0 0 16,-2 0 0-16,6 0 0 0,1 0 0 16,1 0 0-16,2 0 0 0,-1 0 0 0,-1 0 0 15,4 0 0-15,-1 0 0 0,1 0 0 0,-2 0 0 16,-1 0 0-16,1 21 0 0,0-21 0 0,1 0 0 16,-3 0 0-16,-6 16 0 0,2-16 0 0,-8 0 0 15,-2 0 0-15,-2 11 0 0,-5-11 0 0,-7 0 0 16,-1 0 0-16,-8 0 0 0,-2 4 0 0,-8-4 0 15,-3 0 0-15,-5 0 0 0,-5 0 0 0,-2 0 0 16,-3 0 0-16,-5 0 0 0,2 0 0 0,-2 0 0 16,0 0 0-16,0 0 0 0,0 0 0 0,0 0 0 15,0 0 0-15,0 0 0 0,0 0 0 16,0 0 0-16,0 0 0 0,0 0 0 0,0 0 0 0,0 0 0 16,0 0 0-16,0 0 0 0,0 0 0 15,0 0 0-15,0 0 0 0,0 0 0 0,0 0 0 16,0 0-49-16,0 0-106 0,0 0-158 0,0 0-268 15,0 0-225-15,0 0-120 0,0 0-93 0,0 0-52 16,-27 0-122-16,27 0 226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3-05T07:50:58.5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10780 2122 4020 0,'0'-22'5'16,"0"22"12"-16,0 0 29 0,0-24 38 0,0 24 30 15,0-17 24-15,0 17 10 0,0 0-3 16,0 0 14-16,0 0 10 0,0 0 22 0,19 0 11 16,-19 0-8-16,0 0-11 0,0 0-30 0,0 0-33 15,0 0-29-15,0 0-25 0,0 0-20 0,0 0-12 16,0 0-8-16,0 0-1 0,0 0 27 0,0 0 64 15,0 0 40-15,0 0 1 0,0 32-35 0,0-32-64 16,0 35-39-16,0-12-2 0,0 1 16 0,0 4 29 16,0 2 18-16,-17 6 13 0,17 4-11 0,0 5-20 15,0 3-22-15,-10 4-11 0,10 5 1 0,0 4 16 16,-6 1 28-16,6 1 7 0,0 1 20 16,0 2 12-16,0 2-29 0,0-1-14 0,0 1-32 15,0 3-38-15,0 3 0 0,0-1 0 0,0 5 0 16,-25 5 0-16,25 2 0 0,0 4 0 0,-23 4 0 15,23 1 0-15,-14 2 0 0,14 4 0 0,-17-2 0 16,9 1 0-16,2 1 0 0,-1-2 0 0,3 3 0 16,-2 3 0-16,2 7 0 0,0-2 0 0,2 6 0 15,0 0 0-15,0 2 0 0,-1 1 0 0,3 1 0 16,0-2 0-16,0 0 0 0,0 4 0 0,0 1 0 16,0 3 0-16,27 4 0 0,-27-2 0 0,21 3 0 15,-21-1 0-15,25 1 0 0,-25 0 0 0,27-2 0 16,-15 5 0-16,0-1 0 0,1 1 0 0,-1 3 0 15,-3 0 0-15,1-2 0 0,-2 0 0 0,0-3 0 16,1 1 0-16,-3 0 0 0,0 0 0 16,0 0 0-16,1-1 0 0,-1 2 0 0,-2-2 0 15,0-1 0-15,0-1 0 0,2-4 0 0,-2 1 0 16,1-1 0-16,-1 0 0 0,0 1 0 0,-2-3 0 16,-2 0 0-16,0-2 0 0,0-4 0 0,0-3 0 15,0-2 0-15,0 0 0 0,-27-2 0 0,27 3 0 16,0-2 0-16,-25 1 0 0,25-1 0 0,0-2 0 15,-22-1 0-15,22-5 0 0,-15-1 0 0,15-4 0 16,-14-1 0-16,5 0 0 0,3 2 0 0,-2-1 0 16,2 1 0-16,-1 0 0 0,-1-4 0 0,4 3 0 15,-2-4 0-15,2-5 0 0,0-1 0 16,1-4 0-16,-1-2 0 0,2-1 0 0,0-2 0 16,2 0 0-16,0 2 0 0,0-2 0 0,0-2 0 15,0 0 0-15,0-1 0 0,0-2 0 0,0-2 0 16,0-7 0-16,0-2 0 0,0-2 0 0,0-5 0 15,0-3 0-15,0-4 0 0,0 0 0 0,0-3 0 16,-20-2 0-16,20-1 0 0,0-2 0 0,0-5 0 16,-15 1 0-16,15-1 0 0,0 0 0 0,-8-1 0 15,8-3 0-15,0-1 0 0,-6-1 0 0,6 1 0 16,0-3 0-16,-2-2 0 0,-1-3 0 0,1-3 0 16,2-2 0-16,-2-1 0 0,2-4 0 15,-2 0 0-15,0-3 0 0,2-2 0 0,-2-2 0 16,0 0 0-16,2-1 0 0,0-3 0 0,0 0 0 15,0-1 0-15,0 1 0 0,0-2 0 0,0 0 0 16,0 0 0-16,0 0 0 0,0 0 0 0,0 0 0 16,0 0 0-16,0 0 0 0,0 0 0 0,0 0 0 15,0 0 0-15,0 0 0 0,0 0 0 0,0 0 0 16,0 0 0-16,0 0 0 0,0 0 0 0,0 0 0 16,0 0 0-16,0 0 0 0,19 0 0 0,-19 0 0 15,24 0 0-15,-3 0 0 0,4 0 0 0,4 0 0 16,2 0 0-16,6 0 0 0,4 0 0 15,1 0 0-15,3 0 0 0,3 0 0 0,6 0 0 16,6 0 0-16,8 0 0 0,6 0 0 0,5 0 0 16,10 0 0-16,8 0 0 0,6-17 0 0,5 17 0 15,5 0 0-15,5 0 0 0,10-15 0 0,5 15 0 16,5-11 0-16,5 11 0 0,10-12 0 0,6 6 0 16,4-1 0-16,5-2 0 0,9 2 0 0,1 1 0 15,6 1 0-15,2-2 0 0,6 4 0 0,5-2 0 16,1 2 0-16,7 3 0 0,-1-1 0 0,3-2 0 15,2 0 0-15,4 3 0 0,0-1 0 0,2 0 0 16,2-1 0-16,-6-1 0 0,2 3 0 0,-1-1 0 16,1 0 0-16,2 1 0 0,0 0 0 0,-6 0 0 15,-2 0 0-15,4 0 0 0,-3 0 0 0,1 0 0 16,-2 0 0-16,0 19 0 0,-9-19 0 16,7 0 0-16,-7 13 0 0,-3-13 0 0,-1 0 0 15,-4 13 0-15,0-13 0 0,-8 9 0 0,0-9 0 16,-4 9 0-16,-5-9 0 0,-3 3 0 0,-7 0 0 15,-2 1 0-15,-3-3 0 0,-5 2 0 0,-3-1 0 16,-3 2 0-16,-2 0 0 0,-2 1 0 0,-3-2 0 16,-8 2 0-16,-1 0 0 0,-1-1 0 0,0 3 0 15,-2-1 0-15,-10-1 0 0,-2 2 0 0,-3 2 0 16,-1-3 0-16,-13 0 0 0,-2 1 0 0,-6-1 0 16,-6 0 0-16,-4-3 0 0,-3 4 0 15,-7-4 0-15,-9 0 0 0,-7-1 0 0,-3 0 0 0,-6 1 0 16,-5-2 0-16,-10 1 0 0,-4-2 0 15,-9 0 0-15,-3 2 0 0,-3-2 0 0,-8 1 0 16,-4-1 0-16,5 0 0 0,-5 0 0 0,0 0 0 16,0 0 0-16,0 1 0 0,0-1 0 0,0 0 0 15,0 0 0-15,0 0 0 0,0 0 0 0,0 0 0 16,0 0 0-16,0 0 0 0,0 0 0 0,0 0 0 16,0 0 0-16,0 0 0 0,0 0 0 0,-17 0 0 15,17 0 0-15,0 0 0 0,0 0 0 0,0 0 0 16,0 0 0-16,23 0 0 0,-23 0 0 0,23 0 0 15,-23 0 0-15,31-14 0 0,-13 14 0 0,-1 0 0 16,1 0 0-16,1-9 0 0,2 9 0 16,-3-7 0-16,5 7 0 0,0-9 0 0,1 6 0 15,1-1 0-15,-2 0 0 0,2 0 0 0,-7 3 0 16,5-1 0-16,-15-1 0 0,3 2 0 0,-3 0 0 16,0-1 0-16,-8 1 0 0,2-1 0 0,0 0 0 15,-2 2 0-15,0-3 0 0,0 3 0 0,0-1 0 16,0 1 0-16,0 0 0 0,0 0 0 0,0 0 0 15,0 0 0-15,0 0 0 0,0 0 0 0,0 0 0 16,0 0 0-16,0 0 0 0,0 0 0 0,0 0 0 16,0 0 0-16,0 0 0 0,0 0 0 15,0 0 0-15,0 0 0 0,0 0 0 0,0 0 0 16,0 13 0-16,0-13 0 0,0 0 0 0,0 0 0 16,0 0 0-16,0 0 0 0,0 0 0 0,0 0 0 15,0 0 0-15,0 0 0 0,0 0 0 0,0 0-113 16,0 0-192-16,0 0-297 0,0 0-296 0,0 0-161 15,0 0-196-15,0 0-191 0,0 0 296 0</inkml:trace>
  <inkml:trace contextRef="#ctx0" brushRef="#br0" timeOffset="420.69">25184 14536 3036 0,'0'-3'1'16,"0"3"-5"-16,0-1-2 0,0 1-1 0,0-4-3 15,0 2 5-15,0-1 5 0,0 0-1 0,0 1 0 16,0-2 2-16,0-1-14 0,-23 3-24 0,23-3-42 16,0 4-60-16,-19 0-78 0,19-1-106 0,0 2-188 15,-16 0-101-15,16-1 88 0</inkml:trace>
  <inkml:trace contextRef="#ctx0" brushRef="#br0" timeOffset="888.58">25049 14581 3040 0,'-8'1'55'0,"6"3"49"0,-2-4 54 16,4 1 61-16,0-1 9 0,-4 0 8 0,4 0 11 16,0 0-3-16,0 0-2 0,0 0 9 15,0 0 21-15,0 0 26 0,0 0-8 0,0 0-23 16,0 0-64-16,0 0-81 0,0 0-47 0,0 0-43 15,0-14-21-15,0 14-10 0,0 0-9 0,0 0 1 16,0 0-2-16,0 0 4 0,0 0 0 0,0 0-6 16,0 0 1-16,0 0-5 0,0 0 9 0,0 21 5 15,23-21 3-15,-23 19 6 0,18-19-7 0,-18 26 1 16,31-11-4-16,-12-3 3 0,-3 3 19 0,-1-5 33 16,3 1 27-16,-1-2 42 0,-3 0 9 0,-1-3-1 15,-3 2-2-15,2-3-8 0,1-1 3 0,1 0-1 16,-5 0 8-16,1-3-6 0,-6 1-15 15,0-2-21-15,0 0-30 0,-2 0-25 0,0 0-21 16,-2 0-13-16,0 0-5 0,0 0 0 0,0 0 4 16,0 0 6-16,0 0 6 0,-26 25 4 0,26-25-4 15,-27 32-2-15,10-14-5 0,-6 4-1 0,1 0 0 16,-5 0-1-16,4 2 1 0,-4-3-3 0,5 2 1 16,-1-2-2-16,4-1-4 0,3 1-38 0,1-3-34 15,-1-1-47-15,1-1-50 0,7 1-33 0,-2-5-54 16,1-1-85-16,1 0-111 0,2-4-100 0,0 1-39 15,4-5-31-15,-3-1-31 0,5 0-69 0,-4-1-335 16,4-1 125-16,-4 0 198 0</inkml:trace>
  <inkml:trace contextRef="#ctx0" brushRef="#br0" timeOffset="1989.27">10652 2013 2702 0,'2'-3'42'0,"0"2"38"16,2-2 44-16,-2-1 72 0,2 1 39 0,-2-1 50 16,0 0 25-16,1 1-4 0,1 2-25 0,-2-1-20 15,0 0 5-15,0 2 18 0,2-1 19 0,-2 1-14 16,0-2-25-16,0 2-64 0,0 0-50 0,-2 0-43 16,0-2-46-16,0 2-18 0,0 0-30 0,0 0-9 15,0 0-1-15,0 0 89 0,0 0 25 0,0 24-3 16,0-24 3-16,-29 29-94 0,29-9-21 0,-22 2 0 15,22 5 1-15,-31 3 0 0,16-2-1 16,-3 2 6-16,-1-1-6 0,0 2 2 0,3-1 0 16,1-1-3-16,1-1-2 0,-1-1 2 0,3-4 3 15,4-3-3-15,-1-3 4 0,3-4 4 0,2-3 2 16,0-3 12-16,4-7 29 0,-2 1 61 0,2-1 16 16,0 0-11-16,0 0-28 0,0-33-68 0,0 33-17 15,33-40 9-15,-33 16 0 0,27-1 9 0,-27-2 0 16,35 0-1-16,-16 2-1 0,-1 1 0 0,1 2 4 15,-1 1 4-15,3 0-8 0,-2 5 2 0,1-1-5 16,1 3-2-16,-4 0 3 0,1 5-9 0,-3-2-3 16,-1 5-7-16,-4 2 0 0,3 1 0 15,-5 0 0-15,-2 3 0 0,-2 0 0 0,5 0 0 16,-1 27 0-16,2-27 0 0,3 36-15 0,-3-12-30 16,5 7-44-16,-1 4-65 0,3 5-66 0,-3 6-82 15,-2 4-139-15,1 1-149 0,-1 4-72 0,1 2-91 16,-1 2-62-16,-2-1-139 0,-1 0-196 0,3-6 203 15</inkml:trace>
  <inkml:trace contextRef="#ctx0" brushRef="#br0" timeOffset="3273.32">25049 15566 3492 0,'13'-7'31'0,"-3"-1"20"0,3 0 27 0,1 1 50 16,-6 0 17-16,7-2 15 0,1 2 7 16,-5 2-29-16,1 1-21 0,-2 1-8 0,-1-1-7 15,-1 0 1-15,0 2-15 0,-2-1-16 0,-2 2-14 16,1 0-21-16,-1-2-22 0,-4 3-7 0,0 0-17 16,0 0-6-16,0 0 3 0,0 0 16 0,0 0 75 15,0 0 28-15,0 33 19 0,0-33-16 0,0 43-69 16,0-12-23-16,0 6-2 0,0 6-8 0,0 2-10 15,0 0 21-15,0 6-22 0,0-3 13 0,-27 0 3 16,27-4-12-16,-35-5 8 0,16-2 0 0,-8-5-5 16,5-4-4-16,-1-6 8 0,0-4-3 0,0-5 7 15,3-3 0-15,1-4-7 0,5-2 3 16,5-3 5-16,-3-1 0 0,4 0-5 0,1 0 5 16,7-31-9-16,0 31 0 0,0-37 0 0,0 13-12 15,27-5-1-15,-27 0 0 0,35-5 4 0,-6 0 0 16,7 0-4-16,3-3 4 0,6-3 0 0,1 1 14 15,3 1-5-15,5-2-5 0,-4 4 15 0,-1 5 6 16,5-1 34-16,-4 3 42 0,-1 4 1 0,-3-1-12 16,1 5-4-16,-5 2 12 0,-3 0 32 0,-2 1 33 15,-6 2 7-15,-8 4-40 0,-5 3-45 0,-1 2-42 16,-11 2-29-16,2 3-24 0,-8 0-2 0,0 2 9 16,0 0-2-16,0 0 16 0,-26 0-4 0,26 27-4 15,-38-27 10-15,12 33-9 0,-5-11 8 16,-5 1-2-16,-5 0-1 0,-2 6 1 0,-3 1-1 15,1 2-4-15,-5-1 0 0,0 2 4 0,1 3-4 16,-1 0-6-16,5-2-25 0,5-2-5 0,1 0-6 16,6-3 2-16,6-3 16 0,5-1-1 0,5-3 15 15,7-2 7-15,6 0 6 0,4-4 6 0,0 0-13 16,0-4 5-16,45 0-4 0,-18 0 4 0,4-3 4 16,10-3-4-16,5 3 2 0,5-3-1 0,3 0 0 15,2-2-4-15,2-2 0 0,0 2-3 16,-5-2-8-16,1-1-53 0,-4 0-66 0,-9-1-97 15,-2 1-122-15,-6-1-50 0,-2 0-39 0,-4 0-32 16,-8 0-55-16,-3 0-120 0,-7 0-362 0,-3 0 31 0,-2-27 183 16</inkml:trace>
  <inkml:trace contextRef="#ctx0" brushRef="#br0" timeOffset="4633.39">8895 1772 5074 0,'29'0'12'0,"-29"0"11"0,27-21 46 0,-27 21 82 15,29-20 5-15,-29 20 126 0,22 0 44 0,-22-17-41 16,0 17-11-16,0 0-138 0,0 0-91 0,0 0-42 15,0 0 1-15,0 0 7 0,0 0 7 0,0 0 5 16,0 30-5-16,-22-30-10 0,22 31-3 16,0-12-1-16,-25 0 1 0,25 2 0 0,-17-1 1 15,17 1-3-15,-12-2-3 0,12 1 2 0,-11-1-4 16,11-1 6-16,0 1 4 0,0-2 1 0,0-2 1 16,0 0 3-16,29-4-1 0,-29-1 2 0,36 1 1 15,-16-6-3-15,5-2 2 0,4-3 5 0,-2 0 4 16,4 0 4-16,0 0 10 0,0-29 17 0,0 29 13 15,-4-32 10-15,0 13 11 0,-5-1-10 0,-1-3 12 16,0 1 18-16,-7-1 3 0,-1 1 5 0,-1-1-9 16,-2 0-37-16,-3 1-30 0,-1 3-18 0,0-1-22 15,0 4 0-15,-4 0 0 0,4 5 0 0,-4 1 0 16,1 4 0-16,-3 1 0 0,0 1 0 16,2 4 0-16,0 0 0 0,-2 0 0 0,0 0 0 15,0 26 0-15,0-26 0 0,2 44 0 0,0-15 0 16,-2 7 0-16,2 7 0 0,0 6 0 0,0 2 0 15,-2 3 0-15,0 0 0 0,0 6 0 0,0 0 0 16,0 2 0-16,0 3 0 0,-25-1 0 0,25 0 0 16,-25-1 0-16,25-1 0 0,-31-5 0 0,13-3 0 15,-3-5 0-15,0-7 0 0,-3-3 0 0,-1-7 0 16,-4-3 0-16,-2-7 0 0,2-5 0 0,-2-4 0 16,-2-4 0-16,-2-2 0 0,6-7 0 0,-2 0 0 15,2 0 0-15,4 0 0 0,-2-21 0 16,2 21 0-16,-4-27-114 0,3 27-210 0,-3-34-336 15,2 12-243-15,-2-3-176 0,0-1-116 0,0-3-193 16,-2-3 244-16</inkml:trace>
  <inkml:trace contextRef="#ctx0" brushRef="#br0" timeOffset="6725.79">13583 12311 7013 0,'37'-27'-17'0,"5"-1"-76"0,-3-3-54 15,-6-4-12-15,6-11 1 0,-10 12 68 16,-10 15 40-16,-7 19 1 0,-12 0-17 0,8-14-13 16,-8 14-31-16,0 0-49 0,0 0-88 0,0 0-111 15,0 0-146-15,0 0-211 0,0-9-306 0,0 1-112 16,0-3 191-16</inkml:trace>
  <inkml:trace contextRef="#ctx0" brushRef="#br0" timeOffset="6910.15">13015 10747 5638 0,'0'-31'-111'0,"0"31"-134"0,0-38-87 0,0 18-58 16,35-9 27-16,-35 29 25 0,0-17-26 0,0 17-73 16,0 0-105-16,0 0-200 0,0 0 28 0,0 21 132 15</inkml:trace>
  <inkml:trace contextRef="#ctx0" brushRef="#br0" timeOffset="7139.58">14313 11805 6200 0,'33'13'-27'0,"-4"-5"-170"15,-4-8-89-15,-9 0-30 0,9-27-7 0,-21 27 140 16,-4 0 61-16,0 0 9 0,0 0 6 0,-25 0-20 15,25 0-30-15,0 0-84 0,-23 0-139 0,23 0-199 16,0 0-405-16,0 0 104 0</inkml:trace>
  <inkml:trace contextRef="#ctx0" brushRef="#br0" timeOffset="7335.73">15689 10962 7664 0,'42'-33'-12'0,"-3"0"-101"0,-6-1-130 0,-8 2-163 15,-4-10-176-15,-1 10-18 0,-9 13 56 0,-5 19 114 16,-4 0 97-16,-2-18 15 0,2 7-13 0,4-1-35 16,0-6-42-16,1-3-185 0,-1-6-205 0,2-4 84 15</inkml:trace>
  <inkml:trace contextRef="#ctx0" brushRef="#br0" timeOffset="7534.69">16097 8715 6668 0,'0'-36'-133'0,"0"-1"-241"16,24-1-152-16,-24 4-120 0,36-14-65 0,-36 20-7 16,0 28-305-16,0-22 2 0,-36 22 197 15</inkml:trace>
  <inkml:trace contextRef="#ctx0" brushRef="#br0" timeOffset="7731.33">14166 10344 6014 0,'0'23'-338'0,"0"-5"-227"15,0-6-153-15,0-8-116 0,50-4 199 0,-50 0-20 16,0 0-130-16,0 0 115 0</inkml:trace>
  <inkml:trace contextRef="#ctx0" brushRef="#br0" timeOffset="7923.15">14923 10463 6881 0,'35'0'-21'0,"6"0"-208"16,7-35-258-16,-3 35-146 0,3-35-151 0,12 11-6 15,-19 24-40-15,-2-25-258 0,-2 25 173 0</inkml:trace>
  <inkml:trace contextRef="#ctx0" brushRef="#br0" timeOffset="8118.88">18499 8721 8191 0,'33'-29'-120'0,"0"0"-317"0,0-1-345 16,0 1-190-16,37-14-147 0,-49 27-51 0,-21 16-95 15,0 0 189-15</inkml:trace>
  <inkml:trace contextRef="#ctx0" brushRef="#br0" timeOffset="8301.37">17717 7785 8191 0,'-18'-41'-268'0,"5"16"-526"0,3-4-275 15,2 0-276-15,8-31-101 0,0 33 192 0,-48 9 276 16</inkml:trace>
  <inkml:trace contextRef="#ctx0" brushRef="#br0" timeOffset="8487.68">15950 7189 8191 0,'0'0'-100'15,"0"0"-317"-15,43-26-382 0,-43 26-182 0,46-36-115 16,-13 15 25-16,-33 21-178 0,27-17 182 0</inkml:trace>
  <inkml:trace contextRef="#ctx0" brushRef="#br0" timeOffset="8674.79">17854 6227 8191 0,'51'-43'-180'0,"-1"2"-451"0,-7-2-345 15,-5 3-372-15,30-15-372 0,-41 23 303 0,-15 19 346 16</inkml:trace>
  <inkml:trace contextRef="#ctx0" brushRef="#br0" timeOffset="8859.37">20165 5168 7819 0,'43'-27'-139'0,"7"-4"-275"15,-1 0-288-15,-3 1-185 0,1-16-139 16,-3 18-136-16,-11 12-91 0,-8 16 185 0</inkml:trace>
  <inkml:trace contextRef="#ctx0" brushRef="#br0" timeOffset="9030.12">21845 4275 7982 0,'21'0'-190'0,"4"-36"-424"0,2 36-306 0,-5-34-257 16,-3 16-138-16,0 18-66 0,-11-26 304 0</inkml:trace>
  <inkml:trace contextRef="#ctx0" brushRef="#br0" timeOffset="9202.18">21653 6579 7391 0,'-31'49'-442'0,"6"-12"-437"16,0-6-418-16,3-6-551 0,1-16 442 0</inkml:trace>
  <inkml:trace contextRef="#ctx0" brushRef="#br0" timeOffset="9395.24">20506 8025 8191 0,'0'24'-447'0,"0"-24"-501"16,0 15-346-16,-17-15-439 0,17 0 132 0,0 0 501 16</inkml:trace>
  <inkml:trace contextRef="#ctx0" brushRef="#br0" timeOffset="9583.54">18974 7434 8191 0,'0'-33'-156'0,"0"-3"-553"0,31-5-299 0,-31 0-199 16,37-6-61-16,-37 1 58 0,23 1 170 0,-23 4 200 15</inkml:trace>
  <inkml:trace contextRef="#ctx0" brushRef="#br0" timeOffset="9771.81">18280 4663 6323 0,'-9'-63'-498'0,"9"-1"-357"16,0 7-273-16,0-2-437 0,37-16 482 0,-37 22 358 16</inkml:trace>
  <inkml:trace contextRef="#ctx0" brushRef="#br0" timeOffset="9942.51">17974 2980 6849 0,'43'0'-365'16,"-14"0"-394"-16,4 0-414 0,-6 0-539 0,-2 0 364 16</inkml:trace>
  <inkml:trace contextRef="#ctx0" brushRef="#br0" timeOffset="10142.62">22552 4245 7731 0,'46'0'-355'0,"-3"0"-414"0,-8-26-307 16,-4 26-408-16,15-32-94 0,-28 32 414 0</inkml:trace>
  <inkml:trace contextRef="#ctx0" brushRef="#br0" timeOffset="10331.18">23993 4982 8191 0,'0'0'-248'0,"0"0"-499"0,0 0-281 0,0 0-323 16,0-37-317-16,0 37 368 0,0 0 280 15</inkml:trace>
  <inkml:trace contextRef="#ctx0" brushRef="#br0" timeOffset="11199.2">16475 12300 7984 0,'-19'-29'-169'0,"19"2"-452"16,0-1-313-16,0 2-242 0,0-14-51 0,0 40 117 16,0 0 48-16,-41 0 242 0</inkml:trace>
  <inkml:trace contextRef="#ctx0" brushRef="#br0" timeOffset="11395.73">14162 12760 8191 0,'-4'20'-281'0,"4"-3"-581"16,0-6-384-16,0-1-395 0,33-10-126 0,-33 0 581 16</inkml:trace>
  <inkml:trace contextRef="#ctx0" brushRef="#br0" timeOffset="11583.51">12609 13178 8191 0,'-6'0'0'16,"6"0"-130"-16,0-30-386 0,0 30-383 0,29-32-232 16,-29 32-138-16,0-26 8 0,0 26 112 0,-41 0 232 15</inkml:trace>
  <inkml:trace contextRef="#ctx0" brushRef="#br0" timeOffset="11775.59">13496 10044 6803 0,'31'-63'-350'16,"-2"3"-323"-16,-6 4-336 0,-11 10-417 0,3-8 76 16,-11 18 321-16</inkml:trace>
  <inkml:trace contextRef="#ctx0" brushRef="#br0" timeOffset="11955.18">13854 9626 5152 0,'0'0'-161'0,"33"0"-222"0,-33 0-185 0,33 0-160 16,-10 0-172-16,-23 0-5 0,18 0 185 0</inkml:trace>
  <inkml:trace contextRef="#ctx0" brushRef="#br0" timeOffset="12131.22">12866 10349 5951 0,'-13'11'-218'0,"9"-7"-266"0,4-4-252 0,0 0-153 15,0-24 28-15,0 24-63 0,0 0 172 0,0 0 153 16</inkml:trace>
  <inkml:trace contextRef="#ctx0" brushRef="#br0" timeOffset="19353.83">680 2846 3116 0,'23'0'41'0,"-23"0"25"0,20 0 38 16,-9 0 62-16,1 0 39 0,-1-24 56 0,-3 24 31 15,0 0 5-15,-2 0-12 0,-2-16 2 0,-4 16 40 16,0 0 17-16,0 0 2 0,5-13-27 16,-5 13-60-16,0 0-57 0,0-10-37 0,0 10-37 15,0 0-31-15,0-6-17 0,0 6-23 0,0 0-20 16,0 0-17-16,0 0-10 0,0 0 33 0,0 0 35 15,0 25 7-15,0-25 0 0,0 31-39 0,0-9-38 16,0 6-7-16,0 2-1 0,0 3-1 0,0 3 0 16,0 1 4-16,0 3-3 0,0 0 2 0,0 0 2 15,0 1-4-15,0-2-11 0,0-2-48 0,0 0-58 16,0-3-71-16,0-4-82 0,0-5-108 0,0-1-113 16,0-8-59-16,0-1-5 0,0-4 40 0,0-6-1 15,0-5-60-15,0 0-138 0,0 0-236 16,0-29 107-16,0 29 190 0</inkml:trace>
  <inkml:trace contextRef="#ctx0" brushRef="#br0" timeOffset="19765.58">922 2618 3660 0,'19'-22'3'0,"-1"3"-1"0,-1 2 30 0,-7 3 49 15,-2-4 21-15,1 6 2 0,-1 6-38 0,-2 5-51 16,-6 1-27-16,0 0-2 0,0 0 12 0,4 37-4 15,-4-17 5-15,0 5-2 0,4 3 3 0,0 4 2 16,3 2 1-16,-3-1 2 0,4-1-5 16,4 1 2-16,-1-6-1 0,1 1 2 0,-1-6 68 15,5-2 45-15,-1-2 42 0,-3-6 56 0,-2-3-17 16,-1-1 29-16,1-4 31 0,-2-3 32 0,0-1 32 16,5 0-4-16,-7 0-14 0,2 0-39 0,3 0-34 15,-7-22-22-15,4 22-13 0,-4 0-13 0,2-21-14 16,-2 21-17-16,-4 0-28 0,0-19-36 0,5 19-38 15,-5 0-30-15,0 0-27 0,0 0-6 0,0 0 0 16,0 0 8-16,0 0 16 0,-29 28 4 0,29-7-1 16,-29 8-5-16,6 3-8 0,-4 7 0 15,4 5 0-15,-6 4 0 0,0 2 0 0,-4-2 0 16,7 2 0-16,-1 0 0 0,0-4 0 0,4-1 0 16,4-1 0-16,-1-4 0 0,5-4 0 0,1-1 0 15,1-6-26-15,9-5-44 0,-4-4-46 0,6-3-54 16,0-5-40-16,0-2-36 0,2-4-74 0,0-4-153 15,0-2-134-15,0 0-76 0,0 0-76 0,0 0-2 16,18-22-78-16,-18 22-209 0,19-30 195 0</inkml:trace>
  <inkml:trace contextRef="#ctx0" brushRef="#br0" timeOffset="21175.16">1699 2973 3697 0,'0'-3'34'0,"0"2"8"16,0-1 14-16,0-1 39 0,0 0 14 0,0-2 45 15,23 4 30-15,-23-3-5 0,0 3-10 0,0 1-22 16,0-1-26-16,19 0-15 0,-19 1-24 0,0-2-10 16,16 1-4-16,-16-2 3 0,10 2 0 0,-5-2-8 15,3 2-11-15,-2 1-18 0,0-4-11 0,0 4-6 16,3-1-3-16,-3 0-4 0,0 1-10 0,-4 0-10 15,2 0 3-15,0 0-10 0,1 0 4 0,-1 0 0 16,-2 0-1-16,0 0 7 0,2 0-3 0,-2 22 7 16,6-22-4-16,-4 21 4 0,7-6 6 0,-7 3-7 15,4 2 3-15,0 2 0 0,3 3 7 16,-7 2-7-16,4 2 3 0,-4 2 0 0,-2 2-11 16,0 1 17-16,-2 2-11 0,0 1 0 0,0 1 15 15,0-2 2-15,-31 0 4 0,31-2 2 0,-24-1-15 16,24 1 0-16,-38-3 7 0,22-3-8 0,-5-3 4 15,1-2 0-15,1-2 7 0,0-6 0 0,-1-2 7 16,1-4 1-16,5-6 13 0,-3-2 58 0,7-1 24 16,-3 0 1-16,7 0-26 0,-2-28-44 0,0 28-38 15,3-35-12-15,1 12-6 0,4-3-11 0,0 3 5 16,0-3 1-16,0-1 8 0,40-2 5 0,-40-1 2 16,45 0-1-16,-14 1-16 0,0-1 4 15,6-2-2-15,-2 3 6 0,3 0 3 0,-3 2-5 0,0 2 6 16,2 2 1-16,-6 1 3 0,0 3 6 15,-4 1 9-15,-4 1 27 0,-5 2 26 0,3 1 32 16,-11 2 3-16,7 1-10 0,-11 3-8 0,6 1-25 16,-5 1-12-16,1 0-18 0,-4 0-4 0,6 3-9 15,-5 0-3-15,-3 0-6 0,2 2-11 0,-2-1-3 16,-2 1-9-16,0 0 0 0,0 1-3 0,0 0-2 16,0 0 4-16,0 0-2 0,0 0 6 0,0 0 3 15,0 0 3-15,0 20 8 0,0-20-3 0,0 18 0 16,0-18 7-16,0 26-5 0,-23-10 3 15,23 0-2-15,-14 0-4 0,14 2-1 0,-17 0 3 16,17 2 2-16,-14 0-4 0,5-1-3 0,-3-1-1 16,2 2-7-16,1-2 3 0,-1 0 8 0,2 0-5 15,-1 0 2-15,3-1-5 0,2-1-6 0,4 3-1 16,0-4 0-16,0 0 6 0,0 0 7 0,0-3 3 16,0-1 9-16,31-2-3 0,-31 1-4 0,0-5 4 15,33-2-1-15,-33-1-5 0,35 1 0 0,-16-2-9 16,6 0-7-16,0-1-11 0,10 0-19 0,-2 0-32 15,0 0-24-15,0 0-21 0,2 0-25 0,-2 0-23 16,-6 0-23-16,-2 0-20 0,-11-20-29 0,5 20-21 16,-5 0-46-16,-5-21-87 0,-5 21-89 0,-4-22-81 15,0 5-167-15,0 1-199 0,-27-6 161 16</inkml:trace>
  <inkml:trace contextRef="#ctx0" brushRef="#br0" timeOffset="21838.35">1530 2749 3124 0,'-11'-10'41'0,"3"10"21"0,4 0 27 0,2-5 39 15,2 5 7-15,0-3 24 0,0 3 7 0,0 0-4 16,0 0-27-16,0 0-28 0,0 0-19 0,0 0-15 16,0 0-4-16,0 0 5 0,0 0 13 0,0 0 12 15,0 0 16-15,0 0 20 0,0 0 9 0,0 0 23 16,0 0 18-16,0 0 16 0,0 0 11 0,0 0-6 15,0 0-13-15,0 0-15 0,0 0-26 0,0 0-36 16,0 0-37-16,18 0-38 0,-18 0-24 0,38 0 3 16,-7 0 16-16,4 0 22 0,6 0 22 0,13 0 18 15,4 0 8-15,4 0 12 0,2 0 6 16,0 0 0-16,-2 18 4 0,4-18-4 0,-6 0-19 16,2 0-29-16,-8 0-33 0,-5 0-31 0,-3 0-12 15,4 0 0-15,-15 0 0 0,0 0 0 0,-10 0 0 16,-5 0 0-16,-5 0 0 0,-1 0 0 0,-3 0 0 15,-5 0 0-15,-2 0 0 0,0 0 0 0,-2 0 0 16,0 0 0-16,0 0 0 0,0 0 0 0,0 0 0 16,-2 0 0-16,0 0 0 0,0 0 0 0,5 0 0 15,-5 0 0-15,0 0 0 0,0-11 0 0,0 11 0 16,0 0-10-16,0 0-182 0,0 0-240 0,0 0-322 16,0 0-246-16,0 0-131 0,0 0-126 15,0 0-37-15,0 22 257 0</inkml:trace>
  <inkml:trace contextRef="#ctx0" brushRef="#br0" timeOffset="22563.62">3710 3874 3419 0,'7'10'5'0,"-3"-3"9"0,-4-3 20 0,0-1 47 0,0-3 52 15,0 0 28-15,0 0 2 0,-31 0-36 0,31-24-54 16,-35 24-40-16,12-19-18 0,-4 19-7 16,2-27 8-16,0 12 16 0,5 0 21 0,-5-1 14 15,-2 0 12-15,8-4 0 0,3 3-15 0,-1-4-3 16,1-2-16-16,-3-3-10 0,3 1-7 0,3-6 16 15,3 1-4-15,0-2 0 0,3-2 3 0,-3-2-22 16,10 2-7-16,-2-3-4 0,0 0 1 0,2 2 6 16,0-2 13-16,0 1 13 0,0 1 7 0,0 4 1 15,31 3 10-15,-31 0 1 0,21 6 1 0,-21 0-11 16,29 4-13-16,-29 3-17 0,24 2-12 0,-9 1-6 16,-5 4-8-16,-10 1-3 0,19 3 0 15,-19 1-4-15,8 0 1 0,-8 3-5 0,8 0-6 16,-8 0 0-16,0 0 3 0,0 0-2 0,0 22 3 15,0-22 6-15,0 25-6 0,0-25 19 0,0 36 0 16,-27-16-3-16,27 2 2 0,-33 0-6 0,13 3 6 16,-7-1 6-16,0 2-10 0,0-1-2 0,0 0-13 15,0 1-11-15,1 1 10 0,3-3 4 0,-4 2-1 16,8-3 11-16,1-1 3 0,1-2-5 0,7 1 7 16,-3-3-1-16,7-1-6 0,0-1 0 0,0-2 9 15,2-1-7-15,0 0 6 0,4-3 13 0,0-1-9 16,0-4 6-16,0-1 18 0,0 1 8 15,0-4 17-15,26 2 9 0,-26-3-7 0,36 0-2 16,-14 0-11-16,-3 0-12 0,12 0-7 0,-4 0-12 16,2 0-8-16,0 0-9 0,0-18-76 0,-5 18-90 15,1 0-92-15,-2 0-136 0,-2-16-142 0,-3 16-182 16,1 0-392-16,-1-16 101 0,-1 16 217 0</inkml:trace>
  <inkml:trace contextRef="#ctx0" brushRef="#br0" timeOffset="23363.11">4759 3125 5385 0,'4'-5'55'0,"2"2"48"0,-4-1 95 16,4 3 113-16,2-8 37 0,-6 5 26 0,1 1-31 15,-3 1-70-15,0 2-70 0,0-1-67 0,0 1-63 16,0 0-45-16,0 0-24 0,0 0-13 0,0 0-3 16,0 0-1-16,0 0 0 0,0 0 9 0,0 0 2 15,0 0 3-15,0 20-1 0,-27-20-1 0,27 21 0 16,-19-21-3-16,19 30 3 0,-19-16-4 15,19 3 1-15,-20 0 4 0,9-1-3 0,3 2 4 16,0 0-3-16,0-1 1 0,3 0 1 0,3-1-3 16,2 1 6-16,0 0 1 0,0-3 1 0,27 0 7 15,-27 1-3-15,35-2-1 0,-12-1 1 0,-2-3 1 16,0-3 4-16,3-2 1 0,1-2 2 0,2-2-6 16,0 0-3-16,-2 0 1 0,-5 0-5 0,7-33 5 15,2 33-5-15,-6-27 4 0,0 27 21 0,-5-32 38 16,1 17 3-16,-3-4-5 0,-1 1-22 0,-1 1-43 15,-3-1 0-15,-1 1 0 0,-2 1 0 0,-2 1 0 16,1 1 0-16,-1 2 0 0,-2 1 0 0,-2 4 0 16,0-1 0-16,0 3 0 0,0 3 0 0,-2 1 0 15,0 1 0-15,0 0 0 0,0 0 0 0,0 0 0 16,0 0 0-16,0 0 0 0,0 21 0 16,0-21 0-16,0 24 0 0,0-7 0 0,-25 5 0 15,25 3 0-15,-18 4 0 0,18 4 0 0,-15-1 0 16,15 4 0-16,-18 3 0 0,10 2 0 0,-3 4 0 15,3 2 0-15,-4-3 0 0,1 1 0 0,-1 3 0 16,-3-3 0-16,-1-1 0 0,-1-6 0 0,-1-2 0 16,-3-5 0-16,0-2 0 0,1-4 0 0,1-4 0 15,-2-3 0-15,3-4 0 0,-5-1 0 0,2-4 0 16,-1-1 0-16,-1-3 0 0,-2-2 0 0,-4-2-73 16,2-1-107-16,-4 0-131 0,2 0-186 15,2 0-170-15,5-25-62 0,-3 25-35 0,2-33-9 16,0 11 39-16,1-4-187 0,5-6-52 0,-1-4 196 15</inkml:trace>
  <inkml:trace contextRef="#ctx0" brushRef="#br0" timeOffset="23802.6">4409 2906 4320 0,'-8'0'-5'0,"2"0"5"0,-3 16 45 16,5-16 83-16,4 0 113 0,-2 0 120 0,-2 0 87 16,0 0-13-16,4 0-66 0,-4 0-98 0,2 0-97 15,2 0-28-15,0 0 9 0,0 0 26 0,0 0 21 16,0 0 16-16,0 0-17 0,0 0-47 0,25 0-55 15,-25 0-58-15,39-13-34 0,-6 13-7 0,6 0 0 16,13 0 0-16,4 0 0 0,8 0 0 0,6 0 0 16,2 0 0-16,1 0 0 0,1 0 0 0,1 16 0 15,-9-16 0-15,4 0 0 0,-2 0 0 0,-4 0 0 16,-4 0 0-16,-8 0 0 0,-5 0 0 16,-7 0 0-16,-5 0 0 0,-12 0 0 0,-5 0 0 15,-7 0 0-15,-3 0 0 0,-8 0 0 0,2 0 0 16,-2 0 0-16,0 0 0 0,0-15 0 0,0 15 0 15,0 0 0-15,0 0 0 0,0 0 0 0,0 0 0 16,0 0 0-16,0 0 0 0,0 0 0 0,-17 0 0 16,17 0-114-16,-14 0-208 0,14 0-338 0,-21 0-281 15,7 0-245-15,-7 22-365 0,2-22 164 0,-5 0 280 16</inkml:trace>
  <inkml:trace contextRef="#ctx0" brushRef="#br1" timeOffset="127775.62">17639 1541 2447 0,'0'0'7'0,"0"0"8"0,0 0 1 15,0 0 12-15,0 0 8 0,0 0 7 0,0 0 19 16,0 0 0-16,0 0-9 0,0 0-5 0,0 0-10 15,0 0-1-15,0 0 8 0,0 0 4 0,0 0-3 16,0 0-4-16,0 0-9 0,0 0 14 0,0 0 34 16,0 0 20-16,0 0 3 0,0 0-23 15,0 0-40-15,0 26-23 0,0-26-2 0,0 25 14 16,0-10 6-16,0-1 3 0,0 2 0 0,0 1-1 16,0 2 7-16,0 2 11 0,0 0-5 0,0 1-8 15,0 3-9-15,0-2-16 0,0 4-2 0,0-3-4 16,0 3-2-16,-9-1 16 0,9 2 3 0,0 1-1 15,-6 0-6-15,6 0-11 0,-4 0-4 0,4 5 5 16,-2-1 3-16,2 2 10 0,-4 0 6 0,2 2-11 16,2 2-1-16,-2 6 13 0,0-1 1 0,-2 3 6 15,-1 2 0-15,1 3-31 0,0 4 4 0,0 0-2 16,-2 0-4-16,0 3 4 0,-3-1-13 0,3-1 6 16,0 1-3-16,-2-1-1 0,-1-1-2 15,3 0 0-15,-4 1 3 0,2 0 0 0,1 2 2 16,-1-2-19-16,2 1 4 0,-2 6 5 0,-1 1-3 15,1 3 12-15,2 3 0 0,-2-1-4 0,1 3 2 16,-3 4 1-16,2-4-2 0,2 0 1 0,-3-1 6 16,1-2-3-16,0 1 0 0,0-3 0 0,-1 0-10 15,1 2 14-15,2-3 3 0,-2 5 1 0,1 1-1 16,1 3-10-16,2 4 0 0,0 3 0 0,0-1-1 16,0 3 3-16,2 2-2 0,0-3 1 0,-1 0 0 15,3-2 31-15,-2-2 11 0,0-1 1 0,0 0 13 16,0 0-29-16,2-1-16 0,-2 5 1 15,-2 0-16-15,2 4 6 0,0-2 2 0,0 4 0 16,0-2 11-16,0 2-4 0,-2-1-7 0,1-5 0 16,-1-1-5-16,0-2 1 0,0 3 3 0,2-6 8 15,-2 2-3-15,0 3 2 0,0 3 10 0,-3 1 10 16,5 4 9-16,-2 0 0 0,2-1-2 0,0 4-15 16,2-2-4-16,-2-4 0 0,2-1 4 0,0 0-4 15,0-2 9-15,0-2 6 0,0 1-16 0,0 5 11 16,23-2-11-16,-23 5-6 0,0 1 15 0,20 0-6 15,-20-1 17-15,0 2 23 0,15-4-8 0,-15-1-1 16,0-4-16-16,10-2-24 0,-10 2-3 0,0-5 0 16,8 4 3-16,-8 2-5 0,5 0 8 0,-1 4-4 15,-2 1-1-15,2 2-2 0,0-1-9 16,-2 2 3-16,2-3-1 0,2-2-2 0,-1-1 2 16,-1-2-1-16,-2 0 12 0,0-3-2 0,0 2 3 15,2 3 3-15,-4 2-1 0,0 1 7 0,0 0 3 16,0 2 3-16,0-2 0 0,0 0-5 0,0-4 0 15,0-4 1-15,0 0 6 0,-25-4 30 0,25-2-8 16,0-1 7-16,-18-2-13 0,18 1-27 0,-17 2 3 16,17 3-15-16,-14-2 1 0,14 1-3 0,-11 3 0 15,11-1 6-15,-10 1-7 0,6-5 0 0,0-1 6 16,0-5-2-16,-3 0 5 0,3-3 2 16,0-3-3-16,-2 1 11 0,2-2 31 0,-2 1 15 0,-1-2 3 15,1 1-16-15,0-1-36 0,-2 2-11 16,2-3-7-16,-3-1 8 0,1-2 2 0,2 0-2 15,-5-4-6-15,5-3-5 0,-4-3 0 0,4-4-2 16,-5-2 7-16,3-1-4 0,0-6 3 0,0 1 5 16,1-3-2-16,-1-3 3 0,2 0 4 0,0-4-14 15,2-1 6-15,1-1-4 0,1-1-1 0,0-3 5 16,0 0-1-16,0-2 4 0,2-1-8 0,-2-1 4 16,2-1-7-16,0-3 8 0,0 2-2 0,0-3 4 15,0-2 0-15,0 1-5 0,0-2 4 0,0-2 0 16,0-1 2-16,0-1-2 0,0-3-22 0,0 1-73 15,-2-1-77-15,2-1-123 0,0 0-129 16,0 0-76-16,0 0-116 0,0-22-113 0,31 22-250 16,-31-27-74-16,33 5 194 0</inkml:trace>
  <inkml:trace contextRef="#ctx0" brushRef="#br1" timeOffset="129740.58">11160 7833 1558 0,'0'0'44'0,"0"0"38"0,0 0 14 16,0 0 21-16,0 0-20 0,0 0-17 0,0 0 4 16,0 0-1-16,0 0-4 0,0 0 1 0,0 0-1 15,0 0 2-15,0 0 2 0,0 0-5 0,0 0-1 16,0 0-8-16,0 0-6 0,0 0 1 0,0 0 5 16,0 0 0-16,0 0-3 0,0 0-5 0,0 0-5 15,0 0 6-15,0 0-1 0,0 0 1 0,0 0-13 16,0 0-18-16,0 0-11 0,0 0-13 15,0 0 5-15,29 0 15 0,-29 0 15 0,35 0 8 16,-16 0 2-16,6 0-7 0,-2 0-11 0,6 0-3 16,-5 0-11-16,7 0-3 0,0 0 1 0,2 0 7 15,-4 0 8-15,7 0 1 0,-3 0-3 0,2 0-10 16,2 0-9-16,6 0-9 0,3 0-2 0,1 13-1 16,7-13 15-16,0 0 17 0,4 0 2 0,4 0 0 15,0 7-14-15,4-7-13 0,-2 0-3 0,2 3-1 16,4-3 0-16,3 1 1 0,-1 0 0 0,3 1 3 15,1-1 2-15,1 2-3 0,-3-1-1 0,7 1-3 16,1-2-3-16,-1 3 15 0,-1-3 6 16,3 1 9-16,2 1 6 0,4-1-12 0,-2 0 0 0,-1 0-13 15,1 0-7-15,2-1 4 0,0 2-11 16,2-2 4-16,-4 1 3 0,4-1-4 0,-4 1 4 16,1 1-1-16,5-2-2 0,-2 0 2 0,0 2-1 15,2 0 0-15,5-1 1 0,-1-1 3 0,0 1-1 16,4 1 3-16,-2 0 1 0,3-2-4 0,1 3 3 15,-2-2-1-15,3 0-2 0,-3 2 0 0,2-1 0 16,1 1 0-16,-1-2 3 0,2 2-2 0,1-2-1 16,3 1-1-16,-1-2-6 0,-1 3 5 0,5-4-2 15,-4 3-2-15,-3-3 3 0,0 2-7 0,1-2 5 16,-1 2 2-16,-1-2-2 0,1 1 2 16,-4-1-2-16,9 0 0 0,-5 0 3 0,3 0-2 15,1 0 1-15,-1 0-2 0,-1 0-1 0,1 0 2 16,-1 0-1-16,-1 0 2 0,-1 0-5 0,3 0 6 15,-5 0-3-15,2 0 2 0,1 0-1 0,-1 0-7 16,1 0 9-16,-1 0-2 0,-2 0 1 0,1 0 3 16,-3 0-5-16,0 0-2 0,-1 0 0 0,-1 15 3 15,-2-15 0-15,0 0-3 0,6 0 5 0,-3 0-5 16,-3 13 2-16,4-13 2 0,-2 0 0 0,3 4-1 16,-7-4-2-16,0 5 0 0,2-3 3 0,-6-1-1 15,4-1 2-15,-2 2-2 0,-4 1-3 0,2-3 3 16,2 1-2-16,0 2 4 0,0-1-1 15,2 0-4-15,-2-1 4 0,4 2-1 0,-2-2 1 16,-4 1 2-16,2 1-6 0,-4-2 5 0,0 0-6 16,0 2 3-16,-4 0 2 0,-1-2-1 0,-1 2 1 15,0-2-1-15,-3 3-4 0,1-2 1 0,0 1 3 16,-5-1 0-16,-1-1 2 0,-1 0-2 0,-4 0-3 16,1 1 2-16,-9-2-1 0,-3 1 2 0,-5-1 4 15,-4 0-6-15,-3 1 5 0,-1-1-3 0,-7 0-3 16,-2 0 9-16,-4 0-6 0,1 0 1 0,-8 0 2 15,-1 0-6-15,-6 0 0 0,1 0 1 0,-11 0-1 16,1 0 0-16,-6 0 3 0,2 0-2 16,-1 0-4-16,-3 0-1 0,2 0 2 0,-2 0-3 0,2 0-2 15,0 0-6-15,0 0-12 0,0 0 3 16,0 19 1-16,3-19 1 0,-3 18 4 0,4-18 0 16,-6 19-2-16,2-19 11 0,5 19 4 0,-9-19 3 15,4 16 4-15,0-8 2 0,-4-8 0 0,4 9-3 16,-4-9 0-16,2 5-1 0,-2-4 8 0,0 1-2 15,4-1 5-15,-4-1-2 0,4 0-7 0,5 0 2 16,-5 0-3-16,4 0-1 0,2 0 1 0,5 0 1 16,1 0-3-16,-1 0-1 0,3 0 0 0,3 0 3 15,-2 0 4-15,-3 0 0 0,5 0 2 0,0 0-4 16,-3 0-1-16,3-15 3 0,-3 15 1 0,1 0 3 16,0 0 5-16,-1-9 2 0,3 9 2 15,-7 0 3-15,-1-9-3 0,-3 9-5 0,-2-8 0 16,1 5-7-16,-5-2 1 0,2 4 1 0,-2-3-2 15,-4 1-1-15,4 2-4 0,-4-2 5 0,0 2-8 16,0-1-1-16,0 1 3 0,0 1 0 0,0 0 1 16,0 0-2-16,0-1 0 0,0 1 2 0,0 0-1 15,0 0 4-15,0 0-1 0,0 0-6 0,0 0 2 16,0 0 2-16,0 0-3 0,0 0 2 0,0 0 1 16,0 0-5-16,0 0-27 0,0 0-24 0,0 0-29 15,0 0-48-15,0 0-51 0,0 0-85 0,0 0-97 16,0 0-121-16,0 0-225 0,0 0-80 15,0 0 127-15</inkml:trace>
  <inkml:trace contextRef="#ctx0" brushRef="#br1" timeOffset="134770.15">24892 7824 4210 0,'0'0'11'0,"0"0"12"16,0 0 37-16,21 0 42 0,-21 0 23 0,0-20 25 15,19 20-4-15,-19 0-16 0,0-16-13 0,0 16-30 16,0 0-32-16,0 0-30 0,0 0-24 0,0 0-9 15,0 0 0-15,0 0 1 0,0 0 3 0,-23 0 0 16,23 23-2-16,-21-23 2 0,21 25 0 0,-18-7 0 16,3 3 6-16,3-2-7 0,-3 1 1 15,7 1 2-15,-2 0 0 0,5-2 1 0,1 0 2 16,4 0-6-16,-4-3 1 0,4-3 2 0,0-1-3 16,0-2 8-16,0-2-3 0,0-4 8 0,0 1-3 15,27-5 3-15,-27 0 0 0,31 0-7 0,-12 0 3 16,3 0-5-16,5 0 0 0,-4-30 9 0,4 30 2 15,0-22-2-15,-5 22 0 0,1-25-6 0,-4 25 13 16,2-25 23-16,-3 12 11 0,-5-1 30 0,1 4 29 16,-6-4 12-16,1 3 29 0,-3 0-1 0,2 0-28 15,-4 4-24-15,-4 1-32 0,2-1-27 0,-2 3-18 16,0 3-11-16,0 1-1 0,0 0 0 16,0 0 50-16,0 0 50 0,0 0 30 0,0 23 37 15,0-23-15-15,0 28-30 0,0-7-20 0,0 1-23 16,0 2-14-16,-20 5-11 0,20-1-14 0,0 2-18 15,0 1-12-15,-13 1-11 0,13-1 1 0,-14 1 1 16,14 0-4-16,-13-1 4 0,9 2-3 0,-8-1-5 16,6 2 2-16,-7-3-7 0,3-1 5 0,2-1 4 15,-7 1-2-15,7-3 7 0,-5 0-5 0,3-4 2 16,2-1 1-16,-7-2-2 0,-3-1 3 0,1-1-2 16,-1-3-16-16,-5-1-26 0,-2-3-32 0,2 0-35 15,-2-2-26-15,1-4-5 0,5 1-9 0,-4-1-28 16,1-3-57-16,1-2-114 0,-2 0-103 15,5 0-55-15,-1-27-32 0,-4 27-1 0,3-40-27 16,1 12-85-16,4-1-200 0,-1-8-1 0,6-4 168 16</inkml:trace>
  <inkml:trace contextRef="#ctx0" brushRef="#br1" timeOffset="135117.19">24698 7785 3288 0,'0'0'19'0,"0"0"11"0,-19 0 33 0,19 0 59 16,0 0 43-16,0 0 49 0,0 0 20 0,0 0-15 15,0 0-21-15,-8 0-26 0,8 0-12 16,0 0-8-16,0 0-20 0,0 0-24 0,0 0-22 16,0-15-14-16,0 15-12 0,23-12-3 0,-23 12-10 15,31-16-16-15,-4 5-7 0,4 2 4 0,6-2 6 16,8 1 16-16,9-1 55 0,0 4 33 0,12 2 22 15,-2-1 4-15,6 3-32 0,3 3-27 0,-1 0-28 16,0 0-12-16,1 0 16 0,-1 0 24 0,-6 0 21 16,-2 0-1-16,-10 0-39 0,-6 20-41 0,-7-20-29 15,-14 0-13-15,-4 0-12 0,-11 0-1 0,-2 0-2 16,-10 12-3-16,0-12 6 0,0 0-2 16,0 0 6-16,0 0-11 0,0 0-48 0,-22 0-61 0,22 7-89 15,-27-7-137-15,27 11-132 0,-35-8-92 16,16 2-94-16,0 0-72 0,1 2-100 0,-5-1-262 15,7-5 178-15</inkml:trace>
  <inkml:trace contextRef="#ctx0" brushRef="#br1" timeOffset="136372.62">17839 1042 4035 0,'0'-8'4'0,"0"1"13"0,31-1 32 0,-31 1 41 16,29 0 33-16,-29-1 31 0,29 3-7 0,-29 3-28 15,27-1-18-15,-27 3-37 0,27-2-21 0,-15 2-9 16,1 0-12-16,1 0-2 0,-4 0-9 16,1 0-8-16,-3 0-5 0,2 0-4 0,-5 0 3 15,1 22-1-15,-2-22 5 0,0 17-9 0,-4-17 1 16,0 27 10-16,0-9-6 0,0 5 11 0,0 6-2 15,0 2 2-15,-35 2-7 0,35 8 3 0,-37 0 8 16,16 1-13-16,-6 0 2 0,2-3-2 0,-4-2-6 16,3-1 6-16,-1-3 10 0,2-3-9 0,2-5-17 15,2-5-3-15,3-2-7 0,3-2 8 0,5-6 22 16,2-2 12-16,2-5 2 0,3-1 17 16,1-2 1-16,2 0-10 0,0 0 4 0,0 0-21 0,0-32 1 15,25 32-5-15,-25-38 1 0,29 14 3 16,-10-5-10-16,1-1 2 0,5-4-8 0,2 1 11 15,4-3-1-15,2 1 9 0,2 0 8 0,-2 2 11 16,5 2 38-16,-5 2 22 0,2 2 10 0,-4 3 12 16,0 2-22-16,-4 1-25 0,-5 6-12 0,-1 2-32 15,-8 2 0-15,-1 3-6 0,-6 3-12 0,0 1-17 16,-6 2-8-16,2 2-7 0,-2 0-2 0,0 0 16 16,0 0 5-16,0 0 10 0,0 0-9 0,0 24-35 15,-31-24-27-15,31 34-10 0,-39-9-7 0,12 2 17 16,0 5-2-16,-4 0-3 0,-2 2 3 15,4 0 5-15,-2 0 0 0,2-2 5 0,5-1-1 0,-1-3 14 16,6-3 19-16,5-3 15 0,3-4 14 16,3-2 7-16,4-4-3 0,4-3 1 0,0-2 4 15,0-4-3-15,29 0 3 0,-29-2-1 0,41-1-2 16,-14 0-1-16,4 0-3 0,2 0 2 0,0 0-3 16,2 0 3-16,1-23-3 0,-5 23-2 0,-5 0-14 15,-1 0-56-15,-4-15-62 0,-5 15-93 0,-1 0-103 16,-5 0-67-16,-6-11-65 0,3 11-81 0,-5 0-166 15,-2-6-27-15,0-1 132 0</inkml:trace>
  <inkml:trace contextRef="#ctx0" brushRef="#br1" timeOffset="136729.7">17205 853 3858 0,'-7'-2'3'15,"3"-1"2"-15,2 0 28 0,2 3 52 0,0-5 53 16,0-1 56-16,0 4 13 0,0 0-15 0,0-1-32 16,0 3-43-16,0-3-23 0,21-1-21 0,-21 2-15 15,0-2 5-15,25-1-3 0,-11 1-8 0,9 2 3 16,0-2-11-16,12 0-7 0,4 0 7 0,9 3 6 16,7 1 9-16,14 0 27 0,5 0 23 15,11 0 15-15,8 0 20 0,6 0-1 0,-4 0 0 16,4 0 0-16,-4 24-15 0,1-24-20 0,-8 0-6 15,-7 17 15-15,-9-17 11 0,-8 0 10 0,-8 14-18 16,-6-14-43-16,-11 0-30 0,-12 0-20 0,-6 8-16 16,-7-8-4-16,-6 0-2 0,-1 0-5 0,-3 0 0 15,-4 0-2-15,0 0-4 0,0 0 0 0,0 0 3 16,0 0-6-16,0 0-22 0,0 0-46 0,0 0-64 16,0 0-89-16,0 0-135 0,0 0-147 0,-25 0-110 15,25 0-147-15,0 0-138 0,-25 0-303 0,13 0 80 16,-1 0 243-16</inkml:trace>
  <inkml:trace contextRef="#ctx0" brushRef="#br0" timeOffset="143287.06">612 5295 3331 0,'-4'0'37'0,"4"0"10"0,-4 0 15 0,-1 0 33 15,5 0 3-15,0 0 41 0,0 0 20 0,0 0 6 16,0 0-14-16,0 0-38 0,0 0-25 0,-2 0-24 16,2-16-23-16,0 16-15 0,-2 0-7 0,2 0-13 15,0 0-5-15,0 0 3 0,0-11-8 0,0 11 0 16,0-7 5-16,0 3-7 0,21-3 5 0,-21 1-5 15,0 0-4-15,19 0 7 0,-19 0-3 16,0 1 3-16,18-1 1 0,-18 3-1 0,13-1 1 16,-13 0 2-16,10 2-4 0,-10-1-1 0,12 3 4 15,-8-2-4-15,1 1 2 0,-3 1 3 0,0 0-7 16,0 0 3-16,2 0-1 0,-4 0-5 0,0 0 0 16,4 0-2-16,-4 0-1 0,4 0 5 0,-4 0 4 15,4 21-2-15,-4-21 4 0,0 22-3 0,0-4 0 16,0 0 8-16,0 4-5 0,0 1 4 0,0 0 3 15,-22 2-5-15,22 0 3 0,-23-1-2 0,23 0-1 16,-31 0 0-16,10 0 1 0,3-3 1 16,-1 1-2-16,0-2 1 0,3 0-2 0,-3-3-1 15,5-2 1-15,1 1 0 0,5-6 2 0,4-1 3 16,2-1-2-16,-2-3 6 0,4-2 6 0,0-1 26 16,0-2 25-16,0 0 23 0,0 0 2 0,23 0-18 15,-23 0-17-15,31 0-22 0,-13 0-5 0,5 0-2 16,4 0-7-16,0 0-10 0,-5 0-6 0,5-18-6 15,-4 18-4-15,0 0-27 0,-7 0-49 0,3 0-59 16,-7 0-93-16,-6 0-89 0,3 0-93 0,-5 0-107 16,0 0-138-16,-4 0-231 0,0 0 130 0,0 0 166 15</inkml:trace>
  <inkml:trace contextRef="#ctx0" brushRef="#br0" timeOffset="143770.32">788 4980 3978 0,'18'-17'23'0,"-18"3"4"0,8 1 18 0,-8 4 41 16,5-2 15-16,-5 3 22 0,4 2 0 0,-4 4-36 16,0 2-39-16,0-1-28 0,0 1-19 0,0 0-8 15,0 0-1-15,0 0 2 0,0 0-3 0,0 0 9 16,33 0 0-16,-33 24 0 0,25-24 7 0,-11 25-10 15,5-25 0-15,3 31 0 0,1-12-1 0,-2-1 2 16,2-2 3-16,-1 0 1 0,-3 0-3 16,2-2 3-16,-7-1-1 0,1-4 4 0,-3 0 59 15,-2-4 42-15,-6 1 63 0,1-3 64 0,-5-2 24 16,0-1 24-16,0 0-13 0,0 0-33 0,0 0-48 16,0 0-53-16,0 0-40 0,0 0-31 0,0 0-35 15,0 0-14-15,0 0-14 0,0 0-3 0,0 0 13 16,0 0 52-16,0 0 26 0,-19 28 11 0,19-28-4 15,-19 38-46-15,19-14-20 0,-27 3-11 0,7 3-6 16,5 1-9-16,-3 1 4 0,1 0-1 0,3 4-2 16,-9-2 3-16,6 2-3 0,-1-1-2 0,-1-1 1 15,3 0 1-15,-3 1-3 0,5-6 4 0,-3-1-3 16,7-2 1-16,1-4 1 0,1-5 3 16,6-2-1-16,-2-3-1 0,4-4 4 0,0-3-4 15,0 0 5-15,0-4-1 0,0-1-1 0,-4 0-1 16,4 0-5-16,0 0-31 0,0 0-45 0,0 0-72 15,0 0-106-15,0 0-141 0,0 0-156 0,0 0-114 16,0 0-128-16,0 0-135 0,0 0-289 0,0 0 188 16</inkml:trace>
  <inkml:trace contextRef="#ctx0" brushRef="#br0" timeOffset="149798.39">1970 5231 3956 0,'17'-18'26'16,"-3"-2"48"-16,5-1 65 0,-3 1 73 0,-1-8 41 16,-3 6 21-16,-2 2 17 0,-1 6 17 0,-5 1 2 15,0 4-41-15,0 1-36 0,-2 2-61 0,0 2-56 16,0-1-30-16,-2 2-47 0,0 0-36 0,0 3-21 15,0 0-2-15,0 0-3 0,0 0 2 0,0 0 9 16,0 0 8-16,-25 22-7 0,25-22 5 0,-22 36-10 16,5-11-36-16,-6 7 1 0,1 3-10 0,-5 5-9 15,-4 2 26-15,4 2-4 0,-8 0-9 16,8 1 3-16,-2 1-10 0,-2-1-2 0,0-1-3 16,4-2-3-16,4-2-3 0,5 0 5 0,-3-4 10 15,11-4 7-15,-3-1 16 0,9-4 17 0,4-4 15 16,0-4 12-16,0-3 7 0,0-3-11 0,35-1 1 15,-35-6 4-15,35-1-5 0,-35-1 1 0,38-4-30 16,-16 0-52-16,-1 0-66 0,-2 0-75 0,-5 0-50 16,3-21-52-16,-7 21-69 0,2 0-80 0,-3 0-115 15,-3 0-221-15,2-20-74 0,0 20 160 0</inkml:trace>
  <inkml:trace contextRef="#ctx0" brushRef="#br0" timeOffset="150427.21">2216 5584 3739 0,'23'0'0'16,"-5"0"4"-16,-1 0-3 0,-5-23-1 0,-1 23 4 16,-7-17 1-16,0 17 4 0,-4 0-7 0,0 0-6 15,0 0-8-15,0 0 2 0,0 0-5 0,-39 0-10 16,39 0-15-16,-36 0-25 0,18 22-2 15,-5-22-11-15,-4 23 2 0,0-23-1 0,0 26-7 0,9-13 6 16,-1 0 6-16,1 0 10 0,-3 0 12 16,7 1 11-16,1-3 5 0,9-1 10 0,0 0 16 15,4-2 3-15,0 0 4 0,0-2 5 0,0-2-3 16,29-1 17-16,-29-2 18 0,33-1 18 0,-33 0 19 16,35 0 2-16,-35 0 1 0,33 0-5 0,-21-24-9 15,-12 24-13-15,23 0-12 0,-23-27-2 0,17 27 1 16,-11-18 3-16,2 18 1 0,0-19-11 0,1 19-10 15,-7-15-8-15,2 15-7 0,-4-10-9 0,0 10-4 16,4-5-3-16,-4 5-3 0,0 0 6 0,0 0-1 16,0 0 5-16,0 0 2 0,0 0-1 0,0 0 1 15,-21 28-1-15,21-28-3 0,0 23-6 0,0-23-13 16,0 27-8-16,0-9-12 0,0-2-13 16,0 0-6-16,0 0-3 0,0 0 7 0,33-1 14 15,-33-1 16-15,25-5 11 0,-25 0 12 0,35-4 6 16,-14-2 7-16,0-3 0 0,-1 0 2 0,3 0 18 15,0-31 28-15,0 31 29 0,-1-33 27 0,-1 12 10 16,-2-1-16-16,-1-3 9 0,-3 2-1 0,-3-4-10 16,1 0 6-16,-3-1-17 0,-2-2 0 0,0 1 11 15,-3-1 7-15,-3-1 12 0,2 1-6 0,-4 1-21 16,0-5 14-16,0 5 31 0,0 0 29 0,0 4 41 16,0 0-16-16,0 6-65 0,0 4-66 0,0 3-50 15,0 5-39-15,0 4-21 0,0 3 5 16,0 0 3-16,0 0 7 0,0 27 24 0,-15-27 4 15,15 43 0-15,0-13 6 0,-12 7 6 0,12 7-1 16,-10 4 3-16,10 6-86 0,-7 3-48 0,7 3-54 16,-6 3-97-16,-2 3-12 0,6 3-102 0,-4 3-95 15,-5 3-89-15,3-3-214 0,2-5-75 0,-2-5 153 16</inkml:trace>
  <inkml:trace contextRef="#ctx0" brushRef="#br0" timeOffset="150756.07">2799 5599 3953 0,'23'-13'-2'0,"-5"0"0"0,1 2-1 16,-7 1-1-16,-1-1 4 0,-7 2-7 0,0 7-6 15,0 0-2-15,-4 2-6 0,0 0 11 0,0 0 9 16,0 22 2-16,-27-22 6 0,27 29-14 0,-31-10-5 15,31 3-4-15,-35 1-10 0,12 1 0 0,-2 2-4 16,1 1 0-16,1 0-10 0,0-1-2 0,5 0 6 16,-3-2-12-16,2-2 0 0,9 1 4 0,-2-2 1 15,3-3 18-15,5-1 15 0,4-2 12 0,0-4 2 16,0 4 1-16,0-4 1 0,35-3-3 16,-35 0 1-16,40-3-2 0,-22-2-1 0,9-1 1 15,-4 0-4-15,4-2 5 0,-5 0-1 0,3 0-8 16,-2 0-28-16,-2 0-56 0,-5-26-72 0,1 26-87 15,-3 0-91-15,-4-26-142 0,3 26-213 0,-5-21 91 16</inkml:trace>
  <inkml:trace contextRef="#ctx0" brushRef="#br0" timeOffset="151259.29">3119 5749 3880 0,'0'-13'18'16,"0"0"43"-16,0 2 40 0,25-1 39 0,-25 0 0 15,0 2-33-15,0 3-36 0,17 2-39 0,-17 4-25 16,0-3-16-16,0 3-5 0,0 1-3 0,0 0 4 15,0 0 3-15,0 0 0 0,0 0-7 16,-23 29-3-16,23-29-3 0,0 26-6 0,-25-9 8 16,25 0 3-16,-16-1-1 0,16 1 0 0,-19 1-3 15,19 0 0-15,-10-1 4 0,10-3 4 0,-7 0-2 16,7-4-5-16,0-2 3 0,-4 0 4 0,4-3 7 16,0-3 8-16,0 1 1 0,0-3-2 0,27 0 0 15,-27 0 2-15,31 0 1 0,-10 0 1 0,4 0-1 16,-1 0-5-16,1-22 3 0,4 22 0 0,-6-20 1 15,4 20 1-15,-2-27-3 0,-5 12 14 0,3 2 8 16,-4-1 9-16,-5-1 9 0,1 2-12 16,-5-2 4-16,0 2 4 0,-4 1-7 0,1-1-3 15,-3 2-11-15,-2 1-7 0,0 2-7 0,-2 1-6 16,2 3-4-16,-2 2-7 0,0 2 2 0,0 0 4 16,0 0 0-16,0 0 1 0,0 0 2 0,0 28 2 15,-23-28 4-15,23 32-1 0,0-8-8 0,-23 4-21 16,23-2-36-16,0 7-62 0,-18 4-77 0,18 3-85 15,0 2-82-15,-13 2-95 0,13 0-197 0,-6-1-110 16,-2 1 121-16</inkml:trace>
  <inkml:trace contextRef="#ctx0" brushRef="#br0" timeOffset="151647.26">3721 5404 4072 0,'0'-6'4'16,"33"1"32"-16,-33-1 50 0,0-2 46 0,21 0 29 15,-21 2-14-15,0 1-41 0,0 2-44 0,0 3-39 16,0 0-23-16,0 0-13 0,0 0-1 0,0 0 3 16,0 0 2-16,0 0 3 0,-31 32 0 0,31-32 4 15,-27 36-1-15,14-12 3 0,-3 5-11 0,-1 2-29 16,5 3-19-16,1 4-32 0,1 2-25 0,4 4-27 15,0 1-47-15,6 2-58 0,-2 3-69 0,2 2-49 16,0 2-60-16,0 3-135 0,0-6-187 0,0-2 104 16</inkml:trace>
  <inkml:trace contextRef="#ctx0" brushRef="#br0" timeOffset="152363.31">3810 5754 3598 0,'22'-26'20'0,"-3"2"43"0,4 1 62 16,-7 4 57-16,1-2 17 0,-7 4-27 0,1 5-55 15,-5 2-56-15,-2 5-41 0,-4-1-25 0,0 3-23 16,0 1-18-16,0 2-5 0,0 0 0 0,0 0-3 16,-25 0-4-16,25 22-16 0,-25-22-21 0,25 22-7 15,-41-22 5-15,18 30 1 0,3-15 7 16,-3 2 3-16,0 0 1 0,0-1 5 0,5 1 11 15,-1 0 20-15,5-3 12 0,1 1 14 0,1-1 12 16,6-3-1-16,1-2 10 0,1-1 6 0,0-2 14 16,4-3 13-16,0-3 1 0,0 0-1 0,0 0-11 15,0 0-5-15,35 0 2 0,-35 0 5 0,25-21 3 16,-25 21 3-16,33 0-2 0,-18-18 4 0,1 18 4 16,1 0 10-16,-3-14 9 0,1 14 3 0,-5 0 5 15,0-11-8-15,-1 11-9 0,-3-5-17 0,0 5-16 16,-6-5-13-16,4 5-15 0,-4 0-3 15,0 0-4-15,0 0 3 0,0 0 13 0,0 0 3 16,0 23 5-16,0-23 0 0,-23 26-3 0,23-26 1 16,0 30 2-16,0-14-1 0,0-1-3 0,-16 1 1 15,16 1-6-15,0-1 12 0,0-2 0 0,0 1 0 16,0-2 1-16,29 0-2 0,-29-4 1 0,29-4 2 16,-6-5 0-16,-1 0 0 0,7 0-2 0,0-23 1 15,2 23 29-15,4-34 22 0,-2 14 16 0,3-2 14 16,-5-4-7-16,0 0-8 0,-5-2 3 0,-1-1 2 15,-4-2-1-15,-3-1 1 0,-1-1 2 0,-3 1-3 16,-3 0 13-16,-1 1-4 0,-4-1 10 0,3 1 20 16,-5 0 0-16,2 3 46 0,-2 0 32 15,-2 4 15-15,2 1 4 0,-2 4-42 0,0 2-73 16,-2 5-48-16,2 4-48 0,-2 3-28 0,0 1-1 16,0 4-14-16,0 0 10 0,0 0 9 0,0 22 9 15,-24-22 8-15,24 34-5 0,-19-11 13 0,19 4 1 16,-23 7-3-16,23 3 5 0,-20 3-10 0,9 2-4 15,1 5 7-15,2 1 2 0,-1 0 0 0,1 4 8 16,2 3 4-16,-2 0-59 0,8 2-35 0,-6-1-37 16,3 0-30-16,-1-6 27 0,2 1-5 0,-2-6 7 15,4-8-7-15,-4-6-3 0,4-4 26 0,0-8 16 16,0-6 35-16,0-5 36 0,0-2 4 0,0-4-39 16,0-2-74-16,0 0-91 0,23 0-78 15,-23-31-41-15,0 31-19 0,27-38-16 0,-27 13-51 16,20-5-109-16,-20-4-154 0,17-3 92 0,-17-4 137 15</inkml:trace>
  <inkml:trace contextRef="#ctx0" brushRef="#br0" timeOffset="152531.89">4097 5781 2344 0,'-8'0'62'0,"-1"0"43"0,5 0 47 0,0 0 56 16,4 0 7-16,0 0 25 0,0 0 13 0,0 0-22 15,0 0-48-15,0 0-65 0,0 0-60 0,25 0-31 16,-25 0-25-16,27 0-5 0,-11 0 2 15,3 0-1-15,0 0 2 0,1 0-7 0,-3-14-43 16,4 14-61-16,-3 0-100 0,-1 0-121 0,-1 0-129 16,1 0-235-16,-3 0-140 0,1-8 126 0</inkml:trace>
  <inkml:trace contextRef="#ctx0" brushRef="#br0" timeOffset="152943.75">4521 5868 4100 0,'14'0'6'0,"1"0"8"0,-3 0 66 16,1 0 95-16,-1 0 119 0,0-22 103 16,-1 22 38-16,-3 0-31 0,-2-18-81 0,-2 18-102 15,-4 0-99-15,0 0-71 0,0 0-47 0,4 0-16 16,-4 0-8-16,0 0 1 0,0 0 2 0,0 0-3 16,0 0 1-16,0 0 7 0,0 0-10 0,0 0-16 15,0 18-20-15,33-18-19 0,-33 17 0 0,23-17 17 16,-23 16 14-16,31-16 6 0,-18 11 5 0,3-11-7 15,-1 0 4-15,-1 0 8 0,1 0 3 0,-3 0 22 16,-2-29 4-16,-1 29-4 0,-3-29 3 0,0 29-3 16,2-32 8-16,-4 16 8 0,-2-1-11 0,3 0 6 15,-1 1-3-15,-2 0-4 0,-2 0 8 0,0 2-8 16,0-1-11-16,0 2-8 0,0 2-9 0,0 1-5 16,-27 0-7-16,27 1-2 0,-27 5-4 0,8 0-3 15,-3 4 5-15,-3 0 11 0,-10 0 7 16,6 27 14-16,-6-27 0 0,2 42-9 0,0-17-1 15,2 5-20-15,0 2-4 0,2 0-13 0,6 7-25 16,0 0-11-16,7 4-30 0,3 2-14 0,3 1-1 16,6 2-9-16,4-2 2 0,0 2-7 0,0-3-36 15,41-5-36-15,-18-1-37 0,2-6-38 0,6-6-23 16,-2-5-61-16,2-3-141 0,6-7-179 0,-2-10 93 16</inkml:trace>
  <inkml:trace contextRef="#ctx0" brushRef="#br0" timeOffset="153535.72">5800 5725 3896 0,'0'-7'39'15,"21"-4"46"-15,-21 3 63 0,0 0 80 0,17-4 48 16,-17 3 36-16,10-1 28 0,-10 3-3 0,0 1-23 16,0-2-30-16,0 3-64 0,0-3-63 0,0 3-59 15,0 1-52-15,0 0-27 0,0 2-19 0,0 1-10 16,0 1-12-16,0 0-4 0,0 0-1 0,0 0 4 16,0 0 2-16,0 0 9 0,0 24-4 0,-17-24 5 15,17 31 11-15,0-10-3 0,-14 7 3 0,14 5 7 16,-10 1-2-16,10 6-3 0,-11 6 8 15,11 4-10-15,-6 3-56 0,0 0-73 0,0 2-122 16,-1-2-145-16,1 2-71 0,-4-3-64 0,2-6-56 16,-1-5-43-16,-3-3-123 0,6-5-248 0,-3-11 174 15</inkml:trace>
  <inkml:trace contextRef="#ctx0" brushRef="#br0" timeOffset="153991.82">6042 5313 4017 0,'27'-11'2'0,"-2"-1"-4"0,-7 3-4 0,-3 1 10 0,-9-2 21 16,9 4 17-16,-9-1 3 0,-2 6-12 16,-4 0-28-16,0 1-14 0,0 0-2 0,0 0 6 15,0 0 1-15,0 0 6 0,-25 24-1 0,25-24-3 16,0 23 3-16,-27-23-2 0,27 26 0 0,-22-11 2 15,22-2-1-15,-19 3 0 0,9-6 1 0,10 2-1 16,-13-1-1-16,9-2-1 0,0 0 5 0,0-1-2 16,4-1 2-16,-2-2-1 0,2 0 0 0,0-1 6 15,0 0 24-15,0-3 21 0,0 1 26 0,0 0 27 16,0-2 4-16,0 3 5 0,0-1-8 0,27 1-19 16,-27 0-12-16,24 2-10 0,-24-2-18 0,31 2-2 15,-14-1-20-15,-3 4-10 0,-1-3-7 16,-3-1-12-16,-2 2 2 0,3-1-2 0,-5 2-1 15,0-3 0-15,-2 2 0 0,2-1 0 0,-1-1-1 16,-1 1 1-16,-2-1 0 0,-2 1-2 0,0-1-1 16,0 2 0-16,0-1 3 0,0 2 0 0,0 2 2 15,0 1 12-15,0 2-6 0,0 2 1 0,-23 3 7 16,23 2-14-16,0 1 8 0,-16 4-6 0,16-1-4 16,0 4-46-16,-21-2-50 0,21 2-44 0,-23-4-64 15,11-1-33-15,-3-1-42 0,1-2-55 0,-3-7-51 16,1-1-66-16,-5-6-169 0,0-4-165 0,3-1 112 15</inkml:trace>
  <inkml:trace contextRef="#ctx0" brushRef="#br0" timeOffset="154276.14">6313 5317 3738 0,'27'-20'0'0,"-2"-2"1"0,-7 4 6 15,-1-1 52-15,-5 1 66 0,5 0 47 0,-9 6 17 16,-4 3-44-16,-2 3-67 0,-2 4-54 0,0 1-29 15,0 1-13-15,0 0 3 0,0 0 9 0,0 0 3 16,-25 27 6-16,25-27-6 0,0 32-2 0,-24-11 5 16,24 2-2-16,-21 1 4 0,9 2-1 0,-1 2-3 15,3-2 2-15,2 2 2 0,-1-3-2 16,-1 3 5-16,2-3-13 0,1-2-18 0,1-3-6 16,0 0-7-16,4-3 12 0,0-3 15 0,0-2 8 15,2-1 0-15,0-3-5 0,0-1-14 0,0-1-8 16,33-1-21-16,-33-2-23 0,27 1-18 0,-7-1-36 15,-1-2-28-15,0-1-34 0,1 2-34 0,-1-2-33 16,0 0-52-16,-3 0-93 0,-4 0-195 0,5 0-69 16,-7 0 102-16</inkml:trace>
  <inkml:trace contextRef="#ctx0" brushRef="#br0" timeOffset="154427.22">6222 5418 2726 0,'0'0'23'0,"0"0"6"0,0 0 6 15,0 0 24-15,0 0 6 0,31 0 14 0,-31 0 1 16,25 0-24-16,-25 0-28 0,27 0-20 0,-27 0-11 16,31 0-25-16,-17 0-41 0,5 0-70 0,-3 0-93 15,5 0-142-15,0 0-239 0,3 0-45 0,1 0 96 16</inkml:trace>
  <inkml:trace contextRef="#ctx0" brushRef="#br0" timeOffset="155083.7">6958 5602 4371 0,'12'11'3'0,"1"-3"40"0,-3-8 96 16,0 8 137-16,-1-8 130 0,-3 0 60 0,-2 0-51 16,-4 0-125-16,0 0-142 0,0 0-105 0,0 0-54 15,0 0-8-15,0 0 2 0,0 0 11 0,-27 0 8 16,27 23-2-16,0-23 1 0,-25 37-6 0,25-11 5 15,-18 2 0-15,18 2 6 0,-17 7 3 0,17 2-6 16,-10 5-1-16,10 2-7 0,0-1 3 16,0 4-2-16,0-1 0 0,0-1 7 0,0 0-1 15,0-7 0-15,0-6 7 0,0-2-3 0,0-7-4 0,0-6 8 16,0-2 0-16,0-9 13 0,0-1 14 16,0-4 32-16,0-3 41 0,0 0-6 0,0 0-15 15,0-24-40-15,-19 24-49 0,19-48-7 0,0 13 3 16,-16-6-3-16,16-10 6 0,-15-4 1 0,15-1 1 15,-8-3-6-15,4-1-6 0,4 4-10 0,0-1-5 16,0 4 7-16,0 6 4 0,0 2 6 0,27 2 4 16,-27 4-1-16,25 5 0 0,-25 4 0 0,31 5 4 15,-13 4-2-15,-1 0-3 0,1 6 2 0,-3 2-9 16,1 5 5-16,-3 1-3 0,1 4-2 16,-1 0 0-16,-3 3-11 0,2 0-23 0,-1 0-5 15,-1 0-4-15,2 0-2 0,1 34 18 0,3-34 6 16,-1 37 4-16,-1-12 10 0,3 4 7 0,-3 2-3 15,-1 5 6-15,-3 2-1 0,-2 2-1 0,-6 3 5 16,-2-2-9-16,0 1-34 0,0 0-12 0,0-1-19 16,-33-2-14-16,33-3 32 0,-35-2 5 0,14-8 11 15,1-1 27-15,-3-5 3 0,0-9 14 0,1-2 13 16,1-7 1-16,2-2 20 0,5 0-5 0,1 0 5 16,3-27-3-16,4 27 16 0,0-29 32 0,6 29 7 15,0-34 22-15,0 17-20 0,0 2-26 0,0-2-17 16,0 2-21-16,31 2-15 0,-31 4-11 15,24 0 0-15,-24 9-9 0,29-11 0 0,-14 11-7 16,-3 0-6-16,1 0 4 0,-1 0-9 0,0 0 7 16,-1 0-25-16,-1 25-35 0,3-25-40 0,-3 42-65 15,0-13-52-15,1 3-45 0,3 5-23 0,-4 4-11 16,1 0-9-16,-3 0-36 0,0 0-37 0,-4 0-51 16,3-5-58-16,-1 1-151 0,-6-6-75 0,2-4 130 15</inkml:trace>
  <inkml:trace contextRef="#ctx0" brushRef="#br0" timeOffset="155494.19">7332 6225 3583 0,'21'-18'49'15,"4"1"64"-15,-1-1 78 0,-3 0 85 0,2-3 34 16,-5 2 17-16,-3 2 5 0,-3 4-9 0,-1-1-32 16,-3 4-51-16,-4 0-57 0,0 2-69 0,-2 2-50 15,0 4-33-15,-2 0-27 0,0-1-12 0,0 3-3 16,0 0-4-16,0 0 0 0,0 0 0 0,0 0 3 15,0 0 0-15,0 0 1 0,0 0 3 0,0 0 4 16,0 0 5-16,0 0 7 0,0 0 13 0,0 0-5 16,0 0 7-16,2 0-5 0,0 0-12 0,0 0 2 15,3 0-1-15,3 0-3 0,-2-32-2 0,2 14-4 16,3 2-2-16,-3-1 5 0,0-3-4 16,3 1-2-16,-3 0 2 0,-2-1-3 0,0 2-3 15,-2 0-7-15,-4 0-13 0,2 0-4 0,-2 0-4 16,0 3 1-16,0 1-11 0,0 3-19 0,0 1-25 15,0 2-21-15,-26 3-8 0,26 1 7 0,0 4 24 16,-27 0 7-16,27 0 8 0,-21 0-11 0,21 30-28 16,-27-30 10-16,13 34 2 0,-3-10 15 0,5-1 25 15,-1 7 8-15,-1 2-5 0,1 1-17 0,3 3-18 16,2 0-26-16,0 3-17 0,3 0-26 0,3 0-28 16,0-1-17-16,2-1-7 0,0-3 4 0,0-2 8 15,0-4-9-15,23-3-10 0,-23-3-7 0,21-2-16 16,-21-6-15-16,25-2-72 0,-25-7-92 0,22-1-54 15,-7-4 76-15</inkml:trace>
  <inkml:trace contextRef="#ctx0" brushRef="#br0" timeOffset="156006.7">7785 5720 3350 0,'10'-2'34'0,"5"0"28"0,-3 0 56 15,-4-1 70-15,-2-2 31 0,3 1 24 0,-5 0-19 0,-4 2-52 16,0-1-49-16,0 2-48 0,0 0-31 16,0-1-20-16,0 2-20 0,0-1-2 0,0 1-13 15,-19 0 6-15,19 0 0 0,0 0-3 0,0 0 7 16,-20 0 1-16,20 0 0 0,-19 0 1 0,9 23-2 15,-5-23-7-15,1 18 0 0,-1-18 9 0,-1 25-1 16,1-12 1-16,-3 1 2 0,1 0-7 0,5-1 1 16,-1 1-1-16,1-1 2 0,4-3-2 0,1 2 1 15,3-4 4-15,2-1 3 0,2 0 8 0,0-2 15 16,0-1 49-16,0-1 29 0,0-1 29 0,31 1 29 16,-31 0-2-16,33 0 7 0,-12-2 6 0,-2 2-25 15,1 0-30-15,1 3-31 0,-2-3-28 16,-1 0-16-16,-3 0-10 0,-3 1-15 0,-2-1-10 15,-1 1-5-15,-3-1-11 0,0-2 2 0,-2 3-6 16,0-1-2-16,-2 0 0 0,0 2 7 0,0 1 4 16,1-1 1-16,-3 1 2 0,2 4-6 0,-2 1 3 15,2 2-5-15,0 2 5 0,-2 1-1 0,0 2 1 16,0 1 10-16,0 3-8 0,0 0 0 0,0-1 3 16,0 4-3-16,-25-2 4 0,25 3-83 0,0 0-52 15,-25-3-79-15,25 0-71 0,-25 0 4 0,11-1-40 16,4-1-17-16,-3-3-50 0,1-3-55 0,-1-2-44 15,-1-3-60-15,1-2-163 0,5-7-73 16,0-1 133-16</inkml:trace>
  <inkml:trace contextRef="#ctx0" brushRef="#br0" timeOffset="156249.34">7989 5849 3894 0,'13'-13'18'16,"-1"4"46"-16,-6 0 64 0,3 0 79 0,-1-1 53 15,-4 5 7-15,-4-1-24 0,0 4-58 0,0 1-64 16,0 1-52-16,0-1-45 0,0 1-25 0,0 0-15 16,0 0-5-16,0 0 5 0,0 0 3 0,-21 0-1 15,21 0 9-15,0 25-2 0,-14-25-1 16,14 26 17-16,-10-11-3 0,10 7-5 0,0 5 7 16,-11 3-10-16,11 6-1 0,0 1-50 0,0 3-60 15,0 2-59-15,0 0-65 0,0-1-28 0,0-4-24 16,25-2-48-16,-25-7-69 0,0-3-54 0,0-6-102 15,0-5-160-15,0-6 14 0,0-8 140 0</inkml:trace>
  <inkml:trace contextRef="#ctx0" brushRef="#br0" timeOffset="156374.37">7934 5727 3177 0,'26'-35'-6'0,"-26"3"3"0,29 6 2 0,-29 4 0 0,38-2 5 15,-38 4-2-15,29 6-4 0,-29 4-36 16,18 2-67-16,-18 4-103 0,0 2-91 0,0 2-84 15,15 0-142-15,-15 0-60 0,14 24 93 0</inkml:trace>
  <inkml:trace contextRef="#ctx0" brushRef="#br0" timeOffset="156618.81">8506 5636 3930 0,'8'-11'21'0,"3"6"18"16,-3 1 48-16,-2 0 36 0,0-4-4 0,-3 6-16 16,1-1-53-16,-4 3-38 0,0 0-20 0,0 0-4 15,0 0 6-15,0 0-1 0,0 24 6 0,-25-24 1 16,25 32 1-16,0-8 2 0,-21 4-4 0,21 7 6 16,0 1 0-16,-14 7-25 0,14 4-42 0,0 5-51 15,0 4-72-15,0 4-51 0,0 1-38 0,0 1-51 16,0 0-36-16,0 0-62 0,0-6-156 0,0-7-101 15,20-6 105-15</inkml:trace>
  <inkml:trace contextRef="#ctx0" brushRef="#br0" timeOffset="157230.66">8366 6104 3237 0,'27'-18'50'15,"-27"2"29"-15,0 0 32 0,16 4 36 0,-16-1-34 16,0 0-24-16,0 4-37 0,0 2-34 0,0 1-18 15,0 1-13-15,0 1 5 0,-27 3 0 0,27 1-2 16,-29 0 6-16,11 0-8 0,-1 0-16 0,-2 28-4 16,1-28-8-16,3 30-3 0,3-12 7 0,-1 0 0 15,5 3 6-15,2-2 3 0,8 2 8 0,-7-1 7 16,7-1 4-16,0 0 10 0,0-1 0 16,0-2 3-16,29 0-1 0,-29-3 0 0,29-1 15 15,-29 0 27-15,40-4 29 0,-20-3 30 0,1-2 16 16,0-1 7-16,1-2-1 0,-1 0-1 0,-2 0-8 15,-1 0-8-15,1-27 1 0,-3 27 5 0,3-27 11 16,-5 27-4-16,1-32 1 0,-1 12 2 0,1 1 18 16,-3-1 26-16,1-1 7 0,-3 2-7 0,0-2-17 15,1 2-30-15,-5 2-24 0,2-1-19 0,-2 4-39 16,-2 1-14-16,3 2-15 0,-5 4-18 0,0 2-3 16,0 1-14-16,0 0-5 0,-2 4-7 0,0 0-4 15,0 0-18-15,0 0-8 0,0 0 14 0,0 26 3 16,0-26-2-16,0 33-18 0,4-9-22 15,-2 1-7-15,2 4 10 0,-2 0 1 0,2 2 10 16,3-3 2-16,-1-3 8 0,0-5 32 0,0-3 11 16,-2-4 23-16,3-4 12 0,-3-3 6 0,0-6 4 15,2 0-11-15,4 0-1 0,1 0-3 0,1-29-5 16,3 29 1-16,1-34-6 0,3 13 9 0,-3-5-1 16,-1 0 8-16,-1-2 30 0,-3-1 24 0,-1 4 20 15,0-4 26-15,-4 2 3 0,-1 4 5 0,-1 0 2 16,2 4-13-16,-2 3-21 0,0 3-24 0,-2 4-26 15,-2 4-32-15,2 0-14 0,-2 2-24 0,0 2-4 16,0 1 7-16,0 0 2 0,0 0 3 0,0 0 15 16,0 27 1-16,-22-27 2 0,22 36 8 15,0-10-17-15,-19 5-66 0,19 4-55 0,-17 2-72 16,17 5-53-16,0 2-25 0,-14-1-32 0,14 2-5 16,-8-2-37-16,8 0-2 0,0-3-15 0,0-4-21 15,0-1-13-15,0-7-36 0,0-5-48 0,0-6-116 16,24-9 86-16,-24-7 136 0</inkml:trace>
  <inkml:trace contextRef="#ctx0" brushRef="#br0" timeOffset="157615.24">8922 6383 3080 0,'12'-31'88'0,"3"1"71"16,1-1 80-16,-1-1 78 0,1-1-9 0,3 0-12 15,-5 1 7-15,3 4 28 0,-3 1 31 0,-1 2 6 16,-1 4-33-16,-2 0-58 0,1 3-80 16,-3 3-40-16,-2 5-43 0,0-1-46 0,-2 5-33 15,-1 3-28-15,-1 0-14 0,-2 3-7 0,0 0 0 16,0 0 1-16,0 0-2 0,0 0 5 0,0 0 2 15,0 0 3-15,0 0 1 0,0 0 1 0,0 0 5 16,0 0 4-16,0 15 5 0,0-15 5 0,0 0-6 16,0 0 2-16,24 0-5 0,-24 0 3 0,17 0-2 15,-17-22-18-15,25 22-8 0,-11-25-10 0,5 25-5 16,-5-30 12-16,3 12 9 0,1 0-3 0,-3 0 7 16,1 2 0-16,1-2-3 0,-3 2 8 0,-1-3 0 15,1 4 4-15,-5 2-2 0,-1 0 2 0,-2 2-6 16,-2 2-8-16,-4 2-15 0,0 1-29 0,0 3-5 15,0 1-2-15,0 2 13 0,-31 0 25 16,31 0 12-16,-45 22-23 0,14-22-20 0,-2 34-25 16,-5-11-29-16,5 3 3 0,-4 8-19 0,2 4-27 15,6 5-9-15,6 1-6 0,3 3-7 0,5 0 20 16,3 3 13-16,6-1 12 0,6-3 11 0,0-1 1 16,0-5-12-16,0-1-6 0,35-5-5 0,-35-4-17 15,35-3-31-15,-14-4-45 0,1-5-46 0,1-1-50 16,-2-3-45-16,1-4-135 0,1-4-221 0,2-3 100 15</inkml:trace>
  <inkml:trace contextRef="#ctx0" brushRef="#br2" timeOffset="169075.73">17275 7985 841 0,'0'0'42'0,"0"0"16"16,0 0 22-16,0 0 5 0,0-13-39 0,0 13-16 16,0 0-14-16,0 0 8 0,0 0 11 0,0 0 13 15,0 0 4-15,0 0-9 0,0 0-4 0,0 0-4 16,0 0-12-16,0 0 7 0,0 0 0 0,0 0 0 16,0 0 11-16,0 0-1 0,0 0-7 0,0 0 14 15,0 0 0-15,0 0-7 0,0 0 0 0,0 0-16 16,0 0-3-16,0 0-5 0,0 0-5 0,0 0-4 15,0 0-7-15,0 0-1 0,0 0 1 0,0 0-2 16,0 0 1-16,0 0-5 0,0 0 5 0,0 0 0 16,0 0 0-16,0 0 9 0,0 0-7 15,0 0 3-15,-19 0 5 0,19 0-8 0,0 0 12 0,0 0 11 16,0 0 15-16,0 0 22 0,0 0 17 16,0 0 7-16,0 0 2 0,0 0 2 0,0 0-23 15,0 0-17-15,0 0-16 0,0 0-7 0,0 0 12 16,0 0 5-16,0 0-4 0,0-16-8 0,0 16-10 15,0 0-6-15,17 0-2 0,-17 0-4 0,0-9-2 16,0 9-4-16,0 0-3 0,0 0-4 0,0 0-1 16,6 0 0-16,-6 0-1 0,0 0 0 0,0 0-2 15,0 0 2-15,0 0 3 0,0 0-1 0,0 0 4 16,0 0-1-16,0 0-3 0,0 0-1 0,0 18-4 16,0-18-6-16,0 0-2 0,0 17-5 15,0-17 0-15,0 0-3 0,0 13-2 0,0-13 4 16,0 0 5-16,0 9 8 0,0-9 8 0,-19 0 5 15,19 0 1-15,0 0 0 0,0 0 0 0,0 0 0 16,-8 0-1-16,8 0 6 0,0 0-3 0,-6-19 2 16,6 19-3-16,-4 0 0 0,0-20 7 0,4 20 1 15,0 0 5-15,0-17-4 0,0 17-4 0,0-12 5 16,0 12 1-16,0-9 3 0,0 9-5 0,0-6-8 16,0 6-6-16,0-4-2 0,18 2 5 0,-18 2-5 15,0 0 0-15,0-1-5 0,0 1 0 0,13 0 4 16,-13 0-2-16,0 0 2 0,0 0-3 15,10 0 6-15,-10 0-3 0,4 21-1 0,-4-21-8 16,4 0-7-16,-4 13-7 0,0-13-5 0,0 0-7 16,0 11-7-16,0-11-9 0,0 10 1 0,0-10 8 15,0 6 6-15,0-6 16 0,0 3 11 0,0-2 3 16,-18 1 9-16,18-2 4 0,0 0-2 0,0 0 7 16,0 0-1-16,-15 0 16 0,15 0 11 0,0 0 11 15,0 0 13-15,-6 0-8 0,6-20-4 0,0 20-6 16,0 0-11-16,0 0-6 0,0-11-6 0,0 11-11 15,0 0-6-15,0-8 0 0,21 8-3 0,-21 0-1 16,0-6 3-16,0 6 0 0,14 0-2 0,-14 0 0 16,0 0-4-16,11 0 0 0,-11 0 2 0,0 0 2 15,12 0-3-15,-12 0 2 0,0 0 1 16,6 0-3-16,-6 0-7 0,0 18-3 0,0-18-12 16,0 0 0-16,0 0-1 0,0 15-2 0,0-15 9 15,0 0-1-15,0 8 5 0,-25-8 6 0,25 0 2 16,0 0 9-16,-16 0 6 0,16 0 3 0,0 0 7 15,-13 0 11-15,13 0 12 0,0 0 12 0,0 0 17 16,-6-18 5-16,6 18 11 0,0 0 7 0,0-16-2 16,0 16 3-16,0-14-5 0,0 14-9 0,0-12-8 15,25 12-17-15,-25-11-13 0,0 11-18 0,0-8-17 16,17 6-7-16,-17 1-9 0,0 1 2 0,0-1-11 16,0 1-24-16,0 0-10 0,0 0 4 15,0 0 13-15,0 0 24 0,0 0 4 0,0 20-17 16,0-20-5-16,0 0-3 0,0 21 6 0,0-21 15 15,0 0 3-15,0 16 4 0,0-16 3 0,-15 0 4 16,15 8 1-16,0-8 3 0,0 0 5 0,0 0-4 16,0 0 7-16,0 0 13 0,0 0 18 0,0 0 20 15,0 0 18-15,0 0-3 0,0 0-20 0,0 0-17 16,0 0-24-16,0 0-7 0,0 0 0 0,0 0 2 16,0-17 4-16,0 17-10 0,0 0-1 0,0 0-6 15,0-13-8-15,0 13 5 0,0 0-5 0,0 0-1 16,0 0 1-16,0 0-10 0,0 0 0 15,0 0-3-15,0 0-2 0,0 0 3 0,0 0-8 16,0 0-2-16,0 22-9 0,0-22-8 0,0 0 2 16,0 16 5-16,0-16 7 0,0 11 5 0,0-11 4 15,0 0 4-15,0 10 4 0,0-10 10 0,0 0 7 16,-16 0 6-16,16 0 1 0,0 0 3 0,0 0 2 16,0 0 7-16,-9 0 10 0,9 0 5 0,0 0 10 15,-6 0 3-15,6-18-4 0,0 18-6 0,0 0-13 16,0-19-9-16,0 19 1 0,0-13 3 0,0 13 5 15,0-13 1-15,0 13-8 0,0-12-7 0,0 12-7 16,0-9-2-16,0 7-2 0,0-2 0 0,0 2 0 16,0 2-8-16,0-1-1 0,0 1-2 0,0 0-9 15,0 0-9-15,0 0-13 0,0 0 1 16,0 0 8-16,0 0 13 0,0 0 8 0,0 0-14 16,0 22-6-16,0-22-7 0,0 0 1 0,0 16 12 15,0-16 0-15,0 0 6 0,0 14 3 0,0-14 7 16,0 0 8-16,0 0 5 0,0 7 4 0,0-7 0 15,0 0 2-15,0 0 5 0,0 0 15 0,0 0 13 16,0 0 2-16,0 0-3 0,0 0-15 0,0 0-16 16,0 0-4-16,0 0-7 0,0 0 1 0,0 0-1 15,0-16-3-15,0 16-12 0,0 0-29 0,0 0-51 16,0 0-84-16,0 0-111 0,0 0-172 0,0 0-232 16,0 0 42-16,0 0 124 0</inkml:trace>
  <inkml:trace contextRef="#ctx0" brushRef="#br2" timeOffset="173968.83">11659 7864 1210 0,'0'0'11'0,"0"0"17"0,0 20 3 16,0-20 5-16,0 0-4 0,0 0-8 0,0 0 20 16,0 0 21-16,0 0 16 0,0 0 18 0,0 0-6 15,0 0-8-15,0 0-14 0,0 0-15 0,0 0-11 16,0 0-9-16,0 0-4 0,0 0-3 0,0 0 2 16,0 0-6-16,0 0 0 0,0 0-3 15,0 0-4-15,0 0 0 0,0 0-5 0,0 0 0 16,0 0-4-16,0 0-1 0,24 0-4 0,-24 0-7 15,0 0 3-15,29 0-4 0,-29 0 3 0,27 0 4 16,-8 0-3-16,-3 0 3 0,5 0-1 0,-2 0 5 16,3 0 5-16,1 0 7 0,0 0 6 0,4 0-1 15,0 0-4-15,-1 0 3 0,5 0-4 0,3 0-1 16,-1 0 3-16,2 0-8 0,2 0 3 0,0 0-1 16,7 0-5-16,-3 0-2 0,4 0-2 0,-1 0-5 15,3 0 3-15,-1 0-3 0,-1-14-2 0,3 14-1 16,-3 0 2-16,1 0 2 0,-3-9-4 0,3 9 3 15,-5 0-2-15,-4 0-2 0,-2-4 3 0,-2 4-2 16,-2 0 4-16,-2 0 3 0,2 0-4 16,-6 0 2-16,2 0-2 0,-2 0-8 0,6-3 7 15,-4 3 3-15,-2 0-5 0,1-1 8 0,-3 1-3 16,2-2-5-16,-2 2 5 0,2-4-4 0,-1 4 3 16,-1-1-6-16,0 0 3 0,0-1-1 0,1 2-3 15,1 0 6-15,0 0-1 0,-4 0 2 0,3 0-4 16,-1 0 3-16,-2 0-5 0,-1 0 2 0,-3 0 3 15,2 0-1-15,-1 0 2 0,-1 0-2 0,-1 0-2 16,1 0 2-16,-3 0-2 0,1 0 2 0,-1 0 3 16,-1 0-3-16,1 0 6 0,-1 0-8 15,-1 0 1-15,0 0-1 0,1 0-1 0,-1 0 4 16,1 0 0-16,1 0-4 0,-2 0 3 0,3 0-4 16,3 0 3-16,-3 0 2 0,-1 0-1 0,3 0 3 15,2 13-6-15,-3-13 4 0,1 0-5 0,-1 0 4 16,1 0 0-16,1 0 1 0,-1 0 2 0,1 0-3 15,-1 0 4-15,-3 0-5 0,3 0 2 0,-3 0-2 16,-1 0 1-16,1 8 1 0,-3-8-2 0,3 0 0 16,3 0-2-16,-1 0-2 0,-1 0 5 0,3 0 0 15,-1 3-1-15,-3-1 6 0,5-1-7 0,-3-1 2 16,-1 4-2-16,6-3 0 0,-3-1 4 0,1 2-4 16,1-2 3-16,3 2-1 0,-2-1 1 15,2 1 0-15,-3-1-3 0,3 0 0 0,-2 0 1 16,-1 0 1-16,3 1 3 0,0-1 0 0,0 2-6 15,-1-2 4-15,1 0-1 0,0-1-1 0,0 1 5 16,1-1-7-16,-1 0 2 0,2 0 0 0,0 0-3 16,-3 0 4-16,1 0 3 0,2 0-1 0,0 0 0 15,-5 0-2-15,5 0 0 0,-4 0-3 0,2 0 1 16,-3 0 2-16,5 1-4 0,-4-1 4 0,2 0 1 16,-3 0 3-16,1 0-3 0,0 1 1 0,-1-1-2 15,1 0-3-15,0 0 2 0,-3 0 0 0,-1 0 3 16,1 0-4-16,-3 0 2 0,1 0-2 15,1 0 2-15,-5 0-2 0,3 0 2 0,-1 0 2 0,1 0-1 16,-1 0-1-16,-1 0 2 0,1 0-5 16,-2 0 2-16,-1 0 2 0,3 0-2 0,-3 0 1 15,1 0 0-15,0 0 0 0,-1 0 0 0,-1 0 0 16,2 0-3-16,1 0 3 0,-3 0 2 0,1 0-2 16,1 0 3-16,2 0-4 0,-1 0 0 0,-1 0-1 15,1 0 0-15,-1 0-1 0,-2 0 3 0,-1 0 2 16,3 0-2-16,-2 0 2 0,3 0-2 0,-1 0 0 15,1 0-1-15,3 0 2 0,1 0 0 0,1 0-4 16,-1 0 5-16,-1 0-6 0,3 0 2 0,0 0 4 16,-3 0-4-16,5 0 6 0,-3 0-3 15,3 0-3-15,4 0 1 0,-2 0 0 0,-1 0-2 0,5 0 5 16,-4 0 5-16,2 0 3 0,2 0 14 16,-1 0 3-16,1 0 0 0,0 0 1 0,2 0-5 15,-2 0-1-15,4 0 0 0,-4 0-6 0,4 0-1 16,-2 0-6-16,0 0 0 0,2 0 0 0,0 0-9 15,-2 0 2-15,2 0-4 0,-2 0 2 0,0 0 2 16,-3 0 0-16,3 0 0 0,-4 0-3 0,2-12 1 16,-4 12-2-16,2 0 1 0,-1 0-1 0,-1 0 3 15,2 0-1-15,-2 0 1 0,-1 0-1 16,-1 0-1-16,2 0 2 0,-2 0 9 0,-3 0 6 16,1 0 2-16,-3 0 3 0,1 0-6 0,-3 0-8 15,-1 0-4-15,-3 0 1 0,2 0-3 0,-1 0 1 16,-3 0-2-16,4 0-3 0,-1 0-2 0,-1 0 2 15,5 0 3-15,-3 0-2 0,2 0 4 0,1 0-2 16,1 0 0-16,-1 0 6 0,1 0-3 0,1 0 5 16,-5 0-3-16,3 0 3 0,-1 0 0 0,3 0-4 15,-1 0 4-15,1 0-7 0,-3 0-1 0,5 13 2 16,-2-13-1-16,-1 0 3 0,1 0-2 0,-1 0 0 16,-1 0 2-16,1 0 2 0,1 0 1 0,-1 8 5 15,1-8 7-15,-3 0 2 0,1 0 0 0,3 0-3 16,-3 0-8-16,1 0-6 0,-1 3 3 0,-1-3-4 15,1 0-1-15,1 2 2 0,-1-2-7 0,3 0 3 16,-1 0 0-16,2 0-4 0,1 1 5 16,-1-1-2-16,1 0-3 0,-1 0 7 0,0 0-6 15,1 0 4-15,1 0-1 0,-2 0-2 0,-1 0 3 16,3 0-3-16,0 0 4 0,-1 0-3 0,-1 0 0 16,2 0 1-16,-5 0-1 0,1 0 2 0,-1 0-3 15,1 0 1-15,-3 0-1 0,3 0 0 0,-3 0 2 16,3 0-1-16,-3 0 5 0,5 0-3 0,-1 0 2 15,-1 0 0-15,4 0-4 0,-5 0 1 0,3 0 1 16,1 0-2-16,-1 0 1 0,4 0 0 16,-3 0-5-16,3 0 4 0,-4 0-3 0,1 0 5 15,-1 0 1-15,0 0-2 0,-3 0 1 0,3 0-2 0,1 0 1 16,-1 0 0-16,4 0 0 0,-3 0 0 16,1 0-1-16,-2 0 1 0,3 0 1 0,-5 0 0 15,2 0 2-15,-1 0 9 0,-1 0 6 0,-1 0 11 16,3 0-4-16,-3 0-9 0,3 0-5 0,-5 0-9 15,3 0 0-15,2 0-1 0,-3 0-4 0,3 0 3 16,-1 0-3-16,5 0 3 0,-2 0 4 0,-1 0-4 16,3 0 1-16,0 0-3 0,0 0-1 0,1 0 1 15,-1 0 3-15,-2 0 0 0,2 0 3 0,-1 0-2 16,3 0-2-16,-2 0-2 0,-2 0-1 0,3 0-1 16,-3 0 4-16,2 0 0 0,-3 0-1 15,1 0 3-15,0 0-2 0,-1 0 2 0,3 0-5 16,-2 0 3-16,-3 0-3 0,3 0 2 0,0 0 3 15,0 0-1-15,-1 0 3 0,-1 0-5 0,1 0 3 16,-1 0-4-16,2 0-2 0,-5 0 6 0,3 0-2 16,-3 0 2-16,3 0 3 0,0 0-4 0,-3 0-2 15,3 0 2-15,-1 0 1 0,-1 0 5 0,1-9 0 16,-3 9-3-16,-1 0-2 0,3 0-3 0,0 0 3 16,-1-2-3-16,1 2 1 0,-3 0-3 0,5 0 1 15,-1-4 4-15,1 4-4 0,-1 0 4 0,1-1 1 16,0 1-5-16,1-1 4 0,3 1-4 0,-2 0-2 15,1 0 4-15,-1 0-4 0,4 0 4 16,-4 0 1-16,3 0-3 0,1 0 4 0,0 0-2 16,0 0-1-16,0 0 1 0,2 0-1 0,-1 0 0 15,1 0-1-15,-2 0 1 0,0 0 1 0,0 0-4 16,0 0 3-16,1 0 1 0,-3 0-1 0,4 0-2 16,-2 0 4-16,0 0-2 0,-1 0-1 0,1 0 3 15,-2 0-2-15,2 0-1 0,-2 0 2 0,-1 0 1 16,1 14-2-16,0-14 1 0,-3 0-4 0,3 0 4 15,0 0 0-15,-2 0 0 0,-1 0 4 0,1 0-4 16,0 0 0-16,-1 0 1 0,3 0-5 16,-2 0 3-16,3 0 0 0,-3 0 3 0,4 6 0 0,-4-6-4 15,3 0 2-15,-1 0-2 0,-2 0 2 16,2 0 2-16,-3 0-2 0,3 0 0 0,2 0 0 16,-3 0 0-16,3 0-1 0,-4 0 1 0,4 5 0 15,-5-5 0-15,3 0 1 0,-2 0-3 0,0 0 2 16,-3 0-2-16,3 0 2 0,-1 0 2 0,3 0-3 15,-2 0-1-15,2 0-1 0,-3 0 1 0,3 0 2 16,-2 0 1-16,1 0-2 0,-1 0-2 0,2 0-1 16,-5 0 4-16,5 1 0 0,-2-1-2 0,-3 3 3 15,3-3-4-15,-2 0 3 0,-1 0 2 0,1 1-1 16,2-1-1-16,-5 2 1 0,1-2-1 0,-1 0 1 16,-1 0 1-16,1 0-1 0,3 0-3 15,-5 0 3-15,3 0 1 0,-3 0-2 0,1 0 0 16,1 0 0-16,1 0-2 0,-3 0 4 0,3 0-1 15,-3 0-4-15,1 0 5 0,-3 0-4 0,3 0 1 16,1 0 1-16,-1 0-4 0,-1 0 2 0,-1 0 3 16,5 0-1-16,-8 0 0 0,7 0 2 0,-2 0 0 15,-1 0-2-15,0 0-2 0,3 0-1 0,-3 0 1 16,5 0 4-16,0 0-2 0,-1 0 0 0,1 0-3 16,-1 0-2-16,5 0 1 0,-2 0 2 0,2 0 1 15,-7 0 1-15,5 0 1 0,-1 13-3 0,1-13 2 16,-2 0 0-16,-1 0 0 0,1 0 2 0,-2 8 0 15,1-8 20-15,-1 0 46 0,-3 0 0 16,1 0-1-16,-1 0-22 0,-2 0-45 0,-1 0-1 16,1 0-3-16,-1 0 4 0,1 0-3 0,-6 0 1 15,4 0 2-15,3 0-3 0,-3 0 5 0,3 0-4 16,-3 0 0-16,7 0 2 0,-5 0 0 0,4 0 0 16,3 0 0-16,-7 0-2 0,7 0 1 0,-7 0 1 15,3 0 2-15,-1 0-1 0,-1 0-1 0,-3 0 0 16,3 0-1-16,-3 0 2 0,-2 0-1 0,0 0 2 15,-1 0 0-15,-3 0-2 0,0 0 0 0,4 0-2 16,-8 0 2-16,4 0 0 0,-4 0 0 0,2 0 2 16,0 0-4-16,0 0-2 0,1 0 6 15,-3 0-2-15,0 0 0 0,0 0 2 0,2 0-4 16,-2 0-1-16,0 0 1 0,0 0 0 0,0 0-24 16,0 0-42-16,0 0-57 0,0 0-43 0,0 0-113 15,0 0-202-15,0 0-233 0,0 0 44 0</inkml:trace>
  <inkml:trace contextRef="#ctx0" brushRef="#br2" timeOffset="180979.4">13118 7948 1941 0,'0'0'44'16,"0"0"19"-16,0 0 11 0,0 0 13 0,0 0-31 15,0 0-9-15,0 0-11 0,0 0-11 0,0 0-15 16,0 0-10-16,0 0-1 0,0 0-5 0,0 0 0 16,0 0-20-16,0 0-20 0,0 0-21 0,0 0-58 15,0 0-51-15,0 0-86 0,0 0-135 0,0 0-67 16,0 0 71-16</inkml:trace>
  <inkml:trace contextRef="#ctx0" brushRef="#br2" timeOffset="181160.21">13151 8131 2723 0,'0'7'11'15,"0"-3"-4"-15,4-1 0 0,-4 1 4 0,0-4 0 16,4 0 15-16,-4 0 6 0,0 0-3 0,0 0-10 15,0 0-9-15,0 0-11 0,0 0-2 0,0 0-31 16,-20 0-55-16,20 0-84 0,0 0-106 0,-21 18-118 16,21-18-150-16,-15 18 1 0,15-18 108 0</inkml:trace>
  <inkml:trace contextRef="#ctx0" brushRef="#br2" timeOffset="181331.45">12940 8660 2739 0,'0'3'-4'0,"0"0"-2"0,0-1-5 0,0-2-4 15,0 0 10-15,0 3-2 0,0 0-4 0,0 3-25 16,0 1-55-16,0 5-68 0,0 2-88 0,0 3-105 16,0 3-132-16,0 2-28 0,0 3 97 0</inkml:trace>
  <inkml:trace contextRef="#ctx0" brushRef="#br2" timeOffset="181505.78">12888 9511 2271 0,'21'11'7'16,"-21"-2"0"-16,0-3 5 0,15 2 3 0,-15 1-5 15,0-2-1-15,10 4-1 0,-10 0-8 0,0 3 1 16,0 1 1-16,0-1-15 0,0 0-51 0,0 1-85 15,0 1-150-15,0-1-209 0,-23 2-12 16,23-3 84-16</inkml:trace>
  <inkml:trace contextRef="#ctx0" brushRef="#br2" timeOffset="181691.07">12878 10440 2349 0,'0'12'3'16,"10"-1"4"-16,-10 0 4 0,0 0 18 0,0-2 7 16,11-2 6-16,-11 5-3 0,0 0-17 0,0 3-12 15,0-1-17-15,0 3-42 0,0 0-71 0,0 2-129 16,0-1-224-16,0 0-115 0,0-3 69 16</inkml:trace>
  <inkml:trace contextRef="#ctx0" brushRef="#br2" timeOffset="181854.27">12785 10822 3826 0,'29'0'-1'0,"-10"0"-1"0,-19 0 3 16,27-26 20-16,-13 26 11 0,-2-22 10 0,-12 22-4 16,13 0-33-16,-13-18-57 0,0 18-78 15,0 0-104-15,0-13-132 0,0 13-162 0,0-11-316 16,0-2 83-16,0 1 144 0</inkml:trace>
  <inkml:trace contextRef="#ctx0" brushRef="#br2" timeOffset="182879.88">13126 8024 1855 0,'0'0'50'0,"0"-2"34"0,0 2 30 16,0-1 20-16,0-1-36 0,0 2-22 0,0 0-9 15,0-1-5-15,0 1-1 0,0 0 5 0,0 0 0 16,0-1-5-16,0 1 1 0,0 0-9 0,0 0-8 16,0 0-5-16,0 0-10 0,0 0-1 0,0 0-11 15,0 0 0-15,0 0 1 0,0 0 1 0,0 0-1 16,0 0-4-16,0 0-4 0,0 0-6 0,0 0-4 15,0 0 0-15,0 0 51 0,0 0 31 0,0 0 15 16,0 19 5-16,0-19-49 0,0 18-10 16,0-18 9-16,0 27 7 0,0-13 14 0,0 2-12 15,0-1-16-15,-20 4-10 0,20 0-10 0,0 2-3 16,0 1 13-16,-13 1 4 0,13 1 0 0,0 3 12 16,-8 3-14-16,8 4-1 0,-6 2-15 0,6 0-8 15,-7 4-4-15,1 3-2 0,2 2 9 0,0 2-3 16,0-2 11-16,-2 3 0 0,4-1 3 0,-3 2-1 15,1 0-8-15,2 0 6 0,0 3 0 0,0-1 3 16,2-1 0-16,0 0 1 0,-2 2-9 0,2 1 5 16,0-3-3-16,0 0-3 0,0 2 21 0,0-3 6 15,0 2 11-15,0 0 28 0,0 3-3 16,0 1-12-16,0-1 0 0,0 1-26 0,0 2-14 16,0 3 9-16,0 1 22 0,0-1 3 0,0 1 0 15,-21-3-13-15,21 2-28 0,0-3-16 0,-20-2 2 16,20-2 1-16,-15-3 35 0,15 0 41 0,-10-2 3 15,4-3 12-15,0-2-47 0,1-2-28 0,1-1-10 16,0-4-4-16,-2-3 12 0,2-2-20 0,2-2 4 16,-2-4-10-16,-1-3-4 0,1-4 5 0,2-1 1 15,0-3 4-15,0-3 0 0,0-3 5 0,0-2 0 16,2-5 5-16,0 1 0 0,-2-2 4 0,2 0 4 16,0 0-9-16,0 0 6 0,0 0-5 0,0 0-14 15,0 0-55-15,0 0-104 0,0-20-100 16,0 20-88-16,0-26-50 0,0 26-40 0,0-35-81 15,0 14-118-15,23-3-256 0,-23-6-43 0,16-1 181 16</inkml:trace>
  <inkml:trace contextRef="#ctx0" brushRef="#br2" timeOffset="183571.67">13688 8050 2488 0,'0'0'33'0,"0"0"22"16,0-1 20-16,0 1 19 0,0-1-10 0,0 1-5 16,0 0-7-16,0-2-9 0,0 2-14 15,0-1-13-15,0 1-7 0,0 0-8 0,0-1-4 16,0 1-7-16,0 0-5 0,0 0-2 0,0 0-4 15,0 0 1-15,0 0 13 0,0 0 48 0,0 0 21 16,0 0 8-16,-18 0-2 0,18 28-40 0,0-28 0 16,-17 27 3-16,17-8 5 0,-12 5 9 0,6 3-4 15,2 3 8-15,-1 3-3 0,1 5-6 0,0 7-3 16,2 5-12-16,0 6-7 0,0 4 1 0,0 5-10 16,0 4-5-16,-2 6-6 0,-2-2-8 0,-1 3 3 15,-1-2 5-15,0-2-2 0,-3 0 2 16,-3-3-11-16,0-1-7 0,-3-1 0 0,-2-6-1 0,3 2 9 15,-3-4 1-15,3 3-2 0,-1-6-3 16,1 0-3-16,1-4-1 0,5-5 1 0,-1-3 1 16,3-5 1-16,2-6-2 0,4-6-19 0,0-5-29 15,2-5-22-15,0-6-27 0,0-3-32 0,0-3-58 16,0-4-104-16,0-1-125 0,0 0-189 0,27 0-271 16,-27-38 122-16</inkml:trace>
  <inkml:trace contextRef="#ctx0" brushRef="#br2" timeOffset="184486.33">14455 7940 2372 0,'0'-4'30'0,"2"3"7"16,1-1 17-16,-3-2 23 0,4 2 1 0,-2-1 19 15,0 0 17-15,0 2-5 0,0 1-11 0,-2 0-19 0,2-1-29 16,-2 1-12-16,0 0-14 0,0 0-4 16,0 0-2-16,0 0-5 0,0 0-10 0,0 0-5 15,0 0-1-15,0 0-4 0,0 0 19 0,0 0 42 16,0 0 10-16,0 23 13 0,0-23 11 0,-19 25-33 15,19-7-9-15,0 1 24 0,0 4-12 0,-10 2-2 16,10 0 29-16,-6 4-22 0,6-1 6 0,-8 4 13 16,3 1-31-16,3 2 5 0,-4 7 0 0,0 4-2 15,0 4 2-15,-3 10-17 0,1 2-15 0,0 4 27 16,2 6 8-16,-3 0 8 0,3 5-6 16,-2-4-31-16,2 1-10 0,0 1 0 0,-3-2 10 0,5 1 8 15,-2 0-3-15,2-1 8 0,0 1-5 16,0 2-10-16,-3 2 0 0,1 3-8 0,6-2 11 15,-6 3 56-15,0-4 32 0,0 2-3 0,-1-4-5 16,1-2-66-16,0-6-34 0,2-3 0 0,-4-3-16 16,1-6 8-16,-1-2 4 0,2-4-4 0,-4-2-1 15,1-7 1-15,-1-2 0 0,0-3 0 0,-1-5 5 16,1-4-4-16,4-4 5 0,0-6-5 0,-1-4 1 16,3-3-5-16,4-4-42 0,-2-3-55 0,2-3-90 15,0 0-106-15,0 0-114 0,0-27-128 0,0 27-111 16,0-39-222-16,27 12-99 0,-27-5 181 0</inkml:trace>
  <inkml:trace contextRef="#ctx0" brushRef="#br2" timeOffset="185243.26">15133 8045 2782 0,'11'-5'25'0,"-5"1"21"0,0 1 43 0,-2-2 34 16,0 1 12-16,-2 2 13 0,1-2-24 0,1 3-16 15,-4-1-23-15,0 2-25 0,0 0-20 0,0 0-15 16,0 0-17-16,0 0-10 0,0 0-2 0,0 0-1 15,0 0-2-15,0 0 2 0,0 0 13 16,0 0 41-16,0 0 16 0,-21 21 29 0,21-21 3 16,0 25-33-16,-21-7 19 0,21 5-3 0,-18 6-3 15,7 2 5-15,1 6-5 0,2 6 2 0,0 8-7 16,-3 7 1-16,3 6-8 0,0 8-5 0,-1 4 14 16,1 6 11-16,0 5-7 0,2 2-13 0,-3 0-6 15,3 0-19-15,0 0-3 0,-2 0 18 0,4 1 6 16,-1 4 10-16,3 3 28 0,-2 1 8 0,2 1-20 15,2 2-8-15,-4-2-24 0,0-4-39 0,2-2-3 16,-2-8 1-16,2-8-13 0,-5-9-2 0,5-7 7 16,-2-8-7-16,0-6 9 0,0-6 3 0,0-6-1 15,2-5-8-15,-2-6-13 0,2-3 11 16,-1-6-2-16,1-3 16 0,2-5 5 0,0-1 2 16,-2-3-3-16,2-2-45 0,0-1-54 0,0 0-104 15,0 0-87-15,0 0-57 0,0-25-50 0,0 25-32 16,0-26-50-16,23 10-71 0,-23-3-159 0,0 0-242 15,23-5 139-15</inkml:trace>
  <inkml:trace contextRef="#ctx0" brushRef="#br2" timeOffset="186499.18">18980 7382 3057 0,'17'-7'33'0,"-9"-1"33"15,-2 0 39-15,3 5 45 0,-3-5 15 0,0 0 8 16,-2 4 8-16,-2 3-9 0,0-1-21 0,-2 2-21 16,0-1-20-16,0 1-24 0,0 0-8 0,0-3-11 15,0 2-15-15,0 1-16 0,0 0-18 0,0 0 2 16,0 0 64-16,0 0 40 0,-18 0 18 15,18 39 10-15,0-16-59 0,0 1-33 0,-13 10-12 16,13 1-14-16,0 6 14 0,-12 0 30 0,12 5 17 16,-6 0 0-16,6 0-33 0,-7 4-28 0,7-4-17 15,0 0-8-15,0 1 4 0,0-6-10 0,0 1 4 16,0-3-9-16,0-3 5 0,0-3 1 0,-4 1-5 16,4-6-5-16,-2-1-53 0,-2-4-71 0,2-3-62 15,0-5-55-15,-2-3-24 0,2-3 9 0,-2-2-28 16,4-2-34-16,-2-4-81 0,2-1-153 15,0 0-299-15,0 0-75 0,0 0 152 0</inkml:trace>
  <inkml:trace contextRef="#ctx0" brushRef="#br2" timeOffset="187587.1">20340 5031 2508 0,'9'0'18'0,"-3"21"30"0,2-21 37 16,-6 0 42-16,2 0 24 0,1 0 13 0,-5 0-1 16,0 0-7-16,0 0-16 0,0 0-20 0,0 0-16 15,0 0-13-15,0 0-8 0,0 0-9 0,0 0-1 16,0 0-8-16,0 0-7 0,0 0-9 0,0 0-9 15,0 0 29-15,0 0 16 0,0 0 10 0,0 0 12 16,0 0-31-16,0 26-17 0,-17-26 3 0,17 27-6 16,0-9 26-16,0 4 18 0,0 3-5 0,-12 1 3 15,12 5-14-15,0 4-16 0,-7 2 9 0,7 5 15 16,-4-1 19-16,2 5 2 0,0 3-10 0,-2 0-16 16,-2 2-25-16,0 3-11 0,-3 3 11 15,1 0 37-15,0 7 4 0,-3 2-4 0,1 2-13 16,0 4-26-16,-1 3 17 0,3 0 11 0,-2-1 8 15,0 3-19-15,1-2-15 0,3-6 7 0,-2 2 7 16,2-3 15-16,-1-2 0 0,3-3-16 0,-2 2-12 16,4-2-23-16,0-3 5 0,2 3 18 0,-2 3 6 15,2 1 0-15,0 2-14 0,0 1-18 0,0-1-12 16,0 1 12-16,0 1 29 0,0-3-5 0,0-6-3 16,0-1-18-16,0-6-37 0,0-4-3 0,0-2 0 15,0-5 0-15,0-3 0 0,0-8 0 0,0-2 0 16,0-4 0-16,0-2 0 0,-23-5 0 0,23-3 0 15,0-3 0-15,-21-1 0 0,21-3 0 0,0-2 0 16,-14-3 0-16,14-1 0 0,0-2 0 16,0-1 0-16,0 0 0 0,0-1 0 0,0 0 0 15,0 0 0-15,0 0 0 0,0 0-18 0,0 0-87 16,0 0-107-16,0 0-165 0,0-22-255 0,0 22-150 16,0-23-124-16,25 23-135 0,-25-27-211 0,31 6 91 15,-11 3 231-15</inkml:trace>
  <inkml:trace contextRef="#ctx0" brushRef="#br2" timeOffset="188192.18">21632 6657 2508 0,'7'2'48'16,"-1"0"36"-16,-2-1 46 0,2-1 52 0,0 0 15 15,-2 0 34-15,1 0 21 0,-1 0 4 0,-2 0-12 16,0 0-31-16,-2 0-20 0,6 0-19 0,-6 0-12 16,0 0 0-16,0 0-12 0,0 0-15 0,0 0-26 15,0-14-25-15,0 14-28 0,0 0-27 0,0 0-22 16,0 0-11-16,0 0 30 0,0 0 90 0,0 22 32 15,0-22 1-15,-23 30-3 0,23-10-36 16,0 5 18-16,-18 6 43 0,18 2-12 0,-15 6 3 16,5 2-26-16,2 3-30 0,-3 5-2 0,5 3-45 15,-4 3-12-15,2 1-13 0,1 5-13 0,-3-2-8 16,2 0-4-16,-1-3-2 0,3-1-2 0,-2-4 1 16,2-4 0-16,-2-6-4 0,-1-4 1 0,1-7-2 15,2-2 0-15,0-2 1 0,-1-8-1 0,3-4 0 16,0-1 0-16,2-3 3 0,0-6-3 0,2 3 5 15,0-5-4-15,0-1-17 0,0-1-24 0,0 2-27 16,0-2-33-16,0 0-30 0,0 0-25 16,0 0-45-16,0 0-58 0,0 0-77 0,0 0-71 15,0 0-52-15,0 0-40 0,0 0-61 0,0 0-65 0,0-22-113 16,0 22-252-16,0-22 151 0,25 6 186 16</inkml:trace>
  <inkml:trace contextRef="#ctx0" brushRef="#br2" timeOffset="189266.39">22569 4191 2879 0,'0'-4'13'0,"14"1"22"0,-14 0 27 16,13 1 22-16,-13-3 16 0,0 5 3 0,12 0 0 16,-12 0 4-16,0 0-1 0,0 0 0 15,0 0 7-15,0 0-4 0,0 0 10 0,0 0 5 16,0 0-2-16,0 0 2 0,0 0-6 0,0 0-7 15,0 0-13-15,0 0-9 0,0 0-16 0,0 0-12 16,0 0 10-16,0 0 10 0,0 0-5 0,0 0-8 16,0 24-18-16,0-24-23 0,0 23-1 0,0-8 52 15,-21 5 22-15,21 1 27 0,0 2 40 0,0 7 6 16,-18 1 13-16,18 6-3 0,0 6-38 0,-21 3-45 16,21 4-23-16,-10 9-7 0,2 5 15 0,-1 6 25 15,-1 6 26-15,2 3 5 0,-5 3-2 0,3 3-10 16,-2 1-39-16,1-1-11 0,-1 0 1 0,1-4-13 15,-3-2 11-15,6-2 15 0,-7 2-13 16,3-3-19-16,-3 2-17 0,3 3-29 0,2 1-15 16,-3 1 0-16,5 5 0 0,-2 0 0 0,1 0 0 15,-5-1 0-15,6-2 0 0,-5-3 0 0,3-3 0 16,-3 0 0-16,-1-3 0 0,6-4 0 0,-5 0 0 16,3 0 0-16,4 4 0 0,-2-2 0 0,1 4 0 15,3-3 0-15,2 2 0 0,2-1 0 0,-6 0 0 16,6-4 0-16,-2-4 0 0,2-2 0 0,0-6 0 15,0-1 0-15,-4-5 0 0,4-3 0 0,-2-2 0 16,-2-4 0-16,-1-4 0 0,1-1 0 16,-2-6 0-16,4 0 0 0,-2-5 0 0,0-4 0 0,2-2 0 15,0-9 0-15,0-3 0 0,-1-3 0 0,1-1 0 16,2-6 0-16,0-1 0 0,0 0 0 16,0 0 0-16,0 0 0 0,0 0 0 0,0 0 0 15,0 0 0-15,0 0 0 0,0 0 0 0,0 0 0 16,0-27 0-16,27 27 0 0,-27-28-92 0,17 10-189 15,-17-4-252-15,23-1-300 0,-7-3-132 0,5-3-90 16,-5-2-113-16,9-4-46 0,4-5 222 0</inkml:trace>
  <inkml:trace contextRef="#ctx0" brushRef="#br2" timeOffset="190150.77">24039 5098 2502 0,'0'-5'34'0,"0"1"39"16,0 1 41-16,0-1 45 0,0 3 12 0,0-2 8 16,0 0 7-16,0 3-6 0,0 0-10 0,12 0-21 15,-12 0-26-15,0 0-12 0,0 0-10 0,0 0-3 16,0 0-1-16,0 0-7 0,0-1-16 16,0 1-7-16,0 0-14 0,0 0-9 0,0-1-1 15,0 1-19-15,0 0-6 0,0 0 1 0,0 0 42 16,0 0 22-16,0 24 17 0,0-24 16 0,0 32-20 15,0-9 5-15,-17 5 0 0,17 4-14 0,0 1-11 16,-10 3 47-16,10 4 58 0,-14 4 60 0,5 0 39 16,1 2-32-16,-2 6-51 0,-3 1-44 0,1 3-33 15,0 3 11-15,1 4-7 0,-3 3-26 0,-3 5-4 16,7 2-21-16,-7 4 13 0,7 4 21 0,-4 4-4 16,1 2-30-16,1 1-31 0,-1-1-25 0,3-1-17 15,2 0 0-15,1-2 0 0,-1-2 0 0,4-1 0 16,0-2 0-16,0 0 0 0,2 0 0 15,-2-3 0-15,4 0 0 0,-5-1 0 0,5-2 0 16,-8 0 0-16,4-4 0 0,0-8 0 0,2-4 0 16,-2-4 0-16,0-4 0 0,-1-3 0 0,1-6 0 15,0-2 0-15,-2-5 0 0,2-2 0 0,0 2 0 16,-2-7 0-16,1 0 0 0,1-3 0 0,2-1 0 16,0-2 0-16,-2 0 0 0,4-5 0 0,-4 1 0 15,-2-1 0-15,4-2 0 0,0-1 0 0,-3 0 0 16,3-2 0-16,0 0 0 0,-2-3-82 0,4 1-109 15,0-2-128-15,0-1-152 0,0-3-111 0,-4 1-74 16,4-3-59-16,0 0-109 0,0 0-120 0,0-30-257 16,0 6 187-16</inkml:trace>
  <inkml:trace contextRef="#ctx0" brushRef="#br2" timeOffset="191903.69">18346 4591 2538 0,'0'-5'30'15,"0"3"29"-15,0-1 35 0,0 1 36 0,0 0 14 16,18 0 14-16,-18 1 8 0,0 0 4 0,0 0-10 16,0 0-15-16,0 1-18 0,0 0-12 0,0-2-17 15,0 1-6-15,0 0-12 0,0 1-15 0,0-3-10 16,0 3-10-16,0 0-10 0,0 0-13 0,0 0-5 16,0 0-11-16,0 0-6 0,0 0 5 0,0 0 30 15,0 0 25-15,0 0 9 0,0 25 2 0,0-25-11 16,0 27 10-16,0-12 9 0,0 4 8 15,0 6-6-15,0 2-19 0,0 2-4 0,0 4 24 16,0 5 58-16,21 2 23 0,-21 8 9 0,0 1-23 16,0 2-40-16,0 3 7 0,0 2 1 0,0 1 13 15,0 0-5-15,0 0-11 0,0-2-11 0,0 1-4 16,0-2 2-16,0-1-19 0,-27-1-4 0,27 0-10 16,0-3-18-16,-21 2 1 0,21-2 0 0,0 1-2 15,-18 3 6-15,18 1 13 0,-11 2 3 0,11 1-7 16,-10 1-15-16,10 2-17 0,-6 0-6 0,6 2 3 15,-2-3 14-15,2-2 16 0,0-3 7 0,0 1 11 16,0-3-17-16,0-1-26 0,0-3-13 16,0-3-21-16,0-1 0 0,0-2 0 0,0-1 0 15,0-2 0-15,0 1 0 0,0 1 0 0,0-1 0 0,0-3 0 16,0 4 0-16,0-2 0 0,0 2 0 16,0 0 0-16,0 1 0 0,0-1 0 0,0 0 0 15,0 3 0-15,0-3 0 0,0 4 0 0,0-5 0 16,14 2 0-16,-14-2 0 0,0 2 0 0,0-3 0 15,0-1 0-15,13 1 0 0,-13-2 0 0,0-6 0 16,4 1 0-16,0-5 0 0,-2-2 0 0,-2-3 0 16,0-3 0-16,0-2 0 0,0-1 0 0,0-7 0 15,0 3 0-15,0-4 0 0,0 0 0 0,0-3 0 16,0 0 0-16,0-1 0 0,0 0 0 0,0-1 0 16,0-3 0-16,0 1 0 0,0-1 0 0,0 0 0 15,0 0 0-15,0 0 0 0,0 0 0 16,0 0 0-16,0 0 0 0,0 0 0 0,0 0 0 15,0 0 0-15,0 0-114 0,0 0-188 0,0-17-269 16,0 17-269-16,0-19-95 0,0 4-77 0,0-3-56 16,-25-7-140-16,25-8 210 0</inkml:trace>
  <inkml:trace contextRef="#ctx0" brushRef="#br2" timeOffset="192818.13">17899 6239 1601 0,'0'0'34'15,"0"0"32"-15,0 0 22 0,0 0 35 0,0-14 2 16,21 14 11-16,-21 0 14 0,0-8 10 0,0 8 12 16,18 0-5-16,-18-5 8 0,0 5-12 0,0 0-11 15,11-3 3-15,-11 3-6 0,0 0 4 0,0 0-1 16,0 0-10-16,0 0-6 0,0 0-6 0,0 0-10 16,0 0 1-16,0 0 10 0,0 0 5 0,0 0 12 15,0 0 12-15,0 0 3 0,0 0 27 0,0 0 15 16,0 0 0-16,0 0-1 0,0 0-34 0,0 0-35 15,0 0-20-15,0 0-25 0,0 0-9 0,0 0 5 16,0 0 31-16,0 0 12 0,0 0 7 16,0 20-3-16,0-20-37 0,0 24-14 0,0-7 3 15,0 5-3-15,0 1 3 0,16 4-1 0,-16-1-3 16,0 6-4-16,0 3 1 0,15 1-13 0,-15 1-24 16,0 0-17-16,10 6-17 0,-10 0-7 0,0-1 0 15,0 5 0-15,0-1 0 0,0 2 0 0,0 1 0 16,0 3 0-16,0-2 0 0,0 3 0 0,0 3 0 15,0 1 0-15,0 2 0 0,-18 0 0 0,18-1 0 16,0-1 0-16,0 1 0 0,-17-4 0 0,17-1 0 16,0-7 0-16,0-1 0 0,0-4 0 15,0-1 0-15,0-5 0 0,0-5 0 0,0-3 0 16,0-3 0-16,0-5 0 0,0 1 0 0,0-6 0 16,0-1 0-16,0-2 0 0,0-3 0 0,0-3 0 15,0 0 0-15,0-3 0 0,0-1 0 0,0 1 0 16,0-2 0-16,0 0 0 0,0 0 0 0,0 0 0 15,0 0 0-15,0 0 0 0,0 0 0 0,0 0 0 16,0 0 0-16,0 0 0 0,0 0 0 0,0 0 0 16,0 0 0-16,0-14 0 0,0 14 0 0,0 0 0 15,0 0 0-15,0-10-188 0,0 10-255 0,0-11-372 16,0 3-302-16,0-1-227 0,0 0-260 0,0-2 370 16</inkml:trace>
  <inkml:trace contextRef="#ctx0" brushRef="#br2" timeOffset="194051.34">16217 7986 3056 0,'0'0'49'0,"0"0"29"16,0 0 34-16,12 0 38 0,-12 0 2 0,0 0 28 16,0 0 16-16,0 0 9 0,0 0-17 15,0 0-22-15,0 0-20 0,0 0-27 0,0 0-15 16,0 0-15-16,0 0-10 0,0 0-4 0,0 0-18 15,0 0-13-15,0 0-24 0,0 0-20 0,0 0 0 16,0 0-4-16,0 0 46 0,0 0 55 0,0 0 26 16,0 23 29-16,0-23-34 0,0 35-38 0,0-12-7 15,0 5 7-15,0 2 21 0,-21 2-2 0,21 3 0 16,0-2-23-16,0 3-22 0,-18 2-5 0,18 0-19 16,-11-3-14-16,11 1-10 0,-12-2 1 0,6-1-5 15,-3-5-1-15,5-1 3 0,-2-5-9 0,0-3 7 16,2-3-1-16,0-6-2 0,2-3 8 15,0-1 4-15,-1-2 3 0,3-4 1 0,0 0 6 16,0 0-2-16,0 0-3 0,0 0 2 0,0 0-60 16,0 0-129-16,0 0-176 0,0 0-175 0,0-22-133 15,0 22-107-15,0-23-105 0,0 23-287 0,0-30 185 16</inkml:trace>
  <inkml:trace contextRef="#ctx0" brushRef="#br2" timeOffset="195168.21">15954 7283 1921 0,'19'-15'27'0,"-19"4"34"0,0 0 23 16,0 0 36-16,12-2 1 0,-12 0-7 0,10 2 10 15,-10 1 0-15,5 1 13 0,-5 0 10 0,0 3-7 16,4 1-11-16,-4 0-19 0,0 2-12 0,0 1-2 16,0 0 2-16,0 0-2 0,0 2-3 0,0 0 0 15,0 0 2-15,0 0 3 0,0-2-3 0,0 2-6 16,0 0-7-16,0-1-4 0,0 0 2 0,0 1 4 16,0 0-9-16,0 0 2 0,0 0-5 0,0 0-11 15,0 0-6-15,0 0-21 0,0 0-21 0,0 0-11 16,0 0-10-16,0 0 7 0,0 0-1 15,0 0 0-15,0 0 1 0,0 26 14 0,0-9 39 16,0 2 30-16,-23 6 2 0,23 5-1 0,0 5-1 16,0 5-4-16,-17 2 7 0,17 1-9 0,0 2-20 15,0-1-26-15,-12 1-4 0,12-1-13 0,0-4-9 16,0-2 0-16,0-1-4 0,0-2 5 0,0-3-5 16,0-4-5-16,0-3 10 0,0-3-5 0,0-5 0 15,0 1 4-15,0-5 0 0,0-5 5 0,0 0 0 16,0-1-1-16,0-6 1 0,0 1 4 0,0-2 0 15,0 1 8-15,0-1-4 0,0 0-5 0,0 0 4 16,0 0-6-16,0 0-27 0,0 0-136 0,0 0-130 16,0-17-168-16,-19 17-209 0,19-19-145 0,-14 19-396 15,14-26 168-15</inkml:trace>
  <inkml:trace contextRef="#ctx0" brushRef="#br2" timeOffset="196561.86">16870 7909 2391 0,'0'-2'30'16,"6"1"20"-16,-6-1 18 0,0 2 24 0,0-1 4 15,0 0 10-15,0 1 20 0,0 0 10 0,0 0-6 16,0 0-1-16,0 0-6 0,0 0-12 0,0 0-1 15,0 0-12-15,0 0-13 0,0 0-3 16,0 0-7-16,0 0 6 0,0 0-6 0,0 0-7 16,0 0-8-16,0 0-15 0,0 0-5 0,0 0-11 15,0 0-11-15,0 0-2 0,0 0 41 0,0 0 40 16,0 0 8-16,0 0 6 0,0 26-21 0,0-26-19 16,0 23 16-16,0-7 15 0,0 3 10 0,0 3-2 15,0 2-17-15,0 1-9 0,0 7 25 0,0 0 31 16,0 7 19-16,0 2 29 0,0 7-43 0,0 3-44 15,0 7-20-15,0 3-33 0,0 3-6 0,0 4 11 16,0 0 7-16,0 2 18 0,0-2-5 0,0-1-7 16,0-3-3-16,0 1-10 0,0-4 19 15,0 1-2-15,0 0 0 0,-17 0-12 0,17-2-16 16,0-2 3-16,-12 6-1 0,12 2 3 0,0 4-11 16,-12 1-17-16,12 1-3 0,-9 2-10 0,3 1 1 15,4 0 6-15,-2-3-11 0,0-4 4 0,0-1-3 16,0-4 3-16,1-3 10 0,-1 0 1 0,0-2 11 15,0-1 1-15,0 2 24 0,0 0 21 0,0 0-2 16,0 3 0-16,-1 6-12 0,-1-1-6 0,2 5-9 16,2 0-5-16,-2 3-19 0,2-3-21 0,0 3 0 15,0-2 0-15,0-6 0 0,0 0 0 0,2-3 0 16,-3-3 0-16,3-2 0 0,-2-4 0 16,2-1 0-16,-2 1 0 0,-2-3 0 0,4-3 0 15,-4 0 0-15,0 1 0 0,0-2 0 0,2 2 0 16,-4-1 0-16,1 1 0 0,1-4 0 0,0 3 0 15,-2-3 0-15,2-1 0 0,0-3 0 0,-3-2 0 16,3 0 0-16,0-4 0 0,0 0 0 0,0-1 0 16,0-3 0-16,0 1 0 0,0-3 0 0,-1 1 0 15,3-4 0-15,-2 0 0 0,2-3 0 0,0-1 0 16,0-1 0-16,-2-2 0 0,4-4 0 0,-4-4 0 16,4 1 0-16,0-4 0 0,0-1 0 0,-2-3 0 15,2-2 0-15,0-1 0 0,0 0 0 0,0 0 0 16,0-2 0-16,0 0 0 0,0 0 0 0,0 0 0 15,0 0 0-15,0 0 0 0,0 0 0 0,0 0 0 16,0 0 0-16,0 0 0 0,0 0 0 16,0 0 0-16,0-14 0 0,0 14-25 0,0 0-181 15,0-12-230-15,0 12-308 0,0-10-221 0,0 1-102 16,0 1-125-16,0 0-111 0,0-3 244 0</inkml:trace>
  <inkml:trace contextRef="#ctx0" brushRef="#br2" timeOffset="198846.47">16088 7970 1665 0,'0'0'55'0,"0"0"23"15,-20 0 22-15,20 0 31 0,0-1-26 0,0 1 13 16,0-2 9-16,0 2 13 0,0 0 2 0,0-1-1 16,0 1-12-16,0-1-12 0,0 1-5 0,0-1-7 15,0 1 3-15,0 0-5 0,0 0-6 0,0 0-2 16,0 0-5-16,0 0 1 0,0 0-2 0,0 0 0 15,0 0-8-15,0 0-3 0,0 0-8 0,0 0-15 16,0 0-12-16,0 0-19 0,0 0-9 0,0 0-2 16,0 0 4-16,0 0 47 0,0 0 24 15,0 0 12-15,0 0 10 0,0 24-33 0,0-24-6 16,0 16 12-16,0-16-1 0,0 25-4 0,0-25-8 16,-21 28-1-16,21-10 17 0,0 2-2 0,0 3-3 15,0-1-4-15,-12 5-7 0,12 1 11 0,0-1 5 16,0 5 13-16,-13 2-15 0,13 0-14 0,0 4-11 15,-8 1-33-15,6 1-4 0,-2 0-8 0,2 2 1 16,0 1 8-16,-2-3 2 0,1 1 15 0,-1-1-1 16,4-1 0-16,-4-2-6 0,4 1-5 0,-2-2 4 15,0-1-7-15,0-1 4 0,-2 0-7 0,2-1-9 16,0-1-1-16,0-3-9 0,-2 2 4 16,1-1 3-16,-1-2-1 0,0-1 3 0,0 1-7 15,0-3 5-15,2 0 7 0,-2 0 4 0,0-2 6 16,-1-2-5-16,1 1 8 0,2-2 34 0,-2 1 14 15,0 0 3-15,0-1-7 0,2 0-38 0,0 1-21 16,0-1-4-16,0-1-3 0,-3 2 2 0,5-2 6 16,-2 4-3-16,2-2-5 0,0 3-2 0,-2 2-4 15,2 1 2-15,0 0 3 0,0 0 3 0,0 1 0 16,0-1-2-16,0 2-2 0,0-2-3 0,0-3 0 16,0 1 4-16,0 0-3 0,0 1 11 0,0-1 28 15,0 0 19-15,0 2 11 0,0-1-4 0,0 0-24 16,0 1-24-16,0-1-8 0,0-2-4 0,0 2 0 15,0-3 0-15,0-1 0 0,0 0-1 0,0-2 3 16,0 0 1-16,0-1 1 0,0-1 0 16,0 1-2-16,0-3 2 0,0-1 0 0,0 1-3 15,0-1 2-15,0 1 3 0,0-2 0 0,0-1-1 16,0-1-3-16,0 1-2 0,0 0 2 0,0 0 0 16,0 0-2-16,0-1-1 0,0 1-5 0,0-2 5 15,0 3 5-15,0 0 2 0,0-1 3 0,0-1-2 16,0 0-4-16,0-1 6 0,0 4 1 0,0-4 0 15,0 0 3-15,0 1-4 0,0 1 4 0,0 1 0 16,0 0 9-16,0 0-8 0,0-2-6 0,0-1-4 16,0 0-13-16,0 0 0 0,0 2 0 15,0-2 0-15,0-1 0 0,0-1 0 0,-20-1 0 16,20 2 0-16,0-1 0 0,0-2 0 0,0-2 0 16,0-2 0-16,0 0 0 0,0-1 0 0,0 0 0 15,0-1 0-15,0-1 0 0,0 0 0 0,0 1 0 16,0-1 0-16,0 0 0 0,0 0 0 0,0 0 0 15,0 0 0-15,0 0 0 0,0 0 0 0,0 0 0 16,0 0 0-16,0 0 0 0,0 0 0 0,0 0 0 16,0 0 0-16,0 0 0 0,0 0 0 0,0 0 0 15,0 0 0-15,0 0 0 0,0 0 0 0,0 0 0 16,0 0 0-16,0 0 0 0,0 0 0 16,0 0 0-16,0 0-141 0,0 0-257 0,0 0-415 0,0-23-327 15,0 23-321-15,0-20-188 0,0 4 414 16</inkml:trace>
  <inkml:trace contextRef="#ctx0" brushRef="#br0" timeOffset="205531.27">519 7376 3168 0,'0'0'13'0,"0"0"6"0,0 0 24 0,0 0 43 15,0 0 33-15,0 0 40 0,0 0 17 0,0 0-20 16,0 0-38-16,0 0-47 0,21 0-34 0,-21 0-25 15,0-17-4-15,14 17-4 0,-14 0-4 0,19 0 2 16,-7 0-1-16,0-10 7 0,-1 10 15 16,-3 0 20-16,2-4 17 0,7 4 3 0,-7-5-1 15,3 1-19-15,1 1-17 0,-2-1-3 0,3 2-11 16,-3-1 3-16,3-3 2 0,-3 3-3 0,3 1 2 16,-7 0-6-16,2 2-6 0,-1 0-7 0,-5 0-2 15,0 0-10-15,0 0 1 0,-4 0 4 0,0 0 7 16,0 24 8-16,0-24 1 0,0 26-2 0,0-7-1 15,0 1-3-15,0 4 4 0,0-2 0 0,0 3-6 16,0-4 1-16,0 1-1 0,-23-3 3 0,23 0 2 16,-20-2 0-16,20-3 1 0,-19-1-4 0,19-3 3 15,-12-4-1-15,12 1-1 0,0-4 6 0,0 0-2 16,0-1 7-16,0-1 27 0,0-1 35 0,0 0 32 16,0 0 23-16,0 0-4 0,0 0-28 15,0 0-24-15,20 0-20 0,-20 0-1 0,23 0 8 16,-23 0 10-16,23 0 3 0,-9 0-10 0,-14 18-17 15,17-18-12-15,-17 0-17 0,10 0-10 0,-10 0-10 16,4 11-8-16,-4-11-3 0,0 0 0 0,0 0 4 16,0 6 7-16,0-1 9 0,0 1 4 0,0-1 4 15,0 5-8-15,-23 0 1 0,23 2 1 0,0-1-1 16,-22 5 1-16,22-1-1 0,-27-1-4 0,8 1-10 16,3 2-4-16,-3 1-67 0,-4 1-46 0,5-1-39 15,-5 3-52-15,-2-2 22 0,7-1-5 0,-5-2-6 16,-4-1-5-16,4-2-28 0,-4-6-26 15,1-5-15-15,-6-2 3 0,1 0 19 0,-2 0 29 16,-6-38 15-16,8 17-4 0,-6-6-31 0,2-1-87 16,4-3-133-16,2-4-52 0,2-5 83 0</inkml:trace>
  <inkml:trace contextRef="#ctx0" brushRef="#br0" timeOffset="205954.22">742 7212 2961 0,'4'-5'38'16,"2"-3"46"-16,-1 2 55 0,-5-2 71 0,0 2 20 15,4-1-1-15,-4 1-28 0,0 1-35 0,4 3-39 0,-4-3-23 16,0 1-16-16,4-1-26 0,-4 3-25 16,4 0-19-16,-4 0-17 0,4 2-10 0,-4 0 0 15,2 0 3-15,2 0-1 0,5 0 5 0,-1 27-3 16,2-27 1-16,7 31 4 0,1-8-6 0,5-1 10 15,0 4-3-15,4 1-3 0,0-2 7 0,0 1-7 16,-9-2 1-16,3-2 6 0,-3-3-4 0,-3-2 0 16,-3-5 0-16,-1-1 9 0,-7-4 31 0,0-2 26 15,0-3 37-15,-4 0 18 0,0-2 14 0,0 0 11 16,0 0-6-16,0 0 15 0,0 0-14 0,0 0-20 16,0 0-11-16,0 0-30 0,0 0-24 15,-17 0 47-15,17 0 49 0,0 0 11 0,-18 0 11 16,8 0-62-16,-7 28-68 0,-2-28-27 0,1 38-13 15,-9-14 0-15,6 2-2 0,-4 5 1 0,1 0-4 16,1 2-2-16,4 2 0 0,1 3 1 0,1-1 3 16,-6 2-1-16,5-1 0 0,-1 0-4 0,1 1-62 15,-7-3-75-15,2-1-107 0,4-3-141 0,-3-2-91 16,5-1-57-16,3-3-61 0,-1-5-48 0,3 0-61 16,4-5-228-16,1-7 58 0,3-3 191 0</inkml:trace>
  <inkml:trace contextRef="#ctx0" brushRef="#br0" timeOffset="-209492.09">2009 7367 3060 0,'23'-11'46'0,"-23"-4"25"0,0 6 51 16,21-1 62-16,-21-3 3 0,14-1 14 0,-14 2-16 15,15 3-21-15,-15 1-13 0,12 0-9 0,-6 1-4 16,-6-1-25-16,8 1-23 0,1 0-12 0,-3 2-18 16,0 1-8-16,-4 1-2 0,2-2-3 0,0 3-3 15,1 0 8-15,-1 1 0 0,0 1-10 0,0 0-10 16,-2 0-25-16,6 0-7 0,-4 0-4 15,3 0-2-15,-3 0 4 0,0 28-2 0,0-28 9 16,0 31-2-16,4-12 2 0,1 5 3 0,-3 2-14 16,-2 2 5-16,4 1 3 0,-1 3-6 0,-7 1 3 15,4-2 3-15,0 1-3 0,-4 1 3 0,0-1-1 16,0 2-2-16,0-4 2 0,0 0-4 0,-23-1 4 16,23-1-1-16,-27-3-6 0,27-2 0 0,-37-1 7 15,12-4-14-15,-6-3-17 0,-6-1-18 0,0-6-30 16,-7 0-2-16,-5-7 14 0,-1-1 13 0,5 0 19 15,-3 0 12-15,3 0 11 0,3-32 12 0,7 32 2 16,8-32 8-16,5 11 1 0,3 0 2 0,11-4 10 16,4-3 10-16,4-1 5 0,0-4 4 15,0-1 5-15,39-2-9 0,-12 0-8 0,-5-3-14 16,12 2-12-16,-3 1-9 0,4 0-6 0,-4 4 6 16,4 1-6-16,-2 5-3 0,-2 3 6 0,0 1-7 15,-4 7 3-15,-4 2-27 0,-1 4-50 0,-5 2-75 16,-3 4-91-16,-1 1-93 0,-7 2-78 0,2 0-55 15,-4 0-97-15,0 30-201 0,3-30-4 0,-3 29 134 16</inkml:trace>
  <inkml:trace contextRef="#ctx0" brushRef="#br0" timeOffset="-208896.47">2458 7251 3406 0,'0'-15'55'0,"27"3"35"16,-27 0 54-16,22 3 65 0,-22-1 1 0,33 1 15 15,-20 2-1-15,1 1-13 0,-14 2 0 0,17 3 5 16,-17-2 1-16,10 1-11 0,-10 0-2 0,4 0-22 16,-4 1-34-16,0-1-14 0,0 2-30 0,0 0-4 15,0 0-1-15,0 0-6 0,0 0 0 0,0 0 16 16,0 0 28-16,0 0 2 0,0 0-8 0,0 26-35 15,0-26-43-15,0 23-17 0,0-23-11 0,0 32 2 16,0-16-4-16,0 4-4 0,0 2-1 16,-22 2-9-16,22 0-3 0,0 3-3 0,0 4-2 15,0 1 0-15,-15 1 2 0,15 4 2 0,-14 0-4 0,14 3 1 16,-17-2 1-16,7 3-4 0,-3-2-1 16,1 1 1-16,-2-1-2 0,-3-2-1 0,3-2 6 15,-1 0-2-15,-1-5-1 0,5-2 0 0,-1-4-1 16,4-3 1-16,-3-5 1 0,7-3 8 0,0-5 2 15,4-3 5-15,0-1 11 0,0-3 22 0,0-1-3 16,0 0-6-16,0 0-12 0,35 0-25 0,-35 0 0 16,41 0-1-16,-18-26 1 0,8 26-2 0,4 0-2 15,0-20 2-15,-1 20-5 0,-3 0-3 0,-5-15-56 16,1 15-58-16,0 0-74 0,-4-12-117 16,0 12-126-16,-9 0-143 0,3-3-87 0,-1 3-49 15,-6 0-13-15,-3 0-25 0,-1 0-260 0,0 0 97 16,-6 0 194-16</inkml:trace>
  <inkml:trace contextRef="#ctx0" brushRef="#br0" timeOffset="-208430.95">3227 7363 3849 0,'18'-25'46'0,"-1"2"53"15,2 1 88-15,-9 4 115 0,2-5 79 0,5 3 74 16,-7 3 9-16,-6 8-38 0,2 2-76 0,-6 1-100 16,0 2-82-16,0 0-71 0,0 3-52 0,0 0-32 15,0 1-16-15,0 0-10 0,0 0-2 0,0 0 5 16,0 0 2-16,-20 0 4 0,20 27 5 0,-19-27 1 16,19 32 0-16,-25-10 4 0,7 3-3 0,1 3-1 15,-8 1-1-15,5 1-2 0,-3 0 2 0,0-1 0 16,5-1 0-16,-3-3-1 0,2-5-2 0,5 1 0 15,4-6-4-15,3-2 3 0,1-5 0 0,4 1 4 16,0-4 5-16,2-1 4 0,0-2 14 0,0 2 40 16,0 3 43-16,33-2 37 0,-33 3 19 0,39 2-13 15,-16-1-23-15,2 1-29 0,4 1-18 16,-2 0-23-16,-4 1-19 0,-1-1-13 0,1 1-14 16,-4-1-7-16,-3 2-4 0,1-1 0 0,-3 2 0 15,-4 0 0-15,-1 1 0 0,-5 0 0 0,0 3 0 16,-2-1 0-16,-2-1 0 0,0 2 0 0,0 1 0 15,-25-1 0-15,25 1 0 0,-35 0 0 0,19 0 0 16,-7 0 0-16,-2 2 0 0,-4-4-28 0,0-1-51 16,-2 1-67-16,0-1-81 0,-2 0-80 0,2-4-125 15,-4 3-169-15,2-3-98 0,2-3-84 0,-2 2-63 16,0-2-81-16,0 0-195 0,0-7 191 0</inkml:trace>
  <inkml:trace contextRef="#ctx0" brushRef="#br0" timeOffset="-206222.78">4395 7098 2850 0,'-13'0'53'0,"13"-20"38"15,0 10 50-15,0-4 60 0,27 0-1 0,-27-4 13 16,25 7-2-16,-25-3-19 0,23 3-11 0,-23 4-8 16,18 1-10-16,-18 1-1 0,15 1-8 0,-15 3-1 15,0-1-10-15,0 2-20 0,6 0 0 0,-6 0-19 16,0 0-13-16,0 0 4 0,0 0-30 16,0 0-21-16,0 0-16 0,0 0-23 0,0 0 6 15,0 0 10-15,0 0 26 0,-21 24 6 0,21-24-3 16,-24 30 1-16,5-7-25 0,-2 6 12 0,-4 5 12 15,-1 7 22-15,-3 7 17 0,-4 5-13 0,-3 10-16 16,-1-1-26-16,-4 9-17 0,0 1-4 0,-5 0-5 16,-2-1-3-16,-1 1 2 0,-1-5-5 0,7-4 3 15,-3-2-1-15,7-6-9 0,2-3 3 0,10-2-7 16,4-7-5-16,9-3 11 0,3-5 0 0,7-2 13 16,4-7 3-16,0-3-4 0,0-2 0 0,48-3-6 15,-23-4-5-15,10-1-7 0,2 0-38 0,6-3-48 16,3-1-64-16,1 0-91 0,-3-3-61 0,1-1-58 15,-3-4-27-15,-7-1-17 0,-6 0-55 16,0 0-61-16,-11 0-121 0,-1-26-248 0,-9 26 47 16,-4-30 167-16</inkml:trace>
  <inkml:trace contextRef="#ctx0" brushRef="#br0" timeOffset="-205696.64">4825 7506 3911 0,'27'-5'6'0,"-27"-3"-2"0,26 3 4 0,-26-4 44 16,31 2 45-16,-14-2 40 0,-1 3 28 0,-3 2-16 15,-3 3-35-15,-10 1-26 0,13 0-28 0,-7 0-24 16,-6 0-16-16,6 0-9 0,-4 0-1 0,0 0 8 16,2 0 13-16,-2 0 2 0,2 29 3 15,-1-29-2-15,3 26-14 0,-2-8 2 0,0 3-6 16,0 0-12-16,0 3 2 0,-2 1 7 0,3 4-2 15,-3 0-3-15,-2 0-1 0,0 4-12 0,0 0 5 16,0 1-4-16,0-1-2 0,0 0 1 0,0 0 0 16,-25-3 2-16,25-1-2 0,-31-2-29 0,12-2-36 15,-6-3-23-15,3-6-25 0,-5-1-1 0,-2-7 7 16,-2-5 2-16,-2-3 10 0,-4 0 22 0,3 0 21 16,-1-35 29-16,0 35 23 0,4-40 7 0,6 15 4 15,5-4 7-15,5 1 13 0,9-4 15 0,4-2 10 16,2 1 2-16,0 0 0 0,29-2-15 0,-29 1-4 15,43 1-7-15,-12 1-9 0,0 3-3 16,0 1-6-16,0 5-4 0,0 2-7 0,-6 3-18 16,-2 5-45-16,0 2-71 0,-7 3-123 0,-3 4-140 15,-5 2-124-15,0 2-150 0,-2 0-207 0,-2 0 158 16</inkml:trace>
  <inkml:trace contextRef="#ctx0" brushRef="#br0" timeOffset="-205292.26">5131 7641 4322 0,'12'-17'23'0,"0"17"9"0,1-18 43 0,-1 18 89 16,-4-24 81-16,5 13 84 0,-5 1 27 16,-2 10-58-16,-2-9-105 0,-1 9-92 0,-3-4-72 15,0 4-40-15,0 0-10 0,0 0-1 0,0 0-3 16,0 0 17-16,0 0 7 0,0 29-11 0,0-29 8 15,0 31-11-15,0-11 0 0,0 4 15 0,0 2-8 16,0-1 3-16,0 3 5 0,0 2-6 16,0-1 6-16,0 3 0 0,18 0-6 0,-18 0 17 0,0 2-18 15,19-4-52-15,-19 1-29 0,0-3-52 0,14-1-40 16,-14-4 16-16,0-1 8 0,8-4-3 0,-8-3 23 16,0-4 20-16,0-3 25 0,0-2 47 15,0-3 37-15,0-3 20 0,0 0-4 0,0 0-4 16,0 0-1-16,-22-36-7 0,22 36 7 0,0-42 1 15,-19 17-7-15,19-5 8 0,0-1-5 0,0-1-1 16,0-2 2-16,0-1-2 0,0 1 1 0,0 0-2 16,39 2 4-16,-39 0-3 0,38 1 4 0,-18 3-4 15,3 3-1-15,-2 4-5 0,1 3-26 0,-5 2-65 16,0 6-101-16,-3 0-152 0,-4 6-148 0,-1 1-127 16,-1 3-218-16,2 0 17 0,-4 0 173 0</inkml:trace>
  <inkml:trace contextRef="#ctx0" brushRef="#br0" timeOffset="-199622.78">5716 7432 3281 0,'10'0'30'0,"4"-26"60"0,-3 26 64 15,-3 0 51-15,0-29 6 0,-2 29-31 16,-3-14-47-16,1 14-44 0,-4 0-39 0,0 0-31 16,0 0-21-16,0 0-8 0,0 0 3 0,0 0 2 15,0 0 4-15,0 31 1 0,-23-8 4 0,23 3-2 16,0 6 1-16,0 3 0 0,-17 6-5 0,17 1 2 16,0 3-3-16,0-2-35 0,0 0-21 0,0 1-33 15,0-1-48-15,0-3-39 0,0 1-54 0,0-5-52 16,-10 1-36-16,10-5-32 0,0 0-71 0,-4-5-106 15,0-6-115-15,-2-3 108 0</inkml:trace>
  <inkml:trace contextRef="#ctx0" brushRef="#br0" timeOffset="-199332.23">5612 7758 3086 0,'0'-4'12'0,"13"0"16"15,-13-1 10-15,0 3 17 0,0-5-5 0,0 6-18 16,0-4-10-16,0 5-20 0,0-3-9 0,0 3 1 16,-29 0 0-16,29 0-5 0,-29 0-16 0,10 0-24 15,-2 0-24-15,1 0-21 0,-1 27-8 0,0-27 8 16,3 20 14-16,1-20 24 0,1 24 20 0,3-10 15 16,3-1 7-16,4 0 5 0,2 0 3 15,4 0 2-15,0-2 5 0,0 2 0 0,0-3 5 16,41 1 1-16,-41-1 8 0,39-4 15 0,-14 1 6 15,-4-3 5-15,4 0-8 0,-3-2-15 0,1-1-8 16,-2-1-8-16,-3 0-8 0,1 0-40 0,0 0-75 16,-3 0-101-16,-1 0-160 0,-3-22-184 0,0 22-4 15,-1-15 101-15</inkml:trace>
  <inkml:trace contextRef="#ctx0" brushRef="#br0" timeOffset="-198943.83">5957 7686 3295 0,'13'-4'15'0,"-5"0"20"15,0-2 44-15,-1 3 59 0,-1-5 26 0,0 4 3 16,-2 1-32-16,-2 1-56 0,-2 1-43 0,0-1-28 16,2 2-18-16,-2 0-4 0,0 0 3 0,0 0 3 15,0 0 8-15,0 0 2 0,0 29-3 0,0-29 1 16,0 26-1-16,0-8-2 0,0 2 1 0,0-1 1 15,0 4-4-15,0-1 1 0,0 0 3 0,17 1-18 16,-17 1-14-16,0 2-18 0,0-2-20 16,14 1-8-16,-14-1-13 0,11-2-16 0,-11 0-14 15,8-4-12-15,-8 2 6 0,2-4 0 0,-2-5 7 16,0 0 26-16,0-4 26 0,0-2 36 0,0-5 25 16,0 0 10-16,0 0 2 0,0 0-2 0,0-23 3 15,-21 23 6-15,21-27 6 0,0 7 14 0,0 2 16 16,-16-3 14-16,16 1 5 0,0-6 0 0,0 2-5 15,0 0-16-15,31-2-9 0,-31 2-11 0,29-2-14 16,-9 2-4-16,-20 0-5 0,33 2-2 0,-16 1-3 16,-3 4-22-16,3 1-54 0,-3 3-72 0,-1 4-103 15,-5 2-151-15,2 5-193 0,3-1-77 0,-7 3 107 16</inkml:trace>
  <inkml:trace contextRef="#ctx0" brushRef="#br0" timeOffset="-198735.31">6367 7807 3424 0,'0'0'5'0,"16"0"20"0,-16-26 58 15,15 26 59-15,-15 0 34 0,10-23 1 0,-10 23-54 16,0 0-67-16,0 0-43 0,0 0-22 0,0 0-10 16,0 0 9-16,0 0 1 0,0 0 5 0,-21 23 5 15,21-23-1-15,0 31 4 0,-16-7-7 0,16 1-34 16,-15 4-36-16,15 1-57 0,0 1-86 0,0 3-67 15,0-2-80-15,-8 0-113 0,8 0-198 16,0-7-50-16,0-1 116 0</inkml:trace>
  <inkml:trace contextRef="#ctx0" brushRef="#br0" timeOffset="-198598.07">6423 7506 2906 0,'18'-18'-44'0,"-18"2"-47"0,15 1-45 0,-15 4-58 16,10-2-67-16,-10 5-182 0,0 5-148 0,0-1 58 16</inkml:trace>
  <inkml:trace contextRef="#ctx0" brushRef="#br0" timeOffset="-198147.37">6592 7763 3363 0,'8'0'9'0,"3"-27"52"0,-5 27 66 16,2-20 43-16,0 20 18 0,-1-27-32 0,-5 27-56 15,-2-17-39-15,2 17-31 0,-2 0-24 0,0-18-14 16,0 18-9-16,0 0 5 0,0 0 1 0,0 0 6 16,0 0 4-16,-25 0-3 0,25 23 2 15,0-23-2-15,-19 24 1 0,19-24 3 0,0 35-3 16,-12-17 1-16,12 7-2 0,0-1 2 0,0 2 2 15,0 1 1-15,0 2 0 0,0-1 0 0,0 1 1 16,0 0-9-16,0 1-18 0,23-3-17 0,-23 1-8 16,0-3-7-16,20 0 5 0,-20 0-9 0,13-3-20 15,-13-3-3-15,10-3-2 0,-10-3 25 0,8-3 31 16,-8-2 28-16,0-6 17 0,0-2 3 0,0 0-10 16,0 0-7-16,0-24-2 0,0 24-3 0,0-36 20 15,-27 14 11-15,27-6 7 0,-20-2 16 16,20 1 6-16,0-2-2 0,-23-2 2 0,23 1-12 15,0 0-10-15,0-2-8 0,0 2 4 0,25 1 9 16,-25 1 3-16,33 1-2 0,-33 3-14 0,39 1-12 16,-16 4-11-16,2 4-6 0,0 5 1 0,-3 2-7 15,1 7 1-15,0 3 0 0,2 0-2 0,-1 0-2 16,-3 32-28-16,0-32-29 0,-3 46-48 0,1-15-46 16,-3 2-28-16,-3 3-42 0,-5 2-18 0,-4 4-43 15,-4-2-60-15,0 4-120 0,0-4-192 0,0 1 95 16</inkml:trace>
  <inkml:trace contextRef="#ctx0" brushRef="#br0" timeOffset="-197950.56">7251 7869 2267 0,'9'-27'-2'0,"-5"2"-4"0,0 3-1 15,-4 1 5-15,0 1-14 0,0 8-15 0,0 0-21 16,0 8-35-16,-33 2-16 0,33 2-24 0,-31 0-20 16,10 0-34-16,3 29-20 0,-7-29-27 0,4 29-55 15,-4-29-15-15,3 35 53 0</inkml:trace>
  <inkml:trace contextRef="#ctx0" brushRef="#br0" timeOffset="-197376.25">6921 7909 1638 0,'0'0'13'15,"43"0"14"-15,-14-19 3 0,-2 19 20 0,2 0 11 16,2-24 21-16,0 24 8 0,-4-15-13 0,-2 15-16 16,-3-11-21-16,-3 11 0 0,-3 0-4 0,-3-9-10 15,-3 9-12-15,-6 0-16 0,-2 0-18 0,-2 0 0 16,0 0-2-16,0 0 6 0,0 0 15 0,0 0 1 16,0 0-10-16,-24 26-19 0,24-26-13 0,0 20-5 15,-25-20 8-15,25 25 10 0,0-25 6 16,0 22 7-16,0-11 2 0,0-11 9 0,0 16 12 15,0-16 18-15,0 12 20 0,0-12 14 0,0 0 20 16,29 0-2-16,-29 0 16 0,27 0 0 0,-11 0-2 16,3-30 8-16,-3 30 6 0,3-24 17 0,-1 24 0 15,-1-32-3-15,0 16-24 0,-1-2-33 0,-4 2-9 16,1 0-14-16,-3-2-10 0,-2 3 7 0,1 0-3 16,-7 2-7-16,2 3-3 0,0 2-16 0,-4 3-12 15,4 2-11-15,-4 1-7 0,0 2 3 0,0 0 4 16,0 0 9-16,0 0 4 0,0 29 5 0,0-29-4 15,0 31-2-15,0-11 4 0,0 3-3 0,0 1-2 16,0 1-1-16,0-1-3 0,0 2-12 16,0 0-2-16,0-4-2 0,0 1-6 0,0-1 0 0,15-3 2 15,-15-2 0-15,0-1 8 0,12-3 15 16,-12-1 1-16,13-4 7 0,-13-2 6 0,10-3-3 16,-10 0 5-16,6-3-3 0,-2 0-5 0,-2 0 2 15,-2 0-1-15,0 0-1 0,0-28 0 0,0 28-1 16,0-25-3-16,0 25-3 0,0-33 1 0,0 14-1 15,0 0 3-15,0-2 1 0,0 0 0 0,0 0 1 16,2 3-1-16,-2-1 3 0,2 3-2 0,3-1-2 16,1 3 0-16,2 3-6 0,2 1 3 0,3 1 0 15,-1 5-4-15,3-1-6 0,-3 3-18 0,2 1-21 16,-1 1-16-16,-1 0-9 0,-1 0-12 0,-1 0 0 16,2 0-5-16,-3 28-5 0,-1-28-8 0,-4 22-3 15,2-22-6-15,-2 26-12 0,-2-10-9 16,-2 0-20-16,0 0-27 0,0 1-35 0,0 0-83 15,0 1-68-15,0-2 61 0</inkml:trace>
  <inkml:trace contextRef="#ctx0" brushRef="#br0" timeOffset="-196767.51">7946 7867 3194 0,'12'0'0'0,"-1"0"8"15,-3 0 19-15,-2 0 28 0,0 0 12 0,1 0-2 16,-3 0-23-16,-4 0-32 0,0 0-17 0,0 0-7 15,0 0 3-15,0 0 6 0,0 0 3 0,0 0 1 16,-33 0 0-16,33 29 1 0,-23-29 0 0,23 29-2 16,-25-11-2-16,25 2-2 0,-23-1 2 15,23 1 6-15,-12-1-5 0,12-1 1 0,0-1-9 16,0-1-9-16,0-3 4 0,0-3 0 0,0-1 12 16,0-3 9-16,0-2 2 0,0-3 4 0,27-1-3 15,-27 0-4-15,29 0-2 0,-11-29-1 0,3 29 0 16,4-34 0-16,0 14 5 0,2-3 10 0,2-1 16 15,-5 2 28-15,5-3 28 0,-6 1 15 0,4 2 21 16,-4-1 9-16,-1-1-4 0,-3 3 19 0,2 0-7 16,-5-1-6-16,1 2 4 0,-5 2-11 0,-2 1 8 15,-3 0 13-15,-3 6 15 0,0-1-27 0,-2 5-41 16,-2 2-46-16,0 0-57 0,0 5-15 16,0 0 0-16,0 0 7 0,0 0 42 0,0 24 61 15,-27-24 25-15,27 37 30 0,-29-10 11 0,29 4-31 16,-31 7-6-16,13 3-34 0,3 3-42 0,-1 1-14 15,3 5-19-15,1 1 5 0,1 2 4 0,-1 1-6 16,2 3 4-16,-3 4-7 0,1 1-7 0,-3-2-1 16,1 3 7-16,-3-4 4 0,-3-2 1 0,-1-3 4 15,-4-7-11-15,-2-6-1 0,0-8-36 0,-6-2-39 16,-2-8-49-16,-2-5-68 0,4-4-35 0,-6-5-24 16,-3-4-25-16,5-3-14 0,0-2-25 0,6 0-68 15,2-26-98-15,4 26-107 0,5-41-272 0,3 11-67 16,7-4 173-16</inkml:trace>
  <inkml:trace contextRef="#ctx0" brushRef="#br0" timeOffset="-196320.49">8868 7188 4009 0,'10'-16'37'0,"3"3"18"0,-3 1 64 0,0 0 80 15,5 2 48-15,-5-4 43 0,-2 6-24 0,-1 4-62 16,-3 1-86-16,-4 1-62 0,0 2-47 0,0 0-15 16,0 0-3-16,-29 0-8 0,29 0 9 15,-21 24-7-15,21-24 14 0,-29 48 4 0,13-11-7 16,-1 7 8-16,1 6-10 0,16 9 5 0,-19 3 11 15,19 3-4-15,-12 3-11 0,12-3-4 0,0 2-59 16,0-3-65-16,0 0-56 0,0-5-73 0,0-2-37 16,24-2-48-16,-24-5-49 0,0-5-47 0,19-4-31 15,-19-2-66-15,0-8-130 0,0-5-5 0,0-11 124 16</inkml:trace>
  <inkml:trace contextRef="#ctx0" brushRef="#br0" timeOffset="-195927.2">8930 8033 3519 0,'12'-25'37'15,"5"-1"66"-15,4 2 71 0,-5-1 74 0,9-2 35 16,-4 1-15-16,-3 2 7 0,1 3 34 0,-5 1 18 16,1 4 8-16,-5 1-47 0,0 2-92 0,-3 3-84 15,-1 3-63-15,-2 3-33 0,-4 0-22 0,2 3-7 16,-2 1-7-16,0 0 1 0,0 0 2 0,2 0 1 16,-2 0 5-16,2 0 1 0,-2 0-1 0,0 0 5 15,2 0 2-15,-2 0-6 0,0 0-8 0,2 0-6 16,-2 0 4-16,0 0 10 0,0 0 7 0,4 0-21 15,-2 0-27-15,3 0-16 0,1 0 4 0,0-23 21 16,4 23 22-16,1-32 13 0,-3 14 5 0,2-5 3 16,1 1 4-16,-1 1-2 0,-4-2 0 15,0 2 2-15,-2 0 0 0,1 4-3 0,-1 0-2 0,-4 5-28 16,0 3-28-16,0 2-23 0,0 3-16 16,0 4 19-16,-29 0 25 0,29 0-11 0,-39 0-8 15,14 32-36-15,0-32-45 0,-6 41-15 0,0-15-16 16,2 6 8-16,-2-2 23 0,4 6 27 0,2-1 9 15,5 3-3-15,1-1-5 0,7 1-5 0,3-1 6 16,9 1 9-16,0-1 8 0,0-2 17 0,0 0 9 16,29-2 4-16,-29-1 1 0,35-4-20 0,-35-2-28 15,42-2-27-15,-19-5-31 0,1-1-40 0,-3-5-49 16,6-2-101-16,0-6-146 0,0-4-38 0,2-1 94 16</inkml:trace>
  <inkml:trace contextRef="#ctx0" brushRef="#br0" timeOffset="-195136.71">9484 7736 2405 0,'2'-23'28'0,"0"0"11"0,0 2 7 16,-2-2 24-16,0 1-17 0,0 0-6 0,0 3-7 16,0 0-23-16,0 6-15 0,0 0-4 0,0 2-2 15,0 4-2-15,-25 3 4 0,25 2 0 0,0 2-3 16,-22 0-3-16,22 0-15 0,-21 25-7 15,9-25-7-15,-1 28-5 0,-1-28-1 0,-1 34-10 16,-1-15-4-16,1 1 5 0,1-2 6 0,-1 2 20 16,1-2 3-16,1-1-3 0,1 0-1 0,2 0-1 15,-1-3 6-15,3 2 4 0,6-4 15 0,-2 0-3 16,4-2 5-16,0-1 3 0,0-4-2 0,0 1 4 16,0-2 7-16,23-3 6 0,-23-1 13 0,22 0 18 15,-22 0 7-15,29 0 14 0,-12 0 2 0,3 0 10 16,1-21 3-16,0 21 3 0,2 0 8 0,-1-22 7 15,-1 22 7-15,0-21 0 0,-3 21-1 0,-1-19-10 16,-3 8-8-16,1 0-14 0,-5 2-27 0,-2 1-27 16,-4 2-25-16,-2 1-12 0,1 5-6 0,-3 0 3 15,0 0 9-15,0 0 5 0,0 0 2 16,0 28 4-16,0-28-4 0,-23 33 2 0,23-12 2 16,0 5-6-16,0-2-1 0,0-1-16 0,0 1-6 15,0-2-1-15,0-1 1 0,0-3 13 0,0-5 6 16,0 0 8-16,0-5 9 0,16-3 4 0,-16-5-6 15,0 0-1-15,15 0-8 0,-15 0 1 0,18-32 6 16,-7 32 3-16,1-39 11 0,3 13 12 0,-1-1 17 16,3-2 32-16,1-1 14 0,-1 0 20 0,-1 0-12 15,1-1-24-15,-3 1 7 0,1 3 10 0,-1 0 9 16,-3 2-1-16,-3 1-30 0,0 5-44 0,-2 1-16 16,-2 4-13-16,1 3-6 0,-5 2-3 15,0 4-7-15,0 1-2 0,0 4 5 0,0 0 7 16,0 0 5-16,-25 0 2 0,25 26-3 0,-21-26-4 15,21 31-4-15,-25-12 13 0,25 2-3 0,-24 2 0 16,24 2 3-16,-21-1-9 0,21 2 3 0,-15 0-1 16,15 0 6-16,-10-2-1 0,10-2 2 0,0 1 3 15,0-3-2-15,0-2 3 0,0-1-3 0,0-3 0 16,23 0 3-16,-23-4 4 0,23 1 35 0,-23-2 25 16,31 0 16-16,-13-4 36 0,3 3 2 0,2-3 11 15,-3-2 28-15,1 1 12 0,0-3 21 0,-3 1 0 16,1 0-29-16,-7-2-44 0,3 0-53 0,-7 0-43 15,-2 0-25-15,-2 0-23 0,-2 1-11 16,-2 0-4-16,0 0 5 0,0 2 7 0,0 2 19 16,0 3 9-16,0 3-4 0,-29 5 5 0,29 2-41 15,-20 3-40-15,20 3-39 0,-29 3-42 0,14 0-20 16,-1 4-15-16,-3-5-16 0,3 3-2 0,-3-5 2 16,0-1-13-16,3-5-14 0,-3-3-46 0,5-4-33 15,-5-5-29-15,5 0-32 0,1-6-28 0,5 0-78 16,2 0-96-16,4-36 0 0,2 14 119 0</inkml:trace>
  <inkml:trace contextRef="#ctx0" brushRef="#br0" timeOffset="-194892.17">10030 7779 3251 0,'29'-43'32'0,"0"-2"47"0,-5 5 60 0,-3 1 44 16,-2 1 6-16,-5 4-11 0,-1 8-35 0,-5 5-34 16,-4 5-42-16,-4 6-40 0,0 2-29 0,0 6-14 15,0 2-1-15,0 0 3 0,0 0 5 0,0 24 4 16,-23-24 13-16,23 40 4 0,0-10 7 0,-23 2 3 15,23 5-9-15,-14 3-3 0,14 1-4 0,-10 3-2 16,10-1 0-16,-15 0-5 0,15 1 2 0,-6-2 3 16,0 0-2-16,6 0 10 0,-6-4-8 0,3-1-3 15,-1-3-9-15,4-1-32 0,-2-5-30 0,-2-2-40 16,4-4-25-16,-2-5-28 0,0-3-27 0,-2-4-12 16,2-1-14-16,-2-4 3 0,2-3-6 0,0-2-68 15,-1 0-77-15,-1 0-112 0,2 0-133 16,-2-34 94-16,0 34 126 0</inkml:trace>
  <inkml:trace contextRef="#ctx0" brushRef="#br0" timeOffset="-194723.15">9957 7820 2770 0,'0'-3'37'0,"0"3"22"16,0 0 26-16,0 0 36 0,0-5-11 0,23 2-13 15,-23 0-27-15,0 0-37 0,0-1-25 0,23 2-4 16,-23 0-5-16,0 0 1 0,23-2 0 15,-23 3-21-15,16-2-38 0,-6 3-56 0,1 0-72 0,3 0-77 16,3 0-78-16,3 0-139 0,-3 0-179 16,2 23 94-16</inkml:trace>
  <inkml:trace contextRef="#ctx0" brushRef="#br0" timeOffset="-193976.3">4868 8715 4553 0,'0'-30'4'0,"37"30"25"0,-18-22 76 15,-19 22 116-15,35-30 122 0,-18 30 61 0,-17-19-15 16,20 19-85-16,-20 0-125 0,0 0-81 0,0 0-67 15,0 0-39-15,0 0-2 0,0 0-14 0,0 0 10 16,0 0 9-16,0 0 0 0,0 0 13 16,-27 25-8-16,27-25-1 0,-27 33 0 0,9-10-5 15,-1 1 5-15,1 2 0 0,1 3 5 0,1-1-1 16,1 0-3-16,1 2-1 0,3-3-8 0,1-1 3 16,4-3-1-16,-2-3-2 0,1-4 9 0,3-3-3 15,4-3 5-15,0-2 3 0,0-1 5 0,0-3 14 16,0 0 31-16,0 2 31 0,29 0 41 0,-29 0 27 15,31 0 5-15,-12 1 4 0,1 1-21 0,-1-2-22 16,-2-1-27-16,-1 1-36 0,-4-4-26 16,-1 1-19-16,-11 0-12 0,10-1-7 0,-10-1-2 15,0 1-4-15,0-1-2 0,0 1 6 0,0 1 5 16,0 3 9-16,0 2 3 0,0 2 0 0,0 3-2 16,-25 3-1-16,25 3 0 0,-20 3-5 0,20 1-1 15,-29 3-30-15,14 1-41 0,1 0-56 0,-7 4-68 16,3 3-79-16,-5 0-110 0,0-2-99 0,-2 3-69 15,-2-1-32-15,-2 0-14 0,0-3-15 0,3-4 8 16,-3-2 11-16,4-6-121 0,0-3-1 0,4-10 128 16</inkml:trace>
  <inkml:trace contextRef="#ctx0" brushRef="#br0" timeOffset="-193523.09">5108 9152 3519 0,'27'-21'32'0,"-5"1"29"0,-1 1 73 0,-6-1 62 16,3 1 6-16,-5 1-7 0,-3 4-61 0,-2 3-62 16,-6 1-41-16,0 5-22 0,0 2-21 0,-2 1-9 15,0 2 6-15,0 0 0 0,0 0 9 0,0 0 8 16,-29 23-22-16,29-23-8 0,-26 22-7 0,26-22-10 16,-36 26 13-16,20-11 3 0,-1-2-3 0,1-1 0 15,1 0 6-15,1-1-2 0,2-1 0 0,-1-2-4 16,7-2 2-16,-2-1 12 0,6 0 12 0,-3-2 15 15,3-1 1-15,2-2-3 0,0 0-2 16,0 0-4-16,0 0-4 0,31 0-3 0,-31-21 6 16,27 21 1-16,-27 0 5 0,37-29 13 0,-16 29 8 15,-2-19 12-15,-3 19 13 0,1-22 5 0,-1 11 7 16,-3-1 11-16,-1 2 10 0,1-2 17 0,-3 2 18 16,0 0 24-16,1 0 18 0,-3 0 3 0,0 0-1 15,-2 2-23-15,0-1 6 0,-1 2-8 0,-1 0-15 16,-2 3-19-16,-2-1-51 0,0 1-34 0,2 3-34 15,-2 0-11-15,0 1-1 0,0 0 2 0,0 0 17 16,0 25 3-16,-23-25 4 0,23 34 0 0,-21-9 1 16,21 4-5-16,-22 6-5 0,22 1 5 15,-19 5-7-15,19 0 3 0,-14 4 8 0,14 2-64 16,-11 0-78-16,11-2-89 0,-8 0-84 0,8 1-35 16,0 0-23-16,0-2-43 0,0-3-46 0,0-4-39 15,0-5-97-15,29-1-177 0,-29-10 51 0,21-11 138 16</inkml:trace>
  <inkml:trace contextRef="#ctx0" brushRef="#br0" timeOffset="-193127.2">5432 9164 3450 0,'13'-31'24'0,"-1"1"42"16,1 3 75-16,-1 3 63 0,0-4 12 16,-1 4 2-16,-1 3-43 0,-4 5-39 0,-2 4-34 0,-4 3-46 15,2 3-38-15,-2 1-34 0,0 3-5 16,0 2 6-16,0 0 2 0,0 0 14 0,0 24 1 15,-31-24-5-15,31 28 3 0,-20-10-1 0,20 1 1 16,-31 5-1-16,31-1 1 0,-25 2-5 0,13 1-3 16,12 0 5-16,-17-2-4 0,17 2 3 0,-8-2-19 15,8-2-10-15,0-2-2 0,0-6-1 0,0 1 21 16,0-5 12-16,0-4 6 0,29-1-2 0,-29-3-2 16,35-2 1-16,-12 0-6 0,1 0 4 0,3 0 3 15,2-27 0-15,2 27 0 0,0-25 7 0,-4 25 11 16,0-31 13-16,-6 14 17 0,-1-3 4 15,-1 0 2-15,0 0-1 0,-9-2 3 0,0 0 12 0,-2 0-7 16,-1 1-1-16,-1 2-10 0,-2 1-13 16,-4 4-14-16,0 2-19 0,0 2-7 0,0 2-16 15,0 5-3-15,0 1 6 0,0 2 1 0,0 0 5 16,-31 0 10-16,31 33-1 0,-25-33-1 0,25 39 2 16,-29-12-21-16,15 5-46 0,14 3-47 0,-21 5-56 15,21 1-64-15,-10 6-44 0,10 0-65 0,0-2-67 16,0 4-60-16,0 0-103 0,0 3-211 0,0-7 81 15,31-3 142-15</inkml:trace>
  <inkml:trace contextRef="#ctx0" brushRef="#br0" timeOffset="-192395.15">5953 9135 3146 0,'23'-32'18'0,"-2"4"22"0,-3 1 41 16,-3 4 25-16,-3-2-9 0,1 6-24 0,-5 2-43 15,-6 7-35-15,-2 3-8 0,0 5 0 0,0 1 2 16,0 1 7-16,-37 0 0 0,37 0-13 0,-37 27-16 16,16-27-9-16,-4 26-10 0,2-26 11 0,1 33 12 15,-3-16 13-15,4-1 6 0,2 2 2 0,1-2 6 16,3-2-3-16,3 0-2 0,4 0 5 0,2-3-2 16,6-1 2-16,0-2 7 0,0-2 0 15,0-1-2-15,28-1 2 0,-28-3-2 0,38-1-1 16,-18 0 3-16,5 0 2 0,-2 0 3 0,2 0 6 15,-3-23 8-15,1 23 7 0,-4 0 1 0,1-26 1 16,-3 26 6-16,0-19 7 0,-3 19 9 0,-4-19-2 16,1 7-13-16,-1 3-14 0,-4 0-10 0,-2 0-5 15,0 4-4-15,-4 0-7 0,0 1-7 0,0 2-6 16,0 2-2-16,0 0 8 0,0 0 1 0,0 0 4 16,-24 0 0-16,24 24-1 0,0-24 1 0,-19 26 0 15,19-26 3-15,0 33 2 0,0-12-4 16,0-1 0-16,0 3-4 0,0-1-8 0,0-1 0 15,0-1-1-15,0-1 0 0,0-3 10 0,0-3 1 16,0-3 12-16,19-4 3 0,-19-4-6 0,0 1 5 16,20-3-9-16,-20 0 6 0,21 0 14 0,-11-29 7 15,1 29 8-15,-3-28-3 0,0 28-1 0,0-36 1 16,-3 18 6-16,3-3 18 0,-6 1 0 0,4 1-3 16,-2-1-7-16,5 2-15 0,-5 3 14 0,2 0-5 15,-2 4-4-15,-2 1-7 0,2 3-26 0,-2 3-8 16,0 2-14-16,-2 2 2 0,0 0 1 0,2 0 6 15,-2 0 7-15,0 24-1 0,3-24 1 0,-3 31 4 16,2-10-2-16,0 5-1 0,2 0 0 0,-2 4-5 16,4 1 5-16,-2 0 1 0,0 4 1 0,-2-2-1 15,-2 1-5-15,5-1-19 0,-5-2-23 16,0-4-28-16,0 0-17 0,0-2 5 0,0-6 7 16,0-4 29-16,0-2 24 0,0-6 22 0,0-2 19 15,0-1-2-15,0-4 2 0,0 0-7 0,0 0-6 16,0-32 1-16,0 32-3 0,0-37-3 0,0 15 1 15,0-5 2-15,0 0 0 0,20-1 4 0,-20-4-1 16,0 1-2-16,19-1 5 0,-19 0 8 0,18 2 0 16,-7-1 7-16,1 3-2 0,1 2-10 0,1 2 0 15,3 2-8-15,-1 1-1 0,3 6-4 0,1 2-3 16,1 4 1-16,2 2-28 0,-3 6-38 0,5 1-59 16,-4 0-68-16,-2 0-52 0,1 30-48 15,-5-30-43-15,-5 34-95 0,-4-14-178 0,-2-2 9 16,-4-3 103-16</inkml:trace>
  <inkml:trace contextRef="#ctx0" brushRef="#br0" timeOffset="-191987.42">6598 9258 3483 0,'19'0'0'0,"4"-31"4"0,-3 31 56 0,-1-21 65 15,4 21 50-15,-1-30 33 0,-1 30-21 16,-4-18-31-16,-3 18-14 0,-4-14-12 0,1 14-24 0,-3-9-27 15,-2 9-44-15,-2 0-25 0,-4-6-12 16,2 6-10-16,-2 0 10 0,0 0-5 0,0 0 0 16,0 0 0-16,0 0 2 0,0 0 1 0,0 0-1 15,0 0 9-15,0 0-7 0,0 0 7 0,0 0 9 16,0 0-3-16,0 0 2 0,0 0-15 0,0 0-13 16,0 0-8-16,29 0 10 0,-29-21 11 0,25 21 4 15,-25-23 3-15,29 23-4 0,-14-30 1 0,-1 15-2 16,-2 1 1-16,-1 0 3 0,-3-1-1 0,0 2 4 15,1 1-2-15,-5 0-6 0,-2 6-5 0,0-1-10 16,-2 2-25-16,0 2-6 0,0 3-5 0,0 0 16 16,-35 0 23-16,35 0 4 0,-46 26 4 15,13-26-16-15,0 34-6 0,0-12-6 0,-2 0-10 16,2 5 6-16,2 0-7 0,6 2 15 0,4 2 7 16,5 0 8-16,5-1 10 0,11 3-5 0,-6-2 7 15,6 1-27-15,0-1-24 0,25 0-35 0,-25 0-53 16,37-1-31-16,-14-3-43 0,2-1-35 0,4 2-30 15,-2-4-45-15,6-1-77 0,0-1-186 0,0-6-66 16,0-4 103-16</inkml:trace>
  <inkml:trace contextRef="#ctx0" brushRef="#br0" timeOffset="-191376.32">7646 9276 3952 0,'4'-18'3'0,"3"2"0"0,1 1 20 0,-2 2 66 15,0-1 53-15,-2 3 42 0,1 4 5 0,-5 4-61 16,0 1-59-16,0 1-47 0,0 1-32 0,0 0-8 16,0 0 5-16,0 0 7 0,-25 0 6 0,25 24-2 15,0-24 5-15,-21 28-1 0,21-9-5 0,-19 3 9 16,19 1-7-16,-16 3-4 0,16 1 11 0,-15 0-8 16,15 4-2-16,-8-4-1 0,8-2-28 0,-6-1-14 15,4-2-19-15,0-2-15 0,2-4 14 0,0-3 16 16,0-5 22-16,0-2 22 0,0-1 20 15,0-2-2-15,0-3-4 0,0 0-20 0,0 0-22 16,25-25 2-16,-25 25 1 0,16-31 17 0,-16 12 12 16,19-2 1-16,-19-3 3 0,18 0-3 0,-18-4 3 15,11-1-1-15,-11 2-1 0,10 1 0 0,-6-2 1 16,0 2 2-16,0 2-2 0,1 2 2 0,-1 1-2 16,0 1 13-16,0 4 8 0,0 1 2 0,0 4 1 15,0 1-18-15,1 4-8 0,-3 2-7 0,0 1-4 16,2 3 1-16,0 0 2 0,-2 0 4 0,4 0 4 15,3 27 0-15,1-27-4 0,0 35 1 0,3-12-1 16,-1 4 5-16,-2 0 4 0,5 3 2 0,-5-1-5 16,3 0-1-16,-5 0-4 0,0 0-13 15,0-2-5-15,1-3-8 0,-3-2-25 0,0-5-4 16,-4-3 3-16,2-2 2 0,0-6 31 0,-2-1 15 16,0-4 16-16,-2-1 5 0,0 0 4 0,0 0-3 15,0 0-5-15,0 0-3 0,0 0-5 0,0-24 4 16,0 24-11-16,0-30 7 0,0 10-1 0,0-3-1 15,0-2 9-15,0-2-5 0,0 0-1 0,0 2 1 16,0 0-2-16,0 0 4 0,0 2 6 0,0 1 4 16,31 4 6-16,-31 0-2 0,31 4-8 0,-12 1-6 15,-2 4-6-15,3 2-6 0,3 3 3 0,0 4 0 16,2 0-1-16,-3 0 3 0,3 24-1 16,0-24 1-16,0 36-1 0,-5-13-11 0,1 4-24 15,-6 4-64-15,-3 0-60 0,-2 5-52 0,-8 0-49 16,-2 2-24-16,0 0-49 0,0 2-86 0,0 1-153 15,-39-5-48-15,39 2 110 0</inkml:trace>
  <inkml:trace contextRef="#ctx0" brushRef="#br0" timeOffset="-190686.49">8103 9408 3541 0,'31'-16'19'0,"4"-1"10"0,-6 3 53 0,4-3 72 16,-2-1 38-16,-2 0 40 0,-2 2-6 15,-6 6-26-15,-3 0-25 0,-7 2-25 0,-3 2-47 16,-2 2-49-16,-2 0-36 0,-2 1-28 0,-2 3-8 16,0 0 0-16,0 0-1 0,0 0-3 0,0 0 8 15,0 0 7-15,0 0 3 0,0 0 5 0,0 24 9 16,0-24-5-16,0 16-4 0,0-16-3 0,0 18-1 16,21-18 7-16,-21 12 4 0,0-12 15 0,0 0-1 15,0 0-9-15,0 0-2 0,0 0-15 0,15 0-4 16,-15-23 3-16,8 23-7 0,-8-29 6 0,10 29-5 15,-4-36 0-15,-2 17 5 0,1 1-1 0,-3 0 3 16,2 0 1-16,-4 1 4 0,2 2-3 0,-2 2 0 16,0 2-5-16,0 3-3 0,0 1-3 15,0 4-6-15,0 0 8 0,0 3-3 0,-35 0 8 16,35 0 2-16,-33 0-6 0,12 31 5 0,-2-31 0 16,-2 33-2-16,5-12 0 0,-1 3 2 0,2 2-10 15,3 2 4-15,1-1-2 0,5 3-1 0,4-1 9 16,2 0-9-16,4 1-5 0,0-2-9 0,0-1-7 15,0-4 4-15,23-1 14 0,-23-3 10 0,33-1 6 16,-15-5 10-16,5-3-2 0,4-2-5 0,4-5-4 16,2-3-2-16,4 0 5 0,2 0 5 0,3-30 2 15,-1 30-5-15,0-45-3 0,3 17-1 0,-3-3-1 16,-2-4 6-16,-3-4 1 0,-7-1 23 0,-7 1 3 16,-1-4 25-16,-7 2 16 0,-3-2-7 0,-7 0 30 15,0 0-5-15,-4 3 0 0,0-2 7 16,0 4 3-16,0 0 16 0,0 4 3 0,0 5-13 15,0 3-36-15,0 5-37 0,0 6-21 0,0 3-20 16,0 6-12-16,0 2-13 0,0 4 9 0,0 0 11 16,0 0 4-16,0 30 12 0,-23-30-11 0,23 43 8 15,-22-12 3-15,22 4-7 0,-29 6 6 0,10 3-8 16,5 3-2-16,-1 1 5 0,-1 1 4 0,-1 2-4 16,5 1 0-16,-1-2 0 0,1 0 1 0,4-3-11 15,-1-1-59-15,5-2-18 0,0-2-23 0,4-5 8 16,0-3 47-16,0-5 20 0,0-4 12 15,27-4 11-15,-27-5 12 0,35-5-1 0,-12-2-5 0,-1-8-11 16,3-1-36-16,-2 0-31 0,2 0-26 16,-2-26-40-16,-3 26-21 0,-1-32-42 0,-7 11-68 15,1 3-74-15,-3-2-80 0,-4 1-87 0,-2-2-159 16,-4-2-107-16,0-1 138 0</inkml:trace>
  <inkml:trace contextRef="#ctx0" brushRef="#br0" timeOffset="-190103.57">8508 9305 3599 0,'-8'0'35'16,"4"0"31"-16,4 0 48 0,0 17 67 0,0-17 28 0,35 0 27 16,-35 0 2-16,37 0-37 0,-14 0-37 0,0 0-42 15,6 0-40-15,-2 0-18 0,1-19-15 16,1 19-15-16,4 0-10 0,-6 0-12 0,-2-18-8 16,2 18 8-16,0-14-4 0,0 14-3 0,0-17-4 15,2 5-11-15,2-1 7 0,4-2-3 0,0-2 7 16,4-4 3-16,-4-2 1 0,5-2 2 0,-3-4-6 15,0 0-5-15,-2-4 0 0,-2 0 4 0,-4 0 6 16,0 0 62-16,-4-1 67 0,-4 5 57 0,-5 0 34 16,-4 2-20-16,1 2-55 0,-7 7-51 0,-4 0-35 15,0 3-37-15,-2 3-13 0,0 3-8 0,0 2-7 16,0 2-5-16,0-1-7 0,0 5 4 0,-29 0-5 16,29 1 5-16,-25 0 3 0,25 0-1 0,-33 28 6 15,11-28 0-15,3 37-2 0,-2-10 9 16,5 5-1-16,-1 5 7 0,5 4-1 0,2 4-8 15,3 1 1-15,3 6-9 0,2-2 8 0,0 3-1 16,2 2-3-16,0-2 5 0,0 2 5 0,0-1-8 16,0 0 7-16,0 3-3 0,21-2-15 0,-21-1 11 15,0-2-8-15,0-6 0 0,0-3 6 0,0-4-8 16,0-9 3-16,-21-8 5 0,21-4 6 0,0-9 12 16,0-3 11-16,0-3-3 0,0-3-12 0,0 0-7 15,0-27-13-15,0 27-2 0,0-43 3 0,0 14 5 16,0-6 0-16,0-5 5 0,0-1 3 15,0 4-6-15,0-4 2 0,17 3-9 0,-17-1 8 16,0 2-3-16,0 4 1 0,14 1 4 0,-14 1-9 16,8 0 6-16,-3 4-2 0,3 1-3 0,2 3 7 15,-2 2 0-15,5 4-3 0,-3 3-2 0,5 3-8 16,-3 1-6-16,0 6-10 0,1 1-8 0,-1 3-16 16,5 0-12-16,-1 0-7 0,3 35-14 0,-1-16-16 15,1 8-31-15,2 3-45 0,-3 7-24 0,-1 3-37 16,-1 2-17-16,-7 5 6 0,-1 3-19 0,-4 2-12 15,-4 3-28-15,0-1-56 0,0 0-57 0,-25 0-63 16,25-2-143-16,-33-5-189 0,33-10 126 16</inkml:trace>
  <inkml:trace contextRef="#ctx0" brushRef="#br0" timeOffset="-189740.5">9730 9370 3986 0,'12'-18'10'0,"1"2"56"0,-1 4 76 16,-4 1 81-16,5-3 41 0,-5 5-12 0,-6 4-58 16,0 2-79-16,-2 3-56 0,0 0-47 0,0 0-24 15,0 0-7-15,0 0-1 0,0 0 4 0,0 0 3 16,0 0 8-16,0 28 5 0,0-28 0 0,0 30-6 16,0-9 4-16,0 3-1 0,0 3-2 0,0 0 8 15,0 0-5-15,0 4-3 0,0 0 5 16,0 3 0-16,-31-1-2 0,31 2-11 0,-27-3-32 15,11 1-38-15,-3-3-28 0,-1-4-5 0,-5-7 8 16,0-3 21-16,-4-8 20 0,2-7 12 0,0-1 11 16,0 0 15-16,3-33 14 0,-1 13 10 0,6-9 10 15,5-3 6-15,3-2-6 0,5-1-2 0,6-3 5 16,0 0-7-16,0-1 2 0,0 3 3 0,41 0-3 16,-41 4-1-16,44 2 3 0,-17-1-5 0,0 7-6 15,4 1-1-15,0 5 2 0,2 3-5 16,-4 3-16-16,2 4-72 0,-7 2-100 0,1 2-112 0,-8 4-107 15,1 0-65-15,-3 0-112 0,-3 0-209 16,-1 30 130-16</inkml:trace>
  <inkml:trace contextRef="#ctx0" brushRef="#br0" timeOffset="-189523.39">10094 8967 3985 0,'22'-17'9'0,"1"0"19"0,-6 2 50 16,1 1 33-16,1-3-7 0,-9 5-31 16,-3 6-54-16,-5 6-34 0,-2 0 7 0,0 0 9 15,0 26 7-15,0-3 0 0,0 5-12 0,0 8-28 16,0 6-29-16,-31 8-34 0,31 2-47 0,-21 4-30 16,21 4-36-16,-19 1-36 0,19 3-33 0,0 3-37 15,-16 2-55-15,16-2-119 0,0-1-189 0,0-5 95 16</inkml:trace>
  <inkml:trace contextRef="#ctx0" brushRef="#br0" timeOffset="-189246.33">10034 9408 3210 0,'0'-23'11'0,"20"-1"28"0,-20 6 39 0,15 3 25 15,-15 0-12-15,14 5-31 0,-14 2-46 0,0 5-26 16,0 1 2-16,0 2 2 0,-33 0 6 0,33 0 0 15,-47 0-2-15,14 22 2 0,0-22-1 0,-7 25-3 16,3-8 2-16,2 1-4 0,-2 7 0 0,4-1-9 16,6 2-12-16,0 1 0 0,8 2 1 0,3 1 11 15,8 0 10-15,1 2 6 0,7-2 1 0,0-1 3 16,0 2 0-16,42-3 2 0,-17-4-1 0,3-3 1 16,3-4-3-16,5-4-1 0,1-4 1 0,4-5 0 15,-2 0 5-15,1-4-5 0,-1 0-31 16,2 0-69-16,-1-27-86 0,-9 27-106 0,2-35-139 0,-6 14-211 15,-3-11-41-15,-3 2 110 0</inkml:trace>
  <inkml:trace contextRef="#ctx0" brushRef="#br0" timeOffset="-188984.07">10321 8592 3805 0,'23'-36'22'0,"0"4"72"16,1 3 78-16,1 1 70 0,6 0 41 0,-8 8-14 15,-4 5-48-15,-3 7-46 0,-1 4-58 0,-3 1-66 16,-4 3-29-16,1 0-24 0,-1 28 1 0,-2-5 26 16,0 12 12-16,-2 9 20 0,5 8 16 0,-7 9 8 15,2 7 33-15,0 7 0 0,-4 1-15 16,0 1-20-16,0 2-45 0,0-2-23 0,0 3-15 16,-33 1 14-16,33-1-6 0,-29 0 9 0,12 3 5 15,-5-2-16-15,-1 2-11 0,-2-5-89 0,0-3-96 16,0-8-102-16,1-6-86 0,1-6-31 0,0-9-16 15,5-9-53-15,-1-7-68 0,5-6-120 0,1-3-260 16,5-11 146-16,4-3 170 0</inkml:trace>
  <inkml:trace contextRef="#ctx0" brushRef="#br0" timeOffset="-176027.42">773 10791 3925 0,'10'-13'55'16,"-1"2"29"-16,-5 2 46 0,0 2 52 0,-4-1 12 16,0 4 34-16,0 1 23 0,0 3-16 0,0 0-52 15,0 0-59-15,0 0-76 0,0 0-45 0,0 0-3 16,0 0-10-16,0 0 22 0,0 24 4 0,0-24-11 16,0 36 10-16,0-12-18 0,0 5 4 0,0 2-1 15,-27 3-6-15,27-4 0 0,-27 1 6 16,27-2-3-16,-23 1 0 0,23-3 4 0,-26-2-5 0,26-1 1 15,-21-4 4-15,21-2-1 0,-19-4-3 16,19-3 6-16,-8-4 10 0,8-1 43 0,0-3 122 16,0-1 86-16,0-2 33 0,0 0-46 0,0 0-126 15,0 0-86-15,35 0-44 0,-35-29 6 0,46 29 9 16,-15-19 1-16,4 19 3 0,6-20 3 0,-2 20-1 16,-1-19 12-16,-3 19 10 0,-4-15 15 0,0 15 13 15,-8-13 0-15,-5 13-2 0,-8-7-21 0,-1 7-19 16,-5-4-19-16,0 4-13 0,-4 0-6 0,0 0-8 15,0 0 2-15,0 0 8 0,0 0 8 0,0 24 11 16,0-24 0-16,0 31-2 0,0-10-2 0,-23 2-2 16,23 4 2-16,0 0-4 0,-16-1-15 15,16 2-41-15,0-1-49 0,-15 2-60 0,15-5-76 16,-12 2-21-16,12 0-21 0,-10-2-63 0,1-3-23 16,1 1-55-16,-2-2-68 0,-3-2-22 0,3-1-58 15,-7-3-119-15,3-4-244 0,2-4 147 0</inkml:trace>
  <inkml:trace contextRef="#ctx0" brushRef="#br0" timeOffset="-175628.56">1102 10703 3986 0,'23'-28'55'0,"-1"4"32"0,5 2 70 0,-6 1 78 15,-3 1 21-15,5 3 48 0,-8 4-10 0,-7 5-33 16,2 4-60-16,-6 1-86 0,0 1-71 0,-4 2-44 15,5 0-20-15,-1 0 22 0,4 0 3 0,-2 37 5 16,2-16-3-16,9 3-13 0,-3 2 8 0,1 5-2 16,4 5 9-16,-7 2-5 0,2 0-4 0,3 1 0 15,-3-2-8-15,-1 2 3 0,1 0 6 0,-1-5 0 16,1-2 69-16,-1-3 62 0,1-6 27 0,-6-6 56 16,3-2-4-16,-7-7-4 0,4-1 16 0,-8-1-4 15,4-5-2-15,-4-1-9 0,0 0-45 0,0 0-54 16,0 0-55-16,0 0-47 0,0 0-7 0,0 0 0 15,0 0 0-15,0 0 0 0,0 0 0 16,0-14 0-16,0 14 0 0,-23 0 0 0,23 0 0 16,-31 0 0-16,13 24 0 0,-7-24 0 0,-4 27 0 15,-6-7 0-15,4 1 0 0,-6 1 0 0,2 4 0 16,4 0 0-16,0 2 0 0,-2-1 0 0,2 4 0 16,0 0 0-16,4 2 0 0,0 0-30 0,0 0-120 15,4 3-177-15,0 0-255 0,5-1-220 0,5 1-73 16,7 2-66-16,4-1-19 0,2 0-252 0,0-5 190 15,31 0 243-15</inkml:trace>
  <inkml:trace contextRef="#ctx0" brushRef="#br0" timeOffset="-163586.89">2522 11046 3961 0,'0'-18'23'0,"18"1"22"0,-9 0 56 0,-1 2 49 15,0-6 14-15,-2 7-5 0,-1 0-39 0,-5 5-38 16,0 2-40-16,0 4-24 0,0-1-16 15,0 1-12-15,0 3 4 0,-27 0 0 0,27 0 1 16,-35 0 2-16,16 34 1 0,-8-34 3 0,2 40-2 16,-4-14-2-16,3 3 0 0,-1 3 2 0,0 4-3 15,4 0-18-15,0 0-10 0,5 1-12 0,3 0-7 16,-1-1 9-16,3-2 5 0,3-1 13 0,0-2 11 16,5-2 8-16,5-4-1 0,0-4 4 0,0-1 4 15,0-3-4-15,25-3 4 0,-25-2-2 0,35-3 0 16,-12-1 3-16,0-3-1 0,0-2-1 0,1-1 1 15,3-2-1-15,0 0-12 0,0 0-36 0,-8 0-62 16,8 0-84-16,-9-20-100 0,3 20-96 16,-3-19-102-16,-3 19-186 0,1-27-158 0,-5 9 132 15</inkml:trace>
  <inkml:trace contextRef="#ctx0" brushRef="#br0" timeOffset="-163107.37">2724 10703 4266 0,'13'-18'33'0,"3"-2"3"16,-1 2 40-16,-3 2 84 0,-1-2 83 0,3 3 124 16,-6 5 71-16,1 3-3 0,-7 4-72 0,2 0-110 15,-4 3-112-15,0-2-86 0,0 2-45 0,0 0-23 16,0 0 4-16,0 0 41 0,0 23 19 16,0-23 10-16,0 33 4 0,-19-13-36 0,19 7-12 0,0 5 13 15,0 6 4-15,0 2 8 0,0 2 2 16,0 6-20-16,0 4-8 0,0 6-10 0,0 0-6 15,0 2 2-15,0-2 3 0,0 2-1 0,0-3-2 16,0-2-1-16,0-2-5 0,0-3 0 0,19-4 5 16,-19-3-2-16,0-4-2 0,0-5 2 0,8-5-13 15,-8-5-19-15,0-5-6 0,0-4-1 0,0-4 14 16,0-4 23-16,0-4 17 0,0-3 1 0,0 0-24 16,0 0-14-16,0 0-12 0,0-31 0 0,0 31 20 15,0-32 10-15,0 10 5 0,0-3-6 0,-19-3-5 16,19-1-3-16,0-2 1 0,-16-2 1 0,16-1 12 15,-15-1-2-15,15-2 3 0,0-1 0 16,0 0-2-16,0 0 3 0,0 0-4 0,0 0 5 16,0 4-5-16,38-1 4 0,-38 5 1 0,35 3-4 15,-10 3 0-15,-3 4-4 0,5 6-4 0,2 3-1 16,-2 5 0-16,0 5 4 0,4 1-1 0,-8 0 3 16,4 29-2-16,-5-29-2 0,3 45 2 0,-8-14-21 15,-5 4-57-15,2 2-60 0,-5 4-74 0,-5 3-128 16,-4-1-54-16,0 2-38 0,0-1-25 0,0-2 31 15,-27-1-26-15,27-2-55 0,-27-2-93 0,27-1-235 16,-23-9 49-16,23-2 154 0</inkml:trace>
  <inkml:trace contextRef="#ctx0" brushRef="#br0" timeOffset="-162602.7">3425 11165 3405 0,'4'-12'36'0,"-2"0"24"0,5-1 42 16,-3 2 41-16,4-2-6 0,-2 1-1 0,-2 1-20 16,0 4-24-16,3 1-23 0,-3 3-25 15,-4-2-21-15,0 2-18 0,0 1-7 0,0 2-2 16,0-1-5-16,0 1-3 0,0 0 5 0,0 0 3 15,0 0 4-15,0 21 1 0,-25-21-12 0,25 24-3 16,-31-24-5-16,12 29-5 0,-3-13 5 0,-3 0-5 16,0 0-2-16,-2-1-5 0,2 1 3 0,3-2-2 15,-1 0 6-15,4-1 4 0,5 1 1 0,3-1 3 16,1-2-4-16,4 0 3 0,2-1 1 0,4-1 4 16,0 0 4-16,0-4-1 0,0 0-6 0,37 1 3 15,-37-5 1-15,43 0 3 0,-18-1 7 0,0 0-2 16,4 0 5-16,-4 0 1 0,2 0 2 0,-3-26 3 15,-3 26 7-15,-2 0 17 0,-5-26 12 16,1 26 15-16,-7-23-1 0,4 9-6 0,-7 1 2 16,-1-3-4-16,0 1 5 0,-2-2 12 0,0 2 3 15,0 1 6-15,2 0 12 0,-4 4-11 0,0 0-12 16,0 3-26-16,0 3-26 0,0 2-16 0,0 2-14 16,0 0 8-16,0 0 0 0,0 0-1 0,0 26 12 15,0-26-3-15,0 37 4 0,0-10 2 0,0 1-3 16,0 7-31-16,0 2-38 0,0 3-51 0,0 2-68 15,0 1-70-15,0 1-75 0,0 1-65 0,27-4-68 16,-27 2-129-16,0-5-206 0,23-5 114 0</inkml:trace>
  <inkml:trace contextRef="#ctx0" brushRef="#br0" timeOffset="-161991.92">3779 11279 3217 0,'12'-18'45'0,"-2"-2"19"16,1 4 42-16,-1-2 57 0,0 2 15 0,3-3 23 15,-7 5-1-15,2 0-19 0,-4 3-23 0,1 4-24 16,-3 0-36-16,-2 2-37 0,0 1-41 0,0 1-24 16,0 1-6-16,0 1 0 0,0 1 5 15,0 0 4-15,-31 0-8 0,31 0 5 0,-31 0-6 16,8 0 0-16,2 22 3 0,-4-22-11 0,3 18-3 15,-1-18-10-15,0 21 1 0,7-8 0 0,-3 0 2 16,5 0 6-16,-5-1 4 0,7 1 4 0,1-1 4 16,-1 0 5-16,8 0-1 0,-2-2 4 0,3 1 4 15,1-3-2-15,2 1-2 0,0-2 2 0,0-1-2 16,0 1 0-16,0-2 11 0,23 0-4 0,-23-1-3 16,19-2 3-16,-19 0-5 0,22-2 0 0,-5 0 6 15,0 0-8-15,-1 0 2 0,1 0 1 0,-1-24-1 16,1 24 6-16,1-20-3 0,-5 20 10 0,5-23 18 15,-3 23 13-15,-3-27 13 0,3 12 8 16,-5 0 16-16,0 1 25 0,-1-3 36 0,-1 3 34 16,-2-2 14-16,0 2 28 0,-2 0 15 0,-2 3 17 15,3 1 1-15,-3 2-27 0,-2 1-34 0,2 2-43 16,-2 4-39-16,0-2-32 0,0 3-29 0,0 0-20 16,0 0-18-16,0 0 34 0,0 0 95 0,0 25 23 15,0-25 25-15,0 30-15 0,0-10-79 0,0 5-18 16,0 4-21-16,0 5-26 0,0 0-18 0,0 2-9 15,0 1 0-15,0 2 0 0,0-3 0 0,22 4 0 16,-22-3 0-16,0 2 0 0,0-1 0 0,0-4 0 16,0 1 0-16,-28-1 0 0,28 0 0 0,-27-3 0 15,27 1 0-15,-31-3 0 0,12-1 0 16,0-2 0-16,3-2 0 0,-3 1 0 0,5-2 0 16,-7-2 0-16,7-1 0 0,-5-1-35 0,7 0-68 15,-3 2-84-15,1-2-116 0,1-2-114 0,1-1-128 16,2-2-69-16,3-3 8 0,3-4 48 0,-4-5 15 15,0-2-40-15,4 0-146 0,-7-24-310 0,3 2 183 16</inkml:trace>
  <inkml:trace contextRef="#ctx0" brushRef="#br0" timeOffset="-161546.91">4066 11440 4604 0,'19'-9'10'0,"-3"1"3"16,1-1 25-16,-9 0 117 0,0 0 169 0,3-1 112 15,-3 3 55-15,-4 2-52 0,0 3-149 0,-4 0-101 16,0 1-74-16,0 0-68 0,0 0-35 0,0 1-14 16,0 0-10-16,0 0-4 0,0 0 4 0,0 0-1 15,0 0-1-15,0 0 5 0,0 0 0 0,0 0 5 16,0 16 8-16,0-16 4 0,0 15 3 0,0-15-2 16,27 17-4-16,-27-17-6 0,27 16 0 0,-27-9-17 15,27-7-19-15,-27 0-13 0,29 0-12 0,-15 0 11 16,3-28 19-16,-3 28 18 0,5-38 11 15,-3 14 1-15,1-1 2 0,-3 0 1 0,-1-1-4 16,-3 0 3-16,0 2 0 0,-3-2 2 0,1 2-3 16,-6 2 3-16,2 2 0 0,0 0-1 0,-4 6 5 15,0-2 5-15,0 4 0 0,0 2-2 0,0 2-7 16,0 2-7-16,0 0 0 0,0 2 0 0,-35 0 4 16,35 3-4-16,-45 1-5 0,16 0-8 0,-7 0-22 15,-3 23 9-15,-2-23-9 0,2 39-16 0,1-12-6 16,1 5-16-16,4 4-15 0,6 4-9 0,4 4-28 15,5 2-69-15,8 3-23 0,1-3-5 0,9 3 0 16,0 0 46-16,27-2 8 0,-27-2 4 16,54-3 21-16,-21-5 4 0,4-2 8 0,5-4 1 0,-1-8-12 15,4-1-9-15,1-8-24 0,-3-3-24 16,1-5-44-16,-5-3-78 0,0-3-135 0,-6 0-295 16,0 0 41-16,-8-29 120 0</inkml:trace>
  <inkml:trace contextRef="#ctx0" brushRef="#br0" timeOffset="-160891.42">5434 11096 4751 0,'23'0'4'16,"-2"-26"14"-16,-3 26 77 0,-3 0 133 0,4-29 117 16,-9 29 56-16,-4-16-44 0,-2 16-121 0,-4 0-129 15,0 0-73-15,0 0-30 0,0 0-1 0,0 0 37 16,-25 0 7-16,25 35-2 0,-24-12-7 0,24 4-30 16,-29 5-10-16,12 6 4 0,3 2-5 0,-1 2 3 15,3 3 6-15,12 3-3 0,-17 1 5 0,17 0-9 16,-8 2-2-16,8-2 1 0,0 1-1 0,0-3-1 15,0-4-6-15,0-1-16 0,0-6-17 0,25-4 11 16,-25-9 9-16,0-2 22 0,0-6 18 0,18-6-1 16,-18-6-9-16,15-3-3 0,-15 0-12 15,18-28 2-15,-5 28 3 0,-1-43-5 0,3 11 2 16,-5-3-7-16,2-4-3 0,-5-5 0 0,-5 0 2 16,2-6 4-16,-4 0 4 0,0-4 3 0,0 0 3 15,0-1-4-15,0-2 9 0,-25 2-5 0,25 1 4 16,0 0 2-16,0 3-8 0,0 4 10 0,0 4-7 15,0 5 11-15,27 5 17 0,-27 5-4 0,21 6-7 16,-21 7-14-16,22 3-18 0,-22 7-11 0,27 5 17 16,-12 0-4-16,1 35 7 0,3-8 4 0,4 8-5 15,1 9 6-15,-3 7 0 0,4 5-2 0,0 7-13 16,-5 1-53-16,3 1-62 0,-6 2-72 16,-3-1-82-16,1 0-54 0,-3 1-52 0,-4-3-40 15,-2-1-59-15,-1-2-72 0,-3-2-110 0,-2-4-298 16,0-6 107-16,0-6 183 0</inkml:trace>
  <inkml:trace contextRef="#ctx0" brushRef="#br0" timeOffset="-160716.41">5550 11647 4143 0,'0'-19'11'16,"50"2"3"-16,-21 0 56 0,2 2 72 0,2-7 44 15,0 5 32-15,0 3-44 0,-4 4-72 16,-2-1-52-16,-4 4-35 0,-3 0-12 0,-3 1-8 15,-3-1-44-15,-3 2-60 0,-3 3-69 0,-2-1-90 16,0 0-74-16,0 2-68 0,1-1-67 0,-1 0-94 16,0 1-238-16,4-5 45 0,1-1 136 0</inkml:trace>
  <inkml:trace contextRef="#ctx0" brushRef="#br0" timeOffset="-160294.96">6123 11232 4420 0,'12'-9'4'0,"1"0"10"16,-5-1 54-16,0 2 83 0,7-7 89 0,-7 6 81 15,-4 4 22-15,-2 0-49 0,2 3-82 0,-4 0-95 16,0 2-78-16,0 0-47 0,0 0-3 16,0 0 21-16,0 0 38 0,0 28 17 0,0-28-6 0,0 34-22 15,0-11-32-15,0 3-9 0,-20 4-1 16,20 0 4-16,0 1-2 0,0 0 3 0,-13-2 4 16,13 0-2-16,-8 0-1 0,8-2 0 0,-8 0-6 15,3-2 2-15,1-2 1 0,2-2 0 0,2-3 4 16,-2-2 4-16,2-1-4 0,0-4-15 0,0-1-25 15,0-3-20-15,0-2-4 0,0-2 3 0,0 0 18 16,0-3 14-16,0 0 9 0,0 0 15 0,0 0-33 16,0 0-25-16,0 0-14 0,0-22-8 0,0 22 35 15,0-27 26-15,0 9 9 0,0-3 8 0,0-4 5 16,0-3-4-16,0-2 8 0,0-2-4 0,0 0-4 16,0-2 13-16,0 0-9 0,0 0 0 15,0 2 5-15,25 1-5 0,-25 3 13 0,0 2 12 16,27 3-7-16,-27 4 11 0,23 2-20 0,-7 8-22 15,1 0 5-15,3 6-13 0,3 3-1 0,-2 0 13 16,4 23-4-16,-5-23 0 0,5 43 17 0,-4-13-13 16,-3 4 9-16,-1 6-32 0,-3 0-77 0,-1 5-53 15,-7 3-80-15,-2-2-44 0,-4 0-20 0,0 1-47 16,0-2-45-16,0-1-61 0,-25-1-77 0,25-1-195 16,-29-8-66-16,29-2 134 0</inkml:trace>
  <inkml:trace contextRef="#ctx0" brushRef="#br0" timeOffset="-159779.45">6615 11494 3285 0,'23'-27'38'0,"-5"-2"15"16,1 2 42-16,-3 1 47 0,1 0-19 0,1-3 1 16,-7 6-38-16,-3 3-43 0,-6 3-20 0,-2 1-22 15,0 5-4-15,0-1-4 0,0 6-2 0,-39 1 6 16,39 3 0-16,-37 2-3 0,14 0-2 0,0 0 1 15,-4 0-4-15,2 25 2 0,3-25 2 0,-1 19-1 16,2-19 2-16,1 25 8 0,1-25-2 0,5 28 3 16,-3-14-2-16,7 0-6 0,-1 0 3 15,3-1-5-15,4 0 3 0,-2-3 4 0,4-1 0 0,2-1 6 16,0-1-1-16,0-2 0 0,29-2 1 16,-29-2-5-16,37 1 5 0,-17-2-4 0,5 0 1 15,4 0 5-15,-4 0 6 0,4-23 19 0,-4 23 32 16,-2 0 24-16,-3-27 24 0,1 27 6 0,-5-22-10 15,-1 22-2-15,-5-24 0 0,1 13 5 0,-7-1 16 16,0 1 29-16,0 2 22 0,-2 0 37 0,-2 3 8 16,0 0-16-16,2 2-23 0,-2 2-43 0,0 1-21 15,0-2-23-15,0 3-27 0,0 0-19 0,0 0-30 16,0 0-25-16,0 0 70 0,0 0 51 0,0 25 23 16,0-25 25-16,0 27-57 0,-23-9-36 15,23 5-7-15,0 2 3 0,-24 4 10 0,24 2-17 16,0 1-8-16,-19 4-18 0,19 1-29 0,0 2 3 15,-12 0-11-15,12 3 2 0,-9 1 2 0,5 0-9 16,0 1 12-16,0-1-3 0,0 2 0 0,0-1 3 16,-3 2-20-16,1-1-41 0,0-1-37 0,0-3-45 15,-2 0-48-15,1-2-10 0,-1-6-58 0,2-1-89 16,-4-3-87-16,1-6-56 0,1-4 8 0,2-2 50 16,0-8 42-16,-1-4-59 0,-1-5-104 0,0 0-230 15,0-35-134-15,-1 3 167 0</inkml:trace>
  <inkml:trace contextRef="#ctx0" brushRef="#br0" timeOffset="-159570.87">7059 11001 5062 0,'33'-40'-7'16,"-6"4"4"-16,-4 7 14 0,-9 4 36 0,5-2 26 16,-9 11-9-16,-6 8-19 0,-1 6-29 0,-3 2 36 15,0 0 68-15,0 40 18 0,0-12 1 0,0 11-60 16,-27 5-46-16,27 11-21 0,0 7-9 0,-23 3 12 15,23 5-19-15,-15 0 15 0,15 1-17 0,-12-1-86 16,12 1-53-16,-12-3-89 0,12 0-55 16,-15-2-15-16,9-4-64 0,0-3-67 0,0-5-66 15,-5-2-69-15,1-6-188 0,0-10-56 0,-1-12 140 16</inkml:trace>
  <inkml:trace contextRef="#ctx0" brushRef="#br0" timeOffset="-159179.37">7113 11659 4536 0,'19'-25'7'0,"3"3"43"0,-3 2 99 0,0 0 150 16,3 0 148-16,-3 2 73 0,-1 3-18 0,-5 5-83 16,-1 0-110-16,-6 4-86 0,1 0-68 0,-3 4-65 15,0-2-46-15,-4 4-34 0,0 0-16 0,0 0-5 16,0 0-3-16,0 0 1 0,0 0-4 0,0 0 3 16,0 0 1-16,0 0-1 0,0 0 9 15,0 0 5-15,0 18 2 0,0-18-12 0,0 0-21 16,0 18-2-16,0-18 0 0,21 11 10 0,-21-11-1 15,16 0-19-15,-16 0-10 0,29 0 0 0,-10 0 15 16,-3-25 21-16,7 25 11 0,0-30 2 0,-1 30-3 16,-5-33-11-16,-3 15-1 0,1-2-4 0,-5 1 6 15,-1 1 9-15,-5 1 0 0,-2 1 1 0,2 0-8 16,-4 3-9-16,2-1-8 0,-2 4-5 0,0-1 1 16,0 1 3-16,-25 3 7 0,25 0 2 0,-37 3-15 15,12 3-12-15,-2 1-13 0,-4 0-4 0,-4 0 8 16,2 37 7-16,0-16-12 0,2 5-4 15,2 3 5-15,6 5 14 0,3 3-2 0,5 2-23 0,9 0-39 16,6 4-55-16,0-1-27 0,0 2-7 16,35 1 1-16,-35 3-4 0,48-3 8 0,-17-1-5 15,2-2-45-15,4 1-33 0,-2-5-80 0,0-2-78 16,-6-4-88-16,4-6-210 0,0-8-66 0,-2-5 133 16</inkml:trace>
  <inkml:trace contextRef="#ctx0" brushRef="#br0" timeOffset="-158830.87">8252 11572 4113 0,'21'-11'21'0,"-1"-3"0"0,1 2 29 15,-2-1 84-15,-1-2 69 0,3 1 92 0,-7 2 77 16,1 3-7-16,-7 5-65 0,-2-2-92 16,-2 3-111-16,-2 0-89 0,-2 2-27 0,0 1-14 15,0 0 1-15,0 0 17 0,0 0-1 0,0 0 18 16,0 26 3-16,0-26-12 0,-20 28 4 0,20-11-4 15,0 5-3-15,-23 1 4 0,23 4-8 0,-16 0-47 16,16 1-46-16,-23 2-31 0,12 1-37 0,-3-2 9 16,-3 0 19-16,-1-2-3 0,-1 0 9 0,-4-5 4 15,1-4 12-15,-5-2 22 0,2-7 14 0,-2-6 25 16,0-3 13-16,3 0 19 0,1 0 19 0,4-33 10 16,3 12 3-16,5-2 4 0,1-2 0 15,6-5-4-15,2 1 9 0,2 0 0 0,0-4 1 16,0 4 7-16,0-1-1 0,31 1-4 0,-31 2-2 15,29 1-1-15,-9 3-5 0,1 3-1 0,2 2-8 16,2 4-44-16,1 3-64 0,1 2-89 0,-2 2-101 16,0 5-87-16,0 1-84 0,0 1-158 0,-3 0-167 15,-1 0 126-15</inkml:trace>
  <inkml:trace contextRef="#ctx0" brushRef="#br0" timeOffset="-158447.12">9081 11167 3993 0,'25'-21'28'0,"-7"0"68"0,3 0 82 0,-9 3 94 15,5-4 35-15,-11 4 5 0,2 5 15 0,-6 4-23 16,-2 0-21-16,0 4-55 0,0-4-93 0,0 1-74 16,0-2-41-16,-26 0-15 0,26-2-9 0,-34 0 5 15,14 1 3-15,-5-1-8 0,-2 0 8 0,0 2-7 16,0 5 0-16,3-1-1 0,-5 4 0 0,8-1 6 15,2 3-7-15,3 0 2 0,-1 0-1 0,3 0-2 16,6 26 1-16,-3-26 9 0,3 27-7 16,2-27-3-16,-5 33 9 0,5-14-9 0,0 0 11 15,2 2 2-15,0 0-4 0,2 0 11 0,2 1 8 16,-2 1 6-16,2 0 3 0,0 2-1 0,0 0-15 16,0 2-3-16,0 0-1 0,0 2-7 0,22 2 1 15,-22 1 0-15,0 2-1 0,0 2-3 0,17-2-1 16,-17 3 2-16,0-1-1 0,0 0-1 0,12 1-4 15,-12-1 1-15,6 0-33 0,-6-1-66 0,5 1-71 16,-3-4-111-16,-2 0-98 0,2-2-37 0,-2 0-23 16,0-6-26-16,0-3-7 0,0-6-38 0,0-2-85 15,-25-5-225-15,25-8 39 0,-25 0 141 0</inkml:trace>
  <inkml:trace contextRef="#ctx0" brushRef="#br0" timeOffset="-158188.98">8661 11656 3396 0,'0'-5'21'0,"0"1"13"0,0 0 23 0,0 1 35 16,0 0 24-16,19-1 19 0,-19 1 0 0,0 1-18 16,0 0-41-16,0 2-18 0,0-1-6 0,0-1 5 15,0 0 10-15,0 1 8 0,-21 0 6 0,21 1 19 16,0-2 28-16,0 1 8 0,0 0-14 0,0-3-44 16,0 0-43-16,31 0-31 0,-31-5-7 0,39 2 16 15,-12-1 18-15,2-3 15 0,4 0 29 0,5 1 21 16,-3 1 5-16,2 0 19 0,0-1-17 15,-2 3-20-15,5 0-20 0,-7 1-30 0,-2 3-13 0,-9 0-23 16,-1 1-2-16,-9 0-16 0,-3 2-65 16,-5 0-63-16,-4 0-22 0,0 0-51 0,0 0-27 15,0 0-48-15,-42 25-175 0,42-25-180 0,-49 21-364 16,16-21-18-16,-4 17 193 0</inkml:trace>
  <inkml:trace contextRef="#ctx0" brushRef="#br0" timeOffset="-157099.41">2185 12589 5159 0,'25'-23'21'0,"0"1"44"0,-1 0 143 16,-1 0 147-16,2-7 34 0,-9 6 14 0,-3 5-75 16,-3 5-71-16,-10 4-17 0,0 1-38 0,0 0-69 15,0 3-81-15,0 0-41 0,0 5-20 0,0 0 0 16,-31 0 2-16,31 0 0 0,-29 29 0 0,9-29 3 16,-3 42 1-16,0-13-1 0,4 7 5 0,3 7-3 15,1 4-2-15,3 5 5 0,12 5-16 0,-8 1-50 16,8 3-60-16,-6 3-74 0,6 0-108 0,-5 1-147 15,1 3-121-15,0 1-67 0,0-3-29 0,2 2 20 16,0-6 0-16,2-4-139 0,0-5-161 0,0-10 177 16</inkml:trace>
  <inkml:trace contextRef="#ctx0" brushRef="#br0" timeOffset="-156883.36">2476 13015 4192 0,'23'-22'12'0,"-4"1"26"0,-3 3 67 0,-5 2 81 16,1-4 55-16,-4 9 15 0,-4 2-49 0,-4 7-80 16,0 1-72-16,0 1-47 0,0 0-16 0,0 0 10 15,0 0 0-15,-24 23 10 0,24-23-7 0,-19 29-4 16,19-10-8-16,-27 5 1 0,27 3 11 0,-18 2-1 16,18 3 3-16,-15 6-32 0,15 3-72 15,0 3-76-15,0 1-68 0,0 0-79 0,0-3-92 16,0 2-108-16,0-6-171 0,0-6-319 0,0-10 156 15</inkml:trace>
  <inkml:trace contextRef="#ctx0" brushRef="#br0" timeOffset="-156735.33">2755 12585 3532 0,'9'-14'-2'0,"-3"2"-55"0,-2 1-47 16,-2 3-19-16,-2 1-3 0,2 1 15 0,-2 6-8 15,0 0-71-15,0 0-178 0,-23 0-319 0,23 32 27 16,0-32 90-16</inkml:trace>
  <inkml:trace contextRef="#ctx0" brushRef="#br0" timeOffset="-156266.92">2867 12856 4266 0,'27'0'24'0,"4"0"19"0,-4 0 70 0,-9-24 100 16,5 24 62-16,-8 0 49 0,-3-24-47 16,-8 24-95-16,-4 0-95 0,0 0-68 0,0 0-19 15,0 0-3-15,0 0 3 0,-20 0 0 0,20 0-8 16,-29 0 0-16,29 21 0 0,-36-21 0 0,18 26 0 16,-1-9 4-16,3 1-5 0,1 3 1 0,3 2 8 15,4 4-13-15,8 2 18 0,-11 2 9 0,11 1-19 16,0 0 14-16,0 4-9 0,0 0-9 0,27 0 18 15,-27 0-9-15,27-1 4 0,-27-3-9 0,35 0-12 16,-20-3-18-16,3-6-12 0,-1 0-3 0,-3-5 5 16,5-5 15-16,-11-3 12 0,4-3 21 0,-3-4-7 15,-9-3-8-15,6 0-11 0,0 0-19 0,-2-21 12 16,-2 21 13-16,0-28 8 0,-2 8 3 0,0-5 6 16,0 0 3-16,0-5-3 0,0 0 8 15,0-2-5-15,0 0-1 0,0-2 1 0,0 1-2 16,-24 1-1-16,24 2-3 0,0 2 9 0,0 0 1 15,0-2-2-15,0 3 8 0,0 5-4 0,0 0 10 16,26 4 0-16,-26 2-4 0,23 2-8 0,-23 3-17 16,29 6-2-16,-12 2-7 0,1 3 7 0,5 0 14 15,4 0-7-15,0 35 2 0,-4-35-1 0,8 44-6 16,-9-15 9-16,3 2-28 0,-6 4-49 0,-1-1-47 16,-5 3-62-16,-7 2-34 0,2 2-39 0,-6 0-72 15,-2-1-81-15,0-2-96 0,0 0-168 16,-25-3-223-16,25-8 141 0</inkml:trace>
  <inkml:trace contextRef="#ctx0" brushRef="#br0" timeOffset="-155870.87">3405 13105 4240 0,'24'-20'22'16,"3"-3"3"-16,-2 5 59 0,0 1 103 0,-2-2 97 15,-1 2 117-15,-5 4 36 0,-1 4-37 0,-3 5-85 16,-5 1-117-16,-2 2-94 0,-4 0-69 0,-2 1-40 15,0 0-9-15,0 0-4 0,0 0-3 0,0 0-2 16,0 0 8-16,0 0 1 0,0 0 14 16,0 0 6-16,0 0-1 0,0 20 4 0,0-20 0 15,0 0 4-15,0 17 0 0,0-17 3 0,0 11-4 0,0-11-15 16,0 0-26-16,23 0-16 0,-23 0 2 0,21-26 10 16,-7 26 24-16,1-27 14 0,1 27 1 15,3-35-1-15,-5 17 1 0,-1 0 2 0,-1 3-6 16,-4-1 3-16,-1 2-2 0,1 4-6 0,-6-1 4 15,0 4-5-15,-2 0-6 0,0 3-3 0,0-2 0 16,0 5 1-16,-27 1 5 0,27 0 3 0,-39 0-2 16,16 0-1-16,-8 22-5 0,0-22 3 0,-2 33-4 15,-2-12 5-15,4 6 6 0,2 3-6 0,-4 4-11 16,8 3-34-16,0 2-24 0,5 5-26 0,-1 2-36 16,8 3-21-16,3 1-37 0,6 2-53 15,4-1-14-15,0-2-11 0,0 3-4 0,39-6 5 16,-39-2-28-16,37-4-35 0,-6-6-45 0,5-5-49 15,1-6-145-15,10-6-213 0,5-7 108 0</inkml:trace>
  <inkml:trace contextRef="#ctx0" brushRef="#br0" timeOffset="-155552.89">4682 12793 4559 0,'4'-27'10'16,"0"-2"41"-16,2 4 132 0,-1 0 175 0,9-7 104 15,-6 6 81-15,-1 6-40 0,-5 3-135 0,2 5-112 16,-4 3-124-16,2 0-103 0,-2 4-45 0,0 5-4 16,0 0 2-16,0 0 13 0,0 41 8 0,0-15-1 15,0 6 0-15,0 8-6 0,-25 6-3 0,25 6 6 16,0 2-2-16,-27 4 1 0,13-2 6 0,-3 5-6 16,-1 1-11-16,-3 3-51 0,0 0-64 0,-2-1-61 15,3-1-59-15,1-3-10 0,5-2 5 0,3-7 39 16,1-10 66-16,8-5 67 0,2-9 62 0,0-5 27 15,0-8 1-15,35-7-1 0,-35-5-8 0,44-2 1 16,-13 0-1-16,0 0 0 0,2-31 0 0,2 31-12 16,-2-32 16-16,0 14-61 0,-4 0-92 0,-2-1-80 15,-2 0-102-15,-1 1-51 0,-3-2-55 16,-2 4-69-16,-3-1-113 0,1 3-279 0,-7-4 34 16,-4 0 158-16</inkml:trace>
  <inkml:trace contextRef="#ctx0" brushRef="#br0" timeOffset="-155395.5">4347 13132 4372 0,'33'0'4'15,"7"0"13"-15,5 0 50 0,3 0 51 0,7 0 18 16,1 0-9-16,-6-21-46 0,-3 21-55 0,-3 0-24 16,-7 0-44-16,-4-15-72 0,-2 15-108 15,-8 0-187-15,-1-14-220 0,-5 14-402 0,4-16 16 16,-7 5 189-16</inkml:trace>
  <inkml:trace contextRef="#ctx0" brushRef="#br0" timeOffset="-155030.77">5321 12893 4562 0,'23'27'-5'0,"-5"-27"6"0,1 14 47 0,-5-14 106 15,5 0 81-15,-11 0 27 0,-2 0-27 16,-6 0-113-16,0 0-78 0,0 0-23 0,0 0-13 15,0 0 18-15,0 0-5 0,-25 23 1 0,25-23-13 16,0 25-14-16,-31-7 1 0,31 0-6 0,-24 3 5 16,11 0 10-16,1-1 5 0,-1 5-14 0,-1 0 4 15,4 3-1-15,-3 3-4 0,5 0 5 0,0 0-4 16,-3 1-1-16,1 3 1 0,2-5-25 0,-1 0-39 16,-1-1-41-16,2-4-22 0,0-4-11 0,-5-1 12 15,1-5-6-15,-5-5-20 0,3-3-11 0,-7-6-26 16,-2-1-4-16,-1 0 11 0,-3-31 34 0,2 31 46 15,0-45 44-15,2 15 35 0,3-1 17 0,3-2 8 16,5-1 5-16,1 1 16 0,11 2 27 16,0-1 13-16,0 1 14 0,0 1 2 0,29 1-11 15,-29 3-5-15,40 2-14 0,-20-1-21 0,1 3-17 16,0 3-8-16,1 3-25 0,-1 4-38 0,-2 2-63 0,1 3-105 16,-3 5-102-16,-1 0-115 0,1 2-219 15,-1 0-151-15,-1 0 127 0</inkml:trace>
  <inkml:trace contextRef="#ctx0" brushRef="#br0" timeOffset="-154107.92">6203 12953 4390 0,'9'0'25'0,"1"0"50"0,-4 0 66 15,-4 0 89-15,7 0 54 0,-5-21 15 0,-4 21-19 16,2 0-68-16,-2 0-66 0,0 0-64 16,0 0-38-16,0 0 41 0,0 0 23 0,-23 0 19 0,23 0 3 15,-21 22-56-15,21-22-27 0,-29 33 18 16,15-9 13-16,-1 4 15 0,-1 0-5 0,4 8-27 16,-3 5-18-16,5 5-16 0,-1 6 2 0,5 6-2 15,-2 0 2-15,6 2-1 0,-2 5-9 0,4-4-3 16,-2 0-12-16,2-7-7 0,0-4 1 0,0-8-2 15,0-8 2-15,0-5 5 0,0-7 4 0,0-7 6 16,0-7 8-16,0-2 1 0,0-6-5 0,0 0-15 16,0 0-24-16,0-44-16 0,0 18-4 0,-25-9-1 15,25-7-8-15,-23-5-15 0,23-10-19 0,-25-3-4 16,25-1 8-16,-12-6 12 0,12 0 7 0,0 1 0 16,0-2 7-16,0 4 18 0,0 3 14 15,29 3 18-15,-29 3 6 0,29 10 0 0,-9 1 3 16,-3 6-7-16,4 5 2 0,-1 4-4 0,-1 4 8 15,-3 5 17-15,3 4 7 0,-2 3 1 0,-3 3-7 16,1 4-21-16,-1 2-4 0,3 3-2 0,-3 1-9 16,5 0 4-16,-5 0 7 0,1 25-1 0,1-25 3 15,-1 36 2-15,-1-10-2 0,-2 2-5 0,1 5 8 16,-3 5-3-16,-4 1 1 0,1 2 8 0,-3-1-4 16,-4 4-3-16,0-2 0 0,0-1-6 0,0 2-4 15,-33-4-22-15,33-4-30 0,-33-3-25 0,12-3-15 16,0-7 7-16,-1-4 19 0,1-4 33 0,4-9 23 15,1-1 25-15,1-4 3 0,3 0 1 0,2 0 4 16,1-24-12-16,9 24 8 0,-4-24 1 16,2 24 0-16,2-27 32 0,0 27 7 0,0-25 7 15,0 25 4-15,0-26-19 0,0 26-11 0,29-18-8 16,-29 18-14-16,27-10-5 0,-27 10-4 0,33 0-4 16,-12 0-2-16,-3 0 0 0,3 27 2 0,0-27-4 15,-3 37 3-15,1-10-7 0,-5 5-52 0,3 2-57 16,-1 2-119-16,-5 4-110 0,-3-1-51 0,-2 0-39 15,0 0-18-15,-2-1-42 0,-1-3-75 0,-3-3-210 16,0-5-131-16,0-6 160 0</inkml:trace>
  <inkml:trace contextRef="#ctx0" brushRef="#br0" timeOffset="-153487.27">6491 13507 4656 0,'25'-14'13'16,"4"1"7"-16,-3-1 74 0,3 1 157 0,2-4 180 15,-4 3 104-15,0 3 8 0,-10 3-96 0,-1 3-160 16,-6 3-95-16,-3-1-78 0,-3 0-61 0,-2 3-35 16,-2 0-18-16,0 0-9 0,0 0-4 0,0 0 6 15,0 0-3-15,0 0 6 0,0 0 5 0,0 0-2 16,0 0 2-16,0 0 5 0,0 0 2 16,0 0 1-16,0 0 11 0,0 0-2 0,0 0-4 15,0 0-24-15,0 0-19 0,0 0-10 0,0-38 1 16,25 16 26-16,-25-2 7 0,14-4 10 0,-14-2-1 15,15 3-3-15,-15 3 1 0,14 2-7 0,-14 0 1 16,0 5-6-16,4 3-8 0,-4 4-12 0,0 1-15 16,0 2-10-16,0 1-6 0,0 3 8 0,0 1 13 15,-29 2 5-15,29 0 20 0,-27 0-1 0,7 0-1 16,-1 30 4-16,-2-30-1 0,-1 35 5 0,-1-10 8 16,0 3 0-16,2 3-1 0,3 6 2 0,-3 1-4 15,2 5 4-15,5 1-1 0,1-2-3 0,5 0 3 16,1 2 1-16,3-4-1 0,6-1-2 0,0-1-7 15,0-4-19-15,0-1-11 0,37-3-4 16,-37-3 0-16,40-3 10 0,-13-4 7 0,2-4-1 16,4-4 2-16,2-3 3 0,4-7 6 0,4-2 4 15,1 0 1-15,1 0-7 0,3-30-5 0,2 9-2 16,-1-4-1-16,-1-6 14 0,-3-3 4 0,-4-5-1 16,-1-3 7-16,-5-5-2 0,-6-2 10 0,-4 2 18 15,-7-3 13-15,-5-3 23 0,-3 3 15 0,-4 3 16 16,-2 1 4-16,-4 2-6 0,0 1-8 0,0 1-12 15,0 5 15-15,0 0 7 0,-27 4 21 0,27 1 4 16,0 2-17-16,0 5-14 0,-20 4-19 0,20 3-16 16,0 5-15-16,0 6-21 0,0 2-25 15,-11 3-6-15,11 2 1 0,0 0 8 0,-8 23 10 16,2-23-2-16,-2 45 3 0,-1-10 1 0,1 5 3 16,0 11 3-16,-2 10-2 0,1 7-5 0,3 7-7 15,0 5-50-15,0 3-55 0,0 1-75 0,-3 2-96 16,-1-3-93-16,2-6-136 0,-5-4-93 0,3-10-38 15,-3-5-48-15,1-5-29 0,-4-9-162 0,1-9-182 16,3-10 190-16</inkml:trace>
  <inkml:trace contextRef="#ctx0" brushRef="#br0" timeOffset="-152860.81">6896 13516 3819 0,'0'-21'17'0,"23"-1"1"0,-23 3 16 0,16 3 36 15,-16 1 4-15,13 1-5 0,-13 7-18 0,0 3-35 16,0 4-23-16,0 0 3 0,-27 0 2 0,27 0 0 16,-31 28 2-16,8-28-1 0,2 32 3 0,-1-11-2 15,-1 2 0-15,4 4-1 0,3 0-1 0,1 4 0 16,15 0 0-16,-12-1-4 0,12 0-8 0,0 0 2 16,0-3-2-16,27-1 6 0,-27-3 6 0,45-4 2 15,-16-4 3-15,6-4 1 0,5-4-3 0,1-6 1 16,2-1 4-16,3 0-1 0,1 0 22 15,-3-35 3-15,-1 35 7 0,-4-37 15 0,1 15-4 16,-1 0 9-16,-4 1 4 0,-4-3 9 0,2 2 6 16,-6 1 2-16,-2 1 2 0,-2-2-18 0,-7 4-16 15,-1 0-5-15,-5 1-13 0,-4 2-12 0,-2-1-3 16,-4 2-15-16,0-1 0 0,0 2 0 0,0 1-1 16,0 2-1-16,0 1-3 0,-33 4 5 0,33 1 0 15,-23 2-4-15,23 2 3 0,-31 0 0 0,31 0 1 16,-24 29 4-16,24-29 2 0,-19 33-4 0,19-11-1 15,-12 1 8-15,12 1-6 0,-9 1 2 0,9-1-1 16,0 0-4-16,0-1-3 0,0-2 0 0,0-3 10 16,0-3-4-16,0-3 6 0,27-1 2 15,-27-5-2-15,23-1 3 0,-23-4-1 0,31-1-1 16,-10 0-1-16,-3 0-1 0,7-26 9 0,0 26 5 16,0-35 18-16,2 15 24 0,-3-3 30 0,5 1 21 15,0-3 7-15,-4-1-9 0,0 0-30 0,0-1-13 16,-3 2-20-16,-1-1 3 0,-4 0 36 0,-3-1 16 15,-2 2 8-15,-1-1-15 0,-5 4-47 0,0-1-28 16,-4 1-10-16,0 3 1 0,-2 1 6 0,0 2 7 16,0 5-17-16,0 0-11 0,0 5-13 0,0 3-17 15,0 2 12-15,0 1 9 0,0 0 7 0,-27 30 11 16,27-7 1-16,-22 7-10 0,22 7 0 0,-29 6 4 16,10 10-2-16,5 2 3 0,-1 2-8 15,1 4-83-15,3 1-80 0,1-2-74 0,0-1-68 16,-3-2-12-16,3-6-8 0,2-1-35 0,-1-8-46 15,-1-2-36-15,0-9-47 0,4-6-46 0,-1-7-154 16,5-10-9-16,2-7 134 0</inkml:trace>
  <inkml:trace contextRef="#ctx0" brushRef="#br0" timeOffset="-152231.4">7936 13514 3578 0,'10'-30'36'0,"0"0"13"0,-1 5 37 16,-1-1 49-16,-2 1 22 0,2 0 28 15,-1 4 2-15,-5 7-35 0,0 2-57 0,-2 3-46 16,0 5-45-16,0 0-14 0,0 4-3 0,0 0 8 16,-23 0 10-16,23 30 0 0,-25-30 3 0,25 39-5 15,-29-12-4-15,9 3 1 0,3 3-3 0,-2 3-1 16,1 1 0-16,1 2-7 0,3-2-9 0,1 1-4 16,3-1-4-16,2-2 4 0,2-4 6 0,4-3 7 15,2-4 13-15,0-3 2 0,0-6 3 0,0-4-1 16,22-2 0-16,-22-7 12 0,31-2 18 0,-31 0 7 15,40 0 12-15,-20 0 25 0,7-24 19 0,-2 24 17 16,2-22 23-16,-2 22 24 0,-1-24 26 16,3 24 32-16,-4-28 17 0,0 14-18 0,-5 1-28 15,3-1-27-15,-7 2-27 0,1 0-9 0,-5 3-3 16,-4 1-16-16,3 2-30 0,-7 1-28 0,0 1-38 16,0 2-18-16,-2 2-2 0,0 0-7 0,0 0 4 15,0 0-5-15,0 0-4 0,0 0 4 0,0 0-6 16,0 0 13-16,0 0 7 0,0 21 2 0,0-21 9 15,0 19-5-15,0-19-9 0,0 18 3 0,25-18 0 16,-25 18 4-16,0-18 2 0,0 0-22 0,22 0-21 16,-22 0-15-16,23 0 5 0,-6-36 16 0,1 16 13 15,7-9 14-15,0-2 2 0,2-5-4 0,0-1 5 16,-5-1 3-16,1-2-2 0,0 1 0 0,-2 3 4 16,-3 1-2-16,-1 3-5 0,-5-1 8 15,-4 4-1-15,1 5-3 0,-5 0-1 0,-4 3 1 16,0 0-7-16,0 2 2 0,0 2 6 0,-33 2-13 15,33 4 2-15,-40 0-6 0,16 3 4 0,-7 3 9 16,0 5-4-16,-7 0-33 0,1 0-18 0,-4 35-33 16,0-8-16-16,-1 6 16 0,3 4 10 0,4 11 32 15,2 1 8-15,6 7 10 0,4 6 3 0,4 0-5 16,7 0-1-16,6-2-23 0,6 0-45 0,0-6-44 16,0-3-29-16,0-4 9 0,35-5 22 0,-35-7 32 15,35-5 24-15,-12-6 1 0,0-6-15 0,6-3-27 16,-3-6-36-16,3-2-39 0,7-6-45 0,-1-1-55 15,0 0-54-15,4 0-64 0,-4 0-98 0,5-31-241 16,1 31 6-16,0-31 130 0</inkml:trace>
  <inkml:trace contextRef="#ctx0" brushRef="#br0" timeOffset="-151955.52">9149 13098 4215 0,'0'-14'56'15,"0"-1"44"-15,0 1 56 0,0 5 63 0,23-5-27 16,-23 4-16-16,0 0-10 0,0 3-20 0,0 2-21 16,0 1-23-16,0 1-50 0,0 0-52 0,0 0-13 15,0 3-13-15,0 0 8 0,0 0 9 0,0 0 8 16,0 30-1-16,0-8 0 0,0 3-8 0,0 9-43 15,0 6-41-15,0 9-52 0,0 3-46 0,0 6-27 16,0 4-13-16,0 2-54 0,0 4-55 0,27 0-58 16,-27-1-77-16,0-4-90 0,0-4-206 0,16-9 30 15,-16-4 141-15</inkml:trace>
  <inkml:trace contextRef="#ctx0" brushRef="#br0" timeOffset="-151346.8">8967 13683 3917 0,'0'-19'25'0,"0"-1"40"0,0 0 61 16,27 1 52-16,-27-3 21 0,27 3-2 0,-27 2-32 16,0 3-33-16,25 1-26 0,-25 1-38 0,0 2-25 15,16 1-20-15,-16 0-16 0,0 1-8 0,13 1-3 16,-13-1 2-16,6 1-3 0,2-2 0 0,-2 1-1 16,5-2-2-16,-1 1-1 0,2-2 3 0,5-1 7 15,2 1-14-15,1-1-9 0,3-2-17 0,2 0-13 16,0-4 7-16,1-1 6 0,-1-1 26 0,2-2 5 15,2 0 7-15,-4 1 9 0,0 0-8 16,-5 2 0-16,1 2 3 0,-2 3 0 0,-5 0 25 16,1 3 16-16,-5 3 18 0,-2-2 22 0,-2 1 23 15,1 3 28-15,-3-3 13 0,-2 4-8 0,0 1-19 16,-2-1-14-16,0 1-18 0,0 0-7 0,0 1-26 16,0 1-26-16,0 2-22 0,0-2-15 0,0 1-11 15,0 1-6-15,0 0-1 0,0 0 9 0,0 0 10 16,0 22 8-16,0-22 3 0,-23 28-8 0,23-2 2 15,0 5-7-15,0 7 1 0,-14 5 4 0,14 4-3 16,0 4 8-16,0 3 1 0,0 6-7 16,0-3-3-16,0-2 4 0,22-2 2 0,-22 0 4 15,0-6-20-15,0-4-36 0,0-3-42 0,0-4-29 16,0-5 7-16,0-5-6 0,0-4 24 0,0-8 25 16,0-1 15-16,0-5 40 0,0-3 29 0,0-1 6 15,0-4 7-15,0 0-7 0,0 0-12 0,0 0 0 16,0-28-14-16,0 28 10 0,0-36-1 0,0 12-3 15,0-4 11-15,0-5-15 0,0 0-1 0,0-6 11 16,0 0-4-16,0-3 0 0,0 2 10 0,0-2 0 16,0 2 8-16,0 0 12 0,15 1-2 0,-15 6 3 15,10 2 8-15,-4 1 6 0,3 5-4 0,1 4-8 16,0 4-27-16,1 4-9 0,-1 6-13 0,2 3-8 16,1 4 9-16,1 0 1 0,1 28 5 15,1-6 13-15,3 7-20 0,-1 6-28 0,1 5-23 16,0 5-39-16,-1 3-22 0,-3 1-23 0,-1 1-31 15,-3 2-32-15,-1-3-43 0,-4 1-55 0,-2-5-56 16,0 0-59-16,-4-4-84 0,0-4-196 0,0-4-52 16,0-8 125-16</inkml:trace>
  <inkml:trace contextRef="#ctx0" brushRef="#br0" timeOffset="-150934.93">9891 13672 4250 0,'31'-17'44'0,"4"1"17"0,3 0 37 0,-1 0 75 15,-4-1 52-15,6-4 66 0,-8 4 77 16,-6 6 28-16,-4-1-22 0,-9 3-36 0,-2 1-95 16,-3 3-102-16,-3 0-75 0,-4 3-47 0,0-1-23 15,0 1-4-15,0 2 0 0,0 0 0 0,0 0 1 16,0 0 1-16,0 0-4 0,0 0 4 0,0 0 0 16,0 0 3-16,0 0 0 0,0 0-8 0,0 0-4 15,0 0-11-15,0 0-43 0,6 0-9 0,0 0-7 16,4 0-6-16,3 0 42 0,1-33 7 0,3 33 11 15,3-37 19-15,3 12 4 0,-2 0 0 0,-3 0 10 16,3-2-10-16,-2 0 7 0,-3 2 7 0,1 1-4 16,-3 3 6-16,-3 2-8 0,-3 5-9 15,-4 0 2-15,-2 1-2 0,-2 4-3 0,0 0 5 0,0 3-3 16,-41 0-4-16,16 3-1 0,0 2 1 16,-10 1 8-16,2 0 6 0,-6 0 7 0,-3 41-32 15,-1-13-58-15,-3 5-16 0,3 6-13 0,2 3 6 16,-1 8 45-16,5 1-8 0,6 1 2 0,4 1 10 15,9-1-15-15,3 2-8 0,9-4-14 0,6 0-14 16,0-2-13-16,0-2 5 0,27-2-14 0,-27-4-8 16,39-4-17-16,-14-2-32 0,0-2-28 0,4-6-54 15,-2-1-64-15,-1-3-70 0,1-4-125 0,-2 0-291 16,-4-5 41-16,-5-3 126 0</inkml:trace>
  <inkml:trace contextRef="#ctx0" brushRef="#br0" timeOffset="-149960.86">2450 14384 4644 0,'0'-11'72'0,"0"4"48"0,0 0 100 0,31-2 174 15,-31-1 87-15,26-3 72 0,-26 1-3 0,31-1-94 16,-31 2-124-16,23 0-116 0,-23 1-99 0,19 3-81 16,-19-2-36-16,10 3 0 0,-10 3 0 0,0 2 0 15,0 1 0-15,0 0 0 0,0 0 0 16,0 26 0-16,0-26 0 0,-29 44 0 0,29-10 0 0,-21 9 0 16,21 8 0-16,0 7 0 0,-18 5 0 15,18 0 0-15,0 7 0 0,0 0 0 0,0 0 0 16,27-6 0-16,-27-4 0 0,0-4 0 0,27-8 0 15,-27-7 0-15,0-5 0 0,0-9 0 0,16-9 0 16,-16-4 0-16,0-6 0 0,0-3 0 0,0-5 0 16,0 0 0-16,0-26 0 0,0 26 0 0,-21-44 0 15,21 15 0-15,0-9 0 0,-26-5 0 0,26-4 0 16,-19-3-8-16,19-4-1 0,0-4-6 0,-10 0-1 16,10 1 6-16,0-2 3 0,0-1 9 0,0 6-2 15,0 2 3-15,33 4-4 0,-33 3-4 16,31 2 7-16,-13 4-4 0,-1 7-1 0,2 6 4 15,-1-1-3-15,-1 4 1 0,1 1 4 0,-1 7-5 0,-1-1-3 16,-3 7-6-16,3 0-6 0,-5 5-1 16,3 2 0-16,-2 2 5 0,-1 0 6 0,-1 0-4 15,0 24 5-15,3-24 1 0,-3 38-4 0,3-15 6 16,-7 7 4-16,2-1 1 0,0 6-1 0,-6 2-1 16,-2 2-52-16,0 3-14 0,0 2-9 0,0-2-16 15,-31 1 20-15,31-2-20 0,-29 0-26 0,29-3-13 16,-31-3 10-16,31-4 20 0,-26-6 29 0,26-5 26 15,-23-4 21-15,23-3 15 0,-15-7 13 0,15 0 13 16,-8-4 7-16,8-2-6 0,0 0-6 0,0 0-3 16,0 0-6-16,0-31 30 0,0 31 21 0,0-30 9 15,0 11 4-15,0 0-26 0,27 0-7 16,-27 2-11-16,14 0-3 0,-14 2-4 0,23 5-13 16,-23 10-5-16,27-15-9 0,-10 15 2 0,-3 0 2 15,3 0 2-15,-3 25 5 0,3-25-3 0,-3 40-4 16,-1-13-29-16,-3 3-30 0,2 5-36 0,-6 0-71 15,-1 0-107-15,-5 1-114 0,0 0-86 0,0-3-20 16,0-2 37-16,0 0 15 0,0-5-19 0,0-3-52 16,0-5-85-16,-23-3-139 0,23-7-43 0,0-6 149 15</inkml:trace>
  <inkml:trace contextRef="#ctx0" brushRef="#br0" timeOffset="-149563.37">2987 14874 3955 0,'21'-19'36'0,"-5"1"35"0,7 1 59 0,0-2 85 15,-1 1 67-15,3-1 72 0,-4 2 50 0,-5 3-3 16,1 2-32-16,-3 6-61 0,-3-1-88 0,-3 3-76 16,-2 1-68-16,-2 2-47 0,-2 1-23 0,-2 0-12 15,0 0 0-15,0 0-3 0,0 0 2 0,0 0 3 16,0 0-2-16,0 0 4 0,0 0 1 0,0 0 1 16,0 0 6-16,0 0 1 0,0 0 9 0,0 0 1 15,0 0 4-15,0 0-2 0,0 0-12 0,0 0 3 16,0 0-15-16,23-20 0 0,-23 20 4 15,19-35-5-15,-19 13 9 0,23-3 0 0,-23 0 1 16,26 2-3-16,-26-3 0 0,23 3-2 0,-15-1-1 16,1 4 6-16,-3 2-3 0,2 1 5 0,-4 6-7 15,-2-2-21-15,2 5-17 0,-4 2-17 0,0 3 7 16,0 3 22-16,0 0 12 0,-24 0 17 0,24 0-9 16,-33 0-2-16,8 31-18 0,-2-31-6 0,0 36 5 15,-4-11-3-15,8 2 16 0,-4 5-5 0,9 5-1 16,-3 2-16-16,7-2-1 0,5 4-4 0,3 2-5 15,6-2-7-15,0 2-39 0,0-4-41 0,0 1-47 16,29-2-55-16,-29 0-23 0,35-4-20 16,-35-3-15-16,42-4 11 0,-18-1-24 0,1-5-40 15,-2-3-56-15,4-6-62 0,0-2-107 0,0-3-211 16,4-7 52-16,-5 0 131 0</inkml:trace>
  <inkml:trace contextRef="#ctx0" brushRef="#br0" timeOffset="-149187.41">3599 14598 4245 0,'6'-32'40'0,"2"3"12"0,1 0 30 16,-1 5 66-16,-4 0 34 0,10 3 65 0,-5 7 42 16,-3 2-17-16,-2 3-61 0,-4 6-77 0,0 0-81 15,0 3-53-15,0 0-17 0,0 0 3 0,0 0 12 16,0 28 1-16,0-28 11 0,-27 33-3 0,27-8-12 16,0 0 11-16,-27 5-11 0,27-1 4 15,-18 0 7-15,18 1-4 0,-27 0 1 0,19-3 0 16,-1-2 0-16,9-1 0 0,-14-3-4 0,14-2 1 15,0-5 4-15,0 0-12 0,0-4 30 0,0 0-1 16,27-1 4-16,-27 0 40 0,37-1 27 0,-12 0 51 16,0 0 27-16,3-1-9 0,-1 1-29 0,2-3-38 15,-4 0-22-15,-2-1-9 0,0-1-8 0,-7 2-6 16,-3-4-9-16,-1 2-15 0,-4-2-9 0,-4-1-12 16,0 1-4-16,-1 1-3 0,-3-2-7 0,0 1 0 15,0 1 1-15,0-2 3 0,0 2 7 0,0 4 4 16,0 1-1-16,0 3-4 0,-23 0-2 0,23 7 0 15,-19 1 2-15,19 5 0 0,-20 0-3 16,20 4-45-16,-29 3-43 0,18 1-62 0,-5 1-88 16,3 3-97-16,-5-2-106 0,1-1-50 0,-1-3-28 15,-1-5-11-15,-4-1-20 0,5-7-89 0,-3-5-276 16,6-10 45-16,-3-1 169 0</inkml:trace>
  <inkml:trace contextRef="#ctx0" brushRef="#br0" timeOffset="-148980.86">4064 14696 4716 0,'21'-19'-3'16,"1"4"2"-16,-7 3 22 0,-5 1 75 0,5-5 60 15,-7 6 16-15,-4 6-14 0,-4 3-84 0,0 1-51 0,0 0 47 16,0 0 43-16,0 31 11 0,0-31-1 16,-25 44-66-16,25-14-42 0,0 5-1 0,0 8-15 15,-16-1 0-15,16 3 4 0,0 0-11 0,0 2-47 16,0 1-63-16,0-4-83 0,0 2-62 0,0-5-22 15,0-4-53-15,0-5-80 0,0-3-101 0,0-7-126 16,0-7-303-16,-23-10 79 0,23-5 170 0</inkml:trace>
  <inkml:trace contextRef="#ctx0" brushRef="#br0" timeOffset="-148843.02">4291 14327 3566 0,'9'-29'0'0,"-9"9"-2"0,12 2 2 15,-12 3-4-15,6 2-6 0,-2 4-40 0,-4 4-72 16,0 5-81-16,0 0-103 0,0 0-156 0,0 0-297 16,0 0 74-16,0 30 110 0</inkml:trace>
  <inkml:trace contextRef="#ctx0" brushRef="#br0" timeOffset="-148606.91">4572 14415 4047 0,'17'-17'28'0,"2"5"17"16,1-4 61-16,-3 6 82 0,-5-2 61 0,5 0 38 15,-7 6-33-15,-4 2-82 0,-6 0-92 0,0 4-64 16,0 0-40-16,0 0 7 0,0 0 6 0,0 0 14 16,0 24 14-16,0-24-11 0,0 45-1 0,0-11-4 15,0 6-31-15,0 6-35 0,0 7-40 0,0 6-45 16,0 2-30-16,0 2-30 0,0 0-48 0,0 0-65 15,0 0-68-15,0-6-71 0,0-2-97 0,-31-5-259 16,31-6 54-16,-22-7 140 0</inkml:trace>
  <inkml:trace contextRef="#ctx0" brushRef="#br0" timeOffset="-148314.91">4465 14869 3314 0,'29'-32'29'0,"-29"2"18"0,25-1 36 0,-25 2 45 15,22-3 0-15,-22 3 13 0,23 2-8 0,-15 7-31 16,-8 2-28-16,9 5-33 0,-9 3-34 0,0 3-11 16,0 7-3-16,0 0 1 0,-25 0 0 0,25 24 2 15,-39-24-15-15,14 39-16 0,-2-12-11 0,-6 3-20 16,4 3-4-16,-2 2-4 0,0 5-9 0,2-4-22 16,4 3-17-16,0-4-3 0,7-1 7 15,1-2 32-15,5 0 36 0,6-5 27 0,6-4 16 16,0-2 16-16,0-4 19 0,0-4 23 0,39-4 22 15,-39-3 4-15,43-3-6 0,-18-3-15 0,4 0-20 16,-2 0-13-16,2 0-12 0,2 0-6 0,0-30-14 16,-4 30-28-16,4-18-40 0,-2 18-49 0,-4-19-71 15,1 19-77-15,-1-19-114 0,-2 19-264 0,2-16-44 16,-5 6 105-16</inkml:trace>
  <inkml:trace contextRef="#ctx0" brushRef="#br0" timeOffset="-147647.92">4955 14726 3974 0,'8'-13'50'16,"-2"0"11"-16,3-1 35 0,-3 1 45 0,2-1-11 15,-4 3 16-15,2 2-6 0,-4 2-23 0,-2 6-33 16,0-3-31-16,0 3-31 0,0 1-29 16,0 0 0-16,0 0 1 0,0 0 7 0,0 0 1 15,-26 22-2-15,26-22 3 0,-23 29-6 0,23-11 6 16,-31 3-3-16,12 3-6 0,3 2 7 0,3 1-7 15,-1 2-3-15,6-1-24 0,-1 0-10 0,3-1-21 16,6 0-8-16,-4-2 20 0,4-4 6 0,0-1 21 16,0-6 16-16,0-1 9 0,27-5 0 0,-27-4 2 15,37-4 2-15,-12 0-2 0,2 0 0 0,0 0 5 16,-1-29 1-16,3 29 15 0,-2-30 17 0,-2 30 8 16,-2-34 11-16,-5 13 19 0,-1 3 20 0,-3-1 46 15,-1-3 67-15,-5 2 21 0,0-2 11 0,-1 1 9 16,-3 2-33-16,0 1-24 0,-2 2-27 15,-2 4-58-15,2-1-50 0,-2 5-33 0,0 4-29 0,0 1-15 16,0 1-2-16,0 2 2 0,0 0 10 16,0 0 5-16,0 37 3 0,0-14 0 0,-19 4-31 15,19 7-55-15,0 4-61 0,0 5-94 0,-16 0-83 16,16 4-53-16,0-1-44 0,0-1-9 0,-10-1-17 16,10-3-27-16,0-3-21 0,0-5-20 0,0-3-27 15,0-6-36-15,0-10-25 0,0-6 84 0,0-5 156 16</inkml:trace>
  <inkml:trace contextRef="#ctx0" brushRef="#br0" timeOffset="-147283.35">5207 15254 2936 0,'0'-27'107'0,"33"0"116"0,-14-3 92 16,-1 2 90-16,1-3-21 0,4-3-1 0,-5 3 83 16,3 0 48-16,-2 2 26 0,1 1-16 15,-1 2-89-15,-3 3-58 0,1 1-94 0,-5 4-99 16,3 3-85-16,-5 1-83 0,-2 4-16 0,-1 2 0 16,-1 2 0-16,-2 3 0 0,-2 1 0 0,0 1 0 15,-2 1 0-15,0 0 0 0,0 0 0 0,2 0 0 16,-2 0 0-16,2 0 0 0,0 0 0 0,-2 0 0 15,0 0 0-15,4 0 0 0,-2 0 0 0,7 0 0 16,-1 0 0-16,4 0 0 0,5 0 0 0,2 0 0 16,1 0 0-16,1-35 0 0,2 14 0 0,-3 1 0 15,-1-3 0-15,-3-2 0 0,-3-2 0 0,-3 4 0 16,3 0 0-16,-9 1 0 0,0 4 0 0,-4 0 0 16,0 2 0-16,0 3 0 0,0 5 0 15,0-1 0-15,-29 4 0 0,29 3 0 0,-31 2 0 16,10 0 0-16,-1 0 0 0,-3 40 0 0,-2-16 0 15,2 5 0-15,0 7 0 0,0 1 0 0,1 8 0 16,5 1 0-16,0 2 0 0,3 0 0 0,6 2 0 16,1 2-19-16,5-3-28 0,4 1-49 0,0-1-60 15,0-2-42-15,31 0-45 0,-31-2-43 0,39-1-59 16,-12-3-109-16,0-4-73 0,6-2-29 0,2-2-25 16,5-4-13-16,-1-3-54 0,0-2-262 0,5-8-55 15,-1-8 181-15</inkml:trace>
  <inkml:trace contextRef="#ctx0" brushRef="#br0" timeOffset="-147151.75">6119 15176 5004 0,'16'-17'26'0,"3"0"41"0,-1 1 110 15,-1 1 110-15,6-3 18 0,-7 2-33 0,1 5-103 16,-5 4-115-16,-1 0-50 0,-5 5-63 0,0-2-157 16,-2 2-162-16,-4 1-151 0,0 1-132 0,0 0-118 15,0 0-380-15,0 26 100 0,0-26 191 0</inkml:trace>
  <inkml:trace contextRef="#ctx0" brushRef="#br3" timeOffset="-138644.9">11348 10999 2496 0,'0'0'9'0,"0"0"3"0,3 0 18 16,-1 0 20-16,0 0 21 0,0 0 27 0,-2 0 9 16,0 0 3-16,0 0-8 0,0 0-11 0,0 0-10 15,0 0-8-15,0 0-11 0,0 0-15 0,0 0-11 16,0 0-7-16,0 0 0 0,0 0 9 0,0 0 9 15,0 0 11-15,0 0 5 0,0 0 6 0,0 0-1 16,0-14-14-16,0 14-8 0,0 0-16 0,0 0-9 16,20-11 6-16,-20 11 15 0,0-12 11 0,27 3 7 15,-27 2 6-15,21-3-11 0,-7 0-1 16,1 0-6-16,-1-2-6 0,3-1-5 0,-3 0-11 16,5 0 4-16,2-3 4 0,-1 2 0 0,1-1 11 15,2-1-3-15,2 0 1 0,-5 3 6 0,5 1 3 16,0 1-3-16,2 1-7 0,-5 0-18 0,1-3 2 15,0 2-11-15,-4 1 2 0,1-3 16 0,-1-2-11 16,-1-2 4-16,1 0-3 0,0-1-7 0,1 0 8 16,-1-1 3-16,2 1 0 0,-1 1 0 0,5-1-9 15,-2-2-5-15,4 4 0 0,-3-1 4 0,5 2-8 16,2-2 8-16,2 2-9 0,3-2-6 0,1 2 2 16,2-2-7-16,2-1 1 0,3 0 3 0,-1 0 0 15,3-3 12-15,-1 0 25 0,-1-2 4 0,1 0 1 16,1-1-9-16,-3-2-23 0,0 0 1 0,-1-1 0 15,-1-1 3-15,2 0 13 0,-1-2-13 16,5 0 4-16,-1 0-15 0,-3-1-13 0,3 0 8 16,5-1-3-16,-3 0 3 0,4-1 8 0,-1 1-4 15,1 0-4-15,0-2 9 0,-1 2-14 0,1-1 1 16,2 2 13-16,0-1 1 0,-3 3 5 0,1 1 0 16,-5 0 1-16,3 0 5 0,-4 2 3 0,-1 1 10 15,-4-1-9-15,3 1-11 0,-5 0 1 0,2 1 3 16,1 1 4-16,-5 1-4 0,0 0-1 0,2 1-20 15,1 1 3-15,-1-1 5 0,0 0-9 0,-2 2 13 16,1-1-4-16,1 0-1 0,0 0 2 16,0-1-10-16,1 0 2 0,-3 1 3 0,-2-1 0 15,4 1 8-15,3-2 1 0,-3 0-9 0,-2 1 9 16,2 0-5-16,3 0 1 0,-3-2 8 0,0 2-8 16,-1-1 12-16,1 1-4 0,-2 0-8 0,0-1 4 15,3 0-8-15,1 1 5 0,-2 2 3 0,0-2-5 16,5 1 7-16,-3 0-2 0,-2 0-2 0,5-1 3 15,-7 2-7-15,2-4 8 0,-1 2 9 0,3-2 11 16,-2 0-6-16,3-2-13 0,1 2 11 0,-2-1-6 16,5 1 9-16,-3 2 3 0,5 0-11 0,-3 3-10 15,1-2 6-15,1 4-6 0,1-2-5 0,1 4 5 16,-3-2-12-16,3 0 0 0,-1-4-2 0,2 5 6 16,-3 0 2-16,1-2 7 0,-3 2-4 15,1 0-4-15,-1 0 7 0,-1-1 0 0,-3 1 8 16,2-1 8-16,1 0-9 0,-1 2 4 0,-2-3-3 15,1 5-11-15,-3-3 8 0,0 1-3 0,3 1-3 16,-3 0 7-16,0 0-8 0,-4 0-1 0,7 2 10 16,-1-1-13-16,0-1 4 0,1 2-3 0,-5-1-7 15,0 2 10-15,-2-3 0 0,0 1 7 0,1-1 17 16,-3 2 9-16,-2-2 5 0,0 2-4 0,2-2-10 16,-2 2-6-16,-2 0-5 0,-2-1-1 0,1-2 2 15,1 1-2-15,-4 2 7 0,0-2 2 0,0 0-5 16,0 1-3-16,-5 1-9 0,3-2-6 15,0 0 0-15,-3 0-2 0,3-1-1 0,0 1 4 16,0 0-3-16,-1 0 0 0,1 0 0 0,0 2 0 16,0-2 5-16,1 0-4 0,-1 1 3 0,2-2-5 15,0 3-3-15,0-2 3 0,-3 0-2 0,3-1 4 16,-2 1-1-16,2 0 1 0,-1-2-2 0,-3 2-2 16,2 0-1-16,4-2 0 0,-2 0 2 0,1 2-3 15,3-1 2-15,4-3-1 0,-4 3 5 0,7-4 0 16,-3 1-1-16,0 1-1 0,0-2 3 0,2 0 0 15,0 0-3-15,-2 0 3 0,0 2-8 0,2 1 0 16,0-2 10-16,3 4-11 0,-1-3 5 0,0 0 1 16,0 0-5-16,1 0 5 0,-1-2-1 15,2-3 2-15,2 3 0 0,-1 0 0 0,-1 1-5 16,2-1 2-16,-1 1-4 0,-1 2 4 0,2-2 2 16,3 3-6-16,-5-2 8 0,0-1-1 0,0 0-3 15,-1 3 2-15,1-1-4 0,0-1 1 0,0 1 5 16,-3-2-3-16,3 0 1 0,0 3-2 0,-2-1 0 15,3-1 7-15,-3-2-4 0,0 1 0 0,-2 1-2 16,0-2-4-16,0 0 1 0,1-2 1 0,-1 1 6 16,0 1-5-16,-2-1 3 0,2-1 2 0,-2 3-9 15,2 0 5-15,-2 0 1 0,0-1-1 0,0 2 5 16,-2 0-2-16,0 0-2 0,3-1-3 0,-3 1 3 16,0 2 2-16,0-2 1 0,0 2 17 15,-5-3 5-15,8 3 1 0,-3-2-5 0,-3 0-11 16,3-1-8-16,-2 0 12 0,0-1 18 0,0 0-5 15,-2 0-4-15,-2-1-13 0,2 1-11 0,0-1 1 16,0 1 4-16,2 2 0 0,-1-3-5 0,3 1 8 16,1 1-6-16,1 0 1 0,0 1-2 0,4-1-6 15,-2 2-1-15,0 0 2 0,0 2 8 0,2 2 3 16,3-2 5-16,-1 3-8 0,2-3-4 0,-3 2 3 16,3 0-3-16,0-2 6 0,-4-1-3 0,7 0-4 15,-1 1 4-15,1-1 1 0,-1 0 11 0,-2-3 10 16,5 3 0-16,-1-2 1 0,-1 1-1 15,-1-1-8-15,1 0 4 0,-5 0 23 0,2 1 3 16,-1-1-2-16,-3 1-6 0,-4-1-24 0,4 0-9 16,-2 0-6-16,2 1-1 0,1-2-3 0,-1 0 0 15,6 0 1-15,-4 1 4 0,3-3-2 0,1 2 2 16,1-1 2-16,-1 0-2 0,3 1 3 0,-5-1-3 16,2-1-1-16,7 0-3 0,-11 0-3 0,7 1 1 15,-1 0 5-15,-1-2 3 0,1 2 8 0,3 0 8 16,-5-2-7-16,2 2-2 0,1 1-7 0,-1-3 0 15,3 1 9-15,-3-1 14 0,1 2-1 0,-3-1-3 16,3-1-2-16,-9 2-12 0,2-1 2 0,-4 1-5 16,1-2-4-16,3 2 0 0,-4-2-2 0,4 1 4 15,-4 0-3-15,3 0 17 0,-3-1 28 16,-2 2 19-16,2 1 7 0,-12 1-14 0,4-1-32 16,-9 2-16-16,5 0-6 0,-7 1 2 0,1 1 3 15,-3 3 0-15,-3-1 2 0,1 1 0 0,-6 4-3 16,1 1 0-16,-1 0-8 0,-2 2-6 0,-4 0 5 15,0 3-7-15,0 0-3 0,0 0-1 0,0 0-5 16,0 0 3-16,0 0 2 0,0 0 4 0,0 0-4 16,0 0-3-16,0 0-5 0,0 0-6 0,0 0-5 15,0 0-10-15,0 0 1 0,0 0-17 0,0 0-16 16,0 0-24-16,0 0-38 0,0 0-35 0,0 0-78 16,0 0-119-16,0 0-149 0,-12 0-101 15,12 20-69-15,0-20-70 0,0 14-90 0,-15-14-283 16,15 24 174-16</inkml:trace>
  <inkml:trace contextRef="#ctx0" brushRef="#br3" timeOffset="-136166.08">25161 7112 3137 0,'6'2'22'0,"0"0"7"15,5 0 19-15,-7 1 37 0,4-2 26 0,-2-1 49 16,3 0 42-16,-5 0 15 0,0 0 5 0,0 0-8 16,-2 0-7-16,2 0-4 0,0 0 10 0,-4 0 12 15,0 0 2-15,0 0 24 0,0 0-12 0,0 0-5 16,0 0-7-16,0 0-27 0,0 0-17 0,0 0-14 16,0 0-17-16,0 0-22 0,0 0-11 15,0 0-26-15,0-13-11 0,0 13-5 0,0 0-5 16,19 0 9-16,-19 0 9 0,0 0-7 0,16-6-1 15,-16 1-24-15,0 0-28 0,19-3-13 0,-19 0-17 16,8-2 0-16,1-3 0 0,-3 1 0 0,-2-2 0 16,4 1 0-16,-4 0 0 0,7-1 0 0,-7 0 0 15,6 1 0-15,-2-2 0 0,1 2 0 0,-1-3 0 16,2 2 0-16,-1-3 0 0,-1 2 0 0,-2-2 0 16,2 1 0-16,1-4 0 0,-3 1 0 0,-2-3 0 15,4-2 0-15,-8-1 0 0,4 1 0 0,-4-5 0 16,0 1 0-16,0-4 0 0,0 0 0 0,0-4 0 15,0 1 0-15,0-2 0 0,0-3 0 16,0-2 0-16,0-1 0 0,0-1 0 0,0-2 0 16,0 1 0-16,0-4 0 0,0 0 0 0,0 0 0 15,0 3 0-15,-18 2 0 0,18-2 0 0,0 4 0 16,0 2 0-16,-9 4 0 0,9 0 0 0,-14 5 0 16,10-4 0-16,-4 2 0 0,-1 2 0 0,-1 0 0 15,2 0 0-15,-9 2 0 0,7-1 0 0,-7 2 0 16,3-1 0-16,-9 0 0 0,4-1 0 0,-1 3 0 15,1 0 0-15,-4 4 0 0,1-1 0 0,-1 2 0 16,0 2 0-16,1 2 0 0,5 4 0 0,-2-1 0 16,3 4 0-16,6 1 0 0,-5 2 0 15,7 2 0-15,-1 0 0 0,3 0 0 0,2 2 0 16,0 1 0-16,0-1 0 0,4 1 0 0,-4 2 0 16,4-1 0-16,0 2 0 0,0-2 0 0,0 1 0 15,0 1 0-15,0 0 0 0,0 0 0 0,0 0 0 16,0 0 0-16,0 0 0 0,0 0 0 0,0 0 0 15,0 0 0-15,0 0 0 0,0 0 0 0,0 0 0 16,0 0 0-16,0 0 0 0,0 0 0 0,0 0 0 16,0 0 0-16,0 0-66 0,0 0-115 0,0 0-148 15,0 0-194-15,0 0-161 0,0 0-40 16,0 0 9-16,0 19 35 0,0-19 80 0,0 0 0 0,0 17-71 16,0-17-123-16,0 10 96 0,0-10 157 15</inkml:trace>
  <inkml:trace contextRef="#ctx0" brushRef="#br3" timeOffset="-135724.91">24977 5189 3938 0,'0'0'63'0,"0"0"40"0,0 0 59 0,0-15 58 16,0 15 12-16,19-12 50 0,-19 12 22 0,0-8 1 15,0 8-34-15,0 0-69 0,0-5-69 0,0 5-60 16,0 0-39-16,0 0-20 0,0 0-18 0,0 0 4 16,0 0 28-16,0 0 21 0,0 0 53 0,0 25 24 15,0-25-22-15,-27 26-22 0,27-9-44 0,0 2-16 16,-19 2 9-16,19-1 12 0,0 2 11 15,-14-1-6-15,14-2-12 0,0 1-10 0,0-1-9 16,-9-1-2-16,9-4 2 0,0-1 3 0,-4-2 10 16,4-3 39-16,0-1 37 0,0-2 41 0,-4-4 46 15,4 1-8-15,0-2-43 0,0 0-48 0,0 0-59 16,0 0-35-16,0 0 0 0,0 0 0 0,0-25 0 16,0 25 0-16,0-27 0 0,0 9 0 0,0-3 0 15,0-1 0-15,0-2 0 0,0-3 0 0,0 1 0 16,0 0 0-16,0 2 0 0,0-2 0 0,0 3 0 15,21 0 0-15,-21 1 0 0,0 1 0 0,18 5 0 16,-18 0 0-16,11 1 0 0,-11 3 0 16,12 3 0-16,-12-1 0 0,15 3 0 0,-11 1 0 0,0 5 0 15,6-2 0-15,-2 3 0 0,9 0 0 0,-2 0 0 16,-3 0 0-16,11 0 0 0,-5 22 0 16,5-22 0-16,-4 23 0 0,3-23 0 0,-1 27 0 15,2-27 0-15,-5 32 0 0,1-15 0 0,2-1 0 16,-7-1 0-16,5 3-8 0,-3-2-114 0,-1 3-121 15,-1-1-160-15,-1-1-225 0,-1-1-111 0,-2 2-91 16,-1-1-117-16,-5 0-179 0,0-4-61 0,-4-2 212 16</inkml:trace>
  <inkml:trace contextRef="#ctx0" brushRef="#br3" timeOffset="-127669.58">13207 8003 1642 0,'0'0'40'0,"-4"-7"25"0,0 7 9 0,1-2 6 16,3 2-33-16,-2-1-13 0,2 1 4 0,0 0 2 15,0 0 5-15,0 0-7 0,0 0-8 16,0 0-6-16,0 0-15 0,0 0-4 0,0 0 0 16,0 0-6-16,0 0 12 0,0 0 8 0,0 0 12 15,0 0 18-15,0 0 8 0,0 0 1 0,0 0-3 16,0 0-2-16,0 0-10 0,0 0-3 0,0 0-5 15,0 0-6-15,0 0-5 0,0 0 3 0,0 0 0 16,0 0 0-16,0 0 2 0,0 0-9 0,0 0-4 16,0 0-6-16,0 0-3 0,0 0-4 0,0 0 0 15,0 0-1-15,0 0 1 0,0 0 25 0,0 0 41 16,0 0 8-16,0 0 10 0,0 0-17 0,0 22-38 16,0-22-1-16,0 0-3 0,0 18 3 0,0-18 5 15,0 0-5-15,0 19 0 0,0-19-13 16,0 14-4-16,0-14-2 0,0 15 0 0,0-7 7 15,0 0 2-15,0 1 0 0,0 3-2 0,0-1 3 16,0 2 6-16,0-1-3 0,0 3-1 0,-20-1-5 16,20 3-11-16,0 2 1 0,0 0 12 0,0-3 11 15,0 4 9-15,0-2 9 0,0 3-11 0,-13 1-14 16,13-3-7-16,0 4-9 0,0 0-7 0,0 4 3 16,0 0 1-16,0 0-5 0,0-2 6 0,0 2-3 15,0 0 3-15,0 0 12 0,0 0 7 0,0-2 12 16,0 2-2-16,0-1-6 0,0-1-10 0,0 0-7 15,0-1-3-15,0 0 1 0,0-1-2 0,0 1-1 16,-18-3 6-16,18 2-2 0,0 0 4 16,0 0-1-16,0 0-5 0,-11-1 5 0,11 3 10 15,0-1 12-15,-4-2-1 0,4 0-5 0,-6 0-12 16,4-1-12-16,0 1 5 0,2 0 3 0,-6-2 12 16,4 1 8-16,-2 0 3 0,1-2 1 0,1 0-15 15,2 0-10-15,-4-1-5 0,4 0-2 0,0 0 8 16,0-1 1-16,0-1 1 0,0 1-5 0,0 0-6 15,0-1 4-15,0 1-4 0,0 1 1 0,0 0 2 16,0-3-6-16,0-2 3 0,0 3-5 0,0-2 4 16,0 1 1-16,0-2-4 0,0 3 6 15,0-1-4-15,0 2 7 0,0 3 7 0,0 0 5 16,0-3 1-16,0 2 9 0,0-2 8 0,0 0 0 16,0 0-1-16,0-2-17 0,0-1-7 0,0-1-10 15,0 1 0-15,0-4 3 0,0 0-1 0,0-2 4 16,0 1 4-16,0-3-4 0,0-2-7 0,0 2 3 15,0-3-4-15,0 0 0 0,0 2 3 0,0-3-6 16,0-1 0-16,0 1 2 0,0 0 1 0,0-1-1 16,0-1 1-16,0 1-3 0,0-1-1 0,0 0-3 15,0 0-18-15,0 0-43 0,0 0-60 0,0 0-72 16,0 0-129-16,0 0-152 0,0-18-171 0,0 18-376 16,0-26 75-16,0 8 196 0</inkml:trace>
  <inkml:trace contextRef="#ctx0" brushRef="#br3" timeOffset="-126762.18">13755 8024 2713 0,'0'-3'49'0,"0"1"27"16,18 1 25-16,-18 0 25 0,0-1-23 0,0 1-4 15,11 0 2-15,-11-2-1 0,0 2-5 0,0 1-17 16,0 0-20-16,0 0-22 0,0 0-17 16,0 0-10-16,0 0-7 0,0 0 0 0,0 0-6 15,0 0 34-15,0 0 44 0,0 0 12 0,0 0 22 0,0 0-18 16,0 23-27-16,0-23 0 0,0 0-8 15,0 24 8-15,0-24-3 0,-15 18-9 0,15-18-4 16,0 19-11-16,0-9-5 0,-10 2 2 0,10-2 6 16,-4 4 10-16,4 0 7 0,-7 0-3 0,5 2-6 15,0 0-16-15,-2 2 2 0,2 1 12 0,0 1 13 16,0 0 2-16,-4 1-10 0,2 4-8 0,-1 2-3 16,1 1-4-16,0 3 16 0,-2 0-4 0,2 2-18 15,-2 2 7-15,2 1-17 0,1-2 0 0,-1 3 16 16,2-1-8-16,2 1 3 0,0 0 4 15,0-1-16-15,0 3 12 0,0-1 4 0,0-1-8 0,23 0 0 16,-23 1-3-16,0-3-19 0,21-1 9 16,-21 2 19-16,0-2 23 0,20-3 15 0,-20 1 5 15,0-1-14-15,13-3-29 0,-13 0-17 0,0-1-4 16,6-2 5-16,-6 2 1 0,0-4 7 0,0 2 9 16,0-3-7-16,0 1 3 0,0 0 7 0,0-3-2 15,-21 1 5-15,21 0 9 0,0 2 15 0,0 1 6 16,0-2-7-16,-10 1-14 0,10 0-27 0,0-1-12 15,0 1-3-15,-8-2 4 0,8-2 1 0,-4-2-11 16,4-3 3-16,-3 0-2 0,1-2-2 16,0-3 3-16,0-1-4 0,2-1 2 0,-2-2-1 15,2 0 4-15,0-3 3 0,-2-1-3 0,2 0 8 16,0-1-14-16,0 0 7 0,0 0-4 0,0 0-45 16,0 0-47-16,0 0-114 0,0 0-135 0,0 0-104 15,0 0-79-15,0-20-52 0,0 20-57 0,29-26-105 16,-29 10-328-16,21-9 153 0,-21-3 197 0</inkml:trace>
  <inkml:trace contextRef="#ctx0" brushRef="#br3" timeOffset="-125653.89">14524 7911 2065 0,'0'0'54'0,"0"0"30"0,0 0 28 16,0 0 21-16,0 0-28 0,0 0 1 0,0 0-2 16,0 0 7-16,0 0 0 0,0 0 3 0,0 0-1 15,0 0-6-15,0 0-2 0,0 0-13 0,0 0-1 16,0 0 0-16,0 0-3 0,0 0 6 0,0 0-4 16,0 0 1-16,0 0-4 0,0 0-8 15,0 0-5-15,0 0-8 0,0 0-4 0,0 0-8 16,0 0-2-16,0 0 0 0,0 0-2 0,0 0 8 15,0 0 32-15,0 0 6 0,0 0 4 0,0 0-7 16,0 0-27-16,0 25-6 0,0-25 9 0,-13 0-4 16,13 23 2-16,0-23 0 0,-6 18-1 0,6-18 9 15,-6 19-2-15,4-9-7 0,0 1-16 0,0 1 9 16,0 1 5-16,-3-1-2 0,1 1 1 0,2 1-24 16,-2 0-11-16,2 0 12 0,0 2 27 0,0-1 8 15,0 2 4-15,0 0-13 0,2-1-35 0,-2 1-2 16,0 3-13-16,2 0 4 0,-2-3 24 15,2 1 31-15,0 4 13 0,0 1-10 0,0 0-13 0,0-1-32 16,0 6 5-16,0-1 4 0,0 3 1 16,0 0 2-16,0-2-6 0,0-1-5 0,0 1-8 15,0-1-5-15,0-2 6 0,0 2 14 0,0-2 11 16,0 0 4-16,0-2-4 0,0 0-7 0,0 1 0 16,0-1 8-16,0 0 3 0,0-3-6 0,0 1-12 15,0-2-15-15,0 0-3 0,0 1 2 0,0-2 1 16,0-1-1-16,0 1-7 0,0-3 1 0,0 3 6 15,-15-3-2-15,15 0-3 0,0-2-6 0,0 1-9 16,0-3 2-16,-10 0 3 0,10 0-1 0,0 0 5 16,-4-1 16-16,4 0 31 0,-5 0 0 15,5 1-6-15,0 2-19 0,0-3-33 0,0 1 0 16,-2 0 0-16,2-1 0 0,0 3 0 0,0-4 0 16,0 3 0-16,0-1 0 0,-2-1 0 0,2 1 0 15,0-3 0-15,0 0 0 0,-2 0 0 0,2-1 0 16,0-2 0-16,-2-1 0 0,2-1 0 0,0-1 0 15,0 0 0-15,-2 0 0 0,2-2 0 0,0 0 0 16,0 0 0-16,0 0 0 0,0 0 0 0,0 0 0 16,0 0 0-16,0 0 0 0,0 0 0 0,0 0 0 15,0 0 0-15,0 0 0 0,0 0 0 0,0 0-24 16,0 0-103-16,0 0-136 0,0 0-221 0,0-17-260 16,0 17-84-16,0 0-83 0,25-19-21 15,-25 19-108-15,25-22-53 0,-25 5 219 0</inkml:trace>
  <inkml:trace contextRef="#ctx0" brushRef="#br3" timeOffset="-124701.5">15268 7928 2389 0,'0'0'52'0,"0"0"28"0,18 0 31 0,-18 0 30 15,0 0-4-15,0 0 30 0,0 0 29 0,0 0 23 16,0 18 3-16,0-18-16 0,0 0-16 15,0 0-18-15,0 13-12 0,0-13-12 0,0 0-14 16,0 10-4-16,0-10-8 0,0 0 14 0,0 6 12 16,0-6 21-16,0 4 10 0,0 0-19 0,0 1-23 15,-18 0-17-15,18 1 3 0,0 3 25 0,-17 0-6 16,17 2-9-16,-14 1-17 0,3 5-29 0,1 0 3 16,2 3-3-16,-3 1-12 0,1 3 2 0,4 0-9 15,-2 3 1-15,1 0 9 0,3 2 0 0,0 2 6 16,0 3-15-16,2-1-22 0,0 0-15 0,0 3-7 15,-4-3 6-15,4 2 16 0,-5-1 12 0,5-3 1 16,-2-2-2-16,-2-3-7 0,2 0 5 0,0-4 6 16,0-2-8-16,2 0-12 0,-3-5-24 0,1 2-18 15,2-6 0-15,2 0 0 0,-4-1 0 16,4-5 0-16,-2 2 0 0,0-3 0 0,2-3 0 16,0 1 0-16,0-2 0 0,-2 0 0 0,2 0 0 15,0 0 0-15,-2 0 0 0,2 0 0 0,0 0 0 16,0 0 0-16,0 0 0 0,0 0 0 0,0 0 0 15,0 0 0-15,0 0-13 0,0 0-74 0,0-19-87 16,0 19-119-16,0 0-154 0,0-16-160 0,0 16-93 16,25-16-40-16,-25 5-25 0,14 1 34 0,-14 2-104 15,27-3-181-15,-11-1 194 0</inkml:trace>
  <inkml:trace contextRef="#ctx0" brushRef="#br3" timeOffset="-123857.78">16014 8077 2578 0,'0'-5'49'16,"8"-1"47"-16,-6 1 47 0,2 0 51 0,1 0 4 15,-3 0 5-15,2 1-4 0,-4 2-10 0,0-2-14 16,0 4-17-16,0 0-11 0,0 0-13 0,0-1-6 16,0-1-6-16,0 2-4 0,0 0-4 0,0-1-15 15,0 1-14-15,0 0-23 0,0 0-26 0,-19 0-5 16,19 0 45-16,0 0 26 0,0 0 13 15,0 0-3-15,-16 30-51 0,16-30-29 0,-11 27 2 16,11-10 4-16,-12 1 0 0,6 0 15 0,2 1 21 16,-1 2 13-16,1-1 0 0,2-1-13 0,0-1-29 15,0 1-28-15,2-3-6 0,0-4-5 0,-2-1-1 16,2-4 4-16,0-3-1 0,0 1 7 0,0-3 3 16,0-2 15-16,0 0 3 0,-2 0 7 0,2 0-8 15,0 0-8-15,0 0-6 0,0 0-9 0,0 0-10 16,0 0-58-16,0 0-91 0,0 0-125 0,0 0-143 15,0 0-94-15,0 0-94 0,0 0-92 0,0 0-117 16,25 0-270-16,-25 0 184 0</inkml:trace>
  <inkml:trace contextRef="#ctx0" brushRef="#br3" timeOffset="-122857.29">16799 7952 2020 0,'0'0'56'0,"0"0"40"0,0 0 28 15,0 0 18-15,15 0-34 0,-15 0-7 0,0 0 6 16,0 0 24-16,0-1 11 0,0 1 5 0,0 0 1 15,0 0-5-15,0 0 3 0,0 0-1 0,0 0-5 16,0 0-6-16,0 0 0 0,0 0-5 16,0 0-7-16,0 0-1 0,0 0-23 0,0 0-18 15,0 0-16-15,0 0-28 0,0 0-16 0,0 0-15 16,0 0-11-16,0 0-1 0,0 0-3 0,0 0 5 16,0 0 2-16,0 0 5 0,0 0 6 0,0 0-6 15,0 26-18-15,-23-26-30 0,23 20-33 0,0-20-34 16,0 21-23-16,0-21-41 0,0 18-52 0,0-6-53 15,0-4-58-15,0 0-43 0,0 2-54 0,0-3-138 16,0-2-134-16,0-2 110 0</inkml:trace>
  <inkml:trace contextRef="#ctx0" brushRef="#br3" timeOffset="-121717.9">18348 7506 2984 0,'6'-3'24'0,"-2"1"35"0,2 0 44 16,1-2 48-16,-3-1 35 0,0 3 9 0,-2-3 3 16,0 1-14-16,-2 2-26 0,0 0-18 0,0-1-17 15,0-1-3-15,0 3-3 0,0-2 18 0,0 1 13 16,0-1 25-16,0 2 34 0,0 0 13 15,0 1 26-15,0-3-11 0,0 2-10 0,0 0-14 16,0 1-32-16,0-1-7 0,0 1-27 0,0 0-17 16,0-2-10-16,0 2-17 0,0 0-7 0,0 0-11 15,0 0-18-15,0 0-15 0,0 0-14 0,0 0-18 16,0 0-6-16,0 0-5 0,0 0 5 0,0 0 33 16,0 0 27-16,0 23 5 0,0-23-6 0,0 21-26 15,0-21-21-15,-21 32 5 0,21-10-1 0,0 0-7 16,0 0-7-16,-12 2-11 0,12 2-3 0,0 2 0 15,0 2 0-15,0-2 0 0,0 3 0 0,0-1 0 16,0-3 0-16,0 1 0 0,0-1 0 0,0-1 0 16,0-2 0-16,0-2 0 0,0-5 0 0,0 2 0 15,0-3 0-15,0-2 0 0,0-4 0 16,0-1 0-16,0-1 0 0,0-4 0 0,0-1 0 16,0 0 0-16,0-2 0 0,0-1 0 0,0 0 0 15,0 0 0-15,0 0 0 0,0 0 0 0,0 0 0 16,0 0 0-16,0 0 0 0,0 0 0 0,0 0-82 15,0-19-120-15,0 19-154 0,0 0-245 0,0-21-150 16,0 21-57-16,0-16-68 0,0 5 14 0,0 3-144 16,-25-4-31-16,25 0 221 0</inkml:trace>
  <inkml:trace contextRef="#ctx0" brushRef="#br3" timeOffset="-121170.8">17969 7619 2407 0,'0'0'79'0,"0"0"57"0,0 0 53 15,0 0 57-15,0 0-21 0,0 0 8 0,0 0 8 16,0 0 2-16,0 0-7 0,0 0-12 0,0 0 0 15,0-13 2-15,0 13 25 0,0 0 27 0,0 0 16 16,0 0 2-16,0 0-35 0,0 0-46 16,0-9-55-16,0 9-51 0,0 0-38 0,0 0-30 15,0 0-15-15,0 0 44 0,0 0 32 0,0 0 13 16,0 25 11-16,0-25-50 0,0 32-19 0,0-12 1 16,0 2 8-16,0 4 2 0,0 1-13 0,0-2-20 15,0 2-24-15,0-1-6 0,0 1-8 0,0-4 5 16,0 1-1-16,0-5-1 0,0-1 3 0,0 0-1 15,0-5-1-15,0-3 1 0,0-1 0 0,0-2 1 16,0-3 7-16,0-1 0 0,0-2 5 0,0-1 2 16,0 0-4-16,0 0 2 0,0 0-22 0,0 0-74 15,0 0-79-15,0-20-115 0,0 20-180 0,0 0-170 16,0-20-115-16,0 20-129 0,0-17-76 0,25 17-234 16,-25-18 117-16,29 18 239 0</inkml:trace>
  <inkml:trace contextRef="#ctx0" brushRef="#br3" timeOffset="-120356.71">19049 7015 2014 0,'12'-1'40'0,"-12"1"24"15,8 0 27-15,-8 0 26 0,6 0-14 0,-6 0 4 16,0 0 10-16,2 0 7 0,-2 0 15 0,0 0 17 16,0 0 11-16,0 0 19 0,0 0 13 0,0 0 7 15,0 0 6-15,0 0-1 0,0 0 8 0,0 0 6 16,0 0 32-16,0 0 58 0,0 0 30 0,0 0 28 16,0 0-8-16,0 0-49 0,0 0-39 15,0 0-32-15,0 0-22 0,0 0-11 0,0 0-9 16,0 0-37-16,0 0-51 0,0 0-52 0,0 0-44 15,0-12-19-15,0 12 0 0,0 0 0 0,0 0 0 16,0 0 0-16,0 0 0 0,0 0 0 0,0 0 0 16,0 0 0-16,0 0 0 0,0 0 0 0,0 28 0 15,0-28 0-15,0 30 0 0,-20-8 0 0,20 5 0 16,0 4 0-16,-17 3 0 0,17 2 0 0,0 5 0 16,-16 4 0-16,16 4 0 0,-11 0 0 0,11 1 0 15,-12-2 0-15,8 0 0 0,-2 0 0 0,-1-4 0 16,3-2 0-16,-2-2 0 0,2-4 0 0,0-2 0 15,0-6 0-15,-3-2 0 0,5-4 0 16,-2-5 0-16,2 0 0 0,0-5 0 0,0-4 0 16,0-1 0-16,0-1 0 0,0-4 0 0,2 2 0 15,-2-4 0-15,2 0 0 0,0 0 0 0,-2 0 0 16,0 0 0-16,2 0 0 0,0 0 0 0,0 0 0 16,0 0 0-16,0 0 0 0,0 0 0 0,0 0 0 15,0 0 0-15,0 0 0 0,0 0 0 0,0 0 0 16,0 0-88-16,0 0-198 0,0 0-267 0,0 0-272 15,0 0-108-15,31 0-36 0,-31 0 9 0,27 0-209 16,-9 0 142-16,1 0 234 0</inkml:trace>
  <inkml:trace contextRef="#ctx0" brushRef="#br3" timeOffset="-119062.9">20190 6615 1700 0,'0'0'63'0,"0"0"40"0,2 0 33 16,0 0 24-16,-2 0-40 0,0 0-10 0,0 0-7 15,0 0 3-15,0 0-2 0,0-13 5 0,0 13 2 16,0 0-5-16,0 0 6 0,0 0-8 0,0 0-10 16,0 0 4-16,0 0-11 0,0 0 1 0,0 0 1 15,0 0 2-15,0 0 5 0,0 0-2 0,0 0 8 16,0 0-5-16,0 0 1 0,0 0-3 0,0 0 0 15,0 0 6-15,0 0 3 0,0 0 5 16,0 0 5-16,0 0 10 0,0 0 8 0,0 0 14 16,0 0 8-16,0 0-2 0,0 0 0 0,0 0-12 15,0 0-14-15,0 0-13 0,0-17-1 0,0 17-7 16,0 0-14-16,0 0-3 0,0 0-20 0,0 0-4 16,0 0 1-16,0 0-6 0,0 0 4 0,0 0-11 15,0 0-8-15,0 0-2 0,0 0-15 0,0 0 2 16,0 0-5-16,0 0-10 0,0 0 0 0,0 0-8 15,0 0-4-15,0 0-1 0,0 0-2 0,0 0 16 16,0 0 34-16,0 0 22 0,-23 0 15 16,23 30-9-16,0-30-29 0,-19 26-8 0,19-8 7 0,-16 1 17 15,16 2 5-15,-17 1-2 0,7 2-16 16,2 2-18-16,-1 0 0 0,1 2-3 0,0 0 2 16,2 3 6-16,-3 0 4 0,1 1 7 0,2 0 7 15,0 3-13-15,0 0-13 0,3 2-16 0,-3 6-14 16,4-1 0-16,2 2 0 0,-2-1 0 0,0 5 0 15,0-3 0-15,0-1 0 0,2 0 0 0,0-2 0 16,0-1 0-16,-2-2 0 0,2-1 0 0,0-4 0 16,-2 1 0-16,2-5 0 0,0-1 0 0,-2-2 0 15,2-2 0-15,-2-2 0 0,0-3 0 16,2 0 0-16,-2-4 0 0,-1 0 0 0,1-2 0 0,-2-4 0 16,4 1 0-16,-2 0 0 0,0-4 0 15,0-1 0-15,2-1 0 0,-2 0 0 0,2-1 0 16,0 0 0-16,0-4 0 0,-2 3 0 0,2-1 0 15,0-2 0-15,0 2 0 0,0-2 0 0,0 0 0 16,0 0 0-16,0 0-33 0,0 0-55 0,0 0-70 16,0 0-80-16,0 0-86 0,0 0-113 0,0 0-176 15,0 0-97-15,0 0-86 0,0 0-77 0,29 0-122 16,-29 0-104-16,27-22 203 0</inkml:trace>
  <inkml:trace contextRef="#ctx0" brushRef="#br3" timeOffset="-117262.18">21707 5826 2000 0,'0'0'38'15,"-2"-12"24"-15,0 12 20 0,2 0 19 0,-4-11-11 16,4 11 1-16,0-9 7 0,-3 3 11 0,1 3-5 16,0-1 0-16,2 1-7 0,-2 2-17 15,2-3-10-15,-2 4-20 0,2 0-7 0,0 0-7 16,0 0 1-16,0 0 2 0,0 0-5 0,0 0 10 15,0 0-3-15,0 0 7 0,0 0 5 0,0 0-2 16,0 0-1-16,0 0-5 0,0 0-1 0,0 0-1 16,0 0 4-16,0 0-5 0,0 0-12 0,0 0-7 15,0 0-6-15,0 0 26 0,0 0 40 0,0 0 7 16,0 17 6-16,0-17-28 0,0 17-19 0,0-4 8 16,0-1 3-16,-20 6 1 0,20-1-14 0,0 5-4 15,-15 2 2-15,15 5 18 0,-14 2 0 0,3 5-2 16,11 2-9-16,-14 6-5 0,3 4 39 15,1 1-13-15,0 1-7 0,-1 1-9 0,1 2-8 16,-2 0 28-16,1 1 6 0,1-3-11 0,-2-1-24 16,1 0-28-16,-1 0 13 0,0 0 46 0,1-3 11 15,-1-1 11-15,-1 0-11 0,3 1-31 0,-2 1-3 16,1 1 33-16,1 2 13 0,2 0-1 0,1 2-9 16,-1 2-31-16,2-1-17 0,0 1 6 0,4-1 16 15,-2-1 2-15,2-3-2 0,-1-3-15 0,1-1-22 16,2-6-10-16,-2-1-3 0,2-3 4 0,0-5-3 15,0-5-1-15,0-1 0 0,0-6-12 0,0-2 4 16,-2-5-5-16,2-2 5 0,-2-4 9 0,2-2 20 16,0 0 33-16,0-3 10 0,0-1 5 15,0 0-24-15,0 0-27 0,0 0-13 0,0 0-12 16,0 0-4-16,0 0-1 0,0 0-9 0,0 0-43 16,0 0-63-16,0 0-100 0,0 0-137 0,0 0-174 15,0 0-93-15,0 0-102 0,0 0-89 0,19 0-33 16,-19 0-268-16,18 0 163 0,-5 0 233 0</inkml:trace>
  <inkml:trace contextRef="#ctx0" brushRef="#br3" timeOffset="-116093.33">22482 5532 2349 0,'0'0'25'0,"0"0"24"0,0 0 30 15,0 0 37-15,0 0 22 0,0-1 30 0,0 1 17 16,0 0 10-16,-12 0 1 0,12-1-9 0,0 1-15 16,0 0-11-16,0 0-17 0,0-2-20 0,0 2-10 15,0 0-13-15,0 0-10 0,0 0-2 0,0-1-7 16,0 1 2-16,0 0-7 0,0 0-6 0,0 0 5 16,0 0-6-16,0 0 9 0,0 0 52 0,0 0 20 15,0 0 12-15,0 0-2 0,-19 0-56 0,19 0-19 16,0 23 4-16,0-23 11 0,-21 21 9 0,21-21-12 15,-12 26-29-15,12-11-22 0,-15 2-10 0,7 2 49 16,2 3 11-16,-4 1-6 0,1 2-1 0,3 4-36 16,0 2 17-16,-6 3 24 0,3 3-4 15,3 5-13-15,-2 6-33 0,4 6-12 0,-5 3 56 16,3 2 14-16,-2 7 2 0,0 2-10 0,1 3-62 16,-3-2-14-16,0-3 10 0,-1 0 4 0,1-2 13 15,2-2 3-15,4 1-5 0,-5-4-1 0,5 2-3 16,0 0-10-16,-2-2-10 0,6 1-9 0,-4 3-11 15,2-1 0-15,2-1 0 0,0 0 0 0,-2-3 0 16,0-2 0-16,2 0 0 0,-4-5 0 0,4-2 0 16,-5-5 0-16,1 0 0 0,0-6 0 0,-4 0 0 15,2-6 0-15,-3-2 0 0,-1-3 0 0,0-3 0 16,-1-2 0-16,1-4 0 0,-2-2 0 16,3-1 0-16,1-5 0 0,2 0 0 0,2-4 0 15,-2 1 0-15,1-5 0 0,5 0 0 0,-2-1 0 16,2 1 0-16,0-2-8 0,0 0-62 0,0 0-72 15,0 0-106-15,0 0-172 0,0 0-200 0,0 0-127 16,29 0-67-16,-29 0-35 0,35 0 16 0,-10-16-232 16,4 16 80-16,2-16 215 0</inkml:trace>
  <inkml:trace contextRef="#ctx0" brushRef="#br3" timeOffset="-114641.99">24051 4913 1909 0,'0'-3'38'0,"0"0"29"0,0 0 27 0,0-1 22 16,0 1-9-16,0-1 0 0,0 0 0 0,0-1-1 16,0-2 1-16,0 2-1 0,0-3-2 0,0 3 5 15,0-2-2-15,0 0-3 0,0 1 4 0,0 1 0 16,0 3-4-16,0-2 4 0,0 2-5 0,0 0-9 15,0 2-5-15,0 0-13 0,0 0-13 0,0 0-1 16,0 0-8-16,0 0-12 0,0 0-9 0,0 0-15 16,0 0-9-16,0 0-1 0,0 0-2 0,0 0 2 15,0 0-1-15,0 0 9 0,0 0 12 16,0 0 27-16,0 0 25 0,0 17 3 0,0-17 14 16,0 0-10-16,0 14 7 0,0-14 17 0,0 16-5 15,0-7-1-15,0 3 6 0,0 1-1 0,-12 2 1 16,12 0 15-16,0 3-7 0,0 0 6 0,-11 1 19 15,11 2-20-15,-4 0-12 0,4 1-21 0,-4 2-30 16,0 0 4-16,0 0 2 0,0 0 9 0,-1 0-5 16,3 1-14-16,-2-1-21 0,0 1-16 0,0-1 1 15,-2 2 0-15,0 0 6 0,-1-1 3 0,3 1 3 16,0 1 14-16,-4 0 35 0,2 3 6 16,1-3 12-16,1 1 15 0,-4-1-15 0,0 3-12 0,2-2-10 15,1 2-8-15,-3 1 1 0,2 0 9 16,2-2 3-16,-4 1-22 0,1 1-11 0,3 0-15 15,0-1-15-15,0 1-5 0,4 0-15 0,-4 0 0 16,0 1 0-16,0 1 0 0,2 0 0 0,-1 2 0 16,1-1 0-16,-2 0 0 0,2 0 0 0,0-1 0 15,2 0 0-15,-4-1 0 0,4 0 0 0,-4 1 0 16,4-5 0-16,-4 2 0 0,2-3 0 0,0 0 0 16,-3-1 0-16,3-1 0 0,-2-1 0 0,4-2 0 15,-4 1 0-15,4-3 0 0,-6 1 0 0,4 0 0 16,0-1 0-16,0 1 0 0,2 2 0 0,-2-1 0 15,0-2 0-15,-1 3 0 0,3 0 0 16,0 1 0-16,0 0 0 0,0 1 0 0,0-2 0 16,0 1 0-16,0 2 0 0,0 1 0 0,0-1 0 15,0 2 0-15,0-4 0 0,0 2 0 0,0 3 0 16,0-1 0-16,0 1 0 0,0 3 0 0,0 0 0 16,0-2 0-16,0 8 0 0,0-5 0 0,0 0 0 15,0 1 0-15,0-2 0 0,0-2 0 0,0 1 0 16,0 1 0-16,0-2 0 0,0-2 0 0,0-2 0 15,0 2 0-15,0-1 0 0,-18-2 0 0,18 0 0 16,0-1 0-16,0 0 0 0,0 1 0 0,-13-2 0 16,13-1 0-16,0-1 0 0,-4-1 0 0,4 0 0 15,-6-1 0-15,6-2 0 0,-2 0 0 16,0-4 0-16,0 4 0 0,2-6 0 0,0 2 0 16,-4-2 0-16,4-1 0 0,0-1 0 0,-2 0 0 15,-2-1 0-15,4-2 0 0,0 0 0 0,0-3 0 16,0 1 0-16,0 0 0 0,0-3 0 0,0 0 0 15,0-1 0-15,0 0 0 0,0 0 0 0,0 0 0 16,0 0 0-16,0 0 0 0,0 0 0 0,0 0 0 16,0 0 0-16,0 0 0 0,0 0 0 0,0 0 0 15,0 0 0-15,0 0 0 0,0 0 0 0,0 0 0 16,0 0 0-16,0 0 0 0,0 0 0 0,0 0 0 16,0 0-125-16,0 0-188 0,0 0-275 15,0 0-280-15,0 0-116 0,0 0-112 0,0 0-209 16,0 0 126-16,14 0 239 0</inkml:trace>
  <inkml:trace contextRef="#ctx0" brushRef="#br4" timeOffset="-97836.99">23669 3093 2150 0,'0'0'41'0,"0"0"12"0,0 0 11 0,0 0 19 16,0 0-25-16,0 0 13 0,0 0 13 0,0 0 6 15,0 0 15-15,0 0 3 0,0 0 7 0,0 0-1 16,0 0-2-16,0 0-5 0,0 0-5 15,0 0-6-15,0 0-12 0,0 0-10 0,0 0-8 0,0 0-1 16,0 0-2-16,0 0-4 0,0 0-4 16,0 0-9-16,0 0-3 0,0 0-5 0,0 0-6 15,0 0-4-15,0 0-1 0,0 0-4 0,0 0-2 16,0 0-2-16,0 0-3 0,0 0 3 0,0 0-4 16,0 0-7-16,0 0-1 0,0 0-7 0,0 0 3 15,0 0-2-15,0 0-2 0,0 0 3 0,0 0-3 16,0 0 1-16,0 0-1 0,0 0-17 0,0 0-28 15,0 0-37-15,0 0-50 0,0 0-50 0,0 0-49 16,0 0-45-16,0 0-51 0,0 0-60 0,0 0-119 16,0 0-152-16,0 0 30 0,0 0 124 15</inkml:trace>
  <inkml:trace contextRef="#ctx0" brushRef="#br4" timeOffset="-95549.56">23958 3164 2513 0,'0'-3'35'16,"0"-2"25"-16,0 2 28 0,0 1 31 0,0-1-8 16,0 1 12-16,0-1 3 0,0 2 2 0,0 1 2 15,0 0-2-15,0 0-1 0,0 0 3 0,0 0-8 16,0 0-14-16,0 0-10 0,0 0-16 15,0 0-7-15,0 0-9 0,0 0-1 0,0 0-7 16,0 0 6-16,0 0 2 0,0 0-8 0,0 0 3 16,0 0-10-16,0 0-5 0,0 0 2 0,0 0-7 15,0 0-7-15,0 0 2 0,0 0-10 0,0 0-5 16,0 0-3-16,0 0-7 0,0 0 1 0,0 0 10 16,0 0-7-16,0 0 5 0,0 0 26 0,0 0 13 15,0 0 11-15,-19 0-4 0,19 0-23 0,0 0-19 16,-22 0-5-16,22 19 5 0,-17-19-4 0,7 0 4 15,-5 17 8-15,3-17 1 0,2 20-4 0,-7-9-4 16,5-1-4-16,-3 2-9 0,-4 0 10 0,5 0 0 16,2 1 7-16,-7 0 18 0,2-1 28 15,1 1 9-15,1 2-9 0,1-1-11 0,0 0-30 16,-3 0-17-16,0 1 0 0,1 2-5 0,-1-1 4 16,-1-1 18-16,-3 1 6 0,-2 0-1 0,-1 2 1 15,-1 1-14-15,0 0-7 0,-2 1-2 0,2 1-6 16,3 2-7-16,-5 0-2 0,0-1 4 0,4 3-6 15,-4-2 10-15,0-1-6 0,5 2-3 0,-5-2 26 16,4 2 63-16,-4 1 22 0,4 0-4 0,-4-1-14 16,-4 0-71-16,9 1-14 0,-9-1 4 0,0 1 0 15,2-3 4-15,0 1 0 0,-4-1-8 0,6 1 1 16,-10-2-5-16,2 2-4 0,-1-3 5 16,3-1-1-16,-2 2 8 0,0 0 3 0,-4 0-3 0,2 0-3 15,-3 1-4-15,3-1-2 0,-6 3 2 16,5-2-4-16,-3 2 1 0,2 0-3 0,-3 0 1 15,-1 0 1-15,2 1 1 0,-5 1 3 0,3-2-5 16,-5 3 2-16,1-2-3 0,-1 3 0 0,1-1 5 16,-1 1-4-16,1-1 4 0,-1 0-3 0,3 4 3 15,-3-1-4-15,3 3-2 0,-1 2 2 0,1-1 0 16,1 1 0-16,1 3 3 0,-3 2-3 0,5-3-4 16,-2 1 3-16,1-2 3 0,1-2 2 0,0 3-1 15,1-2 4-15,-1-1-7 0,0 0-1 0,3-1 1 16,1-1-5-16,0-1 3 0,0 0 2 15,2-1-1-15,-3-1 1 0,1-1 1 0,0 0 0 16,0 0 0-16,-7-1 6 0,5 0-5 0,0 0 1 16,-3-2 4-16,3 1-4 0,0 1 5 0,2-1-6 15,-1-1 1-15,1 0-1 0,2 0 1 0,0 2 1 16,-2-1 4-16,2-1 0 0,2 0 3 0,-5 0 10 16,3 0 23-16,0 3 17 0,0 0-3 0,-4 1-4 15,4-2-29-15,-5 1-18 0,5 2-2 0,-2 1 0 16,-4 0 1-16,5-3 1 0,-3 0-6 0,2 1-3 15,2-1 3-15,2-1-1 0,-2 1 5 0,-5-1 1 16,7 0-2-16,-4 0 2 0,2-2 3 16,-2 2 1-16,-5-2 6 0,-1-1 0 0,0 2 0 0,1-4 1 15,-3 2-10-15,3-2 0 0,1 1-3 0,2-1-1 16,-1-1-3-16,-1-1-1 0,0 1 3 16,4 0-6-16,-3-1 3 0,3 1 4 0,0-1-4 15,-2 0 3-15,-1 1 2 0,3 1-4 0,4-1 4 16,-2 1-2-16,0-1-1 0,-2 1 1 0,1 2-4 15,3 0 4-15,-2-1 5 0,0 3-5 0,-2-2 4 16,2 1 13-16,2-2 14 0,-3 2 26 0,1 2 3 16,0-2-10-16,4 1-20 0,-8 1-23 0,6 0-6 15,-4 1 0-15,-3 2 0 0,5-3-4 0,-2-1 4 16,0 2-3-16,-2-2-1 0,3 1 10 16,1-4-7-16,0 4-1 0,4-4 4 0,-4 1-5 15,2 0 5-15,2-2 0 0,-2 0 0 0,0-1 0 16,2 0 0-16,0 0-1 0,2-2-3 0,-2 3-2 15,4-2 0-15,-2 0 2 0,2-1 1 0,4 0 1 16,-6-1-2-16,5 2 1 0,-1-2-3 0,0-2-4 16,0 2 0-16,2-1-2 0,5 0 2 0,-5-2 3 15,2 2-1-15,3-1 6 0,-3-1 0 0,5 1 0 16,-5 0 4-16,6 0-9 0,-3 2 4 0,-3 0 4 16,3-2-2-16,-1 0 4 0,2 2 2 0,1-2-2 15,-1 1 7-15,1 3 1 0,-1-4-6 0,1 1-3 16,-1 1-6-16,3 0-2 0,-3 0 0 15,-1 0 0-15,-1-1 0 0,-2-2 0 0,1 0 0 0,1-1 0 16,-2 3 0-16,1-2 0 0,-1 2 0 16,2-1 0-16,-1 2 0 0,-1-1 0 0,3 3 0 15,-5 0 0-15,4-1 0 0,1-1 0 0,-1 1 0 16,0-2 0-16,3-1 0 0,-1 3 0 0,1-2 0 16,1-2 0-16,1 1 0 0,-1-1 0 0,1 3 0 15,-1-2 0-15,-1 1 0 0,3-1 0 0,-1 2 0 16,-3-3 0-16,5 1 0 0,0 1 0 0,-5 0 0 15,3-1 0-15,1 0 0 0,-3 2 0 0,1-1 0 16,1-1 0-16,-1 2 0 0,-1-1 0 16,1 0 0-16,-1-2 0 0,-3 4 0 0,3-2 0 15,-1-1 0-15,1 1 0 0,-3-1 0 0,2 2 0 16,-1-1 0-16,1 0 0 0,-1 1 0 0,-1-1 0 16,3 1 0-16,-5 1 0 0,4-1 0 0,-3 0 0 15,-1-1 0-15,0 1 0 0,1 1 0 0,-3 0 0 16,-4-1 0-16,2 2 0 0,5-1 0 0,-7-1 0 15,2 2 0-15,-2-1 0 0,0 0 0 0,2 2 0 16,5 0 0-16,-5-1 0 0,2 1 0 0,0-1 0 16,1-1 0-16,-3 3 0 0,2-3 0 0,-4 3 0 15,0-1 0-15,0 2 0 0,1 3 0 0,-3 0 0 16,4-1 0-16,-2 1 0 0,4 0 0 0,-4 1 0 16,3-3 0-16,1 1 0 0,-4 0 0 15,4 1 0-15,-4 1 0 0,3-4 0 0,-3 4 0 16,0-3 0-16,-2 2 0 0,2-1 0 0,0 0 0 15,0-2 0-15,-2 1 0 0,0 0 0 0,2 1 0 16,-1-2 0-16,1 0 0 0,-2 1 0 0,-2 0 0 16,2 0 0-16,-2-2 0 0,2 3 0 0,-2-1 0 15,0 1 0-15,0-2 0 0,0 1 0 0,0-1 0 16,-2 2 0-16,2 0 0 0,-2 0 0 0,-3 0 0 16,5 2 0-16,-2 0 0 0,2 0 0 0,-2 2 0 15,0-3 0-15,-2 3 0 0,2 2 0 0,-2 1 0 16,-2-1 0-16,-1 3 0 0,1 1 0 0,2-3 0 15,-2 7 0-15,2-2 0 0,-2-1 0 16,-3 1 0-16,3 0 0 0,0-2 0 0,-2-1 0 16,-1 1 0-16,3 1 0 0,-2-2 0 0,0 0 0 15,1-2 0-15,1 2 0 0,-2-2 0 0,2 0 0 16,2-1 0-16,-3-1 0 0,3 0 0 0,-2 1 0 16,2-1 0-16,0-2 0 0,0 2 0 0,-1-2 0 15,-3 2 0-15,0 1 0 0,8-2 0 0,-4 0 0 16,0 2 0-16,-1 0 0 0,3-1 0 0,-2 1 0 15,0 0 0-15,0 0 0 0,-4 3 0 0,-1 1 0 16,3 0 0-16,0 4 0 0,-2-2 0 16,1 2 0-16,-1-2 0 0,-2 5 0 0,2-3 0 15,-3-1 0-15,1 0 0 0,0 0 0 0,-1-1 0 16,-1 0 0-16,-1-2 0 0,1 0 0 0,0 1 0 16,-1-4 0-16,-1 0 0 0,1-1 0 0,-1-1 0 15,-1-1 0-15,1 2 0 0,1-2 0 0,-1 0 0 16,2-2 0-16,1 0 0 0,1 2 0 0,0-2 0 15,-1 1 0-15,3-2 0 0,0 2 0 0,-1-4 0 16,1 0 0-16,0 0 0 0,4-1 0 0,0-7 0 16,4 2 0-16,2-5 0 0,4-2 0 0,2 2 0 15,4-4 0-15,5-1 0 0,-1-1 0 0,5-1 0 16,4 0 0-16,2-2 0 0,2-1 0 0,2-1 0 16,-2-2 0-16,2 0 0 0,0 0 0 0,0 0 0 15,0 0 0-15,0 0 0 0,0 0 0 16,0 0 0-16,0 0 0 0,0 0 0 0,0 0 0 15,0 0 0-15,0 0 0 0,0 0 0 0,0 0 0 16,0 0 0-16,0 0 0 0,0 0 0 0,0 0 0 16,0 0 0-16,0 0 0 0,0 0 0 0,0 0 0 15,0 0 0-15,0 0 0 0,0 0-245 0,0 0-371 16,0 0-340-16,31-20-344 0,-31 20-236 0,33 0 105 16,-8-19 338-16</inkml:trace>
  <inkml:trace contextRef="#ctx0" brushRef="#br4" timeOffset="-93062.45">13242 7986 1735 0,'0'0'42'16,"0"0"27"-16,0 0 20 0,0 0 18 0,0 0-23 16,14 0-10-16,-14 0-1 0,0 0-4 0,0 0 1 15,0 0 0-15,0 0-8 0,0 0 0 0,0 0-2 16,0 0-9-16,0 0 4 0,0 0-2 0,0 0 0 15,0 0 2-15,0 0 0 0,0 0 2 0,0 0-1 16,0 0 5-16,0 0 4 0,0 0 0 0,0 0 0 16,0 0 1-16,0 0 3 0,0 0 9 0,0 0 7 15,0 0 1-15,0 0 7 0,0 0-8 16,0 0-4-16,0 0-8 0,0 0-13 0,0 0-2 16,0 0-5-16,0 0 2 0,0 0-2 0,0 0-9 15,0 0-1-15,0 0-6 0,0 0-9 0,0 0 0 16,0 0-5-16,0 0-8 0,0 0-2 0,0 0-4 15,0 0 20-15,0 0 33 0,0 0 10 0,0 0 7 16,0 22-22-16,0-22-25 0,-26 14 1 0,26-14 25 16,0 22 11-16,-17-10 1 0,17-1-3 0,0 3-25 15,-19 0 0-15,19 1-4 0,-12 0 8 0,12 2 3 16,-10 1-5-16,10-2 0 0,-11 5-16 0,7-1 6 16,0 1 5-16,0-1 22 0,2 3 51 15,0 0-1-15,-2 4-10 0,0 5-11 0,4-1-49 16,-5 1-13-16,3 3 4 0,0 4 13 0,0 0 11 15,-2 3 29-15,4-1 13 0,0 3-14 0,-2-2-8 16,2 0-31-16,0 2-11 0,0-1-8 0,0-1 1 16,0-2 13-16,0 1-5 0,0-2 10 0,19-1-5 15,-19 1-1-15,0-3-1 0,0 2-5 0,0-1 3 16,16-3-5-16,-16 3-3 0,0-3-1 0,10-1-5 16,-10 0-5-16,0 2 4 0,7-4 1 0,-7 0-2 15,0-1 8-15,0-2 8 0,0 3 9 16,0-1 8-16,0-1-2 0,0 0-10 0,0 1-13 15,0-2-10-15,0 3 10 0,0-3 42 0,0 2 4 16,0-2 1-16,0 2-17 0,0-2-44 0,0 2-6 16,0 0 10-16,0 0 18 0,0 0 2 0,0-3-3 15,0 0-12-15,0-1-11 0,0 1 7 0,0 0 8 16,0-3-3-16,0-2-1 0,0 1-15 0,0 2-1 16,0-2 3-16,0 1-6 0,0-3 4 0,0 1-8 15,0-3 0-15,-13 2 0 0,13-3 0 0,0 1 0 16,0 2 0-16,0-3 0 0,-8 1 0 0,8 0 0 15,0-1 0-15,-4 3 0 0,2-2 0 0,-2 1 0 16,0-2 0-16,1 2 0 0,-1 0 0 16,0 3 0-16,0 1 0 0,0-2 0 0,-2-1 0 15,2 3 0-15,-1 2 0 0,1 2 0 0,0 2 0 16,-2-4 0-16,0 1 0 0,4 4 0 0,0-2 0 16,-2 3 0-16,1-1 0 0,1-4 0 0,0 0 0 15,2-1 0-15,-2 1 0 0,0 3 0 0,0-3 0 16,0 0 0-16,-2 1 0 0,0 2 0 0,0-2 0 15,-3 4 0-15,3-3 0 0,-2-4 0 0,2 0 0 16,-2-2 0-16,2 0 0 0,0-1 0 0,-1-2 0 16,1-1 0-16,2-1 0 0,-2 0 0 0,0 0 0 15,-2 1 0-15,2-2 0 0,-3 0 0 16,1-3 0-16,2 2 0 0,-2-1 0 0,2-3 0 0,0 1 0 16,4-2 0-16,-2-2 0 0,-1-1 0 15,1-1 0-15,0-1 0 0,2-1 0 0,-2 1 0 16,-2-4 0-16,2 1 0 0,2-2 0 0,0 0 0 15,0-1 0-15,0 1 0 0,0-1 0 0,0 0 0 16,0 0 0-16,0 0 0 0,0 0 0 0,0 0 0 16,0 0 0-16,0 0-126 0,0-19-201 0,0 19-293 15,0-21-263-15,0 2-96 0,25-4-91 0,-25-5-172 16,0-8 77-16,27-3 222 0</inkml:trace>
  <inkml:trace contextRef="#ctx0" brushRef="#br4" timeOffset="-91885.36">13655 8306 1668 0,'0'-2'51'0,"2"-1"31"0,1 1 19 0,-3 0 25 0,2 1-34 16,0 0-18-16,-2-1 1 0,0 1-6 15,0 1 5-15,2-2 5 0,-2 2-2 0,0 0 4 16,0 0-1-16,0-2 0 0,0 2 6 0,0 0-9 16,0 0 1-16,0 0 0 0,0 0 0 0,0 0 2 15,0 0 3-15,0 0-1 0,0 0-7 0,0 0 0 16,0 0-15-16,0 0-3 0,0 0-4 0,0 0-13 16,0 0-5-16,0 0-15 0,0 0-6 0,0 0-3 15,0 0 5-15,0 0 48 0,0 16 21 0,0-16 7 16,0 0 7-16,0 0-22 0,0 15-13 0,0-8 1 15,0 2-10-15,0 0-19 0,0 1 0 0,0 1 5 16,0 3 14-16,0-1 28 0,0-1 17 0,0 3-9 16,0 1-12-16,0 1-10 0,0 1 3 15,0 4 11-15,0-1 32 0,0 4 5 0,0 1-19 16,0 0 5-16,0 2-14 0,0 0-6 0,0 2-5 16,0 2 4-16,0 0-1 0,0 2-13 0,0-1 3 15,0 2-7-15,0 2-9 0,-13-1 13 0,13 0 6 16,0 0-9-16,-8 1-8 0,8-3-23 0,-8 2-10 15,4-2 6-15,0 1 2 0,-1-1 19 0,1-2-4 16,0 2-3-16,0-2 2 0,2 1-17 0,-2 2 7 16,2-1 6-16,2-5-3 0,-2 5 8 0,0-1 0 15,2 2-10-15,0 1 5 0,0 3-9 16,0-3-6-16,0 1-5 0,0 4-7 0,0-1 1 0,0-2-2 16,20 0 1-16,-20-2-2 0,0-2-1 0,0 0-2 15,0 0 1-15,15-2 2 0,-15-1-5 16,0-3 6-16,0 2-7 0,0-1-1 0,8 0 1 15,-8-1-3-15,4 0 5 0,-4-2-1 0,0 2 7 16,0-2 3-16,0 1 0 0,2 0 1 0,-2-2 43 16,0 2 18-16,0 0 1 0,0-3-2 0,0 3-42 15,0 0-15-15,2 2-2 0,-2-1-1 0,2-2-9 16,-2 2-9-16,0 2-4 0,0-1 0 0,2 0 0 16,-2-1 0-16,0-1 0 0,0 0 0 0,2 2 0 15,1-3 0-15,-3 3 0 0,0-3 0 0,0-2 0 16,0 0 0-16,0 2 0 0,0-3 0 15,0-1 0-15,0-4 0 0,0 1 0 0,0-2 0 16,0-3 0-16,0 0 0 0,0-4 0 0,0 1 0 16,0-4 0-16,0-1 0 0,-15-1 0 0,15-3 0 15,0-1 0-15,0 0 0 0,0-1 0 0,0 1 0 16,0-1 0-16,0 0 0 0,0 0 0 0,0 0 0 16,0 0 0-16,0 0-18 0,0 0-94 0,0 0-124 15,0 0-211-15,0 0-291 0,0-23-122 0,0 23-139 16,0-31-103-16,0 8-190 0,23-9 217 0</inkml:trace>
  <inkml:trace contextRef="#ctx0" brushRef="#br4" timeOffset="-90894.37">14420 8082 1903 0,'0'-5'38'16,"0"4"22"-16,0-1 17 0,0 0 24 0,0-1-16 15,0 1 14-15,0-1 8 0,0 3 8 0,0-1 1 16,0 0-10-16,0 1 6 0,0-1-5 0,0 1 0 16,0 0 5-16,0 0-3 0,0 0 3 0,0 0 2 15,0 0-1-15,0 0-8 0,0 0-9 16,0 0-10-16,0 0-19 0,0 0-9 0,0 0-12 16,0 0-17-16,0 0-7 0,0 0-10 0,0 0 0 15,0 0 44-15,0 0 22 0,0 0 7 0,0 22 3 16,0-22-26-16,0 21-5 0,0-21 2 0,0 29 13 15,0-11 7-15,0 1 25 0,0 3 32 0,-20 1-12 16,20 1-6-16,0 6 27 0,-13 1-30 0,13 5 1 16,0 0-5-16,-10 4-60 0,10-2 5 0,-6 4 10 15,1 3 10-15,5-3 13 0,-4 1 10 16,2 1-5-16,0 0-7 0,0-1-5 0,0 1-14 0,-2 1-3 16,0-3-3-16,2 1-7 0,0-1-11 0,-2-1-4 15,-3 1 4-15,5-1 18 0,0-3 4 16,0 2-2-16,-2 0 0 0,0 0-6 0,4-1-2 15,-4 2 2-15,4 0-9 0,0-3-1 0,-2 0 20 16,-2 3-5-16,4 2 0 0,-5 1-12 0,3-2-23 16,0 2 1-16,0 0 1 0,-2 5 0 0,2-4 3 15,-2-1-1-15,2-1 5 0,-2 1 12 0,0-2 1 16,-1-2-4-16,3 0-12 0,-2-3-15 0,-2 1-5 16,2-2-2-16,0-1-4 0,2-4-3 0,0-3-4 15,0 0-1-15,-1-1 5 0,3-2 0 0,0-3 6 16,0-3 1-16,0 1-2 0,0-2-2 0,0 1-4 15,0-3-4-15,0 1 0 0,0-3 0 16,0 2 0-16,0-2 0 0,0-2 0 0,0 0 0 16,0-3 0-16,0 2 0 0,0-1 0 0,0-2 0 15,0-2 0-15,0 1 0 0,0-1 0 0,0-1 0 16,0 0 0-16,0-2-3 0,0-2-47 0,0 2-65 16,0-2-94-16,0-1-158 0,0 0-234 0,0 0-178 15,0 0-129-15,0-24-125 0,0 24-193 0,36-33 72 16,-36 10 222-16</inkml:trace>
  <inkml:trace contextRef="#ctx0" brushRef="#br4" timeOffset="-89785.87">15148 8050 1672 0,'0'0'25'0,"0"0"1"0,0 0 3 0,0 0-3 15,0 0-26-15,0 0 10 0,0 0 26 16,0 0 28-16,0 0 21 0,0 0 11 0,0 0-16 16,0 0-10-16,0 0-10 0,0 0-15 0,0 0 1 15,0 0-4-15,0 0 2 0,0 0 4 0,0 0 3 16,0 0 9-16,0 0 3 0,0 0 10 0,0 0 11 15,0 0-2-15,0 0 5 0,0 0-4 0,0 0-8 16,0 0-2-16,0 0 1 0,0 0-7 0,0 0 1 16,0 0-3-16,0 0-6 0,0 0 4 0,0 0-4 15,0 0-1-15,0 0 0 0,0 0-9 0,0 0-2 16,0 0-3-16,0 0-10 0,0 0-2 0,0 0 0 16,0 0-8-16,0 0-4 0,0 0-2 15,0 0-14-15,0 0 0 0,0 0-3 0,0 0-7 16,0 0 4-16,0 0 2 0,0 0 5 0,0 0 21 15,0 22 14-15,0-22-3 0,0 20-2 0,0-9-19 16,0 3-13-16,0 0 7 0,0 2 4 0,-19 1 24 16,19 2 13-16,0 1-2 0,-14 3 19 0,14 0-5 15,-13 4-8-15,3 3 2 0,0 4-10 0,-1 1-16 16,1 4 6-16,-2-1-4 0,1 2-1 0,1 1 13 16,2 2-5-16,-1-1-1 0,-1-3-4 0,2 1-10 15,0 0 0-15,1-1 0 0,-1 0 5 16,0-2-6-16,0 0-8 0,1-2-1 0,1 1-10 15,0-2-2-15,2-1 7 0,-2 0 13 0,1-1 13 16,-1-3 38-16,4 2 2 0,-2-1-6 0,0-1-3 16,-2 0-31-16,2 0 5 0,-1 1-12 0,1-1-7 15,-2 1-1-15,2 2 3 0,0-1 25 0,2-3 15 16,-2 2 13-16,2 1-6 0,-3-4-18 0,3 4-19 16,0-4-14-16,-2 2-7 0,2-3-10 0,2 3-6 15,-4-5 6-15,4-2-12 0,-2-1 3 0,0-3 9 16,2-3-4-16,0-1 8 0,-2-1 0 0,2-4-3 15,-4 0-5-15,4 0 9 0,0-2 3 0,0-1-4 16,-2 0 0-16,2 0-7 0,0-1-8 16,0 0 12-16,0-1 3 0,0 2-3 0,0-3 8 15,0-2-9-15,0 2-3 0,0-1 0 0,0 1-11 16,0-3-87-16,0 2-93 0,0-2-92 0,0 0-108 16,0 0-55-16,0 0-130 0,0 0-193 0,0 0-368 15,18 0 141-15</inkml:trace>
  <inkml:trace contextRef="#ctx0" brushRef="#br4" timeOffset="-88904.86">15838 7965 2497 0,'0'-1'30'16,"0"-2"20"-16,0 3 16 0,0 0 25 0,0 0 7 0,0-2 11 16,0 2 18-16,0 0 6 0,0 0-9 15,0 0-10-15,0 0-19 0,0 0-19 0,0 0-24 16,0 0-6-16,0 0 39 0,0 0 18 0,0 0 24 15,0 0 8-15,0 24-31 0,0-24-6 0,0 25-1 16,0-9-12-16,0 0-10 0,0 5-7 0,-16-1 5 16,16 5 10-16,0 2 36 0,-13 4 10 0,13 2 1 15,-10 4 36-15,10 8-19 0,-10 7-11 0,6 2 5 16,-1 5-19-16,3 3 3 0,0 2 21 0,2 3-11 16,0 0-28-16,0-2-17 0,0-1-38 0,0-5-19 15,0 0-10-15,0-6-7 0,0 1-5 0,0-6-7 16,0-1 6-16,0-5-7 0,0-3 8 15,0-2 2-15,0-5-9 0,0-3-2 0,0-4-6 16,0-3 10-16,0-7-4 0,0-2 3 0,0-3-1 16,0-3-6-16,0-2 6 0,0-3 9 0,0 0-6 15,0-1 6-15,0-1 0 0,0 0-6 0,0 0-30 16,0 0-58-16,0 0-107 0,0 0-155 0,0 0-131 16,0 0-103-16,0 0-87 0,0-22-67 0,23 22-139 15,-23-17-167-15,27 17 189 0</inkml:trace>
  <inkml:trace contextRef="#ctx0" brushRef="#br4" timeOffset="-87738.26">17984 7421 2601 0,'0'-4'54'0,"0"-4"24"0,0 3 33 16,0-3 40-16,0 2-12 0,0-2 22 0,0 3 25 15,0-4 5-15,0 2 6 0,0 0-6 0,0 1-22 16,0 1-17-16,0 2-14 0,0-1-14 0,0 3-3 16,0-1 2-16,0 2 4 0,0 0 10 0,0 0 2 15,0 0 1-15,0 0 3 0,0-1-20 0,0 1-10 16,0 0-26-16,0 0-24 0,0 0-22 0,0 0-29 15,0 0-8-15,0 0-20 0,0 0 12 0,0 0 12 16,0 0 36-16,0 27 26 0,0-27 13 0,0 37-1 16,0-11-35-16,-29 5-18 0,29 5-11 15,0 5-8-15,-21 1 1 0,21 2 0 0,0 4-5 16,0 0-2-16,-12 1-3 0,12-2 1 0,0-1-3 16,0-2-2-16,0 0 1 0,0-5-3 0,0-3-20 15,0-3-65-15,0-4-60 0,0-4-86 0,0-4-50 16,0-2-17-16,0-6-14 0,0-3 17 0,0-2-12 15,0-5-64-15,0-2-124 0,0-1-229 0,0 0-252 16,0-25 147-16</inkml:trace>
  <inkml:trace contextRef="#ctx0" brushRef="#br4" timeOffset="-87202.54">18377 7094 3023 0,'0'-9'34'16,"0"-2"37"-16,0 1 47 0,0-3 50 0,0 0 28 15,0 2 29-15,0 1 10 0,0-1 5 0,0 3-21 16,0 2-33-16,0 0-20 0,0 4-23 0,0 0-15 15,0-1-1-15,0 3 7 0,0 0 1 0,0 0-1 16,0 0-7-16,0 0-19 0,0 0-17 0,0 0 1 16,0 0 65-16,0 0 32 0,0 0 4 15,0 27-19-15,0-27-69 0,0 28-12 0,0-11-2 16,-15 4 12-16,15 6-13 0,-10 4-32 0,10 2-14 16,-6 3-12-16,6 3-10 0,-4 3-4 0,4 5-11 15,-5 1-3-15,3-2 1 0,0 0-4 0,0 0-2 16,0-2-1-16,0 0-1 0,0-4-1 0,-2 0 4 15,2-5-18-15,0-1-53 0,-2-3-65 0,-1-3-87 16,5-2-94-16,-4-4-109 0,4-2-85 0,0-1-50 16,0-2-53-16,0-3-44 0,0-3-98 0,25-1-312 15,-25-6 146-15,33 0 209 0</inkml:trace>
  <inkml:trace contextRef="#ctx0" brushRef="#br4" timeOffset="-86528.32">19201 6543 2577 0,'0'-7'44'0,"0"2"35"16,0 1 29-16,0 2 38 0,0 0-5 0,0-1 12 15,0 3 22-15,0-2 7 0,0 1 1 0,0 1-12 16,0 0-18-16,0 0-18 0,0-2-21 0,0 2-8 16,0 0-15-16,0 0-5 0,0 0-5 0,0 0-10 15,0 0-5-15,0 0 25 0,0 0 33 0,0 0 8 16,0 0 5-16,-22 0-16 0,22 25-30 0,0-25-1 16,0 23-6-16,-23-8-12 0,23 0 13 15,-12 6 6-15,12 0 3 0,-17 5-1 0,7 3-21 16,1 3 14-16,-1 5 5 0,2 4 1 0,0 4 3 15,1 3-27-15,-3 3-16 0,4 3-15 0,-2 6-11 16,1 2-18-16,1 2-6 0,2-1 7 0,-4 1-7 16,4 0 6-16,-3-3-1 0,5-2-5 0,-4-6 1 15,2-1-1-15,2-5-22 0,-2-4-68 0,2-3-59 16,2-4-97-16,0-4-100 0,0-3-57 0,0-3-57 16,0-4-48-16,0-4-58 0,0-2-83 0,23-1-222 15,-23-6-88-15,20-4 179 0</inkml:trace>
  <inkml:trace contextRef="#ctx0" brushRef="#br4" timeOffset="-85788.31">20144 5782 2587 0,'2'-1'37'0,"0"-2"18"15,0 2 19-15,-2-3 20 0,2 4-10 16,0-1 12-16,-2-1 16 0,0 2 10 0,0 0 3 16,0 0-4-16,0 0-13 0,0 0-9 0,0 0-11 15,0 0-7-15,0 0-15 0,0 0-8 0,0 0 19 16,0 0 19-16,0 0 11 0,0 0-1 0,-16 25-26 16,16-25-27-16,0 27 4 0,0-6 11 0,-13 6 0 15,13 6-2-15,-14 8-22 0,8 7-14 0,-2 6-10 16,-3 8 2-16,1 7 8 0,0 6 5 0,-1 0 1 15,3 1 13-15,-2-1-8 0,1 0-14 0,1-4 0 16,2-2-20-16,2-2-7 0,-2-3 7 16,1 0-1-16,1-4-1 0,4 3 12 0,-2 3-1 0,2-3-17 15,0 3-56-15,0-2-59 0,0 1-58 16,0-1-59-16,0-4-42 0,25-2-72 0,-25-4-75 16,0-3-70-16,27-5-128 0,-27-5-221 0,23-3 130 15</inkml:trace>
  <inkml:trace contextRef="#ctx0" brushRef="#br4" timeOffset="-84572.91">21765 4498 2625 0,'0'-5'38'0,"22"-1"29"0,-22 3 28 0,0 0 33 16,0-1-5-16,0 1 10 0,0 3 7 0,0-1-3 16,0 1-8-16,0 0-15 0,0 0-20 0,0 0-19 15,0 0-14-15,0 0-21 0,0 0-11 0,0 0-3 16,0 0-5-16,0 0 3 0,0 0 3 0,0 0 34 15,0 0 18-15,0 0 15 0,0 0 5 0,0 25-25 16,0-25 6-16,0 25 6 0,0-7 2 16,0 1-9-16,0 3-15 0,0 1 7 0,-14 4 10 15,14 5 18-15,0 3 29 0,-17 5-3 0,17 5-18 16,-14 3-5-16,6 5 26 0,2 6 42 0,-5 3 22 16,1 3 9-16,-1 2-37 0,1 2-48 0,-2 1 12 15,-1 1 5-15,1 1-8 0,2 3-6 0,-3-3-20 16,1 0-6-16,1 7-21 0,1 0 0 0,-2 3-4 15,3 2-13-15,-1 2 7 0,2 0-8 0,-2 0-9 16,-1 3-13-16,5-8-6 0,-2-1-2 0,-3-4-5 16,1-3 8-16,2-3-2 0,-3-4-5 0,3-1 0 15,0-1 0-15,-2-3-6 0,1 3 1 0,3-2-3 16,-2 2-10-16,2 1 2 0,-1-2 1 16,-1-3-7-16,4-2 6 0,0 0-3 0,0-6-3 15,2-4 8-15,0-6-4 0,2-4-1 0,-5-4-1 16,5-6-2-16,-2-4 0 0,0-4-11 0,2-3-31 15,-2-6-37-15,2-1-39 0,-2-4-31 0,2-2-21 16,0-1-24-16,0-2-61 0,0-1-162 0,0 0-145 16,0 0-97-16,0-25-87 0,0 25 1 0,0-36-44 15,0 15-269-15,0-11 182 0,0 1 205 0</inkml:trace>
  <inkml:trace contextRef="#ctx0" brushRef="#br4" timeOffset="-83633.84">22399 4326 2491 0,'0'0'34'0,"0"0"27"0,0 0 33 0,0-18 41 16,0 18 0-16,15 0 11 0,-15 0-3 0,0 0-12 15,0 0-8-15,0 0-19 0,0 0-9 0,0 0-4 16,0 0-9-16,0 0-7 0,0 0-8 0,0 0-17 16,0 0-9-16,0 0-10 0,0 0-9 0,0 0-6 15,0 0-9-15,0 0-5 0,0 0-2 0,0 0 2 16,0 0 7-16,0 0 30 0,0 0 27 0,0 27 2 15,0-27 2-15,0 29-12 0,0-9-6 0,-23 4 18 16,23 3 17-16,0 2 12 0,0 6 10 16,-16 1 27-16,16 6-9 0,-11 4-6 0,11 6-7 0,-10 5-42 15,2 4 14-15,1 5 12 0,1 2 47 16,0 7 19-16,-2 1-26 0,-1 0-24 0,3 1-64 16,-6 0-20-16,4 2 22 0,1 2 6 0,-1 0 6 15,-2 0 10-15,-1 7-6 0,1 7-8 0,2 4-3 16,0 6-15-16,-1 1 1 0,1 2-6 0,0-1 2 15,2 0-10-15,-1-4-18 0,1-5-1 0,2-8-5 16,0-5 33-16,0 0 21 0,-2-1 9 0,1 0 0 16,5-1-24-16,-2-2-25 0,0-2-13 0,2-2-2 15,0-3-3-15,0-4 0 0,0-6 5 0,0-6-3 16,-6-7-17-16,6-5-42 0,-4-5-61 16,4-6-73-16,-4-7-78 0,2-1-99 0,0-6-69 15,0-6-44-15,0-3-29 0,-1-3-6 0,3-4-40 16,-2-3-62-16,-2 0-250 0,2-2-9 0,0 0 164 15</inkml:trace>
  <inkml:trace contextRef="#ctx0" brushRef="#br4" timeOffset="-18174.14">8287 1449 2222 0,'-4'0'30'0,"4"0"13"0,0 0 9 15,0 0 15-15,0 0 0 0,0 0 17 0,0-19 23 16,0 19 14-16,0 0-4 0,0 0-10 0,0 0-24 16,0 0-26-16,0 0-22 0,0 0-16 0,0 0-6 15,0 0 3-15,0 0 9 0,0-8 5 0,0 8 3 16,0 0-6-16,0 0-15 0,0-5-7 0,0 5-8 15,0-4 1-15,27 1 0 0,-27 2-3 16,31-2-1-16,-8 0 2 0,6 3 1 0,2 0 0 16,6 0 4-16,4 0-1 0,5 0 2 0,3 0 1 15,3 0-4-15,2 0-3 0,-1 0 3 0,3 0-1 16,0 19 3-16,2-19 3 0,2 0-5 0,-2 0 1 16,0 0-1-16,1 0-1 0,-1 0 4 0,-4 0-2 15,-2 0 1-15,-5 0-1 0,-5 0 14 0,-3 0 10 16,-6 0 1-16,-2 0 4 0,-4 0-13 0,-2-17 9 15,-3 17 19-15,-5 0 10 0,2-13 4 0,-5 13-13 16,-4 0-13-16,-1-10-5 0,-3 10 10 16,0 0 7-16,-2-8 4 0,0 8 1 0,0-4-9 15,-1 3-6-15,-1-1-4 0,0 0-7 0,0 1-3 16,2 0-4-16,-2 0 1 0,0-1 11 0,2 1 2 16,-2-1 7-16,2 2-4 0,3 0-5 0,-5 0 4 15,0 0-3-15,2 0 3 0,-4 0 3 0,2-2 2 16,-2 2 2-16,0 0 6 0,0-1-1 0,0 1 4 15,0-2 2-15,0 2-3 0,0 0 2 0,0 0-6 16,0 0-1-16,0 0 1 0,0 0 2 0,0 0-8 16,0 0-4-16,0-1-7 0,0 1-13 0,0 0-1 15,0 0-4-15,0 0-4 0,0 0 0 0,0 0 3 16,0 0-3-16,0 0-3 0,0 0 2 16,0 0-3-16,0 0-3 0,0 0 6 0,0 0-3 15,0 0-4-15,0 0 2 0,0 0 1 0,0 0-2 16,0 0-1-16,0 0 6 0,0 0-5 0,0 0-2 15,0 0 5-15,0 0-3 0,0 0 1 0,0 0 1 16,0 0 1-16,0 0-6 0,0 0 4 0,0 0 0 16,0 0 0-16,0 0 2 0,0 0 1 0,0 0 5 15,0 14 14-15,0-14 22 0,0 0 4 0,0 0 8 16,0 13 11-16,0-13-8 0,0 0-7 0,-21 10-7 16,21-10-20-16,0 8-7 0,0-3 0 0,0-1-8 15,0 0 1-15,0 1-1 0,0 1 0 0,0 1 4 16,0-1-4-16,0 1 0 0,0 2 8 15,0 2 4-15,0 1 0 0,0 1 1 0,0 0-9 16,0 2 0-16,0 2 8 0,0 0-5 0,0 1-3 16,0 0 4-16,0 0-8 0,0 2 0 0,0 1 7 15,0-1-11-15,0 1 4 0,0 1 0 0,0 0-4 16,0 2 5-16,0 1 8 0,0 1-8 0,0-1 0 16,0 2 8-16,0 2-7 0,0 0-1 0,0 0 9 15,0 3-8-15,0 0-4 0,0 0 23 0,0 4-18 16,0 3 3-16,-14-3 12 0,14 2-15 0,0 4 10 15,0 5 11-15,0 0-10 0,0 2 36 0,-11 3 42 16,11 1-1-16,-6 1 3 0,6-1-31 0,-6-1-46 16,2-4-9-16,0 0-6 0,0-4-2 15,2-3 0-15,-3-2 4 0,3-2-5 0,-2-4-3 16,2-3-1-16,0-2-9 0,0-2 12 0,0-3-2 16,0 0 1-16,0-3 9 0,2-1 2 0,-2-2 0 15,0-2-3-15,2-1 3 0,-2-2-10 0,2 0 3 16,0-3 2-16,-5 0-11 0,5-2 11 0,-2-1-4 15,2-3 0-15,-2 2 2 0,2-2-6 0,0 0 3 16,0-1-3-16,-2-1 3 0,2-1-5 0,0 1 1 16,0-1-56-16,-2 0-73 0,2 0-75 0,0 0-105 15,0 0-29-15,-2 0-25 0,2 0-77 0,0 0-19 16,-4 0-73-16,-4 0-91 0,-5 0-107 0,-5-26-187 16,-3 26 159-16</inkml:trace>
  <inkml:trace contextRef="#ctx0" brushRef="#br4" timeOffset="-17214.25">8345 1462 1970 0,'0'-10'39'0,"0"0"54"16,0-2 60-16,0 1 57 0,0 0 16 0,0-2-7 16,0 2-13-16,17 1-8 0,-17 3-11 15,0 2-14-15,0 0-20 0,0 0-30 0,0 4-29 16,0-3-25-16,0 3-20 0,0 1-14 0,0 0-16 16,0 0-14-16,0 0 8 0,0 0 29 0,0 0 47 15,0 27 14-15,0-27 2 0,0 35-3 0,0-13-32 16,0 5-6-16,0 4 10 0,0 4-4 0,0 2 15 15,0 2 24-15,0 1 1 0,0 3-3 0,0-1 2 16,0 3-2-16,0 1 5 0,0-1-3 0,0 4-4 16,0-1-14-16,0 2-12 0,0 3-5 0,0-1-8 15,0 3-4-15,0 3-6 0,0 0-10 0,0 5-12 16,0-2-3-16,-25 3 12 0,25-2-3 0,0 1 5 16,-19-4-4-16,19-2-17 0,-14-6-4 15,14-1-8-15,-19-7 0 0,19-1-3 0,-17-5-5 16,9-2 7-16,0-4-6 0,0-1 2 0,-1-4-3 15,1-2-4-15,2-1 0 0,-2-2 3 0,-1-4 8 16,3-2 18-16,0-1 19 0,2-1 29 0,0-3 21 16,0-1-9-16,-1-1-7 0,3-3-28 0,-2 2-16 15,2-3-4-15,-2-1-9 0,2 1-1 0,0-1-1 16,0-2-3-16,0 2 3 0,2-2 0 0,-2 2 1 16,2-3 0-16,0 1-6 0,-2-1-1 0,2 0-5 15,0 0 0-15,-2 2 2 0,2-2-3 0,0 0 1 16,0 2-5-16,0-2-3 0,0 1-1 15,0 1-2-15,0 0-1 0,0-2 0 0,0 0-3 16,0 1 5-16,0 1-1 0,0-2 1 0,0 1 0 16,0-1-4-16,0 2 3 0,0-2 0 0,0 2 4 15,0-2 5-15,0 1 6 0,0 1 21 0,0-1 41 16,0 0 24-16,20 1 18 0,-20 2-7 0,29-2-44 16,-4 0-28-16,10 4-27 0,4-2-14 0,11 0 0 15,10-1 0-15,6-2 0 0,9 1 0 0,3-1 0 16,7-1 0-16,0 0 0 0,3 0 0 0,1 0 0 15,-2 0 0-15,-2 0 0 0,-7 0 0 0,-1 0 0 16,-9 0 0-16,-8-18 0 0,-6 18 0 0,-11 0 0 16,-8 0 0-16,-6 0 0 0,-6-13 0 15,-6 13 0-15,-5 0 0 0,-2-7 0 0,-5 7 0 16,-3 0 0-16,2-5 0 0,-4 5 0 0,0-1 0 16,0 1 0-16,0 0 0 0,0 0 0 0,0 0 0 15,0 0 0-15,0 0 0 0,0 0 0 0,0 0 0 16,0 0 0-16,0 0 0 0,0 0 0 0,0 0 0 15,0 0 0-15,0 0 0 0,0 0-15 0,0 0-151 16,0 0-201-16,0 0-294 0,0 0-239 0,0 0-153 16,0 0-176-16,-29 0-158 0,29 0 253 0</inkml:trace>
  <inkml:trace contextRef="#ctx0" brushRef="#br0" timeOffset="54987.92">6117 3698 3841 0,'12'0'8'16,"-12"0"6"-16,17 0 25 0,-17-31 30 0,10 31 24 16,-10-30 28-16,0 30 14 0,0-15 11 0,0 15 1 15,0 0-10-15,0 0-18 0,0 0-34 0,0 0-33 16,0 0-27-16,0 0-21 0,0 0-18 0,0 0-2 16,0 0 2-16,0 0-3 0,0 0 11 0,0 0 3 15,0 19-8-15,0-19 6 0,0 27-4 16,0-8 0-16,0 3 13 0,-17 3-6 0,17 2 9 15,0 0-6-15,0-1-2 0,0 1 2 0,0 0-4 16,0-3 6-16,0 0 2 0,0-5-1 0,0-1 2 16,0-4 21-16,0-4 34 0,0 0 40 0,0-4 76 15,0-1 55-15,19-5 36 0,-19 0 15 0,25 0-29 16,-5 0-32-16,9 0-31 0,11-23-31 0,3 23-32 16,11-35-26-16,10 11-9 0,8-5 11 0,9-3 13 15,4-7 5-15,6-3-24 0,4-3-24 0,4-4-13 16,4 3 1-16,1 0 29 0,-9 1-5 0,0 2-16 15,-4 0-26-15,-7 6-37 0,-7 5-7 0,-7 1 0 16,-10 2 0-16,-8 4 0 0,-5 0 0 16,-9 8 0-16,-12 2 0 0,-1 3 0 0,-10 3 0 15,-5 2 0-15,-4 2 0 0,-4 3 0 0,-2 1 0 16,0 1 0-16,0 0 0 0,0 0 0 0,0 0-80 16,0 0-100-16,0 0-117 0,0 0-163 0,-20 0-152 15,20 24-81-15,0-24-78 0,-21 27-67 0,21-11-57 16,-25 6-280-16,25-2 196 0</inkml:trace>
  <inkml:trace contextRef="#ctx0" brushRef="#br0" timeOffset="58303.54">9718 6041 3337 0,'0'-17'22'0,"0"2"24"15,14 0 43-15,-14 2 55 0,10-1 26 0,-6 2 27 16,-4 5 2-16,7 1-11 0,-5 3-3 0,0 3-8 15,0 0-17-15,-2-3-9 0,2 1-20 0,-2 0-28 16,0 2-16-16,0 0-35 0,0 0-31 0,0 0-12 16,0 0-22-16,0 0-4 0,0 0-1 0,0 0-3 15,0 0 4-15,0 0 6 0,0 21 10 0,0-21-3 16,0 28 12-16,0-7-11 0,0 5 7 16,0 5 3-16,0 2-14 0,0 3 11 0,0-1-9 15,0 1 4-15,0-1 0 0,0-2 0 0,0-3-1 16,0-5 3-16,0-2 3 0,0-3 7 0,0-6-6 15,0-2 3-15,0-3 3 0,0-3 28 0,0-3 138 16,0-2 93-16,0-1 95 0,0 0 51 0,0 0-81 16,0 0-92-16,0 0-91 0,0-31-90 0,25 12-59 15,-5-5-12-15,11-9-3 0,9-3 18 0,9-6 4 16,7-5 5-16,12-3-6 0,11-1-7 0,6 3 6 16,10 3 13-16,6 0 6 0,9 5-9 15,3 2-10-15,5 5-6 0,-2 4-4 0,-5 3 3 16,-5 2 2-16,-9 2-8 0,-14 5 5 0,-13 1 0 15,-14 6 1-15,-11-1-3 0,-12 4-4 0,-10 3-6 16,-10 2-61-16,-7-1-75 0,-2 3-107 0,-4 0-163 16,0 0-126-16,0 0-79 0,-29 0-77 0,29 0-69 15,-35 34-129-15,10-34-223 0,2 34 188 0</inkml:trace>
  <inkml:trace contextRef="#ctx0" brushRef="#br0" timeOffset="62495.65">333 8663 2442 0,'0'0'32'0,"0"0"18"0,0 0 24 15,0 0 50-15,0 0 24 0,0 0 48 0,0 0 46 16,0 0 18-16,0 0 2 0,0 0-17 0,0 0-27 15,0 0-22-15,0 0-17 0,0 0-10 0,0 0 4 16,0 0-4-16,0 0-4 0,0 0 17 0,0 0-11 16,0 0-8-16,0-13-8 0,0 13-36 0,0 0-15 15,0 0-17-15,0 0-21 0,0 0-14 0,0 0-24 16,0 0-12-16,0 0-9 0,0 0-6 0,0 0 3 16,0 0-4-16,10 0-3 0,-10 0 0 0,0 0-6 15,0 0-3-15,0 0 6 0,0 0-1 16,13 0 17-16,-9 0 25 0,2 27 1 0,2-27 2 15,0 27-14-15,3-7-20 0,1-2-6 0,-2 3 0 16,3-3 7-16,-5 2-1 0,2 0-4 0,-1-2 0 16,-1 1-1-16,-2-1-1 0,3-2 6 0,-5 2-5 15,0-4 2-15,2 0-2 0,-2-3 1 0,-4 0 5 16,4-4-5-16,-4-2 2 0,0 0 4 0,0 0 4 16,0-5 4-16,0 0 37 0,4 0 16 0,1 0 10 15,-1 0 9-15,14 0-38 0,5-33-20 0,8 13-13 16,10-5 1-16,17-7 34 0,19-3 31 0,7-8 14 15,12-1 14-15,3-2-7 0,4 2-6 0,0-1-3 16,-1 4-20-16,-11 2-30 0,-7 2-24 0,-11 6 3 16,-15 3 34-16,-5 4 31 0,-11 6 11 15,-11 2-20-15,-4 6-37 0,-13 2-29 0,-1 3-12 16,-9 1 0-16,-2 4 0 0,-2 0 0 0,0 0-31 16,0 0-59-16,0 0-83 0,0 0-107 0,0 0-135 15,0 0-196-15,-23 0-111 0,23 21-78 0,-19-21-61 16,19 19-2-16,-26-5-240 0,11-1 135 0,-1 1 226 15</inkml:trace>
  <inkml:trace contextRef="#ctx0" brushRef="#br0" timeOffset="65120.47">306 12283 2682 0,'0'-3'55'16,"0"1"30"-16,-17 1 26 0,17 1 42 0,0 0 6 15,0 0 34-15,0 0 32 0,0 0 14 0,0 0-14 16,0 0-20-16,0 0-16 0,0 0-13 0,0 0-14 16,0 0-19-16,0 0-15 0,0 0-25 0,0 0-16 15,0 0-15-15,0 0-18 0,0 0-17 0,0 0-12 16,0 0-8-16,0 0-10 0,0 0-7 0,0 0-7 15,0 0-10-15,0 0 10 0,0 0 0 16,0 0 0-16,0 0 11 0,0 0-2 0,13 20 3 16,-13-20 2-16,0 24 0 0,10-8-2 0,-10 0-2 15,8 0-5-15,-8-2-1 0,5-1 0 0,-5-1 1 16,4-3 8-16,-4-3-2 0,0 0 6 0,0 0-3 16,0-5 0-16,0 2 3 0,0-2 4 0,0-1 2 15,4 0 44-15,-4 0 39 0,4 0 27 0,6 0 20 16,9 0-31-16,12-26-26 0,8 26-18 0,15-31 17 15,10 12 19-15,12-7 2 0,13-1-3 0,6-1-17 16,1-2-14-16,7-1-8 0,-6-2-17 0,2 1-23 16,0-2-22-16,-3 3 3 0,-12 3 15 0,-7-2 22 15,-7 6 9-15,-10 3-4 0,-6 5-16 16,-13 4-17-16,-10 4-7 0,-6 2-8 0,-11 3 0 0,-3 3-1 16,-3 0-11-16,-8 0-46 0,0 0-76 15,0 0-123-15,0 0-196 0,0 0-157 0,0 0-130 16,0 0-86-16,0 0-63 0,0 0-263 0,-19 31 205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3-05T07:58:54.05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5166 2367 1784 0,'0'-9'29'0,"0"0"22"16,29 0 28-16,-29-3 29 0,27-1-5 0,-27 2 6 15,24 0 3-15,-24 1 6 0,25 4 11 0,-25-1-2 16,17 1-3-16,-17 2-10 0,12 0-21 15,-12 2-9-15,0 0-14 0,6 1-18 0,-6 1-9 16,0 0-8-16,0 0-7 0,0 0 5 0,2 0 2 16,-2 0 0-16,0 0 3 0,0 0 1 0,0 0 0 15,2 0 1-15,-2 0 5 0,0 0 6 0,0 0 6 16,0 0 3-16,0 0 5 0,0 0 1 0,0 0 6 16,0 0 0-16,0 0 7 0,0 0 8 0,0 0 3 15,0 0 16-15,0 0-13 0,0 0-22 0,0 0-21 16,27 0-22-16,-27 0-15 0,44 0-6 0,-9 0-3 15,10 0-9-15,13 0 6 0,8 0 0 0,15 0 7 16,8 0 14-16,8 0 8 0,8-13 9 0,11 13 14 16,10 0-4-16,5 0-13 0,9-8-7 15,11 8-19-15,8-8-10 0,9 5 6 0,9-1 1 16,9 1 4-16,11 0 8 0,5 0 8 0,9-1 1 16,2 0 3-16,4 0 1 0,11 3-7 0,5-3-1 15,5 3 0-15,6-2-11 0,6 1-1 0,0-1 9 16,15 3-8-16,5-2 7 0,3-1-3 0,4 1-15 15,4-1 3-15,9 0 0 0,5 3 0 0,3-3 4 16,4 1-9-16,2-1-6 0,10 2 3 0,2 0-4 16,7 0 8-16,-1-1-1 0,7 1-3 0,2 0 4 15,-1 1 0-15,5-3 0 0,0 0 4 0,4 1 0 16,0-2-8-16,-2 0 0 0,4 1 4 16,2 0-4-16,7-2 5 0,3 1 6 0,0 1-11 15,5 1 7-15,2 0-1 0,2 2-10 0,-3 0 6 16,3 0-7-16,-6 0 0 0,-5 0 7 0,-6 0-4 15,-4 25 12-15,-4-25-2 0,-6 0-7 0,-2 28 0 16,-7-28 7-16,-12 21 1 0,-6-21 4 0,-2 19 4 16,-13-19-23-16,-6 21 0 0,-14-14 9 0,-15-7-5 15,-6 13 9-15,-10-13 4 0,-13 7 4 0,-18-5-4 16,-8 1-3-16,-15-3-5 0,-11 0-3 0,-16 0 0 16,-12 0 7-16,-19 0 0 0,-14 0-3 0,-9 0-1 15,-12 0-8-15,-15 0 1 0,-13 0-25 16,-10 0-41-16,-18 0-42 0,-8 0-74 0,-8 0-92 15,-9 0-125-15,-6 0-99 0,-4 0-69 0,0 0-102 0,-31 0-200 16,31 0 147-16</inkml:trace>
  <inkml:trace contextRef="#ctx0" brushRef="#br1" timeOffset="4804.62">13626 10949 2582 0,'-22'0'1'0,"22"0"0"0,0 0 0 16,0 0-2-16,0 0 1 0,0 0 15 0,0 0 21 16,0 9 22-16,0-9 14 0,0 0 4 0,0 0-4 15,0 0-10-15,0 0 1 0,-15 0-5 0,15 0 0 16,0 0 11-16,0 0 3 0,0 0 12 0,0 0 15 15,0 0 13-15,0 0 4 0,0 0-10 0,0 0-17 16,37 0-22-16,-14 4-6 0,4-4 11 0,10 5 3 16,11-3 5-16,8 2 5 0,10-2-4 15,6 1 0-15,5-1-4 0,9 1-5 0,7-3-21 16,9 2-18-16,9-1-16 0,9 2-14 0,13-3 1 16,7 3 17-16,13-2 23 0,0 2 11 0,6 0 5 15,-2-1 6-15,-2 1 1 0,-6 0 12 0,-8 0 8 16,-13-2-12-16,-12 0-11 0,-11 1-19 0,-14-2-1 15,-14 0-3-15,-15 0 26 0,-17 0 10 0,-12 0-25 16,-10 0-10-16,-11 0-42 0,-3 0-18 0,-9 0-4 16,0 0-25-16,0 0-36 0,0 0-57 0,0 0-59 15,-34 0-63-15,34 0-79 0,-31 0-115 16,11 0-109-16,1 0-176 0,-6 0-261 0,5 0 169 16</inkml:trace>
  <inkml:trace contextRef="#ctx0" brushRef="#br1" timeOffset="5825.08">18503 11012 3165 0,'8'4'0'15,"-2"-1"-3"-15,0-2 3 0,-1 1 13 0,-3-2 39 16,0 0 42-16,-2 0 39 0,2 0 25 0,-2 0 0 16,0 0-14-16,0 0-20 0,0 0-20 0,0 0-25 15,0 0-12-15,0 0-10 0,0 0-6 0,0 0-4 16,0 0 11-16,0 0 5 0,0 0 0 0,0 0-5 15,0 0-26-15,0 0-11 0,33 0 2 0,-33-15 23 16,35 15 25-16,-14 0 20 0,12 0-10 16,2 0-14-16,10-8-17 0,7 8 9 0,10-6 36 15,10 6 38-15,13-6 23 0,14 2-39 0,13-1-36 16,12 0-57-16,19 1-29 0,14 0 14 0,18 1 14 16,18 3 29-16,5 0 26 0,11 0 6 0,6 0 13 15,4 0-10-15,-2 0-3 0,-2 23 18 0,-8-23 5 16,-11 0 15-16,-10 19 11 0,-14-19-3 0,-11 0-2 15,-22 13-6-15,-20-13-10 0,-17 0-3 0,-26 0-15 16,-14 0-23-16,-16 0-25 0,-17 0-29 0,-13 0-23 16,-6 0-5-16,-5 0-1 0,-5 0-6 0,0 0-24 15,0 0-18-15,0 0-41 0,-25 0-46 0,25 0-56 16,-33 0-145-16,8 0-166 0,0 0-114 16,-4 0-104-16,-2 0-69 0,-6 20-122 0,4-20-192 15,0 0 190-15</inkml:trace>
  <inkml:trace contextRef="#ctx0" brushRef="#br1" timeOffset="10387.5">19753 12533 3042 0,'-2'0'5'0,"2"17"1"0,0-17 1 15,0 0 7-15,0 0 18 0,0 0 34 0,0 0 35 16,0 0 33-16,0 10 13 0,0-10-12 0,0 0-15 16,0 0-19-16,0 0-24 0,0 0-6 0,0 0-12 15,0 0-8-15,0 0-6 0,0 0-6 0,0 0 8 16,0 0 1-16,0 0 19 0,0 0 1 0,0 0-4 15,0 0-4-15,0 0-20 0,0 0-14 0,0 0-10 16,0 0-4-16,0 0 4 0,31 0 16 0,-31 0 17 16,25 0 8-16,-25 0 6 0,33 0 0 15,-16 0 0-15,3 0 9 0,1 0 3 0,2 15 5 16,0-15-8-16,3 0-17 0,-3 0-12 0,4 0-18 16,0 0-1-16,0 0-1 0,-2 0-7 0,4 0 0 15,-1 0-12-15,1 0 1 0,2 0 7 0,-2 0 4 16,2 0 8-16,-2 0 4 0,-2 0 5 0,-2 0 14 15,-2 0 5-15,2 0-17 0,-7 0-4 0,3 0-14 16,-3 0-17-16,-1 0 17 0,2-13-12 0,-3 13-1 16,-1 0 14-16,1 0-18 0,-3 0 4 0,1-7-4 15,-2 7-4-15,3 0 8 0,-3-5 0 0,3 3 1 16,-3 2-10-16,3-1 1 0,-3 1 0 0,0 0 4 16,3 0 0-16,-3-3-1 0,3 3 1 15,-1 0-4-15,-1 0 4 0,1 0 0 0,1 0 0 16,-3 0 0-16,2 0 0 0,1 0 4 0,-5 0 1 15,1 0 3-15,-3 0 0 0,-2 0 1 0,0 0 16 16,-2 0 12-16,-4 0 8 0,2 0 9 0,-2 0-5 16,3 0-11-16,-3 0-4 0,0 0-8 0,0 0-4 15,0 0-3-15,0 0 0 0,0 0 10 0,0 0 11 16,0 0 9-16,0 0 10 0,0 0-8 0,0 0-1 16,0 0 4-16,0 0 7 0,0 0 9 0,0 0 6 15,0 0 0-15,0 0-1 0,0 0-2 0,0 0-1 16,0 0-2-16,0 0-3 0,0 0-3 15,0 0-4-15,0 0-6 0,0 0-3 0,0 0-7 16,0 0 0-16,0 0-2 0,0 0-2 0,0 0 1 16,0 0-9-16,0 0-5 0,0 0-8 0,0 0-8 15,0 0 1-15,0 0-7 0,0 0 2 0,0 0 0 16,0 0-8-16,0 0 4 0,0 0-1 0,0 0 2 16,0 0-2-16,0 0 0 0,0 0-7 0,0 0-4 15,0 0 3-15,0 0 1 0,0 0-1 0,0 0 2 16,0 0-1-16,0 0-1 0,0 0 10 0,0 0 23 15,0 0 37-15,0 0 8 0,0 25-5 16,0-25-21-16,0 25-35 0,0-8-4 0,0 4 3 0,-23-3 7 16,23-1 3-16,0 3 0 0,0-2-2 15,0 4-7-15,0-1-4 0,0 0-4 0,-15 0-3 16,15 1 0-16,0 0 0 0,-10 1 0 0,10-1 0 16,-6 1 0-16,6 0 0 0,-4 0 0 0,0 0 0 15,1 1 0-15,1-2 0 0,0 2 0 0,0 1 0 16,-2-6 0-16,0 4 0 0,0-2 0 0,2-2 0 15,-2 1 0-15,-1 2 0 0,1-3 0 0,-2 0 0 16,2 1 0-16,2 0 0 0,-2-3 0 0,0 0 0 16,2-1 0-16,0-5 0 0,2 0 0 0,0-1 0 15,-3-3 0-15,3 0 0 0,-2 0 0 0,0-5 0 16,2 2 0-16,-2-1 0 0,0-1 0 0,2 0 0 16,0-2 0-16,-2 0 0 0,2 0 0 15,0 0 0-15,0 0 0 0,0 0 0 0,0 0 0 16,0 0 0-16,0 0 0 0,0 0-8 0,0 0-93 15,0 0-132-15,0 0-186 0,0 0-264 0,0 0-115 16,0 0-61-16,0 0-53 0,0 0-28 0,0 0-209 16,0 0 194-16</inkml:trace>
  <inkml:trace contextRef="#ctx0" brushRef="#br1" timeOffset="11399.26">19970 12619 2436 0,'0'-17'66'16,"0"17"41"-16,0 0 39 0,0 0 41 0,0 0-15 16,0 0 11-16,0 0 13 0,0 0 11 0,0 0-8 15,0 0-13-15,0 0-15 0,0 0-16 0,0 0-13 16,0 0-2-16,0 0-7 0,0 0-6 16,0 0-4-16,0 0-12 0,0 0 1 0,0 0-11 15,0 0-14-15,0 0-8 0,0 0-25 0,0 0-26 16,0 0-7-16,0 0-12 0,0 0 39 0,0 0 131 15,0 0 28-15,0 17 12 0,-28-17-20 0,28 18-81 16,0-5-11-16,0 2-1 0,0 2 8 0,-21 1-19 16,21-4-2-16,0 6-5 0,0-1-20 0,-15 1-22 15,15 1-2-15,0 2 18 0,-6 0 4 0,6-1 7 16,0 3-6-16,-6-1-22 0,6 2-9 0,0-2-9 16,-2 2-1-16,2 1 7 0,0 0 18 0,-2-1 8 15,2-2 1-15,0 3-8 0,-2 2-18 16,2-1-2-16,-2 2-7 0,2-3-6 0,0 1-9 15,0-1-5-15,0 1-5 0,0-1 0 0,0-3 0 16,0 0 0-16,0-3 0 0,0-2 0 0,0 1 0 16,0-4 0-16,0-2 0 0,0-1 0 0,0-3 0 15,0-2 0-15,0-3 0 0,0 0 0 0,0-2 0 16,0-3 0-16,0 1 0 0,0-1 0 0,0 0 0 16,0 0 0-16,0 0 0 0,0 0 0 0,0 0 0 15,0 0 0-15,0 0 0 0,0 0 0 0,0 0 0 16,0 0 0-16,0 0 0 0,0 0 0 0,0 0 0 15,0 0 0-15,0 0 0 0,0 0 0 16,0 0 0-16,0 0 0 0,0 0 0 0,0 0 0 0,0 0 0 16,0 0 0-16,0 0 0 0,0 0 0 15,0 0 0-15,0 0 0 0,0 0 0 0,0 0 0 16,0 0 0-16,0 0 0 0,0 0 0 0,0 0 0 16,0 0 0-16,0 0 0 0,0 0 0 0,20 0 0 15,-1-23 0-15,2 23 0 0,8-19 0 0,6 19 0 16,6-25 0-16,5 14 0 0,1-2 0 0,5 1 0 15,-1 2 0-15,3 1 0 0,-2 1 0 0,2 0 0 16,-3 1 0-16,-1 4 0 0,-7 1 0 0,-1 2 0 16,-5-2 0-16,-6 1 0 0,-4 1 0 0,-7 0 0 15,-3 0 0-15,-5 0 0 0,-3 0 0 0,-1 0 0 16,-6 0 0-16,0 0 0 0,-2 0 0 16,0 0 0-16,0 0 0 0,0 0 0 0,0 0 0 15,0 0 0-15,0 0 0 0,0 0 0 0,0 0 0 16,0 0 0-16,0 0 0 0,0 0 0 0,0 0 0 15,0 0 0-15,0 0 0 0,0 0 0 0,0 0 0 16,0 0-36-16,0 0-249 0,0 0-335 0,0 0-329 16,0 0-337-16,-19 0-381 0,19 0 240 0,0 23 328 15</inkml:trace>
  <inkml:trace contextRef="#ctx0" brushRef="#br1" timeOffset="16264.28">23090 12661 469 0,'0'0'13'0,"0"0"20"16,0 0 34-16,0 0 46 0,0 0 12 15,0 0-1-15,0 0-32 0,0 0-44 0,0 0-21 16,0 0-23-16,0 0 11 0,0 16 4 0,0-16 9 16,0 0 23-16,0 0-3 0,0 10 5 0,0-10-17 15,0 0-8-15,0 0 8 0,0 7 6 0,0-7 12 16,0 0-1-16,0 0 3 0,0 0-8 0,0 0 2 15,0 0-4-15,0 0-11 0,0 0-18 0,0 0-31 16,0 0-55-16,0 0-116 0,0 0-109 0,25 0-142 16,-25 0 48-16</inkml:trace>
  <inkml:trace contextRef="#ctx0" brushRef="#br1" timeOffset="16695.93">24258 12739 2106 0,'0'0'20'16,"0"0"-3"-16,0 0 1 0,0 0-1 0,0 0-16 15,27 0 2-15,-27 0-1 0,0 0 4 0,26 0-1 16,-26 0 7-16,27-16 12 0,-8 16 9 0,-1 0 7 16,3 0 4-16,6 0-1 0,2 0-3 0,6 0-5 15,-2 0-12-15,2 0-9 0,0 0-10 16,3 0-8-16,-3 0-17 0,-4 0-52 0,-4 0-81 16,-5 0-146-16,-7 0-208 0,1 0-47 0,-7 0 83 15</inkml:trace>
  <inkml:trace contextRef="#ctx0" brushRef="#br1" timeOffset="24803.19">5835 11154 1198 0,'0'0'26'0,"3"0"13"0,-1 0 4 0,-2 0 0 0,0 0-20 16,0 0 16-16,0 0 10 0,2 0 25 16,0 0 3-16,-2 0-20 0,0 0-12 0,0 0-24 15,0 0-15-15,0 0-6 0,0 0-21 0,0 0 4 16,0 0-3-16,0 0-1 0,0 0 21 0,0 0-6 16,0 0 9-16,0 0 1 0,0 0-5 0,0 0 5 15,0 0 6-15,0 0 8 0,0 0 32 0,0 0 14 16,0 0 11-16,0 0 13 0,0 0-23 0,0 0-6 15,0 0-1-15,0 0-1 0,0 0 13 0,0 0-2 16,0 0-14-16,0 0-11 0,0-12-5 0,0 12 11 16,0 0 8-16,0-10 9 0,0 10-2 15,0 0-9-15,0-6-5 0,0 6-13 0,0-3-15 16,0 3-7-16,0 0-9 0,0 0-11 0,0 0 3 16,0 0-5-16,0 0-4 0,0 0 5 0,0 0-1 15,0 0 2-15,0 0 6 0,0 0-2 0,0 0-1 16,0 20 3-16,0-20-6 0,0 17 4 0,0-17 3 15,0 20-4-15,0-20 5 0,0 21-3 0,0-11-2 16,0-1 3-16,0-1-5 0,0-1 3 0,0-2 2 16,0-1-2-16,0-1 2 0,0-1 1 0,0 0 1 15,0-2 3-15,0 0 3 0,0 0 18 0,0 0 18 16,0 0-2-16,0 0-4 0,0 0-19 16,0 0-24-16,0-26 11 0,0 26 11 0,0-18 10 15,0 18 6-15,0-24-3 0,-19 24-6 0,19-21 0 16,0 21 13-16,0-16 10 0,-8 8 1 0,8 2-6 15,0 2-12-15,0-1-12 0,0 4-4 0,0-2-8 16,0 2-5-16,0 0-2 0,0 1-6 0,0 0 1 16,0 0-2-16,0 0-4 0,0 0 1 0,0 0 3 15,0 0-4-15,0 0 7 0,0 0 4 0,0 0-2 16,0 21 5-16,0-21-1 0,0 13-7 0,0-13 3 16,0 17 4-16,0-17-6 0,0 15 6 0,0-15-4 15,-17 13-2-15,17-13 3 0,0 7 0 16,0-6 3-16,0 2 2 0,0-2 2 0,0-1-3 15,0 0 3-15,0 0 5 0,0 0-1 0,0 0 5 16,0 0 5-16,0 0 0 0,0 0-3 0,0 0-4 16,0 0-8-16,0-19-6 0,0 19 2 0,0 0 5 15,0-18 3-15,0 18 1 0,0-13 1 0,0 13 1 16,0 0-3-16,0-8 5 0,0 8-4 0,0 0-7 16,0 0-1-16,0 0-6 0,0 0-4 0,0 0 3 15,0 0-9-15,0 0 5 0,0 0-1 0,0 0-1 16,0 0 9-16,0 0-4 0,0 0 6 0,0 17 2 15,0-17-4-15,0 0 4 0,0 19-6 16,0-19 2-16,0 13 2 0,0-13-3 0,0 12 3 16,0-12 0-16,0 6 0 0,0-6 7 0,0 0 1 15,0 0 7-15,0 0 37 0,0 0 33 0,0 0 31 16,0 0 25-16,0 0-5 0,0 0-32 0,0 0-31 16,0 0-40-16,-18-24-30 0,18 24 3 0,0-18 12 15,0 18 11-15,0-21 8 0,0 10-2 0,0 11-4 16,0-15 4-16,0 15-6 0,0-10-3 0,0 10-13 15,0-7-9-15,0 7-4 0,0 0-7 0,0 0 3 16,0 0-3-16,0 0-6 0,0 0 2 0,0 0-13 16,0 0-15-16,0 0-7 0,0 0 5 0,0 0-23 15,0 24-35-15,0-24-89 0,0 18-130 16,0-18-115-16,0 27-208 0,0-13-254 0,0-1 129 0</inkml:trace>
  <inkml:trace contextRef="#ctx0" brushRef="#br1" timeOffset="25376.1">7179 11380 1385 0,'35'-33'3'0,"0"-2"-19"0,-2-5-69 0,3-3-128 16,3-5-137-16,6-5 20 0</inkml:trace>
  <inkml:trace contextRef="#ctx0" brushRef="#br1" timeOffset="-183584.82">11547 4335 2508 0,'0'-6'10'16,"19"-2"14"-16,-19 4 17 0,0-2 33 0,14 2 24 16,-14-3 9-16,8 5 3 0,-8-3-18 0,4 3-20 15,-4-2-9-15,0 3-7 0,2 0-12 0,1 0-10 16,-1-1-10-16,-2 1-10 0,2 1-1 16,-2-1-2-16,2 1-2 0,2 0 8 0,-2 0 12 15,2-1 17-15,0 1 9 0,2 0 7 0,-1 0 4 16,-1 0-5-16,2 0 8 0,-2 0-1 0,0 0-3 15,2 0-2-15,1 0-8 0,-5 0-2 0,4 0-9 16,-2 0 2-16,2 0-2 0,-2 0-5 0,2 0 2 16,1 0-8-16,1 0-8 0,0 0 1 0,1 0-5 15,1 0 8-15,-2 0-2 0,2 0-6 0,1 0 6 16,-1 0-6-16,0 13 3 0,1-13 1 0,-1 0-8 16,3 0 5-16,-3 11-5 0,2-11-1 0,-1 6-3 15,1-6-4-15,-4 8 0 0,5-4 0 0,-3 0 7 16,0 1-9-16,-1 0 1 0,1 0 7 15,-2 0-1-15,0 2 9 0,1-2 1 0,-5 0-6 16,4 1 2-16,0 0 3 0,1 0 7 0,-3 1 7 16,0-1-7-16,2 3-4 0,-1-3 7 0,1 3-2 15,0-1 19-15,-2 1-1 0,1-1-8 0,-1 2-7 16,0-3-8-16,0 2-3 0,0-3 8 0,1 4 13 16,-3-3 1-16,0 1 12 0,2 1 3 0,-2-3 5 15,0 4-3-15,2 1-8 0,-1 0-11 0,1 2 6 16,2 0 0-16,-2 1 20 0,-2 0 14 0,3 3-9 15,1-2 2-15,-4-2-23 0,2 2-9 0,0 0-17 16,-1 0 2-16,-1 0 4 0,-2 0-20 16,2 0 8-16,-2 2-7 0,0 1 13 0,-2-1 10 15,0 3-2-15,0-1-3 0,0-3-17 0,0 4 4 16,0-2 2-16,0-1 2 0,0 2 7 0,0-3-1 16,0 1 1-16,0 0-4 0,0-1-8 0,0 1-3 15,-19-2-7-15,19 1 0 0,0-2 0 0,0 2 4 16,-12-1-4-16,12-2 2 0,0 1-5 0,-8-2-1 15,8 1-1-15,-9-2 2 0,7 1 10 0,-4-2 6 16,2 2 10-16,-2-2-1 0,-2 1-2 0,1-1-1 16,1 0-3-16,-2 0 13 0,0-1 14 0,-3 0 4 15,5-1-4-15,-4 0-13 0,2 1-14 0,-3-2-11 16,1 1 2-16,0 0 0 0,-3-2 4 16,3 1 10-16,-1-1 9 0,-1-1 10 0,0 2-5 15,1-4-5-15,-1 2-10 0,-1-1-13 0,1 0 0 16,0-2-2-16,-1 2 3 0,1-2 7 0,-1 1 7 15,-1-2 12-15,2 0 3 0,-3 0-7 0,1-1-7 16,-3 0-9-16,3 0-5 0,-3 0 5 0,3 0 10 16,-3 0 15-16,-2 0 11 0,5 0 2 0,-7 0-2 15,5 0-21-15,-1-19-17 0,1 19-7 0,1 0-13 16,1-18 0-16,-1 18 0 0,1-14 0 0,-1 14 0 16,3-17 0-16,-2 10 0 0,-1-1 0 0,1 0 0 15,-3-1 0-15,3 0 0 0,-1 0 0 0,1 0 0 16,1 0 0-16,-1 0 0 0,1 0 0 15,1 0 0-15,2 0 0 0,-3-1 0 0,3 1 0 16,0-1 0-16,1-3 0 0,1 3 0 0,0-2 0 16,2 0 0-16,-3-1 0 0,3 2 0 0,0-3 0 15,2 2 0-15,0-2 0 0,-3 2 0 0,5 0 0 16,-4 0 0-16,2-2 0 0,2-1 0 0,0 3 0 16,-2-1 0-16,2 0 0 0,-2 0 0 0,1-1 0 15,3 1 0-15,0-2 0 0,-4 2 0 0,4 0 0 16,-2-4 0-16,2 2 0 0,-2-1 0 0,2-1 0 15,-2 2 0-15,0-3 0 0,2 3 0 16,0-1 0-16,0 2 0 0,-2 1 0 0,2-1 0 0,0 2 0 16,0 0 0-16,0 1 0 0,0-3 0 15,0 2 0-15,0-1 0 0,0 1 0 0,0 0 0 16,0 1 0-16,0-1 0 0,21 2 0 0,-21-2 0 16,0 3 0-16,14-3 0 0,-14 1 0 0,17-1 0 15,-17-1 0-15,18 0 0 0,-5 1 0 0,-1 0 0 16,0-1 0-16,1 0 0 0,-1 2 0 0,5-1 0 15,-5 1 0-15,1-1 0 0,-1 1 0 0,0 3 0 16,1-2 0-16,-1 0 0 0,-1 3 0 0,-1-1 0 16,0 1 0-16,1 0 0 0,-1 0 0 0,0 0 0 15,1 3 0-15,-3-1 0 0,0 0 0 0,0 1 0 16,1 0 0-16,-5 2 0 0,2 0 0 16,-4 1 0-16,0-1 0 0,-2 2 0 0,0 0 0 15,2-1 0-15,-2 1 0 0,0 0 0 0,0 0 0 16,0 0 0-16,0 0 0 0,0 0 0 0,0 0 0 15,0 0 0-15,0 0 0 0,0 0 0 0,0 0 0 16,0 0 0-16,0 0 0 0,0 0 0 0,0 0 0 16,0 0-116-16,0 0-259 0,0 0-410 0,2 0-298 15,0 0-279-15,0 0-311 0,7 0 410 0</inkml:trace>
  <inkml:trace contextRef="#ctx0" brushRef="#br1" timeOffset="-140510.5">29308 3662 2238 0,'0'-4'9'15,"0"1"4"-15,0-2 15 0,0 3 23 0,22-2 17 16,-22 0 22-16,0 1 15 0,0 1-2 0,0 2-1 16,0-1-11-16,0 1-3 0,0 0-5 0,0 0 2 15,0 0 5-15,0 0-6 0,0 0-3 0,0 0-4 16,0 0-3-16,0 0 0 0,0 0-1 0,0 0 0 16,0 0 0-16,0 0-1 0,0 0-3 15,0 0-3-15,0 0-6 0,0 0-3 0,0 14-3 16,0-14-5-16,0 0-2 0,0 0-5 0,0 0-4 15,0 0-4-15,0 0-2 0,0 0-4 0,0 0 2 16,0 0-5-16,0 0-5 0,0 0-3 0,0 0-2 16,0 0 1-16,0 0-2 0,0 0 0 0,0 0 0 15,0 0-1-15,0 0 1 0,0 0-3 0,0 0-4 16,0 0-6-16,0 0-4 0,0 0 5 0,0 0-7 16,0 0 2-16,0 0 6 0,0 14-3 15,0-14 6-15,0 12 17 0,0-1 3 0,0 2 7 16,0 2 6-16,0 3-13 0,0 1-4 0,0 2-7 15,0 0-6-15,0 1-2 0,0 1 1 0,0-2 7 16,0 3 22-16,0-1 14 0,0 1-3 0,-18 0-6 16,18 0-19-16,0-1-21 0,-11 3 1 0,11-3-3 15,-8 2 8-15,0-3-4 0,4 1 4 0,0 1 0 16,-3-1-4-16,-1 2 22 0,0-2 6 0,0 2 15 16,-3-1-7-16,1-1-7 0,0 2-11 0,-5-1-5 15,7 1-7-15,-7 0 7 0,5 1 17 0,-2-1 10 16,-1 0 16-16,-1 1-1 0,1 3-13 0,-1-3-20 15,-1 3-4-15,3-2-8 0,2-3 11 16,-3 3 15-16,3 1 4 0,-2 0 35 0,-1 1-7 16,-1-1-11-16,1 2-6 0,-1 1-37 0,-5 1-5 15,1 2 0-15,1-3 4 0,-2 1 4 0,1-3 7 16,-3 4 15-16,-2-1 29 0,5 0 9 0,-3-1-4 16,-2-2-13-16,-1 3-32 0,-1 0-11 0,0 0-12 15,0-3-2-15,-2 3-1 0,0-2-6 0,1 0 4 16,-1 1 2-16,0-2 1 0,0 1 2 0,2-1 3 15,0 1-5-15,1-2 5 0,-3 3 5 0,0 0 6 16,2 0 10-16,0-1 8 0,-2 3 6 0,3-1-4 16,-3-2-5-16,0 2-8 0,-2-1-12 0,-2-1-4 15,4 2-1-15,-4 0-4 0,4 0-6 16,-4 0 6-16,0 1 2 0,0 2 10 0,-2 3 15 0,2-2 4 16,-4-1 0-16,2-2-12 0,-2 3-13 15,4-1-10-15,-2 1-2 0,-3-4-1 0,1 0 5 16,2 0 12-16,-6 1 7 0,0 0 18 0,-3-4 8 15,1 1-9-15,-2 0-12 0,-3-2-13 0,1 2-11 16,-5-3 2-16,0-1 0 0,5-1-2 0,-7 0 7 16,3-3 7-16,-1 3 6 0,-4-2 4 0,5-2 1 15,-5 2-11-15,0-3-3 0,0 0-2 0,-1-1-8 16,1 1 2-16,-4-2-4 0,4 0-2 0,0-1 2 16,1 1 1-16,-1 2-2 0,0-4 4 15,1 1-3-15,-3 0 4 0,2-2 10 0,-4 0 8 0,0-2 20 16,0-5 5-16,-2 3-6 0,-2-3-12 15,0 0-20-15,2-2-13 0,-2-2 3 0,5 3-3 16,-8-1 0-16,12-2 5 0,-9-1-7 0,8 0 0 16,-2 2 0-16,2-3 0 0,5 0 2 0,1 3 0 15,-1-3 2-15,7 1-2 0,7 0 0 0,-4 1 1 16,6 2-3-16,6 0 0 0,0-1 0 0,4 0 0 16,3-1 2-16,5 0 0 0,-8-2-2 0,11 2 4 15,-2-2 0-15,5-1 3 0,3 0 19 0,-2-1 13 16,4 0-2-16,0 1-2 0,-1-1-18 0,3 0-17 15,2 0 0-15,0 0 0 0,0 0 0 0,0 0 0 16,0 0 0-16,0 0 0 0,0 0 0 16,0 0 0-16,0 0 0 0,0 0 0 0,0 0 0 15,0 0 0-15,0 0 0 0,0 0 0 0,0 0 0 16,0 0 0-16,0 0 0 0,0 0 0 0,0 0 0 16,0 0 0-16,0 0 0 0,0 0 0 0,0 0 0 15,0 0-7-15,0 0-92 0,0 0-129 0,0 0-198 16,0 0-328-16,0 0-161 0,0 0-223 0,0 0-397 15,0 0 247-15,31 0 254 0</inkml:trace>
  <inkml:trace contextRef="#ctx0" brushRef="#br1" timeOffset="-135048.4">29926 5853 3511 0,'0'-7'18'16,"0"0"27"-16,25 0 43 0,-25 3 46 0,0-3 28 15,18 3 12-15,-18-1-18 0,0 1-25 16,0 1-36-16,0 2-33 0,0 0-24 0,0 0-16 15,0-1-19-15,0 2-4 0,0 0-2 0,0 0-2 16,0 0 4-16,0 0-9 0,0 0 6 0,0 31 4 16,0-31 2-16,0 32 5 0,0-9 3 0,0 4-11 15,0 4 2-15,0 1 2 0,0 1-10 0,0 1 15 16,0 4-7-16,0-5-8 0,0 1 7 0,0-3-12 16,0-1 7-16,0-5 7 0,0-5-3 0,17-3 8 15,-17-4 3-15,0-5-3 0,0-3 6 0,0-3-5 16,0-2-7-16,0 0 4 0,0 0-2 0,0-34-1 15,10 12 3-15,-10-3-5 0,0-7-7 0,0-4 6 16,0-2-4-16,0-2 8 0,0 0 0 0,0 0 2 16,0 1 1-16,0 4-6 0,0 1 8 15,0 2-11-15,0 2 0 0,0 7 6 0,0-3-5 16,0 7 6-16,0 1-1 0,0 0-7 0,0 5 2 16,29 4-10-16,-29 1 4 0,25-1-2 0,-25 5-1 15,27 4 6-15,-15 0-2 0,7 0 7 0,-5 0 2 16,3 0-5-16,1 34 5 0,1-34-8 0,-3 38-1 15,3-15 7-15,-2 3 0 0,-3 1 4 0,5 3-6 16,-5 1-4-16,-2 1-15 0,1-1-17 0,-7 0-4 16,2 0-16-16,-4-2-3 0,1-4 2 0,-1-3 1 15,-2-5 21-15,0-5 20 0,-2-4 11 16,0-4 13-16,0-4-4 0,0 0 0 0,0 0-1 16,0-32 1-16,0 32-1 0,0-42 3 0,0 17 3 15,0-3 11-15,0-1 6 0,0 1 9 0,0 1 2 16,0-2-4-16,0 4 6 0,23 3-10 0,-23 0 2 15,18 2-4-15,-18 1-7 0,23 4-7 0,-7 4-9 16,3 1-2-16,0 4-7 0,1 4 6 0,1 2-7 16,0 0 4-16,1 0-3 0,-3 29-5 0,2-29 6 15,-5 41 4-15,1-13-2 0,-1 7-27 0,-5 2-32 16,-1 6-62-16,-4 3-83 0,-6 0-77 0,0 1-86 16,0 2-102-16,-27-5-177 0,27-3-165 0,-39-8 120 15</inkml:trace>
  <inkml:trace contextRef="#ctx0" brushRef="#br1" timeOffset="-134512.4">30591 5732 4122 0,'38'-14'-3'16,"-3"-2"0"-16,-2 2-1 0,-4-1 2 0,-2 2 10 15,6 0 23-15,-11 2 22 0,-1 5 18 0,-2 4 0 16,-7-1-23-16,0 2-27 0,-5 1-23 0,-3 0-5 15,-2 0-2-15,-2 0 6 0,0 28 6 16,0-28-4-16,0 39 7 0,0-14-4 0,-29 6-2 16,29 0 4-16,-21 5-1 0,21 3 2 0,-29 1 0 15,13 1-4-15,-3 3-2 0,1-4-15 0,-3 2-10 16,4 0-12-16,1-5-15 0,-3-3 8 0,3-5 4 16,1-7 14-16,5-7 20 0,0-2 9 0,5-8 11 15,-1-3-9-15,4-2-1 0,2 0-5 0,0-32-1 16,0 32 6-16,0-43-1 0,0 14 3 0,29-5 0 15,-29-1 8-15,29-1 2 0,-29 1 4 0,35-1 6 16,-14 4-8-16,2 0 3 0,-3 1-7 0,3 1-5 16,-2 3 10-16,-1 3-1 0,-3-1 7 0,1 2 2 15,-1 4-9-15,-3 1-4 0,-1 2-3 0,3 2-9 16,-5 4 4-16,-3 2-4 0,0-1-6 16,-2 5 2-16,-6 1-6 0,5 2-1 0,-5 1 0 15,0 0 1-15,0 0 6 0,0 31-2 0,0-31 3 16,0 36-9-16,-27-13-9 0,27 7 5 0,-27-3-3 15,27 4 9-15,-31 3 6 0,12 0-9 0,1 2 6 16,-3 0-7-16,2 2-6 0,1-2-3 0,1 4-7 16,3-4 12-16,1-2 4 0,3-3 6 0,4-4 2 15,4-1-4-15,2-6 6 0,0-3 4 0,0-4 4 16,29 0 1-16,-29-4-1 0,41-5 1 0,-14-1-3 16,2-1 1-16,2-2-6 0,0 0 2 15,4 0-2-15,0 0-19 0,-4-32-53 0,-2 32-96 16,-2-29-113-16,0 11-125 0,-9-3-135 0,-3-5-271 15,-5-7 49-15,-4-5 142 0</inkml:trace>
  <inkml:trace contextRef="#ctx0" brushRef="#br1" timeOffset="-134120.64">31253 5241 3204 0,'12'-5'-2'0,"-1"0"4"16,-7 1 31-16,4 0 39 0,0-2 37 0,-4 2 25 15,0 1-19-15,-1 3-25 0,-3-1-36 16,0 0-27-16,0-2-10 0,0 2-13 0,0-1-1 0,0 0 0 16,0 1-6-16,0 1 2 0,0-2-2 15,0 1 1-15,0 1 0 0,0 0-5 0,0 0 4 16,18 0-3-16,-18 0 3 0,0 0-1 0,19 0-2 16,-19 0 0-16,18 0-2 0,-18 21 2 0,19-21 1 15,-9 22 0-15,1-22 1 0,-3 29 2 0,-4-11-3 16,-2 3-3-16,-2 0-4 0,0 1-17 0,0 2-10 15,0 0-17-15,-39 1-18 0,39-1-4 0,-46-1-9 16,15-1 3-16,0-1 8 0,-4-3 11 0,0-2 14 16,2-4 21-16,0-1 15 0,4-4 13 15,2-3 10-15,8 0 16 0,5-3 25 0,4-1 22 0,3 0 24 16,7 0 3-16,0 0-1 0,0-24-4 0,29 24-19 16,-29 0-14-16,40-26-19 0,-13 26-19 15,6-16-9-15,-2 16-7 0,4 0-7 0,0-11-5 16,0 11-2-16,2 0-37 0,-2 0-51 0,-2 0-74 15,-4 23-95-15,0-23-90 0,-6 25-146 0,-2-25-275 16,-7 29 92-16,3-29 126 0</inkml:trace>
  <inkml:trace contextRef="#ctx0" brushRef="#br1" timeOffset="-133915.5">31391 5673 4022 0,'40'0'10'0,"-18"2"3"15,1-2 28-15,-2 0 38 0,-5 0 29 0,5 0 20 16,-7 0-9-16,-3 0-39 0,-11 0-43 0,10 0-23 16,-10 0-22-16,0 0 1 0,0 0 1 0,0 0 8 15,0 0-1-15,0 36 7 0,-23-13-2 0,23 6-30 16,-22 2-25-16,22 5-56 0,-27 5-66 0,27 3-76 16,-27 4-87-16,12 0-85 0,3 1-111 0,0 1-252 15,1-1 8-15,1-6 132 0</inkml:trace>
  <inkml:trace contextRef="#ctx0" brushRef="#br1" timeOffset="-133724.87">31145 6030 3920 0,'0'-15'15'0,"25"2"62"16,-25 2 58-16,25-2 54 0,-25 0 27 0,37 1-34 15,-37 3-41-15,29 4-52 0,-29-2-41 0,27 1-29 16,-15 0-13-16,3-1-4 0,-3 2 0 0,3 3-9 15,-1-2-36-15,5 1-46 0,-3 1-47 0,7 1-70 16,0 0-62-16,0 1-85 0,8-1-96 0,-3 1-99 16,1-1-216-16,4-3-54 0,-2-4 142 0</inkml:trace>
  <inkml:trace contextRef="#ctx0" brushRef="#br1" timeOffset="-133060.59">31883 5828 3802 0,'9'0'13'15,"-3"0"51"-15,2 0 62 0,-2 0 65 0,5 0 55 16,-3 0 25-16,-4-21 20 0,2 21 9 0,-4 0-5 16,0 0-57-16,0 0-78 0,-2 0-72 0,0 0-72 15,0 0-31-15,0 0-1 0,0 0-3 0,0 0 8 16,0 0 20-16,0 0-4 0,-24 0 1 0,24 28 1 16,0-28-9-16,-27 31 7 0,27-8-8 0,-23 1 5 15,23 4-5-15,-23 2-1 0,13 1 6 16,0 1-1-16,-1 4 14 0,5-1-10 0,-2-2 3 15,2 0-2-15,1-2-8 0,-1-4 4 0,2-3-3 16,2-1-7-16,-2-3 0 0,4-5-3 0,0-3 7 16,-2-1 14-16,2-4-3 0,0-3 18 0,0-2 7 15,0-1 0-15,0-1 4 0,0 0-14 0,0 0-11 16,0 0-10-16,0 0 0 0,0-31 0 0,0 31-3 16,0-34 4-16,25 8 1 0,-25-1-13 0,0-4 1 15,22-3 0-15,-22-1-4 0,19-3 11 0,-19 1 5 16,16 2-2-16,-16 3 4 0,19 1-2 0,-7 4 3 15,-1 3-7-15,-1 2-10 0,3 3 12 0,-3 3-11 16,2 3 8-16,1-1 1 0,-5 4-8 16,2 1 1-16,-1 5 0 0,-3 0-10 0,0 3-1 15,0 1-6-15,0 0-5 0,3 0 8 0,-3 24 7 16,2-24 9-16,-2 28-8 0,3-7-3 0,-3 1-9 16,0 5-6-16,-2 1 9 0,-2 4-12 0,-2-2-9 15,0 2-6-15,0 2-8 0,0-3 21 0,0-2 6 16,0-2-7-16,0-3 4 0,0-4-25 0,-23-1-6 15,23-3 10-15,0-5 2 0,0-3 28 0,-16 0 18 16,16-6 11-16,0 1 13 0,0-3 1 0,0 0 2 16,0 0-3-16,0 0-10 0,0-24-5 0,0 24-7 15,0-31 6-15,0 10 3 0,0-2-2 0,0-3-1 16,21-1 1-16,-21 0 0 0,0 1 7 0,22-1-7 16,-22 0-4-16,19 4 4 0,-19 0-4 15,21 4 12-15,-13 3-6 0,2 3-4 0,-2 3 2 16,1 0 3-16,-1 4 3 0,0 3-11 0,1 0-5 15,-3 2-4-15,0 1-8 0,2 0 7 0,0 0 1 16,3 0 5-16,-3 22-6 0,2-22-20 0,3 37-41 16,-1-10-43-16,-1 5-36 0,-1 2-25 0,0 8-8 15,-4-2-39-15,-1 5-35 0,-1-4-52 0,-4 2-50 16,0-1-38-16,0-2-67 0,0-1-195 0,0-7-60 16,0-4 112-16</inkml:trace>
  <inkml:trace contextRef="#ctx0" brushRef="#br1" timeOffset="-132460.27">32324 5996 3786 0,'22'-23'8'0,"-1"3"2"0,0 3 29 16,-3 1 42-16,5-1 34 0,-2 5 26 0,-5 5 6 15,-1 1-4-15,-5 3-20 0,0-1-13 0,-3 1-34 16,-1 1-35-16,-2-1-21 0,-2 3-19 0,0 0-7 15,-2 0-6-15,0 0 0 0,0 0 8 0,0 0 6 16,0 0 3-16,0 21-5 0,0-21-5 16,0 28-2-16,0-8 3 0,-19 3 7 0,19 5 1 15,0 3-2-15,0 2 1 0,-14 4-2 0,14 0-5 16,-8 1 2-16,8-3 2 0,-11 1-2 0,3-1 5 16,2-4 4-16,-2-2-5 0,-1-4 1 0,-1 0-2 15,2-4-2-15,-7-3 5 0,5-4 1 0,0-3 4 16,-3-1-2-16,1-6-3 0,1-3 3 0,3-1 1 15,-2 0 1-15,4 0 1 0,-3-26-2 0,7 26-3 16,-2-29 3-16,4 9-9 0,0 0 0 0,0-3-1 16,0-1-1-16,27 0 7 0,-27-1-4 15,27-2 2-15,-27 2-5 0,31-2 1 0,-15 2 6 0,3-2-9 16,0 3 4-16,1 2-1 0,-1 1-8 16,2 1 19-16,-1 0-5 0,-1 5 0 0,-3 1 5 15,1 2-12-15,-3 3 3 0,-3 0-5 0,1 3 1 16,-6 1 0-16,-2 3-3 0,3 1 6 0,-5-2-14 15,0 3-2-15,-2 0-6 0,0 0-2 0,0 0 7 16,0 0 6-16,0 35-13 0,0-35-6 0,0 43-6 16,-29-16-5-16,29 7 13 0,-21 0-6 0,21 1 1 15,-29 2-1-15,13 0 4 0,-1-1 8 0,1-1 9 16,-1-1-2-16,3-2 2 0,-1-4 0 0,1-2 3 16,3-3 0-16,5-4 0 0,-2-2 11 0,4-5-2 15,2-2 4-15,2-4 7 0,0 0-7 16,0-1 1-16,0-4 3 0,31 0-6 0,-31-1 4 15,39 0-2-15,-14 0-3 0,0 0 0 0,4 0-2 16,-3 0 1-16,1 0-4 0,0-19-38 0,-2 19-56 16,0 0-81-16,-5 0-103 0,-1-17-78 0,-2 17-96 15,-3 0-198-15,-2-10-150 0,1 10 117 0</inkml:trace>
  <inkml:trace contextRef="#ctx0" brushRef="#br1" timeOffset="-131280.46">32940 6029 3459 0,'10'0'5'0,"0"0"1"0,1 0 7 0,-5 0 23 16,0 0 18-16,0 0 20 0,-2 0 7 16,-2 0-21-16,-2 0-23 0,0 0-25 0,0 0-11 15,0 21 4-15,0-21 2 0,0 28 6 0,0-7-4 16,-26 5-9-16,26 8 2 0,-19 3-1 0,19 6-6 16,-29 3-37-16,12 2-53 0,1-2-73 0,-1 2-87 15,-1 0-84-15,-1-2-118 0,1-2-218 0,1-6-34 16,3-3 124-16</inkml:trace>
  <inkml:trace contextRef="#ctx0" brushRef="#br1" timeOffset="-131087.97">32495 6388 3810 0,'0'-10'14'0,"0"0"1"16,39 1 29-16,-39 2 46 0,36 0 26 0,-14 0 35 15,-1 3-13-15,0 3-37 0,-1-2-33 0,-1 3-33 16,2 0-15-16,-3 0-5 0,3-1-12 0,-3 1 1 15,1-1-1-15,0 1-3 0,-3-1-2 0,3-1-31 16,-5 0-32-16,5-1-54 0,-3 0-78 0,3 0-87 16,0-1-100-16,-1-3-98 0,3 1-128 0,0 0-228 15,-1-6 130-15,1-2 151 0</inkml:trace>
  <inkml:trace contextRef="#ctx0" brushRef="#br1" timeOffset="-130812.42">33312 6016 3310 0,'10'-14'44'0,"0"1"56"0,1 3 44 15,-3 1 45-15,0-1-8 0,-2 0-22 0,-1 6-16 16,-1 1-22-16,-2 2-22 0,-2-2-28 0,0 3-32 16,0-1-26-16,0 1-11 0,0 0-2 0,0 0 1 15,0 0 8-15,-29 0-5 0,29 27-5 0,-31-27 1 16,12 29-3-16,-6-11 2 0,5 2 1 0,-5 0 0 16,0 3 0-16,0 1 0 0,0 2-1 0,5 2-4 15,-3 0-24-15,7 4-7 0,-3 1-3 0,2 0 1 16,7 2 16-16,0-3 8 0,6 1 5 0,-1-3 0 15,5-1 11-15,0-3-2 0,0-2 0 0,0-3 2 16,31-1-5-16,-31-2-1 0,36 0-10 0,-16-4-21 16,5-3-24-16,2 2-35 0,2-2-37 15,0-1-43-15,0-2-53 0,0 0-52 0,-4-1-58 16,-1 2-51-16,-1-1-121 0,-2 0-218 0,-3-2 102 16,-1 0 116-16</inkml:trace>
  <inkml:trace contextRef="#ctx0" brushRef="#br1" timeOffset="-125221.95">25548 9917 1915 0,'0'0'31'0,"-13"11"22"0,13-11 27 15,0 0 34-15,0 7-4 0,0-7 7 0,0 0 6 16,0 4 0-16,0-3 8 0,0 1 8 0,0-1 5 16,0-1 9-16,0 1 4 0,0 0 8 0,0-1 5 15,0 0-2-15,0 0-4 0,0 0-17 16,0 0-18-16,0 0-12 0,0 0-12 0,0 0-4 0,0 0-1 16,0 0-7-16,0 0-4 0,0 0 4 15,0 0-1-15,0 0 9 0,0 0 7 0,0 0 14 16,0 0 11-16,0 0 22 0,0 0 4 0,0 0-17 15,0 0-14-15,0 0-36 0,0 0-14 0,0 0 1 16,0-14-1-16,21 14 11 0,-21 0-3 0,0-9-14 16,18 9-7-16,-9-9-10 0,5 4 4 0,-1-2 8 15,1 1 4-15,0 0 1 0,7-2-2 0,-2-1-4 16,4-1 5-16,-1 0 2 0,1-2 13 0,8 0-8 16,-4-3-10-16,8 0-10 0,-2-4-28 0,10-3-5 15,-1 0 10-15,7-3 27 0,5-3 18 0,0-4 8 16,4 3-9-16,4-5-33 0,2 2-20 15,4-2-13-15,2 0-10 0,3-2-3 0,3 0 0 16,5 0 0-16,4-1 0 0,1 0 0 0,3-3 0 16,2-1 0-16,6 0 0 0,-6 0 0 0,4-4 0 15,-2 1 0-15,3-5 0 0,-8 3 0 0,3-2 0 16,-6-2 0-16,0 1 0 0,-2-1 0 0,-7 2 0 16,3-1 0-16,-7 3 0 0,4-1 0 0,-3 4 0 15,-5 0 0-15,-2 3 0 0,-2 7 0 0,-2 2 0 16,-4 3 0-16,0 2 0 0,-8 3 0 0,-1 5 0 15,-7 2 0-15,-1 3 0 0,-10-2 0 0,0 3 0 16,-8 2 0-16,-3 2 0 0,-9 0 0 0,3 4 0 16,-8 1 0-16,1-1 0 0,-7 3 0 15,4 1 0-15,-4 0 0 0,0 0 0 0,0 0 0 16,0 0 0-16,0 0 0 0,0 0 0 0,0 0 0 16,0 0 0-16,0 0 0 0,0 0 0 0,0 0 0 15,0 0 0-15,0 0 0 0,0 0 0 0,0 0 0 16,0 0 0-16,0 0 0 0,0 0 0 0,0 0 0 15,0 0 0-15,0 0 0 0,0 0 0 0,0 0-45 16,0 0-176-16,0 0-230 0,0 0-324 0,0 0-201 16,0 0-151-16,0 23-308 0,0-23 162 0,0 0 245 15</inkml:trace>
  <inkml:trace contextRef="#ctx0" brushRef="#br1" timeOffset="-123679.39">29165 9147 4115 0,'0'-5'3'0,"29"0"9"16,-29-1 40-16,25 3 56 0,-13-7 43 0,1 5 40 16,-13 3 3-16,10-1-18 0,-10 2-14 15,0 1-40-15,0 0-43 0,0 0-40 0,0 0-39 16,0 0-18-16,0 0 6 0,0 0-6 0,0 0 7 15,0 0 13-15,0 31-6 0,-27-31 15 0,27 36-3 16,0-13 0-16,-14 4 3 0,14 0-17 0,0 1 3 16,-15 0 4-16,15-3-7 0,0 1 7 0,-12-5 3 15,12 0-6-15,-4-4 11 0,4-3 1 0,-5-3 2 16,5-2 8-16,0-4-3 0,-4-3 12 0,4 0-4 16,0-2-3-16,0 0-9 0,0 0-15 0,0-30 5 15,0 30-9-15,0-33 9 0,25 11-1 16,-25-4-7-16,0-2 7 0,23-1-15 0,-23 0 7 15,20-2 3-15,-20 0-3 0,21 2 11 0,-8 0-4 16,-3 1-4-16,4 2 3 0,-5 2 0 0,-1 2 0 16,0 3 7-16,-2 3-8 0,-1 2 1 0,-1 4-3 15,2 2-11-15,-2 4-1 0,-4 1-9 0,2 3-2 16,-2 0 2-16,2 0 3 0,2 0 13 0,0 26 8 16,5-26 3-16,-1 39-1 0,2-15-2 0,3 6-5 15,1 3 6-15,1 2-3 0,-3-1 5 0,5 3-4 16,-7-1 1-16,2-2-28 0,-1-1-34 0,-3-2-8 15,0-3-7-15,-2-1 16 0,-2-3 17 16,1-4 1-16,-1-5-2 0,-2-3 9 0,0-2 11 0,0-4 16 16,-2-3 8-16,0-2 10 0,0-1 0 15,0 0-2-15,0 0-3 0,0 0 4 0,0-29-6 16,0 29 3-16,0-36 2 0,-23 13-14 0,23-2 8 16,0-3 0-16,0 1-8 0,-18-2 6 0,18 1-1 15,0 1 0-15,0-1 10 0,0 2-6 0,0 2 1 16,0 0-6-16,0 1-2 0,0 4 3 0,31 1-3 15,-31 4 4-15,18 0-4 0,-18 4 0 0,27 3 2 16,-27 2-10-16,27 4 3 0,-13 1 3 0,3 0-3 16,-3 0 5-16,3 33-1 0,-3-33-26 0,-1 40-29 15,-3-16-43-15,1 6-57 0,-3 1-47 0,-6 1-69 16,-2 1-70-16,0 5-83 0,0-1-98 16,0 4-238-16,-29-6 10 0,29-4 140 0</inkml:trace>
  <inkml:trace contextRef="#ctx0" brushRef="#br1" timeOffset="-123113.37">29829 9251 4211 0,'31'-17'0'0,"-5"1"1"0,-3 1-1 0,4 0 37 16,0-5 44-16,0 5 45 0,-4 4 47 0,-5 3 14 15,3 0-12-15,-7 1-26 0,1 1-38 0,-3 0-51 16,-4 2-36-16,-1 2-24 0,1 1-17 15,-4 0-8-15,-2 1 1 0,-2 0 10 0,0 0 3 16,0 25 13-16,0-25 1 0,0 37-9 0,0-11 8 16,0 3 0-16,0 6-5 0,-25 3 3 0,25 1-10 15,0 4-19-15,-22-2-15 0,22 2-7 0,-25 2 0 16,14-3-2-16,-3-2 4 0,2 0-5 0,-1-2-4 16,-1-4 2-16,1-3 7 0,-1-5 7 0,3-7 10 15,-1-6 12-15,4-2 16 0,0-5 7 0,1-6 5 16,-1 0 6-16,8 0-8 0,-4-39 4 0,4 18-2 15,0-6-9-15,0-4 7 0,0-2-6 16,27-1 0-16,-27 1 7 0,35-2-6 0,-16 3-2 0,7-1 0 16,-3 0-2-16,4 5-4 0,0 0 9 15,4 0 7-15,-2 3 2 0,2 3 1 0,-6 1-3 16,2 5 0-16,-5-1 9 0,1 4 13 0,-4 2 10 16,-1 2-3-16,-5-1-10 0,1 3-14 0,-6-1-15 15,1 5-3-15,-3 0-5 0,-4 0-5 0,0 1-4 16,-2 2-5-16,0 0 7 0,0 0 4 0,0 0 10 15,-25 26-12-15,25-26-12 0,-25 31-6 0,25-11-16 16,-39 5 16-16,18 2-4 0,-1 1-1 0,1 2-5 16,-2-1-17-16,0-1 8 0,1 1 6 0,5 0 10 15,-1-2 13-15,7-1 4 0,3-2 8 0,2-1 3 16,6-2 3-16,0 3 4 0,0-5 0 16,0-1 5-16,41-4-1 0,-41-2-3 0,48-1 6 15,-19-3-6-15,2-2 3 0,2-3 1 0,-2-3-2 16,-4 0 2-16,4 0-4 0,-5 0 2 0,-1 0-24 15,-4 0-58-15,-5-28-85 0,1 28-114 0,0-20-109 16,-7 20-106-16,2-25-208 0,-8 10-107 0,5-2 132 16</inkml:trace>
  <inkml:trace contextRef="#ctx0" brushRef="#br1" timeOffset="-122868.21">30941 9300 4545 0,'12'-6'0'0,"-2"-1"-1"0,-3-1-8 0,3 0 13 16,2-5 41-16,-3 7 49 0,-5 4 57 0,-4 2 21 16,0 0-23-16,0 0-53 0,0 0-48 0,0 0-38 15,0 0-14-15,0 0 3 0,0 0-1 0,-23 0 7 16,23 22-7-16,-17-22 1 0,17 23 2 0,-18-6 9 16,5 2-4-16,1 3 7 0,-2 4-4 0,1 0-12 15,1 2 0-15,1 4-55 0,1 3-42 0,-2 4-57 16,1 4-47-16,1 0-20 0,0 4-41 0,1-1-40 15,1 4-55-15,-2-2-48 0,2-2-72 16,-3-3-173-16,1-8-110 0,4-3 117 0</inkml:trace>
  <inkml:trace contextRef="#ctx0" brushRef="#br1" timeOffset="-122593">30585 9531 3203 0,'0'-9'15'0,"0"5"17"0,0 1 28 16,0 1 53-16,29-1 30 0,-29 0 20 0,0 2-5 16,0-2-26-16,19 1-25 0,-19 1-17 0,0 1-4 15,16 0-15-15,-16 0-8 0,19 0-6 16,-9 0-4-16,7 0-3 0,-3 0 1 0,7 0 8 16,4 0-2-16,-1 19 7 0,1-19 2 0,4 0-18 15,0 0-10-15,4 0-12 0,-2 0-16 0,0 12-7 16,0-12 2-16,0 0-8 0,0 6 1 0,-4-6 0 15,2 5-4-15,-2-5-7 0,-4 3-34 0,-3-1-42 16,1 0-55-16,-4 0-78 0,-5 1-94 0,2-1-103 16,-7 2-99-16,-1-1-122 0,0 2-213 0,0-3 110 15,-4 0 153-15</inkml:trace>
  <inkml:trace contextRef="#ctx0" brushRef="#br1" timeOffset="-122271.6">31770 9342 4552 0,'29'0'2'0,"-7"-26"2"0,3 26 2 0,-6-29 21 16,8 7 40-16,-13 22 52 0,-6-20 31 0,-4 20-10 15,-2 0-44-15,-2 0-49 0,0-11-38 0,0 11-16 16,0 0 1-16,0 0-4 0,-31-5 3 0,31 5 8 16,-41 0-9-16,16 0 3 0,-6 0-1 0,-2 29-9 15,-6-29 14-15,-2 31-3 0,1-10-1 0,1 1 17 16,0 7-18-16,-3-1-20 0,3 1-9 0,4 4-12 15,-2 3 6-15,4 2 17 0,4 4 7 16,4-1 1-16,8 3 4 0,5-2 1 0,6 1 11 0,6 1-2 16,0-6 2-16,0-1 2 0,39-6 9 15,-14 0 0-15,6-6 0 0,2-1 3 0,4-6-19 16,7 0 9-16,1-5-5 0,-4-4 3 0,3 0 7 16,-3-4-8-16,-4-2 0 0,-1-3-65 0,-1 0-72 15,-4 0-92-15,-6 0-125 0,3 0-81 0,-3-23-102 16,-6 23-191-16,2 0-164 0,-3-26 145 0</inkml:trace>
  <inkml:trace contextRef="#ctx0" brushRef="#br1" timeOffset="37430.35">19617 13989 2844 0,'0'0'2'0,"0"0"-5"15,0 0-1-15,0 0 3 0,0 0-4 0,0 0 15 16,0 0 9-16,0-21 5 0,25 21 11 0,-25 0 6 15,20 0 15-15,-20 0 9 0,25 0 6 16,-8 0-3-16,-1-10-26 0,5 10-13 0,-2 0-14 16,5-6-7-16,3 6 12 0,4-4 11 0,4 4 10 15,9-2 6-15,-1 2-2 0,5 0 1 0,1 0-3 16,9 0 0-16,-2 0-9 0,0 0-4 0,4 0-3 16,-2 0-5-16,0 0 0 0,-3 0-10 0,-3 0-7 15,-6 18-1-15,-5-18-6 0,-8 0 3 0,-6 0-1 16,-9 0-3-16,-5 0 3 0,-11 12 0 0,-2-12-1 15,0 10 3-15,-41-10 1 0,12 7-5 0,-11-4 6 16,-5 1-4-16,-13 0 5 0,-4-1 1 0,-8-3-3 16,-5 1-1-16,-5-1 0 0,-5 0 2 15,-4 0-3-15,0 0-1 0,4 0 0 0,1 0-2 16,1 0 4-16,7 0 0 0,5 0 0 0,7-17 2 16,12 17-4-16,11 0 4 0,6 0 5 0,12 0 20 15,11 0 15-15,10 0 2 0,2-8 3 0,27 8-15 16,0 0-1-16,10-5 0 0,6 5 0 0,9-3-6 15,12 1-8-15,10 1-1 0,7 1 1 0,4 0 7 16,8 0 1-16,2 0 0 0,8 0-9 0,-2 0-6 16,1 0-8-16,-5 19-4 0,-4-19 1 0,-8 0-6 15,-11 0 3-15,-10 18 0 0,-14-18-6 0,-15 0 7 16,-12 0-4-16,-17 12 1 0,-6-12 3 0,-33 0-6 16,-2 0-7-16,-15 5-10 0,-10-5-4 0,-10 0 0 15,-13 0 13-15,-8 0 7 0,-8 0 7 16,-7-24-2-16,-3 24-6 0,4-16-3 0,-3 16-1 15,7-18-2-15,6 18 1 0,10-17 4 0,17 17 1 16,14-13 6-16,15 13 4 0,14-6-3 0,17 6 6 16,8-5 5-16,37 5 13 0,-2-3 8 0,10 3 3 15,15 0 2-15,7 0-10 0,11 0-7 0,7 0-4 16,8 0-3-16,2 0 4 0,8 0 1 0,5 23-3 16,-1-23 0-16,3 0-8 0,-9 22-4 15,-6-22 3-15,-8 17-5 0,-11-17-2 0,-16 12 2 0,-12-12-3 16,-17 10 0-16,-17-10 4 0,-14 8-2 0,0-8 2 15,-49 7-7-15,3-4-12 0,-12-2-4 16,-12 2-4-16,-15-3 5 0,-8 0 6 0,-8 0-1 16,-6 0-1-16,-3 0-9 0,1-21 1 0,3 21 4 15,13 0 3-15,12 0 10 0,15-20 3 0,17 20 5 16,9 0 2-16,22 0 2 0,12-12 9 0,6 12 7 16,33 0 9-16,-2-8 10 0,12 8 6 0,9-6-5 15,12 6-8-15,8-4-10 0,9 4-15 0,6 0 1 16,6 0 7-16,2 0 4 0,-4 0 1 0,0 0-5 15,-11 23-6-15,-11-23-9 0,-12 0 1 0,-15 0 0 16,-13 14-6-16,-15-14 1 0,-14 0-25 0,0 0-31 16,-43 0-65-16,6 0-103 0,-13 9-122 0,-10-9-149 15,-10 0-274-15,-9 0-92 0,-4 0 146 16</inkml:trace>
  <inkml:trace contextRef="#ctx0" brushRef="#br1" timeOffset="40045.33">19582 14054 3137 0,'-8'0'-1'0,"1"0"1"15,3 0-4-15,-2 0 3 0,6-22 1 0,0 22 0 16,0 0 3-16,0 0 6 0,0 0 2 0,0 0 2 16,0 0 3-16,0 0-4 0,23 0 2 0,-23 0 7 15,16 0 4-15,-16 0 11 0,33 0 15 0,-10 0 12 16,6 0 26-16,2 0 12 0,6 0 6 0,9 0 2 16,5 0-13-16,3 0 1 0,6 0-4 0,0 0-9 15,4 0-6-15,2 0-20 0,0 0-23 0,7 0-12 16,-1 0-15-16,3 0-9 0,3 0 2 0,1 0-2 15,-3 0 1-15,-6 0 2 0,-5 0 0 16,-14 0-1-16,-9 0-5 0,-11 0 3 0,-11 15-3 16,-16-15 0-16,-4 0 8 0,-35 10-8 0,0-10 6 15,-10 9-1-15,-17-9-10 0,-15 6-2 0,-14-6-3 16,-8 6 2-16,-13-6 3 0,-3 0 3 0,-10 0-17 16,4 0-12-16,-3 0-15 0,-1 0-21 0,8 0-2 15,1-19-12-15,10 19 3 0,11 0 24 0,15 0 19 16,9 0 25-16,18 0 16 0,13-11 0 0,16 11 16 15,15 0 12-15,9-9 12 0,0 9 19 0,50-12-1 16,-11 6 8-16,11-1 3 0,10 0-2 0,10 0-1 16,5 0-18-16,11 1-13 0,7 1-16 15,7 0-9-15,7 1 6 0,3 2 4 0,3 0 11 16,7 1-1-16,-2 1-4 0,0 0-4 0,-2 0-10 16,-9 0 0-16,-12 0-9 0,-14 0-3 0,-17 0-2 15,-14 0-4-15,-15 19 2 0,-17-19-1 0,-16 0 1 16,-2 17-1-16,-41-17 0 0,-2 14-2 0,-9-14-5 15,-18 15-3-15,-15-15 3 0,-14 13 0 0,-9-13-2 16,-8 4-6-16,-8-4-23 0,0 3-10 0,2-3-13 16,2 0-3-16,7 0 14 0,9 0 7 0,13 0 22 15,15 0 13-15,16 0 8 0,19 0 6 0,12-17 10 16,18 17 22-16,11 0 14 0,29 0 13 0,9-15-2 16,9 15-9-16,13-8-7 0,10 8-8 0,13-8-9 15,14 8-5-15,7 0-10 0,11 0 3 16,9 0 2-16,13 0-4 0,5 0 2 0,3 22-3 15,2-22-5-15,-7 20 4 0,-3-20 2 0,-11 23-5 16,-14-23 3-16,-13 23-11 0,-23-23-5 0,-12 20-1 16,-22-20-2-16,-15 15 6 0,-23-7 3 0,-4 0 0 15,-48-1-4-15,-4-1-6 0,-16-1-5 0,-10 1-4 16,-24-4-4-16,-9-2-8 0,-15 0-4 0,-7 0-8 16,-5 0-3-16,-3-24 3 0,-1 24 7 0,5 0 2 15,11-26 3-15,13 26 6 0,15-17 2 0,18 17 10 16,18 0 3-16,18-17 5 0,22 17 7 0,15-9 11 15,7 9 10-15,38-9 10 0,-1 9 3 16,14-6-6-16,11 2-6 0,11 4-7 0,12 0-7 16,10 0-9-16,8 0 0 0,9 0 4 0,5 0 9 15,3 31 5-15,2-31 1 0,-6 26-7 0,-8-26-9 16,-15 28-8-16,-15-28-2 0,-18 23 1 0,-19-23-5 16,-14 18 11-16,-20-18-1 0,-7 17 0 0,-40-9 10 15,-1 1-11-15,-13-2 1 0,-16 1-4 0,-15 0-16 16,-12-4-5-16,-4-2-18 0,-11-1-3 0,0-1 2 15,-5 0-2-15,3 0 11 0,8 0-4 0,9-24 7 16,15 24 10-16,11 0 16 0,16-22 6 0,15 22 8 16,18-14 8-16,11 14 6 0,11-15 10 15,0 15 15-15,52-19-2 0,-13 9-2 0,9 2 1 16,10-2-16-16,8 2-4 0,8 3-8 0,11-1-10 16,4 4-7-16,2 2-2 0,4 0 1 0,-4 0 2 15,-4 0 4-15,-11 0-4 0,-14 0 1 0,-12 0-1 16,-13 0-2-16,-12 0-1 0,-15 16 3 0,-10-16 0 15,0 0-5-15,-43 0-9 0,12 0-21 0,-7 0-31 16,-11 12-29-16,-5-12-36 0,-4 0-46 0,0 0-47 16,-4 0-56-16,4 0-79 0,5 0-152 0,3-20-328 15,7 20 90-15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3-05T08:39:58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16973 160 2039 0,'6'-23'28'0,"-2"23"36"0,-4-27 28 0,5 27 27 0,-3-23-7 16,2 23-13-16,-4-17-1 0,2 17 6 15,-2 0 4-15,2-7 6 0,0 7 3 0,-2 0-5 16,0 0-3-16,0 0 0 0,0 0-6 0,0 0-3 15,0 0-2-15,0 0-4 0,0 0 1 0,0 0-1 16,0 0 2-16,0 0-4 0,0 0-13 0,0 0-6 16,0 0-12-16,0 0-15 0,0 0-8 0,0 0-9 15,0 0-11-15,0 0-6 0,0 0-3 0,0 0-5 16,0 0 1-16,0 0-2 0,0 0 1 0,0 0-6 16,0 0 29-16,0 18 21 0,0-18 2 0,0 23 6 15,0-4-27-15,0 0-16 0,0 4 4 0,0 2-5 16,0 2 1-16,0 3 3 0,0-1 0 0,0 0-1 15,0 3 3-15,0-1 9 0,0 2 12 16,0 0-3-16,0 2-6 0,0 1-11 0,0 0-11 16,0 2 8-16,0-1 3 0,0 2-6 0,0 0 3 15,0 0-12-15,0 2 0 0,0 2 2 0,0 0 2 16,0 0 11-16,0 3 8 0,0 6 8 0,0 3-5 16,0 3 20-16,0 5 16 0,0 2-4 0,-21 2 1 15,21 5-32-15,0-2-25 0,0 1-5 0,0-2 8 16,-16 0 2-16,16-2 3 0,0 2 3 0,0 0 6 15,0 2 24-15,0 0 33 0,0 4 9 0,0 5-14 16,0 2-25-16,0 6-32 0,0 3-9 16,0 2-4-16,0 1 9 0,0 2-1 0,0-1 13 15,0-3 3-15,0-2-7 0,0 0 14 0,0-2 5 16,0 4 6-16,0 3-8 0,16 2 1 0,-16 4-26 16,0 6-3-16,0-2 3 0,15 3-13 0,-15 1 6 15,12-4-5-15,-6-1 8 0,1-1 2 0,3-1 10 16,-4 2-6-16,0 2-3 0,1 5 3 0,-1-1-8 15,0 5 14-15,-2 2 20 0,0-5 4 0,0 5 10 16,0-6-3-16,1-3-9 0,1-1-10 0,0 4-11 16,-4 1-4-16,4 2-18 0,0 2 2 0,-1 3-2 15,-1-1 1-15,2 0 8 0,0 0-6 0,0-8 2 16,-2 0 5-16,1-2-7 0,-1 4 10 0,-2 1 2 16,4 4-2-16,-2 2 12 0,-2-1-4 15,2 2 8-15,-2-1 4 0,3-1 0 0,-3-6 10 16,2 1-2-16,-2 0-9 0,2 2-9 0,-2 6-13 15,0 0-6-15,0 1-4 0,0 3-1 0,-2-3 1 16,2 1-1-16,-2-2 15 0,0-2 10 0,0 0 5 16,0 4 3-16,0 3-3 0,0 1-3 0,0 4-1 15,0 0-3-15,0-1-8 0,0-1-7 0,0-2 10 16,0 2-4-16,0 0 2 0,0 4-3 0,0 0-7 16,0 1 0-16,0 3 6 0,0-3 10 0,0 1 7 15,0-4 16-15,0-1 0 0,-20 4-3 16,20 0-4-16,0 0-12 0,-17 2-2 0,17 0-3 15,0 0-10-15,-16-1-2 0,16-1 11 0,-13 0 1 16,13 0 1-16,0 2-1 0,-8 3-13 0,8-1-3 16,-2 1 1-16,2 0-6 0,0-1 8 0,0-6 3 15,0 2 7-15,0 0 6 0,0-4-5 0,0 4 1 16,0-1-2-16,0-1-2 0,0-4 5 0,0-2 16 16,0-4-1-16,-25-4-4 0,25 0-9 0,-19-2-19 15,19 0-4-15,-18 2 0 0,18-1 0 0,-17 0 0 16,17-4 0-16,-10-2 0 0,10-4 0 0,-6-2 0 15,6-4 0-15,-9-1 0 0,7 0 0 0,-2 1 0 16,0 3 0-16,0-1 0 0,0-1 0 0,0-6 0 16,0 1 0-16,-7-8 0 0,5-6 0 15,-2-5 0-15,0-6 0 0,-3-3 0 0,-1-5 0 16,-1-3 0-16,-1-2 0 0,-1-1 0 0,-1-2 0 16,-1-2 0-16,1-2 0 0,1-4 0 0,1 0 0 15,4-3 0-15,1-4 0 0,1-6 0 0,4-3 0 16,0-5 0-16,2-3 0 0,0-4 0 0,0-6 0 15,2-2 0-15,0-3 0 0,0-4 0 0,0-1 0 16,0-1 0-16,0 0 0 0,0-3 0 0,-3 0 0 16,3 0 0-16,-2 0 0 0,2 0 0 0,-2 0 0 15,0 0 0-15,0 0 0 0,2 0 0 0,0 0 0 16,0 0 0-16,0 0 0 0,-4 0 0 16,4 0 0-16,0 0 0 0,0 0 0 0,0-14 0 15,-2 14 0-15,2 0 0 0,-4 0 0 0,4 0 0 16,-2-10 0-16,0 10 0 0,2-6 0 0,-2 6 0 15,2-9 0-15,0 6-159 0,-2-3-215 0,-5 0-338 16,1-4-245-16,-4-1-119 0,-9 1-99 0,-8-4-161 16,-4-2 245-16</inkml:trace>
  <inkml:trace contextRef="#ctx0" brushRef="#br0" timeOffset="2079.38">3653 322 5230 0,'26'0'3'0,"-3"-30"-2"0,-4 30 30 0,-3-24 49 16,1 8 41-16,-5 16 29 0,-3-21-14 0,-5 21-44 15,-4 0-30-15,0 0 5 0,0 0 12 16,0 0 28-16,-40 25-6 0,14-25-34 0,-5 36-21 15,-11-13-34-15,-3 4-6 0,-9 4 1 0,-4-2-8 16,0 5 3-16,0-5-3 0,-2 3 6 0,7-3-5 16,-1-1 0-16,13-3-1 0,1-1-5 0,13-6 8 15,5 0-5-15,7-5 13 0,7-2 4 0,4-3 45 16,4 0 55-16,0-3 52 0,41 2 55 0,-8-2 13 16,4 2 1-16,13-1-6 0,4 1-14 0,8 0-60 15,-2-1-55-15,4 1-56 0,-4-1-44 0,0 1 0 16,-2 0 0-16,-9 2 0 0,-3-1 0 0,-1 1 0 15,-10-1 0-15,-4 1 0 0,-4 0 0 0,-10-2 0 16,-5 2 0-16,-4 1 0 0,-8 1 0 0,0 4 0 16,0 3 0-16,-35 1 0 0,35 5 0 15,-56 2 0-15,17 1 0 0,-8 1 0 0,-1 1 0 16,-8 3 0-16,0-1 0 0,-3 1-51 0,-4 0-97 16,6 0-120-16,-1 1-171 0,2-3-196 0,-2-3-88 15,8-2-73-15,5-7-97 0,2-4-163 0,5-10-121 16,7-4 193-16</inkml:trace>
  <inkml:trace contextRef="#ctx0" brushRef="#br0" timeOffset="2306.15">4076 580 6685 0,'36'-9'-12'0,"-5"1"-17"0,-7 0-6 0,-9 1 3 15,-1-7 12-15,-3 3 48 0,-7 9 33 0,-4 2 28 16,0 0 40-16,0 0 30 0,0 0 24 0,0 28-8 15,-23-28-36-15,23 41-60 0,-27-14-53 0,27 4-17 16,-27 8-6-16,13 1 2 0,-3 2 2 0,5 3-8 16,-3 3 1-16,3-2-21 0,0 1-43 0,1 0-58 15,1 2-83-15,6 0-117 0,-5-3-152 0,3-2-84 16,-2-4-60-16,6-3-49 0,-4-7 7 0,2-7-105 16,-1-10-255-16,-1-13 118 0,6 0 187 0</inkml:trace>
  <inkml:trace contextRef="#ctx0" brushRef="#br0" timeOffset="2440.29">4287 496 4762 0,'8'-22'1'0,"1"3"-13"15,-3 5-15-15,-4 1-14 0,0 0-20 0,2 0-12 16,2 8-28-16,-4 3-50 0,-2 2-54 0,0 0-73 16,0 0-79-16,0 24-83 0,0-24-202 0,0 28-184 15,0-10 119-15</inkml:trace>
  <inkml:trace contextRef="#ctx0" brushRef="#br0" timeOffset="3023.19">4479 683 5032 0,'17'0'-3'16,"2"-27"15"-16,-3 27 66 0,-1-21 126 0,1 2 123 16,-3 19 79-16,-3-22-13 0,-2 22-95 0,-6 0-114 15,0-14-99-15,0 14-59 0,-2 0-34 0,0 0-3 16,0 0 3-16,0 0 7 0,-24 26 3 0,24-26-2 15,-21 34 1-15,21-11-6 0,-29 2 0 0,14 3 0 16,-1 1-4-16,-1 2 11 0,1 1-8 0,-1-3-32 16,5 1-19-16,0 0-22 0,1-1-4 0,1-3 12 15,4-2 17-15,1-3 10 0,3-2 10 16,2-5 22-16,0-3 15 0,0-3 9 0,0-5 8 16,0-3-5-16,25 0-6 0,-25 0-5 0,23 0-2 15,-23-24-6-15,27 24-1 0,-27-26 7 0,29 26-4 16,-15-32 5-16,1 14 6 0,-3-3-6 0,1 0-5 15,-3 0 6-15,0-2-3 0,1-1 6 0,-1 0 5 16,0-2 13-16,1 1 25 0,-1 0 9 0,-2 1 10 16,5 2-16-16,-5 2-26 0,2 4-16 0,-2 2-14 15,-1 3-5-15,-3 4-7 0,0 2-6 0,0 3-2 16,-2 2 1-16,-2 0 10 0,0 0 3 0,0 0 3 16,0 35-5-16,0-35-29 0,0 35-11 15,0-12-16-15,0 0-10 0,0 2 5 0,-29 0-14 0,29-2-14 16,-18-1-19-16,18-1-4 0,-21-2 0 15,21-2 21-15,-21-3 36 0,21-5 26 0,-16 0 28 16,16-4 24-16,-13-3 5 0,13-2 1 0,-4 0-1 16,4 0-12-16,0-31 8 0,0 31 4 0,0-34 18 15,0 12-1-15,0-4-2 0,33 1-4 0,-33 0 0 16,31 1 4-16,-8-1 6 0,-2 1 22 0,8 3-3 16,-3 2 5-16,-1 2-8 0,0 3-8 0,-4 3-8 15,1 0-8-15,-5 6-15 0,0 1-26 0,-1 2-2 16,-6 2-4-16,5 0 4 0,-1 0 4 0,-1 24 0 15,-1-24 0-15,1 35-6 0,-3-11-58 0,-2 6-64 16,-2 2-80-16,-2 4-90 0,-1 0-20 0,-3 1-56 16,0 5-93-16,0-2-105 0,-27-2-180 15,27-3-291-15,-35-4 171 0,35-2 202 0</inkml:trace>
  <inkml:trace contextRef="#ctx0" brushRef="#br0" timeOffset="3519.18">5048 674 5850 0,'25'-14'-5'0,"-3"-2"1"16,-1 1 68-16,-2 4 144 0,3-8 126 0,-7 8 90 15,-5 3-4-15,-4 7-124 0,-3-1-99 16,-3 2-40-16,0 0-56 0,0 0-19 0,0 35-25 0,0-12-47 16,0 7-10-16,-23 7 0 0,23 6 0 15,0 9 0-15,-29 4 0 0,29 4 0 0,-17 7 0 16,17-2 0-16,-18 7 0 0,18 0 0 0,-11 2 0 15,11 0 0-15,0-2 0 0,0-1 0 0,0-6 0 16,0-4 0-16,0-7 0 0,0-7 0 0,0-8 0 16,0-7 0-16,0-7 0 0,0-8 0 0,0-6 0 15,0-2 0-15,0-7 0 0,0-2 0 0,0 0 0 16,0-24 0-16,0 24 0 0,0-47 0 0,0 11 0 16,0-8 0-16,0-8 0 0,0-6 0 0,0-5 0 15,-24-2 0-15,24-1 0 0,0-3 0 0,-15 3 0 16,15 3 0-16,0 2 0 0,0 5 0 0,0 3 0 15,0 3 0-15,0 1 0 0,0 5 0 16,0-2 0-16,31 3 0 0,-31 3 0 0,23 1 0 16,-23 1 0-16,35 3 0 0,-16 3 0 0,-1 0 0 15,3 5 0-15,4 1 0 0,-1 5 0 0,1 2 0 16,0 4 0-16,0 4 0 0,0 4 0 0,0 4 0 16,1 3 0-16,-1 0 0 0,0 0 0 0,0 35 0 15,0-35 0-15,-5 41 0 0,1-15 0 0,-7 1 0 16,1 4 0-16,-7 1 0 0,-6 3 0 0,-2 0 0 15,0 3-54-15,0-1-94 0,-31 2-104 16,31 0-121-16,-45-1-110 0,16 0-72 0,-4-6-43 16,-2-5-2-16,-1 0-35 0,1-5-37 0,0-6-144 15,2-6-260-15,2-7 201 0</inkml:trace>
  <inkml:trace contextRef="#ctx0" brushRef="#br0" timeOffset="3767.65">5842 171 5746 0,'22'-26'0'0,"-1"4"9"16,-6-1 84-16,-7 0 133 0,13-3 124 15,-13 8 103-15,-2 8 3 0,-4 3-82 0,-2 2-112 0,0 4-120 16,0-1-96-16,0 2-48 0,0 0-14 0,0 0 11 16,0 29 6-16,-29-6 0 0,29 6-1 0,-23 9-4 15,7 8 6-15,-1 7-2 0,3 6 1 16,-1 6-2-16,3 2-55 0,2 3-48 0,1 2-53 15,-1 2-30-15,0 3-4 0,-1 0-26 0,-1 2-77 16,-3 1-133-16,-3 1-82 0,-5 0-40 0,0-2-17 16,-3-4-44-16,-1-4-106 0,0-8-343 0,4-8 44 15,-2-12 209-15</inkml:trace>
  <inkml:trace contextRef="#ctx0" brushRef="#br0" timeOffset="4195.21">6061 1002 6666 0,'31'-32'-1'0,"-8"4"-4"0,-3-2 6 0,-3 3 31 16,-1-7 112-16,-1 7 138 0,-5 7 99 0,-2 6-32 16,1 1-112-16,-5 5-132 0,0 2-105 0,0 1 0 15,-4 2 0-15,4 1 0 0,-4 2 0 0,0 0 0 16,0 0 0-16,0 0 0 0,0 21 0 0,0-21 0 16,0 20 0-16,0-20 0 0,0 25 0 0,0-25 0 15,0 26 0-15,21-26 0 0,-21 21 0 0,0-21 0 16,14 15 0-16,-14-15 0 0,0 0 0 0,17 0 0 15,-17 0 0-15,18 0 0 0,-7-22 0 0,3 22 0 16,3-32 0-16,-3 13 0 0,5-2 0 0,-7-1 0 16,5-1 0-16,-3 4 0 0,-1-2 0 0,-1 2 0 15,0-1 0-15,-1 2 0 0,-5 1 0 16,2 4 0-16,-2 0 0 0,-1 3 0 0,-1-1 0 16,-2 4 0-16,-2 3 0 0,0 0-15 0,0 3-3 15,0 1-3-15,0 0 3 0,-31 0 12 0,31 29 1 16,-39-29-6-16,14 43-1 0,-4-11 2 0,-4 1 1 15,-2 4 8-15,2 5-4 0,2 1-1 0,-1 5 3 16,1-2 0-16,0 5-37 0,7-3-29 0,1 3-22 16,4 2-25-16,3-1 14 0,3 3 0 0,9-3-13 15,4 2-13-15,0-3-18 0,0-3-23 0,35-3-54 16,-35-3-77-16,40-5-81 0,-18-6-42 16,1-7-4-16,2-3-6 0,-2-5-45 0,2-5-102 0,-3-4-191 15,1-5-263-15,0-2 168 0</inkml:trace>
  <inkml:trace contextRef="#ctx0" brushRef="#br0" timeOffset="4839.53">7611 395 5820 0,'17'-16'13'0,"-1"-1"56"0,-16-1 113 16,23 2 98-16,-4-7 71 0,-11 7 17 0,-8 0-57 15,8 6-63-15,-8 3-64 0,0 4-75 0,0-1-64 16,0 2-39-16,0 0-28 0,0 2 0 0,0 0 6 16,-19 0 7-16,19 36 6 0,-24-12 2 0,24 9 3 15,-29 7 0-15,10 9-2 0,3 7 3 0,1 8 2 16,5 5-6-16,2 3 3 0,1 6-32 0,-1 1-60 16,4 6-72-16,2 1-84 0,-2 3-98 0,0-3-130 15,4-3-81-15,-5-2-49 0,5-9-53 0,0-7-42 16,0-8-127-16,0-14-304 0,0-11 179 15</inkml:trace>
  <inkml:trace contextRef="#ctx0" brushRef="#br0" timeOffset="5050.31">7896 1012 6459 0,'19'-29'-2'16,"0"-2"2"-16,-5 3-3 0,1 1 3 0,-3 2 33 15,9-8 63-15,-11 11 102 0,-4 6 59 0,-2 6-8 16,-4 4-63-16,0 3-106 0,0 0-64 0,0 3-29 15,0 0-3-15,0 0 12 0,0 24-1 16,-25-24 3-16,25 38 4 0,0-10-7 0,-24 6 6 16,24 2-1-16,0 5-29 0,-17 3-48 0,17 6-66 15,0 2-100-15,0-1-133 0,0-1-126 0,0-3-79 16,0 0-73-16,0-5-63 0,0-9-60 0,0-3-257 16,0-15 53-16,0-10 219 0</inkml:trace>
  <inkml:trace contextRef="#ctx0" brushRef="#br0" timeOffset="5191.18">8101 621 4482 0,'6'-16'-21'15,"0"5"-23"-15,-1 1-37 0,1 2-45 16,4-3-32-16,-6 6-17 0,-2 5 3 0,-2 0-24 0,0 0-43 16,0 0-87-16,0 30-162 0,0-30-235 15,0 31 20-15,0-31 127 0</inkml:trace>
  <inkml:trace contextRef="#ctx0" brushRef="#br0" timeOffset="5662.88">8219 924 4794 0,'29'0'3'16,"-29"-30"50"-16,20 30 76 0,-20-27 109 0,27 9 120 16,-27 18 51-16,23-29 1 0,-23 29-48 15,17-20-85-15,-17 20-73 0,10-16-68 0,-10 16-61 16,0-11-40-16,0 11-31 0,0 0-16 0,0 0-1 0,0 0-5 15,0 0 4-15,0 0 5 0,0 0 3 16,-21 23 2-16,21-23 2 0,-20 30 1 0,20-11-4 16,-29 3 4-16,29 5-3 0,-27 3 3 0,16-3 6 15,11 5-4-15,-18 2 3 0,18 1-4 0,-10 3-5 16,10-2-5-16,0-2-14 0,0 0-5 0,0 2-3 16,0-6 4-16,0-2 4 0,28-6 5 0,-28-2 5 15,17-6 6-15,-17-1 11 0,23-6 2 0,-23-2 4 16,16-5 3-16,-16 0-6 0,19 0 4 0,-19 0-7 15,14-23-2-15,-5 23-1 0,-5-28-6 0,4 8 1 16,-2-4-4-16,-4-2 7 0,0-4-1 0,0-1 3 16,-2-3 7-16,0-1-6 0,0-1 3 15,0-1 1-15,0 0-3 0,0-1-1 0,-22 3 3 16,22 0-1-16,0 1-4 0,0 2 2 0,0 1-4 16,31 4-3-16,-31 2 3 0,31 2 1 0,-11 5-2 15,3 3 2-15,2 4-3 0,4 5 2 0,2 2 0 16,0 4-2-16,6 0 0 0,0 23 1 0,-2-23-3 15,1 40 1-15,-3-14 1 0,-2 5-5 0,-4 2 5 16,-5 6-1-16,-5 3-6 0,-5 3-53 0,-10 4-66 16,-2 5-100-16,0 2-153 0,0 1-77 0,-43-2-42 15,16 1-41-15,-2-5-44 0,-8-2-83 0,0-9-276 16,-1-8-71-16,-1-7 204 0</inkml:trace>
  <inkml:trace contextRef="#ctx0" brushRef="#br0" timeOffset="6111.1">8932 908 5235 0,'25'-23'-4'0,"0"1"5"15,-3 4 43-15,-3 0 127 0,4-5 146 0,-5 9 123 16,-3 1 51-16,-5 6-54 0,0 3-105 0,-7 0-105 16,1 4-89-16,-2-2-71 0,-2 1-44 15,0 1-23-15,0 0-9 0,0 0 0 0,0 0 3 0,0 0 2 16,0 23 0-16,0-23 1 0,0 23-1 15,0-23 2-15,0 34 1 0,20-18-1 0,-20 1 2 16,0 1-2-16,21-5 3 0,-21 4 1 0,0-4 1 16,15-4 6-16,-15-2 5 0,0 1 6 0,8-3 3 15,-8-5-4-15,6 0-7 0,0 0-8 0,-2 0-6 16,3-23 0-16,1 23 4 0,0-23 0 0,2 23-9 16,3-32-21-16,-5 15-7 0,0-1-5 0,1 0 1 15,-3 1 10-15,2-1-10 0,-2-1-6 0,-6 4-5 16,2 0-5-16,-2 2-8 0,0 2-5 0,0 2-9 15,0 2 4-15,0 3 12 0,-31 2 1 0,31 2-4 16,-35 0-20-16,15 0-23 0,-5 31-20 0,-4-31 5 16,0 41 11-16,-2-11 8 0,4 2 28 15,-2 6 14-15,6 1 15 0,3 5 8 0,3 2-38 16,3 4-45-16,7 0-24 0,1 1 0 0,4-1 20 16,2-4 34-16,0 3-4 0,0-6-22 0,0-6-26 15,35-5-25-15,-35-3-19 0,29-8-24 0,-8-4-23 16,0-5-45-16,1-6-43 0,5-3-33 0,2-3-20 15,0 0-21-15,0 0-56 0,0-23-113 0,2 23-63 16,-4-30 110-16</inkml:trace>
  <inkml:trace contextRef="#ctx0" brushRef="#br0" timeOffset="6949.89">9687 958 4003 0,'24'-16'-5'16,"-24"2"3"-16,25-1-1 0,-25-1-2 0,27-5 13 15,-17 2 10-15,-10 4 6 0,13 0 2 0,-13 5-11 16,0 1-11-16,0 0-13 0,0 1-10 0,0 2-5 16,-37 2-21-16,37-1-13 0,-46 3-15 0,17 1-22 15,-4 1 0-15,-4 0 8 0,-2 0 15 0,-3 0 21 16,3 0 16-16,2 22 4 0,0-22 1 15,3 22-1-15,6-22-3 0,5 31 12 0,2-13 6 16,9 2 12-16,6 2 6 0,3 0 0 0,3-3 10 16,0 3 20-16,0-2 22 0,36-3 17 0,-36-4 4 15,37-1-13-15,-14-3-18 0,3 0-21 0,1-4-9 16,2-2-9-16,2-2 0 0,0-1 19 0,2 0 0 16,-2 0 13-16,-2 0 12 0,-2 0-2 0,2 0-2 15,-4 0-7-15,-4 0-19 0,-3 0-9 0,-3 0-8 16,-3 0-4-16,-2 0-2 0,-3 0-6 0,-5 0 6 15,-2 0-8-15,0 0 10 0,0 0 4 16,0 0-14-16,-29 27-8 0,29-27-10 0,-25 32-17 0,25-11-6 16,-25 2 9-16,25-1-5 0,-21 0 6 15,21 1 7-15,0-5 6 0,-10 1 13 0,10-6 11 16,0-5 8-16,0-8 2 0,27 6 24 0,-27-6 26 16,35 0 27-16,-14-32 17 0,4 8-7 0,1-4 5 15,-1-2-1-15,4-3 9 0,-2 0 6 0,2-1-14 16,-4-1-13-16,2-2-21 0,-5 3-17 0,-1 2-6 15,0-2-3-15,-3 2 17 0,-3 3 14 0,1 1 8 16,-1 4-6-16,-7 3-7 0,2 6-18 0,-1 2-19 16,-3 5-14-16,-4 2-23 0,2 3-7 0,-2 3-1 15,-2 0 11-15,0 0 8 0,0 34-4 0,0-34 5 16,0 45-1-16,0-14-3 0,-23 3 8 16,23 5 1-16,0 1 0 0,-22 5-4 0,22 3 5 15,-15 2-11-15,15 1 2 0,0 1 8 0,-14-3-5 16,14 2 6-16,0-3-5 0,0-4 1 0,0-6-3 15,0-3 3-15,0-7-1 0,0-4-2 0,25-6 2 16,-25-5 1-16,0-5 7 0,16-2-1 0,-16-3 2 16,0-3-4-16,21 0-7 0,-21 0 4 0,10 0 0 15,-10-23-5-15,10 23 0 0,-10-23-3 0,0 23-2 16,0-32 4-16,0 11 4 0,0-1-2 0,0-2-6 16,-29-2 5-16,29-1-7 0,-26 0-8 0,26 1 2 15,-29-1-3-15,29 0 7 0,-25 0 6 16,25-1 5-16,-23 2-1 0,23 0-4 0,-16 2 12 15,16 3-9-15,-11 0 5 0,11 1 4 0,0 0-17 16,0-1 7-16,0 5-4 0,37-2-1 0,-37-2 10 16,48 1-4-16,-21-2 1 0,6 4-4 0,2 1 2 15,4 1-1-15,3 2-1 0,1 1-14 0,3 0-22 16,-3 4-6-16,5 2-17 0,-1 2-19 0,-3-2-39 16,-3 4-69-16,-2 1-77 0,-6 1-75 0,-6 0-74 15,-4 0-109-15,-7 0-238 0,-5 0-20 0,-5 0 133 16</inkml:trace>
  <inkml:trace contextRef="#ctx0" brushRef="#br0" timeOffset="8795.85">11413 539 4955 0,'26'0'4'0,"-26"0"11"0,29 0 64 0,-29 0 102 15,33 0 145-15,-33 0 101 0,27-21 15 0,-27 21-57 16,0 0-132-16,11 0-112 0,-11 0-81 0,0 0-51 15,0 0-16-15,0 0-2 0,0 0 5 0,-29 0 7 16,29 34 3-16,-35-10 9 0,14 6 19 0,-4 9 27 16,0 5 23-16,-2 8 25 0,7 6 10 15,-1 2-6-15,5 5-13 0,1 7-30 0,3 1-28 16,3 2-24-16,5 1-13 0,-2-4-1 0,4-1 1 16,0-6-1-16,0-5 2 0,0-8-5 0,2-9 1 15,-2-9 6-15,2-9 0 0,-2-5 10 0,2-7 8 16,0-7-2-16,0-6-3 0,0 0-9 0,0-26-15 15,0 1-3-15,0-8-6 0,0-10 0 0,0-9-17 16,0-11-26-16,0-11-4 0,0 0-16 0,0-5 8 16,0-2 17-16,0 1 6 0,0 2 15 0,0 2 7 15,27 7 9-15,-27 6 10 0,26 0-4 16,-7 5 5-16,2 4 3 0,-1 5-3 0,5 2 3 0,0 3 4 16,2 2-3-16,-4 5 10 0,3 1 5 15,1 4 5-15,-2 6-4 0,0 4-6 0,0 4-6 16,2 5-9-16,-3 4-3 0,5 6-3 0,2 3-2 15,-2 0-2-15,0 0 1 0,0 30-3 0,-4-30 7 16,0 42 4-16,-5-14-2 0,-1 4 4 0,-7 3-6 16,-1 5-1-16,-3 1 4 0,-6 0-11 0,-2 2-8 15,0-2-13-15,0 1-17 0,-41-3-8 0,16 2-16 16,-2-3-7-16,-2-4-1 0,-4 0 1 0,-2-5 11 16,-2-4 10-16,4-1 10 0,4-3 23 0,2-7 13 15,4-4 14-15,2-2 14 0,7-3 0 16,4-1 13-16,1-1 31 0,7-3 13 0,-4 0 14 15,6 0 6-15,0 0-19 0,0-23-5 0,0 23-3 16,0-21-5-16,23 21-9 0,-23-22-11 0,21 22-17 16,-21-18-15-16,26 18-6 0,-26 0-8 0,31 0 0 15,-12 0 2-15,4 0 0 0,-5 0 4 0,5 31 0 16,-2-8-1-16,-1 2-23 0,-3 4-34 0,-3 5-46 16,1 3-50-16,-9 2-53 0,0 2-86 0,-4-1-93 15,-2-2-56-15,0-1-7 0,0 0 29 0,0-8 26 16,-24-3-22-16,24-4-34 0,0-8-16 0,-25-1-31 15,25-10-71-15,-17-3-42 0,17 0 28 0,0-23 124 16,-14 23 240-16,14-34 356 0,0 13 383 0,0 0 163 16,0-1 67-16,31 1-108 0,-31 3-202 15,31-3-61-15,-31 1-26 0,37 0-22 0,-14-3-18 16,-3 3 15-16,-1 3 25 0,2 2 38 0,-3 3 8 16,-1 0-25-16,-1 5-54 0,-3 0-56 0,-3 3-54 15,0 3-39-15,-1-3-28 0,-3 3-32 0,0 0-31 16,-4 1-28-16,0 0-32 0,2 0-10 0,1 0-6 15,-3 0-4-15,2 0 4 0,0 0 0 0,2 20 1 16,2-20-3-16,1 0 1 0,-1 22 5 0,-2-22 2 16,2 15 7-16,1-15 3 0,-3 12 0 0,2-12 2 15,0 0-1-15,3 0-5 0,1 0-5 0,5 0-3 16,-3-29 2-16,7 29-4 0,-3-34 2 16,3 13 2-16,-2-2-9 0,-1 0 7 0,3-2-9 15,-7-1 3-15,1 1 1 0,-1-1-1 0,-3 2 4 16,-1 1-6-16,0 2 2 0,-3 3 2 0,-1 3-10 15,-2 1-16-15,-4 3-18 0,0 4-18 0,0 0-2 16,0 6 12-16,0 1 14 0,-37 0 4 0,37 0-6 16,-44 0-9-16,19 35-13 0,-4-14 1 0,-2 5 1 15,0 4-10-15,3 7 3 0,-1-1-34 0,2 4-25 16,4 6-35-16,2 1-55 0,5 2-15 0,3 0-11 16,5-1 8-16,8-4 44 0,0 1 44 0,0-5 44 15,0-5 52-15,27-8 25 0,-27-4 22 0,41-7 7 16,-14-7 4-16,4-8 5 0,4-1 29 15,5 0 26-15,1-32 35 0,0 7 51 0,1-3-5 16,-1-6 9-16,-2-4 2 0,1-2-2 0,-5-1 26 16,-4 0 2-16,0 1 3 0,-2 1-30 0,-5 1-25 15,1 1-13-15,-6 5-34 0,-3 1-10 0,3 3-20 16,-7 1-15-16,-1 3-6 0,-3 3-13 0,0 6-13 16,-6 2-11-16,0 5-13 0,0 3-10 0,-2 0 0 15,0 5 7-15,0 0 7 0,0 0 9 0,0 25-1 16,-33-25-8-16,33 34 3 0,-33-12-2 0,15 2-3 15,-3 2-11-15,0 2-13 0,-1-3-6 16,1 0 2-16,0-1 7 0,3-1 2 0,3-4 3 16,1-3 8-16,3-4 12 0,5-3 17 0,2-1 13 15,4-5-9-15,0-3-3 0,0 0-11 0,31 0-3 16,-31-29 6-16,48 29-3 0,-17-29 6 0,4 10-1 16,8 0 4-16,-1-2 13 0,-1 2 18 0,-2-1 8 15,-2-2 10-15,-2 1 1 0,-1 1-4 0,-3-2 6 16,-7 3 28-16,-3-2 26 0,0 3-16 0,-3 0-20 15,-3 3-41-15,-5 2-37 0,-2 1 0 0,-1 2 0 16,-5 2 0-16,-2 2 0 0,0 0 0 0,0 4 0 16,0 1 0-16,0 1 0 0,0 0 0 0,0 0 0 15,-27 0 0-15,27 27 0 0,-25-27 0 16,6 37 0-16,3-10 0 0,1 5 0 0,1 6 0 0,-1 3 0 16,3 10 0-16,-2 5 0 0,3 8 0 15,-1 4 0-15,-1 3 0 0,-1 4 0 0,-1 2 0 16,1 3 0-16,0-3 0 0,-1-4 0 0,1-2 0 15,-1-3 0-15,3-4 0 0,-3-3 0 0,-1-4 0 16,-1-3 0-16,-3-1 0 0,-1-4 0 0,0-2 0 16,-4 1-7-16,3 1-149 0,-5-4-138 0,0-3-147 15,0-3-192-15,2-7-11 0,5-6 4 0,-3-12-53 16,6-10-49-16,1-4-188 0,3-32-183 0,9-2 200 16</inkml:trace>
  <inkml:trace contextRef="#ctx0" brushRef="#br0" timeOffset="8915.04">13056 1588 6714 0,'47'-31'2'0,"-3"1"1"0,-9 6 1 0,-2 3-3 16,-6-6-4-16,-6 9-30 0,-9 5-97 0,-6 6-135 15,-4 3-122-15,-2 4-93 0,0 0-69 0,0 0-124 16,0 29-309-16,-31-29-186 0,31 35 164 0</inkml:trace>
  <inkml:trace contextRef="#ctx0" brushRef="#br0" timeOffset="10049.65">2652 1888 3978 0,'-18'0'9'0,"1"22"0"15,7-22-4-15,6 15 0 0,-1-15 0 0,5 0 21 16,0 0 24-16,0 0 29 0,0 0 23 0,0 0 17 16,0 0 22-16,0 19 10 0,0-19 7 0,0 0 12 15,0 0 9-15,21 0 17 0,-21 0 24 0,15 0 0 16,-15 13 0-16,35-13-8 0,-11 0-30 0,10 0-26 15,7 8-21-15,8-8-28 0,13 5-6 0,13-5-7 16,14 5 3-16,10-2-4 0,13-1-25 0,18 0-21 16,21-1-24-16,14-1 0 0,27 0 40 0,13 0 45 15,22 0 2-15,28 0-14 0,20 0-48 0,20-23-41 16,26 23-2-16,20 0-1 0,20-24 4 16,24 24-4-16,22 0-3 0,19-20-2 0,14 20 4 15,17 0 3-15,12 0 3 0,5-10 6 0,5 10-3 16,1 0-2-16,-5 0-4 0,-5-5-6 0,-14 2-3 15,-17-3-2-15,-20-1 0 0,-18 0-2 0,-31-4-2 16,-27 1 6-16,-33-2-1 0,-35-2 1 0,-33 0 4 16,-37-1-4-16,-36 0-9 0,-34 1-37 0,-34 3-58 15,-29 0-102-15,-24 1-159 0,-21 2-210 0,-23 3-116 16,-4 1-96-16,-43 3-87 0,-1 1-126 0,-12 0-159 16,-10 0 199-16</inkml:trace>
  <inkml:trace contextRef="#ctx0" brushRef="#br0" timeOffset="16854.22">6121 2675 1976 0,'0'-4'50'0,"0"1"34"0,25-2 40 16,-25 0 46-16,0-2 2 0,18 2 14 0,-18-1 9 15,0-1 5-15,13 2-2 0,-13 1 0 0,0 2-7 16,0-2-7-16,0 2-10 0,0-1-11 0,0 2-12 16,0-1-9-16,0 2-16 0,0 0-10 0,0 0-9 15,0 0-16-15,0 0-10 0,0 0-22 0,0 0-6 16,0 0-23-16,0 0-14 0,0 0-5 0,0 0-21 15,0 0 3-15,0 0-2 0,0 0-9 0,0 0 6 16,0 0 5-16,-15 0 4 0,15 25 6 16,0-25 10-16,0 33 5 0,-12-12-3 0,12 7-7 15,-9 4-7-15,3 4 2 0,0 1 1 0,2 5 25 16,0 0 8-16,-2 1-10 0,3 4 20 0,-3 2-8 16,4 1 11-16,-4 3 12 0,2 4-6 0,0-1 13 15,2 6-1-15,-2 6-3 0,-3 5-6 0,5 4-17 16,-4 4-5-16,4 6 51 0,0 2 30 0,-2 5 1 15,0 1-13-15,0-1-55 0,1 2-32 0,-3 0 18 16,2 0 34-16,-2 6 3 0,2 4 3 0,-2 2-19 16,1 5-37-16,-1 3-3 0,2 0-5 0,-2 1-5 15,2-3 6-15,0-2 29 0,2-4 26 0,-3-4 18 16,1 2-2-16,0-1-19 0,0 2-19 0,2 1 12 16,-2-1 1-16,0-3-5 0,-5-1-12 15,5-4-26-15,-4-8-4 0,2-6-12 0,-4-6 6 16,-3-7 0-16,1-2-6 0,-3-5 13 0,3-5-6 15,-3-2 0-15,-1-2-2 0,1 1-2 0,1-3-1 16,-1-3-2-16,3-2 5 0,-2-2-2 0,1-1-4 16,3-4 0-16,2-4-1 0,-3-6-1 0,3-2 5 15,0-6-1-15,1-2 1 0,3-4-2 0,0-5-3 16,0 1 2-16,2-5 0 0,-2-1 2 0,2-2 3 16,2-4 13-16,0 1 52 0,0-1 29 0,0-1 22 15,0-1 10-15,0 0-40 0,0 0-30 16,0 0-24-16,0 0-25 0,0 0-12 0,0 0 0 0,0 0 0 15,0 0 0-15,0 0 0 0,0 0 0 16,0 0 0-16,0 0 0 0,23-16 0 0,-23 16 0 16,28 0 0-16,-5-12 0 0,8 12 0 0,11-12 0 15,9 7 0-15,9-1 0 0,10 0 0 0,15 0 0 16,8 1 0-16,13 1 0 0,14-4 0 0,12 4 0 16,13-1 0-16,18 0 0 0,4 1 0 0,9-1 0 15,4 1 0-15,6-1 0 0,8 0 0 0,3 1 0 16,-1 3 0-16,4-3 0 0,3 3 0 0,6-1 0 15,6 2 0-15,4 0 0 0,-2 0 0 16,-6 0 0-16,0 0 0 0,-7-2 0 0,1-2 0 0,-9 1 0 16,-8 1 0-16,-6-4 0 0,-14 3 0 15,-7-1 0-15,-10 0 0 0,-11 0 0 0,-13 2 0 16,-14 1 0-16,-14 1 0 0,-10 0 0 0,-14 0 0 16,-15 0 0-16,-7 0 0 0,-17 0 0 0,-10 0 0 15,-7 0 0-15,-7 0-80 0,-7 0-168 0,-5 0-140 16,0 19-151-16,0-19-166 0,0 16-48 0,-40-16-165 15,40 25-284-15,-45-15-61 0,12 3 216 0</inkml:trace>
  <inkml:trace contextRef="#ctx0" brushRef="#br0" timeOffset="17865.22">11543 7798 3519 0,'18'-5'19'16,"1"-3"39"-16,-5 4 59 0,1-5 56 0,-3 1 27 15,1 3 5-15,-1 0-9 0,1 5-8 0,-5-3-3 16,0 2-3-16,0-2-27 0,1 2-30 0,-3 1-36 16,0 0-47-16,0 0-24 0,-2 0-18 15,1 0-11-15,-1 0 4 0,2 0-1 0,0 0 1 16,0 25 6-16,3-25 1 0,-1 28-3 0,0-10 3 15,-2 5-12-15,3 4 7 0,-3 2 7 0,-4 3-5 16,0 4 11-16,-2 2-8 0,0 0-1 0,0 4 8 16,-25 1-9-16,25-1 20 0,-31-3-13 0,31 1-2 15,-43-4 11-15,20-3-19 0,-2-2 15 0,2-5 0 16,1-5-5-16,3-5 4 0,2-1 0 0,5-6 4 16,0-3 8-16,5-6 0 0,1 0-4 0,-2 0-5 15,4-26-1-15,2 26-7 0,0-37 4 16,2 14-7-16,0-6-11 0,0-2 8 0,29-1 0 0,-29 1 0 15,45-2 7-15,-14 0-7 0,2 0-4 16,4 3 7-16,5 1-8 0,-1 1 11 0,3 3-3 16,-3 1-1-16,0 4 0 0,-4 1 0 0,3 1 0 15,-5 4 1-15,-2-1 2 0,-4 2 46 0,-2 3 57 16,-2 1 19-16,-5 2 7 0,-3 3-48 0,-3-1-59 16,-6 4-20-16,-3-1-20 0,-1 2-4 0,-4 0-8 15,0 0 1-15,0 0 11 0,0 0 3 0,0 0 9 16,-31 0 7-16,31 30 1 0,-31-30-5 0,10 31 9 15,-4-14-12-15,0 5 4 0,-3-1-4 0,3 4-7 16,-4-1 12-16,2 0-6 0,4 0-5 0,-2 1-33 16,5-1-22-16,1-1-10 0,5-1 11 15,-1-2 35-15,7-3 14 0,0-2 14 0,6-3-4 16,2-1 8-16,0-3 1 0,0-2-5 0,0-1 13 16,26-4-8-16,-26 3-1 0,44-1-4 0,-13-1 0 15,4-2 10-15,6 0-5 0,3 0 0 0,1 0-76 16,1 0-75-16,-3 0-84 0,-2 0-93 0,-3 0-42 15,-1 0-87-15,-6 0-83 0,-4 0-126 0,-5 0-289 16,-1 0 101-16,-4 0 173 0</inkml:trace>
  <inkml:trace contextRef="#ctx0" brushRef="#br0" timeOffset="20239.53">4868 2741 4127 0,'0'-13'72'0,"0"-1"53"15,0 3 74-15,0-3 60 0,0 0 13 0,0 1 42 16,0 2 22-16,21 2 30 0,-21 4-11 0,0 0-46 16,0 1-61-16,0 1-68 0,0 2-64 0,0-1-46 15,0 2-36-15,0 0-28 0,0 0-13 0,0 0-10 16,0 0-5-16,0 0-2 0,0 0 7 0,0 0 5 15,0 0 7-15,0 33 8 0,0-33-6 0,0 33 1 16,0-11-1-16,0 2-1 0,0 1 2 0,0 2 0 16,0-3 1-16,0-2-1 0,0-2 1 0,0-1-1 15,0 1-1-15,0-4 1 0,0-1 5 0,0-2 0 16,0 0 4-16,0-5 6 0,22 3-2 16,-22-4 4-16,27 1-3 0,-4-3-1 0,0-1 2 15,2-2-5-15,4-2 3 0,0 0-2 0,2 0-4 16,0 0 22-16,-3-26 34 0,1 26 34 0,-4-24 23 15,0 24-1-15,-4-29-16 0,-5 13-4 0,1-2-16 16,-3 2-17-16,-3 0-23 0,-3-4-33 0,0 4-8 16,-2-2 0-16,-2 0 0 0,-1 2 0 0,-1 0 0 15,0 2 0-15,0 0 0 0,-2 2 0 0,2 2 0 16,0 1 0-16,-2 4 0 0,0 1 0 0,2 3 0 16,-2 1 0-16,0 0 0 0,0 0 0 0,0 0 0 15,0 0 0-15,0 31 0 0,0-12 0 0,0 5 0 16,0 5 0-16,0 9 0 0,0 2 0 15,0 4 0-15,-25 4 0 0,25-3 0 0,0 2 0 16,0-1 0-16,-16-1 0 0,16-3 0 0,-13-1 0 16,13-2 0-16,-16-3 0 0,5-1 0 0,1-4 0 15,-2-5 0-15,-1-1 0 0,-1-5 0 0,-1-4 0 16,-3-5 0-16,-1 0 0 0,-2-7 0 0,-3 2 0 16,-5-6 0-16,-2 0 0 0,0 0 0 0,-9 0 0 15,5-29 0-15,4 29 0 0,-2-28 0 0,4 28-94 16,2-32-118-16,2 32-149 0,5-28-199 0,5 15-109 15,3 13-53-15,0-22-50 0,1 13-25 0,1 9-83 16,4-14-234-16,6 8 199 0</inkml:trace>
  <inkml:trace contextRef="#ctx0" brushRef="#br0" timeOffset="21652.45">6811 6508 5182 0,'42'0'-5'0,"-1"0"-55"0,-4-41-63 0,-4 20-42 16,-4-4-37-16,2-1 25 0,-12 9 30 0,-7 17-3 16,-4 0-30-16,-8-13-67 0,0 13-87 0,0 0-94 15,0 0-140-15,0 0-240 0,0 0 116 0,0 0 141 16</inkml:trace>
  <inkml:trace contextRef="#ctx0" brushRef="#br0" timeOffset="21792.65">8089 6099 4734 0,'35'-33'-135'0,"-4"33"-155"0,-4-38-132 0,-7 17-123 16,11-2-28-16,-12 23-101 0,2-19-87 0,-5 19 123 16</inkml:trace>
  <inkml:trace contextRef="#ctx0" brushRef="#br0" timeOffset="21948.65">9031 5557 4844 0,'48'0'-51'0,"-7"0"-126"0,-2-27-167 0,-3 27-168 15,-5-34-132-15,2 34-164 0,-2-21-59 0,-7 21 168 16</inkml:trace>
  <inkml:trace contextRef="#ctx0" brushRef="#br0" timeOffset="22097.11">8395 5228 4658 0,'0'0'-144'16,"0"0"-239"-16,0 0-203 0,0 0-157 0,26 0-153 0,-26 0 115 15,0 0 202-15</inkml:trace>
  <inkml:trace contextRef="#ctx0" brushRef="#br0" timeOffset="22257.34">7739 5523 5282 0,'52'3'-39'0,"2"-3"-131"0,2 0-119 16,-3 0-104-16,1-26-105 0,0 26-52 0,-5 0-147 16,1-22-231-16,-9 22 145 0</inkml:trace>
  <inkml:trace contextRef="#ctx0" brushRef="#br0" timeOffset="22408.66">9273 4810 6583 0,'85'-35'-205'0,"-5"-1"-209"0,-3-1-177 15,-5-1-213-15,13-3-54 0,-15 16-153 16,1 2-44-16,-3 7 213 0</inkml:trace>
  <inkml:trace contextRef="#ctx0" brushRef="#br0" timeOffset="22565.82">11559 4087 4793 0,'56'0'-2'0,"-6"0"-9"16,-7 0-50-16,-4-35-77 0,1 9-140 0,-9 26-153 16,-6-21-119-16,-5 21-176 0,-5 0-189 0,-3 0 159 15,-4 0 169-15</inkml:trace>
  <inkml:trace contextRef="#ctx0" brushRef="#br0" timeOffset="22717.18">10526 3982 5401 0,'-35'0'-12'0,"6"0"-124"15,10 0-137-15,-2-29-148 0,3 29-141 0,-1-39-8 16,-8 39 2-16,-8-26-63 0,-10 26-147 0,-13-25 134 15</inkml:trace>
  <inkml:trace contextRef="#ctx0" brushRef="#br0" timeOffset="22889.16">8506 4074 5174 0,'27'5'-10'0,"6"-5"-4"15,-2 0 0-15,0 0-20 0,-4-33-43 0,-6 33-51 16,-5-24-73-16,-1 24-93 0,-15 0-108 0,0 0-94 16,0 0-74-16,0 0-154 0,0 0-81 0,0 0 148 15</inkml:trace>
  <inkml:trace contextRef="#ctx0" brushRef="#br0" timeOffset="23057.32">7929 4954 4281 0,'-20'44'-10'0,"5"-8"-14"0,5-8-8 0,2-4-6 15,4-6-13-15,2 1-20 0,-1 3-47 0,1 3-37 16,-2 5-45-16,-2 5-57 0,0 1-57 0,-4 0-114 16,-3 4-266-16,3-5-24 0,-7 6 112 0</inkml:trace>
  <inkml:trace contextRef="#ctx0" brushRef="#br0" timeOffset="23213.16">7650 5952 5843 0,'42'0'-29'16,"5"0"-99"-16,1 0-56 0,1-23-69 0,9 23-70 15,-4 0-16-15,-2 0-95 0,-7 0-91 16,1 47-91-16,-5-16-227 0,0 4 1 0,-5 4 159 0</inkml:trace>
  <inkml:trace contextRef="#ctx0" brushRef="#br0" timeOffset="23372.4">9598 6468 6668 0,'45'0'-12'0,"-4"-23"-74"0,-1 23-168 0,-9-33-151 15,-2 12-111-15,2-2-63 0,-17 23-16 0,-6-22-35 16,-3 22-84-16,-5 0-239 0,0 0 136 0,0 0 185 16</inkml:trace>
  <inkml:trace contextRef="#ctx0" brushRef="#br0" timeOffset="23541.93">7797 6606 4454 0,'-12'8'-170'0,"-1"-4"-271"15,5-1-121-15,0-3-52 0,0 0 94 0,-3 0 123 16,-5 0-71-16,-3 0-32 0,-8 0 75 0</inkml:trace>
  <inkml:trace contextRef="#ctx0" brushRef="#br0" timeOffset="23721.98">7365 6896 6234 0,'23'0'-1'0,"-5"-25"-11"0,-1 25-10 0,-7-32-38 15,5 13-101-15,-5 0-106 0,-2 19-119 0,-8-15-91 16,0 15-74-16,0 0-75 0,0 0-152 0,0 0-244 15,0 0 177-15</inkml:trace>
  <inkml:trace contextRef="#ctx0" brushRef="#br0" timeOffset="26746.2">6183 6801 2450 0,'0'2'32'0,"0"-2"18"0,-4 0 13 0,4 0 20 16,0 0-1-16,0 0 15 0,0 0 27 0,0 0 16 15,0 0 1-15,0 0 3 0,0 0-14 0,0 0-6 16,0 0-14-16,0 0-20 0,0 0-18 0,0 0-18 15,0 0 0-15,0 0 7 0,0 0 11 0,0 0 16 16,0 0 11-16,0 0 13 0,0 0 16 16,0 0 11-16,0 0 10 0,0 0 4 0,0 0-8 15,0 0-27-15,0 0-28 0,0 0-11 0,0 0 6 16,0 0 19-16,35 0 24 0,-35-21-4 0,39 21-20 16,-14 0-20-16,0-16-23 0,2 16-3 0,-1-12 12 15,1 12 17-15,-2-12 10 0,0 6 2 0,0 0-5 16,-1-2-4-16,-1 1 12 0,-2-2 5 0,2 2-8 15,-3-3-18-15,3-1-27 0,0-2-12 0,2 0 14 16,-3 0 10-16,5-1 7 0,-2 0-9 0,2 0-21 16,2-2-16-16,-2 1-12 0,2-3-6 0,2 1-5 15,2 1 7-15,-4-2 8 0,2 2 4 0,0 0 8 16,-2 1-4-16,0-1-8 0,-1 0-2 16,-1 1-6-16,0 3 1 0,-2-4 5 0,2 1 5 15,-2 2 8-15,0-1 16 0,-1 1 6 0,-3-1 4 16,0 1-2-16,-3-1-15 0,1 0-9 0,2-3-6 15,-5 2-5-15,5-1-4 0,-3 1-4 0,1-3-5 16,0 0-6-16,-1 0 0 0,-1 0 0 0,1 0 0 16,1 0 0-16,0-3 0 0,1 2 0 0,1-1 0 15,2 2 0-15,-1-2 0 0,7 0 0 0,-4 1 0 16,2 3 0-16,0 0 0 0,0 0 0 0,2 1 0 16,-5 0 0-16,3 1 0 0,0-1 0 15,-2 1 0-15,2-4 0 0,0 3 0 0,0-2 0 0,-1 1 0 16,3 0 0-16,0 0 0 0,2 0 0 0,-2 0 0 15,2-1 0-15,0 1 0 0,0-2 0 16,0 2 0-16,0 1 0 0,-2 1 0 0,0-2 0 16,0 0 0-16,-2 3 0 0,2 0 0 0,-2-3 0 15,-2 3 0-15,-1 0 0 0,-1 0 0 0,0 1 0 16,0-1 0-16,1 0 0 0,-3 1 0 0,2-3 0 16,-2 3 0-16,3 1 0 0,-3-2 0 0,4-1 0 15,-4 3 0-15,3-3 0 0,-1 1 0 0,0 0 0 16,-5-1 0-16,3 0 0 0,2 0 0 0,0-2 0 15,-1 2 0-15,-1-1 0 0,2-1 0 0,2 2 0 16,-3-1 0-16,3-2 0 0,0 3 0 16,-2-2 0-16,1-1 0 0,1 0 0 0,0 1 0 15,0 1 0-15,2-1 0 0,-3-1 0 0,1 0 0 16,2 1 0-16,-4 0 0 0,4-1 0 0,-4 0 0 16,3 0 0-16,-3-1 0 0,4 0 0 0,2 0 0 15,-2-2 0-15,0-1 0 0,4-2 0 0,0 1 0 16,0-3 0-16,2 0 0 0,2 3 0 0,0 0 0 15,2 1 0-15,-2 1 0 0,3-2 0 0,-3 4 0 16,-2 0 0-16,0 1 0 0,-2-2 0 0,-4 2 0 16,4 1 0-16,-2-1 0 0,-4 1 0 0,-1 2 0 15,1 0 0-15,0-3 0 0,-2 4 0 0,-3-2 0 16,-1-1 0-16,4 2 0 0,-3-3 0 0,3 3 0 16,0-2 0-16,4 0 0 0,4-2 0 15,0 1 0-15,2 1 0 0,4-4 0 0,0 1 0 16,3-2 0-16,-1 0 0 0,2-1 0 0,0 0 0 15,3 1 0-15,1-3 0 0,1 0 0 0,-1 1 0 16,3-1 0-16,-3 0 0 0,1-1 0 0,1 0 0 16,-3-1 0-16,-1 2 0 0,1-2 0 0,-3 2 0 15,-2 0 0-15,0 0 0 0,1 1 0 0,-5 0 0 16,0 4 0-16,0-4 0 0,-6 3 0 0,2 0 0 16,-4-2 0-16,-4 4 0 0,-3-3 0 0,3 3 0 15,2-3 0-15,-4 2 0 0,5-2 0 0,-3 1 0 16,8 1 0-16,0 3 0 0,-2-2 0 15,0 2 0-15,2 1 0 0,-2 1 0 0,0 1 0 16,-2 1 0-16,0 0 0 0,-5 0 0 0,1 2 0 16,-2 0 0-16,-2 1 0 0,-1 0 0 0,-1 2 0 15,-3 0 0-15,-1 1 0 0,-3 1 0 0,2 1 0 16,-6-2 0-16,3 3 0 0,-3 1 0 0,-2-1 0 16,0-1 0-16,-2 4 0 0,2-2 0 0,-4 1 0 15,0 1 0-15,0 0 0 0,0 0 0 0,0 0 0 16,0 0 0-16,0 0-36 0,0 0-194 0,0 0-274 15,0 0-299-15,0 0-169 0,0 0-37 0,0 19 32 16,0-19-104-16,0 27 41 0,-20-9 231 0</inkml:trace>
  <inkml:trace contextRef="#ctx0" brushRef="#br0" timeOffset="32721.37">13844 2712 3156 0,'8'-12'37'0,"2"0"67"15,0 0 66-15,-3 3 64 0,3-3 21 0,-6 3-13 16,0 3-13-16,0 2-9 0,-4 1-15 0,0 2-12 15,0 1-13-15,0-1-11 0,0 1-9 0,0 0-7 16,0 0-3-16,0-1-16 0,0 1-14 0,0-2-13 16,-18 2-15-16,18-1-12 0,-31-2 6 0,6 1-10 15,-10-1-13-15,-9 2-12 0,-11 0-24 0,-9 1-11 16,-9 0-5-16,-3 0-5 0,-7 23 1 0,-4-23-2 16,0 31-3-16,3-11 0 0,1 2 0 0,-2 3 0 15,2 3 8-15,3-1 1 0,5 0-5 0,3 1 3 16,8-3-10-16,2 2-1 0,10-4 5 15,9-1-4-15,8-1-6 0,10-5 4 0,4 0 0 16,7-4-2-16,4-1 8 0,3-2-5 0,3-4 5 16,4 0 6-16,0-2 6 0,0-2 9 0,0 0 1 15,0-1 3-15,0 0-1 0,0 0-9 0,0 0-4 16,0 0-3-16,0 0-12 0,0 0 0 0,0 0-11 16,0 0-76-16,0 0-75 0,0 0-128 0,0 0-117 15,0 0-63-15,0 0-38 0,0 0-23 0,0 0-31 16,0 0-26-16,0 0-123 0,0 0-159 0,0 0 119 15,-18 0 162-15</inkml:trace>
  <inkml:trace contextRef="#ctx0" brushRef="#br0" timeOffset="33116.19">12120 2869 3998 0,'0'-9'36'0,"31"0"47"0,-31 1 68 0,22-1 65 16,-22 0 43-16,29 0 58 0,-29 0 37 0,25 3 32 15,-25 0-4-15,21 4-44 0,-21-2-54 0,14 1-54 16,-14 0-44-16,10 0-43 0,-10 1-36 0,0 2-41 16,5 0-30-16,-5-1-17 0,0 1-15 0,0 0-3 15,0 0-5-15,0 0-5 0,0 0-1 16,0 0 2-16,0 0 2 0,0 21 5 0,0-21 4 16,0 19-1-16,0-3 1 0,0 3 0 0,-17 4 3 15,17 3-1-15,-19 1 0 0,19 4-2 0,-24 1 1 16,7 2 0-16,-1-1-1 0,-3 2-1 0,4-3 1 15,-1 0-3-15,1-2 3 0,3-3 1 0,1-3-5 16,3-3 0-16,2-4 6 0,4-4 1 0,-1-3 4 16,5-3 28-16,0-2 93 0,0-3 7 0,0-2-2 15,0 0-27-15,0 0-100 0,25 0-9 0,-25 0 0 16,37 0 0-16,-8 0 0 0,4-24 0 0,3 24 0 16,3 0 0-16,-2-19 0 0,2 19 0 0,-3-14 0 15,-3 14 0-15,-4-10 0 0,-3 10 0 0,-3-9 0 16,-2 9 0-16,-7-6-134 0,-1 6-187 15,-7-3-277-15,0 3-260 0,0 0-145 0,-6 0-96 16,0 0-91-16,0 0 1 0,0 0 277 0</inkml:trace>
  <inkml:trace contextRef="#ctx0" brushRef="#br0" timeOffset="36833.39">14242 2363 3699 0,'0'-20'41'16,"0"2"53"-16,0-1 64 0,0 1 59 0,0 3 11 16,27 2 11-16,-27 5-8 0,0 4-1 0,19 0 8 15,-19 1-40-15,0 0-37 0,0 0-53 0,0 2-66 16,0 0-23-16,0 0-33 0,0 1-14 0,0 0 10 16,0 0 4-16,0 0 10 0,0 0 4 15,0 0 1-15,0 27 3 0,-19-27-4 0,19 32 13 16,0-9-9-16,-16 3-10 0,16 1 13 0,-11 6-12 15,11 1 0-15,-10-1 9 0,10 4-14 0,-4-4 9 16,4-3 5-16,-6 1-13 0,6-2 4 0,0-3 0 16,0-2 1-16,0-3 8 0,0-5 3 0,0 1 11 15,0-5 7-15,0-5-5 0,25 0 5 0,-25-4-8 16,20-3-5-16,-20 0 4 0,29 0 9 0,-8 0 42 16,2-26 14-16,3 26 1 0,-3-31-11 0,0 10-12 15,-2-1 30-15,-3-2 9 0,1-2 9 0,-3-1-26 16,-5 0-31-16,1-1-5 0,-2-1 19 15,-1 1 18-15,-3 1-7 0,0-1 5 0,-2 3-1 16,-4 1-5-16,2 3-1 0,-2 3-3 0,0 2-27 16,0 3-18-16,0 2-14 0,0 6-14 0,0 2-12 15,0 1-9-15,0 2 1 0,0 0 1 0,0 0 13 16,0 23 5-16,0-23 3 0,0 39 3 0,-20-12-5 16,20 6 0-16,0 6 6 0,-21 3-5 0,21 5 3 15,-14 3 2-15,14 0-5 0,-13 0 6 0,13 0-4 16,-10-1-1-16,4-1 1 0,-1-3 0 0,-1-1 1 15,2-3 2-15,-4-2 1 0,-3-3 2 0,1-4 3 16,-3-1-6-16,1-5 3 0,-1-2-1 16,-1-1 0-16,-3-5-8 0,3-1-27 0,1-4-24 15,-1 1-26-15,-3-5-16 0,0-1-4 0,3-3-3 16,-5 0-4-16,3-5-15 0,-7 0-29 0,2 0-67 16,-4 0-90-16,2-24-55 0,1 24-47 0,-1-25-35 15,4 25-24-15,7-31-80 0,-1 14-74 0,7 1-134 16,6-1-139-16,2-1 174 0</inkml:trace>
  <inkml:trace contextRef="#ctx0" brushRef="#br0" timeOffset="37124.76">14732 2775 3138 0,'0'0'14'0,"0"0"26"16,0 0 43-16,0 0 46 0,0 0 36 0,0 0 16 16,0-18-16-16,0 18-25 0,0 0-38 0,0 0-31 15,0 0-19-15,0 0-16 0,0 0-11 0,0 0-7 16,0 0-14-16,0 0 0 0,0 0-4 0,0 0-6 16,0 0 6-16,19 0-5 0,-19 0 0 0,17-8 6 15,-7 8-1-15,0 0-3 0,3 0-2 16,-1 0-20-16,2 0-32 0,1 0-37 0,-3 0-48 15,3 0-53-15,-1 0-42 0,-1 0-52 0,-1 0-51 16,-4 0-66-16,3 0-113 0,-3 0-121 0,-2 0 40 16,-2 0 137-16</inkml:trace>
  <inkml:trace contextRef="#ctx0" brushRef="#br0" timeOffset="37305.23">14720 2893 3078 0,'0'5'29'0,"0"1"37"15,0-3 46-15,0-1 60 0,0-2 25 0,0 0 3 16,0 0-30-16,0 0-55 0,21 0-53 0,-21 0-41 16,0 0-17-16,0 0-7 0,22 0 2 15,-22 0 0-15,17-20-18 0,-5 20-58 0,1 0-74 16,1 0-87-16,5 0-76 0,-3-11-39 0,5 11-65 16,0 0-145-16,1-5-160 0,-1-1 100 0</inkml:trace>
  <inkml:trace contextRef="#ctx0" brushRef="#br0" timeOffset="37962.01">15080 2623 3313 0,'0'-4'20'0,"29"-1"39"0,-29 1 58 0,20-2 59 16,-20-2 34-16,15 3 2 0,-15 1-43 16,8 2-55-16,-8 0-56 0,0 2-48 0,0 0-19 15,0 0-7-15,0 0-2 0,0 0 11 0,0 0 6 16,0 33 5-16,0-33 1 0,-21 37-3 0,21-14 0 15,0 4-2-15,0 0-1 0,-16 0 4 0,16-1 0 16,0 1-3-16,0-2 3 0,0 0-1 0,0-2-1 16,0-1 0-16,0-2-3 0,0-2 1 0,0-1 1 15,0-4 1-15,0-1 6 0,0-4-5 0,0-2 6 16,0-2 5-16,0-2-1 0,0-2 7 0,0 0-7 16,0 0-6-16,0 0 0 0,0-22-4 0,0 22-4 15,0-25 2-15,0 7-1 0,0-3-1 0,0 0 6 16,0-4-4-16,0 1-1 0,0-1-3 15,0-1 4-15,0 3-1 0,0-3 0 0,0 4 6 0,23 0-8 16,-23 0 1-16,0 3 6 0,18 1-3 16,-18 0-1-16,0 4 2 0,17 1-1 0,-17 3-3 15,10 1 5-15,-10 2-6 0,10 2-9 0,-6 2-1 16,1 2-3-16,-3 1 5 0,2 0-2 0,0 0 11 16,2 0-6-16,4 30 1 0,3-30 7 0,-3 32-6 15,1-11 4-15,3 1 0 0,0 1 3 0,-1-1-2 16,-1 1-1-16,-1-2 6 0,-1 0-7 0,0 0 1 15,1-2 6-15,-1-2-10 0,-2 0 1 0,-2-2 3 16,-1 0-19-16,1-2-18 0,-4-1-1 16,0-4-7-16,0 1 11 0,-2-3 16 0,0-1 9 15,0-2 9-15,0-1 9 0,0-2 6 0,-23 0-1 16,23 0-1-16,-22 0-6 0,22-27 0 0,-21 27-2 16,21-29-7-16,-19 12 6 0,19-4-2 0,-12-3 2 15,12 2 19-15,0-4 11 0,0 2 4 0,0-1 10 16,0 1-14-16,0 0-10 0,0-1 8 0,0 3-11 15,27 1-2-15,-27 2-1 0,25 1-5 0,-25 2-2 16,28 1-3-16,-9 3 3 0,-4 2-12 0,1 4 1 16,-1 2-4-16,1 1-11 0,-4 3 7 0,1 0-2 15,1 0 8-15,-3 24-1 0,1-24-2 0,0 33 0 16,-1-11-2-16,-1 4-17 0,-2 2-28 0,1 3-29 16,-3 3-48-16,-2 0-38 0,-2 1-52 15,0 1-43-15,-2-2-41 0,0 0-48 0,0-1-75 16,0-1-119-16,0-4-134 0,0-3 109 0</inkml:trace>
  <inkml:trace contextRef="#ctx0" brushRef="#br0" timeOffset="38597.06">15547 2699 3226 0,'23'-17'37'0,"-1"-1"53"0,1 0 69 0,-6 0 75 16,7-3 35-16,-3 5-9 0,-2 3-28 0,-3 4-49 15,-1 0-61-15,-5 1-40 0,0 2-40 16,-3 3-27-16,-1 2-23 0,-6 0-7 0,4 1-6 16,-4 0 1-16,2 0 11 0,-2 0 1 0,4 35 2 15,-2-35-2-15,0 40 4 0,2-14 1 0,0 5 4 16,1 0 3-16,-3 3-8 0,2 1 7 0,-4 1 0 16,0-1-3-16,0-1 5 0,0 1-2 0,0-2 2 15,0-3 1-15,-29-2 0 0,29-2 0 0,-21-4 2 16,21-3-1-16,-25-1-4 0,25-5 2 0,-24-3 5 15,11-3 4-15,1-1 1 0,-1-4 1 0,5-2-6 16,0 0 3-16,0 0-4 0,1-21-8 16,1 21-5-16,2-32-3 0,2 11 9 0,2-2-2 0,0-6 5 15,0 1-9-15,0-3-4 0,27-1 5 16,-27 0-2-16,29 0 7 0,-29-2-4 0,41-1 4 16,-18 2 5-16,0 1-6 0,1-2 5 0,1 5-5 15,0-1-2-15,2 5 5 0,-2 1-4 0,-1 3 2 16,-1 3-8-16,-2 4 2 0,-2 3 6 0,-3 3-9 15,-1-1 6-15,-3 5 0 0,-6 0-3 0,0 3-4 16,-2-1 2-16,1 2-10 0,-5 0-4 0,0 0 11 16,0 0-5-16,0 0 12 0,0 0 2 0,0 23 3 15,0-23-1-15,-25 27 3 0,25-9-1 0,-23 3-10 16,23 3 1-16,-27-1-2 0,13 1 2 16,-3 2 12-16,3-1-2 0,-1 0-1 0,-3 1-9 15,3-2 4-15,3 1-5 0,-1-1 4 0,3-3 6 16,2 1-5-16,-1 0 4 0,5-2-6 0,0-2 1 15,2-3-2-15,2 0 4 0,0-3 6 0,0-1-2 16,0-3 3-16,0-2-2 0,0-1-1 0,25-1 6 16,-25-2-2-16,27-1-2 0,-27-1-2 0,35 0-1 15,-14 0 1-15,-3 0-1 0,3 0 0 0,-2 0-3 16,1-22-3-16,-1 22 3 0,-3 0-20 0,-1-18-35 16,-1 18-35-16,1 0-67 0,-1-15-56 0,-3 15-57 15,-1 0-62-15,-2-12-23 0,0 12-11 0,-3 0-2 16,-1-5-14-16,0 5-87 0,-2-4-151 15,-2-2 73-15,0-2 115 0</inkml:trace>
  <inkml:trace contextRef="#ctx0" brushRef="#br0" timeOffset="38809.23">16113 2688 2948 0,'0'-15'41'16,"31"-2"50"-16,-31 4 63 0,23-2 65 0,-23 0 17 16,21 2 8-16,-21 4-20 0,20 0-36 0,-20 3-34 15,11 0-37-15,-11 5-39 0,0-1-26 0,8 1-28 16,-8 1-24-16,0 0-4 0,0 0-7 0,0 0 4 15,0 0 3-15,0 27-3 0,0-27 2 0,0 34 5 16,0-12-2-16,0 6 3 0,0 2 7 16,0 3-4-16,0 2 3 0,0-1 4 0,0 1-11 15,0-1-1-15,0 1-44 0,0-2-44 0,0-1-58 16,-29 0-93-16,29-3-60 0,-21-1-76 0,21-4-87 16,-31-2-111-16,13-1-187 0,-1-6 34 0,-2-6 147 15</inkml:trace>
  <inkml:trace contextRef="#ctx0" brushRef="#br0" timeOffset="39014.23">15985 2910 3407 0,'19'-5'33'0,"1"0"60"0,3 0 75 16,-2 1 71-16,1-7 30 0,-1 4-8 0,0 3-38 16,-3 1-40-16,1-3-57 0,0 3-40 0,-1-1-38 15,1 1-36-15,-3 1-8 0,3-3-11 0,-2 2 0 16,3 1 13-16,-1 1-9 0,1-1-11 0,1 2-35 15,2 0-42-15,0 0-39 0,1 0-54 0,1 0-42 16,-2 0-60-16,0 0-53 0,1 20-38 0,-3-20-33 16,0 0-62-16,0 0-104 0,1 0-134 0,-3 0 112 15</inkml:trace>
  <inkml:trace contextRef="#ctx0" brushRef="#br0" timeOffset="39344.66">16789 2655 2983 0,'6'-17'41'16,"-2"-1"53"-16,3-1 59 0,-1 3 67 0,0-2 32 15,2-1 14-15,-1 2-4 0,-1 2-21 0,-4 3-34 16,0 4-28-16,0 0-35 0,0 1-40 0,0 3-40 16,-2 3-47-16,0-2-20 0,0 1-10 0,0 2-10 15,0 0 11-15,0 0 0 0,0 0 6 0,0 0 7 16,-25 22 1-16,25-22-7 0,-18 27 2 0,18-10 3 16,-29 6-6-16,12 0 10 0,-1 4-1 0,-5 3-2 15,0 0-3-15,0 0-8 0,-1 1 7 0,-3 2-1 16,0-3 12-16,2 1 0 0,0-1-8 0,2-2 3 15,1 1-5-15,3-4 4 0,1-1 2 0,3-2-4 16,5-1 2-16,4-3-5 0,-1-3 2 16,3-2 8-16,4 0-7 0,0-5 10 0,0-1-2 15,31 0-3-15,-31-3 2 0,39-2-6 0,-14 0 2 16,4-2 1-16,2 0 6 0,4 0-10 0,5 0 0 16,-5 0-3-16,4 0-32 0,-4 0-29 0,-4 0-62 15,2-19-65-15,-6 19-66 0,-2 0-77 0,-8 0-75 16,-1 0-86-16,-1 0-120 0,-7 0-223 0,0 0 71 15,-6 0 154-15</inkml:trace>
  <inkml:trace contextRef="#ctx0" brushRef="#br0" timeOffset="40925.83">6133 6796 2187 0,'0'0'31'0,"0"0"18"0,0 0 19 16,17 0 25-16,-17 0 5 0,0 0 20 0,0 0 10 15,0 0 13-15,0 0-4 0,0 0-5 0,0 0-9 16,0 0-10-16,0 0-9 0,0 0-3 0,0 0 7 16,0 0-4-16,0 0 5 0,0 0-9 0,-17 0-6 15,17 0-7-15,0 0-9 0,0 0 1 0,-6 0-2 16,6 0 0-16,0 0 5 0,0 0 0 0,0 0-2 15,0 0-1-15,0 0-15 0,0 0 12 0,0 0 33 16,0 0 43-16,0 0 50 0,-23 0 11 16,23 0-20-16,-25 17-37 0,9-17-50 0,-5 16-26 15,-2-16-14-15,-3 16 13 0,-3-4 7 0,-2-2-8 16,0-1-8-16,0 0-41 0,2 2-18 0,-2-1-5 16,6-1-14-16,0-1 12 0,4 2-10 0,1-2 6 15,1 3 2-15,3-2-6 0,5-2 5 0,-1-1-4 16,6-1 4-16,-3 1 0 0,5-1 2 0,2-4 4 15,2 0-8-15,0-1 7 0,0 0 4 0,0 0-6 16,-2 0 8-16,2 0 1 0,0 0-7 0,0 0 2 16,0 0-19-16,0 0-50 0,0 0-67 0,0 0-105 15,0 0-113-15,0 0-74 0,0 0-51 0,0-18-44 16,0 18-69-16,21 0-115 0,-21-13-300 0,0 13 73 16,0-15 197-16</inkml:trace>
  <inkml:trace contextRef="#ctx0" brushRef="#br0" timeOffset="41937.07">5846 6920 2450 0,'12'0'20'0,"-12"0"6"16,15 0-1-16,-9 0 10 0,0 0 3 0,-2 0 13 15,2 0 11-15,1 0 1 0,-1 0-16 0,0 0-20 16,0 0-8-16,-2 0-12 0,1 0-8 0,1 0 2 16,0 0 0-16,-2 0 1 0,2 0 1 0,0 0 2 15,1 0-6-15,-3 0 2 0,0 0-1 16,0 0-5-16,-2 0 4 0,0 0 0 0,-2 0 2 16,0 0 4-16,0 0-4 0,0 0 2 0,0 0-3 15,0 9-1-15,0-9 0 0,-31 0 0 0,31 9 3 16,-25-9 0-16,25 2 3 0,-24-2-2 0,24 3-6 15,-25-2 4-15,25-1-1 0,-17 0 4 0,17 0 0 16,0 0 7-16,-10 0 23 0,10 0 18 0,0 0 22 16,0 0-6-16,0 0-20 0,0 0-19 0,0 0-10 15,0 0 8-15,0 0 17 0,29 0 13 0,-29-23 6 16,18 23 0-16,-18 0-8 0,19-12-8 16,-19 12-8-16,19 0-11 0,-19-12-6 0,14 12-10 15,-14 0-7-15,10-7-1 0,-10 7-8 0,7 0 1 16,-7 0-1-16,0 0-5 0,0 0-1 0,0 0 4 15,0 0 0-15,0 0-1 0,0 0-9 0,0 0-12 16,0 21-2-16,-21-21 1 0,21 0 17 0,0 16 6 16,0-16 8-16,-12 0 2 0,12 0 0 0,0 12 3 15,0-12-1-15,0 0 4 0,0 0 8 0,0 0 8 16,0 0 3-16,0 0 5 0,0 0 1 0,0 0 13 16,0 0 12-16,18-21 13 0,-18 21-7 0,0 0-13 15,27-21-9-15,-27 21-15 0,25-18 10 16,-11 18-7-16,1-16-8 0,-1 6-10 0,5 2-11 0,-3-1-3 15,3 1 4-15,-2 1 2 0,-1 0-4 16,-1 2 3-16,-5 2-6 0,-2 0-2 0,0 0 5 16,-3 2-6-16,-3 1 0 0,-2 0 0 0,0 0-6 15,0 0 7-15,0 0 2 0,0 0 2 0,0 0 5 16,0 0-1-16,0 0-2 0,-33 25-3 0,33-25-7 16,-31 0 0-16,12 24 0 0,0-24-1 0,1 13 6 15,-1-13-1-15,1 11 2 0,3-11 2 0,1 9 0 16,1-9 3-16,3 0-4 0,4 0 7 0,-1 7-3 15,3-7-2-15,4 0 9 0,0 0-6 16,0 0-2-16,0 0 3 0,0 0-7 0,0 0 3 0,0 0 15 16,27-27 4-16,-27 27 18 0,27 0 5 15,-27-25-8-15,31 25-6 0,-10-18-11 0,-1 18-8 16,1-17-6-16,-2 17 4 0,-5-15-4 0,1 15-2 16,-3-9 1-16,-2 9-5 0,-3-6-5 0,-1 6-1 15,-4-3-2-15,-2 3-1 0,2 0 9 0,-2 0 0 16,0 0 2-16,0 0-1 0,0 20-6 0,0-20-7 15,0 0-9-15,-29 25-12 0,29-25-6 0,-27 15-8 16,27-15-6-16,-35 12-1 0,14-12-13 0,3 12 1 16,1-12-5-16,3 6-3 0,1-6 2 0,3 3 2 15,10-3 13-15,-10 2 6 0,10-2 5 16,0 0-7-16,0 0-35 0,0 0-42 0,0 0-59 0,0 0-61 16,0 0-76-16,24 0-158 0,-24 0-197 15,21-18 83-15</inkml:trace>
  <inkml:trace contextRef="#ctx0" brushRef="#br0" timeOffset="43488.38">14170 2136 1948 0,'-16'0'21'0,"-3"0"24"0,0 0 37 0,1 0 37 15,-3 0 19-15,7 0 6 0,-5 0-11 0,7 0-10 16,-1 0-15-16,3 0 0 0,4 0 1 0,-1 0 4 16,3 0 8-16,0 0 2 0,4 0 4 15,0 0 3-15,0 0-2 0,0 0 3 0,0 0-3 16,0 0-2-16,0 0 0 0,0 0 2 0,0 0-9 15,0 0-4-15,0 0-8 0,0 0-12 0,0 0-4 16,0 0-10-16,21 0-15 0,-21 0-8 0,18 0-9 16,-1 0 0-16,2 0 3 0,5 0 5 0,3 0 3 15,2-19 9-15,2 19 5 0,6 0-3 0,5 0-8 16,1 0-19-16,5-13-14 0,3 13-20 0,1 0-1 16,10 0-5-16,4 0-4 0,2-9 5 0,5 9-1 15,3 0-4-15,5 0 13 0,4 0 9 16,4 0 4-16,-1 0 13 0,3 0-10 0,-6 0-12 0,0 0 3 15,-2 0-8-15,-1 0-4 0,-1 0 8 16,0 0-16-16,-1 0 0 0,-1 0 0 0,5 0 0 16,1 0 3-16,0 0 4 0,-2 0 0 0,1 0 0 15,-1 0 8-15,-4 0-7 0,-3 0 7 0,-1-17-8 16,-7 17-11-16,-6 0 12 0,-4 0-11 0,-5-11 7 16,-3 11 5-16,-5 0-2 0,-5-5 15 0,-5 5 8 15,-2 0 14-15,0-4 10 0,-4 3-3 0,-6 1 0 16,-5 0 1-16,1-2-7 0,-5 1-1 0,-3 1 0 15,-3-1-6-15,0 0 6 0,-4 0 9 0,-2-1 1 16,3 2 8-16,-5 0-2 0,0-3-6 0,0 2-4 16,0 0-9-16,0 1-4 0,0-2 0 15,0 2 8-15,0 0-2 0,0-1 4 0,0 1-4 16,0 0-1-16,0 0-1 0,0 0-10 0,0-1 1 16,0 1-18-16,0-2-6 0,0 2-2 0,0 0-8 15,0 0-3-15,0 0-2 0,0 0-7 0,0 0-3 16,0 0 0-16,0 0-1 0,0 0 3 0,0 0 4 15,-21 26 5-15,21-26 6 0,-17 37 6 0,17-8 6 16,-24 4 2-16,9 8-4 0,-1 7 0 0,-1 6-6 16,0 5-2-16,3 4 4 0,0 3 0 0,-1 0-2 15,3 2 1-15,-3-2 1 0,1-4-5 16,-1-2 3-16,1-5 5 0,-1-1-5 0,3-6 2 0,-3-4-24 16,3-3-38-16,0-5-32 0,1-3-48 15,1-4-32-15,2-5-37 0,-1-2-72 0,1-2-67 16,2-5-47-16,0-2-19 0,0-2 3 0,4-2-4 15,-3-2-32-15,1 1-51 0,0-4-53 0,-4 0-116 16,-3-2-177-16,-1-2 142 0</inkml:trace>
  <inkml:trace contextRef="#ctx0" brushRef="#br0" timeOffset="44113.19">13972 2006 4418 0,'0'-14'1'0,"0"5"-1"0,0-1 9 0,0 2 20 16,0 2 36-16,0-2 46 0,0 6 32 16,0 2 4-16,0 0-24 0,0 0-51 0,0 0-42 15,0 0-13-15,0 0 34 0,0 26 46 0,0-26 32 16,0 37 20-16,0-9-24 0,0 10 5 0,0 9 43 16,0 9 9-16,0 11-9 0,0 8-27 0,-19 7-50 15,19 7-1-15,-12 6 7 0,12 1-9 0,-17 2-21 16,7-3-35-16,-3 0-16 0,1-4-3 0,2-4 8 15,-1-6 3-15,-1-3-10 0,4-2-3 0,-1-5-8 16,3-4-1-16,0-5 6 0,2-6 2 0,-2-7-3 16,6-6-3-16,-5-8 2 0,3-8 28 0,0-9 69 15,2-5 60-15,0-6 70 0,0-3-33 16,0-3-66-16,0-1-65 0,0 0-73 0,0 0-1 16,0 0 0-16,0 0 0 0,0 0 0 0,0-25 0 15,31 25 0-15,-31-22 0 0,40 7 0 0,-7-1 0 16,12-5 0-16,7 1 0 0,14-1 0 0,15-1 0 15,18 0 0-15,12-1 0 0,20 1 0 0,15 1 0 16,16 1 0-16,13 1 0 0,7 1 0 0,9 2 0 16,1 2 0-16,0 5 0 0,-2 3 0 0,-6-1 0 15,-10 2 0-15,-13 4 0 0,-10-2 0 0,-15 1 0 16,-16 0 0-16,-18 1 0 0,-18-3 0 0,-20 4 0 16,-14-1 0-16,-13 1 0 0,-14-3 0 0,-7 3 0 15,-9 0 0-15,-3-1 0 0,-4 0-44 16,0 1-99-16,0 0-123 0,0 0-180 0,-29 0-207 15,29 0-125-15,-31 22-121 0,10-22-118 0,-4 27-266 16,-4-27 156-16,-4 27 245 0</inkml:trace>
  <inkml:trace contextRef="#ctx0" brushRef="#br0" timeOffset="45801.87">4002 9166 4665 0,'45'-22'2'15,"-20"-1"46"-15,-2 2 78 0,-6-3 91 0,9-3 40 16,-9 10-19-16,-17 6-63 0,16 4-78 16,-16 5-48-16,0 0-31 0,0 2-25 0,0 0-26 15,0 0 3-15,0 0 4 0,0 0 11 0,0 0 11 16,-28 32 4-16,28-32-7 0,-23 37-1 0,6-13 4 15,-1 3 0-15,3 3 0 0,-3-1-4 0,-3 1-3 16,8 2-23-16,-3-1-1 0,4 0-22 0,-1-1-23 16,3-5 18-16,6 0 8 0,0-5 30 0,4-2 33 15,0-5 2-15,0-4 1 0,22-5 1 0,-22-4-15 16,50 0-5-16,-17 0 17 0,4-28 25 0,5 28 26 16,3-32 27-16,-2 11 18 0,1 0-4 0,-3-2 23 15,-6 1 44-15,-2-1 23 0,-6 0 23 0,-2 1-5 16,-2-2-27-16,-5 3-12 0,-1 0-10 15,-5 1 13-15,1 2 21 0,-3 4 3 0,-4 0-24 16,-2 4-53-16,1 3-57 0,-3 2-48 0,2 2-16 16,-2 2 0-16,-2 1 0 0,0 0 0 0,2 0 0 15,0 0 0-15,-2 27 0 0,4-27 0 0,-4 37 0 16,4-10 0-16,-2 4 0 0,-2 5 0 0,0 9 0 16,0-1 0-16,0 4 0 0,0 4 0 0,-37 7 0 15,14 5 0-15,-4 3 0 0,-8 1 0 0,0 1 0 16,-6 1 0-16,-5-1 0 0,1-4 0 0,-5-5 0 15,3-7 0-15,-3-5 0 0,0-9-23 0,7-5-38 16,0-11-33-16,3-2-35 0,5-6-20 0,8-3-13 16,3-6-21-16,1-1-35 0,8-3-47 15,-1-2-90-15,3 0-87 0,1 0-54 0,6 0-35 16,-2-36-5-16,8 36-17 0,0-39-51 0,0 12-113 16,0-4-217-16,39-5 159 0</inkml:trace>
  <inkml:trace contextRef="#ctx0" brushRef="#br0" timeOffset="46002">4699 9487 4271 0,'14'-11'3'0,"-4"0"-1"0,-3 4 21 0,-1 0 53 15,2-6 47-15,-4 6 43 0,-2 6 11 0,0 1-38 16,-2 0-37-16,0 0-37 0,2 0-18 16,0 0 1-16,-2 0 4 0,3 0 2 0,-3 0-14 15,0 0-8-15,10 0-28 0,0 0 0 0,3 0-6 16,5 0-1-16,5 0 10 0,6 0-28 0,2 0-69 15,4-17-90-15,0 17-102 0,0 0-107 0,0 0-79 16,1 0-86-16,-1 0-133 0,-6 0-210 0,2 0 101 16,-4 0 172-16</inkml:trace>
  <inkml:trace contextRef="#ctx0" brushRef="#br0" timeOffset="46173.37">4785 9797 4124 0,'-4'8'26'0,"4"-7"26"0,0-1 45 0,0 0 59 16,33 0 11-16,-33-31-17 0,35 31-35 0,-12-28-61 16,2 28-39-16,-2-25-7 0,6 25-12 0,0-24-22 15,-3 24-48-15,8-22-74 0,-5 22-108 0,4-16-119 16,0 16-108-16,-4-7-124 0,6 7-224 0,-4 0-10 16,4-8 159-16</inkml:trace>
  <inkml:trace contextRef="#ctx0" brushRef="#br0" timeOffset="46821.19">5685 9483 4509 0,'10'-17'47'0,"0"-1"41"0,-4 3 125 16,3-1 192-16,-5 0 101 0,2 2 35 0,0 6-88 15,-4 1-177-15,-2 7-151 0,0-1-79 0,0 0-44 16,0-1-18-16,0 1-4 0,0 1-3 0,0 0 5 15,0 0 5-15,0 0 3 0,0 23 5 0,-18-23 3 16,18 29-1-16,0-9 5 0,0 1-5 0,0 2 2 16,0 4-13-16,0 0-40 0,0 1-5 15,0 2-15-15,0 0-19 0,0-2 15 0,0 1-13 0,0-3-32 16,0-3 0-16,0-5 5 0,0-3 16 0,0-4 51 16,14-5 41-16,-14-2 22 0,0-3 9 15,0-1-35-15,0 0-51 0,13 0-19 0,-5-26-9 16,-2 26 30-16,2-36 43 0,-1 11 17 0,1-6 3 15,-2 0-4-15,-2 1-1 0,-2-3 5 0,-2-2 4 16,2 2 0-16,-2-2-5 0,0 4 0 0,0 1 16 16,0-4 30-16,0 3 48 0,0 3 11 0,0 1-4 15,0 1-3-15,0 4-33 0,0 4-18 0,0 0-15 16,31 4-35-16,-31 1-13 0,29 5-4 0,-12 2-7 16,1 4 9-16,3 2 4 0,4 0 11 0,0 0 0 15,-1 34 6-15,3-34-4 0,-4 42-3 0,2-13-6 16,0 2-2-16,-5 2 0 0,-3 2-2 15,-3 1 11-15,-3-1-7 0,-3-1-42 0,-4 1-42 16,-2 0-13-16,-2-5-3 0,0-2 43 0,0-3 37 16,-25-5 14-16,25-2 17 0,0-5 13 0,-24-4 21 15,24-6 9-15,0-3-10 0,0 0-6 0,0 0-26 16,-15-35-4-16,15 13 4 0,0-1 9 0,0-4 10 16,-10-7-7-16,10-2 1 0,0 0-5 0,0 1 48 15,0 0 3-15,0 1 5 0,0-1 2 0,0 2-56 16,33 1 14-16,-33 3 1 0,25 3-4 0,-25 4 8 15,24 2-9-15,-5 4-12 0,0 2-7 0,1 7-6 16,3 3-8-16,6 4 0 0,6 0 7 0,-2 0 2 16,6 37 3-16,-1-13-1 0,1 6-9 15,-2 9 4-15,-4 3-5 0,-2 3 1 0,-2 8-74 16,-6 5-68-16,-4 3-92 0,-5 6-103 0,-6 1-21 16,-4-1-38-16,-4-2-34 0,0 1-44 0,0-8-62 15,-33-4-127-15,33-13-206 0,-35-9 148 0</inkml:trace>
  <inkml:trace contextRef="#ctx0" brushRef="#br0" timeOffset="47377.36">6673 9350 4495 0,'35'-40'37'0,"2"4"0"0,0 4 21 0,0 0 84 0,1 4 92 16,1-2 134-16,-2 7 81 0,-4 5-24 15,-4 4-105-15,-4 5-133 0,-6 0-103 0,-5 5-72 16,-4 1-28-16,-3 3 6 0,-3 0 10 0,2 0 13 15,0 39 6-15,0-15-4 0,5 4-11 0,-5 6 2 16,0 7-3-16,-2 3 3 0,-4 4 13 0,0-2-7 16,0 6-5-16,-25 3-1 0,25 6-5 0,-33 3 5 15,33 0 2-15,-39 1-2 0,16-1 1 0,1-1-6 16,-1-4 6-16,0-9-2 0,0-7-4 0,5-8 6 16,1-7-6-16,5-9 11 0,4-5 12 0,1-5 5 15,7-5 14-15,-6-4 24 0,6 0-15 16,0 0-10-16,0-39-12 0,0 14-35 0,0-10 2 0,0-6 4 15,0-9-6-15,25-7-4 0,-25-9 5 16,31 1-1-16,-8-1-1 0,1-2 8 0,7 1-7 16,3 3 0-16,-1 1 7 0,2 7-3 0,-2 3 2 15,0 4 1-15,-2 4-2 0,-4 5 2 0,0 6-3 16,-3 3-1-16,-1 4 0 0,-2 6-3 0,-3 2-2 16,-3 7-3-16,-3 2-9 0,-1 6-5 0,-5 1 10 15,-2 3 2-15,2 0 6 0,-2 34 12 0,0-12-9 16,3 6 0-16,-7 3 0 0,2 7 1 0,-2 4 2 15,0 2-2-15,0 1 0 0,-35 1 0 0,35 2-1 16,-46 1 3-16,19 3-7 0,-6 0-29 16,-2 2-15-16,-4-2-28 0,-1-3-14 0,3-3-1 15,2-3 7-15,6-5 20 0,0-9 22 0,11-5 25 16,1-8 13-16,7-5 18 0,6-4 5 0,4-5 2 16,0-2-7-16,43 0-3 0,-12 0 27 0,8-27 14 15,9 27 7-15,6-26-6 0,6 26-39 0,0-36-12 16,-3 18-1-16,-5-3-31 0,-4 0-37 0,-5 0-95 15,-4 0-159-15,-6 2-108 0,-2 1-86 0,-4 1-52 16,-2 2-28-16,-4 0-82 0,-5-1-240 0,1-2-45 16,-7 0 183-16</inkml:trace>
  <inkml:trace contextRef="#ctx0" brushRef="#br0" timeOffset="47593.73">7820 9290 4594 0,'25'-12'22'0,"-25"-2"106"15,0 1 204-15,31-2 163 0,-31-5 99 0,25 10-17 16,-25 1-154-16,0 4-140 0,16 1-120 0,-16 3-91 16,0-3-58-16,0 4-30 0,0 0-4 0,0 0 6 15,0 0 10-15,0 23 8 0,0-23 1 0,0 39 0 16,0-12-6-16,0 8 4 0,0 6-35 0,0 5-53 16,0 7-56-16,0 6-78 0,0 7-95 0,0 2-130 15,0 2-99-15,0 1-45 0,0-2-17 16,0-1 1-16,0-5-45 0,-29-10-211 0,29-8-102 0,-33-9 179 15</inkml:trace>
  <inkml:trace contextRef="#ctx0" brushRef="#br0" timeOffset="47741.71">7597 9767 4266 0,'31'-34'13'16,"6"1"56"-16,2 0 93 0,5 2 102 0,5-5 53 15,-1 10-21-15,-1 3-92 0,1 6-106 0,-3 2-63 16,-5 2-35-16,-3 2-29 0,-4 3-91 0,-2 0-132 15,-4 0-167-15,0 2-204 0,-5 2-178 0,1 3-354 16,4-3 141-16,-2 0 235 0</inkml:trace>
  <inkml:trace contextRef="#ctx0" brushRef="#br0" timeOffset="48020.97">8911 9160 4471 0,'11'0'30'0,"-5"-25"58"0,-4 25 104 0,2-18 123 15,4 18 65-15,-4-20-36 0,-4 20-99 0,0 0-131 16,0 0-93-16,0 0-11 0,-24 0-9 0,24 0 16 16,-42 22-8-16,11-22-8 0,-6 34-4 0,-4-10-9 15,-3 5 12-15,-1 1-8 0,-3 5 7 16,1 4 1-16,1 3-1 0,3 1-62 0,2 5-58 16,5 4-48-16,1 4-39 0,6 3 55 0,5 1 51 15,5 0 38-15,7-1 30 0,3 1 14 0,9-8 0 16,0-1 21-16,0-8-5 0,46-5 2 0,-13-4 6 15,8-7-3-15,9-3 9 0,8-5-24 0,0-1-50 16,4-5-49-16,-5-3-59 0,-1-2-40 0,-2-2-32 16,-6-2-70-16,-9-4-98 0,-8 0-151 0,-8 0-336 15,-5 0 9-15,-5 0 153 0</inkml:trace>
  <inkml:trace contextRef="#ctx0" brushRef="#br0" timeOffset="48774.43">3866 8750 3323 0,'-38'0'0'0,"20"0"5"0,-3 0 42 0,2 0 74 15,7 0 63-15,-2 0 27 0,-3 0-16 16,0 0-52-16,1 0-38 0,1 0-4 0,1 0 0 0,4 22 1 16,3-22 0-16,-1 0 1 0,6 0 14 15,-2 0 35-15,2 0 49 0,0 0 51 0,2 0 45 16,0 0-11-16,0 0-46 0,45 12-49 0,-10-12-67 15,13 0-25-15,14 0-13 0,19 0-13 0,14 0-8 16,16 0-14-16,18 0-8 0,13 0-17 0,17 0-10 16,23 0-9-16,29 0-4 0,21 0 8 0,14 0 4 15,18 0 8-15,21 0-1 0,30 0-5 0,-3 0 6 16,8 23 32-16,3-23 38 0,3 17 25 0,-3-17 16 16,-9 18 14-16,-12-18-11 0,-17 16-26 0,-6-16-31 15,-16 0-48-15,-26 0-32 0,-26 0 0 0,-8 0 0 16,-13-25 0-16,-21 25 0 0,-14-34 0 0,-16 14 0 15,-17-2 0-15,-10-1 0 0,-15-1 0 16,-19 1 0-16,-16 3 0 0,-16 3 0 0,-11 3 0 16,-14 4 0-16,-11 3 0 0,-8 7 0 0,-2 0 0 15,0 0 0-15,-43 0 0 0,14 26 0 0,-7-7 0 16,-7 11 0-16,-2 6 0 0,-5 8 0 0,-2 6 0 16,5 8 0-16,-3 5 0 0,7 5 0 0,3 6 0 15,3 2 0-15,6 5 0 0,2 9 0 0,2 7 0 16,3 9 0-16,1 4 0 0,0 4 0 0,0 1 0 15,-1-1 0-15,-1 2 0 0,-4-8 0 0,2-5 0 16,-8-5-90-16,-2-5-131 0,-7 0-171 0,-1-1-272 16,-9-2-144-16,-4-5-103 0,-8-2-115 15,-6-6-202-15,-5-14 77 0,-8-8 236 0</inkml:trace>
  <inkml:trace contextRef="#ctx0" brushRef="#br0" timeOffset="49472.44">2786 8749 5418 0,'81'-27'6'0,"4"2"-3"16,-5 0 0-16,-11-1 53 0,1-10 51 0,-18 16 51 16,-7 20 120-16,-14 0 58 0,-8 0-18 0,-11 25-12 15,-1 2-68-15,-5 7-67 0,-6 8-16 0,0 10-29 16,0 8-41-16,-25 10-37 0,25 4-18 0,-45 6-2 16,18 8 5-16,-4 6-3 0,-2 9 13 0,-7 6 8 15,7 7-7-15,-6 6 8 0,4 5-17 0,0 2-14 16,-7-1-10-16,7-2-10 0,-2-6-1 0,2-8 0 15,4-4 0-15,0-6 0 0,4-8 0 0,4-8 0 16,3-8 0-16,3-12 0 0,3-8 0 0,1-11 0 16,7-13 0-16,2-10 0 0,0-8 0 0,0-7 0 15,4-4 0-15,0-4 0 0,0-1 0 16,0 0 0-16,31 0 0 0,-5-28 0 0,16 28 0 16,11-32 0-16,14 11 0 0,11 0 0 0,19-4 0 15,11 1 0-15,16-1 0 0,18-3 0 0,26 1 0 16,20-2 0-16,25 0 0 0,31 0 0 0,27 1 0 15,30 4 0-15,20-2 0 0,20 3 0 0,21 3 0 16,4 4 0-16,16 3 0 0,-2 4 0 0,-1 0 0 16,-11 3 0-16,-11 4 0 0,-14 2 0 15,-14 0 0-15,-11 0 0 0,-30 0 0 0,-28 0 0 0,-24 0 0 16,-25 0 0-16,-34 0 0 0,-28 0 0 0,-37 0 0 16,-34 0 0-16,-20 0 0 0,-21 0 0 15,-18 0 0-15,-15 0 0 0,-4 0-62 0,-31 0-197 16,0 0-321-16,-10 0-345 0,-7 0-272 0,-12 0-266 15,2 0-5-15,-12 0 345 0</inkml:trace>
  <inkml:trace contextRef="#ctx0" brushRef="#br0" timeOffset="53466.98">19474 539 5605 0,'35'0'-1'0,"-1"0"29"0,-6-26 91 0,-5 26 137 15,4-34 126-15,-10 34 66 0,-7-25-19 0,-2 25-83 16,-2 0-87-16,-1-18-88 0,-3 18-73 0,-2 0-53 15,0 0-42-15,0-10-12 0,0 10-3 0,0 0 0 16,0 0 6-16,0 28 6 0,0-28-2 16,-27 44 0-16,27-13-1 0,0 7-4 0,-15 5 4 15,15 3-1-15,0 2-1 0,0 3 4 0,0 2-3 16,0-1 9-16,0 0-5 0,0-2 5 0,0-2 0 16,0-3-10-16,0-4-1 0,0-6-9 0,0-7 2 15,0-6 9-15,0-4 14 0,0-7 14 0,0-5 3 16,0-5-4-16,0-1-29 0,0 0-35 0,0-33-13 15,0 11-12-15,0-5 8 0,0-7 15 0,0-4-8 16,0-8 3-16,0 0 3 0,0-1 9 0,0 1 12 16,0-2 4-16,0-1 5 0,0 1 4 0,0 2 3 15,0 4 6-15,0 0 2 0,19 4 1 0,-19 2 0 16,12 4-3-16,-12 4 0 0,17 4-4 0,-7 5 2 16,-2 2-4-16,5 5-7 0,-3 4 0 15,-2 1-2-15,3 4-1 0,1 3-1 0,1 0 2 16,3 0 1-16,1 40 4 0,5-19 8 0,1 7-2 15,4 7-37-15,0 1-26 0,0 4-18 0,0 1-15 16,-5 1 4-16,-1 0-7 0,-2-1-13 0,-5-1-16 16,-1-4 1-16,-7-2 8 0,2-3 5 0,-4-5-1 15,-2-5 22-15,-2-6 26 0,0-1 36 0,0-7 50 16,0-6 9-16,0-1 14 0,0 0-16 0,0 0-10 16,0-28 2-16,-25 28-15 0,25-42 14 0,-18 15 1 15,18-4-1-15,-27-3 20 0,15-5 4 16,-1 1 11-16,13-1 7 0,-18-2-11 0,18 0 6 0,-11 1-2 15,11-1 10-15,0 3 22 0,0 1-5 16,0 3 0-16,29 3-12 0,-29 1-21 0,29 6-13 16,-29 4-12-16,35 5-11 0,-18 4-18 0,1 1-4 15,-1 7-6-15,4 3 0 0,-3 0 8 0,3 24 3 16,2-24 2-16,-1 47 5 0,1-15-31 0,0 9-43 16,-5 4-46-16,1 3-76 0,-2 6-95 0,-9 0-53 15,-2 4-61-15,-6 0-43 0,0 1-27 0,0-1-67 16,0 0-90-16,-37-1-227 0,37-7-16 0,-35-2 166 15</inkml:trace>
  <inkml:trace contextRef="#ctx0" brushRef="#br0" timeOffset="54199.22">20309 610 4756 0,'29'-31'-1'15,"-2"-1"-3"-15,-4 4 6 0,0 0 1 0,-1 0 12 16,-3 3 29-16,-2 8 7 0,-7 5 2 0,-4 5-15 15,-2 2-30-15,-2 3-17 0,-2 2-6 0,0 0 1 16,0 0 10-16,0 0 1 0,-27 33 1 0,27-33-2 16,-26 36-15-16,26-15-5 0,-33 3-3 0,16 1-2 15,0-1 2-15,3-2-5 0,2 1-14 16,1-2-2-16,11-1 3 0,-12-2 11 0,12-6 23 16,0 1 14-16,0-4 6 0,0-2 1 0,0-2-3 15,33-4 2-15,-33-1 25 0,37 0 17 0,-14 0 16 16,0 0 7-16,3-26-23 0,3 26-13 0,-4-26-9 15,2 26-5-15,-2-29 16 0,0 13 27 0,-3 1 24 16,-1-2 19-16,-2 2 8 0,-3 0-8 0,-1 2-28 16,-5 2-28-16,-2 1-30 0,-1 0-20 0,-3 5-16 15,-2 0-4-15,-2 5-8 0,0 0-3 0,0 0 15 16,0 0 8-16,0 0 4 0,0 25-4 0,-27-25 1 16,27 29-5-16,0-9 4 0,-23 4 0 0,23-1 0 15,-16 4 3-15,16-1 0 0,0 4-1 0,-11-2-23 16,11 0-23-16,0 0-2 0,0-2 2 0,0-2 22 15,0-4 25-15,0-3 7 0,27-3 13 16,-27-7-4-16,23-2 1 0,-23-5-6 0,35 0 23 16,-16 0 25-16,3-25 30 0,3 25 25 0,0-37 10 15,2 14-9-15,0-2-7 0,-5-4 16 0,-1-2-27 16,-4-2-6-16,-3-1-5 0,-4-2 0 0,1 2-1 16,-3-1-3-16,0-1-22 0,-1 0-35 0,1 0 39 15,0 5 25-15,-4 2 7 0,4 2-6 0,-1 4-52 16,-5 5-37-16,2 4-15 0,-4 4-7 0,0 5-9 15,0 4 8-15,0 1 5 0,0 0 9 0,0 0 4 16,0 39-1-16,-29-17 5 0,29 6 0 16,0 6 5-16,-23 3-6 0,23 4-1 0,-18 3-2 15,18 1-2-15,-15 3 6 0,15-1-5 0,-10 2 4 16,10-2 2-16,-13 2-6 0,13-2-4 0,0-1-15 16,0-6-13-16,0 0 5 0,0-5 6 0,0-2 12 15,29-6 17-15,-29-5 1 0,23-8 3 0,-23-4 8 16,29-2-3-16,-8-8 1 0,3 0 2 0,5 0-3 15,5-35-4-15,1 14 0 0,0-4 2 0,2-4 6 16,2-5 17-16,-2 2 13 0,1-6 33 0,-5-4 12 16,-2-1-6-16,0-2 12 0,-4-1-5 0,0-1 22 15,-3 0 13-15,-1-4-9 0,-2 3 3 0,-1-5-26 16,-1 2-19-16,-2-1-23 0,-3 0-33 16,-2 1-19-16,1 0 0 0,-5 3 0 0,-2 3 0 15,0 0 0-15,-1 9 0 0,-1 1 0 0,0 6 0 16</inkml:trace>
  <inkml:trace contextRef="#ctx0" brushRef="#br0" timeOffset="54740.06">21663 32 8191 0,'0'41'0'16,"0"8"0"-16,-31 7 0 0,31 10 0 0,-20 0 0 15,20 3 0-15,-25 4 0 0,25 1 0 0,-23-1 0 16,13 2 0-16,-3 2 0 0,1-2 0 0,2 2 0 16,-3 0 0-16,1 2 0 0,2-1 0 15,3-3 0-15,1-3 0 0,2-7-15 0,2-5-23 0,2-11-12 16,0-9 3-16,0-10 18 0,0-7 29 0,23-9 12 15,-23-4-1-15,25-9-4 0,-25-1-6 16,37 0-7-16,-17 0-24 0,3-31-38 0,2 31-53 16,2-33-66-16,-4 12-70 0,-3-3-93 0,-1-3-118 15,-7-4-56-15,1-4-6 0,-9-2 26 0,-4-6 70 16,0-3 62-16,0 1 58 0,-35-3 88 0,35 2 99 16,-46 1 52-16,17 2 40 0,0 5 21 0,0 3 5 15,0 7 14-15,5 0 12 0,-1 5 24 0,4 2 41 16,0 3 37-16,5 3 32 0,4 4 10 0,-3 2-8 15,9 1-20-15,0 4-17 0,1 0-8 16,1 2-8-16,4 1 11 0,0 1-1 0,0 0 7 0,0 0 19 16,0 0 13-16,0 0 21 0,0 0 5 15,0 0-18-15,0 0-35 0,29-2-41 0,-29 1-30 16,35 0-16-16,-10-2 18 0,6 1 21 0,0 0 23 16,4-3 14-16,3 0-8 0,-1-1-13 0,2-1-4 15,-6 2 5-15,2-3 24 0,-4 2 16 0,2-3-23 16,-4 0-18-16,0 0-2 0,-6 2 13 0,2-1 22 15,-7 1 0-15,1 2-35 0,-5-2-37 0,-1 2-15 16,-3 0 3-16,-6 2 1 0,3 2-7 0,-5 0-16 16,0 0-18-16,-2 1-15 0,0 0-5 0,0 0-2 15,0 0 3-15,0 0 6 0,0 0 5 16,0 23 7-16,0-23 3 0,0 28-4 0,-21-7 3 16,21 6-3-16,0 2-1 0,-23 6 3 0,23 3-10 15,0 1-44-15,-18 5-40 0,18 0-60 0,-15 6-69 16,15 0-82-16,-12 2-116 0,12-4-68 0,-11 2-51 15,3-4-8-15,2-2-30 0,0-6-54 0,-5-6-131 16,3-8-267-16,0-13 186 0</inkml:trace>
  <inkml:trace contextRef="#ctx0" brushRef="#br0" timeOffset="54883.46">22056 450 4915 0,'19'-19'-9'0,"-3"1"-19"0,-3 2-19 0,-5 2-10 15,4-3 2-15,-10 4 4 0,3 7-30 0,-1 3-82 16,-4 3-105-16,0 0-85 0,0 0-57 0,0 0-42 16,-31 22-119-16,31-22-226 0,-19 21 105 0</inkml:trace>
  <inkml:trace contextRef="#ctx0" brushRef="#br0" timeOffset="55363.49">22180 569 5065 0,'15'2'-1'0,"-1"0"3"0,-4-1 36 0,3-1 124 16,1 0 169-16,1 0 128 0,-5 0 53 0,0 0-69 16,-3 0-131-16,-1-19-117 0,0 19-84 0,-2 0-48 15,0 0-27-15,-4 0-7 0,0 29 6 16,0-29 3-16,0 40 8 0,0-12 26 0,0 4 14 16,0 5-11-16,0 2-17 0,-22 4-34 0,22 1-24 15,0 1 0-15,0 5 0 0,-15 2 0 0,15 5 0 16,0 2 0-16,0 3 0 0,0 0 0 0,0 2 0 15,0 1 0-15,0-5 0 0,0-3 0 0,23-6 0 16,-23-2 0-16,0-6 0 0,0-7 0 0,0-7 0 16,0-4 0-16,0-5 0 0,0-7 0 0,14-4 0 15,-14-4 0-15,0-3 0 0,0-2 0 0,0 0 0 16,0-26 0-16,0 3 0 0,0-7 0 16,0-11 0-16,0-9 0 0,0-11 0 0,0-7 0 15,0-7 0-15,0-1 0 0,0 0 0 0,0 3 0 16,0 2 0-16,0 3 0 0,0 10 0 0,0 4 0 15,0 4 0-15,0 2 0 0,0 3 0 0,0 3 0 16,23-1 0-16,-23 5 0 0,21 2 0 0,-21 0 0 16,27 7 0-16,-13 1 0 0,1 2 0 0,1 6 0 15,-1 3 0-15,-5 4 0 0,2 3 0 0,1 6-27 16,-3 1-10-16,0 3-16 0,3 0-11 0,-1 0 0 16,1 39-16-16,1-18-13 0,-2 4-19 0,3 5-16 15,-7 4-30-15,-2 3-65 0,-1 1-87 0,-5 2-105 16,0 0-58-16,0 1-16 0,-40 0 6 15,40-2 6-15,-45-2-52 0,14-2-61 0,-2-7-163 16,2-4-186-16,-9-8 169 0</inkml:trace>
  <inkml:trace contextRef="#ctx0" brushRef="#br0" timeOffset="55567.2">22550 352 5352 0,'42'-23'0'0,"-5"0"-5"16,-2 2 1-16,-10-1 20 0,4-2 61 0,-2 4 67 15,-15 9 35-15,2 3-25 0,-9 7-77 0,1 1-60 16,-4 0-31-16,0 0 0 0,0 35 21 16,-2-9 3-16,0 9-9 0,0 8 10 0,0 6-3 0,0 9-8 15,0 3-73-15,0 3-49 0,0 1-49 16,-29 1-68-16,29 0-4 0,0-2-63 0,-21 0-97 16,21 0-92-16,-14 1-60 0,14-2-97 0,-17-5-220 15,17-8 100-15,-18-7 142 0</inkml:trace>
  <inkml:trace contextRef="#ctx0" brushRef="#br0" timeOffset="55975.69">22902 984 5577 0,'20'-21'-5'0,"1"4"9"15,0 1 39-15,-7 2 132 0,9-5 145 16,-7 7 94-16,-1 4 38 0,-3 4-88 0,3 2-112 16,-9 1-83-16,2 1-56 0,0 0-38 0,-1 0-22 15,1 0-17-15,-2 0-21 0,0 0-4 0,3 24-9 16,-1-24 3-16,2 18-1 0,-2-18 0 0,1 19 6 15,1-19-3-15,0 21-1 0,3-21-3 0,-5 17-1 16,0-17 4-16,3 12 3 0,-1-12 5 0,2 6 0 16,1-6 0-16,-1 0-5 0,7 0-2 0,-1 0-16 15,1-29-9-15,2 29 0 0,-3-34-16 0,3 11-5 16,0-1-3-16,-3-1-15 0,-3-1 9 0,-3-1 11 16,-2 0-5-16,-1 2 8 0,-3 2 4 0,0 3 2 15,-2 3 6-15,-2 1-7 0,-2 7-13 16,0-1-22-16,0 3-20 0,0 4 16 0,0 3 14 15,0 0 30-15,-37 0 22 0,37 0 5 0,-41 21-9 16,14-21-21-16,-10 31-16 0,2-10-12 0,-1 5 7 16,-1 2 12-16,2 4 19 0,-2 1 5 0,6 3 1 15,2 1 4-15,4-2-4 0,7 3 5 0,1 3 0 16,9 1-4-16,6 0 6 0,2 4-9 0,0-2-23 16,24 5-45-16,-24-1-53 0,48 2-72 0,-17-4-88 15,6-4-51-15,9-5-40 0,-3-5-8 0,3-5 12 16,5-8-25-16,1-7-45 0,0-6-57 0,-5-6-112 15,-1 0-310-15,-1-40 135 0</inkml:trace>
  <inkml:trace contextRef="#ctx0" brushRef="#br0" timeOffset="56188.19">24330 584 5901 0,'23'-26'-9'0,"-11"2"6"0,3 0 37 0,-5 1 121 15,2-6 135-15,-3 7 85 0,-3 5 25 0,-4 7-102 16,-2 2-129-16,0 3-92 0,0 1-74 0,0 3-22 15,0 1 1-15,0 0 2 0,-27 0 10 0,27 30 2 16,-31-30 1-16,14 42 1 0,-5-14-3 0,3 7-8 16,1 2 3-16,-3 6-22 0,6 3-48 0,1 3-48 15,6 3-81-15,8 4-97 0,-13 2-105 0,13 5-76 16,-4 3-47-16,4 3-27 0,0 1-13 16,0 0-29-16,0 1-9 0,0-5-85 0,0-2-138 15,0-12 160-15</inkml:trace>
  <inkml:trace contextRef="#ctx0" brushRef="#br0" timeOffset="56388.14">24545 1030 5547 0,'10'-38'0'0,"3"3"5"0,-7 5 72 0,2-3 132 16,11-2 130-16,-11 7 90 0,0 7-24 0,-4 6-116 16,-4 3-132-16,0 1-98 0,0 4-57 15,0 2-27-15,0 3-7 0,0 2-16 0,0 0-31 0,0 0-28 16,0 24-43-16,0-24-26 0,-31 36-14 15,31-12-45-15,-20 6-38 0,20 6-53 0,-19 2-41 16,19 6-23-16,0 4-54 0,-14 1-72 0,14 1-74 16,0 0-134-16,-13-2-234 0,13-7 145 0,-6-5 169 15</inkml:trace>
  <inkml:trace contextRef="#ctx0" brushRef="#br0" timeOffset="56531.19">24725 734 4332 0,'4'-31'0'0,"2"2"9"0,-2 3-8 0,5 5 8 16,1-7 5-16,-8 9-18 0,-2 5 2 16,0 3-57-16,0 3-72 0,0 2-89 0,0 4-100 15,-27 2-73-15,27 0-106 0,-21 0-233 0,21 24-31 16,-18-24 123-16</inkml:trace>
  <inkml:trace contextRef="#ctx0" brushRef="#br0" timeOffset="56988.21">24766 997 4607 0,'17'0'-1'0,"1"0"12"0,-3 0 63 16,-1-32 101-16,7 9 143 0,-2 23 131 0,-7-27 17 15,2 27-40-15,-1-25-101 0,-7 25-112 16,2-24-68-16,-4 24-61 0,1-19-41 0,-1 19-35 0,-2-15-19 16,-2 15-3-16,0-8-5 0,0 8-4 15,0-5 5-15,0 5-5 0,0 0-11 0,0 0-18 16,0 0-8-16,0 0-2 0,0 0 10 0,0 26 23 15,-19-26-10-15,19 25-4 0,0-9-1 0,0 6 3 16,0 0 7-16,-10 4 3 0,10 1-13 0,0 2-11 16,0 1-3-16,0 4-17 0,31-1-15 0,-31-1-31 15,0 0-37-15,29 0-15 0,-29-3 7 0,0-3 13 16,18-6 30-16,-18-4 35 0,0-5 33 0,0-4 34 16,0-2 24-16,0-5 11 0,0 0-4 0,0 0-11 15,0 0-1-15,0-36-5 0,-20 15 7 0,20-8 2 16,-29-5 1-16,29 0 10 0,-29-4 1 15,29 1-1-15,-25-6 5 0,25 4 12 0,0 1 23 16,0 3 26-16,0 3 27 0,0-2-5 0,25 4-24 16,-25 3-25-16,33 2-23 0,-33 5-17 0,35 4-5 15,-16 2-4-15,1 4-16 0,-1 2-8 0,0 5 0 16,-1 3 1-16,5 0 0 0,0 0-1 0,-3 26 4 16,3-26-4-16,0 43 8 0,-5-14 8 0,1 6-2 15,-3 6-29-15,-3 2-47 0,-3 7-63 0,-2 3-85 16,-3 2-48-16,-5 5-57 0,0-1-66 0,0 0-60 15,0-1-73-15,-36-1-139 0,36-5-221 0,-35-10 141 16,35-5 159-16</inkml:trace>
  <inkml:trace contextRef="#ctx0" brushRef="#br0" timeOffset="58063.68">25322 1052 4612 0,'27'-29'-2'0,"-4"0"19"0,4 1 55 16,-5 4 98-16,-3-2 130 0,8 0 110 0,-4 6 42 15,-7 5-45-15,-1 5-105 0,-3-1-122 0,-6 5-99 16,3 2-59-16,-5 0-30 0,-4 3-13 0,0 1-5 16,0 0-6-16,0 0 10 0,0 0 2 0,0 0 8 15,0 0 11-15,0 30-5 0,0-30 5 16,0 28-11-16,0-10-23 0,0 2-11 0,27 0-11 16,-27-2 4-16,0-2 20 0,0-1 3 0,14-5 20 15,-14-2 16-15,0-8 9 0,0 10 15 0,12-10-6 16,-12 0-19-16,0 0 1 0,9-22-6 0,-3 22-5 15,-2-32 12-15,4 32-8 0,-2-40-2 0,3 17 6 16,-5 0-1-16,4 2-1 0,-2 0-1 0,-1 3 0 16,3 0-9-16,-8 0-11 0,4 4-10 0,-4 3-21 15,0-1-21-15,0 4-17 0,0 1-25 0,0 1-8 16,0 4 8-16,-27 2-22 0,27 0-18 0,-39 0-27 16,16 0-34-16,-4 35 13 0,-4-35 27 0,2 43 24 15,-2-16 30-15,4 6 11 0,5 3 17 0,1 4-1 16,6 3-6-16,3 4-1 0,12 3-18 15,-6 6-12-15,6-2 6 0,0 1 16 0,0-1 29 16,31 1 41-16,-31-4 22 0,33-7 16 0,-12-6 4 16,3-6-3-16,1-8 9 0,4-8 10 0,2-5 29 15,0-8 19-15,0-3 10 0,0 0-6 0,0-29-23 16,2 7-12-16,-2-5-3 0,0-6 11 0,-4-4 23 16,0-4 8-16,-4-2 7 0,-1-3-1 0,-3-3 5 15,2 4-9-15,-3-1 8 0,1 3-4 0,-7 0-26 16,3 1-4-16,-7 6-31 0,-2 3-16 0,3 6-4 15,-9 1-7-15,0 4-1 0,0 7-5 0,0 4-2 16,0 4-4-16,-27 2-2 0,27 5-2 0,-38 0-10 16,16 0-7-16,-5 25-3 0,0-25-1 15,-4 31-2-15,0-10 9 0,4 0 5 0,-4 2 3 16,4 1-4-16,5-4-1 0,-1-4 4 0,4-1 5 16,3-4 24-16,5-11 14 0,3 13 1 0,8-13 2 15,0 0 0-15,0 0-6 0,0 0 3 0,27-31 3 16,-27 31-2-16,31-32 0 0,-8 13 1 0,-1-5 2 15,5 5 5-15,0-1 3 0,0 0-2 0,4 2 8 16,0 3-8-16,-2 0-3 0,2 1 3 0,-8 5-7 16,4 0 7-16,-5 2 1 0,-1 3-5 0,-7 0-11 15,-1 1-15-15,-3 2-6 0,-6 1-4 16,-4 0 2-16,0 0 5 0,0 0 7 0,0 35 4 16,0-35 4-16,-31 40 4 0,31-15-9 0,-18 8-1 15,18-2 0-15,-23 4 1 0,23 2-2 0,-19 1 4 16,19 0 2-16,-12-1-5 0,12-4 6 0,-12-7-6 15,12 2 8-15,0-10 2 0,0-5 3 0,0-8 4 16,0-5 2-16,35 0 42 0,-35-25 33 0,43 3 31 16,-10-5 9-16,-2-3-10 0,8-5-3 0,-1-2-5 15,1-4 4-15,-6-3-10 0,2 4-7 0,-8-2 17 16,0 0-5-16,-4-1-4 0,-1 3-2 0,-9 0-22 16,1 1-9-16,-1 4-13 0,-3 2-26 0,-6 3-4 15,4 6-1-15,-3 3-8 0,-5 6-10 16,6 4-27-16,-6 4-19 0,0 6-4 0,0 1 7 15,0 0 11-15,0 24 7 0,0-24 4 0,-23 42 6 16,23-12-10-16,-27 6 2 0,27 7-4 0,-18 5-1 16,18 3 8-16,-23 3 4 0,23 7 1 0,0 2-43 15,-17 5-20-15,17 0-24 0,-6 2-11 0,6-2 43 16,-8 0 13-16,8-6-8 0,-4-6-12 0,0-9-15 16,-1-10-1-16,5-9 41 0,0-7 37 0,0-9 25 15,0-6 5-15,0-6-13 0,0 0-13 0,0-24-12 16,0 24 5-16,0-47-14 0,0 15 0 0,21-7-13 15,-21-4 0-15,0-5 8 0,0-2 4 0,0-4 8 16,0 2-8-16,0 2-3 0,0 1-3 16,0 3-2-16,0 2-8 0,27 1 5 0,-27 4-3 15,41 5-33-15,-14-2-18 0,4 3-16 0,4 2-28 16,2 0-14-16,3 5-36 0,1 3-75 0,0 3-96 16,3 4-99-16,1 3-104 0,5 8-189 0,4 1-152 15,-1 4 154-15</inkml:trace>
  <inkml:trace contextRef="#ctx0" brushRef="#br0" timeOffset="59635.76">27972 571 5366 0,'15'0'68'16,"3"0"147"-16,-1-26 123 0,-3 26 107 15,1-29 22-15,-7 29-58 0,0-25-51 0,1 25-95 16,-7-15-92-16,-2 15-89 0,0 0-73 0,0-16-9 16,0 16 0-16,0 0 0 0,0 0 0 0,-29 0 0 15,29 0 0-15,-35 23 0 0,16-23 0 0,-8 38 0 16,0-11 0-16,0 6 0 0,1 6 0 0,-1 6 0 16,4 3 0-16,6 6 0 0,-1 3 0 0,5 1 0 15,3 4 0-15,6 4 0 0,-4 1 0 0,8-3 0 16,0 0 0-16,0-6 0 0,0-5 0 0,-2-5 0 15,2-7 0-15,0-11 0 0,0-8 0 0,0-6 0 16,0-7 0-16,0-6 0 0,0-3 0 16,0 0 0-16,0-39 0 0,0 11 0 0,26-10-13 15,-26-11-29-15,25-8-25 0,-25-5-27 0,35-6 3 16,-14-4 23-16,-2 1 22 0,-1-2 24 0,9 3 8 16,-4 3 5-16,0 0 2 0,3 6 5 0,1 1 0 15,0 6-2-15,0 2 3 0,4 5 0 0,-4 2 5 16,0 6 4-16,-4 3 1 0,-1 6 4 0,1 3-5 15,-4 7-7-15,-3 4-6 0,-1 3-10 0,-1 6-6 16,-6 5-1-16,1 2-8 0,3 0-26 0,-2 0-20 16,3 34-17-16,-3-10-15 0,3 5-2 0,-3 6-18 15,2 2-3-15,-8 6-10 0,5 3-6 0,-9-3 7 16,0 3-17-16,0-4-25 0,-27 1-33 0,27-2-8 16,-39-5 12-16,16-3 28 0,-4-4 44 15,0-2 33-15,-4-4 28 0,4-7 30 0,0-4 30 16,5-3 15-16,3-3 14 0,2-5 16 0,3-1 28 15,6 0 27-15,8 0 30 0,-6-23 23 0,6 23 17 16,0-26 22-16,0 26-11 0,0-31-6 0,26 14-25 16,-26 2-40-16,27-1-18 0,-27 2-29 0,37 2-27 15,-18 12-16-15,4-16-15 0,-3 16-9 0,3 0-4 16,0 0 6-16,0 0-2 0,-5 0 6 0,3 27 6 16,-7-27-6-16,5 43-24 0,-7-14-62 15,3 2-58-15,-7 5-59 0,-2-1-44 0,-4 0-4 0,-2 2-16 16,0-1-36-16,0 0-40 0,0-1-45 0,-35-5-32 15,35-1-3-15,-27-5 13 0,27-3 16 16,-26-6 60-16,26-7 100 0,-19-6 148 0,19-2 189 16,0 0 153-16,0-27 94 0,0 27 45 0,0-41-3 15,0 21-3-15,37-1 10 0,-37-2-8 0,44 0-11 16,-20 0-21-16,1 0-10 0,2 2 18 0,-4 3 14 16,8-4-4-16,-6 3-16 0,-1 3-52 0,-1-1-50 15,-4 4-44-15,-1 1-49 0,-5 4-28 0,1 0-37 16,-6 2-30-16,-3 3-28 0,-1 0-20 0,-2 3-14 15,2-1-4-15,-4 1 0 0,2 0-5 0,-2 0 1 16,0 0-2-16,0 0-2 0,0 0-3 16,2 0-8-16,-2 0-8 0,0 0-3 0,0 0 7 15,0 0 12-15,0 14 14 0,0-14 14 0,0 0 5 16,0 0-2-16,21 0 1 0,-21 0-8 0,14 0-4 16,-14-28 2-16,23 28-3 0,-23-31-3 0,27 11 5 15,-15-3-2-15,-1 1 1 0,-3-2 2 0,0 1-5 16,-2 1-4-16,-2-1-15 0,1 5-8 0,-5 2-4 15,0 3-17-15,0 1-22 0,0 5-44 0,0 3-23 16,0 1 12-16,0 3 29 0,-27 0 39 0,27 0 0 16,-35 31-28-16,16-31-35 0,-4 38-18 0,-4-11-4 15,0 0 10-15,5 3 40 0,-1 3 19 0,2 2 32 16,3 1 17-16,3-1-22 0,7-2 7 16,0 2 2-16,2-4 6 0,6-3 29 0,0-1 6 15,0-5 0-15,0-1 11 0,35-6-3 0,-35-2-2 16,43-5 8-16,-10-2 19 0,0-4 53 0,13-2 47 15,-1 0 41-15,3 0 8 0,-3-34-30 0,1 34-24 16,-3-38-25-16,-6 13 5 0,1 3 11 0,-10-6-12 16,1 0-19-16,-6-2-15 0,-2 2 1 0,2 1 11 15,-5 0 5-15,-1 5-2 0,-3-1-20 0,-1 3-13 16,-3 4-7-16,-2 3-17 0,-4 3-18 0,2 3-16 16,-3 1-12-16,-1 5-8 0,-2 1-4 0,0 0 8 15,0 0 8-15,0 0 3 0,0 21 9 0,-33-21-2 16,33 27-1-16,-36-7 2 0,14 3-2 15,-5 2-1-15,4 5-5 0,2 0-14 0,-3 0-21 16,7 0-6-16,3 2 3 0,1-7 14 0,7-3 18 16,6-7 16-16,0 0 7 0,0-3 3 0,0-8 6 15,29 0-4-15,-4-4-7 0,4 0 2 0,6 0-5 16,10-28 12-16,1 28 17 0,8-37 19 0,-1 12 22 16,1-4 1-16,-4-3 12 0,3-2 4 0,-7 1 13 15,-1 0 18-15,-5-1 3 0,-1 2-16 0,-4 0-34 16,-6 5-33-16,-6-1-31 0,-1 2-10 0,-3 3 0 15,-9 4 0-15,-3 3 0 0,1 3 0 0,-6 2 0 16,-2 4 0-16,0 2 0 0,0 4 0 0,0 1 0 16,0 0 0-16,-31 0 0 0,31 37 0 15,-44-11 0-15,18 5 0 0,-7 10 0 0,-1 5 0 16,1 8 0-16,0 9 0 0,0 12 0 0,6 8 0 16,-4 8 0-16,4 8 0 0,1 5 0 0,-1 3 0 15,-2 2 0-15,0 1 0 0,2-7 0 0,-4-4 0 16,-2-9 0-16,2-5 0 0,-4-10 0 0,-2-4 0 15,-1-3-90-15,-5-4-164 0,-7-1-213 0,-3-6-221 16,-12-7-73-16,-7-9-28 0,-11-8-24 0,-8-11-22 16,-20-16-316-16,-1-6 147 0,-14-43 236 0</inkml:trace>
  <inkml:trace contextRef="#ctx0" brushRef="#br0" timeOffset="60414.68">18668 2430 5691 0,'-2'0'-14'0,"2"0"-14"0,0 0-4 0,0 0 0 16,0 0 10-16,0 0 13 0,25-27 5 0,-25 27 8 15,0 0 37-15,0 0 50 0,0 0 51 0,0 0 50 16,0 0 31-16,16 0-9 0,-16 0-21 16,15 0-40-16,-5 0-42 0,5 25-28 0,3-25-8 15,7 17 13-15,2-17 11 0,10 14 11 0,5-14-4 16,9 11-19-16,9-11-16 0,15 0-28 0,18 0-17 15,14 0-13-15,25-39-15 0,23 18 14 0,27-6 18 16,33-1 24-16,23-4 23 0,27-3 3 0,28-2-12 16,25-4-24-16,26 1-22 0,24 0-12 0,20 1-8 15,24 0-3-15,24 4-2 0,25 1-2 0,16 8 5 16,17 3-1-16,9 4 0 0,5 3-1 0,5 2-1 16,-11 4-1-16,-8-1 1 0,-16 1-1 0,-15 1 0 15,-29 0 1-15,-17 3 0 0,-24-2-1 16,-29 1 5-16,-25 4-2 0,-33-2 2 0,-27 2 0 0,-27-1-3 15,-31 2 6-15,-31-1 1 0,-26 2-1 16,-32-2 0-16,-27-1-4 0,-22 0-11 0,-25-1-50 16,-21 2-85-16,-12 0-114 0,-17 1-180 0,-6-1-165 15,-2 0-68-15,0-2-17 0,-43 0 9 0,10 0 5 16,-11 0-197-16,-7-6-200 0,-11 0 182 0</inkml:trace>
  <inkml:trace contextRef="#ctx0" brushRef="#br0" timeOffset="61038.85">29182 745 3436 0,'0'2'27'0,"0"3"27"0,0-2 47 0,0 0 56 16,0-3 41-16,0 0 39 0,0 0 6 0,0 0-6 16,0 0-23-16,0 0-64 0,0 0-56 0,0 0-49 15,0 0-44-15,0-25-1 0,-19 25 5 0,19-20 9 16,0 20 1-16,-17-25 24 0,17 13 18 0,-14-1 12 16,14 1 31-16,0-2-14 0,0 3-16 0,0-5-15 15,0 3-16-15,45-4 5 0,-18 0-12 0,4 1 9 16,11 0-10-16,3 2-27 0,9 0 12 0,4 1-16 15,0 2-5-15,6 3 5 0,-2 2-3 16,4 4 2-16,-6-1 1 0,-2 3 3 0,2 0-4 16,-13 0-7-16,-1 0-27 0,-9 24-82 0,-6-24-80 15,-8 19-80-15,-7-19-85 0,-3 23-79 0,-13-23-120 16,0 26-170-16,0-9-352 0,-40-5 166 0</inkml:trace>
  <inkml:trace contextRef="#ctx0" brushRef="#br0" timeOffset="74948.71">23485 3289 2811 0,'14'0'37'0,"0"0"45"0,3 0 47 0,-7-23 31 16,7 23-5-16,-9-23-14 0,3 23-2 15,-7 0 12-15,0 0 7 0,-4-15 9 0,2 15-11 16,0 0-12-16,0 0-19 0,-2 0-20 0,0 0-18 16,0 0-17-16,0 0-16 0,0 0-11 0,0 0-15 15,0 0-11-15,0 0-3 0,0 0-10 0,0 0-5 16,0 0-8-16,0 0-6 0,0 0 9 0,0 0-8 16,0 17 47-16,0-17 42 0,0 22 11 0,0-5 17 15,0 2-45-15,0 5-33 0,-21 4 10 0,21 1 38 16,0 3 29-16,-12 5 8 0,12 3-18 0,-12 4-37 15,12 3 6-15,-11 4 18 0,11 3-2 0,-8 7 4 16,4 1-18-16,-5 3 11 0,5-1 30 16,0 3 3-16,2-1-5 0,-2 1-37 0,0 1-23 15,0 2-6-15,-5-1 5 0,3 3 11 0,2 3 30 16,-8 4 36-16,3 4-3 0,-3 7 1 0,4 4-36 16,0 1-38-16,-5 5-4 0,3-1-20 0,2 2-2 15,1-3-1-15,1-1 19 0,0-3 20 0,-2-2 4 16,1 6 0-16,1 1-21 0,2 5-22 0,2 1-7 15,-6 4-9-15,2-2 1 0,1 1-1 0,-3-2-4 16,0-6-2-16,0-5 2 0,1-2 3 0,-5-4 6 16,2-1 5-16,-3 5-2 0,3-1-4 0,2 3-4 15,-5 0 0-15,3 2-3 0,2-2 2 0,-3-1 1 16,3-4-3-16,-4-5 0 0,1-4 1 16,3-5-6-16,-2-4 6 0,-1-1 1 0,1-1 4 15,2-1 4-15,-3 2-2 0,1 3 2 0,0 0-3 16,-1-1-1-16,1-1-3 0,2 2 2 0,-7-3-2 15,5-4 1-15,0-7 5 0,-1-2-1 0,3-7-3 16,-6-4 0-16,1-5-5 0,3-3 5 0,0-4-4 16,-5-3 1-16,5-4 4 0,2-5-8 0,-5-1 5 15,5-4 1-15,2 0-4 0,-3-5 6 0,5-4-2 16,0-1 2-16,2-1 2 0,2-4 9 0,-4 2 63 16,4-5 46-16,0 0 9 0,0 0-11 0,0 0-61 15,0 0-48-15,0 0-11 0,0 0 0 16,0 0 0-16,0 0 0 0,0 0 0 0,0 0 0 0,0 0 0 15,0 0 0-15,0 0 0 0,0 0 0 16,0 0 0-16,0 0 0 0,0 0 0 0,0 0 0 16,0 0 0-16,0 0 0 0,0-13 0 0,0 13 0 15,23 0 0-15,-23 0 0 0,35-11 0 0,-8 11 0 16,6-11 0-16,12 5 0 0,9 2 0 0,12 0 0 16,6 3 0-16,13 0 0 0,6 1 0 0,12 0 0 15,13 0 0-15,4 0 0 0,12 22 0 0,11-22 0 16,6 18 0-16,8-18 0 0,4 19 0 0,5-19 0 15,5 17 0-15,5-17 0 0,0 16 0 0,8-16 0 16,0 12 0-16,4-12 0 0,-2 9 0 16,6-4 0-16,0-5 0 0,7 7 0 0,-1-5 0 15,3 1 0-15,-7 1 0 0,6-2 0 0,-1 2 0 16,3 2 0-16,1 0 0 0,2 0 0 0,-3 0 0 16,-7 1 0-16,-7 2 0 0,4-1 0 0,-6-1 0 15,-6 1 0-15,-5 0 0 0,-9 2 0 0,-5-2 0 16,-4 2 0-16,-8-3 0 0,-6 1 0 0,-13-1 0 15,-12 2 0-15,-15-4 0 0,-2-1 0 0,-22 0 0 16,-3-2 0-16,-9 1 0 0,-12-3 0 0,-7 1 0 16,-13-1 0-16,-6 0 0 0,-8 0 0 0,-11 0 0 15,-2 0 0-15,-2 0 0 0,-6 0 0 0,0 0 0 16,0 0 0-16,0 0-9 0,0 0-169 16,0 0-189-16,0 0-266 0,-24 0-226 0,24 0-36 15,-19 0-59-15,19 0-46 0,-29 27-179 0,29-27 204 16</inkml:trace>
  <inkml:trace contextRef="#ctx0" brushRef="#br0" timeOffset="75761.25">30992 9407 3261 0,'0'4'43'0,"0"-2"12"0,0 0 36 0,0-2 49 16,0 0 9-16,0 0 43 0,0 0 20 0,0 0 1 15,0 0-16-15,0 0-13 0,0 0-33 0,0 0-28 16,0 0-23-16,0 0-35 0,0 0-23 0,0 0-24 16,0 0-14-16,0 0-12 0,0 0-3 0,0 0 2 15,0 0-3-15,27 0 0 0,-27 0-2 16,35 0 4-16,-12 18 6 0,6-18-3 0,2 20 7 15,0-20-6-15,4 25-2 0,-2-14 4 0,2 0 3 16,-6 0 2-16,2 0 2 0,-6-1 41 0,0 0 17 16,-9-3 22-16,-1-1 27 0,-3-1-32 0,-5-1-16 15,-3-1-27-15,-4-1-23 0,0-2-15 0,0 0-2 16,0 0 1-16,0 0-4 0,0 0 12 0,0 0-4 16,0 0 13-16,-29 0 7 0,29 0-4 0,-25 0 0 15,8 0-3-15,-3 0-13 0,1 25 4 0,-4-25-4 16,1 21-8-16,-1-21 8 0,2 30-86 0,-1-9-60 15,1 2-50-15,0 3-61 0,5 2-2 0,-3 4-31 16,2 3-68-16,1-1-65 0,4 4-46 0,-3-2-77 16,1 3-144-16,1-3-50 0,-1-3 130 0</inkml:trace>
  <inkml:trace contextRef="#ctx0" brushRef="#br0" timeOffset="76356.39">30724 10151 4025 0,'26'0'21'0,"3"0"35"0,-4-26 60 16,4 26 73-16,-4-24 57 0,2 24 46 0,-4-21-11 15,-5 21-39-15,-5 0-67 0,-3-16-77 0,-2 16-57 16,-8 0-45-16,6 0-26 0,-6-8-12 0,0 8 5 16,0 0 8-16,0 0 14 0,0 0 4 15,0 24 11-15,-26-24 4 0,26 32 6 0,-21-11 1 16,21 6-7-16,-23 1-4 0,9 3-4 0,-3 2 8 15,3 0-5-15,-5 0 1 0,2 0 6 0,-1 1-7 16,-1-3 4-16,1 0 3 0,1 0-33 0,1-8-1 16,1 2-4-16,5-5 5 0,-3-3 18 0,5-4 13 15,2-4 7-15,2-3 5 0,2-1 11 0,2-5-7 16,0 0 4-16,0 0-4 0,0 0-4 0,0 0-8 16,0-28-3-16,25 28-12 0,-25-36 0 0,26 12 1 15,-26-3-1-15,38-2 4 0,-14-4-4 0,1 1 1 16,6-1-5-16,0 1 8 0,2-1-4 0,2 2 11 15,1 1-1-15,-1 3-6 0,-2 4 3 16,2-3-7-16,-4 6 7 0,-2 0 7 0,-2 4 21 16,0 0 8-16,-7 3-3 0,-1 2 0 0,-3 2-25 15,-5 2 0-15,-1 2-8 0,-2 1-12 0,-3 2 4 16,-3 1-11-16,-2 1-7 0,0 0 4 0,0 0 1 16,0 0 6-16,0 0 9 0,0 23 6 0,-29-23-3 15,29 28 6-15,-27-9 1 0,8 2-4 0,-1 3 3 16,-3 0 1-16,0 3 3 0,-4-2-4 0,2 2 4 15,-2 2-7-15,-1-1-11 0,1-3-11 0,0 1-18 16,2 0-22-16,2-1-4 0,3-2 2 16,1-1 13-16,5-3 22 0,1-3 14 0,5-1 15 15,4-3 3-15,0-5 1 0,2 0 4 0,2-3 6 16,0-2 0-16,0-1-4 0,28 1 0 0,-28-2-2 16,38 0-5-16,-11 0 5 0,1 0-4 0,6 0-4 15,-1 0 1-15,0 0-58 0,-2 0-58 0,-4 0-78 16,-3-20-86-16,-1 20-55 0,-2 0-89 0,-5 0-74 15,-1 0-101-15,-3-11-211 0,-4 11-3 0,-1 0 153 16</inkml:trace>
  <inkml:trace contextRef="#ctx0" brushRef="#br0" timeOffset="76720.34">31340 10483 4303 0,'16'0'15'15,"-1"0"38"-15,-3 0 70 0,7 0 98 0,-1 0 102 16,-3 0 75-16,-3 0 2 0,-2 0-65 0,-7-19-106 16,3 19-118-16,-6 0-76 0,0 0-37 0,0 0-26 15,0 0 2-15,0 0 0 0,0 0 1 0,0 0 7 16,-27 0-41-16,27 21-25 0,-23-21-42 0,23 29-47 16,-29-10-9-16,29 3-29 0,-25 1-30 0,25 3-23 15,-20 1-10-15,20 0-28 0,-13 4-18 0,13 3-38 16,-8-1-62-16,8 2-60 0,0-3-154 0,0-4-169 15,0-3 126-15</inkml:trace>
  <inkml:trace contextRef="#ctx0" brushRef="#br0" timeOffset="77937.47">22852 9299 2325 0,'0'1'39'16,"0"2"23"-16,-14-1 23 0,14-2 35 16,0 0 0-16,0 0 20 0,0 0 21 0,0 0 11 15,0 0-2-15,0 0-1 0,0 0-8 0,0 0-15 16,0 0-16-16,0 0-22 0,0 0-12 0,0 0-8 15,0 0-1-15,0 0 10 0,0 0 6 0,-17 0 8 16,17 0 18-16,0 0 6 0,0 0 9 0,0 0 27 16,0 0 18-16,0 0 28 0,0 0 20 0,0 0 4 15,0 0-27-15,0-15-61 0,0 15-62 0,0 0-58 16,23-12-29-16,-23 12 4 0,20-18 14 0,-3 7 10 16,-1-2 13-16,7-4 0 0,0 3 6 15,2-4 17-15,4-1-1 0,6-1-9 0,0 0-14 16,6-3-30-16,5 0-8 0,5-2 27 0,5 0 15 15,8-3 19-15,3 0 24 0,1-2-12 0,4-1-9 16,5-1-9-16,1-3-12 0,3-1 11 0,-1-4 10 16,-1-2-3-16,4-3-14 0,3-3-15 0,1-2-17 15,2-2 10-15,4 1-4 0,2 0-5 0,4 2 6 16,1 0 18-16,1 0-1 0,0 2-1 0,3 1-11 16,-1 4-33-16,0-3 0 0,1 2 0 0,-1-2 0 15,5 2 0-15,3-4 0 0,5 4 0 0,-7-3 0 16,7 2 0-16,-4-2 0 0,2-2 0 0,-7 1 0 15,5-1 0-15,-5 0 0 0,1-2 0 16,-3 1 0-16,3 1 0 0,-1-2 0 0,5 0 0 16,-5 4 0-16,3 2 0 0,-7 2 0 0,-6 1 0 15,2 2 0-15,-8 1 0 0,-2 4 0 0,-4-1 0 16,-2 4 0-16,-9-1 0 0,-2 0 0 0,1 2 0 16,-3 1 0-16,-6 0 0 0,-2 3 0 0,-6 1 0 15,-2-1 0-15,-5 3 0 0,-5 2 0 0,-3-1 0 16,-2 4 0-16,-6 3 0 0,-6 0 0 0,-4 5 0 15,-6-1 0-15,-3 6 0 0,-6 1 0 0,1 0 0 16,-7 1 0-16,0 3 0 0,0-1 0 0,-2 1 0 16,0 0 0-16,0 0-17 0,0 0-69 0,0 0-86 15,0 0-115-15,0 0-97 0,0 0-84 16,0 0-90-16,-23 0-32 0,23 22-16 0,0-22-8 16,-27 22 12-16,27-22-24 0,-23 32-176 0,13-16-77 15,-2 0 162-15</inkml:trace>
  <inkml:trace contextRef="#ctx0" brushRef="#br0" timeOffset="78533">28518 6420 3556 0,'0'0'0'0,"0"15"-2"0,0-15 2 0,0 0 30 16,21 0 30-16,-21 0 40 0,0 0 28 0,0 0 0 15,0 0 1-15,0 0-14 0,14 0-8 0,-14 0-6 16,0 0-13-16,15 0-12 0,-15 0-13 0,12 0-26 15,2 0-13-15,-1 0-1 0,10 0 16 0,-1 0 30 16,9 0 18-16,5 0 29 0,1 0 18 0,6 0 13 16,-2 0 16-16,3 0-1 0,-7-21-17 0,0 21-8 15,-6 0 3-15,-4-17 3 0,0 17-3 0,-6 0-20 16,-7-12-35-16,-3 12-36 0,-3 0-28 0,0 0-16 16,-4 0-16-16,-4 0-10 0,0 0 2 15,0 0 1-15,0 0 8 0,0 0 11 0,0 0 0 16,-25 23-2-16,25-23 3 0,-22 30-4 0,22-10 4 15,-38 1 3-15,16 3-3 0,-5 2 1 0,4-1 1 16,-4 4-62-16,-4-2-60 0,4 1-101 0,0-1-103 16,1 1-46-16,7 0-59 0,-4-1-27 0,5 1-46 15,5 2-54-15,1-2-76 0,2 1-205 0,10 1 4 16,0-2 160-16</inkml:trace>
  <inkml:trace contextRef="#ctx0" brushRef="#br0" timeOffset="79256.24">29020 6912 3565 0,'0'-6'20'0,"0"1"48"0,0-3 49 15,0 1 33-15,0-4 15 0,31 3-20 0,-31 0-24 16,23 2-20-16,-23-2-17 0,31 2-15 0,-16-1-11 16,1 3 5-16,-1-2-7 0,5 2-8 0,-5 2-17 15,-1-1-14-15,1-1-13 0,-3 3-8 0,0 0 4 16,-1 0-10-16,-3 1 0 0,0 0 1 0,1 0-3 15,-3 0 5-15,-2 0-3 0,2 0 6 0,-2 26 0 16,0-26 8-16,1 33 0 0,-5-12-2 0,4 5-1 16,-4 3-9-16,0 3 4 0,0-1 0 0,0 5 11 15,0-2 1-15,-36 1-4 0,36 1 2 0,-41-1-11 16,18-3 2-16,-3-1 0 0,-5 1-6 16,4-9-6-16,4-1 2 0,0-6 4 0,7-4 6 15,-3-4 9-15,11-5 7 0,-3 1 2 0,11-4-3 16,0 0 0-16,0 0-8 0,0-34 0 0,0 14-3 15,0-6-3-15,0-8 1 0,0 0 0 0,34-4 2 16,-34 2 3-16,39-1-1 0,-12 1-5 0,4 4 2 16,4 0-2-16,0 3 0 0,2 0 2 0,-4 3 6 15,0 2 15-15,-4 1 16 0,-2 3 15 0,0 3-1 16,-6 3 21-16,-3 5 6 0,1-1 17 0,-7 2 7 16,-1 3-28-16,-1 1-28 0,-6 3-31 0,0-1-33 15,0 2-11-15,-4 0 6 0,0 0 1 0,0 0 7 16,0 0 10-16,0 0-6 0,-29 23 10 15,29-23 5-15,-29 23-3 0,29-7 3 0,-37 2-18 16,15 4-16-16,-3-1-20 0,0 2-15 0,0 1-6 16,-2 1 4-16,0-1 4 0,0 1 3 0,3-3 5 15,-1-3-1-15,0 4 8 0,4-2 16 0,3 0 1 16,7-4 12-16,-1-1 8 0,4-2 1 0,6 0 11 16,2 0 3-16,0-2 3 0,0-3-3 0,29-3 7 15,-29 2-3-15,41-2-2 0,-18-3 3 0,4 1-6 16,4-4-3-16,-5 0 2 0,3 0-5 0,0 0-1 15,-2 0-10-15,0 0-54 0,0 0-80 16,-4-21-99-16,-1 21-119 0,-5 0-102 0,-3-18-126 16,-1 18-266-16,-3-19 57 0,-2 6 154 0</inkml:trace>
  <inkml:trace contextRef="#ctx0" brushRef="#br0" timeOffset="79688.35">29533 7286 3156 0,'25'0'32'0,"-25"0"18"0,27 0 57 16,-27 0 60-16,29 0 32 0,-13-22 32 0,-1 22-15 16,-3 0-25-16,-2-18-37 0,3 18-32 0,-3 0-22 15,-2-15-13-15,-1 15-13 0,1-11-21 0,0 11-13 16,0-10-24-16,-4 10-11 0,5-11-3 0,-3 5-6 16,4 1 2-16,1 1 2 0,-1-3 3 15,0 1 0-15,-1 1-4 0,1 0 0 0,-2 1 0 16,0 1 0-16,1-1 0 0,-3-1-6 0,2 5 0 15,-4-3 0-15,0 3-1 0,1 0 0 0,-3 0-4 16,-2 0-3-16,0 0-4 0,0 0 7 0,0 0 0 16,0 0 2-16,0 24 6 0,0-24 1 0,0 28 5 15,0-5 1-15,0 2-4 0,-23 1 1 0,23 4-1 16,-17 1-7-16,17 1-2 0,-29-2-8 0,11 1-11 16,-5-5 5-16,2 1-5 0,-5-3 4 0,-3-2-3 15,2-3-1-15,0-2 5 0,4-3-5 16,-4-2 9-16,9-3 1 0,-1-1 0 0,7-2 13 15,3-3 7-15,5 0 11 0,2-1 2 0,2-2-1 16,0 0-6-16,0 0-5 0,46 0 7 0,-20 0 4 16,12 0 7-16,7 0 3 0,11 0-4 0,4 0-12 15,6 0-5-15,6 0-2 0,3 0-4 0,-9 0 2 16,2 19-4-16,-8-19-42 0,-8 18-77 0,-9-18-143 16,-10 13-185-16,-8-13-162 0,-10 15-307 0,-7-15 19 15,-8 0 188-15</inkml:trace>
  <inkml:trace contextRef="#ctx0" brushRef="#br0" timeOffset="80474.25">23549 3178 2457 0,'0'0'70'0,"0"0"65"16,0 6 79-16,0-5 85 0,-19-1 18 0,19 0 27 16,0 0-4-16,0 0-15 0,0 0-14 0,0 0-18 15,-14 0 16-15,14 0 16 0,0 0-4 0,0 0-25 16,0 0-56-16,0 0-64 0,0 0-63 0,0 0-53 15,0 0-35-15,0 0-27 0,0 0-15 0,0 0 1 16,0 0-6-16,0 0 3 0,0 0 9 16,0 0-2-16,0 0 3 0,-25 22 7 0,25-22-3 15,-19 25 4-15,19-9 6 0,-27 4-4 0,11-1-3 16,1 0-17-16,1 1-21 0,6-1-13 0,-5-1-7 16,3-1 20-16,2-3 21 0,1-4 23 0,5-1 13 15,0-5 14-15,2-1 4 0,0-3-5 0,0 0-3 16,0 0-13-16,0 0-6 0,35-35 5 0,-35 35 8 15,42-37 12-15,-18 12 12 0,3 0-1 0,4-3 17 16,0 0 9-16,-6 2 10 0,2-1 16 0,-4 0-12 16,-3 3-9-16,1 2-3 0,-6 1-12 0,1 3-2 15,-6 3-5-15,3 2-25 0,-1 4-17 16,-1 1-16-16,-7 4-15 0,2 3-4 0,-6 0-36 16,2 1-39-16,-2 0-9 0,0 0-24 0,0 30-30 15,0-30-51-15,0 45-99 0,0-15-106 0,0 8-51 16,0 6-37-16,0 6-62 0,0 1-88 0,0 6-194 15,0 3-249-15,-25 5 177 0</inkml:trace>
  <inkml:trace contextRef="#ctx0" brushRef="#br0" timeOffset="81185.1">21872 3184 5006 0,'39'0'7'0,"-20"0"51"0,0 0 79 0,-5 0 109 16,5-31 67-16,-19 31-17 0,20 0-59 0,-20 0-110 15,0-14-80-15,0 14-38 0,0 0-25 16,0 0-10-16,0 0 4 0,0 0 1 0,0 0 7 16,0 0 7-16,0 0 9 0,-29 25-1 0,29-25-3 15,-26 21 5-15,26-21-17 0,-29 29 6 0,14-15 0 16,3 0-2-16,1 0 10 0,11-1-2 0,-10-1 6 15,10 0-6-15,0-1 12 0,0-2 0 0,0 2-4 16,33 0 11-16,-33-1-5 0,48-2 0 0,-17 0-1 16,4-3-7-16,4-3 0 0,0-2 2 0,3 0 11 15,-5 0 41-15,-4 0 51 0,-4-23 42 16,0 23 36-16,-8-19 8 0,1 19-24 0,-9-22-14 16,1 22-12-16,-3-27 6 0,-3 14 7 0,2 0-31 15,-4 0-35-15,3 0-52 0,-3 1-40 0,-2 0 0 16,-2 0 0-16,2 1 0 0,0 2 0 0,-4 1 0 15,0-1 0-15,0 5 0 0,0 0 0 0,0 2 0 16,0 2 0-16,0 0 0 0,0 0 0 0,0 0 0 16,0 0 0-16,0 0 0 0,0 0 0 0,0 29 0 15,0-29 0-15,0 34 0 0,-22-11 0 0,22 8 0 16,0 5 0-16,-27 0 0 0,27 7 0 0,-17 5 0 16,17 4 0-16,-14 2 0 0,14 3 0 0,-11-2 0 15,11 0 0-15,-14 1 0 0,8-4 0 0,-7-2 0 16,1-7 0-16,-5-2 0 0,1-3 0 15,-5-4 0-15,-2-5 0 0,-1-4 0 0,-3-3 0 16,2-4 0-16,0-3 0 0,-2-3 0 0,0-4 0 16,0-1 0-16,-1-6 0 0,3-1 0 0,-6 0 0 15,-2 0 0-15,2 0-41 0,-4-35-139 0,1 35-161 16,-5-36-240-16,4 14-203 0,6-1-52 0,-6-3-65 16,4-1-21-16,2 0-244 0,8-4 134 0,5 2 226 15</inkml:trace>
  <inkml:trace contextRef="#ctx0" brushRef="#br0" timeOffset="92153.72">30606 3359 4007 0,'18'0'5'0,"-18"0"22"0,21 0 35 16,-21 0 32-16,19-27 40 0,-9 27 24 0,-10-19 8 15,8 19 8-15,-8 0-8 0,0 0-4 0,11-13-15 16,-11 13-23-16,4 0-17 0,-2-13-32 0,2 13-29 16,2-11-16-16,2 5-18 0,1 0-16 0,1 1-3 15,2-1-12-15,7 1 1 0,0 2 4 0,1-1 10 16,7 1 8-16,-2 2-8 0,4 1 0 0,0 0-7 15,4 0 0-15,-2 0 4 0,-2 0-4 0,0 0-4 16,0 27 0-16,-4-27 3 0,-5 20 0 0,1-20-1 16,-7 23-2-16,-3-8-6 0,-7 0 4 0,-2 5 20 15,-2 1 3-15,0 1 6 0,0 3-6 0,-41 0-13 16,41 1-3-16,-44 1-4 0,17 2 1 16,-2-6 7-16,-2-1 5 0,2-1 2 0,-2-5 7 15,5 0-7-15,3-6-1 0,2-1 7 0,11-5 5 16,-3-2 26-16,7 2 72 0,6-2 56 0,-4 0 72 15,4-2 24-15,0 1-28 0,0 1-29 0,0 0-46 16,0 1-38-16,23-1-30 0,-23 2-25 0,23 4-24 16,-23 0-11-16,31 2-12 0,-13 3-10 0,1 0-5 15,3 0-6-15,-5 1-2 0,-3-4-3 0,-1 1 1 16,-5-3 1-16,-6 0 3 0,4 1-2 0,-6-1 3 16,0 1 3-16,0 1-1 0,0 0 4 15,0 6 2-15,0 0-3 0,0 3 1 0,-33 0-2 0,33 3 0 16,-27 2 1-16,27 1-24 0,-33-1-49 0,15 2-41 15,-3-3-45-15,-2 4-41 0,-1-4-36 16,-3-1-68-16,0-2-50 0,-6-2-27 0,2-2-7 16,-4-4 22-16,-3-5-12 0,-1-5-32 0,-2-2-42 15,-1 0-70-15,-1-26-133 0,2 26-167 0,8-46 135 16</inkml:trace>
  <inkml:trace contextRef="#ctx0" brushRef="#br0" timeOffset="92661.88">31366 3371 4646 0,'52'-9'1'16,"-10"-1"21"-16,-11 2 51 0,-9-1 74 0,1-9 79 15,-11 8 67-15,-1 3 27 0,-9 5-12 0,-2 0-41 16,0 2 31-16,0 0 4 0,0 0-15 0,0 0 1 16,0 34-76-16,0-34-36 0,0 41-31 0,-25-12-42 15,25 6-42-15,0 4-45 0,-23 3-16 0,23 5 0 16,-18 1 0-16,18 3 0 0,-23 3 0 0,11-2 0 15,5-1 0-15,-3-2 0 0,0-1 0 0,1-2 0 16,1-5 0-16,2-2 0 0,-4-7 0 0,1-3 0 16,1-6 0-16,6-6 0 0,-2-4 0 0,2-5 0 15,0-1 0-15,0-5 0 0,2-2 0 0,0 0 0 16,0 0 0-16,0-25 0 0,0 25 0 16,33-41 0-16,-33 11 0 0,29-9 0 0,-9-7 0 15,1-7 0-15,2-5 0 0,-1-7 0 0,3-5 0 16,0 1 0-16,-4 1 0 0,1 2 0 0,1 1 0 15,-2 7 0-15,-3 5 0 0,1 8 0 0,4 8 0 16,0 3 0-16,3 7 0 0,1 5 0 0,2 4 0 16,6 5 0-16,5 8 0 0,3 0 0 0,3 5 0 15,3 0 0-15,1 24 0 0,-1-24 0 0,1 45 0 16,0-14 0-16,-1 4 0 0,-5 6 0 0,-5 3 0 16,-4 6 0-16,-6 7 0 0,-6 1 0 15,-5 6 0-15,-7 0 0 0,-7 1 0 0,-4 3 0 16,0-4 0-16,-27-3 0 0,27-2 0 0,-48-5 0 15,15-4 0-15,-2-4 0 0,-4-3-20 0,-5-3-79 16,-1-5-87-16,0-2-107 0,-1-4-107 0,1-4-71 16,-3-3-76-16,0-5-10 0,5-4 13 0,-7-4 29 15,5-5 17-15,-5-4-44 0,-1 0-89 0,-3 0-205 16,0-43 20-16,-2 18 160 0</inkml:trace>
  <inkml:trace contextRef="#ctx0" brushRef="#br0" timeOffset="93268.85">30416 2883 2777 0,'0'0'-2'0,"0"0"6"0,0 0 21 0,-31 0 45 15,31-27 39-15,-27 27 32 0,27 0 9 0,-35-14-25 16,20 14-12-16,-1 0-12 0,-1 0-5 0,5 0 7 16,1 0-3-16,11 0 2 0,-14 0 5 0,14 0-1 15,-2 17-3-15,2-17 17 0,0 0 12 0,0 0 3 16,25 0-14-16,-25 15-41 0,45-15-38 0,-8 11-21 16,11-3 9-16,10-3-7 0,16 1 6 15,9-1-17-15,14-2-13 0,12-1 4 0,13 0 8 0,13-2 11 16,7 0-2-16,9 0 0 0,11 0-20 15,9 0 9-15,92 0 56 0,10 0 50 0,-180 0 60 16,-7 0 50-16,80 0-4 0,-13 0-1 0,-19 0-39 16,-20 0-62-16,-21 0-46 0,-21 16-53 0,-20-16-24 15,-17 0-5-15,-6 16-5 0,-13-16 6 0,-5 25 7 16,-9-5 21-16,-2 6 27 0,0 8 11 0,0 7 5 16,-35 8-9-16,35 8-28 0,-44 4 6 0,19 13-5 15,-1 8-10-15,1 8 3 0,-2 7-13 0,0 5-3 16,2 3 2-16,-4 2 3 0,7 4-2 0,-1-5 6 15,-4-4-2-15,0-1-1 0,0-2-66 0,0 3-78 16,-2 0-110-16,0-1-176 0,-4-6-81 16,-2-2-79-16,-6-10-77 0,-7-9-56 0,-3-12-236 15,-9-21-81-15,-13-18 191 0</inkml:trace>
  <inkml:trace contextRef="#ctx0" brushRef="#br0" timeOffset="93704.64">30130 2928 6497 0,'0'-26'-10'0,"0"2"1"15,35 5 2-15,-35-3-1 0,50-12 2 16,-23 17 20-16,0 14 25 0,-4 3 32 0,-1 0 38 16,1 39 16-16,2-11 10 0,0 7 13 0,-3 8-15 15,-5 7-31-15,-7 9-33 0,-1 5-44 0,-9 8-1 16,0 5-3-16,0 10-3 0,-34 3-3 0,8 6-5 15,-7 4-3-15,-3-1 0 0,-7 3 9 0,-5-5-10 16,-5-2 7-16,-7-8 2 0,-4-4-5 0,-2-7 5 16,1-6-2-16,-3-7-5 0,4-5-2 0,4-6 2 15,2-5-7-15,13-9 3 0,6-7-1 0,5-8 4 16,12-5 48-16,5-5 76 0,11-7 5 0,2-1-7 16,4-5-48-16,0 0-76 0,41 0-5 0,1 0 0 15,13 0 0-15,20 0 0 0,20 0 0 16,21 0 0-16,22 0 0 0,19 0 0 0,23 0 0 0,19 32 0 15,15-32 0-15,6 39 0 0,1-14 0 16,2 3 0-16,-2-2 0 0,106 15 0 0,-238-41 0 16,91 26 0-16,-21-11 0 0,-15-5 0 0,-22-10 0 15,-16 10 0-15,-28-10 0 0,-18 0 0 0,-18 0 0 16,-13 0 0-16,-17 0 0 0,-4-21 0 0,-8 21 0 16,0 0 0-16,-29-25-86 0,5 25-236 0,-14-24-392 15,-5 10-310-15,-9-3-281 0,-10 6-403 0,-4-4 374 16,0 6 311-16</inkml:trace>
  <inkml:trace contextRef="#ctx0" brushRef="#br0" timeOffset="100360.94">13734 5284 3710 0,'0'0'31'0,"-21"0"7"0,21 0 21 0,0 0 35 16,0-22 19-16,0 22 48 0,0 0 43 0,0-17 24 15,0 17-14-15,0 0-44 0,0 0-48 0,0-10-51 16,0 10-30-16,0-9-7 0,0 9-13 0,0-8-10 16,0 4-4-16,0 0-11 0,0-1 1 0,0 2 3 15,0-3 0-15,0 0 3 0,0-2-4 0,25 0 1 16,-25-3-5-16,21 0 4 0,-7 0-1 15,1-2 1-15,-1 1-4 0,3 0-2 0,1 0-1 16,-1-1 0-16,1 4 0 0,-3-1 7 0,-1 3-4 16,3 0 0-16,-3 0-4 0,-3 4-2 0,3-1-1 15,-6 3-6-15,1 1 3 0,-1 0 1 0,0 0 1 16,1 0 4-16,-1 23 0 0,2-23 2 0,-4 28-1 16,3-11 2-16,1 4 3 0,-4 4-1 0,0 2 9 15,-2 0 0-15,-4 2-3 0,0 2-16 0,0 1-22 16,0 0-8-16,-41-1-14 0,16 1 1 0,-4-3 13 15,-4-2 2-15,-6 1 19 0,-6-3 10 0,-3-3 4 16,-2-3 4-16,3-1 4 0,-1-2-2 16,7-2 2-16,4-3 0 0,8-3-3 0,8 0 7 15,9-2 0-15,3-2 7 0,9 1 1 0,0-1 10 16,29 1 8-16,-2-1 6 0,8 1 7 0,9 1-8 16,12-1 4-16,4 2-8 0,8-2-5 0,-4 1-1 15,2-1-17-15,-6-2 3 0,-6 0-10 0,-5-1 3 16,-9 0-11-16,-7-2-81 0,-8 1-64 0,-7-1-121 15,-1 0-147-15,-9 0-141 0,-2 0-273 0,-2 0-173 16,-4-23 162-16</inkml:trace>
  <inkml:trace contextRef="#ctx0" brushRef="#br0" timeOffset="100869.74">14327 5159 4266 0,'19'0'13'0,"-5"0"37"0,-3 0 60 15,-11-33 76-15,18 12 66 0,-18 21 30 0,6-26-8 16,-6 26-37-16,0-18-63 0,0 18-62 0,-24-17-48 16,24 17-38-16,-25-15-18 0,25 15-8 0,-29-9-13 15,29 9 0-15,-31 0 8 0,31 0-6 0,-29 29 15 16,29-29 2-16,-21 44 8 0,21-14 41 0,-14 6 9 16,14 2 28-16,-11 1-3 0,11 6-32 15,0-2-5-15,0-1-34 0,0 1-13 0,0-5-1 0,0-3-4 16,0 0-2-16,0-8 4 0,0-4 0 15,0-4 2-15,0-3 6 0,0-6 5 0,0-2 12 16,0-5 78-16,0-2 43 0,0-1-5 0,0 0-10 16,0 0-85-16,0-38-46 0,0 18-5 0,0-7-3 15,0-4 2-15,21-7-1 0,-21-1 5 0,0-5-4 16,0-4-1-16,23-1-3 0,-23-3-6 0,23-4 10 16,-9 2-3-16,3-1 6 0,3-2 8 0,3 2 19 15,-2 4 17-15,1 4 35 0,-1 6 15 0,4 6-19 16,-4 5-12-16,3 7-35 0,-1 7-21 0,2 5-7 15,-2 6-5-15,1 5-5 0,1 0-1 16,0 23 3-16,-2-1 6 0,2 8 9 0,-5 7 6 16,1 8 6-16,0 5 0 0,-5 7 2 0,-1 3 1 0,-5 3-1 15,0 2 3-15,-6-2-1 0,-4-3-4 16,0-1-7-16,0-2-7 0,-26-5-1 0,26-1 1 16,-40-4 3-16,9-2 2 0,0-3-1 0,-4-2-3 15,-8-3 4-15,-3-2-21 0,-3-4-60 0,-3-1-60 16,4-5-88-16,-1-5-78 0,1-3-103 0,1-4-110 15,1-3-55-15,7-4-58 0,-4-3-28 0,3-3-63 16,-5 0-239-16,6 0-24 0,-5-29 189 0</inkml:trace>
  <inkml:trace contextRef="#ctx0" brushRef="#br0" timeOffset="101296.1">13409 4675 3789 0,'-16'0'3'16,"1"0"9"-16,5-1 28 0,4 1 54 0,6-3 50 15,-2 0 43-15,2 2 8 0,-2 1-40 0,2-3-37 16,0 2-27-16,-2 1 11 0,2-2 45 0,0 2 23 16,0-2-20-16,0-1-56 0,0-1-54 0,29-4-46 15,-29-1-5-15,51-3 1 0,-11 0 0 0,13-1 3 16,16-3-7-16,7 1 8 0,15-2-9 15,8 2 5-15,9 0 7 0,3 1-11 0,9-1 11 16,4 1 48-16,2 1 54 0,2 1 49 0,-1 1 57 16,-3 0 8-16,-2 0-13 0,-9 2 6 0,-11 1-45 15,-14-1-32-15,-9 3-24 0,-19 3-36 0,-10-1-22 16,-15 3-32-16,-8 1-24 0,-11 0-7 0,-6 0 6 16,-8 23 48-16,-2-23 40 0,0 44 20 0,-26-9 21 15,26 8-23-15,-48 14-24 0,15 14-2 0,-6 11-12 16,-1 7-8-16,-3 9-5 0,2 5-14 0,1 4-10 15,5 3-6-15,0-4-7 0,6-3 0 0,0 0 8 16,4 1-3-16,1 4 1 0,3 2-22 16,-4-1-50-16,4 3-34 0,-3-2-52 0,1-2-61 15,-2-5-68-15,-2-12-149 0,-6-10-145 0,-4-9-76 16,-6-13-82-16,-7-9-49 0,-6-13-124 0,-10-10-209 16,-2-13 190-16</inkml:trace>
  <inkml:trace contextRef="#ctx0" brushRef="#br0" timeOffset="101720.49">13112 5180 5338 0,'0'-46'42'0,"0"3"84"0,0-2 119 16,0 1 107-16,29 3 81 0,-29-3 22 0,22 12-39 0,-22 7-56 16,0 9-122-16,0 1-105 0,0 4-83 15,0 4-54-15,0 6-7 0,0 1 3 0,0 0 2 16,0 49 9-16,0-12 5 0,-33 12 0 0,33 11 0 15,-31 10-6-15,13 9 0 0,-1 3-1 0,3 6-1 16,1 2 0-16,-3 1 0 0,7 1 0 0,-1 3 0 16,-1 5 0-16,3 2 0 0,0 3 0 0,4-2 0 15,-3-3 0-15,-1-5 0 0,4-4 0 0,-3-13 0 16,3-11 0-16,-2-11 0 0,4-12 0 0,-2-11 0 16,1-7 0-16,5-7 0 0,-2-8 0 15,2-3 0-15,0-8 0 0,0 0 0 0,42 0 0 16,-7 0 0-16,8-30 0 0,17 30 0 0,13-28 0 15,16 28 0-15,14-31 0 0,17 31 0 0,8-26 0 16,10 26 0-16,7-19 0 0,6 19 0 0,6-11 0 16,0 11 0-16,-4 0 0 0,-4-5 0 0,-10 5 0 15,-9-4 0-15,-15 1 0 0,-11-2 0 0,-17 3 0 16,-21-5 0-16,-12 2 0 0,-17 1 0 0,-12-1 0 16,-11 0 0-16,-8 3 0 0,-6-2 0 0,0 1 0 15,-33 1 0-15,6-1-122 0,-12 1-249 0,-6 2-361 16,-7-1-298-16,-10 1-223 0,-4 0-316 0,0 0 254 15,-3 29 297-15</inkml:trace>
  <inkml:trace contextRef="#ctx0" brushRef="#br0" timeOffset="110627.74">8564 2055 3535 0,'-6'0'22'0,"4"-1"21"0,-2 1 30 0,0 0 35 16,4-2 25-16,0 1 25 0,-3 1 17 0,1 0-5 16,2 0-25-16,-2 0-22 0,2 0-21 0,0 0-8 15,0 0 8-15,0 0 6 0,0 0 3 0,0 0 13 16,25 0-11-16,-25 0-11 0,41 0-9 0,-10 0-18 16,9 0-8-16,5 0 5 0,7 0 10 0,10 0 28 15,6 0 36-15,5-20-5 0,5 20-6 0,3 0-11 16,1-19 4-16,3 19 20 0,-2 0 20 0,-5-17-11 15,-3 17-27-15,-7-8-29 0,-6 8-27 16,-10 0-22-16,-7-5-19 0,-8 5-13 0,-10 0-18 16,-4 0-9-16,-11 0-8 0,-1 0 2 0,-7 0 14 15,-2 0 34-15,-2 27 44 0,0-8 40 0,0 2 11 16,0 8-18-16,-27 6-29 0,27 5-43 0,-29 8-20 16,29 3-12-16,-35 6-8 0,20 4 0 0,-1 3 0 15,-1 4 0-15,3 3 0 0,2 1 0 0,-1-1 0 16,3-1 0-16,-1-4-20 0,-1-2-63 0,0-4-90 15,-1-4-126-15,-1-6-185 0,-3-6-178 0,-3-6-88 16,-5-6-118-16,-6-8-73 0,-11-7-283 0,-3-13 99 16,-9-4 243-16</inkml:trace>
  <inkml:trace contextRef="#ctx0" brushRef="#br0" timeOffset="111006.73">8568 2088 6128 0,'25'-28'52'0,"0"5"119"0,-7 3 113 0,-18 1 87 16,38-4 15-16,-38 12-73 0,18 4-97 0,-18 2-89 16,0 2-73-16,0 2-53 0,0 1-14 0,0 0 2 15,0 0 4-15,0 25 8 0,0-25 2 0,-29 41-3 16,29-9 2-16,-33 7 3 0,15 3 0 0,-3 9 6 16,-2 4 0-16,0 7-4 0,3 5-5 0,-5 2 3 15,2 4 1-15,1-1-1 0,1 3 2 16,2-5-8-16,3-3-19 0,1-6-10 0,3-6-4 15,4-8 4-15,3-5 13 0,5-8 13 0,0-6 8 16,0-7 0-16,0-2 7 0,0-5-1 0,36-4 2 16,-36-3 1-16,41-2-3 0,-16-3 0 0,8-2-1 15,6 0 2-15,7 0 8 0,7 0 7 0,1-24-5 16,8 24-5-16,6-20-7 0,3 20-9 0,1-25 0 16,2 25 0-16,1-21 0 0,-3 21 0 0,0-21 0 15,-1 21 0-15,-11-16 0 0,-5 16-3 0,-9-11-43 16,-7 11-44-16,-10-6-53 0,-8 6-61 0,-3-2-48 15,-11 2-93-15,-3 0-136 0,-4 0-86 0,0 0-34 16,0 0-19-16,-29 0-33 0,29 0-108 16,-46 0-308-16,17 0 77 0,-2 0 221 0</inkml:trace>
  <inkml:trace contextRef="#ctx0" brushRef="#br0" timeOffset="112119.73">9862 2582 3992 0,'4'0'45'15,"1"0"54"-15,-1 0 63 0,-2 0 66 0,0 0 25 16,-2 0 29-16,0 0 33 0,0-16 10 0,0 16-11 16,0 0-38-16,0 0-54 0,0 0-43 0,0-14-30 15,0 14-21-15,0 0-25 0,0-11-21 16,0 11-15-16,0-11-20 0,0 5-5 0,23-2-4 0,-23 1-7 16,31 0 2-16,-7-1-3 0,5 3 4 15,6-1 4-15,3 4 12 0,3 2 12 0,4 0 3 16,3 0-4-16,0 25-11 0,1-25-13 0,1 35-8 15,-3-10 9-15,5 4 12 0,-2 4 4 0,-1 7 10 16,-3-1-14-16,1 4-17 0,-5 2-11 0,-3 0-14 16,-4-2-4-16,-2 2-4 0,-6-5 0 0,-2-4 0 15,-5-1 0-15,-1-5 0 0,-7-3 0 0,-1-3 0 16,-5-4 0-16,0-5 0 0,-4-1 0 0,-2-5 0 16,0-2 0-16,0-3 0 0,0 1 0 15,0-3 0-15,0-2-21 0,0 0-44 0,0 0-47 16,0 2-60-16,-18-2-47 0,18 0-65 0,0 0-128 15,-21 0-129-15,21 0-58 0,-23-27-5 0,7 27 52 16,-3-37 92-16,-2 15 72 0,3-5 84 0,-3-2 119 16,5-1 98-16,-1-2 67 0,5 1 73 0,3-2 68 15,1 1 69-15,6 1 68 0,2-1 41 0,0 4 16 16,0-1 12-16,0 4 19 0,0 2 36 0,0 2 15 16,21 3-12-16,-21 4-45 0,0 3-78 0,0 0-70 15,22 5-58-15,-22 2-53 0,0 2-37 0,15 2-24 16,-15 0-2-16,16 24 27 0,-3-24 35 0,1 46 15 15,5-11 14-15,4 5-13 0,1 5-24 0,3 5-5 16,-2 4-17-16,0-3-9 0,0-2-8 16,0 0-7-16,-5-5-4 0,-3-4-5 0,-1-5 2 15,-3-6-3-15,-5-4 1 0,-2-6 3 0,-4-2-5 16,-2-7-2-16,0-2-7 0,0-2-4 0,0-4-2 16,-45-2 0-16,18 0 0 0,-8 0 0 0,-11-22 0 15,-7 22 0-15,-7-29 0 0,-5 9 0 0,-3-2 0 16,0 1-11-16,0-2-103 0,0 0-134 0,8 0-193 15,4 1-238-15,10 0-78 0,3-1-58 0,6 1-55 16,6 4-73-16,4-3-235 0,10-1 194 0</inkml:trace>
  <inkml:trace contextRef="#ctx0" brushRef="#br0" timeOffset="117912.38">8901 2346 3579 0,'10'-11'60'0,"3"0"62"16,-5 1 71-16,0 2 61 0,1-3-2 0,-3 7-14 15,-2 0-25-15,-4 0-22 0,2 4-22 0,-2-1-15 16,0-1-7-16,0 2-20 0,0 0-31 0,0-2-43 16,0 2-36-16,0 0-43 0,0 0-1 0,0 0 13 15,0 0-1-15,0 0 23 0,0 28-8 0,0-28 0 16,0 32 6-16,0-10 2 0,0 4 1 0,0 4 5 15,0 2-6-15,0 1-8 0,0 2 4 0,0 0-1 16,0-3-51-16,25 2-36 0,-25-5-51 0,0 1-58 16,23-3-18-16,-23-2-43 0,0-4-46 0,16 0-80 15,-16-5-78-15,0-1-79 0,6 0-149 16,-6-6-178-16,6-3 120 0,-6 0 160 0</inkml:trace>
  <inkml:trace contextRef="#ctx0" brushRef="#br0" timeOffset="118428.21">9203 2534 3685 0,'12'-12'64'0,"3"2"66"15,-7 1 69-15,0 0 88 0,0 3 17 0,-1-5 12 16,-1 5 10-16,-4 5-23 0,2-3-47 0,-4 2-49 16,0 1-56-16,0 0-53 0,0-1-38 0,0 2-27 15,0 0-37-15,0 0-15 0,0 0-6 0,0 0 3 16,0 0 11-16,0 0 3 0,0 26 10 0,0-26-4 15,-19 21 0-15,19-6 3 0,0 1-6 16,0 1 7-16,-12 1 0 0,12 0 0 0,-12-2 10 16,3 0-7-16,3-2 0 0,-2 0 3 0,2-2-5 15,0-2 4-15,1-3 2 0,3-1-2 0,-2-3 8 16,4-1 6-16,-4 1 3 0,4-3 10 0,0 0-5 16,0 0-6-16,0 0-5 0,0-24-12 0,0 24 0 15,0-29 5-15,0 10 15 0,0-5 12 0,0-1 3 16,0-4 4-16,19 1-2 0,-19-5 10 0,0 2 11 15,14-3 5-15,-14 2 11 0,10 2-5 0,-10 5-14 16,15 3-15-16,-7 1-22 0,0 6-18 16,3 2-4-16,-1 5-4 0,-2 2-5 0,3-1-1 15,-1 3-6-15,0 2-2 0,1 1-3 0,-1 1-3 16,3 0 3-16,1 0 5 0,0 0 1 0,3 28 6 16,0-28 5-16,-1 34 1 0,1-13-3 0,3 6-1 15,-5 2 0-15,1 3-2 0,-1 1 7 0,-3 2-2 16,-2 1 0-16,-3-2 2 0,-5 0-7 0,-2-3 5 15,0-1 1-15,0 0 1 0,0-5 7 0,-37 0-2 16,37-2-1-16,-36-3-5 0,16-2-33 0,-3-1-35 16,0-4-53-16,1-1-53 0,-1-3-45 0,0-2-61 15,0-3-43-15,3 0-27 0,3-4-18 0,-2 0-5 16,7 0-46-16,0 0-79 0,1 0-89 16,3-21-201-16,2 21-117 0,2-21 162 0</inkml:trace>
  <inkml:trace contextRef="#ctx0" brushRef="#br0" timeOffset="122080.34">13525 5952 2392 0,'0'0'11'16,"0"0"-1"-16,-21 0-3 0,21 0 7 0,0 0 9 15,0 0 29-15,0 0 28 0,-12 0 16 0,12 0 2 16,-8 0-14-16,8 0-17 0,-13 0-22 0,9 0-15 16,-4 0-11-16,4 0-8 0,0 0-1 0,2 0-8 15,-2 0 2-15,4 0 1 0,0 0 12 0,0 0 17 16,0 0 17-16,0 0 17 0,0 0 3 0,0 18-1 16,0-18-2-16,26 0-3 0,-26 0-9 0,38 14-5 15,-14-14-3-15,7 12 4 0,3-12 7 0,3 10 4 16,6-5-6-16,3-1-4 0,-1-2-7 15,7-2-6-15,-1 0-9 0,3 0-1 0,2 0 4 16,4 0 11-16,-6 0 11 0,2 0 3 0,-7-24-5 16,1 24-9-16,-5 0-9 0,-6 0-7 0,-3-17-6 15,-10 17-4-15,1 0-9 0,-8 0-4 0,-7-11-7 16,-5 11-6-16,-3 0 0 0,-4 0 0 0,0 0 3 16,0 0 4-16,-35 0 5 0,10 0-2 0,-4 0 2 15,-10 0-7-15,-11 0 5 0,-10 0 0 0,-6 0-1 16,-7 0 0-16,1 0-15 0,-4 0-9 0,-1 0-9 15,7 0-15-15,4 0 3 0,8-17 4 0,8 17 4 16,9 0 18-16,8 0 8 0,8 0 3 0,6 0 9 16,7 0 0-16,6 0 1 0,4 0 18 15,2 0 11-15,0 0 7 0,0 0 7 0,27 0-6 16,-27 0 1-16,35 0 1 0,-8 0 10 0,4 0-6 16,2-22 7-16,6 22 0 0,2 0-6 0,1-18 9 15,1 18-16-15,3 0-3 0,-3-11-9 0,2 11-10 16,-1 0-2-16,1 0-9 0,-5-7-4 0,1 7-8 15,-4 0-1-15,-8 0 2 0,-2 0 0 0,-2 0-3 16,-9 0 3-16,-3 0-13 0,-7 0 3 0,0 0 1 16,-6 0 9-16,0 0 2 0,0 0 2 15,0 23 7-15,-35-23-13 0,10 18 9 0,-6-18-10 0,-6 22-8 16,-6-12 0-16,-11-10-3 0,2 12 3 0,-2-12 3 16,1 4 1-16,5-4 0 0,5 0 6 15,8 0 1-15,8 0 8 0,6 0 7 0,9 0 2 16,3 0 24-16,9 0-4 0,0 0-8 0,0 0-3 15,31-16-24-15,-31 16 0 0,52 0 12 0,-17-14 0 16,7 14 5-16,7 0 1 0,5-8-9 0,2 8-5 16,-3 0 9-16,1 0-4 0,0 0 1 0,-4 0-1 15,-5 0-9-15,-6 19-3 0,-8-19-2 0,-4 0 2 16,-6 0-5-16,-7 0-15 0,-3 15-43 0,-7-15-31 16,-4 0-27-16,0 0-29 0,0 10-21 15,-29-10-79-15,29 12-114 0,-35-7-119 0,10 4-174 16,-8 1-251-16,0-4 146 0</inkml:trace>
  <inkml:trace contextRef="#ctx0" brushRef="#br0" timeOffset="124265.48">8930 2923 2034 0,'-29'0'38'0,"29"0"28"16,0 0 24-16,-19 0 21 0,19 0-8 0,0 0 1 16,0 0 1-16,0 0 6 0,-14 0-10 0,14 0-6 15,0 0 0-15,0 0-8 0,0 0-9 0,0 0-14 16,0 0-17-16,0 0-11 0,0 0-1 16,0 0 2-16,0 0 2 0,0 0 0 0,0 0 7 15,0 0 7-15,0 0 8 0,0 0 8 0,0 0 7 16,0 0-6-16,0 0-9 0,0 0-12 0,0 0-18 15,0 0-7-15,0 0 2 0,31 0 6 0,-31 0 9 16,37-22 3-16,-12 22 5 0,4 0-7 0,4 0-4 16,2-14-9-16,2 14-15 0,-2 0-4 0,5 0-3 15,-3 0-5-15,-2 0 1 0,-4 0-1 0,-4 0-3 16,-2 0 2-16,-7 0 1 0,-3 0-8 0,-5 0 0 16,-4 0-5-16,-1 0-1 0,-5 0 5 0,0 0 2 15,0 0 4-15,0 0 1 0,-34 0-2 16,34 0-7-16,-43 0-10 0,16 17-4 0,-4-17-6 0,-4 0 7 15,0 12 7-15,-2-12 6 0,4 0 6 16,-3 0 0-16,5 0 5 0,5 0 0 0,3 0 4 16,6 0 10-16,1 0 18 0,7 0 12 0,3 0 8 15,6 0-3-15,0 0-12 0,0 0-10 0,0-18-4 16,29 18-3-16,-29 0-5 0,31-20-3 0,-31 20-9 16,40-12-2-16,-18 12-5 0,1-9 2 0,-2 9-4 15,3 0 2-15,-3-5 2 0,2 5-8 0,-2 0 9 16,-7 0-6-16,0 0-4 0,-3 0-7 0,-3 0-19 15,-4 0-13-15,-2 0-26 0,-2 18-14 0,0-18-13 16,0 0-39-16,0 0-49 0,-25 17-68 16,25-17-87-16,-28 0-98 0,7 13-191 0,0-13-144 15,-2 0 116-15</inkml:trace>
  <inkml:trace contextRef="#ctx0" brushRef="#br0" timeOffset="128699.48">4316 13100 4033 0,'0'16'41'0,"0"-2"14"0,46-4 64 0,-22-2 84 16,1-8 39-16,6 0 59 0,2 0-27 15,2 0-71-15,5 5-72 0,-5-5-76 0,4 0-33 0,2 0-13 16,-1 0-13-16,-1 0 4 0,-4 4-39 16,2-1-96-16,-4 2-88 0,-2-1-135 0,0 2-152 15,-4 3-146-15,4 2-307 0,0-3-98 0,0 1 187 16</inkml:trace>
  <inkml:trace contextRef="#ctx0" brushRef="#br0" timeOffset="131290.79">5922 12780 4748 0,'21'2'10'0,"-21"-2"10"0,10 0 57 0,-3 0 92 16,-1 0 83-16,-2 0 81 0,-2 0 23 0,0 0-26 16,-2 0-53-16,0 0-60 0,0 0-67 0,0 0-69 15,0 0-42-15,0 0-39 0,0 0-17 0,0 0 10 16,0 0 38-16,0 0 21 0,0 29 15 0,0-4-6 15,35 10-35-15,-35 5-9 0,35 6-3 0,-14 5 0 16,0 3-3-16,-3 2-2 0,1-1-8 16,-5 2-1-16,-14-3-1 0,19-2-2 0,-19-4 4 15,8-2 3-15,-8-7 2 0,0-7 0 0,0-8 6 16,0-7 11-16,0-5 72 0,0-6 64 0,0-5 30 16,0-1-14-16,0 0-76 0,-18-34-62 0,18 9-34 15,-23-8-3-15,8-6 7 0,-1-7-5 0,-3-5 2 16,3-2-1-16,1 2-3 0,3-3 1 0,6 0-5 15,6 2 3-15,-5 0-2 0,5 2 1 0,0-2 0 16,0 3-4-16,0 0 4 0,31 3 1 0,-31 4 0 16,29 0-1-16,-8 5-2 0,-2 1-3 0,3 2 3 15,1 4 1-15,2 4-2 0,-2 2-2 0,4 4-1 16,2 4-9-16,-3 5 1 0,7 2 1 16,-2 9-2-16,-2 0 5 0,7 0 3 0,-3 25-2 15,-2-25 3-15,0 46 1 0,0-17-3 0,-4 6 2 16,-1 2-1-16,-1 3 1 0,-4 1 2 0,-5 3 5 15,-5-1-3-15,-3 3-1 0,-2 2-18 0,-6 2-42 16,0-1-28-16,0 3-43 0,0 4-54 0,-35 1-39 16,35 1-73-16,-29-1-97 0,8 0-70 0,3-6-39 15,-3 2-8-15,3-9 7 0,-3-3-19 0,4-6-48 16,1-5-116-16,1-5-244 0,7-9 161 0</inkml:trace>
  <inkml:trace contextRef="#ctx0" brushRef="#br0" timeOffset="131738.74">6892 13004 4179 0,'-8'1'28'0,"3"0"3"0,5-1 7 15,-4 0 51-15,4 0 24 0,0 0 57 0,-2 0 51 16,0 0-4-16,2 0-16 0,-2 0-28 0,-2 0-35 16,4 0-12-16,0 0-7 0,0 0-16 0,0 0-6 15,0 0-5-15,0 0 7 0,0 0 26 0,0 0 31 16,0 0 26-16,0 0-23 0,0 0-46 0,0 0-46 15,39-16-57-15,-16 16-2 0,10 0 23 0,12 0 22 16,5 0 17-16,12 0 11 0,4-8 16 0,5 8 11 16,-7 0 22-16,2 0 15 0,-2 0-4 0,-8 0-15 15,-5 0-39-15,-7 0-37 0,-11 0-32 0,-10 0-18 16,-3 0 0-16,-7 0 0 0,-5 0 0 16,-6 0 0-16,0 0 0 0,-2 0 0 0,0 0 0 15,0 0-26-15,0 0-30 0,0 0-47 0,-31 0-57 16,31 0-60-16,-33 0-98 0,12 0-163 0,3 0-163 15,-3 0-93-15,2 0-82 0,3 0-22 0,1 0-101 16,15 18-124-16,-14-18 211 0</inkml:trace>
  <inkml:trace contextRef="#ctx0" brushRef="#br0" timeOffset="134147.75">8250 12655 3714 0,'18'-35'21'0,"-1"35"67"0,0-29 55 0,-5 29 53 16,4-35 17-16,-16 35-31 0,15-23-2 0,-15 23-5 15,0 0 13-15,0 0-2 0,0-9-33 0,0 9-44 16,0 0-50-16,0 0-40 0,0 0-15 0,0 0 16 15,-21 0 25-15,21 20 25 0,-16-20 12 0,16 39 33 16,-27-13-14-16,12 7 19 0,-3 7 19 0,3 2-47 16,1 3-7-16,-1 3-39 0,5 4-28 15,2-1-3-15,-3 1 2 0,7 4 3 0,-2-2-11 16,4 2-7-16,-2 1-3 0,4-2-2 0,-2-5 3 16,0-2 4-16,2-5-4 0,0-4-3 0,-2-11 2 15,2-6 7-15,0-5 0 0,0-7 10 0,-2-5 1 16,2-1-1-16,-2-4 10 0,2 0-4 0,0 0 2 15,0 0-2-15,0 0-10 0,0 0-24 0,0 0-126 16,0-19-152-16,0 19-135 0,0-19-92 0,0 19 15 16,0-27 3-16,29 11-53 0,-29 1-113 0,18-2-261 15,-18-1 14-15,23 5 188 0</inkml:trace>
  <inkml:trace contextRef="#ctx0" brushRef="#br0" timeOffset="134732.25">3901 14216 4146 0,'41'11'-2'0,"-41"-11"-3"16,39 0 6-16,-16 9 55 0,4-9 59 0,-2 0 47 15,-3 0 28-15,1 0-21 0,-6 0-30 0,-1 0-17 16,-1 0-15-16,-3 0-15 0,-2 0-16 16,1 0-19-16,-1 0-15 0,5 15-23 0,1-15-12 15,3 0-3-15,3 0-8 0,5 0 7 0,6 0-64 16,5 0-70-16,5 9-81 0,0-9-119 0,3 0-114 15,1 0-145-15,-1 0-220 0,-5 0-234 0,1 0 177 16</inkml:trace>
  <inkml:trace contextRef="#ctx0" brushRef="#br0" timeOffset="134903.32">4233 14504 4656 0,'0'0'1'0,"42"0"-4"0,-7 0 1 15,6 0 6-15,3 0 0 0,5-29 9 0,5 29-4 16,8 0-5-16,-2 0 0 0,-6 0-3 0,-3 22-2 16,1-22-7-16,-4 18-59 0,-1-18-86 0,-1 26-143 15,-5-26-191-15,-2 28-239 0,7-15-296 0,1-13 148 16</inkml:trace>
  <inkml:trace contextRef="#ctx0" brushRef="#br0" timeOffset="135391.2">5753 14218 4191 0,'0'0'17'0,"0"0"1"0,29 0-4 0,-29 0 34 15,0 0 34-15,25 0 41 0,-25-21 29 0,0 21-15 16,0 0-50-16,12 0-22 0,-12 0-17 0,0 0-9 15,16-13 2-15,-7 13-18 0,1 0-11 0,0-14-14 16,5 14 3-16,1-11-1 0,-1 4-3 0,6 2 7 16,-1-1-10-16,1 1 0 0,2-1 3 0,-1 1-6 15,-1 0 0-15,4 0-1 0,-2 3-2 0,-1-2 5 16,-3 3-1-16,-3 0 3 0,-3 1-3 0,-1 0-4 16,5 0 5-16,-9 0-6 0,-2 0 6 15,3 23 4-15,-3-23-8 0,0 27 10 0,-2-9 4 16,-2 4-3-16,-2 4 11 0,0 2-9 0,0 1-1 15,-29 4 2-15,29 0-1 0,-43 5 5 0,12-1-6 16,-6 3 1-16,-1 0 3 0,-7 1-7 0,-1 4-11 16,-1-1-8-16,1-5-9 0,5 2 3 0,4-4 16 15,2-2 6-15,6-4 2 0,4-6 0 0,8-5 0 16,3-1-1-16,6-8 19 0,2 0 23 0,3-6 24 16,3-1 32-16,0 0 14 0,36-4-4 15,-12 2-17-15,5 1-20 0,9-1-26 0,9-1-19 0,3 1-11 16,3 0-7-16,3 0-1 0,-4 0-3 15,-2 0 4-15,-1-1-40 0,-3 3-51 0,-3-4-66 16,-4 4-60-16,-6 0-44 0,-4-3-50 0,-2 2-43 16,-2-3-73-16,-6 2-88 0,-5-2-228 0,1 0-141 15,-5 0 133-15</inkml:trace>
  <inkml:trace contextRef="#ctx0" brushRef="#br0" timeOffset="135639.12">6650 14573 3987 0,'0'0'1'0,"-21"0"-3"0,21 0 29 15,0 0 73-15,0 0 61 0,0 0 56 0,0 0 4 16,0 0-44-16,0 0-46 0,0 0-32 0,0 0-30 16,0 0-23-16,0 0-12 0,0 0-22 0,0 0-4 15,35 0-3-15,-35 0 2 0,40 0-3 0,-16-15 3 16,3 15-1-16,0 0-6 0,0-12-1 0,-2 12 0 15,2-13 3-15,2 6-37 0,-4-1-55 0,-1 2-66 16,1 1-89-16,4-1-70 0,-4 3-76 0,2 3-78 16,0 0-73-16,-5 0-160 0,5 0-144 0,-4 30 142 15</inkml:trace>
  <inkml:trace contextRef="#ctx0" brushRef="#br0" timeOffset="135907.75">7593 14128 5019 0,'24'-15'4'0,"-1"0"64"0,-2 5 174 15,-1-3 179-15,5-5 98 0,-14 8 12 0,-1 4-119 16,-6 4-161-16,-2-1-101 0,-2 3-78 0,0-2-66 16,0 2-16-16,0 0 9 0,0 0 15 0,-23 29 11 15,23-29-5-15,-22 43-9 0,22-12-17 0,-31 7 2 16,10 5 6-16,-2 2-1 0,0 7 6 15,5 6-9-15,-3 5-49 0,3 5-47 0,3 1-51 16,3 6-56-16,1 1-66 0,5-2-93 0,2-2-82 16,0-6-59-16,4-2 8 0,0-7 39 0,0-7 13 15,0-7-26-15,0-7-56 0,27-4-163 0,-27-8-210 16,0-7 149-16</inkml:trace>
  <inkml:trace contextRef="#ctx0" brushRef="#br0" timeOffset="136395.17">4382 15845 4246 0,'0'24'0'0,"0"-5"-6"0,0-3 4 0,0-8 57 16,0-8 88-16,0 0 90 0,0 0 79 0,0 0 22 16,0 0-50-16,23 0-74 0,-23 0-70 0,25 0-60 15,-11 0-20-15,9 0-18 0,4 0-9 0,4 0-15 16,6 0-20-16,2 0 5 0,5 0-3 15,-5 0-3-15,7-17 4 0,-3 17-12 0,5 0-77 16,-1 0-89-16,-4 0-102 0,1-8-103 0,-1 8-58 16,-1 0-81-16,-3 0-93 0,-6 0-121 0,-6 0-253 15,2 0 142-15,-11 24 193 0</inkml:trace>
  <inkml:trace contextRef="#ctx0" brushRef="#br0" timeOffset="136563.28">4728 16337 4738 0,'-15'6'1'0,"15"-3"4"0,0-3 48 16,0 0 96-16,33 0 79 0,-33-29 28 0,41 29-45 16,-14 0-88-16,2-22-65 0,2 22-30 15,4 0-5-15,-2 0-11 0,9-15-12 0,-1 15-12 16,3 0-103-16,-1 0-91 0,0 0-114 0,1 0-132 16,1 26-95-16,1-26-128 0,1 24-329 0,3-24-5 15,-3 16 198-15</inkml:trace>
  <inkml:trace contextRef="#ctx0" brushRef="#br0" timeOffset="136866.76">6245 15855 5695 0,'8'-16'86'0,"4"1"9"0,1-3 83 0,-5 3 184 16,0 2 54-16,9-5 93 0,-11 9-64 0,-2 4-182 15,-4 2-142-15,0 2-100 0,0 0-21 0,0 1 0 16,0 0 0-16,0 0 0 0,0 0 0 0,-22 28 0 16,22-28 0-16,-19 47 0 0,19-12 0 0,-27 7 0 15,11 5 0-15,1 6 0 0,1-2 0 0,5 4 0 16,-1 0 0-16,4 0 0 0,0 3 0 0,1-3 0 16,1-2 0-16,0 1 0 0,-2-5 0 0,2-3 0 15,0-4 0-15,0-6 0 0,1-3-56 0,-1-7-90 16,-2-5-124-16,4-5-171 0,0-3-173 0,0-6-96 15,0-1-32-15,2-2-19 0,0-3-31 16,0-1-288-16,0 0 44 0,0 0 190 0</inkml:trace>
  <inkml:trace contextRef="#ctx0" brushRef="#br0" timeOffset="144899.28">4537 12833 1145 0,'-2'-1'40'15,"-2"-1"27"-15,2 2 29 0,-2-1 29 16,4 1 1-16,0-2 9 0,0 1 4 0,0 0 5 16,0 0-9-16,0-1-9 0,0 2-8 0,0-1-12 15,-23 0-7-15,23-1-6 0,0 2-2 0,0 0-2 16,-16-1 1-16,16 1 1 0,0 0 6 0,0 0 15 15,0 0 10-15,0 0 2 0,0 0-2 0,0 0-13 16,0 0-19-16,0 0-13 0,0 0-20 0,0 0-11 16,0 0-11-16,0 0-19 0,24 0-5 0,-24 0-7 15,34 0-5-15,-12 0 8 0,7 0 2 0,4 0 9 16,7 0 11-16,-3 0-1 0,2 0 2 0,-2 0-7 16,0 0-12-16,-1 0 2 0,-1 0 0 15,-2 0-1-15,-2-17 4 0,-2 17 8 0,-2 0 7 0,-5 0 7 16,-3 0-2-16,-7-10-8 0,-1 10-16 15,-5 0-9-15,-2 0-4 0,-2 0-11 0,-2 0 7 16,0 0-6-16,0 0-20 0,0 0-27 0,0 0-55 16,-33 0-75-16,33 0-81 0,-35 0-88 0,10 0-99 15,-4 21-163-15,0-21-192 0,-2 19 120 0</inkml:trace>
  <inkml:trace contextRef="#ctx0" brushRef="#br0" timeOffset="145763.66">1819 12717 3583 0,'37'-27'48'0,"3"1"60"0,-3-2 70 16,4 1 61-16,-2-2-11 0,-8 9-12 0,-8 4-35 15,-4 7-48-15,-7 4-48 0,-2 4-48 0,-10-1-40 16,0 2-9-16,0 0 18 0,0 0 22 0,0 35 5 16,0-14 3-16,-31 4-10 0,31 5-16 15,-37 5-2-15,15 4-16 0,3-1-7 0,-6 1-4 16,2-2 1-16,1-1 18 0,3 2-2 0,-2-2 10 15,1 0 3-15,-1-2-15 0,2 0 17 0,7-3-9 16,-7-2-7-16,11-4 10 0,-2-2-11 0,2-6 15 16,3-4 7-16,5-4-2 0,0-5 6 0,0-2-15 15,0-2-7-15,0 0-30 0,0-25-18 0,25 25-19 16,-25-38-5-16,25 11 9 0,-25-4 2 0,29-6 14 16,-15-2-8-16,5-4 2 0,-2-2 8 0,-3-1 0 15,5-2 16-15,3 0 14 0,-5-1 8 0,-3-1 3 16,5 2 0-16,-2 0 5 0,1 3-5 0,-3 1 1 15,-3 4 2-15,2 3-2 0,-1 6 4 0,-1 4-7 16,-6 5 6-16,7 7-11 0,-9 2-3 16,2 3 1-16,-2 7-21 0,0 3 15 0,-4 0-2 15,5 0-10-15,1 35-39 0,-2-12-19 0,4 4-16 16,0 8-5-16,5 2 33 0,-3 4-1 0,3 2-1 16,1-2 3-16,-8 1 2 0,3-2-7 0,-9-1-4 15,0-3-3-15,0-2-9 0,0-2-6 0,-29-5-1 16,29-3-3-16,-21-2 14 0,21-4 26 0,-27-3 24 15,27-4 29-15,0-3 18 0,-19-3 34 0,19-3 8 16,0-2-1-16,-10 0 2 0,10 0-5 0,0 0 30 16,0-28 22-16,0 28 16 0,0-27-22 0,0 27-24 15,0-33 0-15,0 33 6 0,0-30 15 16,23 30 1-16,-23-24-15 0,0 12-28 0,18 12-21 16,-18-14-14-16,23 14-9 0,-23 0-7 0,23 0 2 15,-9 0-1-15,3 0 0 0,-3 24 5 0,3-24 1 16,-3 34 4-16,5-10-1 0,-7 3-1 0,3 1 1 15,-3 3 1-15,-5 1-23 0,-1-1-46 0,-4 3-49 16,-2-2-64-16,0-2-55 0,0 2-52 0,0 0-83 16,0 1-99-16,-29-4-137 0,29-2-3 0,0-6 129 15</inkml:trace>
  <inkml:trace contextRef="#ctx0" brushRef="#br0" timeOffset="146618.6">2292 13048 2810 0,'23'-22'31'0,"-4"-2"50"16,1 2 60-16,-5-1 43 0,12 2 20 0,-13 1-2 16,-1 6-34-16,1 1-27 0,-6 2-38 0,1 2-38 15,1 2-27-15,-6 2-18 0,-4 3-16 0,4 0-15 16,0 2-1-16,-4 0-2 0,0 0-4 0,0 0 8 16,0 0 2-16,0 0 6 0,0 0 6 0,0 19-1 15,0-19-3-15,0 0 2 0,0 21-2 0,23-21 0 16,-23 15 4-16,0-15 1 0,0 0 6 0,0 11 2 15,15-11-6-15,-15 0-4 0,0 0-5 0,0 0-4 16,0-30 6-16,0 30-2 0,0-31 0 16,0 13 4-16,8 0 3 0,-8 0 3 0,0 1-1 15,0 1 2-15,4 2-7 0,0 1 2 0,-4 3-3 16,0 3-3-16,4 1-9 0,-4 6-3 0,0-7-2 16,0 7 0-16,0 0 10 0,0 0 4 0,0 0 3 15,-22 27 2-15,22-27-1 0,-21 30 0 0,21-8 0 16,-25 1-27-16,25 4-20 0,-25 1-23 0,11 2-24 15,1 1-12-15,3-1-18 0,-2 4-22 0,3 0-29 16,9-2-14-16,-14 2-24 0,14-1-12 0,-4 0 2 16,4-2 6-16,0 0 17 0,0-2 16 15,0-5 4-15,35-1 14 0,-35-8 7 0,41-3 18 0,-14-7 15 16,4-5 8-16,4 0 28 0,0 0 17 0,3-45 49 16,-1 22 70-16,-2-3 49 0,0-4 56 15,-6-3 36-15,-2 0 10 0,-6-1 23 0,-3 1-5 16,1 0 3-16,-11 0-13 0,2 1-15 0,-3 0-15 15,-3 1-10-15,-4 1-14 0,2 3-33 0,-2 0-20 16,0 4-36-16,0 1-23 0,0 3-12 0,0 6-13 16,0 0-11-16,-23 5-7 0,23 2-3 0,0 3 1 15,-27 3-1-15,27 0 3 0,-27 0-1 0,13 0 0 16,-5 25 3-16,-1-25-3 0,-3 23 1 0,4-23-1 16,-1 29-2-16,-1-29-2 0,0 29-3 0,-1-15-3 15,3 1-11-15,4 1-18 0,-1 0-15 16,3-1-14-16,3-1 4 0,2-1 16 0,6 0 19 15,0-4 19-15,2-1 10 0,0-1 5 0,0-2 3 16,31-2 1-16,-31-2 0 0,41-1 5 0,-20 0 15 16,6 0 21-16,0 0 30 0,-5 0 24 0,5-27 13 15,0 27 10-15,-4-17 11 0,-1 17 5 0,1-18 7 16,-2 18 14-16,-3-18-14 0,1 18 0 0,-2-18 6 16,-3 18 1-16,1-14 6 0,-3 8 3 0,-4 6-24 15,-2-9-25-15,-1 6-36 0,1 2-37 0,-4-1-27 16,0 1-25-16,0 1-3 0,-2 0 30 0,0 0 22 15,0 0 14-15,0 31 11 0,0-31-28 0,0 36-10 16,0-14 6-16,0 5-4 0,-23 0 2 16,23 5 5-16,-25-1-13 0,25 3-4 0,-31 3-2 15,9 3 0-15,-1 2-16 0,-2 2 7 0,-2 0-12 16,2 4 4-16,-1 2 12 0,1-4-8 0,0-1 5 16,2 1-5-16,1-3 4 0,-1-3-3 0,0-4-7 15,0-3-68-15,3-2-52 0,-3-4-43 0,4-3-43 16,1-4 9-16,-1-2-18 0,3-4-30 0,5-2-34 15,-1-3-41-15,1-4-41 0,3-2-79 0,0-3-136 16,-2 0-251-16,3 0 62 0,-3-32 156 0</inkml:trace>
  <inkml:trace contextRef="#ctx0" brushRef="#br0" timeOffset="146783.25">2830 13008 2884 0,'14'-12'14'0,"-1"3"22"0,-3 0 23 16,-4 0 11-16,0 1-18 0,-3 4-23 0,-1 3-25 16,-2 1-22-16,0 0-43 0,0 0-19 0,0 0-40 15,0 0-87-15,0 0-108 0,0 24-195 0,0-24-153 16,24 26 98-16</inkml:trace>
  <inkml:trace contextRef="#ctx0" brushRef="#br0" timeOffset="147375.22">3307 12746 2077 0,'5'-7'51'0,"-1"0"24"16,-4-1 12-16,0 6 15 0,0-2-40 15,0 0-24-15,0 4-17 0,0-2-14 0,0 2-18 0,0 0-6 16,0 0 8-16,0 0-5 0,0 0-10 16,0 0-10-16,0 0-8 0,0 0-4 0,-23 0 15 15,23 18 14-15,0-18 4 0,0 0 10 0,-17 0 0 16,17 12 24-16,0-12 41 0,0 0 58 0,0 0 71 16,0 0 47-16,0 0 25 0,0 0-19 0,0 0-72 15,0 0-25-15,0 0-25 0,0 0 18 0,21 0 42 16,-21 0-4-16,0-20-25 0,19 20-34 0,-19 0-21 15,0 0-19-15,0-13-8 0,0 13-16 0,0 0-14 16,10 0-17-16,-10 0-6 0,0 0-9 0,0 0-9 16,0 0-3-16,0 0-7 0,0 0 1 0,0 0 1 15,0 0 1-15,0 0 1 0,0 0 2 0,0 0 1 16,0 0 0-16,0 0 0 0,0 0 3 0,0 0-4 16,0 0 3-16,0 0 0 0,0 0 0 15,0 0 1-15,0 0-4 0,0 15 6 0,0-15-2 16,0 0 3-16,-25 12-1 0,25-4 1 0,0 1-5 15,-16 0-1-15,16 6 4 0,-15-2-5 0,3 5 8 16,1 3-8-16,1 1 2 0,0 4-2 0,-5 2-5 16,3 1 12-16,-1 3-10 0,-1 2 16 0,8 0 7 15,-7-2-12-15,5 2 14 0,4 0-25 0,2-2 0 16,0 0 1-16,2-4-5 0,0-3 5 0,0 1-8 16,0-6 3-16,33-3-14 0,-33-2 6 0,27-5-9 15,-27-3-4-15,29-2-11 0,-29-3-25 16,23-2-10-16,-23 0-25 0,22 0-41 0,-22 0-46 15,17 0-51-15,-17 0-52 0,6-26-34 0,-6 26-19 16,0-22-61-16,0 4-91 0,0 0-80 0,-29-4-24 16,29-5 133-16</inkml:trace>
  <inkml:trace contextRef="#ctx0" brushRef="#br0" timeOffset="147615.01">3171 12777 2207 0,'0'0'15'0,"0"-2"27"0,19 0 32 16,-19 0 39-16,0 0 14 0,0 0 7 0,0 2-7 16,8 0-16-16,-8 0-22 0,0 0-32 0,0 0-20 15,10 0-21-15,-4 0 8 0,1 0 8 0,3 0 0 16,0 0 0-16,-1 0-15 0,5 0-9 0,-2-14-5 16,3 14-1-16,-3 0-1 0,7-13-1 0,-7 13 1 15,7-10-2-15,-5 10 5 0,-1-7-3 0,1 7-4 16,-6-8-18-16,1 8-57 0,-5-3-84 0,-2 3-91 15,2 0-23-15,-4 0-28 0,2 0-70 0,-2 0-100 16,2 24-54-16,-2-24 81 0</inkml:trace>
  <inkml:trace contextRef="#ctx0" brushRef="#br0" timeOffset="147807.42">3080 12937 2215 0,'0'4'33'0,"0"-3"33"0,0-1 39 15,0 0 43-15,27 0-8 0,-27 0-16 0,0 0-36 16,21 0-42-16,-21 0-24 0,18 0-17 0,-18 0-2 16,21-17-2-16,-7 17 0 0,3 0-4 0,-1 0 3 15,1 0 0-15,2 0 0 0,3 0 0 0,-5 0-21 16,1 0-56-16,-1 0-75 0,-7 0-111 0,3 20-124 16,-3-20-98-16,-6 0-111 0,-4 0 112 15</inkml:trace>
  <inkml:trace contextRef="#ctx0" brushRef="#br0" timeOffset="147979.6">3161 13095 1920 0,'0'0'35'0,"0"16"50"15,0-16 49-15,0 10 51 0,0-10 6 0,0 0-20 16,0 4-24-16,0-4-21 0,0 0-27 0,0 2-17 16,20-2-26-16,-20 2-28 0,0-2-13 0,17 0-15 15,-7 1 3-15,3 2-3 0,-3-1-4 0,4 1-34 16,-1 1-71-16,5-2-81 0,-3 1-118 0,-3-2-141 15,5 2-186-15,1-1 6 0,1-2 120 16</inkml:trace>
  <inkml:trace contextRef="#ctx0" brushRef="#br0" timeOffset="148399.26">3500 13009 3141 0,'6'-7'34'15,"-2"0"69"-15,0-3 75 0,2 3 55 0,3-2 14 16,-7 5-27-16,2 1-47 0,-2 1-38 0,-2 1-42 15,0-1-42-15,0 1-27 0,0 1-24 0,0 0-12 16,0 0-1-16,0 0-5 0,0 0 13 0,0 0 3 16,0 22 1-16,0-22 1 0,0 22 2 0,0-22 0 15,-23 32 1-15,23-11 4 0,0-2-5 16,0-1-3-16,-10 3 5 0,10-2 0 0,0 2-7 16,0 0 14-16,0-3-14 0,-8 0 3 0,8-2 6 15,0-2-6-15,0-1 4 0,0-5 2 0,0-3 8 16,0-1 2-16,0-4 5 0,0 0-7 0,0 0-9 15,0-24-5-15,18 24-4 0,-18-26 5 0,21 26-1 16,-21-38 2-16,14 19-6 0,-14-4-5 0,15-1 5 16,-15 0-4-16,8-2 7 0,-8-2-1 0,0 0 0 15,0-3 0-15,0 1 4 0,0 1-2 0,0 1 3 16,0 0 5-16,0 1 0 0,0 0-2 0,0 3-1 16,0 2-5-16,0 4-3 0,0 1-1 15,0 4-3-15,0 3-3 0,29 3-9 0,-29 6 4 0,31 1 2 16,-15 0-1-16,3 30 12 0,0-30 0 15,-1 45 0-15,3-13-1 0,-2 4-8 0,-3 5-30 16,-6 4-39-16,-1 2-30 0,-9 3-62 0,0 5-42 16,0 4-52-16,0 3-77 0,-31 0-59 0,31 1-113 15,-38-2-187-15,18-5 9 0,20-3 125 0</inkml:trace>
  <inkml:trace contextRef="#ctx0" brushRef="#br0" timeOffset="150555.4">1534 15265 2714 0,'0'0'-1'15,"0"0"0"-15,-23-21 14 0,23 21 34 0,-33 0 31 16,12-21 37-16,-6 21 21 0,5 0-19 0,-5 0-12 15,0 0-24-15,0 0-23 0,4 0 2 0,5 0-9 16,1 19-7-16,7-19-8 0,-3 0-8 0,7 0 15 16,-2 15 30-16,4-15 36 0,4 0 38 0,0 0 5 15,0 0-8-15,0 0-31 0,31 0-40 0,-31 0-33 16,54 0-27-16,-9 0-5 0,13 0-5 0,10 0 20 16,17 0 8-16,18 0 0 0,11 0 1 0,16 0-17 15,13 0-7-15,24 0-8 0,15-18-2 0,21 18 0 16,14 0-7-16,12 0 10 0,17 0 46 15,19 0 18-15,10 0 23 0,-6 0 12 0,5 0-19 16,-7 0 3-16,2 19 7 0,-7-19 1 0,-14 0-10 16,-20 24-13-16,-17-24-8 0,-13 13 15 0,-16-13 18 15,-17 0 28-15,-16 13 19 0,-19-13-9 0,-10 0-2 16,-10 8-15-16,-15-8-28 0,-12 5-26 0,-13-2-29 16,-14 0-21-16,-9 2-12 0,-12-3-6 0,-10 5-3 15,-6 2 1-15,-7-1 9 0,-1 6 2 0,-9 3-1 16,0 4 0-16,-2 3-1 0,0 8 8 0,0 6-1 15,-35 7 4-15,35 10 1 0,-38 6-3 0,11 8 7 16,3 8-1-16,-7 6-5 0,-4 6 2 16,1 0-2-16,-1 3-3 0,-4 0 1 0,0 1-14 0,-3 1-47 15,1 3-55-15,-2 5-121 0,-1 3-115 16,-3 5-93-16,-1 0-79 0,-4 0-57 0,-1-2-76 16,-7-3-134-16,-4-11-267 0,-9-12 177 0</inkml:trace>
  <inkml:trace contextRef="#ctx0" brushRef="#br0" timeOffset="151011.53">998 14744 4567 0,'-4'-35'-10'0,"4"7"2"0,0 10 1 15,35 9 0-15,-12 5 10 0,-23 4-3 0,37 47 2 16,-37-4 0-16,36 10-3 0,-10 5 12 0,-3 6 23 16,4 7 29-16,0 5 28 0,0 11-5 0,-9 7-7 15,3 14-20-15,-11 9-32 0,-10 8 2 0,0 1-21 16,-31-2 14-16,0-4 50 0,-14-3 22 0,-5-7-3 16,-3-14-18-16,-12-10-48 0,12-11-21 0,-9-5 2 15,6-5 7-15,4-5-3 0,3-5-4 16,7-4-1-16,7-4-2 0,8-5-3 0,9-6 5 15,3-5 12-15,15-4 22 0,0-2 65 0,27-5 4 16,6-5-10-16,15-4-23 0,12-2-38 0,24-2 15 16,20-2 23-16,18-4 10 0,26-1 0 0,22 0 3 15,24 0-8-15,30 0 9 0,24 0-1 0,20 0-13 16,22 0-9-16,9 0-17 0,20 0-10 0,9 0-8 16,5 28-2-16,-6-28-1 0,-9 31-3 0,-12-13-9 15,-10 0-7-15,-25 0-3 0,-30-1-3 0,-30-4-2 16,-27-13 1-16,-25 18-5 0,-35-18-28 0,-29 7-54 15,-26-7-106-15,-22 0-190 0,-18 0-150 0,-18 0-80 16,-11 0-18-16,-44-34 47 0,-3 34 17 16,-18-36-87-16,-23 9-254 0,-22-8 133 0,-20-5 160 15</inkml:trace>
  <inkml:trace contextRef="#ctx0" brushRef="#br0" timeOffset="151731.25">2005 16015 3709 0,'0'-22'5'0,"21"4"49"0,-21-1 70 0,0 3 61 15,14-2 44-15,-14 7-15 0,0 5-22 0,9 5-37 16,-9 1-25-16,0 0-20 0,0 0-43 0,0 0-27 15,0 0-27-15,0 0-19 0,0 0-7 0,0 0-7 16,0 0 11-16,0 0 14 0,0 0 3 0,0 29 15 16,0-29 4-16,-21 33 3 0,21-12 6 0,0 4-4 15,-23 3-9-15,23 1-9 0,-10 1-10 0,10-2-3 16,-17 1 0-16,11-1-3 0,-2 0 5 0,4 0-2 16,-1-5-1-16,1-2 0 0,0 1-3 0,0-6 2 15,2-2 2-15,-2-3 5 0,4-4 9 16,-4-1 10-16,4-4 15 0,0 0 9 0,0-2-15 0,0 0-16 15,0 0-15-15,0-27-18 0,27 27 15 16,-27-36-4-16,22 10 0 0,-22-6 0 0,27-4-10 16,-27-3 7-16,27-4 5 0,-8 0 0 0,-7-5 0 15,7 3-1-15,-5-1-3 0,-1-1 6 0,3 2-6 16,-1 0 6-16,3 5-7 0,3-1 6 0,-3 4 5 16,1 5-13-16,4 2 9 0,0 4 2 0,-5 3 25 15,-1 5 28-15,1 4-7 0,-7 5-11 0,-1 0-37 16,-4 4-22-16,2 2-4 0,-5 2-14 0,-1 1 14 15,-2 0 10-15,0 0 11 0,2 0 8 0,-2 36 1 16,2-36-2-16,0 44-2 0,-2-15 5 0,0 5-2 16,0 2-7-16,0 1 3 0,0 4-3 15,0 0 6-15,0 1-1 0,-23-4-5 0,23 0-27 16,0-2-14-16,-29-2-1 0,29-4-9 0,-25 0 21 16,11-6 8-16,-3-2 1 0,-1-3 15 0,-1-3 8 15,5-5 6-15,-3-2 7 0,-2-2 1 0,7-6 0 16,-2-1 4-16,5 0 2 0,1 0 6 0,2 0 41 15,-2 0 22-15,3 0-15 0,5-22-3 0,0 22-26 16,0 0-5-16,0-24 16 0,0 24 5 0,0-21-20 16,0 21-25-16,27-22-7 0,-27 22-17 0,0-14-1 15,21 14 4-15,-21-8-11 0,21 8 5 16,-21 0 3-16,27 0-1 0,-11 0 1 0,-1 31 6 16,3-31-24-16,-5 34-79 0,1-11-56 0,-6-1-71 15,5 2-46-15,-7 2-2 0,-4 0-37 0,0-2-29 16,-2-2-42-16,0 1-31 0,0-3-14 0,0-2-42 15,-33-3-53-15,33-3-71 0,-21-4 70 0,21-4 139 16</inkml:trace>
  <inkml:trace contextRef="#ctx0" brushRef="#br0" timeOffset="152508.07">2261 16311 3230 0,'0'-18'55'0,"50"1"58"0,-25-3 62 16,4 0 68-16,2-3 0 0,0 1-8 0,-4 3-17 16,4-2-24-16,-9 3-21 0,1 3-8 0,-4 2 9 15,-1 1 11-15,-5 3-9 0,-5 3-36 16,-2 1-58-16,-2 2-60 0,1 2-29 0,-5 1-7 15,0 0-4-15,4 0 7 0,-4 0-1 0,0 0 9 16,0 0-5-16,0 0 1 0,0 0 11 0,0 0-11 16,0 0 10-16,0 0 8 0,0 0-11 0,0 0 3 15,0 0 1-15,0 0 0 0,0 0-15 0,0 0-26 16,0 0-5-16,0 0-7 0,0-22 15 0,0 22 33 16,18-27 7-16,-18 9-6 0,0 0 3 0,0 0-1 15,15 0-2-15,-15 1 6 0,0 0 0 0,12 3 1 16,-12 2-7-16,0 4-27 0,4 0-38 0,-4 4-45 15,0-1-33-15,0 4 7 0,0 1 40 0,0 0 40 16,0 0 38-16,-27 26 19 0,27-26-23 0,-31 34-33 16,13-13-21-16,-9 5-5 0,8 2 9 15,-1 2 25-15,-3-1-2 0,4 2 6 0,5-3 6 16,1 2 12-16,3-3 19 0,2 0 3 0,0-4 4 16,8-4 0-16,0-2 1 0,0-3 1 0,0-4-2 15,0-2 1-15,26-5 1 0,-26-2-2 0,36-1 4 16,-14 0 3-16,9 0-3 0,2-31 4 0,3 31 7 15,1-33 8-15,2 12 14 0,-4-1 3 0,4-2 4 16,-6-1 6-16,-2 2 4 0,-2-1 0 0,-2 2-2 16,-6 1 10-16,-2 2-2 0,-5 2 3 0,-4 4-6 15,-3 0-28-15,-1 4-17 0,-4 2-15 0,-2 4-9 16,0-1-3-16,0 4 3 0,0 0-1 16,0 0 9-16,-31 0-2 0,31 0-2 0,-35 0 3 15,12 0-5-15,0 21 5 0,0-21 3 0,1 20-1 16,1-20-2-16,2 26-3 0,7-12 3 0,2 1 0 15,10 1 2-15,-13 0 0 0,13-3 0 0,0 0 6 16,0-1-3-16,0-3 13 0,0 0-5 0,27-2-2 16,-27-5 3-16,29 0-4 0,-10-2 0 0,3 0 10 15,-3 0 27-15,4 0 57 0,2-25 37 0,-5 25 24 16,3-23-17-16,-6 23-34 0,1-30 26 0,3 14 9 16,-7-1 39-16,5-1 0 0,-3 0-17 0,-1-3-5 15,-3 6 3-15,-1-2 26 0,-3 4-6 16,2 2-10-16,-6 3-38 0,1 0-56 0,-1 4-37 15,-4 2-40-15,4 2-23 0,-2 0-7 0,-2 0 6 16,0 0 13-16,2 28 14 0,0-6 8 0,2 4-3 16,0 8-5-16,-4 5 5 0,4 6 7 0,-4 7 2 15,0-1 7-15,0 1-4 0,0-1-9 0,0 1-4 16,-33-1-9-16,33 1 0 0,-37-2 0 0,14-1 2 16,1-3 8-16,-7-3-7 0,2-2 5 0,-4-4 0 15,0-1-8-15,-2-4 2 0,-2-2-35 0,-1-7-43 16,1-1-48-16,-2-1-45 0,2-5-39 0,0-2-53 15,2-4-92-15,-2-7-118 0,-1-3-68 0,-1 0-37 16,6 0-11-16,0-34-10 0,-2 13-50 16,2-5-201-16,4-3-80 0,0-7 175 0</inkml:trace>
  <inkml:trace contextRef="#ctx0" brushRef="#br0" timeOffset="152949.76">3047 16097 4274 0,'23'0'23'16,"-1"0"2"-16,-1 0 64 0,-2-28 105 0,-5 28 77 15,1-35 55-15,-5 35-17 0,0-19-21 16,-4 19-21-16,-3 0 7 0,-1-14-3 0,0 14-55 16,0 0-71-16,-2-11-59 0,2 11-47 0,-2 0-34 15,0 0-11-15,0 0-1 0,0 0 0 0,0 0 4 16,0 0-2-16,0 0-5 0,0 0 1 0,0 0-3 15,0 0 4-15,0 0-4 0,0 0-1 0,0 0 4 16,0 0-5-16,0 0 4 0,0 0 4 0,0 0-1 16,0 14 3-16,0-14 2 0,0 0-2 0,0 0 4 15,0 0-3-15,0 0 0 0,0 0 1 0,0 0-2 16,0 8 5-16,0-8 2 0,0 0 1 0,0 0 5 16,0 0 3-16,0 0-3 0,0 0 2 0,0 0-3 15,0 0-2-15,0 0 6 0,0 0-2 16,0 0 7-16,0 0 33 0,0 0 17 0,0 0 18 0,0 0 14 15,0 0-23-15,0 0-15 0,0 0-17 16,0-13-18-16,0 13-9 0,0 0 2 0,0 0-4 16,0 0 1-16,0 0-1 0,0-9-8 0,0 9 0 15,0 0-8-15,0 0-2 0,0 0-3 0,0 0-4 16,0 0 1-16,0 0-7 0,0 0-38 0,0 0-65 16,0 0-109-16,0 0-191 0,0 0-208 0,0 0-156 15,0 0-170-15,0 0-126 0,0 24-148 0,0-24 227 16</inkml:trace>
  <inkml:trace contextRef="#ctx0" brushRef="#br0" timeOffset="160912.29">19367 9825 4191 0,'27'-10'49'15,"-27"1"40"-15,0-2 51 0,22 3 70 0,-22-8 27 16,21 7 46-16,-21 4 31 0,0 3-6 0,0 0-38 16,0 1-69-16,0-2-80 0,0 2-67 0,0 1-50 15,0-1-24-15,0 1-2 0,0 0 3 0,0 0 13 16,0 0 5-16,0 32-3 0,0-32 6 0,-29 37-9 16,29-11 9-16,-25 1 1 0,25 4-10 15,-26 0 3-15,11-1-12 0,15-1 0 0,-23-1 2 16,23-2-2-16,-14 0-7 0,14-4 0 0,0-4 2 15,0-3 7-15,0-3 20 0,0-3 5 0,0-4 2 16,0-2 1-16,31-3-6 0,-31 0-1 0,41 0 1 16,-14-22 2-16,4 22-12 0,0-29 1 0,4 11-6 15,-4-5 0-15,-4 0 16 0,0-3-8 0,-6-1 2 16,-3-1 0-16,-1 0-3 0,-1-2 3 0,-1-1 4 16,-3 2 2-16,1-1 26 0,-1 2 20 0,-2-1 22 15,-1 2 23-15,-1 4 7 0,-2-1 15 0,2 5 10 16,-4 4-5-16,-1 4-20 0,1 1-25 0,-4 4-33 15,2 5-30-15,0 1 0 0,-2 0 56 0,2 0 30 16,2 35 37-16,0-11 10 0,4 6-52 16,3 7-22-16,1 8-20 0,1 6-19 0,-1 2-5 15,2 1-14-15,-3 3-8 0,1-2-7 0,-4-1-5 16,-3-1 0-16,-3 0 0 0,-2-4 0 0,0-4 0 16,0 0 0-16,-29-3 0 0,29-3 0 0,-35-2 0 15,12-4 0-15,-4 0 0 0,0-6 0 0,0 1 0 16,-4-7 0-16,2 0-17 0,-4-5-29 0,4-1-30 15,0-1-40-15,-2-4-25 0,0 1-31 0,0-3-39 16,-4-1-47-16,0-1-51 0,2-2-60 0,-2-1-53 16,2-3-12-16,0 0 4 0,2 0 30 0,6 0 12 15,2-24-21-15,4 24-55 0,3-25-78 0,10 25-141 16,6-36-148-16,0 12 146 0</inkml:trace>
  <inkml:trace contextRef="#ctx0" brushRef="#br0" timeOffset="161141.43">20361 10252 3809 0,'8'19'7'0,"1"-19"9"0,-5 0 36 0,0 0 64 16,2 0 56-16,-4 0 50 0,0 0 14 0,0 0-20 16,0 0-26-16,-2 0-16 0,0 0-29 0,2 0-23 15,3 0-38-15,1 0-46 0,0 0-30 0,6 0-16 16,3 0 1-16,1 0 7 0,1 0 3 15,6 0-33-15,-3 0-73 0,3 0-60 0,0 0-80 16,2 0-53-16,-5 0-25 0,5 0-57 0,0 0-34 16,0 0-39-16,0 19-64 0,-3-19-130 0,3 15-98 15,-4-15 122-15</inkml:trace>
  <inkml:trace contextRef="#ctx0" brushRef="#br0" timeOffset="161304.78">20303 10438 4220 0,'-12'8'25'0,"6"-4"19"0,6-2 49 16,0-2 44-16,0 0 5 0,31 0-6 16,-31 0-45-16,41-22-47 0,-18 22-29 0,6 0-14 15,-2 0-5-15,1-18-11 0,6 18-70 0,-3 0-74 16,2 0-119-16,0 0-129 0,0 0-93 0,0 0-117 16,2 0-189-16,0 20-8 0,-2-20 161 0</inkml:trace>
  <inkml:trace contextRef="#ctx0" brushRef="#br0" timeOffset="161921.32">21215 10270 4417 0,'0'0'31'15,"4"0"29"-15,-4 0 75 0,0-21 116 16,4 21 95-16,-2-21 53 0,-2 21-14 0,0 0-103 0,0 0-131 16,0 0-88-16,0 0-77 0,0 0-7 15,0 0 1-15,0 0 12 0,0 0 16 0,-25 30-8 16,25-30 1-16,-18 41-2 0,18-15 3 0,-21 2-1 15,21 2 0-15,-16-1-1 0,16 2-4 0,-15-1-2 16,15 1 7-16,-8-4-4 0,4 0 6 0,0-2-1 16,2-1-47-16,-1-5-23 0,1-2-12 0,0-4 7 15,2-4 49-15,-2-3 40 0,2-3 20 0,0-2-1 16,0-1-10-16,0 0-16 0,0 0-29 0,0-34-8 16,0 34-1-16,29-40-10 0,-29 17 14 0,0-6-2 15,27-2 1-15,-27-1 11 0,0 0 5 16,19-3 7-16,-19 1-9 0,0 0 2 0,12-1 0 0,-12 0-1 15,0 0 14-15,6 2-10 0,-6 1 7 16,0 0 1-16,0 2-4 0,0 4 8 0,0 2-13 16,0 4-15-16,0 5-29 0,0 3-35 0,0 3-32 15,0 6-30-15,0 0 2 0,0 3 27 0,0 0 37 16,0 24 39-16,29-24 10 0,-29 43-12 0,39-14-14 16,-14 4 5-16,2 4 10 0,2 3 17 0,0-1 1 15,-4-1-12-15,-4-3 9 0,-1 0-10 0,-5-3-2 16,-1-5-2-16,-4 0-13 0,-3-8 1 0,-3-1 18 15,-2-4 12-15,0-4 18 0,-2-3 12 0,0-3 8 16,0-3 10-16,0-1-10 0,0 0-2 16,0 0-15-16,0-29-1 0,-23 29 3 0,23-38 2 15,0 14 5-15,-27-3-6 0,27-4 0 0,-18-1-1 16,18-1 5-16,-19 0 7 0,19 0 16 0,-8-1 6 16,8-1-4-16,0 1 17 0,0 1 1 0,0 0 6 15,0 3 9-15,0 1 5 0,31 1-17 0,-31 3 0 16,25 4-13-16,-25 2-28 0,29 2-8 0,-13 6-12 15,3 4 2-15,-1 6-1 0,1 1 6 0,2 0-2 16,-1 26-9-16,3-3 6 0,0 4-8 0,-5 5-34 16,5 7-23-16,-11 2-29 0,-1 3-51 0,-5 0-33 15,-2 2-51-15,-4-1-84 0,0-1-57 0,0 1-74 16,-29 0-121-16,29 0-232 0,-27-4 113 0,27-2 143 16</inkml:trace>
  <inkml:trace contextRef="#ctx0" brushRef="#br0" timeOffset="162156.79">21839 10369 3861 0,'41'-15'29'0,"-3"1"72"0,-1-1 70 16,-6 2 58-16,0-3 27 0,-8 5-36 0,-9 4-55 15,-4 2-66-15,-3 4-67 0,-3 0-46 16,-4 1-21-16,0 0 13 0,0 0 10 0,0 0 13 0,0 35 10 15,-27-35-1-15,27 43-5 0,-25-13 0 16,25 3-2-16,-29 5-10 0,29 2 1 0,-29 2-56 16,29 2-48-16,-27-2-67 0,15 4-98 0,4 2-73 15,-3 1-92-15,1-2-98 0,4 2-172 0,-2-8-160 16,3-4 141-16</inkml:trace>
  <inkml:trace contextRef="#ctx0" brushRef="#br0" timeOffset="162708.76">22011 10267 3697 0,'14'-30'48'0,"3"1"72"0,-1 2 79 15,1 1 74-15,8-1 17 0,-1 2-19 0,-3 3-44 16,0 5-66-16,-7 4-27 0,1 4 1 0,-1 0-7 16,-4 2-8-16,-1 5-51 0,-5 2-64 0,-2 0-27 15,0 0 2-15,6 0 8 0,-2 34 19 0,5-34-11 16,-3 41 4-16,4-15-5 0,-5 4-11 0,1 2 16 15,0 0-12-15,-8 2 8 0,0-2 13 0,0-1-17 16,0-1 8-16,0 2-13 0,0-4-29 0,-29 2-9 16,29-5-31-16,0 2 15 0,-29-2 13 0,29-3 9 15,-18-4 19-15,18-3-15 0,-17-3 13 16,17-4 12-16,0-2 25 0,-12-2 23 0,12-4 0 16,0 0 0-16,0 0-15 0,0 0-15 0,0-25-7 15,0 25-7-15,23-36 4 0,-23 14 7 0,22-5-4 16,-22-1 0-16,27-3 4 0,-27 0-5 0,29 0 7 15,-14 0 4-15,1 1-5 0,-1 0-3 0,-1 0 2 16,3 2-3-16,1 0 1 0,1 2 3 0,-3 4-1 16,-1-1 4-16,1 5-7 0,-3 2-1 0,-3 2-5 15,0 4-5-15,-1 2 4 0,-3 3-21 0,0 1-72 16,-4 3-43-16,0 1 7 0,0 0 24 0,0 0 75 16,0 36 45-16,0-36-24 0,-2 42-20 15,0-17-3-15,0 3 1 0,0 2 21 0,0-2 10 0,-35 1-6 16,35-2-16-16,-31 0 2 0,11-2-6 15,-1 0 2-15,2-1 6 0,3-2-12 0,-1-1-1 16,3-2 6-16,-1-3 7 0,7-3 16 0,8-3 9 16,-10-1 5-16,10-4 8 0,0-1-5 0,0-4 5 15,0 0-1-15,29 0 4 0,-29 0 14 0,39 0 2 16,-14 0 5-16,4 0-16 0,0 0-9 0,0-21-8 16,-3 21-5-16,-1 0-28 0,-2 0-64 0,-4 0-105 15,-3-13-132-15,-3 13-103 0,-3 0-106 0,2 0-143 16,-3 0-81-16,-3 0 137 0</inkml:trace>
  <inkml:trace contextRef="#ctx0" brushRef="#br0" timeOffset="162929.81">22672 10619 3724 0,'0'0'52'0,"0"-28"61"15,29 28 70-15,-29 0 71 0,23-29 12 0,-23 29 17 16,21-21 10-16,-21 21-9 0,0 0-49 0,12-15-82 15,-12 15-89-15,0 0-72 0,0 0-31 0,0 0-6 16,0 0 11-16,0 0 7 0,0 0 17 0,0 0 10 16,-27 31-26-16,27-31-41 0,0 41-35 0,-27-14-51 15,27 5-41-15,-18 7-31 0,18 3-45 0,0 6-54 16,0 1-57-16,0 2-59 0,0 2-72 16,0 1-121-16,0-3-203 0,0-9 136 0</inkml:trace>
  <inkml:trace contextRef="#ctx0" brushRef="#br0" timeOffset="163137.79">23123 10385 4030 0,'18'-34'22'0,"-1"2"53"16,-1 2 58-16,-1 3 66 0,1-2 68 0,-5 8-1 16,-1 6-50-16,-4 5-70 0,-6 4-102 0,2 4-66 15,-2 1 0-15,0 1 4 0,0 0 14 16,0 30 10-16,0-8-3 0,0 6 3 0,0 7-3 15,-18 6 0-15,18 5-6 0,0 6-65 0,0 1-62 16,0 3-70-16,0 4-98 0,0 3-57 0,0 5-91 16,0 1-94-16,0 3-149 0,0-5-228 0,0-4 152 15</inkml:trace>
  <inkml:trace contextRef="#ctx0" brushRef="#br0" timeOffset="163321.21">22819 10546 3789 0,'41'-10'12'0,"5"2"41"0,3-2 62 0,1 0 57 15,4-6 18-15,-5 7-29 0,-5 0-63 0,-1 2-61 16,-6 1-26-16,-4 1-12 0,1-1-1 0,-3 2-46 16,0 1-80-16,0 2-115 0,-5-1-147 0,1 2-122 15,-4 0-186-15,8 0-220 0,-4 0 151 0</inkml:trace>
  <inkml:trace contextRef="#ctx0" brushRef="#br0" timeOffset="163897.79">23943 10296 4197 0,'0'0'-8'0,"0"0"2"0,0 0 17 0,0 0 64 16,0 0 56-16,0 0 27 0,0-18-16 0,0 18-66 15,0 0-53-15,0 0-21 0,0 0 74 0,0 0 15 16,0 26 12-16,0-26-9 0,0 34-72 0,-26-11-14 15,26 4-4-15,0 4-2 0,-19-1-4 0,19 2 5 16,-12 1-5-16,12 2 1 0,-9-1 3 0,9 0-6 16,0-2 13-16,0 2-2 0,0-2-3 0,0-1-37 15,0-4-26-15,0-3-6 0,0-4 3 0,0-5 41 16,0-1 21-16,0-6 20 0,0-5-3 0,0-3-7 16,21 0-28-16,-21-24-32 0,0 24-1 15,14-34-11-15,-14 9 10 0,11-3 11 0,-11-7-1 16,16-1 13-16,-12-1 5 0,1-2 12 0,-1-2-3 15,0 0 5-15,-2-1 5 0,2 3 3 0,0 1 3 16,0 2-4-16,-2 4 3 0,5 3 0 0,-1 3 3 16,-2 5-1-16,4 4-2 0,-4 4-8 0,3 3-6 15,-3 4 1-15,0 5-4 0,4 1 6 0,-2 0 6 16,3 24-1-16,3-24 3 0,2 37 1 0,-1-12 1 16,5 4-22-16,-3 2-15 0,1 3-25 0,-1 0-16 15,-3 0 10-15,-3-1-14 0,1 3 9 0,2-2-5 16,-1-3-1-16,-1-2 16 0,-4-3-13 0,0-3 6 15,-1-4 8-15,-1-6 17 0,-4-4 33 0,4-2 22 16,-4-5 8-16,0-2-6 0,0 0-2 0,0 0-8 16,0-34-6-16,0 34 10 0,0-43-10 15,0 16 8-15,0-5 3 0,-21 0-10 0,21-3 5 16,0 1 2-16,0 0 6 0,0-1 12 0,0 3 33 16,0 0 8-16,0 3-3 0,25 1-2 0,-25 2-9 15,23 4 1-15,-23 3-7 0,22 3-9 0,-3 3-25 16,-7 1-17-16,3 8-1 0,1 0 3 0,3 4-6 15,0 0 5-15,-1 0 2 0,3 38-2 0,-3-17 5 16,1 6-36-16,0 3-35 0,-3 5-46 0,-5 2-78 16,1 5-62-16,-8 0-70 0,0 4-97 0,-2 2-137 15,-2-3-150-15,0 0 107 0</inkml:trace>
  <inkml:trace contextRef="#ctx0" brushRef="#br0" timeOffset="164317.26">24421 10781 2955 0,'0'-12'23'15,"25"1"34"-15,-25 3 55 0,25 0 48 0,-9-4 19 16,-3 5 8-16,1 1-31 0,-4 0-39 0,-1-1-36 16,-1 1-35-16,2 0-14 0,-2 0-8 0,1 0-10 15,-1 2-7-15,-2 1-8 0,2-1-4 16,1 2 6-16,-3-1-1 0,2 1-1 0,-4 2 1 15,3-1-6-15,-1 1 5 0,0 0-3 0,-2-3 1 16,4 3 1-16,-6 0-3 0,7 0 6 0,-5 0-6 16,4-1 1-16,-6 1 5 0,2-1-10 0,5 1 5 15,-5 0 1-15,0 0-11 0,0 0 2 0,2 0-4 16,-2 0-2-16,5 27-1 0,-5-27-16 0,0 24-4 16,-4-6 2-16,0 3 4 0,0 6 15 0,0 0 12 15,-27 3 4-15,27 2-1 0,-31 4-6 0,31 0-13 16,-41 0 4-16,20-1 0 0,2-2 9 0,1-2 11 15,-3-3-6-15,7-2 3 0,-1-3 0 0,7-5-1 16,8-4 1-16,-15-3 7 0,15-2 2 16,0-4 6-16,0-1 0 0,0-1-3 0,29-1-5 15,-29 0-3-15,44 1 1 0,-22 0-3 0,12-1 0 16,1-1-3-16,0 1 2 0,-4-2-29 0,2 0-63 16,-2 0-88-16,0 0-103 0,-8 0-129 0,-5-21-230 15,-1 21-134-15,-7-33 101 0</inkml:trace>
  <inkml:trace contextRef="#ctx0" brushRef="#br0" timeOffset="164848.94">24932 10424 3593 0,'26'-7'7'0,"-3"1"-3"0,0 0 26 0,-5-1 54 0,3-6 41 16,-2 7 42-16,-5 1-1 0,-1 2-39 15,-3 2-46-15,-6 1-40 0,0-1-31 0,0 1-20 16,-4-2-12-16,0 2 13 0,0 0 6 0,0 0 2 15,0 29 13-15,0-29-8 0,0 34-2 0,0-10-2 16,0 2-3-16,0 2 0 0,-22 5-1 0,22-1 3 16,-21 2 5-16,21-2-4 0,-25 2 4 0,25 1 3 15,-25 3-14-15,15-1 7 0,-2 0-14 0,-3-2-12 16,3-4 0-16,1-1-7 0,-1-6 5 0,0-6 13 16,5-3 14-16,-1-5 6 0,4-7 7 0,2-3 2 15,2 0-13-15,0 0-3 0,0-37 1 0,0 14-1 16,0-7 6-16,29-1 1 0,-29-6-5 15,25 0-1-15,-25-4-1 0,37 1-3 0,-14 4 3 16,4 1 2-16,-5 3-3 0,5 0 4 0,8 3-3 16,-4 2 1-16,2 7 4 0,-2 0-1 0,0 4-1 15,-8 2-2-15,4 4 3 0,-4 3-2 0,-5 0 2 16,-1 5-2-16,-9-2-6 0,-2 2-4 0,3 2-2 16,-5 0 5-16,-4 0 3 0,0 0 7 0,0 0 5 15,0 22-1-15,-27-22-3 0,27 25-3 0,-19-25-5 16,19 37-6-16,-27-14-12 0,27 2-8 0,-31-1-11 15,19 4-8-15,-3 0 6 0,-3 0 4 0,5 2 17 16,-1 2 3-16,2 0-9 0,-1 0-10 16,3-1-5-16,6-1 14 0,-7-1 15 0,11-1 19 15,-2-4 1-15,2-5-2 0,0-2-2 0,0-5 1 16,0-5 2-16,35-1-3 0,-35-5 3 0,36-1-5 16,-14 0 3-16,-3 0-4 0,2 0 2 0,1-25 0 15,1 25-2-15,0-21-50 0,0 21-68 0,-5-20-68 16,1 20-90-16,1-22-59 0,-5 22-94 0,-1-18-182 15,7 18-82-15,-6-14 113 0</inkml:trace>
  <inkml:trace contextRef="#ctx0" brushRef="#br0" timeOffset="165097.37">25628 10776 3063 0,'31'0'21'16,"-31"0"51"-16,31 0 75 0,-31 0 82 0,33 0 37 15,-33-21-11-15,23 21-64 0,-23 0-73 0,0 0-62 16,0 0-41-16,0 0-11 0,0 0-16 0,0 0 2 16,0 0 1-16,0 0 0 0,0 0 5 0,-23 0 7 15,23 21 0-15,-18-21-1 0,18 38 3 0,-19-15-1 16,19 5-3-16,-21 3 6 0,21 4-5 0,-14 5 1 16,6 3-14-16,8 0-40 0,-11 1-36 0,7 3-53 15,0-2-59-15,0 0-39 0,0-3-43 16,0-2-35-16,-3-3-40 0,3-3-85 0,-4-3-171 0,4-6-38 15,-2-5 112-15</inkml:trace>
  <inkml:trace contextRef="#ctx0" brushRef="#br0" timeOffset="165745.29">25395 11065 2748 0,'0'-5'22'0,"0"-1"22"0,0 1 31 16,0 0 38-16,0-2 5 0,0 2 3 16,0-2-15-16,0 1-28 0,-19-2-24 0,19 0-21 15,0 1-2-15,-21 0 14 0,21-2 13 0,0 4 14 16,-14 0 12-16,14 2 2 0,0 1 12 0,0-1 5 16,0 3-2-16,0-1-14 0,-4-2-25 0,4 2-24 15,0-2-24-15,0 1-11 0,0-1-3 0,0 0 1 16,0 0 0-16,0-1-2 0,0 0 0 0,0 2 0 15,0-1 1-15,16 1-2 0,-16-1-5 0,0 1 6 16,0 0-4-16,0 1 9 0,11-2 2 16,-11 0-9-16,0 0 6 0,8-1-8 0,-8-2 7 0,0 1-6 15,4-3 5-15,0 0-2 0,2 1-2 16,-2-4 6-16,1 2-1 0,3-1-6 0,-2 0-3 16,2-1 5-16,1-1-8 0,1 1 11 0,2-2 1 15,-1 0 0-15,1 3 1 0,-2-1-3 0,3 2-2 16,-1 2-5-16,-1-1 4 0,5 1-5 0,-1 1 6 15,-5 1 1-15,6 0 0 0,-1 1 2 0,1 1-5 16,3-1 1-16,-5 4-5 0,3 0 2 0,-2 0 2 16,-3 0-2-16,2 0 6 0,3 0-2 0,-7 0-1 15,3 0 1-15,-3 23 1 0,-2-23-6 0,-4 0 2 16,5 15 2-16,-7-15-1 0,2 18 5 0,-4-6 2 16,0 4 0-16,0 3-1 0,0 3 2 0,0 2-1 15,-37 1 2-15,37 1 0 0,-35 0 2 16,16-2-1-16,-8 2-1 0,0-3-3 0,0 1-1 0,-4 1-2 15,0-2 1-15,2-2 6 0,0-2 0 16,3 1-4-16,1-3 2 0,8-3-11 0,3-2 4 16,1 0 3-16,3-6-1 0,6 1 12 0,4-4 51 15,0 0 8-15,0-1 5 0,0 1-3 0,35 0-38 16,-12 1 18-16,6 2 15 0,6 0 11 0,4 0-13 16,7 0-27-16,-5 2-22 0,4-3-12 0,-1 1-6 15,-3 2-3-15,-2-2 2 0,-8 0-2 0,2 0-23 16,-6 0-56-16,-10 0-71 0,-3-1-94 0,-3 0-58 15,-3 0-42-15,-8 2-47 0,0 0-27 16,0 1-98-16,0 1-202 0,0-1 31 0,-33-4 122 16</inkml:trace>
  <inkml:trace contextRef="#ctx0" brushRef="#br0" timeOffset="166302.87">26207 10450 3925 0,'19'0'49'16,"-1"0"32"-16,-5-27 70 0,-3 27 70 0,6-20-1 15,-1 20 10-15,-7-23 6 0,-4 23-14 0,3 0-31 16,-7 0-35-16,0-13-82 0,0 13-62 0,0 0-25 15,0 0-23-15,0 0 15 0,0 0 1 0,0 0 12 16,-27 0 12-16,27 29-4 0,-29-29 3 16,12 36-51-16,-6-13-39 0,5 5-46 0,1 2-61 15,3 6-24-15,6 0-29 0,8 4-44 0,-15 5-50 16,15 4-62-16,-8 5-72 0,8 1-102 0,-4 3-203 16,4-3 29-16,0-2 143 0</inkml:trace>
  <inkml:trace contextRef="#ctx0" brushRef="#br0" timeOffset="166514.1">25773 10714 3577 0,'54'-10'2'0,"-19"0"27"16,0 1 60-16,-2 2 65 0,10-6 40 0,-5 5-6 16,1 2-39-16,-2-1-51 0,6 4-27 15,-1 0-13-15,-1-1-17 0,3 1-15 0,1 1-15 16,5 2-10-16,-5 0 2 0,9 0-7 0,-5 0 2 15,5 0 4-15,-4 0-11 0,-1 0-46 0,1 20-61 16,-2-20-89-16,-3 0-109 0,1 0-74 0,-7 15-84 16,2-15-97-16,-6 0-174 0,3 0 18 0,-7 0 143 15</inkml:trace>
  <inkml:trace contextRef="#ctx0" brushRef="#br0" timeOffset="166769.43">27300 10524 3218 0,'9'-7'27'16,"-5"7"10"-16,4 0 11 0,-2 0 8 0,-2-9-16 15,1 8-1-15,-1-1-11 0,-4 2 35 0,0 0 59 16,0 0 15-16,-27 0 10 0,27 31-44 0,-35-31-69 16,12 32-20-16,-14-9-12 0,-2 4 1 0,-7-2 3 15,1 7 0-15,-9 0 3 0,0 4-1 0,-4 2-8 16,4 1 4-16,1-1-3 0,7 0-5 0,1 2-25 16,5-2-25-16,5-2-12 0,11-3-2 0,3-3 32 15,11-4 15-15,1-2 19 0,9-1 6 0,0-4-4 16,31-4 3-16,-8-2-3 0,12-2 0 0,2-3 1 15,9 1-2-15,1-4 0 0,9 0 0 0,2-1 2 16,0 1-1-16,0-1-11 0,2 0-62 16,-7 0-85-16,1 1-105 0,-6-1-129 0,-11 0-201 15,-6-1-219-15,-4-3 106 0</inkml:trace>
  <inkml:trace contextRef="#ctx0" brushRef="#br0" timeOffset="167832.4">19154 9274 2059 0,'-39'0'-3'0,"39"0"1"16,-35 0 4-16,14 0 52 0,21 0 53 0,-27 0 39 16,10 0 35-16,3 0-19 0,2 0-25 0,-1 0-7 15,3 0-10-15,4 0 3 0,6 0 8 0,-11 0-2 16,11 0-5-16,0 0-11 0,0 0-16 0,0 0 1 15,0 0 0-15,0 0 3 0,0 0 11 0,0 0-8 16,0 0-11-16,0 0-21 0,0 0-27 0,0 0-24 16,35 0-13-16,-12 0-5 0,6 0 0 0,8 0 18 15,7 0 8-15,12 0 8 0,3 0 4 16,12 21-10-16,-1-21-7 0,11 0-9 0,12 29-1 16,10-29 9-16,11 26 18 0,10-10 11 0,10 0 1 15,11-1-14-15,16 4-27 0,0 0-7 0,13-1-5 16,12 0 0-16,12 3 9 0,15 0-6 0,6 3 3 15,9 1-3-15,10 0-4 0,14 1 0 0,6 0 0 16,5 1-2-16,-3-3 1 0,1 7-1 0,11-4 1 16,10 4-3-16,3 0 1 0,-2 2 1 0,4 0-2 15,7-1 2-15,10 4 1 0,-15-2-1 0,-2-2-1 16,-5 0 6-16,1-4-3 0,-8 0 3 0,-11-2-6 16,-16-4 4-16,-18-3-1 0,-7-2-1 0,-12-3 8 15,-17-5-7-15,-22-4 5 0,-21-2 80 0,-13-3 39 16,-24 0 45-16,-11 0 35 0,-18 0-49 15,-21-31-21-15,-16 31-14 0,-11-22-18 0,-10 22-22 16,-7-23-20-16,-9 23-28 0,-3-18-24 0,-4 18-4 16,-4-14-9-16,0 14 0 0,0-11 3 0,0 11-3 15,0-7 0-15,0 7-2 0,0-5 2 0,0 3-8 16,0 1 11-16,0 1-3 0,-21-1-4 0,21 1 6 16,0 0-10-16,-14 0 4 0,14 0 5 0,-19 0-9 15,7 28 6-15,-3-28-2 0,-1 33-2 0,-3-9 11 16,3 3 15-16,-7 8-2 0,0 4 4 0,5 5-1 15,-5 8-22-15,4 2 10 0,-1 10 4 0,-3 7 7 16,4 10 5-16,-3 12-1 0,3 7 1 16,-2 7-5-16,-1 5 0 0,-1 2 3 0,0 1-20 15,0-3 7-15,1-4-5 0,-5-8 9 0,0-7 9 16,0-3-10-16,-4-2 5 0,4-7-90 0,0-6-49 16,-4-6-86-16,4-6-106 0,5-8-30 0,-1-7-55 15,0-9-41-15,5-11-44 0,-1-7-59 0,-2-9-167 16,7-9-205-16,-5-3 149 0</inkml:trace>
  <inkml:trace contextRef="#ctx0" brushRef="#br0" timeOffset="168738.78">19111 9110 4246 0,'22'-34'25'15,"1"2"64"-15,-4 2 58 0,-1 3 45 0,-1-4 2 16,-3 11-40-16,-6 8-53 0,-3 6-46 0,-5 3-31 16,0 3-31-16,0 0-8 0,0 0 4 0,0 0 90 15,0 24 77-15,0-24 15 0,-23 48 8 0,23-14-92 16,-21 10-58-16,21 10 12 0,-29 10 47 0,11 7 47 15,1 10-6-15,-1 12-11 0,-1 10-45 0,-2 8-21 16,3 5 24-16,-3 5 26 0,-2 0 8 0,1 4 28 16,-5-7-23-16,-2-4-12 0,0-7 12 15,-4 0-9-15,-5-2 8 0,7-2-15 0,-4-4-22 16,4-2-34-16,0-5-7 0,4-5-2 0,3-6-3 16,3-9 2-16,2-7-3 0,1-9-8 0,1-6-5 15,3-7-10-15,3-7-1 0,1-7 1 0,0-5-3 16,4-6 7-16,-1-4 8 0,3-5 37 0,2-4 2 15,2-2-8-15,0-2-9 0,0-1-41 0,0 0 0 16,0 0 0-16,0 0 0 0,0 0 0 0,0 0 0 16,0 0 0-16,29-21 0 0,-4 21 0 0,4 0 0 15,12-23 0-15,15 23 0 0,12-19 0 0,17 19 0 16,16-15 0-16,17 15 0 0,14-13 0 0,21 13 0 16,21 0 0-16,22 0 0 0,23 0 0 0,21 0 0 15,19 0 0-15,20 25 0 0,22-25 0 0,18 28 0 16,12-11 0-16,16 3 0 0,10 1 0 15,11 3 0-15,13 0 0 0,7 1 0 0,1 4 0 16,0-4 0-16,3 4 0 0,-3-1 0 0,-9 1 0 16,-10 1 0-16,-8 0 0 0,-19 2 0 0,-12-1 0 15,-15 0 0-15,-24-1 0 0,-15 1 0 0,-15-4 0 16,-20-4 0-16,-27-1 0 0,-27-4 0 0,-16-4 0 16,-19-3 0-16,-27-4 0 0,-23 0 0 0,-18-4 0 15,-27 0 0-15,-13-2 0 0,-10-1 0 0,-16 0-40 16,-7 0-189-16,-10 0-221 0,-2 0-270 0,0 0-177 15,-31 0-45-15,31 0-60 0,-49 0-235 0,18 22 125 16,-6-22 236-16</inkml:trace>
  <inkml:trace contextRef="#ctx0" brushRef="#br0" timeOffset="174801.14">20035 12455 4823 0,'33'0'22'0,"-4"-36"74"0,-1 17 131 0,-3-4 138 0,6-4 82 16,-10 9 3-16,-4 18-73 0,-7-23-107 15,-6 23-96-15,-2 0-78 0,-2-15-63 0,0 15-41 16,0 0-3-16,0 0 6 0,0 0 5 0,-27 22 9 15,27-22-7-15,-27 42-7 0,27-13 8 0,-27 6 11 16,11 5 15-16,1 5 7 0,1 1 0 0,2 4-10 16,1 2-12-16,11 1-7 0,-16-1-7 0,9 0 4 15,3 1-1-15,-2-2-2 0,4-1 1 0,-2-4 4 16,4-5-3-16,0-4 1 0,0-4-3 0,0-5-7 16,0-6 6-16,0-8 5 0,0-3 12 0,0-4 10 15,0-3 7-15,0-4 4 0,0 0-17 0,0 0-8 16,0-26-8-16,0 26-10 0,0-41 2 15,0 11-5-15,0-4-22 0,0-3-11 0,14-4 4 16,-14-6-2-16,0 0 18 0,13-3 13 0,-13-2-2 16,14-2 6-16,-5 1 4 0,3-1 2 0,2 1 2 15,3-2-4-15,-3 4 0 0,5-1 0 0,2 6-1 16,-1 0 2-16,3 4-1 0,0 5-6 0,0 5 3 16,-1 5-3-16,3 5-5 0,0 6-3 0,0 1-8 15,2 10 4-15,-1 5 3 0,3 0 2 0,0 0 3 16,2 38 4-16,2-9-3 0,-2 4 5 0,0 10-20 15,0 2-40-15,-2 5-15 0,-4 3-34 0,0 1-21 16,-8 0-13-16,-5-1-56 0,-6-2-70 0,-6-1-50 16,0 1-32-16,0-5 0 0,-31 0 33 15,31-2 14-15,-49-3 2 0,20-4-21 0,-2-2-35 16,-7-2-34-16,3-5-45 0,0-2-91 0,0-6-165 16,4-4 38-16,2-6 128 0</inkml:trace>
  <inkml:trace contextRef="#ctx0" brushRef="#br0" timeOffset="175048.3">20996 12601 3630 0,'6'0'23'0,"2"0"13"0,-4 0 42 0,3 0 67 16,-3 0 43-16,4 0 54 0,-4 0-12 0,2 0-49 15,0 0-58-15,1 0-60 0,7 0-20 0,-1-14 3 16,3 14 0-16,3 0-1 0,1 0-13 0,5 0-17 16,-2 0-19-16,0 0 0 0,-1 0-1 0,3 0-31 15,-2 0-43-15,2 20-73 0,0-20-89 0,-5 0-101 16,3 17-107-16,-2-17-93 0,-5 13-158 16,-1-13-215-16,-1 13 157 0</inkml:trace>
  <inkml:trace contextRef="#ctx0" brushRef="#br0" timeOffset="175217.33">20952 12703 4087 0,'0'12'10'15,"0"-12"36"-15,0 0 61 0,40 0 55 0,-18 0 21 16,3 0-27-16,2-25-55 0,4 25-58 0,2 0-35 16,-2 0-7-16,0 0-8 0,2-16-46 0,0 16-49 15,0 0-86-15,-2 0-126 0,0 0-98 0,-2 0-101 16,-2 0-120-16,2 20-186 0,-2-20 57 0,-2 0 154 15</inkml:trace>
  <inkml:trace contextRef="#ctx0" brushRef="#br0" timeOffset="175657.35">21705 12325 3681 0,'0'0'4'0,"27"0"0"0,-27 0 54 15,31 0 85-15,-31 0 68 0,35 0 56 0,-17 0-17 16,-1 0-49-16,-3 0-40 0,3 0-23 0,-1 0-12 15,-3 0-4-15,3 0-19 0,-1 0-30 0,-3 0-25 16,5 0-27-16,-3 0-21 0,3 0 0 0,1 0 21 16,1 0 57-16,2 0 49 0,-3 0 9 0,3 0-7 15,-2 0-67-15,-3 0-42 0,-1 0-13 16,-5 0-23-16,0 0-7 0,-6 0-5 0,1 0-24 16,-1 0-45-16,-4 0 25 0,0 0-1 0,0 0 30 15,0 28 56-15,-33-9-9 0,33 5 4 0,-38 3-37 16,14 5-10-16,-1 2-7 0,-2-2-8 0,0-2 37 15,2-2-6-15,5-2 7 0,-1-3 15 0,4-5-11 16,7-4 8-16,4-3 12 0,6 0 9 0,0-3 58 16,0-2 37-16,35 3 19 0,-8 0 29 0,8 1 13 15,6 2 17-15,7 2 0 0,4 0-25 0,-3 1-45 16,1-1-31-16,-9-2-16 0,0 0-8 0,-7 0-15 16,-10-3-21-16,-3-2-22 0,-7-2-16 15,-3 0-6-15,-5-2 6 0,-6 1 6 0,0 6 10 0,0 1 4 16,0 2-3-16,-31 5 3 0,31 2-8 15,-48 5 4-15,15 3-5 0,-12 4-32 0,-7-1-49 16,-8 1-73-16,-4 6-118 0,-6 3-112 0,-2 4-101 16,-7 0-60-16,3 5 54 0,-3 0 29 0,-8 2 31 15,0-7 5-15,-10-3-119 0,0-11-234 0,-10-11-40 16,-7-13 124-16</inkml:trace>
  <inkml:trace contextRef="#ctx0" brushRef="#br0" timeOffset="176061.27">20092 12189 3977 0,'0'-5'-6'16,"-26"0"-6"-16,26 1 0 0,-29 1 10 0,29-3 44 16,-23 6 44-16,23 0 8 0,-27 0 0 0,13 0-21 15,-1 0-18-15,3 0-1 0,1 0 1 0,5 0 2 16,6 0-3-16,-4 0 13 0,0 0 14 0,4 0 25 15,0 0 12-15,0 0-14 0,0 0-28 0,39 0-41 16,-14 0-28-16,14 0 2 0,11 0 14 0,16 0 25 16,10 0 20-16,15-22 14 0,11 22-3 0,7-17-10 15,7 17 2-15,8-19-21 0,10 19-14 0,11-21-18 16,16 12-18-16,9 0 74 0,10 1 48 16,-3 1 28-16,9 0 7 0,1 1-48 0,-8-1-14 15,-7 2 2-15,-11 1 22 0,-14 1-1 0,-17 0 3 16,-8 3-11-16,-23 0-35 0,-14 0-35 0,-19 0-33 15,-16 28-18-15,-13-9 2 0,-20 9 13 0,-11 10 5 16,-6 7 4-16,0 11-2 0,-48 9 1 0,19 10-5 16,-12 5 3-16,-2 4 0 0,-9 2-8 0,-6 2-42 15,-4 3-21-15,-6 2-51 0,-3 8-94 0,-1 6-88 16,0 5-150-16,-7 5-90 0,3 1-43 0,-5 1-47 16,-8-1-53-16,-12-8-190 0,-7-13-152 0,-11-11 180 15</inkml:trace>
  <inkml:trace contextRef="#ctx0" brushRef="#br0" timeOffset="176416.79">19220 12485 6377 0,'0'-46'-3'16,"0"3"-5"-16,0 5 9 0,33 1-4 0,-8-1 6 15,-25 17-1-15,0 12-13 0,25 6-9 0,-25 3-2 16,0 0 57-16,0 24 82 0,0 3 21 0,16 10 8 15,-3 12-50-15,-1 10-76 0,1 10-6 0,-1 9-9 16,-4 6-2-16,-4-6 3 0,-4 2-5 0,0-4 13 16,0 0-8-16,-24-3 1 0,24 0-1 15,-34-3-12-15,34-2 8 0,-35-3-3 0,35-4 1 16,-27-6-2-16,27-7-2 0,-16-10 4 0,16-10 10 16,0-6 7-16,0-9 6 0,0-5 1 0,56-6-11 15,-7-2-3-15,17 0-7 0,21 0-5 0,27-32-2 16,24 32-1-16,28-27-4 0,26 27 5 0,19-19 6 15,25 19 29-15,20 0 24 0,21 0 3 0,6 0-5 16,2 31-26-16,-10-31-29 0,-14 43-2 0,-15-20-3 16,-21 0-45-16,-35-1-52 0,-31-4-101 0,-30-2-165 15,-32-16-159-15,-25 21-129 0,-26-21-100 16,-26 15-55-16,-20-7-225 0,0-8 1 0,-56 12 197 0</inkml:trace>
  <inkml:trace contextRef="#ctx0" brushRef="#br0" timeOffset="177393.79">19292 12444 2905 0,'9'0'2'0,"-3"18"-2"0,0-18 0 16,0 0 27-16,-2 0 46 0,-1 0 42 0,-1 0 33 16,0 0-9-16,0 0-34 0,-2 0-37 0,0 0-32 15,2 0-16-15,-2 0-14 0,0 0-6 0,0 0-2 16,0 0 0-16,0 0-2 0,0 0 2 0,0 0 2 15,0 0-2-15,0 0 2 0,0 0 2 16,0 0 4-16,0 0-2 0,0 0 4 0,0 0-6 0,0 0-5 16,0 0 2-16,0 0-9 0,0 0 6 15,35 0 0-15,-35-27 0 0,43 27 6 0,-8-32 3 16,1 14 35-16,7-2 23 0,7 1 15 0,10-2 25 16,6 3-15-16,8 0-4 0,7 3 1 0,4 5-14 15,5-1-14-15,3 2-22 0,1 3-16 0,-6 1-14 16,-3 2 4-16,-13 0 21 0,-7 2 0 0,-12-2-6 15,-15 3-14-15,-12 0-22 0,-7 0-17 0,-13 0-48 16,-4 0-20-16,-2 0-39 0,0 0-75 0,-37 0-70 16,37 21-131-16,-47-21-172 0,11 22-283 0,1-22 109 15,-6 21 155-15</inkml:trace>
  <inkml:trace contextRef="#ctx0" brushRef="#br0" timeOffset="178549.82">19270 14657 4552 0,'33'-14'49'16,"-4"-3"29"-16,-2 0 92 0,-3-1 167 0,-3 2 119 15,2-6 75-15,-9 11-11 0,-3 2-103 0,-7 4-123 16,-4 3-74-16,0-1-68 0,0 3-61 0,0-3-47 16,0 3-38-16,0 0-20 0,0 0-6 0,0 0 8 15,0 0 9-15,-27 32 9 0,27-11 3 16,-19 4-6-16,19 10 0 0,-20 5-2 0,7 5 3 0,3 6 8 15,10 0 3-15,-17 3 0 0,11 2-6 16,0-2-2-16,2 0-7 0,2 1 2 0,-2-6 0 16,-1 0-2-16,1-6 4 0,2-2-1 0,2-8 1 15,-4-2-2-15,0-8-2 0,4-6 3 0,-4-3 9 16,4-8 13-16,0-1 9 0,0-5 16 0,0 0-6 16,0 0-12-16,0 0-10 0,0-38-22 0,0 17 0 15,0-4-8-15,23-11-16 0,-23-1-21 0,0-9-13 16,0-1-4-16,18-6 1 0,-18-4 13 0,0-3 8 15,19-1 11-15,-9 0 11 0,3 0 3 0,-3 0 6 16,4 2 5-16,5 5 4 0,-3 3 0 16,3 3 1-16,2 6-9 0,-5 6 2 0,5 4 2 15,-2 4-2-15,-1 6 4 0,-1 2-9 0,-7 6-1 16,2 6 1-16,3 0-7 0,-3 4-10 0,3 4-13 16,1 0-10-16,-1 0 7 0,-1 0 16 0,7 30 5 15,-2-30 3-15,-1 40-11 0,-1-16-5 0,-3 4-12 16,3 1-8-16,-7 4 9 0,0 1 4 0,-3 0 2 15,-1 0-12-15,-4-1-13 0,-2 0-8 0,0-3 2 16,0 0 10-16,0-2 4 0,-31-3 2 0,31-2 5 16,-33-1 10-16,12-3 2 0,-2-3 8 0,1-5 4 15,-3 0 13-15,-2-4 0 0,2-3 5 0,0-2 13 16,3-1-3-16,5-1 22 0,5 0 7 16,-1 0 21-16,5 0 43 0,8 0-20 0,0 0-12 15,0-20-26-15,0 20-51 0,29-16 14 0,-29 16 4 16,35-20 8-16,-6 20 1 0,0-17-3 0,4 17-2 15,0 0-11-15,-2 0 3 0,2 0-6 0,-2 28-2 16,-2-28 6-16,-8 37-3 0,-1-11 3 0,-3 1 5 16,-5 3-5-16,1 4-1 0,-5 0-72 0,-4 4-89 15,-2 1-173-15,-2 0-136 0,0 0-58 0,0 0-69 16,0-2-15-16,-31 1-82 0,31-2-289 0,-25-3 37 16,25-2 191-16</inkml:trace>
  <inkml:trace contextRef="#ctx0" brushRef="#br0" timeOffset="178985.72">20214 15084 4802 0,'33'-22'53'0,"-2"1"63"0,-2-1 139 16,-6 1 169-16,4-6 61 0,-6 7 18 0,-5 5-65 16,-3 4-120-16,-5 2-85 0,-4 4-71 0,0-1-70 15,-4 3-54-15,0 1-31 0,0 0-14 0,0 2-7 16,0 0 1-16,0 0-4 0,0 0 3 0,0 0 1 15,0 0 0-15,0 0 2 0,0 0-1 0,0 0-6 16,0 0-7-16,0 0-3 0,0 0 7 0,0 15 10 16,0-15 16-16,0 0 9 0,0 0 2 15,0 0 4-15,0 0-9 0,0 0-4 0,0 0-7 16,0-22-6-16,0 22 0 0,0-30 2 0,0 9-1 16,0 0-28-16,0-4-15 0,0 1-7 0,0 2-10 15,0 3 18-15,0 3 3 0,-16 0-18 0,16 5-20 16,0 2-35-16,0 2-36 0,-13 7-3 0,13-4 27 15,-16 4 39-15,3 0 52 0,-3 0 18 0,-3 0 5 16,1 28 8-16,-5-28-1 0,-2 32 9 0,4-10-1 16,-1 3-2-16,1 4-5 0,4 5 3 0,1-1 5 15,3 4 1-15,3 2 3 0,0 0 0 16,1-2-8-16,5 2-30 0,2-1-41 0,2 0-39 16,0-4-8-16,0 1-30 0,0-1-16 0,0-4-26 15,29 0-41-15,-29-4-2 0,25-1-1 0,-25-3 12 16,31-5 9-16,-14 0 2 0,1-7-16 0,1-2-57 15,1-3-76-15,-1-5-93 0,4 0-159 0,0 0-218 16,-1-36 124-16</inkml:trace>
  <inkml:trace contextRef="#ctx0" brushRef="#br0" timeOffset="179556.8">20651 14859 3351 0,'14'-25'69'0,"-2"1"60"0,-1 3 61 0,1-2 64 0,3 4-3 16,-3-4-7-16,-4 5-12 0,1 3-28 15,-5 5-39-15,0 1-41 0,-2 0-45 0,-2 4-44 16,0 1-32-16,0 2-12 0,0 0-4 0,0-1 5 16,0 1 0-16,-35 2 0 0,35 0-10 0,-27 0-4 15,27 0-8-15,-35 0-5 0,18 0-4 0,-1 0-15 16,-1 23 0-16,2-23-3 0,1 18 8 0,-1-18 12 16,3 22 4-16,-3-10-1 0,5 4 0 0,0-1 8 15,1 0 4-15,1 3 7 0,4 0 8 0,-1 2-1 16,5-1-8-16,0-1-14 0,2 1-1 0,0-5-3 15,0-1 20-15,0 0 15 0,0-4-2 16,25-3 12-16,-25-2-11 0,27-2 5 0,-27-2-2 16,39 0 1-16,-16 0 31 0,2 0 16 0,2-26 37 15,0 26 10-15,-1-32 11 0,-1 13 33 0,2-3 36 16,-4 1 66-16,-2-2 39 0,-3 0 17 0,-1-2-20 16,-1 3-31-16,-5 0-35 0,3-1-9 0,-6 5 13 15,1-1 7-15,-5 6 6 0,2 0-35 0,-4 3-60 16,0 2-63-16,2 5-45 0,-4 1-28 0,0 2 0 15,0 0-4-15,0 0-5 0,0 0 9 0,0 0 0 16,0 23 4-16,0-23 5 0,-25 36-9 0,25-10 0 16,0 2 0-16,-22 7 0 0,22 3 0 0,-15 1 0 15,15 0 0-15,-14 3 0 0,14 1 0 16,-13-1 0-16,5-1 0 0,0 3 0 0,-3 0 0 16,1 0 0-16,-2-2 0 0,1 2 0 0,-3 0 0 15,-1-1 0-15,3 0 0 0,0 1 0 0,-3-4 0 16,3 0 0-16,-3 1 0 0,5-2 0 0,-5-2 0 15,7-1 0-15,-2-4 0 0,0-4 0 0,3-2-30 16,-3-3-88-16,4-4-77 0,2-4-62 0,-3-1-26 16,1-7 27-16,-4 0 5 0,-2-5-53 0,-3-2-71 15,-4 0-44-15,-5-23-17 0,-7 23 37 0,-2-46 38 16,-3 13 6-16,-1-2-20 0,2-4-43 0,4-1-62 16,6 0-133-16,9 2-176 0,7-5 118 15</inkml:trace>
  <inkml:trace contextRef="#ctx0" brushRef="#br0" timeOffset="180477.45">21508 14636 4658 0,'36'0'12'0,"1"-31"42"0,-4 31 95 0,2-35 162 15,0 8 137-15,-8 10 66 0,-6 17-24 0,-9-19-116 16,-4 19-129-16,-1 0-98 0,-5-14-74 0,-2 14-49 16,0 0-33-16,0 0-13 0,0 0 3 0,0 0 6 15,-23 0 16-15,23 0-1 0,-25 36-2 0,25-15 1 16,-29 4-7-16,6 8 4 0,5 2 2 0,-3 3-4 15,5 6 4-15,-3 4-2 0,4 0 1 0,1 2-1 16,0 1-1-16,3 2 6 0,-1-2-3 0,4-2 1 16,-3-1 6-16,3-5-8 0,2-4 6 0,2-2-2 15,2-4-4-15,2-3 3 0,0-6 1 16,0-2 5-16,0-4 0 0,28-3-1 0,-28-2-13 16,38-2-20-16,-16-4-16 0,7 0-24 0,2-5-24 15,4 1-29-15,3-3-56 0,5 0-93 0,-2 0-133 16,3 0-110-16,-3-26-66 0,1 26-77 0,-3-29-49 15,-4 11-141-15,-2-5-230 0,-6-8 195 0</inkml:trace>
  <inkml:trace contextRef="#ctx0" brushRef="#br0" timeOffset="180692.51">21684 14456 3318 0,'0'20'3'0,"0"-20"12"16,0 0 41-16,0 22 63 0,0-22 56 0,23 0 32 15,-23 0-12-15,0 0-41 0,0 0-40 0,0 11-12 16,0-11 1-16,0 0 12 0,0 0 3 0,0 0-8 16,14 0-36-16,-14 0-33 0,17 0-18 0,-3 0-20 15,3 0 4-15,6 0-4 0,1 0-3 0,5 0-16 16,2 0-48-16,0 0-44 0,-2-21-74 0,2 21-73 16,0 0-74-16,-4 0-96 0,-2-15-99 0,-6 15-171 15,-1 0-178-15,-1 0 146 0</inkml:trace>
  <inkml:trace contextRef="#ctx0" brushRef="#br0" timeOffset="180858.05">21734 14882 3879 0,'-2'12'21'0,"2"-5"26"0,0-3 39 16,0-4 41-16,39 0 5 0,-39 0-26 0,37-27-34 15,-14 27-43-15,0 0-26 0,-1-24 1 0,-1 24-30 16,4 0-59-16,-2-17-92 0,-3 17-144 0,1 0-133 15,4 0-145-15,-7 0-278 0,5 0 71 0,0 0 157 16</inkml:trace>
  <inkml:trace contextRef="#ctx0" brushRef="#br0" timeOffset="181329.43">22215 14865 4201 0,'19'0'28'0,"-19"0"14"0,31 17 56 16,-15-17 90-16,-16 0 99 0,23 0 115 0,-12 0 44 15,-11 0-38-15,8 0-98 0,-8 0-121 0,0 0-102 16,0 0-50-16,0 0-40 0,0 0-8 0,0 0 1 16,0 0 6-16,0 0 8 0,0 0 4 0,0 23-7 15,0-23-3-15,0 40 1 0,0-15 2 0,-15 3 13 16,15 1 1-16,0 3 0 0,0 2-3 0,0-1-8 16,0 2 1-16,0 1-7 0,0-1-1 15,0-1 5-15,0 0-4 0,0-3 3 0,0-5 2 16,0-2-6-16,0-4 4 0,0-6 5 0,0-4 15 0,0-3 5 15,0-5 8-15,0 1 6 0,0-3-4 16,0 0-9-16,0 0-15 0,0 0-10 0,0-33-12 16,0 33 6-16,23-38 0 0,-23 13 2 0,0-3-1 15,27-5-3-15,-27-2-1 0,12-1 3 0,-12-3 1 16,15-1-1-16,-15-2 9 0,0 1-6 0,0-2 6 16,0 0 0-16,0 2-3 0,0 0 47 0,0 2 26 15,0 4 2-15,0 0 12 0,0 8 2 0,0 4-2 16,0 4-3-16,0 4-21 0,23 4-51 0,-23 2-33 15,0 6-5-15,31 3 0 0,-31 0 1 0,31 0 5 16,-11 35 7-16,7-10 1 0,0 7 4 0,0 7 1 16,0 6-9-16,0 4-8 0,0 3-24 15,-7 2-28-15,-1 2-34 0,-5-4-31 0,-5 0-38 16,-1-2-80-16,-6 1-79 0,-2-4-72 0,0-1-37 16,0-5 16-16,-23 3 11 0,23-8-13 0,-29-3-40 15,29-3-61-15,-35-7-112 0,16 0-208 0,19-11 135 16,-31-6 152-16</inkml:trace>
  <inkml:trace contextRef="#ctx0" brushRef="#br0" timeOffset="181839.6">23216 14736 4261 0,'0'0'33'0,"31"0"1"15,-31 0 13-15,29 0 38 0,-13 0 18 0,3 0 34 16,0 0 17-16,-3 0-16 0,-1 0-33 0,-1 0-6 16,3 0-4-16,-5 0-2 0,2 0 3 15,1 0-17-15,1 0-21 0,-3 0-7 0,3 0-21 16,1 15-26-16,1-15 5 0,5 0-14 0,0 0-3 16,0 13 8-16,2-13 0 0,1 0-42 0,1 9-63 15,-4-9-85-15,0 5-117 0,-5-4-99 0,1 2-126 16,2-1-120-16,-11 1-172 0,2 1-156 0,-1-1 195 15</inkml:trace>
  <inkml:trace contextRef="#ctx0" brushRef="#br0" timeOffset="182013.79">23342 14946 4346 0,'-10'18'14'0,"5"-4"33"0,5-14 63 15,0 16 68-15,25-16 65 0,-25 0 39 0,35 0-14 16,-10 0-44-16,2 8-75 0,2-8-72 0,6 2-43 15,-2 1-26-15,-2-1-1 0,4 1-7 0,-2 1-65 16,1 1-92-16,-6 1-118 0,3 3-114 0,0 0-89 16,3 2-127-16,5 2-183 0,-4 2-317 0,6-2 151 15</inkml:trace>
  <inkml:trace contextRef="#ctx0" brushRef="#br0" timeOffset="183296.86">24698 14553 4714 0,'31'-25'22'0,"0"25"60"0,2-31 102 0,-6 31 156 0,0-44 97 16,-9 28 23-16,-1 16-44 0,-7-19-113 15,-6 19-103-15,1 0-78 0,-5-16-62 0,0 16-44 16,0 0-23-16,0 0-8 0,0 0 3 0,0 0-2 15,-27 0 11-15,27 0 3 0,-27 38-2 0,27-17 2 16,-23 7-4-16,23 7 21 0,-23 6 32 0,23 6 36 16,0 3 21-16,0 3-13 0,0 2-24 0,0 4-34 15,0-1-20-15,0-4-5 0,29-1-5 0,-29-4-4 16,0-6 2-16,21-4-3 0,-21-7 1 0,0-3-3 16,0-8 4-16,0-4-1 0,0-5 7 15,0-5 7-15,0-3 5 0,0-1 7 0,0-3 4 16,0 0-4-16,0 0-8 0,0 0-10 0,0-32-11 15,0 32 0-15,0-41 1 0,0 14-3 0,0-7 3 16,0-7-5-16,0-4 2 0,0-4 5 0,0-5-5 16,19-2 4-16,-19-1-1 0,18-3-6 0,-1 0 6 15,-3 2 0-15,3-1 1 0,1 6 5 0,1 5-3 16,-3 5 1-16,7 4-5 0,-4 4-1 0,4 4-5 16,-7 7 1-16,7 3 0 0,0 6-5 0,-1-2 5 15,1 9-10-15,0 1-6 0,-5 4-4 0,3 3-12 16,2 0-8-16,-5 0-6 0,5 32 3 0,-6-32 16 15,1 44 2-15,-3-8-9 0,-1 5-13 0,-1 6-16 16,-5 7-14-16,-2 4-23 0,-4 2-44 16,-2 5-56-16,0 3-64 0,0-5-71 0,-21-1-67 15,21-3-33-15,-33-4 13 0,33-3 12 0,-39-2-6 16,16-6-41-16,-4-2-84 0,5-6-110 0,-5-3-195 16,0-4 144-16</inkml:trace>
  <inkml:trace contextRef="#ctx0" brushRef="#br0" timeOffset="183597.11">25736 14769 3551 0,'0'0'24'0,"0"0"21"0,0 0 55 16,-21 15 79-16,21-15 46 0,0 0 56 0,0 0 9 15,0 0-7-15,0 0 0 0,0 0-12 0,0 0 2 16,0 0-18-16,0 0-21 0,0 0-30 0,0 0-23 16,0 0-55-16,0 0-46 0,0-15-39 0,0 15-44 15,35 0-1-15,-16-14 0 0,6 14-1 0,-1-12 5 16,7 3-6-16,0 0 4 0,4 4-1 0,-1-2 2 16,-3 0-9-16,0 2-59 0,-9 2-69 0,5 1-108 15,-10 0-132-15,-3 1-80 0,-1 1-67 0,-7 0-77 16,-2 0-69-16,-4 0-83 0,0 0-242 0,0 0 116 15,0 0 217-15</inkml:trace>
  <inkml:trace contextRef="#ctx0" brushRef="#br0" timeOffset="183889.26">26294 14282 4748 0,'31'0'23'0,"-4"0"58"0,0 0 115 15,-5-23 168-15,1 23 105 0,-6-26 32 0,-3 26-66 16,-10 0-147-16,0-14-125 0,-4 14-92 0,0 0-58 16,0 0-16-16,0 0 10 0,0 0 18 15,0 25 7-15,0-25 1 0,-22 46-16 0,22-10-10 16,0 8 1-16,0 11-7 0,-17 6 2 0,17 5-7 16,0 5 5-16,-14 4 0 0,14 2 0 0,-13-2 5 15,13-3-6-15,-14-1-4 0,10-5-7 0,-5-5-27 16,-1-2-55-16,2-6-43 0,-1-5-58 0,-1-7-70 15,-2-4-88-15,3-2-82 0,3-8-45 0,-2-4-3 16,4-7 52-16,-7-5 39 0,7-1 14 0,4-4-44 16,0-5-135-16,0-1-313 0,0 0 58 15,0 0 143-15</inkml:trace>
  <inkml:trace contextRef="#ctx0" brushRef="#br0" timeOffset="184482.31">27205 14806 4292 0,'0'0'7'16,"42"23"4"-16,-22-23 58 0,3 0 95 0,-4 0 89 15,-1 0 79-15,-1 0 5 0,-17 0-70 16,18 0-85-16,-18 0-88 0,19-20-56 0,-7 20-30 16,3 0-4-16,1 0-8 0,-1-16-8 0,4 16-1 15,1 0-9-15,3 0-66 0,8-10-54 0,-2 10-64 16,-2 0-74-16,4 0-23 0,0 0-58 0,-4 0-98 15,-5 0-122-15,-3 0-190 0,-7 0-229 0,-1 0 165 16</inkml:trace>
  <inkml:trace contextRef="#ctx0" brushRef="#br0" timeOffset="184653.32">27224 14913 3797 0,'-14'18'28'0,"1"-4"4"0,11-1 37 16,2-5 67-16,0-1 41 0,29-7 66 0,-29 6 17 15,43-1-27-15,-12 0-47 0,-2 0-62 0,6-1-52 16,7 2-42-16,-3-3-19 0,2 2-11 0,3-1-35 16,-7-1-68-16,-2-1-93 0,2-1-113 0,-1 2-128 15,-1-3-124-15,-2 0-211 0,-2 0-266 0,4 0 158 16</inkml:trace>
  <inkml:trace contextRef="#ctx0" brushRef="#br0" timeOffset="187801.64">28251 14550 3325 0,'0'0'5'0,"0"23"20"0,0-23 36 16,0 0 54-16,0 0 45 0,0 0 20 0,0 0-7 15,0 0-21-15,0 0-18 0,0 0-14 0,0 0 1 16,0 0 2-16,0 0-4 0,0-16-9 0,0 16-3 15,0 0 1-15,0 0 8 0,0 0 2 0,0 0-34 16,0 0-27-16,27-10-29 0,-27 10 1 0,0-10 35 16,31 1 16-16,-31-1 13 0,33 0-7 0,-6-3-19 15,0 2-19-15,0-3-12 0,4 1-6 16,4 2 18-16,-4-2 18 0,2 1 10 0,-2 0 15 16,0 1-5-16,-2 3-20 0,0 2-11 0,-6-2-24 15,-5 2-20-15,1 4-3 0,-5 0-12 0,-1 1-6 16,-5 1-4-16,-2 0-1 0,-2 0-4 0,-1 0 7 15,-1 0 4-15,-2 0-1 0,0 25 10 0,0-25-6 16,0 32 0-16,0-10 4 0,0 4 1 0,-27 2 1 16,27 1 5-16,-27 1-4 0,27 0-2 0,-33 1 2 15,16-1-1-15,-1-1 4 0,-1-4-2 0,2 1 0 16,-1-3 1-16,10-4-2 0,-3-2 3 0,3-3 4 16,2-5 4-16,6-3-1 0,-6 0 5 0,6-4 47 15,0-1 58-15,0-1 42 0,0 0 24 16,0 0-39-16,0 2-59 0,26 0-42 0,-26-1-25 15,31 3-12-15,-10 1 5 0,4-1 13 0,2 1 12 16,0 1 18-16,-2-1 17 0,-3-1 2 0,-3-1-5 16,-1 2-17-16,-1-2-26 0,-7 1-14 0,-1-3-13 15,-3 2-1-15,0-2-6 0,-2 3-1 0,-2-4-6 16,2 2-10-16,-4 0 1 0,0 1-3 0,0-2 9 16,0 5 8-16,0 1 3 0,0 4 8 0,0 1-3 15,0 3-30-15,0 3-21 0,-22 4-26 0,22 1-39 16,0 2-19-16,-27 0-24 0,27 0-29 0,-17 0-35 15,17 0-31-15,-23 1-46 0,13-2-22 16,-2 0 5-16,-3 0 16 0,7-1 39 0,-6-2 32 16,-1 1 23-16,-2-2 24 0,1-2 12 0,-3 0-9 15,1-3-10-15,-5-3-23 0,0 0-28 0,3-6-28 16,-3 1-25-16,-2-5-55 0,0-2-128 0,-2 0-177 16,3 0 29-16,-5-33 115 0</inkml:trace>
  <inkml:trace contextRef="#ctx0" brushRef="#br0" timeOffset="188069.74">28981 14998 4179 0,'12'0'-4'16,"1"0"-4"-16,-3 0 1 0,-6 0 13 0,-4-30 71 15,4 30 59-15,1 0 65 0,-5 0 46 0,0-18-3 16,0 18 11-16,0 0-1 0,0 0 3 0,0 0-25 15,0 0-53-15,0 0-58 0,0 0-67 0,0 0-38 16,0-9-17-16,4 9-8 0,2-5 8 0,-2 5-3 16,11-3-3-16,-3 1 3 0,4 0-8 0,7 2-7 15,0 0-43-15,8 0-58 0,-2 0-97 0,0 0-82 16,4 0-39-16,-2 0-20 0,2 0 15 0,-2 0-26 16,0 0-44-16,-4 19-68 0,0-19-112 0,-5 0-220 15,1 0 26-15,-2 0 145 0</inkml:trace>
  <inkml:trace contextRef="#ctx0" brushRef="#br0" timeOffset="188321.33">29622 14465 4173 0,'18'-13'23'0,"-1"4"7"16,2-3 29-16,-1 1 79 0,3-3 82 0,2 1 109 16,-9 4 102-16,5 1 11 0,-7 5-52 0,-6 0-85 15,0 3-121-15,-3-2-91 0,1 0-62 0,-4 1-37 16,0 1-13-16,0 0 8 0,0 0 6 0,0 32 8 15,0-11 1-15,-23 5-8 0,23 7 5 0,0 8 1 16,-27 6 4-16,27 2 3 0,-23 3-2 0,23 2-3 16,-24 2 0-16,11 0-6 0,1-1-4 15,-1 2-46-15,3-3-62 0,-2 0-67 0,5-2-96 16,-3-6-34-16,0-3-22 0,4-3-9 0,-1-2 3 16,3-4-33-16,-2-5-58 0,2 2-78 0,2-7-96 15,-2 3-209-15,2-6-21 0,2-4 155 0</inkml:trace>
  <inkml:trace contextRef="#ctx0" brushRef="#br0" timeOffset="189685.72">20051 16559 3599 0,'4'0'70'0,"4"0"66"0,1 0 85 0,-1 0 85 16,6-19 32-16,-3 19 51 0,3 0 49 0,3-23 18 15,-5 23-19-15,1-13-33 0,1 13-60 0,-4-11-38 16,-1 11-41-16,-1-9-51 0,-2 9-70 0,-4-6-63 16,-2 6-44-16,0-4-31 0,0 4-6 0,0-1 0 15,0 1 0-15,0 0 0 0,0 0 0 0,0 0 0 16,-18 0 0-16,18 27 0 0,-19-27 0 0,19 36 0 15,-27-10 0-15,15 6 0 0,-3 4 0 0,1 3 0 16,3 4 0-16,1 4 0 0,2 3 0 16,2 4 0-16,-1 0 0 0,3-1 0 0,0 0 0 15,0-2 0-15,2-5 0 0,0-4 0 0,-4-7 0 16,4-7 0-16,2-4 0 0,-4-7 0 0,4-7 0 16,0-2 0-16,0-4 0 0,0-2 0 0,0-2 0 15,0 0 0-15,0-27 0 0,0 27 0 0,24-43 0 16,-24 13-10-16,21-11-18 0,-21-6-22 0,25-7-17 15,-11 0 7-15,-14-4 13 0,25-2 12 0,-15 2 16 16,5-1-2-16,-3 2 8 0,3 7 6 0,-1 4 0 16,3 3 6-16,-1 3-1 0,1 4 0 0,1 4 0 15,-1 4 1-15,0 2 2 0,-1 4 1 0,-1 3 1 16,-3 1-1-16,-2 5-3 0,3 1-1 16,-3 2 0-16,-4 4-3 0,2 0-1 0,-1 4-7 15,-1 0-1-15,-2 2-1 0,0 0-3 0,0 0 3 16,2 0 2-16,5 0-3 0,-3 22 5 0,2-22 0 15,5 31 3-15,-1-9 2 0,1 2-3 0,-3 3 7 16,3 2-7-16,-9 1-22 0,-2-1-13 0,-4 0-15 16,0 0-12-16,0 1 10 0,0-3-5 0,-41 0-6 15,41-4 4-15,-40 0 2 0,16-1 6 0,-1-4 12 16,0-2-1-16,2-5 3 0,1-1 10 0,1-4 10 16,4-1 13-16,5-3 16 0,4 0 13 15,8-2-1-15,-9 0 7 0,9 0 0 0,0 0 12 0,0 0 2 16,0 0-5-16,0 0-8 0,0 0-24 15,29 0-8-15,-29 0-2 0,29 0-2 0,-12 0 2 16,3-22-4-16,1 22 2 0,2 0 8 0,0 0-5 16,-3 0 5-16,1 0 4 0,2 36-25 0,-7-17-47 15,3 4-95-15,-7 4-109 0,1 4-114 0,-3 3-52 16,-4 3-2-16,-2-1-7 0,-4-1-12 0,0-2-47 16,0 2-65-16,0-4-136 0,-27-7-149 0,27-3 154 15</inkml:trace>
  <inkml:trace contextRef="#ctx0" brushRef="#br0" timeOffset="190549.4">20539 16872 3942 0,'33'-23'13'0,"2"-1"2"0,0 3 38 0,0 0 56 16,5-1 48-16,-5 1 47 0,-4 5 12 0,-2 3-9 16,-9 4-1-16,-1 1-18 0,-4 2-23 0,-3 1-48 15,-8 2-69-15,0 2-35 0,0 0-35 0,-4 1 0 16,0 0 4-16,0 0 5 0,0 0 8 0,0 0 0 15,0 0 0-15,0 24 4 0,0-24 0 0,0 21 0 16,0-21 3-16,0 24 2 0,0-24-5 0,0 19 14 16,0-19 6-16,0 11-1 0,0-11 24 0,0 0-4 15,0 0 39-15,0 0 3 0,0 0-32 16,0 0-7-16,25-31-44 0,-25 31-8 0,19-33 25 16,-19 11-2-16,18 1 3 0,-18-1-3 0,17 3-21 15,-17-1 3-15,12 4-2 0,-6-2-1 0,-1 2 16 16,-1 5-3-16,-2-1-8 0,0 4 4 0,-2 2-17 15,0 1-13-15,0 3 14 0,0 2-10 0,0 0 8 16,0 0 15-16,-23 0-5 0,23 21 3 0,-27-21-39 16,9 27-9-16,-3-9-22 0,0 3-13 0,-3-1 17 15,1 5 0-15,-2 1 19 0,4-1-15 0,5 2 14 16,1 0 7-16,5 2 6 0,2-1 34 0,8 3 1 16,0-4 10-16,0-1-3 0,0-1 1 0,39-3 8 15,-39-4-3-15,43-6 3 0,-16-2 21 0,-2-5 29 16,2-5 6-16,2 0 16 0,0 0 7 15,0-29 2-15,0 29 11 0,-5-38-21 0,3 13-19 16,-2-1-20-16,-2 0-3 0,-2 0 23 0,-5 1-1 16,-1-1-2-16,-3 3-18 0,-2 0-14 0,-1 5-4 15,-5-2-8-15,0 4 3 0,-2 3-4 0,0 2-10 16,-2 1-8-16,0 5-6 0,0 2-3 0,0 1-4 16,0 1 0-16,0 0 5 0,0 1 4 0,0 0 4 15,-27 0 0-15,27 0-4 0,-18 0 1 0,18 19-1 16,-25-19 1-16,8 17 12 0,3-17-9 0,-1 20 2 15,3-20-4-15,-1 23-9 0,3-11 4 16,0 1 8-16,4-4 7 0,3 0 4 0,-1-1-4 0,4-2 3 16,0-1 1-16,0-3 8 0,0 1 38 15,0-3-7-15,0 0-1 0,25 0-3 0,-25 0-33 16,29 0 34-16,-29 0 12 0,37-26-3 0,-14 26 1 16,-2-25-28-16,-3 25 46 0,-3-30 27 0,-3 12 27 15,3 1 26-15,-5-2-20 0,0 1-14 0,-1 1-18 16,-3-1-7-16,2 3 12 0,-2 2 30 0,-2 1 20 15,1 1-28-15,-1 4-46 0,-2 1-51 0,0 3-31 16,-2 1 0-16,0 2 0 0,0 0 0 0,0 0 0 16,0 0 0-16,0 27 0 0,0-27 0 0,0 41 0 15,0-14 0-15,0 8 0 0,0 3 0 16,0 7 0-16,0 5 0 0,0 0 0 0,0 6 0 16,0 1 0-16,0 4 0 0,0 0 0 0,-31 2 0 15,31-4 0-15,-25 0 0 0,25-4 0 0,-31-1 0 16,12-5 0-16,3-3 0 0,-3-2 0 0,3-5 0 15,-3-1 0-15,1-2 0 0,-3-3 0 0,0-2 0 16,-2 0 0-16,3-3 0 0,-5-1 0 0,0-1-27 16,-2-4-83-16,-2-1-87 0,2-6-93 0,1-5-89 15,-3-2-90-15,0-5-104 0,2-3-61 0,2 0-48 16,2-32-16-16,3 9-17 0,3-5-221 0,7-10-24 16,4-5 190-16</inkml:trace>
  <inkml:trace contextRef="#ctx0" brushRef="#br0" timeOffset="190833.31">21632 16682 4974 0,'52'-30'55'16,"-6"3"-2"-16,-11 6 25 0,-4 1 111 0,-9 4 55 15,-1-3 69-15,-8 10 6 0,-3 3-105 0,-8 3-114 16,-2 3-76-16,0 0-39 0,0 0 7 0,0 0 122 16,0 0 31-16,0 26 10 0,-23-26-12 0,23 37-114 15,0-13-26-15,-23 5 2 0,23 0 6 0,-20 6-3 16,20 0 7-16,-17 2-6 0,7 2-5 0,2 2 2 15,-3 2-7-15,1 0 3 0,0 5-1 0,-1-3-2 16,1-1 4-16,-2-2-4 0,5-3 1 16,-1-4-1-16,0-1-1 0,4-8 4 0,4-3 6 15,0-2 1-15,0-4 4 0,0-3-8 0,31-2-56 16,-6-2-46-16,3-1-58 0,8-1-71 0,5-2-56 16,4-2-87-16,3-3-51 0,-3-1-29 0,1 0-2 15,-7 0-26-15,-4-32-71 0,-6 32-111 0,-8-44-270 16,-2 12 66-16,-9-11 176 0</inkml:trace>
  <inkml:trace contextRef="#ctx0" brushRef="#br0" timeOffset="191028.36">21868 16442 3574 0,'-8'0'7'0,"4"0"3"0,4 0 15 16,0 0 57-16,0 19 67 0,0-19 60 15,24 0 23-15,-24 0-24 0,0 0-50 0,21 0-54 16,-21 0-22-16,0 0-30 0,25 11-18 0,-25-11-5 15,19 0-10-15,-19 0-8 0,22 5-7 0,-7-5 0 16,-1 0-4-16,1 2 2 0,-1-2-10 0,1 0-52 16,1 0-63-16,-3 0-89 0,1 0-116 0,1 0-102 15,-3 0-115-15,-2 2-186 0,3-1-181 0,-5-1 154 16</inkml:trace>
  <inkml:trace contextRef="#ctx0" brushRef="#br0" timeOffset="191189.21">21773 16774 3790 0,'33'8'9'0,"-33"-3"19"0,46-5 36 15,-22 0 34-15,7 0 4 0,-2 0-19 0,0 0-35 16,-4 0-38-16,-2-21-16 0,-5 21-53 0,1 0-88 16,-2 0-126-16,-3 0-167 0,-4 0-247 0,3 0-226 15,-3 0 129-15</inkml:trace>
  <inkml:trace contextRef="#ctx0" brushRef="#br0" timeOffset="191621.14">22317 16804 4408 0,'14'0'2'0,"1"18"13"16,-3-18 56-16,2 0 81 0,5 0 90 0,-7 0 50 16,-3 0-8-16,-3 0-58 0,-6 0-91 0,0 0-58 15,0 0-50-15,0 0 102 0,0 0 65 0,0 0-5 16,0 27 0-16,0-27-117 0,-29 31-67 0,29-11-4 15,0 5 2-15,-27 1-8 0,27-3 0 0,-16 4 3 16,16 0 0-16,-13 0 2 0,13 2 4 0,-12 2 1 16,12 0 0-16,0 2-4 0,-4 0-1 0,4-1-4 15,0 0 6-15,0 0-2 0,0-3 2 0,0-3-2 16,0-3-6-16,0-5 10 0,0-5 5 16,0-2 11-16,0-4 7 0,0-5 5 0,0-2 59 15,0 0 35-15,0 0-13 0,0 0-13 0,0-29-62 16,29 29-44-16,-29-43 0 0,0 14 8 0,24-6-8 15,-24-8 1-15,23-2 4 0,-23-1-5 0,15-3 7 16,-15 0-3-16,14-1 0 0,-14 3 3 0,17 2 2 16,-9 6 3-16,0 5-2 0,2 3-4 0,-1 5-1 15,1 6-1-15,-2 2-2 0,1 5 0 0,-1 3-7 16,0 2-7-16,0 2-22 0,1 3-30 0,1 3-9 16,4 0 0-16,1 0 16 0,4 40 14 15,-3-12-18-15,5 7-37 0,-3 6-35 0,3 7-44 16,-6 2-82-16,1 4-48 0,-6 5-52 0,-3 2-30 0,-1-6 22 15,-4-2-28-15,-2-3-43 0,0-2-56 16,0-6-117-16,0-3-278 0,-25-10 137 0,25-7 148 16</inkml:trace>
  <inkml:trace contextRef="#ctx0" brushRef="#br0" timeOffset="191836.88">23146 16813 4066 0,'8'-18'11'0,"0"0"1"16,2 4 44-16,3 0 66 0,-5 2 61 0,11-2 50 16,-3 2 5-16,-1 3-33 0,-3 3-61 0,5 0-26 15,-1 0-40-15,-1 1-28 0,3 0-17 0,-1 1-20 16,-1 3-21-16,5-1-8 0,-4 2 11 0,1 0-12 16,1 0-29-16,-3 0-47 0,1 0-64 0,-1 0-74 15,-3 0-62-15,-1 23-79 0,-2-23-101 0,-1 0-100 16,-1 0-178-16,-6 17-161 0,0-17 159 0</inkml:trace>
  <inkml:trace contextRef="#ctx0" brushRef="#br0" timeOffset="192010.17">23053 16961 4211 0,'0'9'1'0,"35"-9"3"0,-11 8 14 0,3-8 50 16,6 0 22-16,0-23 2 0,5 23-11 0,-7 0-53 15,0 0-22-15,-4-18-3 0,4 18-4 0,-7 0-28 16,3 0-68-16,-2-15-113 0,2 15-162 0,-2 0-156 16,0 0-222-16,4 0-192 0,2-11 164 0</inkml:trace>
  <inkml:trace contextRef="#ctx0" brushRef="#br0" timeOffset="192484.2">24051 16523 4186 0,'-12'0'34'15,"12"0"49"-15,0 13 68 0,0-13 81 0,0 0 37 16,0 0 5-16,0 0-16 0,22 0-64 0,-22 0-53 16,0 0-47-16,25-19-40 0,-25 19-9 0,25 0-17 15,-25 0-1-15,23 0-23 0,-23 0 0 0,27 0-8 16,-11 0 0-16,-1 0 4 0,3 0-4 0,3 0 8 15,-3 0-12-15,1 0 12 0,4 0-1 0,-5 0-7 16,7 0 11-16,-6 0-12 0,-3 0-6 0,5 0 3 16,0 0 0-16,-3 0 4 0,-3 0-4 15,-3 0-1-15,1 0-11 0,-3 0-8 0,-2 0-44 16,-4 0-59-16,-4 0-5 0,2 0 15 0,-2 0 56 16,0 17 58-16,0-17 12 0,0 35-5 0,0-10 0 15,0 5-1-15,-20 2 3 0,20 0-1 0,-21 4-2 16,21-1-1-16,-31 1-6 0,12 0 8 0,-8-1-1 15,5-2 0-15,-9-1 4 0,0 0-1 0,0-2 4 16,-2-4-1-16,2-4 0 0,0-3-4 0,4-3-5 16,8-4 1-16,1-1 3 0,5-4 4 0,5-2 5 15,6-1-5-15,2-1-3 0,0 3 4 0,31 1-8 16,-8 2 11-16,8 0-3 0,10 4-8 16,0 0 8-16,9 3-8 0,-1 1 7 0,3-5 0 15,-2 3-7-15,-5-3 6 0,1-1-58 0,-5-3-78 16,-2-1-69-16,-8 0-80 0,-4-2-49 0,-2-2-42 15,-4-1-71-15,-7-2-104 0,-1 0-232 0,-5 0-87 16,-4-38 144-16</inkml:trace>
  <inkml:trace contextRef="#ctx0" brushRef="#br0" timeOffset="192954.14">24909 16624 4401 0,'10'-2'11'0,"5"0"27"16,-3-1 77-16,-4-1 102 0,7-3 99 0,-7 3 61 15,-4 2-34-15,-4 1-77 0,0 0-101 0,0 1-88 16,0-1-50-16,0 1-8 0,0 0 125 0,0 0 31 16,-23 25 17-16,23-25-17 0,0 39-124 0,-24-13-26 15,24 4 27-15,-21 7 35 0,21 2-8 0,-25 1-4 16,25 2-34-16,-18 1-35 0,9 0-1 0,3 2-5 16,-2-2-3-16,0-1 4 0,1-5 0 0,3-2 5 15,0-4-3-15,0-5 1 0,0-4-3 0,-2-6 0 16,4-4 10-16,2-3 6 0,-3-4 73 0,3-4 55 15,0-1 20-15,0 0-8 0,0 0-72 0,0 0-57 16,0-40-28-16,0 15 0 0,0-8 0 0,27-5 0 16,-27-10 0-16,0-7 0 0,29-3 0 15,-29 1 0-15,23-1-3 0,-6 2-2 0,1 0-1 16,-3 6-6-16,5 4 6 0,-5 6 2 0,3 5 3 16,3 3-2-16,2 5-4 0,0 5-3 0,-5 6 0 15,5 2 0-15,2 4-2 0,2 2-1 0,1 7-4 16,-1 1 6-16,4 0 0 0,0 23-2 0,-4-23 8 15,4 42-2-15,-4-12 6 0,0 6 2 0,0 3-3 16,-9 4 3-16,1 7-5 0,-7 3 1 0,-1 6 2 16,-7 0 2-16,0 3 4 0,-4 2 0 0,0 2-8 15,-27-1 1-15,27-4-2 0,-45-3-6 0,18-3-64 16,-8-3-57-16,-7-5-73 0,-1-3-117 16,-3-3-91-16,1-3-143 0,-5-5-79 0,-3-2-28 15,-5-4-23-15,-2 0-2 0,-2-4-153 0,-6-6-175 16,1-6 183-16</inkml:trace>
  <inkml:trace contextRef="#ctx0" brushRef="#br0" timeOffset="193805.82">19228 16169 4205 0,'0'0'-3'0,"19"0"1"15,-19 0-1-15,0 0 37 0,19 0 53 0,-19 0 35 16,8 0 43-16,-8 0 9 0,0 0-4 0,0 0 11 15,0 0 13-15,0 0 9 0,0 0 5 0,0 0-7 16,0 0-21-16,0 0-15 0,0 0-12 0,0 0-25 16,0 0-30-16,33 0-40 0,-8 0-29 0,12 0 28 15,10 0 21-15,15 0 8 0,15 0-7 0,18 0-29 16,13 0-11-16,20 22 14 0,14-22 6 16,17 0 0-16,15 16-20 0,14-16-15 0,15 12-9 15,12-12-10-15,18 12 4 0,5-12-10 0,8 13-2 16,6-8 0-16,11 0 0 0,6-3 0 0,1 3 0 15,1 0-1-15,-10-2 0 0,-1 0 5 0,3 0-3 16,-5 1 1-16,-14-2-1 0,-11-1-1 0,-9-1 1 16,-9 0-5-16,-7 0 2 0,-7 0-2 0,-7 0-1 15,-18 0 10-15,-7 0 61 0,-16 0 36 0,-8 2 31 16,-21-2 29-16,-20 2-32 0,-22-2-14 0,-20 2-29 16,-16-2-37-16,-15 0-31 0,-9 0-21 0,-9 0-8 15,-9 0 2-15,-4 0-2 0,0 0 5 16,0 0 7-16,0 0 3 0,-27 0 0 0,27 0-4 15,-27 0 1-15,27 0-3 0,-31 21 5 0,31-21-3 16,-27 0-4-16,27 18 6 0,-22-18-2 0,22 13 0 16,-13-13 6-16,13 18-2 0,-14-6 4 0,14 2 4 15,-13 4 4-15,7 4 0 0,-2 3-2 0,4 7-2 16,0 4-5-16,-5 5-5 0,3 7 0 0,-2 7 0 16,0 11 0-16,-3 8 0 0,-5 10 0 0,-3 6 0 15,1 8 0-15,-9 2 0 0,0 6 0 0,-8-4 0 16,-3-1 0-16,-9-2 0 0,1-4 0 0,-7 1 0 15,-5-2 0-15,2 0 0 0,-2 0 0 0,0-3 0 16,4-2 0-16,1-4 0 0,3-9 0 16,5-5-6-16,1-11-41 0,7-9-59 0,-2-7-79 15,10-9-118-15,2-5-104 0,4-8-133 0,7-4-86 16,1-6 1-16,7-4 9 0,-2-2 29 0,1-5-16 16,-3-1-174-16,-3 0-200 0,-1 0 162 0</inkml:trace>
  <inkml:trace contextRef="#ctx0" brushRef="#br0" timeOffset="198461.25">19431 16113 2200 0,'0'-3'36'15,"23"2"28"-15,-23 1 32 0,20 0 45 0,-20 0 1 16,29 0 3-16,-14 0 1 0,1 0-13 0,-3 0-5 15,3 28 4-15,-1-28-3 0,-5 21-16 0,0-21-16 16,-1 23-26-16,-3-10-15 0,-2 2-5 0,0-1 1 16,-4 3 7-16,0 2-6 0,0-1-3 0,0 4 27 15,0 1 6-15,0 3 14 0,-33 3 12 0,33 0-30 16,-31 5-14-16,12 3-13 0,3 4 2 0,-3 5-14 16,3 3 12-16,1 8-1 0,1 4-22 15,14 5 5-15,-19 7-20 0,19 2-5 0,-10-1-7 16,10 1 0-16,0 0 0 0,-4-4-1 0,4-9 2 15,-2-5-2-15,0-6 2 0,-3-6-3 0,1-6 7 16,-2-3-5-16,0-5-1 0,0-4-2 0,-3-2 7 16,-1-3 0-16,4-2 1 0,-2-5 3 0,1 2-9 15,-1-4-2-15,2 0 0 0,0-3 3 0,2-2-5 16,0-1 6-16,1 0 2 0,-1-2-2 0,2-1 2 16,2-3-2-16,-2 2 3 0,0-3 0 0,2 0 1 15,-2 0-4-15,0 0-4 0,2 0 5 0,0 0 6 16,0 0 15-16,-2 0 10 0,2 0-1 0,-2 0 0 15,2 0-11-15,0 0-11 0,-2 0-9 0,2 0-4 16,0 0-2-16,-4 0-4 0,4 0 6 16,0 0 1-16,-2 0-1 0,-3 0 6 0,3 0-5 15,0 0 2-15,-2 0 0 0,2 0-2 0,-2 23 2 16,0-23 1-16,-2 0 3 0,1 17-4 0,1-17 0 16,0 13-6-16,2-13 4 0,-2 11-4 0,2-11 0 15,-2 9 0-15,4-9-1 0,-4 9 11 0,4-6 0 16,-2 1 0-16,0-2-2 0,2 1-7 0,0-2 6 15,0 0 0-15,0 0 5 0,0-1-1 0,0 0-3 16,0 0 0-16,0 1-4 0,0-1 7 0,0 0-6 16,0 0 10-16,0 0 15 0,0 0 13 15,0 0 19-15,0 0 2 0,0 0-12 0,0 0-13 16,0 0-15-16,0 0-15 0,0 0 3 0,20 0-4 16,-20 0 0-16,15-16 16 0,-15 16-8 0,22 0 5 15,-7 0 11-15,1-11 6 0,3 11 9 0,2 0-5 16,1 0-8-16,3-9-13 0,4 9-3 0,0 0 15 15,4-3 14-15,-4 3 11 0,2 0 8 0,0 0-14 16,2 0-16-16,0 0-8 0,-2 0-4 0,2 0 11 16,0 0 12-16,9 0 5 0,-3 18 0 0,7-18-5 15,-1 0 0-15,3 0-10 0,3 12 2 0,7-12-5 16,6 9-7-16,2-9-2 0,9 14-6 0,1-5-5 16,7 0-2-16,2 0 2 0,-1 0 2 0,-1 5 2 15,0 1 0-15,0-2-9 0,1-2-3 16,-3-1-4-16,0 0-1 0,-1-2 2 0,3 0 6 15,6-8-6-15,0 0 0 0,2 2 2 0,-1-2-8 16,1 3 9-16,2-2 1 0,-4 2-4 0,0-1 10 16,-10 2-4-16,-1-1 3 0,-3 0 1 0,-3 1-6 15,-2 3-4-15,-1-1 5 0,-3 1-3 0,0 2 4 16,4 0 5-16,0 1 1 0,1-1 5 0,3 4-5 16,-1-3-1-16,-1 1-6 0,4 0-2 0,1 1-2 15,-1-5 5-15,-1 2-4 0,1-1 2 0,-3-3 3 16,-1 0-7-16,0-1 5 0,-1 0-1 0,-1-1 2 15,0-2-1-15,0 0 6 0,1 1 11 16,3-1 12-16,-2-1 13 0,5 1-3 0,-1 2-11 16,-5-1-12-16,5 0-12 0,-1 1-1 0,-1 0-4 15,2 0 3-15,3 2-1 0,-5-1-5 0,-1 1 9 16,-1-3 3-16,-4 2 1 0,3 1 7 0,1-2-5 16,-6 1-8-16,6 0-4 0,1 0-4 0,3 1 1 15,5 0 2-15,4-1-1 0,2 1 4 0,1 1-9 16,3-2 7-16,2 0-3 0,-2-2-4 0,-6 1 4 15,0-3 0-15,-9 0 8 0,-3 0 8 0,-5 0 12 16,-6 0 14-16,-8 0 10 0,-5 0 7 0,1 0 2 16,-9 0 0-16,-2 0-6 0,-12 0-9 15,-4 0-18-15,-4 0-19 0,-7 0-11 0,-8 0-4 0,0 0-3 16,-4 0-4-16,0 0-39 0,0 0-50 16,0 0-66-16,0 0-111 0,-24 0-109 0,24 0-111 15,-23 0-70-15,23 24-50 0,-37-24-35 0,10 28-27 16,-4-9-114-16,4 4-178 0,-4-1 186 0</inkml:trace>
  <inkml:trace contextRef="#ctx0" brushRef="#br0" timeOffset="213104.57">23848 7925 2085 0,'-4'0'57'0,"2"0"33"0,0 0 25 0,-2 0 29 16,4 0-32-16,0 0 0 0,0 0 0 0,0 0 0 16,0 0-4-16,0 0-14 0,0 0-9 0,0 0-12 15,0 0-7-15,0 0-13 0,0 0-13 0,0 0-16 16,0 0-13-16,0 0-7 0,0 0-6 0,0 0-2 16,0 0 2-16,0 0 2 0,0 0 9 15,0 0 25-15,0 0 12 0,0 17 0 0,31-17 1 16,-31 16 10-16,39-16 11 0,-10 24 9 0,6-10 0 15,5 3-16-15,3 1-14 0,7 0 1 0,8 0-4 16,4 5-13-16,0 0-4 0,6-1-13 0,0 3-2 16,4 1 2-16,5 2 5 0,1-3 2 0,-1 0 2 15,-5 3-5-15,-6-3-9 0,-2 2-4 0,-6-2-4 16,-4-1-4-16,-13-4-1 0,-5 0 3 0,-5-1-5 16,-7-6 5-16,-3-2 0 0,-7-3 0 0,-1-2-26 15,-11-3-39-15,2-2-53 0,-4 0-72 0,0-1-62 16,0 0-48-16,0 2-31 0,0-1-33 15,0 2-76-15,0 3-193 0,-29 0 2 0,29 1 107 16</inkml:trace>
  <inkml:trace contextRef="#ctx0" brushRef="#br0" timeOffset="214159.82">25070 8710 1909 0,'0'0'27'16,"6"2"15"-16,-6-1 21 0,0-1 26 0,4 0-2 15,-4 0 13-15,0 0 7 0,0 0 0 0,0 0 0 16,0 0-3-16,0 0-6 0,0 1-5 0,0-1-5 16,0 0-9-16,0 0-3 0,0 0-6 0,0 0-5 15,0 0 0-15,0 0 2 0,0 0 2 0,0 0 1 16,0 0-9-16,0 0-7 0,0 0-7 0,0 0 5 16,23 0 5-16,-23-19 0 0,17 19 2 15,-17 0-3-15,22-19 3 0,-22 19 0 0,27-13 2 16,-27 13-5-16,23-18-2 0,-9 9 3 0,-1-1 1 0,1-1 1 15,-5 0-2-15,5 2-3 0,-2-5-7 16,3 1-3-16,-3-1-7 0,-1 2 1 0,5-4 0 16,-1 1 2-16,-3-2 3 0,7-2-3 0,-5 1 16 15,3 0 6-15,-3-4-15 0,5 2-5 0,1 0-21 16,-1 1-7-16,4 0 13 0,0-1 19 0,-1-2 5 16,5 1 6-16,0 1-6 0,0-3-6 0,0-1-6 15,4 0-9-15,-4-3 16 0,4 2-8 0,0-2 15 16,-2 2 10-16,2-4 20 0,0 1 18 15,0 0-17-15,0-1-14 0,-2 0-26 0,2 0-8 16,0-1 11-16,0 0 24 0,4 1 9 0,-2-3-8 16,2-2-11-16,-4 1-28 0,2-2-15 0,-2 1 1 15,0-3 8-15,-4 0-3 0,4-1 5 0,-4-1-9 16,4-1-3-16,-2 0 11 0,-4 0-4 0,8-3-1 16,-7 0-9-16,5 1-3 0,-4 1 0 0,0 0 13 15,0 0 1-15,-4 1 6 0,4-1-6 0,-5 3-13 16,5-1 7-16,-4 0-12 0,4-1 12 0,-4 1 22 15,4 2 11-15,-7-2 6 0,3 1-5 0,4 4-19 16,-4-4-14-16,-1 3 6 0,5-1 12 0,-4 4 4 16,4-3-3-16,0 2-8 0,-5 2-20 15,1-1-4-15,0 0-1 0,0 2 6 0,-1 0 4 16,-1 2-2-16,-2-2 1 0,-5 2-9 0,7-2-3 0,-7 3 5 16,5-1-1-16,-7 0 4 0,3-1 1 15,1 0-3-15,-1-1-1 0,1 2 1 0,-1-2 2 16,-1 6-3-16,3-2 4 0,-3 0 0 0,5 2-3 15,-7 2 2-15,7-1-7 0,-3 1-4 0,3-1 1 16,-5 0-1-16,7-1 0 0,-2 2 4 0,-1-1-2 16,1 1-3-16,2 0-1 0,-3 4-3 0,1-1 2 15,-7 2 0-15,3-1 2 0,-3 0-1 0,-2 3 0 16,-1-2 1-16,1 0 1 0,-2 2-2 0,-4-2-2 16,5-1 0-16,1 4-4 0,-2-4 3 0,1 2 2 15,1-1-3-15,-2-1 3 0,5 1-1 0,-7 1 0 16,2 2 1-16,0-2-1 0,-1 3 0 15,-3 0 0-15,0 2 0 0,0 2 1 0,0 0-32 16,0 3-40-16,-2 2-60 0,-2 0-88 0,0 3-141 16,4 1-144-16,-4 0-78 0,0 0-10 0,0 0 62 15,0 0 32-15,-33 33-27 0,33-33-118 0,-43 40-263 16,10-14 120-16,-11 5 165 0</inkml:trace>
  <inkml:trace contextRef="#ctx0" brushRef="#br0" timeOffset="-213736.66">23844 8178 2729 0,'4'0'14'16,"1"-18"4"-16,1 18 31 0,-2-20 37 0,4 10 18 15,2-2 31-15,-1 0 0 0,-1 1-7 0,-2 1-5 16,2 0 4-16,1 1-3 0,-1-3-13 0,2 0-27 16,-1-1-36-16,-1 1-16 0,2-2 16 0,1-1 17 15,1 1 17-15,-4-1 2 0,5-1-16 0,1 0-8 16,1-2-5-16,-1-2 12 0,3 0 5 0,-1-4 20 15,1 0-6-15,3-2-21 0,-1-2-18 16,2-3-24-16,1 1 17 0,1-4 25 0,0 0 6 16,4-2 8-16,-5-2-24 0,7-1-16 0,0-3 19 15,-2-1 27-15,4 2 19 0,2-7 14 0,-2 1-10 16,0 0-19-16,6 0 1 0,-6 1-10 0,5-1 6 16,-1-2-2-16,2 5-4 0,-2-1-8 0,2 4-15 15,3-7 9-15,-3 3-3 0,2 1-3 0,-6 1-11 16,-2-2-22-16,4 0-5 0,-8 1 14 0,0 0 24 15,0-1-3-15,0-1 1 0,0 2-20 0,-5-2-15 16,5-1 6-16,0 1 16 0,0-1 17 0,0-1-2 16,-4 0 0-16,3 0-17 0,-3 3-14 0,0 0-2 15,0 4-2-15,4 1-14 0,-5 2-1 16,-1 4-5-16,2 1 1 0,-1 1 5 0,1 3-4 16,0 0 1-16,-4 0-3 0,3 3-1 0,-3-1-4 15,2 2 5-15,1 0-5 0,-3 3 3 0,-1 0 4 16,3 1-2-16,-2-1 4 0,-1 1 2 0,-1 2-3 15,-3 1-5-15,5 0 0 0,-7 0-7 0,7 2 6 16,-7 0-3-16,3 0 0 0,-3 1 2 0,-1-1-4 16,1 1 7-16,-2-1-4 0,3 1 1 0,-5-1-4 15,2-1 2-15,3 0 3 0,-3-1-4 0,2-2 1 16,-3 0-4-16,1-1-1 0,2 2 5 0,-1 0-3 16,1-1 2-16,-1 2 3 0,-3 1-3 0,0 3 3 15,-4-1-5-15,7 3 1 0,-7 1-2 16,4 2 2-16,-4-2 4 0,2 4-4 0,-2-1 5 15,1 3-7-15,-1-2 1 0,0 3 0 0,-4 0-1 16,4 1 5-16,-4 1 0 0,2 0 2 0,-2 2-4 16,0 0-2-16,0 0 1 0,0-2 1 0,0 2 2 15,0 0 1-15,0 0 2 0,0 0-7 0,0 0 5 16,0 0-1-16,0 0-3 0,0-1 4 0,0 1-1 16,0 0 0-16,0 0 0 0,0 0-2 0,0 0 2 15,0 0 0-15,0 0-2 0,0 0 4 0,0 0-2 16,0 0-4-16,0 0-1 0,0 0 3 0,0 0-1 15,0 0-1-15,0 0 7 0,0 0-5 0,0 0 1 16,0 0 4-16,0 0-7 0,0 0 5 16,0 0 0-16,0 0-2 0,0 0 1 0,0 0-2 15,0 0-4-15,0 0 1 0,0 0 0 0,27 0 0 16,-27 0 0-16,16 0-5 0,-16 0 6 0,27 0-4 16,-12 0 4-16,1 0 7 0,3 20-5 0,4-20 3 15,-5 0-3-15,9 15 0 0,-8-15 4 0,1 13-3 16,7-13 5-16,-4 16-3 0,0-8 1 0,0 0 0 15,-5-3-2-15,1 2 2 0,-3-1-2 0,7-1 2 16,-9-1-3-16,3-1 3 0,2 2-5 0,-3-1 0 16,3-2 2-16,-1 3-1 0,-3-1 1 0,6-1-3 15,-7 1 1-15,5 0 0 0,1-1 2 0,-1 1 3 16,-1-1 1-16,1 2-3 0,2-1-1 16,-3 0 0-16,5 1 1 0,0 1 0 0,-5-1 2 15,7-3 2-15,-6 3-5 0,4 0 0 0,-1-1 0 16,1 1-2-16,0-1 8 0,-3-1-2 0,-1-1-2 15,0 3 2-15,-3 0-6 0,3-2 1 0,-5 1 1 16,3-1-5-16,-3-1 9 0,5 2-3 0,-3 0 0 16,3-1 1-16,0 0-1 0,3 2-1 0,-1-3 0 15,-2 1 2-15,3 0-2 0,1 1-2 0,-4-3 7 16,3 2-7-16,-1-1 2 0,2 2 4 0,0-1-7 16,3 1 8-16,-3-2-4 0,0 1 0 0,0-1-2 15,4 2 1-15,-5-1-2 0,-1-1 2 0,-7 1 1 16,5-1-1-16,-7 0 5 0,-1 0-5 15,-3-1-3-15,4 0 4 0,-5 1-4 0,-3-2 4 16,0 1 2-16,0-1 0 0,0 2-1 0,-4-2-1 16,6 0 1-16,-6 1-3 0,0-1 2 0,5 0-3 15,-1 0 3-15,-4 0-1 0,4 1 3 0,0-1 0 16,0 0-2-16,0 0 3 0,-2 0-6 0,-2 0 4 16,0 0 1-16,4 2-3 0,-4-2 4 0,0 0-3 15,0 0 1-15,0 0-3 0,0 0-3 0,0 0-10 16,0 0-66-16,0 0-68 0,0 0-85 0,0 0-155 15,0 0-99-15,0 0-55 0,0 0-6 0,0 0 69 16,0 0 32-16,0 0-5 0,0 23-62 16,0-23-83-16,-26 25-183 0,26-25 95 0,-23 26 155 15</inkml:trace>
  <inkml:trace contextRef="#ctx0" brushRef="#br0" timeOffset="-213326.91">27133 5231 3183 0,'0'0'5'16,"0"0"11"-16,0 0 16 0,27 0 6 0,-27-27-2 16,0 27 0-16,27 0-15 0,-27 0-1 0,0 0-2 15,23 0-9-15,-23 0 1 0,14 0-2 0,-2 0-4 16,1 30 5-16,-3-30 3 0,5 33 10 15,1-11 3-15,3 5-3 0,-3 4-6 0,7 1-4 16,0 5-5-16,4 1-3 0,-1 3 2 0,5 0-7 16,3 2 2-16,-3 1 0 0,-5 0-8 0,5 3-58 15,-8-2-71-15,0-1-84 0,-4 1-91 0,-3-3-62 16,-10 0-96-16,-6-3-145 0,0-8 36 0,0-10 124 16</inkml:trace>
  <inkml:trace contextRef="#ctx0" brushRef="#br0" timeOffset="-213118.31">26949 5460 3145 0,'-19'-29'43'0,"3"0"61"0,10 2 60 0,-3 5 47 15,9-1 6-15,0 6-11 0,0 3-24 0,0 4-28 16,0 3-48-16,0 3-55 0,23 3-37 0,-23 1-20 16,23 0-1-16,-23 0 1 0,35 36 1 0,-8-13 2 15,0 9 2-15,4 4 1 0,6 7-1 0,-2 7-4 16,7 6 8-16,-3 4-3 0,-2 2 5 0,-2 6-46 15,0 4-68-15,-6 3-72 0,-8 1-101 0,-3 0-65 16,-7-1-65-16,-7-6-91 0,-4-3-152 0,0-12-96 16,-27-13 124-16</inkml:trace>
  <inkml:trace contextRef="#ctx0" brushRef="#br0" timeOffset="-212922.38">26451 5447 3798 0,'0'-22'14'0,"0"4"1"16,0 4 7-16,0 2 5 0,31 2-9 0,-31 4-2 16,41 3-3-16,-20 3-1 0,2 0-2 0,8 42-2 15,-2-14 1-15,10 10-6 0,-2 7-2 0,6 11 5 16,3 8-1-16,-1 10 2 0,5 12 1 0,-2 7-10 16,-3 7-70-16,1 0-97 0,-7 5-121 0,-6-5-147 15,-2-2-209-15,-8-8-184 0,-5-12 121 16</inkml:trace>
  <inkml:trace contextRef="#ctx0" brushRef="#br0" timeOffset="-212702.79">25736 5852 4517 0,'49'-21'-4'0,"-22"2"-1"0,0 1 7 0,4 2 14 16,6-2 7-16,-6 10-6 0,-4 5-11 0,0 3-12 15,0 0-6-15,0 29 7 0,0-7 2 0,10 10 8 16,-6 14-4-16,4 12 0 0,2 11 4 0,-2 10-11 16,0 5 9-16,-6 8-44 0,2 5-52 15,-8-4-75-15,2 0-96 0,-6-4-73 0,-9-4-73 16,2-6-66-16,-8-3-149 0,-4-10-134 0,0-11 123 16</inkml:trace>
  <inkml:trace contextRef="#ctx0" brushRef="#br0" timeOffset="-212515.51">25498 6284 4141 0,'0'-36'0'0,"0"9"19"0,31 2 27 15,-31 6 12-15,41 1 2 0,-18 9-26 0,-2 9-28 16,3 0-7-16,-1 36-8 0,4-2 6 16,0 9 3-16,4 12-5 0,0 10 8 0,8 9-1 15,-6 4 4-15,7 8 0 0,-5 2-2 0,2 2 0 16,-6 4-61-16,4 3-87 0,-8 2-117 0,2 1-132 15,-6 1-115-15,-3-5-187 0,-5-3-136 0,-7-8 133 16</inkml:trace>
  <inkml:trace contextRef="#ctx0" brushRef="#br0" timeOffset="-212319.4">24996 6868 4518 0,'35'-23'-3'0,"-35"3"17"0,45 3 45 0,-18 3 29 15,12-3 14-15,-8 7-17 0,2 7-46 16,-6 3-32-16,0 0-13 0,-4 31 6 0,4-6-1 16,-4 8 2-16,-1 10 8 0,3 14 3 0,0 11-3 15,0 14-48-15,0 9-72 0,-5 8-86 0,-1 3-111 16,-3 4-76-16,3-1-76 0,-13-3-90 0,-2-4-94 16,-4-10-159-16,0-13 142 0</inkml:trace>
  <inkml:trace contextRef="#ctx0" brushRef="#br0" timeOffset="-212126.9">24510 7541 4805 0,'0'-27'0'0,"0"3"-7"0,31 2 10 0,-31 7 40 16,45-2 35-16,-14 5 21 0,0 9-8 0,-6 3-38 16,4 0-47-16,0 37-11 0,0-7 3 0,4 7-9 15,-2 10 17-15,2 8-1 0,-2 6-5 0,0 5 15 16,-4 4-27-16,-6 0-61 0,-3 0-77 0,-3-2-105 15,-7-3-81-15,-8-4-101 0,0-2-93 0,0-2-133 16,0-9-218-16,-31-5 96 0,4-8 174 0</inkml:trace>
  <inkml:trace contextRef="#ctx0" brushRef="#br0" timeOffset="-211952.35">23962 7897 4565 0,'35'-9'-6'0,"-8"1"1"0,0 3-5 0,2 0 14 15,-2-1 23-15,8 2 9 0,0 4 6 0,-6 0-12 16,-4 23-21-16,4-23-9 0,-2 37-1 0,-3-10 1 16,1 4 4-16,0 6-4 0,-2 4-21 0,-1 6-58 15,-5 3-93-15,0 3-109 0,-1 5-104 0,-3 4-81 16,-3-1-77-16,-2-1-201 0,-4-3-20 0,-4-5 133 16</inkml:trace>
  <inkml:trace contextRef="#ctx0" brushRef="#br0" timeOffset="-211764.28">23755 8049 4429 0,'-6'-22'2'15,"4"4"8"-15,2 3 25 0,0 3 21 0,0-1 3 16,35 3-6-16,-35 7-25 0,23 3-25 0,-23 0-7 16,35 27 8-16,-16-27-9 0,3 44 12 0,9-14 1 15,0 8-12-15,3 5-19 0,1 2-63 0,0 5-73 16,2 1-86-16,2 7-79 0,-4-3-48 0,-1 2-59 15,-3-3-92-15,-5-2-217 0,1-6 26 0,-4-7 130 16</inkml:trace>
  <inkml:trace contextRef="#ctx0" brushRef="#br0" timeOffset="-211564.44">24673 7788 4792 0,'21'-50'-9'0,"2"2"18"0,-5 5 36 15,1 4 42-15,10-5 34 0,-11 14-17 0,1 9-47 16,-11 9-46-16,0 6-33 0,3 6-8 0,1 0 12 16,3 29 6-16,3-1 4 0,1 8-2 0,2 12-63 15,5 5-67-15,1 11-67 0,4 3-63 16,-2 1-29-16,-2 2-38 0,4 1-37 0,-4-5-53 16,-4 0-81-16,-3-2-213 0,-1-10 20 0,-5-4 127 15</inkml:trace>
  <inkml:trace contextRef="#ctx0" brushRef="#br0" timeOffset="-211383.35">25008 7367 4665 0,'0'-50'-1'0,"41"7"-4"16,-22 5 0-16,6 9-4 0,-2-3-1 0,3 14 1 16,-3 8-1-16,0 10 4 0,-5 0 2 0,5 41 2 15,4-9-1-15,0 9 1 0,4 9-38 0,0 10-47 16,-4 4-64-16,4 5-85 0,-4 1-60 15,-2-1-58-15,-5-3-48 0,-1-3-69 0,-7-3-207 16,-1-9-30-16,-3-7 112 0</inkml:trace>
  <inkml:trace contextRef="#ctx0" brushRef="#br0" timeOffset="-211199.39">25413 6696 4647 0,'23'-39'-2'15,"-7"7"1"-15,3 6-4 0,-4 3 0 16,11 0-4-16,-9 9-2 0,2 11-1 0,-9 3 2 16,6 0 3-16,-1 29-10 0,1-6-38 0,7 6-49 15,0 11-74-15,0 7-65 0,-1 8-38 0,-1 7-53 16,2 3-44-16,-5 6-70 0,1 3-134 0,-2 1-127 16,-3-4 121-16</inkml:trace>
  <inkml:trace contextRef="#ctx0" brushRef="#br0" timeOffset="-211003.9">25661 6345 4143 0,'29'-49'-1'0,"-29"5"5"16,37 7 3-16,-37 5 25 0,31-2 19 0,-16 11 2 16,-3 10-8-16,-1 6-27 0,-11 6-24 15,20 1-10-15,-14 0 3 0,7 34 5 0,-3-6-30 16,7 7-66-16,1 9-79 0,-1 6-83 0,1 4-47 15,-3 4-8-15,1-2 1 0,-1-2-28 0,-7-6-51 16,-4-3-129-16,-2-8-44 0,-2-6 107 0</inkml:trace>
  <inkml:trace contextRef="#ctx0" brushRef="#br0" timeOffset="-210818.91">25899 5772 3821 0,'27'-33'-3'0,"-27"5"0"15,27 5-5-15,-27 6-6 0,27 1-3 0,-27 8-3 16,16 8 5-16,-16 0 4 0,6 28 8 0,3 3 15 16,-5 12-2-16,4 16 8 0,2 17-3 0,3 15-25 15,1 11-67-15,-1 7-57 0,1 7-70 0,3 0-57 16,-7 4 2-16,2-4-30 0,-1-7-25 0,1 1-91 16,-6 1-203-16,3-9 83 0</inkml:trace>
  <inkml:trace contextRef="#ctx0" brushRef="#br0" timeOffset="-210659.05">25690 7261 3638 0,'0'-10'-5'0,"0"-1"3"16,0 2-2-16,0 2-3 0,0-3 5 0,25 5-6 16,-25 3-2-16,0 2 3 0,0 0-8 0,0 0-29 15,0 0-43-15,17 31-67 0,-17-31-94 0,0 41-111 16,0-13-207-16,8 3-176 0,-8 3 102 0</inkml:trace>
  <inkml:trace contextRef="#ctx0" brushRef="#br0" timeOffset="-162468.86">11863 13027 2180 0,'4'-18'58'0,"3"18"35"0,1-9 31 0,-2 9 47 16,4-10-18-16,1 3 6 0,-1 1 11 0,0 0-8 15,1 0-5-15,-3 0-7 0,2 1-9 0,1-2 0 16,-3 1-1-16,0-1-10 0,-2 2-16 0,1 0-22 16,-3 0-25-16,0 1-15 0,-4 3-17 15,0-2-15-15,0 3-13 0,0-2-6 0,0 2 1 16,0-2-2-16,0 1 1 0,-31-3-1 0,31-1 4 16,-39 1-3-16,14 1 2 0,-2 0-2 0,-4 0-3 15,2 3 1-15,2 0 4 0,-2 0-3 0,6 0 4 16,1 25-3-16,3-25-2 0,2 20 2 0,1-20 1 15,4 22 12-15,1-22 21 0,1 26 20 0,6-13 15 16,-2-1 9-16,6 1-6 0,-5 4 8 0,5-3-3 16,0 2-8-16,0-1 3 0,0 3-10 15,0-5 7-15,0 5 16 0,0 1 26 0,0-2 14 16,0 6 2-16,0 0-6 0,0 1-15 0,0 4-9 16,0 2-4-16,0 3-2 0,0-1-23 0,0 3-17 15,0-2-19-15,-20 2 24 0,20 2-1 0,-19 1 8 16,19 0 4-16,-18 2-26 0,18 0 10 0,-17 4-6 15,17 0 5-15,-17 1 13 0,9 1-13 0,-2 1-6 16,0 0 10-16,-1 0 37 0,1 3 22 0,0 4 9 16,-1 0-18-16,1 1-58 0,-3 8-23 0,3 8 3 15,-2 2 13-15,-1 7 9 0,-1 4 3 0,1 1-12 16,-1 4-20-16,-1 1-3 0,-1-3 2 0,-1-2 11 16,1-1-2-16,-3-2-4 0,1-1-8 0,-1-3 1 15,0 3 3-15,1 4-7 0,-3-3-1 16,3 5-5-16,-3-1-5 0,2 0-1 0,-1-2 5 15,5 2-10-15,-3-6 5 0,1-3 1 0,3-4-5 16,-3-3 9-16,5-6-4 0,-1-2-1 0,1-3 1 16,4-1-5-16,-3-6 4 0,3-2 4 0,4-3 1 15,2-2 2-15,2-2-5 0,0-1 1 0,0-5-1 16,0-2-1-16,0-4 5 0,29-2-1 0,-29-4 1 16,20-6-1-16,-20-4 1 0,23-4 1 0,-23-4-2 15,31-2 1-15,-14-4-4 0,5-1-5 0,3 0 3 16,4 0-4-16,4-25-16 0,9 25-34 0,1-31-44 15,11 13-47-15,-3-3-37 0,13-2-33 0,5-2-52 16,5 2-98-16,9 0-130 0,6-1-59 16,2-2-19-16,4 1 19 0,2 0 33 0,0-3-24 15,-6-1-106-15,-4-6-288 0,-7-8 126 0,-7-4 152 16</inkml:trace>
  <inkml:trace contextRef="#ctx0" brushRef="#br0" timeOffset="-161516.7">14408 12871 3331 0,'0'0'6'0,"0"0"-2"0,0 0 10 15,0 0 22-15,27 0 16 0,-27-26 28 0,22 26 12 16,-22 0 0-16,19 0 0 0,-19-13-3 16,21 13-8-16,-9 0-5 0,3-12-12 0,1 12-25 15,5-12-9-15,-1 12-17 0,7-8-10 0,0 2 3 16,2 2 0-16,-2 1 5 0,6 0 14 0,0 3 8 16,0 0 16-16,0 0 10 0,0 0-4 0,-2 0-7 15,0 0-19-15,-2 0-19 0,-4 23-6 0,-4-23-3 16,-1 17-6-16,-3-17 5 0,-5 23-2 0,3-10 5 15,-9 4 29-15,0 1 24 0,-2 2-2 0,1 4 1 16,-5 4-21-16,0 2-9 0,0 3 7 0,0 8 25 16,0 3 31-16,-31 7 1 0,31 8 41 0,-25 5-1 15,25 4-4-15,-29 5 51 0,29 8-6 0,-31 1-8 16,14-2 16-16,1 2-44 0,-1-1-16 16,1-2 14-16,-3 1 2 0,-4-3 11 0,3 2-4 15,-1 0-14-15,-4 3-4 0,0 0-9 0,-1 3 1 16,-1 2 0-16,2-1-21 0,2 0 2 0,0 0-12 15,1-4-6-15,1-2-20 0,4-4 6 0,1-1 8 16,1-5-16-16,3-1-3 0,0-1-33 0,-1-1-20 16,3 2 0-16,4 2 0 0,-3 3 0 0,1 0 0 15,4 2 0-15,-2 0 0 0,0 0 0 0,4-2 0 16,-5-3 0-16,3-5 0 0,0-3 0 0,-2-3 0 16,2-4 0-16,0-3 0 0,-3-4 0 0,3-3 0 15,-2-2 0-15,2 1 0 0,0-5 0 0,0 1 0 16,-3-6 0-16,-1 0 0 0,2 0 0 15,0-1 0-15,-3-1 0 0,1 0 0 0,0-4 0 16,-2 0 0-16,-1 3 0 0,1-1 0 0,-2-1 0 16,-3-1 0-16,5 0 0 0,-3-1 0 0,-1 0 0 15,-5 0 0-15,1-2 0 0,-3 1 0 0,2-1 0 16,-3-2 0-16,-5-2 0 0,-2-1 0 0,2-3 0 16,-2-2 0-16,2-4 0 0,0 1 0 0,0-4 0 15,5-4 0-15,3-1 0 0,0-2-118 0,5-1-167 16,4-1-322-16,-1 0-289 0,3-25-106 0,0 25-97 15,-3-44-29-15,3 9-23 0,-4-5 222 0</inkml:trace>
  <inkml:trace contextRef="#ctx0" brushRef="#br0" timeOffset="-160458.28">12153 11929 3217 0,'0'-13'39'0,"39"0"7"0,-39-1 30 0,35 1 50 16,-35 1 6-16,37-4 34 0,-18 5 8 0,-19 4-25 15,27 2-29-15,-27 1-27 0,18 0-36 0,-18 1-23 16,13 1-18-16,-13 2-19 0,0-1-6 0,6 1-6 16,-6 0 1-16,0 0 4 0,0 0 10 0,0 0 5 15,0 33 0-15,0-33 2 0,0 36-5 0,0-11-3 16,0 7 1-16,0 2-2 0,0 5 1 0,-21 2 3 16,21 4-1-16,-20 0 4 0,20 3 0 15,-27-3-2-15,8 0-2 0,3-4-2 0,-3-5-4 16,0-5 0-16,3-2-2 0,-3-6-3 0,7-5 2 15,-1-6 6-15,5-4 7 0,2-1 7 0,4-6-1 16,2-1-3-16,0 0-5 0,0-23-5 0,0 23 4 16,0-43 2-16,0 15-6 0,0-7 4 0,0-3-5 15,23-5-3-15,-23 0 5 0,35 0-3 0,-13-2 1 16,7 2 4-16,0 1-2 0,7 2 5 0,-3 1 2 16,6 3-5-16,-4 3-6 0,0 4 0 0,-2 3 0 15,2 4 4-15,-6 2 8 0,-2 0-5 0,-2 6 1 16,-4 1-3-16,-3 2 0 0,-7 4-1 15,-1 2-5-15,-4 2 1 0,0 0-4 0,-6 2-1 16,0 0-3-16,0 1 2 0,0 0 3 0,0 0 1 16,0 0 7-16,-29 31 0 0,29-31-13 0,-29 34-10 15,29-12-3-15,-39 3-1 0,16-2 6 0,-1 0 7 16,-1 4-9-16,-2-1-5 0,0 1-9 0,2 1 3 16,0-1 4-16,5-1-3 0,-1 4 7 0,5-5-3 15,3 1 4-15,3-3 8 0,4-2 14 0,4-2 4 16,2-3 2-16,0-1 3 0,0-1-5 0,35-3-1 15,-35-1 1-15,45-4-2 0,-12 2 1 16,-2-3 4-16,4-2 1 0,1-1 0 0,1-2-3 16,-2 0 2-16,-4 0-25 0,-2 0-47 0,-4 0-72 15,-5 0-85-15,-3 0-81 0,-5 0-77 0,-1 0-128 16,-5 0-215-16,-2 0 59 0,-2 0 126 0</inkml:trace>
  <inkml:trace contextRef="#ctx0" brushRef="#br0" timeOffset="-160206.35">12777 12379 4086 0,'18'0'4'0,"1"-26"35"0,-4 26 68 0,-5-20 74 15,11 20 45-15,-11-22 9 0,-4 22-51 0,-2 0-67 16,-4 0-54-16,0-11-47 0,0 11-20 0,0 0-16 15,0 0 0-15,0 0 7 0,0 0 2 0,0 0 8 16,-27 23 2-16,27-23-14 0,-22 32-28 0,22-9-23 16,-25 7-24-16,25 2-37 0,-23 5-31 0,23 2-61 15,-14 2-75-15,14 3-82 0,0-1-85 0,-11 3-100 16,11-4-229-16,0-2 9 0,0-1 146 0</inkml:trace>
  <inkml:trace contextRef="#ctx0" brushRef="#br0" timeOffset="-159556.53">13480 11901 3899 0,'0'-7'-1'0,"0"2"9"0,31 1 28 0,-31-2 55 16,18-2 32-16,-18 2 5 0,0 3-20 15,21 0-44-15,-21 1-30 0,0 1-16 0,12 1-7 16,-12 0-11-16,0 0-15 0,9 0 5 0,-9 0-6 16,0 0 3-16,4 0 17 0,-4 20-2 0,2-20 3 15,2 27 0-15,-2-7-8 0,2 5-2 0,-2 6 7 16,0 4-6-16,0 0 5 0,-2 2 3 0,0 4-6 15,0 3 5-15,0-4 5 0,-24-1-10 0,24 0-2 16,-21-5-3-16,21-1-16 0,-27-3 5 0,27-6-3 16,-27-5 5-16,27-4 7 0,-18-2 7 0,18-6 10 15,-13-2 3-15,13-3 1 0,0-2-7 0,-8 0 1 16,8-24-16-16,0 24 12 0,0-42 0 16,0 16-3-16,25-6 6 0,-25-4-8 0,24-4 4 15,-24 1-1-15,40-1 2 0,-15 1-2 0,-1-4 5 16,5 5-4-16,2 3 0 0,0 1 1 0,0 2-12 15,-2 4 12-15,0 1 4 0,0 4-8 0,0 5 11 16,-2 1-4-16,-4 2 4 0,-3 2 9 0,1 2 0 16,-6 2-2-16,-3 3 1 0,-2 0-9 0,-4 2-8 15,-1 4-5-15,-1-2-13 0,-4 2 3 0,0 0 5 16,0 0 6-16,0 0 1 0,0 24 5 0,0-24 4 16,-31 27-5-16,31-8 10 0,-23 1-8 0,23 3-6 15,-31 4-11-15,17 1-14 0,-7 1-5 16,4 4-18-16,-3-1 8 0,-3 0 0 0,4 1 3 15,-1 1 12-15,1-3-10 0,2-3 8 0,1-1 4 16,4-2 5-16,-1-5 13 0,5-1 3 0,2-3 5 16,4-3 3-16,2-4 1 0,0-3 0 0,0 1 0 15,0-2-2-15,43-3 2 0,-43 1-2 0,48-2 1 16,-20-1-10-16,3 0-34 0,3 0-69 0,-1 0-83 16,0 0-94-16,-4-25-108 0,0 25-156 0,-3-21-285 15,-1 21 105-15</inkml:trace>
  <inkml:trace contextRef="#ctx0" brushRef="#br0" timeOffset="-159108.7">14116 12123 3122 0,'19'0'2'0,"-2"0"3"0,-1 0 3 0,-1 0 32 16,1-19 40-16,-4 19 30 0,-1 0 29 0,-5 0-10 15,-2 0-37-15,0-14-24 0,0 14-28 0,-4 0-17 16,2 0-1-16,-2-11-5 0,0 11-9 0,3-8 1 16,-1 8-8-16,2-7-5 0,0 1 2 0,0-1-4 15,2 2 10-15,0-1 9 0,3-1 5 16,-3 2 3-16,0 0-5 0,-2 1-5 0,2 0-5 16,-1 3-4-16,-1 1-3 0,-2 0-9 0,-2 0-1 15,2 0 0-15,0 0-4 0,0 0 6 0,-2 0-6 16,0 0 9-16,0 18 5 0,0-18-1 0,0 29 4 15,0-8-4-15,0 2 0 0,0 4 1 0,0 7 2 16,0-3-6-16,0 1 7 0,0-5-4 0,0 0 1 16,-27-1 7-16,27-3-2 0,-23-2 2 0,23 0-3 15,-29-1-3-15,15-3-1 0,-5 0-5 0,3-4 0 16,-3 0-12-16,1-1-5 0,-3-3-4 0,4-2 2 16,5-2 15-16,2-2 7 0,3 1 14 0,5-4 11 15,-2 3-1-15,4-3-2 0,0 0-5 16,0 0-9-16,40 0-6 0,-40 0-3 0,45 0 4 15,-14 0-3-15,4 0 1 0,2 0 4 0,3 0-8 16,-5 0-33-16,-2 0-50 0,2 23-79 0,-6-23-105 16,-6 0-103-16,-5 20-145 0,-5-20-282 0,-5 15 108 15</inkml:trace>
  <inkml:trace contextRef="#ctx0" brushRef="#br0" timeOffset="-158688.52">11971 13533 3954 0,'16'0'-5'16,"-1"0"-3"-16,-1 0 0 0,-8 0 0 0,5-27 2 15,-5 27 1-15,-4 0-16 0,-2 0-18 0,0 0-36 16,0 0-61-16,-27 0-89 0,27 0-105 0,-33 0-144 16,12 27-277-16,3-27 16 0,-3 33 122 15</inkml:trace>
  <inkml:trace contextRef="#ctx0" brushRef="#br0" timeOffset="-158514.53">11741 14448 4165 0,'0'3'5'0,"27"-3"-3"16,-27 0 0-16,0 0-2 0,27 0-6 0,-27-25 3 15,0 25-9-15,0 0 7 0,0 0 3 0,0 0-5 16,0 0-38-16,0 34-68 0,0-13-111 0,0 6-114 15,0 4-100-15,0 7-176 0,-27 3-201 0,27-2 121 16</inkml:trace>
  <inkml:trace contextRef="#ctx0" brushRef="#br0" timeOffset="-158332.81">11592 15904 3957 0,'0'23'0'15,"29"-2"0"-15,-29-7 15 0,21-4 28 0,-21-6 18 16,17 4 9-16,-17 1-5 0,0 2-22 0,0 2-20 16,0 3-9-16,0-1-8 0,0 3-7 0,0 0-32 15,-25 4-77-15,25 2-154 0,-25 0-200 0,25 2-357 16,-21-4-143-16,21 2 153 0</inkml:trace>
  <inkml:trace contextRef="#ctx0" brushRef="#br0" timeOffset="-158186.78">11621 16201 5333 0,'33'0'-9'0,"5"-42"-26"15,-1 20-12-15,-2 0-2 0,4-5-30 0,-8 8-41 16,-8 19-62-16,-6-17-112 0,-7 17-92 0,-2 0-68 16,-4-9-84-16,2 9-158 0,-1-14-164 0,1 0 136 15</inkml:trace>
  <inkml:trace contextRef="#ctx0" brushRef="#br0" timeOffset="-157981.22">13763 13758 4649 0,'27'-31'8'16,"-2"4"-4"-16,-7-1 0 0,-3 1-12 0,-5 4-25 15,7-2-16-15,-11 10-14 0,-4 8-10 16,-2 4-40-16,0 2-84 0,0 1-95 0,0 0-59 16,0 0-54-16,-25 0-81 0,25 36-254 0,-19-36 10 15,19 46 111-15</inkml:trace>
  <inkml:trace contextRef="#ctx0" brushRef="#br0" timeOffset="-157797.29">13451 14959 4272 0,'-6'23'-5'16,"3"-3"1"-16,3-4-1 0,0-1-2 15,0-10 2-15,0 9 3 0,29 4 1 0,-29 5-3 16,0 0-1-16,0 4-21 0,0 4-20 0,0 2-27 16,0 2-60-16,0 0-80 0,-26 8-84 0,26 2-72 15,-29 0-78-15,29 10-173 0,-29 3-98 0,14 3 103 16</inkml:trace>
  <inkml:trace contextRef="#ctx0" brushRef="#br0" timeOffset="-157641.41">13401 16629 4267 0,'17'18'16'0,"-17"-7"-3"0,16-2-2 16,-5-4 0-16,-1-5-16 0,-2 0 20 0,-2 0 17 15,-6 0 7-15,0 0-7 0,0 25-11 16,0-25-16-16,0 28-37 0,0-28-58 0,0 35-143 15,-29-13-204-15,29 1-304 0,-20 0-279 0,20-3 138 16</inkml:trace>
  <inkml:trace contextRef="#ctx0" brushRef="#br0" timeOffset="-157506.74">13250 16886 5576 0,'50'0'8'16,"-19"0"-13"-16,8-32-77 0,-2 32-43 0,1-36-81 15,-3 36-102-15,-4-27-92 0,-9 27-168 0,-5 0-216 16,0 0-297-16,-5 0 169 0</inkml:trace>
  <inkml:trace contextRef="#ctx0" brushRef="#br0" timeOffset="-156749.3">15495 14775 3413 0,'-2'8'0'0,"0"-2"-3"0,2-3-1 16,0-1 0-16,0-2 0 0,0 0 2 0,0 0 14 15,0 0 10-15,0 0 1 0,21 0-1 0,-21 0-11 16,0-18-11-16,22 18 0 0,-22 0-4 0,25-14-7 15,-8 14-41-15,3 0-52 0,1-14-74 0,2 14-98 16,2 0-105-16,-1 0-195 0,5 0-113 0,-2 0 103 16</inkml:trace>
  <inkml:trace contextRef="#ctx0" brushRef="#br0" timeOffset="-156592.79">15530 15015 3686 0,'0'7'8'15,"0"-2"-2"-15,0-2 0 0,40-3 4 0,-40 0-4 16,43 0 0-16,-18 0 0 0,-2 0-4 0,1 0-8 16,3 0-30-16,4 0-41 0,0 0-66 0,0 0-99 15,4 0-115-15,-2 0-201 0,3 0-233 0,1 0 104 16</inkml:trace>
  <inkml:trace contextRef="#ctx0" brushRef="#br0" timeOffset="-150457.45">16467 13256 2399 0,'6'-9'56'0,"-2"-2"44"0,0 1 47 0,0 0 42 16,2 3-30-16,-1 0-24 0,-1 2-32 15,-2 3-32-15,-2 0-21 0,2 2-17 0,-2 0-14 16,0 0-12-16,0 0-9 0,0 0-3 0,0 0-6 15,0 0-2-15,0 0-2 0,0 0 4 0,0 0 5 16,0 0 6-16,-25 22 5 0,25-22-5 0,-25 18 3 16,9-18 0-16,-1 26 0 0,-1-12 1 0,1 0-2 15,-2-1-4-15,5-4 0 0,2 1 0 0,-1 0 0 16,5-3 1-16,2 1-2 0,0-4 22 0,1 2 37 16,3 0 28-16,-2 2 19 0,2-1 3 0,-2 2-10 15,0 0-16-15,2 3-11 0,-2 1 2 16,0 1 0-16,-1 2-3 0,1-2-5 0,2 3-18 15,-4 0-16-15,2 1 6 0,0 1 0 0,-5 2-4 16,3 0-3-16,0 4-13 0,-2-1-4 0,2 3-4 16,-5 2-6-16,1 0 1 0,-3 0 3 0,1 1-2 15,-2 0 2-15,-1 2 0 0,-1 0-3 0,-1 2 3 16,1-5-9-16,-1 3 2 0,-2 0 3 0,1-3-2 16,1 0 3-16,1-1-2 0,1-2 3 0,-1 1-3 15,3-4 3-15,1 1 2 0,-1-2-6 0,5-1 2 16,2-3 2-16,-2-3-4 0,4 2 6 0,-1-7-4 15,3 2 2-15,2-7 4 0,0 2-2 16,0-1 7-16,0 0-5 0,0 1-3 0,42 0-5 16,-17 1-33-16,4 0-29 0,8 0-45 0,4 3-69 15,7-3-80-15,3 5-96 0,5-4-100 0,-2 0-134 16,2 2-241-16,2-4 90 0,-1-5 144 0</inkml:trace>
  <inkml:trace contextRef="#ctx0" brushRef="#br0" timeOffset="-149977.86">17949 13425 3086 0,'4'-9'20'15,"2"1"45"-15,-2 0 52 0,0 1 50 0,3-2 25 16,-5 2-35-16,2 1-44 0,0-1-47 0,-2 2-41 15,2-1 3-15,4-2 8 0,1-1-4 0,7 0-3 16,-3 0-17-16,7-1-12 0,1-1-5 0,6 3-2 16,4 1 5-16,0 2-5 0,2-1 4 0,0 4 7 15,2-1 19-15,0 3 28 0,0 0 5 0,-6 0 3 16,0 0-12-16,0 0-10 0,-6 0 0 0,0 0-1 16,-7 0-7-16,-1 0-9 0,-3 0-8 0,-4 21 20 15,-1-21 16-15,-1 24 17 0,-2-5 45 16,4 6-12-16,-6 5 23 0,2 7 16 0,1 7-12 0,-5 5 30 15,0 4 5-15,0 2-2 0,0 2 35 16,0 2-16-16,0 0-24 0,-23 3 2 0,23-2-29 16,-21 2 17-16,21 2 19 0,-27 1 2 0,9-1-12 15,1 8-11-15,-1 3-26 0,-5 1-37 0,2 5-18 16,-4-1-26-16,3 0-7 0,-3-4-2 0,0 0-1 16,-4-8-8-16,-4-7-5 0,2-5-2 0,-4-7-4 15,0-9 2-15,-5-3-2 0,5-7-2 0,-4-6 4 16,2-4-2-16,2-3-1 0,-3-3-13 0,3-5-27 15,0-1-35-15,2-5-46 0,-2-2-57 16,0-1-97-16,0 0-132 0,-3 0-121 0,1-27-71 16,0 27-26-16,-2-41-23 0,-1 10-59 0,-3-4-241 15,4-11-63-15,-1-7 187 0</inkml:trace>
  <inkml:trace contextRef="#ctx0" brushRef="#br0" timeOffset="-149398.33">16955 12409 4294 0,'0'-15'9'0,"0"4"11"0,26 0 10 0,-26 1 35 16,23-1 34-16,-23 2 38 0,0 3 37 0,19 2 6 16,-19 4-6-16,0 0-25 0,0-3-47 0,0 3-37 15,0-2-41-15,0 2-28 0,0 0-5 0,0-2-8 16,0 2 6-16,0 0 7 0,-19 0 5 0,19 0 5 16,-14 25-5-16,14-25 0 0,-17 23-4 0,9-23-8 15,0 30 12-15,-1-16 0 0,3 1-5 16,2 0 12-16,0 0-11 0,0 0-4 0,2-2 7 15,-2-1-7-15,4-2 7 0,0-2 4 0,0-1 4 16,0-2 13-16,0-2 20 0,0 2 12 0,0-1-4 16,33 2-8-16,-33 1-16 0,43-2-7 0,-16 4 60 15,4-3 43-15,4-1 19 0,0-3 36 0,-2-2-16 16,-4 0-12-16,-6 0 2 0,-2 0-10 0,-3 0-25 16,-1-28-6-16,-5 28-16 0,-2-19-24 0,-3 19 6 15,1-21-2-15,-2 21-8 0,-4-22-6 0,2 22-19 16,-4-17-20-16,0 17-5 0,2-11-9 0,-2 11-11 15,0 0-10-15,0-4-6 0,0 4 1 0,0 0 7 16,0 0 8-16,0 0 6 0,0 27-3 16,-24-27-6-16,24 31 1 0,-27-8 3 0,27 3 0 15,-35 5 4-15,14 1 0 0,0 3-1 0,3 2 4 16,-1 1 1-16,0 2-3 0,1 2-8 0,-3 0-52 16,3 3-44-16,-3-1-57 0,0 1-66 0,1 2-63 15,1 3-135-15,-2 0-68 0,1-1-41 0,-3-2 26 16,-2 0 40-16,0-2-68 0,-4-2-99 0,0-6-211 15,0-7-31-15,-4-7 194 0</inkml:trace>
  <inkml:trace contextRef="#ctx0" brushRef="#br0" timeOffset="-149173.52">16444 13475 3728 0,'0'4'0'0,"31"-3"5"0,-31-1 44 15,21 0 53-15,-21 0 26 0,26 0 0 0,-26 0-47 16,19 0-56-16,-19 0-27 0,0 0-8 0,10 0-55 16,-10 0-71-16,0 0-88 0,7 0-123 15,-7 0-117-15,10 0-211 0,-2 0-159 0,3 0 127 16</inkml:trace>
  <inkml:trace contextRef="#ctx0" brushRef="#br0" timeOffset="-148997.17">16810 13646 3739 0,'18'5'0'0,"-1"-3"0"16,2-1 53-16,-3-1 82 0,3 0 48 0,-5 0 33 15,-3 0-53-15,-5 0-84 0,-6 0-49 0,2 0-30 16,-2 0-8-16,0 0-9 0,0 0-62 0,0 0-89 15,0 0-56-15,2 0-83 0,2 0-63 0,2 0-46 16,0 0-115-16,5 28-157 0,3-28-11 16,1 18 134-16</inkml:trace>
  <inkml:trace contextRef="#ctx0" brushRef="#br0" timeOffset="-148825.55">17273 13723 3767 0,'14'0'14'0,"1"0"-3"0,-3 16 4 16,1-16 54-16,-1 0 69 0,2 0 53 0,-3 0 31 15,-1 0-26-15,-2 0-66 0,-3 0-51 0,1 0-28 16,-2 0-29-16,0-17-21 0,2 17 0 0,-2 0-13 16,3 0-31-16,1 0-46 0,2 0-52 0,0 0-76 15,3 0-69-15,-1 22-59 0,5-22-57 16,-5 0-38-16,1 27-43 0,-1-27-93 0,-2 14-105 16,1-14 119-16</inkml:trace>
  <inkml:trace contextRef="#ctx0" brushRef="#br0" timeOffset="-148682.34">17707 13734 3101 0,'8'0'9'0,"0"0"7"0,1 0 11 16,-1 0 26-16,2 0 12 0,1 0-2 0,-3 0-3 15,2 0-26-15,1 0-20 0,-1 23-5 0,0-23-9 16,1 0 0-16,-1 23-7 0,0-23-66 0,-1 18-81 16,1-18-107-16,-4 23-147 0,-2-11-208 15,5-1-93-15,-3-11 108 0</inkml:trace>
  <inkml:trace contextRef="#ctx0" brushRef="#br0" timeOffset="-148532.91">18044 13830 3999 0,'10'18'0'0,"1"-18"0"16,-1 0 1-16,-2 0 31 0,5 0 18 0,-9 0-4 16,0 0-4-16,-2 0-31 0,-2 0-35 0,0 0-59 15,0 0-56-15,0 0-38 0,0 0-107 0,0 0-101 16,0 0-217-16,0 0-264 0,0 27 125 0</inkml:trace>
  <inkml:trace contextRef="#ctx0" brushRef="#br0" timeOffset="-75262.47">11698 8712 3203 0,'0'7'9'16,"0"-4"-6"-16,0 1-3 0,0-3 4 0,0-1 0 15,0 0 23-15,0 0 17 0,0 0 13 0,0 0 6 16,0 0-8-16,0 0 1 0,0 0 5 0,0 0 9 16,0 0 8-16,0 0 2 0,0 0 5 0,0 0 10 15,0 0 11-15,0 0 18 0,0 0 2 0,0 0-9 16,0 0-23-16,25 0-25 0,-25 0-19 0,31 0-9 16,-11 0 8-16,5 0 9 0,6 0-4 15,2 0-4-15,6 0-14 0,1 0-12 0,1-19-6 16,3 19-12-16,3 0 1 0,1 0-4 0,3-14 7 15,-1 14 14-15,2 0-5 0,-3-7 0 0,-1 7-7 16,-5 0-12-16,-4 0-3 0,-8 0 2 0,-6 0-3 16,-6 0 0-16,-3 0-7 0,-7 0 4 0,-9 0-3 15,0 0 5-15,0 16 13 0,-31-16-4 0,8 0 5 16,-12 18-2-16,-9-18 0 0,-11 13 0 0,-10-13-22 16,-9 0-1-16,-2 0-18 0,-7 0-21 0,4 0 3 15,3 0-8-15,8-24 5 0,6 24 22 0,8 0 11 16,15 0 14-16,8-16 9 0,6 16-2 15,6 0 7-15,11 0-5 0,4 0-2 0,4 0 3 16,0 0-1-16,0 0 15 0,39 0 12 0,-10 0 21 16,4 0 16-16,13 0 15 0,5 19 4 0,9-19 2 15,6 16 15-15,3-16 7 0,3 18 29 0,0-18 12 16,1 18-18-16,-5-18-21 0,0 14-40 0,-6-6-34 16,-4-2-9-16,-6-2-21 0,-9 0-1 0,-8-1-5 15,-8-1-11-15,-6-1 3 0,-7 0-11 0,-6 1 11 16,-8-2 12-16,0 1 4 0,0 1 7 0,-49 0-7 15,18 0-32-15,-11 0-12 0,-11-2-4 0,-11 0-17 16,-9 0 19-16,-1 0-3 0,-1 0-10 0,-1-25 13 16,8 25-4-16,2 0 14 0,10-25 20 15,10 25 8-15,11-16 12 0,8 16 20 0,7 0 36 16,11-14-9-16,7 14-7 0,2-10-13 0,0 10-39 16,44-12 33-16,-17 5 24 0,10 1-1 0,8 1 3 15,11 0-16-15,4 3-9 0,8 2 10 0,2 0 6 16,3 0-4-16,-1 0-9 0,-4 20-17 0,-4-20-10 15,-4 18-11-15,-8-18-6 0,-11 17 0 0,-12-17-8 16,-4 0-3-16,-10 16 0 0,-9-16 11 0,-6 11 9 16,0-11-9-16,-41 9-26 0,5-9-34 0,-11 5-17 15,-13-5 1-15,-10 0 29 0,-13 0 18 0,-4 0 4 16,0 0 8-16,3-32-4 0,5 32 7 16,15-24 17-16,10 24 9 0,13-19 20 0,14 19 39 15,10-13-6-15,17 13-5 0,0 0-17 0,0-15-17 16,50 15 18-16,-13-8 24 0,13 8 11 0,12-5-10 15,10 5-12-15,7 0-11 0,-1 0-7 0,7 0-16 16,-2 25-3-16,-7-25-6 0,-8 21-8 0,-8-21 0 16,-10 18-3-16,-13-18-10 0,-10 0-4 0,-12 17 5 15,-11-17 7-15,-4 0-3 0,0 13-15 0,-60-13-37 16,16 0-31-16,-11 6-12 0,-14-6 9 0,-5 0 13 16,-7 0-8-16,-1 0-10 0,7 0 1 15,5-24 13-15,14 24 18 0,9 0 37 0,13 0 15 16,12-16 17-16,11 16 10 0,11 0-4 0,0 0-10 15,33 0-5-15,-2 0 8 0,7 0 28 0,9 0 23 16,5 0 13-16,8 0 1 0,-2 0-28 0,-2 21-12 16,-5-21-16-16,-7 0-9 0,-7 0 4 0,-10 0-8 15,-9 0-5-15,-7 12-4 0,-5-12-4 0,-6 0 8 16,0 0 13-16,-31 7 4 0,4-7-3 0,-6 7-5 16,-11-5-9-16,-1 1-3 0,-11 1-4 0,0-2-12 15,3 1 0-15,-1-2 0 0,8 2 13 0,3-1 7 16,12 1 8-16,6-2 12 0,7 0 7 0,7 1 52 15,7-1 58-15,4-1 11 0,0 0-15 0,0 0-39 16,29 0-60-16,-29 0 4 0,50-24 34 0,-17 24 7 16,4 0 0-16,6-26-25 0,3 26-27 15,-1-15-15-15,-3 15-5 0,-3 0 5 0,-6-13-5 16,-4 13-4-16,-8 0 1 0,-3-8-6 0,-7 8-1 16,-3 0-12-16,-8 0-10 0,0 0 2 0,0 0 7 15,0 0 5-15,-39 0-13 0,14 0-8 0,-4 0-18 16,-8 18 3-16,-1-18 13 0,-1 0 7 0,0 0 4 15,2 17 8-15,4-17 6 0,4 0 6 0,8 0 11 16,2 0 3-16,7 0 1 0,4 9 8 0,8-9-4 16,0 0 1-16,0 0 3 0,0 0-8 0,0 0-5 15,0 0-6-15,0 0-1 0,31 0 0 0,-31 0 4 16,27 0 4-16,-27-20-3 0,33 20-5 16,-33 0-4-16,26 0-37 0,-26-14-38 0,23 14-52 15,-23 0-52-15,17 0-23 0,-17-9-28 0,10 9-13 16,-10 0-31-16,4 0-47 0,-4 0-46 0,0 0-53 15,0 0-43-15,0 0-70 0,0 0-189 0,0 0 59 16,0 0 132-16</inkml:trace>
  <inkml:trace contextRef="#ctx0" brushRef="#br0" timeOffset="-72845.46">8895 2973 1824 0,'-4'0'24'0,"2"0"15"16,0 0 10-16,2 0 2 0,0 0-7 0,0 0-3 15,0 0 3-15,0 0 8 0,0 0-7 0,0 0-1 16,0 0-9-16,0 0-7 0,0 0-7 16,0 0-10-16,0 0 1 0,0 0-2 0,0 0 7 15,0 0 7-15,0 0 4 0,0 0 14 0,0 0 10 16,0 0 7-16,0 0 5 0,0 0-6 0,0 0-5 16,0 0-2-16,0 0-9 0,0 0-4 0,0 0-9 15,0 0-6-15,0 0 0 0,0 0 3 0,0 0-2 16,0 0 0-16,0 0-5 0,0 0-7 0,0 0 1 15,0 0 1-15,0 0 7 0,0 0 6 0,0 0 5 16,0 0 6-16,0 0-8 0,0 0-10 0,0 0-7 16,0 0-17-16,0 0 6 0,22 0 17 0,-22 0 13 15,25 0 25-15,-25 0 19 0,33 0-2 16,-14 0 4-16,6-18-11 0,-7 18-11 0,9 0 5 0,-2 0-6 16,4 0 8-16,0-9-1 0,2 9-8 15,-2 0-1-15,2 0-5 0,-7-6-3 0,1 6-13 16,-6 0-13-16,-3 0-11 0,-1 0-11 0,-7 0-4 15,-2 0 1-15,-1 0-5 0,-5 0 3 0,0 0 3 16,0 0 7-16,0 0 0 0,-27 0 1 0,27 0 3 16,-42 0-6-16,15 0-6 0,-4 0-7 0,-2 0-7 15,-4 0-8-15,4 0 6 0,-2 0 0 0,6 0 4 16,0 0 12-16,6 0-2 0,5 0 14 0,5 0-3 16,3 0 2-16,4 0 10 0,2 0 1 0,4 0 17 15,0 0-1-15,0 0-8 0,0-12-2 16,0 12 4-16,22 0 10 0,-22-10 6 0,23 10 5 15,-23-9-1-15,33 4-7 0,-12-1-3 0,2 3-12 16,-1 0-11-16,3 0-2 0,-2 1-1 0,0-2-1 16,1 4-7-16,-1 0-1 0,-2 0 0 0,-5 0-3 15,-3 0-1-15,-1 0 1 0,-1 0-4 0,-5 0-5 16,-2 0-1-16,-4 0-1 0,0 0 0 0,0 0 2 16,0 0-4-16,-27 0-5 0,27 0-6 0,-35 18-6 15,12-18 2-15,-4 0-9 0,-2 0 6 0,-2 0 7 16,0 0 3-16,0 0 16 0,4 0 3 15,7 0 7-15,1 0 5 0,5 0 19 0,7 0 19 16,7 0 7-16,0 0-2 0,0 0-17 0,0 0-21 16,0 0-7-16,31 0 5 0,-31-16-3 0,36 16 0 15,-14 0-2-15,3-11-7 0,6 11 1 0,0 0 2 16,2 0-5-16,-2 0 0 0,2 0 1 0,-2 0 2 16,-6 0-5-16,0 21-7 0,-6-21-18 0,-5 0-12 15,-4 15-1-15,-8-15-11 0,-2 0-1 0,0 18-12 16,0-18-22-16,-43 9-24 0,20-9-27 0,-6 8-24 15,-2-8-11-15,-2 0 12 0,2 0 6 0,-4 0 15 16,4 0 9-16,4 0-6 0,2 0 8 0,7 0-13 16,5 0-11-16,3 0-39 0,10 0-70 0,-8 0-102 15,8 0-117-15,0-17 30 0,0 17 103 0</inkml:trace>
  <inkml:trace contextRef="#ctx0" brushRef="#br0" timeOffset="-68957.45">4570 3659 3055 0,'0'18'-3'16,"0"-18"-1"-16,0 0-1 0,0 0 2 0,0 0 2 15,0 0 6-15,0 0 20 0,0 0 21 0,0 0 23 16,0 0 15-16,0 0-7 0,0 0-15 0,0 0-19 16,25 0-18-16,-25 0-8 0,27 0 2 15,-6 0 18-15,6 0 29 0,4 0 28 0,4 0 14 16,6 0 2-16,9 0 3 0,6 0 0 0,3 0 0 15,8 21 1-15,3-21-8 0,2 0-16 0,3 0-12 16,-1 15-17-16,-2-15-21 0,-3 0-10 0,-5 17-12 16,-2-17-7-16,-8 10 3 0,-7-10-7 0,-8 9-5 15,-12-9-3-15,-4 7-13 0,-11-6 0 0,-12 0 7 16,0 2 8-16,-27-1 7 0,-4 1-2 0,-8-1-1 16,-12-1-25-16,-16-1-4 0,-9 0-14 0,-9 0-8 15,-8 0 11-15,-6-25-8 0,0 25 5 0,1-27 2 16,3 27 6-16,11-28 12 0,5 28 10 0,13-23 9 15,10 23 5-15,13-18 10 0,12 18 30 16,10-13 30-16,9 13 6 0,10-9-2 0,2 2-20 0,0 2-19 16,45-1 4-16,-16-3 11 0,8-1-2 15,7 2 0-15,7 0-3 0,11 1-5 0,2 2 18 16,7 2-1-16,1 3 0 0,0 0-8 0,-1 0-30 16,-3 0-1-16,-2 0-19 0,-10 0-4 0,-7 24-2 15,-5-24-14-15,-13 0 7 0,-6 19-19 0,-11-19 0 16,-4 0 12-16,-10 15 4 0,0-15 9 0,-31 15-12 15,3-15-11-15,-16 15-18 0,-10-8-1 0,-12-1 11 16,-12-1 0-16,-5-5 14 0,-6 0 4 0,-2 0 3 16,2 0 8-16,5-22 3 0,11 22 5 15,13 0 6-15,13-21 2 0,9 21 32 0,14 0 42 16,13 0 14-16,11 0 7 0,0-17-29 0,0 17-38 0,54 0-4 16,-19-13 16-16,9 13 9 0,9-13 8 15,9 13-9-15,9-4-8 0,7 4-6 0,1 0-9 16,1 0-8-16,-3 0-17 0,-3 25-9 0,-6-25 0 15,-12 0-5-15,-6 25-7 0,-13-25-4 0,-10 0-11 16,-8 20-3-16,-9-20 7 0,-10 11 19 0,0-11 4 16,-29 16-5-16,0-9-7 0,-10 4-28 0,-11-2-13 15,-10-1 8-15,-10-2 0 0,-7-2 8 0,-1-4 17 16,-1 0 3-16,7 0 10 0,4 0 8 0,12 0 5 16,13-23 0-16,9 23 25 0,12 0 52 0,7 0 25 15,15 0 7-15,0-15-21 0,0 15-55 16,35 0-30-16,-35-14-1 0,54 14 1 0,-15-14 1 15,7 8 6-15,6-1-7 0,1 7-7 0,5-5-1 16,-4 5-11-16,0 0-1 0,-5 0 3 0,-7 0-5 16,-7 0 2-16,-10 0-10 0,-7 0 0 0,-5 18 0 15,-7-18-1-15,-6 0 10 0,0 0 5 0,0 0 10 16,-31 17-18-16,31-17-19 0,-48 10-20 0,15-10-18 16,-4 12 10-16,-4-12 23 0,-3 9 12 0,3-9 0 15,4 4-1-15,6-3-13 0,2-1 4 0,8 0 22 16,7 0 12-16,3 0 5 0,11 0-1 0,-6 0 12 15,6 0-16-15,0 0-33 0,0 0-32 0,0 0-52 16,23 0-32-16,-23 0-20 0,0 0-34 16,33 0-34-16,-33-17-33 0,29 17-36 0,-17 0-46 15,5 0-36-15,-5 0-28 0,3 0-20 0,-3 0-33 16,-2 0-93-16,3 0-61 0,-5 0 114 0</inkml:trace>
  <inkml:trace contextRef="#ctx0" brushRef="#br0" timeOffset="-67090.39">11801 8646 2176 0,'0'-1'16'0,"0"-2"0"15,0 3 4-15,0-2 4 0,0 2 4 0,0 0 22 16,0 0 18-16,0 0 21 0,0 0 10 16,0 0 3-16,0 0 8 0,-25 0-4 0,25 0-2 15,0 0 6-15,-22 0-6 0,22 0 6 0,0 0-3 16,-15 0 1-16,15 0 1 0,0 0-2 0,0 0 5 16,0 0-14-16,0 0-10 0,0 0-19 0,0 0-22 15,0 0-10-15,0 0-12 0,0 0-9 0,0 0-9 16,0 0-10-16,0 0-1 0,35 0-3 0,-14 0 7 15,4 0 18-15,4 0 13 0,6 0 17 0,2 0 19 16,4 0 4-16,3 0 1 0,5 0-1 0,-1 18-18 16,0-18-9-16,1 0-2 0,3 18-2 0,-5-18-1 15,-1 11-7-15,-5-11-9 0,-2 12-10 16,-5-12-5-16,-12 8-5 0,-3-5-7 0,-7 0-1 16,-6-2-8-16,-3 0 9 0,-3 1 2 0,0 0 5 15,-25 0 9-15,25 1-3 0,-52-1 3 0,11-2-5 16,-9 1 0-16,-12-1-4 0,-8 0 0 0,-3 0-2 15,-7-23 0-15,-1 23-1 0,-1-28 3 0,3 28 1 16,9-30-2-16,6 30 0 0,8-27-2 0,8 27 3 16,9-19 4-16,14 19 1 0,9-8 2 0,5 8 10 15,7 0 3-15,4-9-5 0,0 9-6 0,29-4-9 16,-6 4-7-16,8 0 16 0,8 0 23 0,9 0 5 16,3 0 20-16,7 0 10 0,6 0-3 15,5 0 8-15,1 25 6 0,0-25 1 0,5 0 21 16,-5 20 20-16,0-20-6 0,-4 13-4 0,-6-13-33 15,-6 0-37-15,-7 14-17 0,-9-14-27 0,-7 0-3 16,-9 9-7-16,-7-9-3 0,-7 0 3 0,-6 3 4 16,-2 1 10-16,0 0 1 0,-43-1 3 0,12 0-24 15,-13 1-10-15,-5 0 3 0,-13-2 0 0,-8 0 25 16,-5-2 3-16,-3 0-25 0,1 0-16 0,5 0-7 16,3-21-1-16,7 21 20 0,13 0 12 0,5 0 13 15,13 0 9-15,11-16 8 0,5 16 3 0,11 0-3 16,4 0-4-16,0 0 8 0,39 0 7 0,-10 0 21 15,13 0 22-15,5 0-2 0,15 0 6 0,7 0-13 16,7 0-2-16,5 20 12 0,1-20 3 0,-1 18 0 16,0-18-12-16,-5 20-25 0,-8-20-24 15,-4 20-8-15,-6-20-10 0,-8 18-1 0,-9-18 0 16,-6 15-6-16,-10-9-1 0,-6-6-4 0,-9 7 1 16,-10-2 9-16,0 1 3 0,-39-4-5 0,-1-1-17 15,-5-1-14-15,-17 0 2 0,-8 0 3 0,-11 0 18 16,-6-27 2-16,-2 27-10 0,-2-31 6 0,9 13-4 15,5 18 10-15,9-32 10 0,8 32 7 0,17-25 7 16,12 25-1-16,10-18-7 0,13 18-6 0,8-15-5 16,0 15 7-16,35-10 15 0,-2 10 17 15,10-8 8-15,9 8-5 0,10 0-9 0,8 0-4 16,5 0-9-16,3 0-3 0,1 31-5 0,-3-31-9 16,-5 26-1-16,-5-26 0 0,-12 26 0 0,-9-26-9 15,-12 21 4-15,-8-21-9 0,-9 12 7 0,-9-12 10 16,-7 12-2-16,0-12 1 0,-52 9-16 0,13-9-19 15,-17 5-2-15,-8-5 0 0,-15 0 2 0,-6 0 7 16,-3-24-11-16,-1 24-16 0,2-30 6 0,6 30 3 16,13-31 12-16,8 31 25 0,13-24 17 0,13 24 8 15,10-17 2-15,11 17-11 0,13-12-10 0,0 12-2 16,0-14 13-16,46 8 8 0,-13-2 7 0,8 2 3 16,7 1-7-16,3 2-13 0,7 3-3 0,-2 0-4 15,6 0-8-15,-4 0 12 0,-4 0-5 0,-7 24 1 16,-5-24-1-16,-9 0-4 0,-6 18-15 15,-11-18-37-15,-6 0 3 0,-10 12-4 0,0-12-6 16,0 0-10-16,-33 14-71 0,6-14-60 0,-4 0-33 16,-6 9-13-16,-4-9 7 0,0 0-12 0,-1 0-54 15,1 0-70-15,4 0-92 0,2 0-141 0,4-24-277 16,10 24 131-16</inkml:trace>
  <inkml:trace contextRef="#ctx0" brushRef="#br0" timeOffset="-61116.77">21415 4395 2466 0,'-24'16'4'16,"24"-16"25"-16,-23 13 33 0,15-13 43 0,-3 11 30 15,5-11 12-15,0 9-6 0,0-9-4 0,-3 11 4 16,5-7 15-16,0-2 18 0,0 1-3 0,4-3-12 16,-2 0-27-16,2 2-25 0,0-2-22 15,-2 0-11-15,2 0-13 0,0 0-8 0,0 0 0 0,-2 0-7 16,2 0-3-16,0 0 10 0,-2 0-8 16,2 0 6-16,0 0 7 0,0 0-16 0,0 0 5 15,0 0-7-15,0 0-18 0,0 0-1 0,33 0-7 16,-33-20-3-16,37 20 13 0,-12 0 9 0,8 0 3 15,4-16 16-15,9 16 4 0,3 0 14 0,7 0 26 16,4 0 1-16,6 0 9 0,4 0-12 0,1 0-2 16,3 0 19-16,3 0 4 0,-11 0 14 0,-2 0-10 15,-6 20-37-15,-7-20-12 0,-5 0-23 0,-9 0-18 16,-10 14-3-16,-6-14-17 0,-7 0-5 0,0 0-8 16,-9 0-2-16,-5 0-2 0,0 0 5 0,0 0 3 15,-33 0 6-15,33 0-1 0,-56 0-2 16,14 0-1-16,-9 0 0 0,-11 0 7 0,-9-23-7 15,-3 23-8-15,-9-18-26 0,3 18-29 0,-1-21-17 16,7 21-24-16,1-21 10 0,9 21 5 0,6-14 19 16,11 14 31-16,10-10 16 0,8 10 21 0,6-5 12 15,8 5 5-15,7 0 8 0,4 0 16 0,4-3 7 16,0 3 6-16,25 0 11 0,-25 0-2 0,45 0 0 16,-12 0 9-16,5 0-2 0,7 0 2 0,7 0 0 15,4 0-1-15,4 0-1 0,4 0-12 0,2 0-3 16,2 19-8-16,2-19-13 0,-4 0 1 0,-4 13-7 15,-6-13-4-15,-6 0-1 0,-7 12-10 16,-8-12-5-16,-10 9-9 0,-8-9-6 0,-9 4 0 16,-4-4-3-16,-4 4 4 0,0-3 7 0,-35 2 4 15,4 0 3-15,-10-1-3 0,-13-2-22 0,-10 0-16 16,-9 0-14-16,-9 0-19 0,-7 0-6 0,2-21-14 16,2 21-22-16,7 0 10 0,7-24 22 0,14 24 31 15,9 0 36-15,13-14 13 0,10 14 8 0,11 0 9 16,7 0 10-16,7 0 14 0,0 0 0 0,0 0-1 15,50 0-5-15,-17 0 2 0,6 0 12 0,11 0 2 16,6 24 2-16,8-24-5 0,8 19-6 0,3-19-6 16,1 23-6-16,-4-23-8 0,5 22-11 0,-13-13-7 15,-6 2-8-15,-8-5 1 0,-9-6-1 16,-10 10-3-16,-8-10-1 0,-9 3-6 0,-12-1 3 16,-2 0 3-16,0-2 5 0,0 0 4 0,-52 0-4 15,11 0-23-15,-13 0-22 0,-8-23-22 0,-10 23-27 16,-11-22 3-16,-3 22-6 0,1-25-1 0,8 25 17 15,7-23 23-15,12 23 24 0,13-18 30 0,10 18 17 16,10-12 6-16,10 12 14 0,9-6 4 0,6 6 8 16,0-3 4-16,31 1-6 0,-4 2-3 0,6 0-9 15,8 0-7-15,7 0-7 0,8 0-5 0,4 0-7 16,4 23-8-16,0-23 0 0,2 19-6 16,-8-19 3-16,-2 24 3 0,-11-24-9 0,-6 20 3 15,-8-20-16-15,-8 16-22 0,-10-16-9 0,-7 10-9 16,-6-10-7-16,0 10-3 0,-42-10-32 0,9 5-80 15,-4-5-87-15,-8 0-78 0,-5 0-49 0,-6 0-3 16,-2 0-24-16,3-21-57 0,1 21-88 0,8-22-243 16,7 22-90-16,4-27 159 0</inkml:trace>
  <inkml:trace contextRef="#ctx0" brushRef="#br0" timeOffset="-57141.37">26517 9013 3396 0,'0'5'4'0,"0"-2"2"0,0 3 8 15,0-1 23-15,0-1 38 0,0 3 32 0,0 0 12 16,0 1-4-16,0 1-22 0,0 0-11 0,0 0 1 16,0-1 0-16,0-2-2 0,0-2-4 15,0 0-11-15,0 0-8 0,0-2-4 0,0 1 1 16,23-2 8-16,-23 0 13 0,27 0 22 0,-13 1 11 16,9-2 9-16,0 0 11 0,8 0 19 0,4 0 46 15,2 0 14-15,10 0 12 0,3-24-8 0,8 24-47 16,10 0-30-16,9-18-34 0,7 18-9 0,16 0 19 15,3-13 28-15,15 13 16 0,8 0-9 0,8 0-31 16,5 0-26-16,5 0-9 0,7 0-9 0,-2 0 6 16,4 24 7-16,0-24-2 0,-8 18 3 0,-3-18 6 15,-7 20-11-15,-9-20-19 0,-14 15-20 0,-17-15-30 16,-11 10-11-16,-15-10 0 0,-12 0 0 0,-15 0 0 16,-15 0 0-16,-5 0 0 0,-7 0 0 15,-9 0 0-15,-4 0-49 0,-2 0-81 0,0 0-113 16,-27 0-171-16,27-16-217 0,-45 16-127 0,12-16-73 15,-7 16-76-15,-9-18-36 0,-9 8-217 0,-4-4 187 16</inkml:trace>
  <inkml:trace contextRef="#ctx0" brushRef="#br0" timeOffset="-55641.05">26604 8919 3810 0,'27'7'-7'0,"-27"-2"3"0,16-3 4 16,-16 1 35-16,15-3 56 0,-15 0 39 0,14 0 33 16,-14 0-8-16,0 0-21 0,8 0-14 0,-8 0-20 15,0 0 3-15,9 0-10 0,-5-18-10 0,0 18-4 16,2-17-2-16,2 17-2 0,5-24 18 0,-3 7 21 16,3-1 26-16,5-5 45 0,5-2 1 15,0-2-18-15,4-4-19 0,4-5-49 0,0-1-22 16,6-5-13-16,2-7-32 0,2-2-7 0,5-4-10 15,1-7-7-15,7-2 26 0,0-2 9 0,-2-5 36 16,5 0 29-16,-3 2 3 0,0 0-4 0,-4 2-29 16,-1 1-24-16,-10 4-26 0,-1 3 2 0,1 2 45 15,-4 3 34-15,-6 3 39 0,2 3 12 0,-4 4-28 16,-4 4-23-16,4 5-34 0,-7 4-26 0,-5 5-21 16,-1 4-19-16,-1 1-4 0,-3 7-6 0,-2 2 0 15,-4 2 0-15,0 3 0 0,1 3 0 0,-3-1 0 16,-2 3 0-16,0 1 0 0,0-2 0 0,0 3 0 15,0-1 0-15,0 1 0 0,0 0-3 0,0 0 2 16,0 0-1-16,0 0-1 0,0 0 3 16,0 0-3-16,0 0 5 0,0 0-2 0,0 0 0 15,0 22 0-15,0-22-3 0,0 0 1 0,-19 0 5 16,19 11-4-16,0-11 3 0,0 0 2 0,0 8-4 16,0-8 3-16,0 8-1 0,0-8-2 0,0 5-1 15,0-4 2-15,-6 1-1 0,6 0 0 0,0 2 2 16,-4-2-2-16,4-1 0 0,0 3 0 0,-4-2 0 15,4 1-2-15,0-2 2 0,0 0 0 0,0-1 0 16,0 3 2-16,0-3-2 0,0 0 0 0,0 0 0 16,0 0 0-16,0 0 0 0,0 0 0 0,0 0-3 15,0 0 3-15,0 1-4 0,0-1 0 16,0 2 2-16,0 1-1 0,0 2 1 0,0 1 2 16,0 1-3-16,0 2-5 0,26 1 7 0,-26 1-5 15,19 3 7-15,-19 0 5 0,35 3-9 0,-12 0-2 16,4 3-4-16,0 2 1 0,10 1 7 0,2 2 5 15,7 1-20-15,3-1-13 0,9 6-5 0,10-2 2 16,9 3 15-16,3-2 15 0,9 2 0 0,2-3-2 16,2 0 6-16,-2-2-3 0,-6-2 1 0,2-3-4 15,-7-1 4-15,-5-3-4 0,-11-3 0 0,-2 1 10 16,-2-5-6-16,-6-1 2 0,-9-2 3 0,-2-3-7 16,-5-1 2-16,-3-2 0 0,-8-1-3 0,0 1 4 15,-5-2-3-15,-1 0 4 0,-7 0 2 16,-1 0-4-16,-3 0 2 0,-4 0 0 0,1 0-2 15,-5 0-2-15,-2 0 2 0,2 0-2 0,-2 0-1 16,0 0-3-16,0 0 0 0,0 0 2 0,0 0 3 16,0 0 3-16,0 0 3 0,0 0-5 0,0 0 0 15,0 0 0-15,0 0-3 0,0 0 3 0,0 0-2 16,0 0 0-16,0 0 2 0,0 0-2 0,0 0 2 16,0 0-4-16,0 0-2 0,0 0 6 0,0 0-9 15,0 0-2-15,0 0-7 0,0 0-9 0,0 0 4 16,0 0 1-16,0 0 4 0,0 0 4 0,0 0-1 15,0 0 1-15,0 0 2 0,0 0 0 0,0 0 5 16,0 0 2-16,0 0 2 0,0 0-1 0,0 0-1 16,0 0-4-16,0 0-8 0,0 0 1 15,0 0 2-15,0 0 2 0,0 0-2 0,0-18-1 16,0 18-1-16,0 0 3 0,0 0 8 0,0-18 4 16,0 18 2-16,0-10-1 0,0 10 0 0,0-15-3 15,16 15 3-15,-16-12 1 0,0 6 0 0,13 0 2 16,-13 0-4-16,0 2 1 0,8 0 2 0,-8 0-2 15,0 3 4-15,6-1 2 0,-6 0 0 0,0 1 4 16,0 1 0-16,0 0-2 0,0 0 2 0,0 0-7 16,0-2 0-16,0 2 0 0,0 0 5 0,0 0 17 15,0 0 15-15,0 0 7 0,0 32 5 16,-21-32-5-16,21 38 7 0,-20-10 2 0,20 5 3 16,-25 7-3-16,8 6-24 0,3 0-12 0,-3 7-15 15,5 4-5-15,-2 2 0 0,-1 3 0 0,-1 0 0 16,1 2 0-16,1-1 0 0,-3-1 0 0,7 0 0 15,-3-3 0-15,-1-2 0 0,1-4 0 0,1-3 0 16,-2-6 0-16,5-2 0 0,-1-7 0 0,-2-2 0 16,1-6 0-16,3-4 0 0,0-2 0 0,-1-5 0 15,5-2 0-15,-2-4 0 0,2-3 0 0,4-3 0 16,-4-1 0-16,4-2 0 0,0-1 0 0,0 0 0 16,0 0 0-16,0 0 0 0,0 0 0 15,0 0 0-15,0-25 0 0,0 25 0 0,0-19-85 0,23 19-183 16,-23-24-271-16,0 9-320 0,18 0-159 15,-18 1-141-15,17 1-290 0,-5-5 260 0,-2 4 244 16</inkml:trace>
  <inkml:trace contextRef="#ctx0" brushRef="#br0" timeOffset="-54409.77">28235 8239 3672 0,'0'0'4'0,"20"0"1"16,-20 0-1-16,23 0-2 0,-23 0-6 0,23 0 1 16,-23 0 1-16,19 0 0 0,-19 0-3 0,0 0-22 15,0 0-41-15,0 0-59 0,0 0-92 0,0 0-130 16,0 0-301-16,-34 0-141 0,34-20 97 0</inkml:trace>
  <inkml:trace contextRef="#ctx0" brushRef="#br0" timeOffset="-54217.13">28289 8372 3826 0,'8'0'-110'16,"4"0"-98"-16,-1 0-82 0,-7-23-71 0,10 23 32 15,-6-21-45-15,-3 21-196 0,-1 0-25 0,-4 0 77 16</inkml:trace>
  <inkml:trace contextRef="#ctx0" brushRef="#br0" timeOffset="-53976.95">28413 8315 1334 0,'4'0'-10'16,"2"0"-22"-16,-2 0-61 0,0 0-76 0,7 0-80 15,-3 0-52-15,0 0 60 0</inkml:trace>
  <inkml:trace contextRef="#ctx0" brushRef="#br0" timeOffset="-53313.97">28665 8306 2846 0,'0'0'5'0,"18"0"4"0,-18 0 12 16,0 0 23-16,15 0 23 0,-15 0 26 0,12 0 12 16,-12 0 2-16,0 0-3 0,13 0 0 0,-13 0 2 15,0 0 2-15,4 0-5 0,-4 0-17 0,4 0-20 16,-2 0-22-16,-2-13-18 0,0 13-16 15,0 0 0-15,0 0-2 0,0-9-5 0,0 9 6 16,0 0-1-16,0-6 0 0,-23 3 3 0,23-2-1 16,-27-1-4-16,27-1-1 0,-37-3-2 0,10-1-1 15,-8-3 5-15,0-1-2 0,-10-2 7 0,-9-2 28 16,-6-1 10-16,-15-6 11 0,-5-2-5 0,-15-3-28 16,-5-4-16-16,-15-3-10 0,-15-3 0 0,-11-2 0 15,-12-2 3-15,-4-2-3 0,-13-2 0 0,-5 0-3 16,-13-3-2-16,-7-1 2 0,-1-1-2 0,-7-2 0 15,1 0 8-15,-9 0-9 0,0 0 6 0,-6 3 4 16,6-1-5-16,4 5 5 0,3 2-3 16,3 3 0-16,5 4-4 0,12 1 7 0,4 3-4 15,6 2-2-15,15 3 8 0,8 1-11 0,15 4 3 16,14 2 3-16,17 2-7 0,12 3 6 0,22 3 4 16,11 4 34-16,17 0 30 0,16 2 17 0,4 0 3 15,9 3-34-15,8-1-13 0,1 1-22 0,5 0-4 16,0-3 4-16,0 0-13 0,0 3 3 0,0-2-3 15,29 2-3-15,-29-1 4 0,23 1 0 0,-23 1-4 16,25 2-1-16,-25 0-7 0,25 1 2 0,-25 0 5 16,14 2-8-16,-14 1-4 0,0-2-1 15,13 2-10-15,-13 0-24 0,0 0-26 0,0 0-37 0,0 0-43 16,0 0-46-16,0 0-79 0,0 0-98 16,0 0-102-16,0 0-157 0,0 0-255 0,0 0 133 15</inkml:trace>
  <inkml:trace contextRef="#ctx0" brushRef="#br0" timeOffset="-52925.21">23024 6450 4499 0,'16'0'-2'0,"7"0"1"0,-5 0 0 15,-1 0 7-15,6 0 25 0,-3-23 39 0,-3 23 37 16,-3 0 33-16,-1 0 16 0,-5 0-8 0,-4 0-4 16,-2 0-17-16,0 0 4 0,-2 0 12 0,0 0 3 15,-27 26-18-15,27-26-42 0,-47 22-42 0,14-7-31 16,-8 3-5-16,-3 1-5 0,-10 1-2 0,1-1 0 16,3 0-4-16,-4-1 8 0,5 0 0 0,5 1-1 15,3-3 1-15,6-2-4 0,4 0-5 0,6-3 21 16,4 0 47-16,7-6 47 0,6 2 71 0,3-3 40 15,3 1-4-15,2 0-17 0,0-2-36 16,0 0-41-16,25 1-36 0,-25 3-24 0,33 0-27 0,-10 0-18 16,2 3-8-16,4 2-6 0,0-1-1 15,2 1-4-15,0 2-1 0,-2 3-1 0,-5-2-13 16,-5 3-43-16,0 2-63 0,-11-2-89 0,0 1-147 16,-8 3-202-16,0-3-123 0,0 2-130 0,-29-1-128 15,29 2-266-15,-39-4 91 0,18-2 222 0</inkml:trace>
  <inkml:trace contextRef="#ctx0" brushRef="#br0" timeOffset="-47693.89">30391 10838 3386 0,'-6'0'29'0,"-1"0"-2"0,5 0 2 15,-2 0-2-15,4 0-21 0,0 0 15 0,0 0 28 16,0 0 27-16,0 0 15 0,0 0 6 0,0 0-11 15,0 0-18-15,0 0-19 0,0 0-19 0,0 0-17 16,0 0-8-16,0 0-5 0,0 0 3 0,0 0 14 16,0 0 32-16,0 0 38 0,0 0 30 0,0 0 21 15,0 0-8-15,0 0-7 0,37 0 0 0,-12 19 12 16,6-19 28-16,6 11 25 0,13-11 15 16,12 12 28-16,0-12-2 0,8 9-20 0,7-9-43 15,3 7-76-15,9-7-56 0,13 8-6 0,5-4 39 16,1 4 52-16,3-1 28 0,1 1-13 0,-3 2-31 15,-5-2-47-15,-7 1-18 0,-10 0-11 0,-15-3-3 16,-6 0-4-16,-12-2-3 0,-6 0-5 0,-13-2-6 16,-8 1-7-16,-7-2-3 0,-9-1-10 0,-5 1-51 15,-2-1-49-15,-4 0-75 0,0 0-114 0,0 0-143 16,-29 0-101-16,29 0-78 0,-43-18-108 0,12 18-90 16,-11-18-342-16,-1 3 153 0</inkml:trace>
  <inkml:trace contextRef="#ctx0" brushRef="#br0" timeOffset="-46904.69">29204 7719 3497 0,'-4'19'5'0,"4"-19"-3"0,0 0 0 16,0 0 5-16,0 0 12 0,0 0 29 0,0 0 32 16,25 0 20-16,-25 0 18 0,0 0 5 0,0 0-5 15,21 0 5-15,-21 0-9 0,12 0-6 0,-12 0-11 16,17 0-14-16,-17 0-9 0,10 0-7 0,-10 0 0 16,16 0 5-16,-5 0-9 0,-1 0 5 0,3 0 5 15,1 0 1-15,3-24 6 0,1 24-15 0,9-18-13 16,0 18-7-16,10-18 8 0,2 18 12 15,7-14 18-15,8 14 0 0,8 0-2 0,10 0 0 0,4 0 5 16,5 0 7-16,10 25 17 0,-2-25 5 16,2 28-11-16,-4-28-1 0,-5 32-15 0,-7-32-8 15,-9 29-10-15,-8-29-13 0,-13 21-25 0,-8-21-13 16,-8 13-10-16,-8-13-14 0,-6 8 1 0,-7-8-2 16,-4 0-9-16,-2 0-60 0,-2 5-72 0,0-5-112 15,0 0-135-15,0 0-62 0,0 0-29 0,0 2-37 16,0 2-75-16,-29 0-167 0,29 3-313 0,-31-3 150 15</inkml:trace>
  <inkml:trace contextRef="#ctx0" brushRef="#br0" timeOffset="-45148.47">31242 6621 3644 0,'0'18'11'0,"27"-18"10"0,-27 0 36 0,0 0 50 15,0 0 47-15,0 0 42 0,19 0 16 16,-19 0 3-16,0 0 6 0,0 0-2 0,0 0 3 16,0 0-6-16,0 0-28 0,0 0-24 0,0 0 20 15,0 0 20-15,0 0 9 0,0 29 22 0,0-29-34 16,0 31-46-16,0-10-13 0,0 7-27 0,0 5-16 15,0 3-8-15,0 4-19 0,-19 2-13 0,19 3 0 16,0 2-10-16,0 3-6 0,0 2-9 0,-12 0-25 16,12 4-6-16,0-1-4 0,0-1-1 0,0 2 2 15,0-1 0-15,0-4 0 0,0-3-1 0,0-4 0 16,0-2-2-16,0-8-27 0,0-5-39 0,0-5-42 16,0-5-53-16,0-4-33 0,0-6-47 0,0-1-85 15,0-5-126-15,0-1-87 0,0-2-68 16,0 0-46-16,-15 0-3 0,15-27-66 0,0 27-269 15,-18-48 139-15,18 15 184 0</inkml:trace>
  <inkml:trace contextRef="#ctx0" brushRef="#br0" timeOffset="-44693.09">31381 6724 3055 0,'0'9'5'16,"0"-2"2"-16,0 0 26 0,0-7 47 0,0 0 51 16,0 0 54-16,0 0 17 0,0 0-18 0,0 0-27 15,0 0-33-15,-15 0-22 0,15 0-7 0,0 0-11 16,0 0-7-16,0 0-2 0,0 0 0 0,0 0 9 15,0 0 14-15,0 0 17 0,0 0 32 0,0 0 25 16,0 0 23-16,0 0-15 0,0 0-56 0,0 0-48 16,0 0-44-16,25-19 3 0,-25 19 21 0,38-15 28 15,-12 15 31-15,1-18 6 0,8 7 13 0,5 0 0 16,-1 0-5-16,6-1-2 0,3 0-20 16,6 1-3-16,-1-1 8 0,1 0 15 0,-2 1 24 15,0 2 8-15,1-3-14 0,-5 2-10 0,-3 1-13 16,-3 0-34-16,-5 1-30 0,-2-1-23 0,-4 3-27 15,-2-1-3-15,-4 2 1 0,-7-3-6 0,1 4 0 16,-5 1 0-16,-3 0 0 0,-5 1 0 0,-2 0 0 16,-2 1-3-16,-2 1-51 0,0-1-60 0,0 1-80 15,0 0-76-15,0 0-77 0,0 0-141 0,0 0-134 16,-27 0-75-16,27 0-59 0,-22 24-8 0,22-24-61 16,-27 19-253-16,10-19 188 0</inkml:trace>
  <inkml:trace contextRef="#ctx0" brushRef="#br0" timeOffset="-44233.86">32301 6503 2649 0,'2'0'37'0,"-2"-17"24"0,2 17 46 16,0 0 59-16,0-8 27 0,-2 8 40 16,0 0 10-16,2-6-16 0,-2 6-22 0,0 0-22 15,0-4-11-15,0 4 8 0,2-1 18 0,-2 1 22 16,2-1 29-16,-2 0 18 0,0 1-9 0,0-1-11 16,0 0-44-16,0 1-41 0,0-2-33 0,0 1-45 15,0 1-30-15,0 0-28 0,0 0-12 0,0 0 53 16,0 0 37-16,0 21 20 0,0-21 8 0,-18 32-47 15,18-7-9-15,0 3 14 0,-23 9 12 0,23 2 16 16,-17 5-12-16,17 2-22 0,-18 4-25 0,10 0-25 16,-3 2-11-16,3-2 0 0,0 2 4 0,-3 0 0 15,1 0-7-15,2 1-12 0,-1-2-1 16,1-2-7-16,2-1 0 0,-4-3 3 0,3-3-2 16,1-6-1-16,0-5 3 0,2-5-1 0,-2-8-1 15,2-4 8-15,-1-4 2 0,3-4 4 0,-2-3 6 16,4-3-3-16,0 0-5 0,-2 0-4 0,2 0-27 15,0 0-59-15,0-21-73 0,0 21-90 0,0-26-106 16,0 26-172-16,0-35-162 0,0 13-86 0,0 3-106 16,0 0-29-16,0 2-206 0,0 1 65 0,0 5 234 15</inkml:trace>
  <inkml:trace contextRef="#ctx0" brushRef="#br0" timeOffset="-43753.02">31273 7778 3015 0,'0'3'0'0,"0"0"6"0,0-2 28 0,0-1 53 15,0 0 52-15,0 0 44 0,0 0 13 0,-20 0-24 16,20 0-27-16,0 0-25 0,-27 0-14 0,27 0-5 16,-19 0-2-16,19 0-11 0,-14 0-10 15,14 0-1-15,-17 0 12 0,17 0 11 0,-6 0 20 16,6 0 25-16,0 0 8 0,-4 0 24 0,4 0 29 16,0 0 13-16,0 0 28 0,0 0 11 0,0 0-17 15,0 0-33-15,0 0-43 0,21 0-30 0,-21 0-12 16,27 0 4-16,-5 0 6 0,3 0-3 0,6 0-11 15,8-24-18-15,7 24-24 0,3-21-21 0,7 8-9 16,2-1 9-16,2-1-7 0,4 0-9 0,0 1-16 16,-4-1-24-16,2 2 0 0,-4 1 0 0,-2 2 0 15,0-1 0-15,-7 3 0 0,-1 0 0 0,-9 2 0 16,-2 2 0-16,-8 0 0 0,-4 0 0 16,-8 2 0-16,-5 0 0 0,-4 1 0 0,-2-1 0 15,-3 0 0-15,-3 2 0 0,0-1 0 0,0 1 0 16,0 0 0-16,0 0-37 0,0 0-131 0,-21 0-176 15,21 0-283-15,-21-2-221 0,21 0-96 0,-33-1-126 16,10-3-256-16,1-7 163 0,-5-4 228 0</inkml:trace>
  <inkml:trace contextRef="#ctx0" brushRef="#br0" timeOffset="-43185.25">31309 6762 2897 0,'0'2'52'0,"0"1"36"0,0 0 49 16,0-1 58-16,0-1 16 0,0-1 25 0,0 0 2 15,0 0-6-15,0 0-21 0,0 0-10 0,0 0 12 16,0 0 6-16,0 0 0 0,0 0-10 0,0 0-21 16,0-20-7-16,0 20 4 0,0-25 1 0,-19 25-10 15,19-32-17-15,0 11-10 0,-12 2-9 0,12-4-12 16,0 0-15-16,0-2-24 0,0-1-20 16,0-2 8-16,0 0 3 0,0 1-11 0,29-3 2 15,-29 1-12-15,20-2-8 0,-20 4 17 0,21 1-6 16,-21 3-9-16,21-2-15 0,-21 5-18 0,20 1-5 15,-20 3-4-15,15 4 1 0,-9 3-6 0,-6 2-5 16,8-1-6-16,-6 4-4 0,0 3-4 0,0 0 1 16,-2 1-22-16,0 0-37 0,0 0-43 0,0 0-53 15,0 0-29-15,0 0-31 0,0 0-85 0,0 23-158 16,0-23-102-16,0 20-61 0,0-20-15 0,0 26 21 16,0-9-64-16,0-2-301 0,0-4 77 0,0 0 189 15</inkml:trace>
  <inkml:trace contextRef="#ctx0" brushRef="#br0" timeOffset="-42701.98">31247 6354 3631 0,'0'19'4'0,"0"-19"-3"0,0 0 9 15,0 0 35-15,0 0 49 0,0 0 46 0,0 0 26 16,0 0-10-16,0 0-35 0,0 0-28 0,0 0-21 16,0 0-4-16,0 0 6 0,0 0 12 15,0 0 1-15,0 0-3 0,0 0-3 0,0 0 9 16,0 0 33-16,0 0 26 0,0 0 43 0,0 0 22 16,0 0 9-16,0 0 7 0,0 0-7 0,0 0-5 15,0 0-19-15,0 0-35 0,0 0-52 0,0 0-41 16,0 0-18-16,31-14 25 0,-13 14 30 0,9-17 20 15,2 5 17-15,8-1 2 0,3-2-17 0,5 1-32 16,5-6-37-16,-1 1-39 0,5-1-22 0,2-5 0 16,4 0 0-16,2-1 0 0,2-5 0 0,0 0 0 15,2-3 0-15,0-1 0 0,0 2 0 0,-4 4 0 16,-4-3 0-16,-4 3 0 0,-4 5 0 0,-3-1 0 16,-8 5 0-16,1 2 0 0,-7 0 0 15,-6 1 0-15,2 0 0 0,-9 4 0 0,-3 2 0 16,-5 2 0-16,-2 2 0 0,-1 1 0 0,-5 2 0 15,-2 1 0-15,-2 1 0 0,0 1 0 0,0-1 0 16,0 2 0-16,0 0 0 0,0 0 0 0,0-2-21 16,0 2-101-16,0 0-119 0,0 0-148 0,-29 0-180 15,29 23-113-15,-23-23-19 0,23 18-11 0,-31-18 27 16,15 22 33-16,-3-22-135 0,3 25-161 0,-1-25 176 16</inkml:trace>
  <inkml:trace contextRef="#ctx0" brushRef="#br0" timeOffset="-42433.96">32427 5795 1321 0,'6'-1'-8'0,"-2"-1"-15"0,2 1-27 0,1 1-43 16,1 0-57-16,-2-1-50 0,0-1-35 0,1 0-2 15,1 1 64-15</inkml:trace>
  <inkml:trace contextRef="#ctx0" brushRef="#br0" timeOffset="-42041.82">32632 5750 2066 0,'0'-8'52'0,"0"8"40"0,2-4 42 0,0 4 42 16,-2-2 5-16,0 0 15 0,4 0 16 0,-4 2 7 15,2-1-10-15,-2 1-6 0,2-2-22 0,0 2-19 16,-2 0-17-16,2 0-19 0,-2 0-17 0,0 0-7 15,0 0-10-15,0 0-5 0,0 0 1 0,0 0-13 16,0 0-4-16,0 0-12 0,0 0-19 0,0 0 57 16,0 0 48-16,0 0 26 0,0 21 29 0,0-21-42 15,-21 22-45-15,21-6-14 0,0 4 14 0,-22-1-16 16,22 3-6-16,-19 4-18 0,19 3-31 0,-16 3-4 16,5 2 5-16,-1 3 13 0,1 5 5 0,-1 3 0 15,0 0-13-15,-3 0-15 0,-1 0-13 16,1-2-9-16,-1-1-1 0,1-4-4 0,-3-2-3 15,1-4-1-15,3-3-6 0,-5-3 5 0,5-5 0 16,-1-2 1-16,3-4 2 0,-1-2-1 0,3-3-2 16,4-2 7-16,-3-2 0 0,7-2-1 0,-2 0 3 15,4-3 0-15,-2-1 1 0,2 0 0 0,0 0-50 16,0 0-72-16,0 0-93 0,0 0-126 0,0 0-61 16,0-26-37-16,27 26-5 0,-27-16 19 0,17 16-30 15,-17-21-34-15,20 21-53 0,-20-19-116 0,21 8-211 16,-9-5 140-16</inkml:trace>
  <inkml:trace contextRef="#ctx0" brushRef="#br0" timeOffset="-41273.97">32754 5754 3475 0,'6'0'31'0,"0"0"17"15,0 0 46-15,-4 0 60 0,4 0 34 0,-1 0 42 16,-5 0 12-16,2 0 3 0,-2 0-12 0,0 0-30 16,0-16-13-16,0 16 4 0,0 0 15 0,0-14 44 15,0 14 15-15,0-12-24 0,0 12-39 0,-21-13-41 16,21 13-23-16,0-8-16 0,0 8 0 16,0-5-15-16,0 5-15 0,0 0-19 0,0 0-26 15,0 0-15-15,0 0-21 0,0 0-13 0,0 0-7 16,0 0-12-16,0 0 1 0,0 0 2 0,0 0 5 15,0 24 12-15,0-24 2 0,0 40 3 0,0-9 3 16,0 6 1-16,0 15 0 0,0 7 9 0,0 8 7 16,-25 7 3-16,25 5 7 0,0 2-8 0,-23 4-7 15,23 0-2-15,-20-4-9 0,20-3-1 0,-21-5-2 16,9-3 2-16,1-4 0 0,-1-4-5 0,4-4 0 16,-1-6-2-16,1-7 2 0,2-6-4 15,0-5 5-15,4-7-2 0,-3-8 1 0,3-3 17 16,0-9 55-16,0-1-3 0,2-3-3 0,0-3-13 15,0 0-58-15,0 0 0 0,0 0 0 0,0 0 0 16,0 0 0-16,0 0 0 0,0-25 0 0,23 25 0 16,-23-17 0-16,0 17 0 0,27-17 0 0,-27 17 0 15,19-19 0-15,-19 19 0 0,20-20 0 0,-7 10 0 16,-3 2 0-16,2-2 0 0,3 0 0 0,-5 1 0 16,5 1 0-16,-3-1 0 0,0 0 0 0,-1 1 0 15,-1 2 0-15,2-1 0 0,-1 1 0 0,-3-3 0 16,0 5 0-16,-1-3 0 0,1 1 0 15,-4 1 0-15,2 1 0 0,-2 0 0 0,0 2 0 16,-4 0 0-16,2-1 0 0,-2 1 0 0,3 1 0 16,-3 1 0-16,0 0 0 0,0 0 0 0,0 0 0 15,0 0 0-15,0 0 0 0,0 0 0 0,0 0 0 16,0 26 0-16,-23-26 0 0,23 25 0 0,-31-5 0 16,8 2 0-16,-4 2 0 0,-6 3 0 0,-6 0 0 15,-5 6 0-15,-3 1 0 0,-7 5 0 0,-2 2 0 16,-6 1 0-16,4 2 0 0,-2 1 0 0,1 2 0 15,5-3 0-15,2-2 0 0,5-3 0 0,5-2 0 16,3-5 0-16,8-3 0 0,4-4 0 0,4-4 0 16,7-6 0-16,-1-5 0 0,9-1 0 0,2-6 0 15,4-1 0-15,0-2 0 0,2 0 0 16,0 0 0-16,0 0 0 0,0 0 0 0,0-32 0 16,27 32 0-16,-27-25 0 0,0 9 0 0,26-2 0 15,-26 1 0-15,19-1-58 0,-19 2-170 0,14 0-237 16,-14 3-325-16,15-1-181 0,-15 5-153 0,12 0-263 15,-3 2 129-15,-5 3 240 0</inkml:trace>
  <inkml:trace contextRef="#ctx0" brushRef="#br0" timeOffset="-39666.37">32520 6721 3361 0,'0'0'4'0,"0"11"-2"15,0-11-1-15,0 0 15 0,0 0 39 0,0 0 52 16,0 0 41-16,0 7 23 0,0-7-15 0,0 0-19 16,-25 0-14-16,25 0-13 0,-18 0 0 0,18 0-7 15,-13 0-6-15,13 0 0 0,-12 0 7 16,12 0 23-16,0 0 40 0,0 0 51 0,0 0 54 0,0 0 23 15,0 0-44-15,0 0-71 0,0 0-76 16,0 0-42-16,25 0 22 0,-25-21 28 0,31 21 28 16,-9 0 10-16,5-22 5 0,6 22 8 0,4-13 10 15,5 13 13-15,3-11-6 0,3 11-41 0,3-8-49 16,1 8-49-16,-2-5-41 0,-1 5 0 0,-5-3 0 16,-1-1 0-16,-6 2 0 0,-4 0 0 0,-6 1 0 15,-6 0 0-15,-2-3 0 0,-5 3 0 0,-2-1 0 16,-7 2 0-16,-1-1 0 0,-2 1 0 0,-2 0 0 15,0 0-1-15,0-3-99 0,0 3-111 0,0 0-143 16,0 0-222-16,-27 0-127 0,27 0-37 16,-17 0-7-16,17 0 66 0,-31 0 97 0,15 0 36 15,-1 0 34-15,3 15 48 0,4-15 49 0,-1 0 101 16,1 0 154-16,4 0 242 0,6 0 233 0,0 0 130 16,0 0 51-16,0 0-47 0,0 0-58 0,0 0-36 15,0 0-17-15,0-22-18 0,31 22-22 0,-31-14 7 16,31 14 37-16,-15-17 34 0,-16 17 8 0,33-13-24 15,-33 13-59-15,25-12-53 0,-10 12-43 0,-15-9-30 16,12 5-26-16,-12 2-36 0,8 1-32 0,-8-1-34 16,0 1-26-16,0 1-13 0,0 0-11 0,0 0 0 15,0 0-5-15,0 0 1 0,0 0 5 16,0 0-5-16,0 0 2 0,0 0 1 0,0 0 2 16,0 19 4-16,0-19 3 0,0 22-1 0,31-22-1 15,-31 30-2-15,23-16 2 0,-23 2 2 0,23-4 2 16,-23-1 39-16,14-3 26 0,-14-2 42 0,13-6 28 15,-13 6-29-15,0-6-28 0,0 0-42 0,0 0-31 16,0 0-10-16,0 0 0 0,0 0 0 0,0 0 0 16,0 0 0-16,0 0 0 0,0 0 0 0,0 0 0 15,-25 0 0-15,25 0 0 0,-33 0 0 0,12 0-13 16,-4 23-41-16,0-23-44 0,-6 20-62 0,2-20-72 16,5 23-82-16,-5-8-151 0,4 2-166 15,2-1-58-15,5 2-44 0,-5 2-16 0,4 3-19 16,-1 2-346-16,7-2 167 0</inkml:trace>
  <inkml:trace contextRef="#ctx0" brushRef="#br0" timeOffset="-36503.82">31811 6824 2847 0,'0'0'10'15,"29"0"4"-15,-29 0 17 0,25 19 29 0,-25-19 20 16,20 0 26-16,-20 0 2 0,13 0-13 0,-13 0-21 16,6 0-24-16,-6 0-12 0,0 0-18 0,0 0-14 15,0 0-10-15,0 0-11 0,0 0 4 0,0 0 6 16,0 0 8-16,0 0 1 0,0 0 0 0,0 20 1 15,0-20-7-15,0 16 4 0,0-16 0 0,0 18-2 16,0-18 2-16,-21 14-4 0,21-14 0 0,0 10 2 16,-16-10 2-16,16 8 4 0,0-8 5 0,-13 0 12 15,13 0 6-15,-10 0 6 0,10 0 6 16,-8 0-6-16,2 0 4 0,3 0 5 0,-1-23 6 16,0 23 17-16,2 0 8 0,2-21 8 0,0 21 5 15,0-17-2-15,0 17 1 0,0-16 0 0,0 16-12 16,0-13-12-16,25 13-12 0,-25-12-7 0,0 6 3 15,23 2-12-15,-23 1 0 0,20 0-14 0,-20 0-10 16,21 2-3-16,-21 0-11 0,19 1-2 0,-19 0-3 16,12 0-5-16,-12 0 0 0,8 0 2 0,-8 0 4 15,0 0 4-15,0 0 4 0,0 19 1 0,0-19-8 16,0 0 0-16,-22 20-13 0,22-20-8 0,-21 18-5 16,21-18-4-16,-25 14 2 0,25-14 6 0,-27 9 10 15,13-9 8-15,14 4 9 0,-21-4 5 0,21 0 6 16,-16 0 1-16,16 0 5 0,-9 0 18 15,9 0-14-15,0 0 7 0,0 0 5 0,0 0-10 16,0-18 19-16,0 18 3 0,25 0 1 0,-25-20-2 16,21 20 3-16,-21-16 8 0,27 16 7 0,-27-9 7 15,22 9-15-15,-7-9-17 0,-3 9-5 0,-1-4-19 16,-1 4-4-16,-4 0 1 0,2-3-16 0,-4 3-4 16,-4 0-1-16,5 0-12 0,-5 0 2 0,0 0 8 15,0 0 18-15,0 0 9 0,0 20 3 0,-23-20 4 16,23 17-14-16,-25-17-10 0,25 15-18 0,-31-15-14 15,15 16-14-15,-3-16-5 0,0 9 10 0,1-9 9 16,3 0 13-16,1 7 11 0,1-7 5 16,5 0 8-16,-2 0 3 0,6 0 5 0,0 0 15 15,1 0 29-15,3 0-2 0,0 0-2 0,0 0-5 16,0 0-16-16,0 0 8 0,0-19 12 0,25 19-4 16,-25 0-7-16,0-15 0 0,27 15-15 0,-27 0 0 15,19-12-7-15,-19 12-8 0,22 0 0 0,-22 0-3 16,21 0 4-16,-11 0-8 0,1 0-3 0,-3 0-5 15,2 0-7-15,-3 0 8 0,-1 0-1 0,-2 19 7 16,0-19 3-16,-4 17-7 0,0-17 3 0,0 21-3 16,0-21 0-16,0 23 7 0,0-12-3 0,-29 1-1 15,29-3-7-15,0 0-18 0,-29-2 0 16,29-1-3-16,-20-3 10 0,20-1 19 0,-19 0 5 16,19-2 4-16,-15 0 4 0,15 0 4 0,-14 0 4 15,8 0-1-15,0-23 4 0,1 23 1 0,3-19 15 16,0 19 16-16,0-18 29 0,2 18 28 0,0-21 12 15,0 21 6-15,0-21-20 0,29 21-29 0,-29-16-25 16,21 7-14-16,-21 4-12 0,23 0-6 0,-23 0 4 16,20 2 1-16,-20-2-11 0,21 4-1 0,-21 1-12 15,19 0-14-15,-11 0-2 0,0 0-13 0,-2 0 1 16,-2 0 2-16,1 0 4 0,1 0 12 0,-4 22-4 16,-2-22 8-16,0 18-5 0,0-18 4 0,0 18 1 15,0-18-18-15,0 19-8 0,-31-19-14 0,31 17-2 16,-23-17 5-16,23 11 10 0,-31-11 20 15,12 7 0-15,5-7 12 0,2 0 7 0,-1 0 3 16,3 0 8-16,0 0-7 0,1 0 6 0,5-26 7 16,0 26 11-16,0 0 31 0,4-19 8 0,0 19 0 15,0-18 16-15,0 18 0 0,0-16 2 0,27 16-9 16,-27-15-20-16,0 7-21 0,27 3-14 0,-27 0-9 16,20 0-13-16,-20 1-11 0,21 2-2 0,-21 1-6 15,19-1 0-15,-19 2 1 0,14 0-6 0,-6 0 1 16,-4 0 1-16,3 0 2 0,-3 27 2 0,-2-27 5 15,0 21-4-15,0-21-3 0,-2 30-12 0,0-15-20 16,0 1-7-16,0-2-13 0,0-1 1 16,-27 1 1-16,27-3 1 0,-23-1 14 0,23-4 14 15,-22 1 19-15,22-5 15 0,-19 1 10 0,19-3 3 16,-17 0 6-16,17 0-1 0,-12 0 1 0,12 0 11 16,-8-28 19-16,8 28 21 0,0-19 8 0,-4 19-3 15,4-24-16-15,0 24-14 0,0-27-8 0,0 14-4 16,29 2-7-16,-29 2-5 0,20-2-4 0,-20 2-8 15,27 2-5-15,-27 3-5 0,25-3-3 0,-25 5-2 16,21-1 0-16,-21 2-3 0,18 1-5 0,-18 0-1 16,11 0-3-16,-11 0 3 0,6 0 7 0,-2 0-3 15,-2 22-1-15,-2-22 1 0,0 0-3 0,0 23 3 16,0-23 0-16,0 19-10 0,0-19-8 16,0 18-4-16,-25-18-6 0,25 17 6 0,0-11 8 15,-31 2 2-15,31-3 11 0,-23-5 6 0,23 4 2 16,-22-1 11-16,22-2 5 0,-17-1-1 0,17 0 6 15,-10 0 5-15,10 0 27 0,0 0 24 0,0 0-2 16,0 0-5-16,0 0-8 0,0 0 3 0,0-22 4 16,0 22 5-16,0 0-15 0,20-22-25 0,-20 22-5 15,0-15-6-15,19 15-6 0,-19-11-1 0,12 11-3 16,-12-11-6-16,9 11-4 0,-9-8-2 0,8 8-7 16,-8-4-2-16,0 4-1 0,0 0 1 0,0 0-1 15,0 0 2-15,0 0-2 0,0 0 0 16,0 0 0-16,0 0 2 0,0 0 2 0,0 0-2 15,0 0 1-15,0 0 2 0,0 0-2 0,0 0 7 16,0 0 1-16,0 0-1 0,0 0 3 0,0 0-3 16,0 0 2-16,0 0-1 0,0 0 4 0,0 0 2 15,0 0 1-15,0 0 1 0,0 0-3 0,0 0-2 16,0 0 1-16,0 0 0 0,0 0 1 0,0 0 0 16,0 0-7-16,0 0 2 0,0 0-1 0,0 0 1 15,0 0 5-15,0 0-4 0,0 0-3 0,0 0 1 16,0 0 1-16,0 0-2 0,0 0 2 0,0 0-2 15,0 0-1-15,0 0 0 0,0 0 2 16,0 0-3-16,0 0 0 0,0 0 0 0,0 0 1 16,0 0 1-16,0 0 0 0,0 0 4 0,0 0-8 15,0 0 5-15,0 0-2 0,0 0-1 0,0 0 4 16,0 0-4-16,0 0 4 0,0 0-3 0,0 0 2 16,0 0 0-16,0 0 0 0,0 0 2 0,0 0-1 15,0 0 1-15,0 0-6 0,0 0 2 0,0 0 2 16,0 0 0-16,0 0 2 0,0 0-2 0,0 0 1 15,0 0-1-15,0 0 1 0,0 0-1 0,0 0-3 16,0 0 3-16,0 0 3 0,0 0 1 0,0 0-5 16,0 0 0-16,0 0-2 0,0 0 1 15,0 0 4-15,0 0 0 0,0 0 0 0,0 0 0 0,0 0 0 16,0 0-2-16,0 0-3 0,0 0-5 16,0 0-6-16,0 0-4 0,0 0-5 0,0 0-4 15,0 0-8-15,0 0-6 0,0 0-11 0,0 0-14 16,0 0-15-16,0 0-38 0,0 0-53 0,0 0-105 15,0 0-177-15,0 0-206 0,0 0-218 0,0 0-232 16,0 0-201-16,-25-23 253 0</inkml:trace>
  <inkml:trace contextRef="#ctx0" brushRef="#br0" timeOffset="-34975.19">33171 6972 4600 0,'19'-26'26'0,"-1"26"57"0,1 0 97 16,-3-19 127-16,1 19 96 0,-5-24 33 0,-12 24-35 16,17 0-78-16,-17-17-86 0,12 17-62 0,-12-10-45 15,2 10-49-15,-2-9-33 0,0 9-32 0,0-4-22 16,0 4-11-16,0-2-11 0,0 2-5 0,0 0 7 16,0 0 4-16,0 0 9 0,0 0 7 0,0 0-6 15,-20 0-3-15,20 18-8 0,0-18-8 0,-15 0 3 16,15 23 1-16,0-23 8 0,0 19 6 0,-10-7 8 15,10-1-1-15,0 1 5 0,0-1 5 0,0 1-2 16,27-1 7-16,-27 0 5 0,25-2 22 0,-25-2 10 16,31-2 14-16,-15-2 11 0,-1-1 3 15,1-2 28-15,-1 0 41 0,-1 0 22 0,-2 0-9 16,1 0-40-16,-3-21-57 0,-2 21-40 0,-1 0-19 16,-1-23 0-16,-2 23 0 0,0-18 0 0,0 18 0 15,-4-12 0-15,0 12 0 0,2-12 0 0,-2 12 0 16,0 0 0-16,0 0 0 0,0 0 0 0,2 0 0 15,-2 0 0-15,0 0 0 0,0 0 0 0,0 0 0 16,0 23 0-16,0-23 0 0,0 27 0 0,0-7 0 16,-22 0 0-16,22 3 0 0,0 5 0 0,-23 1 0 15,23 3 0-15,-15 2 0 0,15 3 0 16,-16 0 0-16,16 2 0 0,-17 0 0 0,7-2 0 0,2 0 0 16,-3-5 0-16,3-3 0 0,0-3 0 15,-2-5 0-15,-1-2 0 0,3-5 0 0,0-1 0 16,-1-5 0-16,1 1 0 0,0-5 0 0,2 1 0 15,0-5 0-15,-3 0 0 0,3 0 0 0,-2 0 0 16,-3 0-68-16,1 0-134 0,-4-26-174 0,-3 26-262 16,-2-36-155-16,-1 14-63 0,-5-6-76 0,-4-4-8 15,-2-1-248-15,2-6 199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03-05T09:05:12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9071 2141 2873 0,'0'1'1'0,"0"-1"-1"0,0 0 1 16,22 0 16-16,-22 0 35 0,0 0 26 0,0 0 17 15,0 0 0-15,15 0-27 0,-15 0-13 0,0 0-4 16,0-16 7-16,0 16 8 0,12 0 7 0,-12 0-2 15,8 0-9-15,-8 0-8 0,7 0-8 0,-1 0 1 16,0 0-5-16,2 0 2 0,1 0 4 0,-3 0-4 16,4 0 4-16,2 0-3 0,1 0 1 15,3 0 7-15,3 0-7 0,2 0 0 0,4 0-1 16,1 16-7-16,3-16 7 0,4 0-1 0,3 14 5 16,5-14-1-16,2 11 1 0,3-11 3 0,5 13-11 15,5-7-3-15,8 2-14 0,7-1-1 0,9-1 9 16,5 1-3-16,6-2 19 0,8 0 11 0,9-1 7 15,5-1 2-15,3 0-14 0,6-2-17 0,2 1-27 16,8-1 3-16,11 2-8 0,-2-2-5 0,3 0 5 16,7-1-8-16,2 0 13 0,4 0 13 0,4 0 22 15,3 0 18-15,-5 0-9 0,2 0-13 16,5 0-13-16,-3 0-13 0,2 0 8 0,3 0 1 16,-1 0-10-16,5 0 0 0,-1 0-18 0,5 0 4 15,0 0-4-15,3 0 4 0,-1 0 10 0,4 0-6 16,2 0 20-16,-2 0-6 0,2 0 5 0,0 0 6 15,4 0-10-15,0 0-5 0,-2 0 2 0,4 0 0 16,1 0-5-16,-5 0 5 0,2 0 0 0,0 0-6 16,0 0 1-16,-4 0-6 0,0 0 1 0,0 0-7 15,0 0 1-15,0 0 0 0,-2 0-10 0,0 0 20 16,0 0 0-16,2 0-5 0,-3 0 0 0,5 0-16 16,-4-15 1-16,2 15 5 0,0 0 10 0,0-13-5 15,-2 13-6-15,0-8 1 0,0 8 0 16,-6-6 4-16,-1 6 1 0,-3-5 0 0,-7 2-5 15,1-1 0-15,-7 1 10 0,-2 2 0 0,-6-3 5 16,0 3 0-16,-4-3-6 0,-5 1-9 0,-1 0 0 16,-5 0 0-16,-6 1 0 0,-3 0 10 0,-3-2 5 15,-9 2-10-15,-5-2 4 0,-5 0 1 0,1 3-20 16,-7-3 20-16,-4 0-5 0,-2 2 5 0,-8-1 5 16,-5 1-10-16,-1 0 5 0,-3 1-10 0,-5-1 8 15,-7 2-3-15,-2 0-8 0,-4 0 8 0,-2-1-5 16,-3 1 0-16,-1 0 10 0,-7 0-10 0,1 0 5 15,-7 0 0-15,-4 0-5 0,-2 0 10 0,-10 0-5 16,0 0 5-16,-9 0-10 0,-1 0 5 16,-1 0-5-16,-8 0 5 0,2 0 15 0,-1 0-11 15,-1 0-4-15,0 0 0 0,0 0-9 0,0 0-1 16,2 0 10-16,3 0-4 0,-1 0-1 0,0 0 5 16,2 0-11-16,5 0 11 0,-3 0-4 0,1 0-6 15,-3 0 15-15,0 0-15 0,3 0 10 0,-9 0 5 16,4 0-10-16,-6 0 5 0,0 0 0 0,3 0-16 15,-5 0-26-15,0 14-22 0,0-14-30 0,0 0-24 16,0 0 3-16,0 0-22 0,0 0-29 0,0 0-58 16,0 0-94-16,0 0-132 0,0 0-143 0,0 0-338 15,0 0-40-15,0 0 174 0</inkml:trace>
  <inkml:trace contextRef="#ctx0" brushRef="#br0" timeOffset="28743.7">1038 3977 1595 0,'0'0'26'0,"0"0"7"0,0 0 11 15,0 0 3-15,0 0-19 0,0-8 3 0,0 8 4 16,0-7 4-16,0 4 0 0,0 2-8 0,0 0-9 15,0 0-10-15,0 1-3 0,0-1-2 0,0 1-4 16,0 0-1-16,0 0-4 0,0 0-1 0,0 0 3 16,0 0-1-16,0 0 1 0,0 0 0 0,0 0 12 15,0 0 12-15,0 0 14 0,0 0 8 0,0 0-2 16,0 0-7-16,0 0 1 0,0 0 3 0,0 0-5 16,0 0 5-16,0 0-6 0,0 0-6 0,0 0 0 15,0 0-1-15,0 0 0 0,0 0 0 0,0 0-1 16,0 0 0-16,0 0-5 0,0 0-4 15,0 0-1-15,0 0-2 0,0 0-3 0,0 0 1 0,0 0-3 16,0 0-1-16,0 0-4 0,0 0 3 16,0 0-4-16,0 0-4 0,0 0 5 0,0 0-4 15,0 0 3-15,0 0 2 0,0 0-3 0,0 0 0 16,0 0 3-16,0 0 0 0,0 0 4 0,0 0-2 16,0 0-3-16,0 0 4 0,0 0-6 0,0 0 0 15,0 0 1-15,0 0-9 0,0 0 4 0,0 0-1 16,0 0 2-16,0 0 3 0,0 0-2 0,0 0 3 15,0 0-4-15,0 0 4 0,0 0-6 0,0 0-14 16,0 0-21-16,0 0-37 0,0 0-59 0,0 0-79 16,0 0-127-16,0 0-168 0,0 0-57 0,0 0 91 15</inkml:trace>
  <inkml:trace contextRef="#ctx0" brushRef="#br0" timeOffset="30719.8">1246 3971 2390 0,'0'0'5'0,"0"11"-3"15,0-11 6-15,23 5 17 0,-23-5 19 0,0 0 34 16,0 0 22-16,0 0 12 0,0 0-5 15,0 0-12-15,0 0-17 0,0 0-19 0,0 0-9 0,0 0-12 16,0 0 3-16,0 0-3 0,0 0-2 16,0 0 8-16,0 0 1 0,0 0 8 0,0 0 6 15,0 0 1-15,0 0 2 0,0 0-6 0,0 0-9 16,0 0-7-16,0 0-17 0,0 0-4 0,0 0-3 16,21 0-2-16,-21 0 7 0,18 0-3 0,-18 0 3 15,31 0-2-15,-12 0 3 0,-2 0 7 0,1 0 3 16,5 0 0-16,-4 0-5 0,3 0-6 0,1 0-2 15,4 0-1-15,0 0 8 0,4 0 4 0,4 0 1 16,-2 0 2-16,2 0-2 0,4 0-2 0,-1 0-2 16,5 0-1-16,-2 0-4 0,-1 0 0 0,1 0 3 15,-2 0-1-15,-1 0-1 0,-3 0-1 0,-4 0-6 16,2 0 0-16,-6 0-5 0,-1 0-2 16,5 0-1-16,-2 0-3 0,2 0 12 0,-2 0 0 15,4 0 7-15,-2 0 8 0,3 0 0 0,-1 0-1 16,-4 0-1-16,6 0-8 0,-8 16 0 0,4-16-6 15,-3 0-2-15,-1 0-4 0,0 0-4 0,0 0 6 16,-2 0 0-16,0 0 3 0,0 9-2 0,-3-9 2 16,3 0-1-16,0 4-1 0,-2-4 2 0,3 1-5 15,3 0 2-15,2 1-3 0,-2-1 6 0,4 0-3 16,-2 1 6-16,7-2 12 0,-5 1-1 0,0 0 3 16,4-1-6-16,-2 1-10 0,-4-1 4 0,4 0 8 15,-2 2 3-15,-2-2 0 0,5 0-9 0,-3 0-7 16,-2 0-4-16,-2 0 2 0,-5 0 10 15,3 0-10-15,-2 0 3 0,2 0-7 0,0 0-2 16,0 0-4-16,2 0 0 0,6 0 3 0,0 0-3 16,2 0-2-16,2 0 2 0,3 0 0 0,1 0-6 15,-2 0 8-15,-3 0-5 0,3 0 3 0,-2 0 3 16,1 0-2-16,-5 0 3 0,0 0-1 0,0 0 4 16,-4 0 3-16,0 0 0 0,2 0 5 0,-4 0-1 15,0 0 11-15,2 0-3 0,-4-13-1 0,2 13-7 16,0 0-6-16,2 0 3 0,2 0-7 0,-2 0 15 15,2 0-8-15,2-8-3 0,0 8 4 0,-2-4-12 16,2 4 8-16,0-4 0 0,-1 3-7 16,-5 0 0-16,4 1-4 0,-2-3 3 0,0 1 1 15,0 1 4-15,2-1 4 0,-2-1 8 0,0 1 8 16,2-1 8-16,-2 1 3 0,-2-1-5 0,2 1 4 16,2 0-8-16,-2 0-1 0,-2-1-7 0,2 1-8 15,2-1 1-15,2 1-7 0,0-1 7 0,4 1 2 16,-1 1-3-16,1-1-3 0,4-1-3 0,-1 3-1 15,-3-1 4-15,0 1 6 0,0-1-6 0,3 1-7 16,-3-2-3-16,0 1 2 0,1 1 1 0,-3-1 0 16,0-1 9-16,0 1-5 0,-2 1 13 0,-2-1 12 15,1 1-5-15,-1-1 3 0,-4 1-3 16,-1 0-8-16,-3-2-1 0,0 2-3 0,2 0-6 16,0 0-3-16,0 0-3 0,2 0 2 0,-2 0 0 15,4 0 3-15,2 0-2 0,0 0 2 0,0 0 1 16,-2 0-3-16,2 0 5 0,-2 0-4 0,2 0-5 15,2 0 10-15,0 0 1 0,-2 0 7 0,4 0 6 16,1 0-3-16,1 0-3 0,-2 0-2 0,2 0-3 16,1 0-9-16,-3 0 3 0,2 0-5 0,0 0 1 15,1 0 1-15,1 0-1 0,-2 0 0 0,1 0-2 16,3 0-1-16,-2 0 2 0,1 0 2 0,1 0 0 16,-4 0 0-16,-1 0-8 0,-1 0 3 0,-2 0-4 15,0 0 6-15,2 0 2 0,-2 0-8 16,-1 0 6-16,1 0-5 0,2 0 3 0,2 0 4 15,-2 0-3-15,-1 0 2 0,1 0-5 0,-2 0 0 16,0 0 4-16,2 0-2 0,-2 0 2 0,0 0 3 16,3 0 2-16,-3 0 6 0,0 0 0 0,-2 0-2 15,0 0-4-15,-2 0 1 0,0 0 1 0,-2 0 1 16,-2 0-3-16,2 0-6 0,0 0-1 0,-2 0-4 16,2 0 0-16,2 0 2 0,0 0 1 0,0 0 5 15,0 0-2-15,-4 0 1 0,1 0-2 0,-1 0-6 16,0 0 3-16,-2 0 2 0,0 0 0 0,0 0 4 15,-5 0 0-15,1 0 0 0,-2 0 4 16,-3 0 5-16,-1 0 2 0,-3 0-3 0,-4 0 0 16,-4 0-11-16,3 0 1 0,-3-14-4 0,2 14-3 15,2 0 2-15,-4 0 0 0,3 0-5 0,3-6 3 16,-2 6 0-16,2 0-1 0,3-4 6 0,-7 4-4 16,2 0 1-16,-1 0 0 0,1 0-2 0,-4 0 2 15,0 0 1-15,0 0 1 0,-2 0-5 0,2-2-25 16,-1 2-54-16,-1 0-80 0,-2 0-142 0,0 0-142 15,0 0-90-15,0 0-86 0,0 0-68 0,0 0-117 16,-34 0-319-16,34 0 167 0</inkml:trace>
  <inkml:trace contextRef="#ctx0" brushRef="#br0" timeOffset="39480.17">8268 6522 2109 0,'0'17'35'16,"0"-17"17"-16,0 0 12 0,0 0 12 0,0 0-17 15,0 0 1-15,0 0 10 0,0 0 4 0,0 0-2 16,0 0-4-16,0 0-11 0,0 0-12 0,0 0-10 15,0 0-14-15,0 0-7 0,0 0-3 0,0 0 1 16,0 0 7-16,0 0 0 0,0 0 7 0,0 0 1 16,0 0 2-16,0 0 2 0,0 0-2 0,0 0 3 15,0 0-6-15,0 0-3 0,0 0-2 0,0 0 2 16,0 0 1-16,0 0 6 0,0 0 2 0,0 0-2 16,0 0 1-16,0 0-1 0,0 0-1 15,0 0-2-15,0 0-5 0,0 0-3 0,0 0-8 16,0 0-3-16,0 0 5 0,0 0 4 0,0 0 4 15,0 0 4-15,0 0 0 0,0 0 5 0,0 0 5 16,0 0 8-16,0 0-2 0,0 0-1 0,0 0-7 16,0 0-7-16,0 0 1 0,0 0-4 0,17 0 7 15,-17 0 8-15,17 0 4 0,-7 0-1 0,2 0 2 16,3 0-1-16,1 0-3 0,3 0 0 0,2 0-6 16,1 0-1-16,5 0 3 0,0 0 12 0,6 0 3 15,4 0-3-15,-2 0-3 0,7 0-4 16,1 0-6-16,1 0-2 0,3 0 1 0,3 0-10 15,-1 0 9-15,9 0 1 0,-2 0 4 0,2 0 5 16,0 0-9-16,4 0-1 0,-2 0 0 0,0 0-4 16,2 0 4-16,0 0-5 0,6 0-12 0,4 0-1 15,5 0 11-15,3 0 36 0,7 0 17 0,0 0 5 16,2 0-7-16,0 0-34 0,-2 0-4 0,-5 0-11 16,-1 0-4-16,-2 0 8 0,-3 0 4 0,-4 0 37 15,-3 0 35-15,-7 0 15 0,-5 0 3 0,-7 0-29 16,-4 0-34-16,-11 0-20 0,-4 0-5 0,-9 0-11 15,-5 0 3-15,-3 0-6 0,-3 0-11 0,-5 0 5 16,-2 0-3-16,0 0 3 0,0 0 4 16,1 0-2-16,-3 0-12 0,-2 0 2 0,0 0-9 15,0 0 0-15,0 0 2 0,2 0-10 0,-2 0 8 16,0 0-3-16,0 0 0 0,0 0 5 0,0 0-1 16,0 0 1-16,0 0-1 0,0 0 2 0,0 0-7 15,0 0 1-15,0 0-1 0,0 0-47 0,0 0-22 16,0 0-36-16,0 0-41 0,0 0-9 0,0 0-40 15,0 0-42-15,0 0-43 0,-17 0-41 0,17 0-63 16,0 0-91-16,-14 0-99 0,14 0-210 0,-19 0-155 16,9 0 168-16</inkml:trace>
  <inkml:trace contextRef="#ctx0" brushRef="#br0" timeOffset="51574.02">11692 6522 1681 0,'0'1'21'0,"0"-1"13"0,0 0 1 0,0 1 19 15,0-1-4-15,0 0 3 0,0 0 18 0,0 0-4 16,0 0-6-16,-19 0-7 0,19 0-12 0,0 0-2 16,-14 0-1-16,14 0-2 0,0 0-1 0,-15 0-4 15,15 0-2-15,0 0 3 0,-6 0-4 0,6 0-1 16,0 0-3-16,0 0-5 0,0 0-4 16,-4 0 2-16,4 0 5 0,0 0 1 0,-4 0 15 15,4 0 0-15,0 0 3 0,-2 0 4 0,2 0 1 16,0 0 1-16,0 0 1 0,-3 0 2 0,3 0-1 15,-2 0-3-15,2 0 1 0,0 0-3 0,0 0 5 16,0 0-2-16,0 0 1 0,-2 0-5 0,2 0 0 16,0 0 2-16,0 0-2 0,0 0 1 0,0 0-4 15,0 0-9-15,0 0-4 0,0 0-7 0,0 0-7 16,0 0-4-16,0 0-1 0,0 0 8 0,0 0-5 16,0 0 0-16,17 0-1 0,-17 0-12 0,0 0 2 15,23 0 1-15,-11 0 2 0,2 0 10 16,5 0 9-16,2 0 10 0,2 0 7 0,1 0 2 15,7 0 0-15,2 0-8 0,3 0-11 0,3 0-5 16,4 0-15-16,7 0 2 0,2-16-1 0,7 16-6 16,3 0 5-16,9 0 2 0,3 0-1 0,11 0-3 15,8 0 8-15,4 0 24 0,4 0 10 0,11 0 0 16,2 0-1-16,8 0-28 0,6 0-10 0,2 0 4 16,4 18-6-16,9-18-4 0,0 0 9 0,-3 17 17 15,1-17 10-15,-7 16 19 0,-8-16 2 0,-8 9-13 16,-10-9 6-16,-15 10-7 0,-9-10 7 0,-11 3 13 15,-11-3 5-15,-9 0 9 0,-9 0-5 16,-7 0-12-16,-12 0-14 0,-4 0-21 0,-7 0-9 16,-4 0-7-16,-1 0-6 0,-7 0 2 0,2 0-10 15,-4 0 4-15,0 0-6 0,0 0 3 0,0 0 8 16,0 0-5-16,0 0 5 0,0 0-3 0,0 0-2 16,0 0 2-16,0 0 1 0,0 0-1 0,0 0 1 15,0 0 0-15,0 0 0 0,0 0-4 0,0 0-1 16,0 0 5-16,0 0 1 0,0 0 2 0,0 0 0 15,0 0-3-15,0 0-4 0,0 0 4 0,0 0-1 16,0 0 2-16,0 0-1 0,0 0-3 0,0 0 0 16,0 0-1-16,0 0 1 0,0 0 2 0,0 0 1 15,0 0-4-15,0 0 3 0,0 0-2 16,0 0 2-16,0 0-2 0,0 0-3 0,0 0-19 16,0 0-17-16,0 0-19 0,0 0-14 0,0 0-7 15,0 0-23-15,0 0-18 0,0 0-38 0,0 0-71 16,-19 0-93-16,19 0-129 0,0 0-200 0,0 0-254 15,-14 0 132-15</inkml:trace>
  <inkml:trace contextRef="#ctx0" brushRef="#br0" timeOffset="64993.98">1201 10401 1260 0,'0'0'23'0,"0"0"7"16,0 0-3-16,0 0-1 0,-4 0-19 0,4 0-7 15,0 0 0-15,0 0 0 0,0 0-7 0,0 0 4 16,0 0 13-16,0 0 6 0,0 0 26 16,0 0 15-16,0 0 5 0,0 0 8 0,0 0-10 15,0 0-7-15,0 0-2 0,0 0 4 0,0 0 7 16,0 13 10-16,21-13 8 0,-21 0-9 0,0 0-9 15,0 0-5-15,0 7-11 0,10-7-2 0,-10 0-5 16,0 0-6-16,8 0-8 0,-8 0 0 0,10 0 4 16,-1 0-2-16,-5 0 9 0,6 4-1 0,3-4-3 15,-1 0 3-15,-2 0 5 0,3 3 10 0,5-3 5 16,-1 0-1-16,2 1-8 0,-1-1 0 0,1 0-1 16,3 1 4-16,1-1-1 0,2 0-8 0,-6 0-3 15,3 0-8-15,1 0 4 0,0 0-3 16,0 0 0-16,-1 0-2 0,1 0-7 0,-2 0-4 15,8 0-3-15,-9 0-4 0,7 0 1 0,4 0 0 16,0 0-2-16,2 0 5 0,9 0 16 0,-7 0 11 16,6 0-2-16,3 0-3 0,-5 16-18 0,-2-16-9 15,0 0 7-15,-6 0-3 0,4 0 1 0,-4 0 3 16,2 0-3-16,-6 0 0 0,4 0-1 0,4 0-3 16,-1 0-1-16,1 0-2 0,-4 0-2 0,0 0 2 15,6 0 4-15,-6 0 3 0,0 0 3 0,4 0-3 16,-6 0-6-16,2 0 0 0,0 0-5 0,0 0 1 15,2 0 0-15,-2 0-4 0,4 0 1 0,4 0 1 16,-1 0 2-16,3 0 4 0,-6 0 1 0,7 0 14 16,-5 0 4-16,0 0 2 0,0 0 1 15,-2 0-15-15,2 0-5 0,3 0-1 0,-5-13-4 16,6 13 5-16,-1 0 2 0,-3 0 2 0,0 0 3 16,2 0-2-16,1 0-5 0,-1-5-3 0,-6 5-2 15,6-3-1-15,-2 2 0 0,3 1 4 0,-3 0 4 16,4-1 5-16,-6 1 3 0,0 0-1 0,-1-2-5 15,1 2-8-15,-2 0-1 0,0 0-2 0,2 0-2 16,2 0 5-16,0 0-3 0,-1 0 1 0,5 0-1 16,-6 0 4-16,4 0 9 0,-4 0 6 0,3 0 5 15,-3 0-5-15,-2 0-4 0,4 0-9 16,-2 0 0-16,0 0-1 0,5 0-4 0,-3 0 3 16,2 0-7-16,-2 0 4 0,5 0 0 0,-3 0 3 15,-4 0 5-15,2 0-3 0,-4 0-3 0,0 0 0 16,-2 0-4-16,0 0 3 0,-2 0-1 0,2 0 0 15,2 0-2-15,1 0 0 0,-3 0-2 0,2 0-2 16,0 0 4-16,0 0-2 0,2 0 3 0,0 0-3 16,2 0 0-16,2 0-1 0,-1 0 0 0,3-14 2 15,-2 14-4-15,1 0 4 0,1 0-1 0,2 0-2 16,-1 0 3-16,1 0-1 0,-2 0-1 0,3 0 3 16,-1 0-1-16,-1 0-2 0,1 0 3 0,-2 0 1 15,1 0-4-15,-3 0 2 0,-2 0-1 16,0 0 2-16,-4 0-1 0,1 0 2 0,-1 0-4 15,-2 0-3-15,0 0 3 0,2 0-2 0,2 0 4 16,-4 0 0-16,6 0-1 0,0 0 0 0,3 0-2 16,-1 0-1-16,6 0 4 0,-1 0-2 0,5 0 0 15,1 0 1-15,2 0-1 0,1 0 3 0,3 0 2 16,2 0 0-16,-2 0-2 0,4 0-2 0,-2 0-2 16,-3 0 3-16,1 0 5 0,-2 0 21 0,0 0 13 15,-3 0-5-15,-3 0-2 0,-5 0-22 0,1 0-12 16,1 0 5-16,-1 0-3 0,-1 0-1 0,1 0 2 15,-1 0-6-15,0 0 3 0,3 0 0 0,-3 0 0 16,3 0 5-16,-5 0-3 0,2-9 1 16,-1 9 0-16,1 0-3 0,-1 0 1 0,-1 0 0 15,0 0 2-15,-4-5-2 0,3 5-1 0,-3 0-2 16,-2 0 4-16,0 0-1 0,-4 0-1 0,-2 0 7 16,-2 0-9-16,-2 0 3 0,-4 0-1 0,-3 0-1 15,-1 0 1-15,-3 0-1 0,-4 0 3 0,3 0-4 16,-7 0 5-16,-2 0-4 0,0 0-1 0,-2 0-1 15,-2 0-1-15,0 0-19 0,0 0-51 0,0 0-59 16,0 0-95-16,0 0-89 0,0 0 2 0,0 0-31 16,0 0-62-16,-26 0-126 0,26 0-215 0,-34 26 90 15</inkml:trace>
  <inkml:trace contextRef="#ctx0" brushRef="#br0" timeOffset="70550.8">8853 12790 458 0,'0'0'28'16,"0"0"23"-16,0 0 27 0,0 0 30 0,0 0-14 15,0 0-15-15,-20-1-21 0,20 1-22 0,0 0 4 16,0 0 15-16,-17 0 9 0,17 0 16 0,0 0 4 16,0 0 8-16,0 0 6 0,0 0 2 15,0 0 9-15,0 0-1 0,0 0 2 0,0 0 0 0,0 0-13 16,0 0-7-16,0 0 1 0,0 0-12 16,0 0 0-16,0 0-3 0,0 0-8 0,0 0 4 15,0 0-3-15,0 0 3 0,0 0 3 0,0 0-2 16,0 0 4-16,0 0-4 0,0 0-3 0,0 0 5 15,0 0-6-15,0 0-4 0,0 0-4 0,0 0-11 16,0 0-3-16,0 0-4 0,0 0-1 0,0 0 1 16,0 0-4-16,0 0-5 0,0 0-7 0,0 0-2 15,0 0-4-15,0 0 2 0,0 0 1 0,0 0-5 16,0 0 6-16,0 0-4 0,0 0 8 0,0 0-1 16,0 0-8-16,0 0 1 0,0 0-8 0,0 0 2 15,0 0 2-15,0 0-3 0,0 0 2 0,0 0-5 16,0 0-3-16,21 0 2 0,-21 0 6 15,25 0 11-15,-7 15 10 0,3-15 6 0,4 0-8 16,-2 0-7-16,8 14-6 0,2-14-4 0,2 0-5 16,4 11-2-16,2-11-1 0,-1 6 7 0,1-2 9 15,0-1 6-15,1 0 5 0,-3 0-2 0,0 0 3 16,-2-1 10-16,-1 1-1 0,-1-2 6 0,0 0-10 16,-2 1-19-16,4-2-8 0,7 1-15 0,-1 0-2 15,5-1 3-15,5 0 1 0,3 0 0 0,4 0 5 16,4 3-4-16,-4-2 4 0,2-1 2 0,-4 3-2 15,4-1 12-15,-4 0 18 0,-2-1 10 0,-1 2 13 16,1-2-4-16,0 1-9 0,-2 0-3 0,0-2-7 16,-5 1 7-16,-1-1 20 0,-3 0 20 15,-1 0 17-15,-5 0 19 0,-2 0-14 0,0 0-19 16,-2 0-17-16,1 0-28 0,-3 0-16 0,-2 0-6 16,4-17-5-16,-2 17-1 0,2 0 0 0,0 0 5 15,-2 0 0-15,0-10 3 0,-4 10 3 0,-2 0 1 16,-4-5 4-16,-2 5-5 0,-7 0-7 0,-6 0-5 15,1-3-7-15,-7 3-3 0,0 0-5 0,0 0-3 16,-2 0-3-16,0 0 1 0,0 0 6 0,0 0-1 16,0 0 1-16,0 0 0 0,0 0-7 0,0 0 0 15,0 0 3-15,0 0 1 0,0 0 7 16,0 0-24-16,0 0-105 0,0 0-102 0,0 0-113 16,0 0-103-16,0 0-18 0,0 0-34 0,0 0-84 15,0 0-186-15,-23 0-206 0,23 26 134 0</inkml:trace>
  <inkml:trace contextRef="#ctx0" brushRef="#br0" timeOffset="75484.72">12006 12866 1353 0,'0'0'50'0,"0"0"34"15,0 0 14-15,0 0 17 0,0 0-40 0,0 0-16 16,0-15-2-16,0 15-6 0,0 0-3 0,0 0-5 15,0 0-11-15,0 0-1 0,0 0-3 0,0 0-6 16,0 0-2-16,0 0-5 0,0 0-3 0,0 0-5 16,0 0-1-16,0 0-6 0,0 0 1 0,0 0 2 15,0 0 0-15,0 0 6 0,0 0 8 0,0 0 10 16,-19 0 6-16,19 0 4 0,0 0-4 16,-16 0-5-16,16 0-2 0,0 0 1 0,-15 0 2 15,15 0-3-15,0 0 5 0,-6 0 1 0,6 0 1 16,0 0 7-16,0 0-1 0,0 0-2 0,0 0 1 15,0 0-2-15,0 0-8 0,0 0 1 0,0 0-5 16,0 0-2-16,0 0 7 0,0 0-1 0,0 0 1 16,0 0-4-16,0 0 3 0,0 0 4 0,0 0 5 15,0 0 4-15,0 0-2 0,0 0-2 0,0 0-3 16,0 0 0-16,0 0 1 0,0 0 0 0,0 0 1 16,0 0-7-16,0 0-4 0,0 0-12 0,0 0-7 15,0 0-4-15,25 0-4 0,-25 0 5 16,18 0 12-16,-18 0 12 0,25 0 10 0,-10 0 10 15,-3 0 1-15,3 0-1 0,-1 0 1 0,1 0-7 16,3 0-2-16,-1 0 1 0,1 0-9 0,3-17 3 16,0 17-3-16,1 0-1 0,3 0 3 0,0 0 5 15,0 0 1-15,2 0 1 0,2 0 6 0,0 0-3 16,-1 0 3-16,3 0 1 0,-2 0-7 0,0 0-4 16,-2-7-12-16,2 7-4 0,-2 0-2 0,0 0-7 15,0 0 2-15,-2 0-2 0,4-3-5 0,-5 3-1 16,3 0-1-16,-4 0-4 0,4 0 0 0,-4 0 5 15,1 0-4-15,-3 0 2 0,0 0 1 0,1 0-3 16,3 0 0-16,2 0 3 0,0 0 22 16,4 0 20-16,2 0 3 0,2 0 0 0,2 0-16 15,-4 0-17-15,3 0 0 0,-3 12-1 0,0-12-5 16,-2 0-4-16,2 0-1 0,-2 0-2 0,4 0 1 16,-2 7 2-16,0-7-3 0,-2 0 1 0,0 4-2 15,0-3-3-15,0-1 4 0,-2 0 1 0,4 2 1 16,-6-1 8-16,0 1-5 0,2-2 1 0,-2 0 1 15,2 2 7-15,0-1 1 0,-3 1 0 0,3 0-2 16,2-1-5-16,-2 0 1 0,0-1 4 0,0 3 20 16,-2-2-6-16,2-1 0 0,-2 0-1 0,-4 3-17 15,1-3 6-15,-1 2-11 0,0-1-3 16,0-1-4-16,2 1-6 0,-3 0 13 0,3 0-6 0,2 1 5 16,2-1-3-16,0 1-6 0,2 0 10 15,0-1-6-15,2 0 10 0,2-1 14 0,-4 3 18 16,4 0 17-16,-2-2 8 0,2 1-13 0,-4-2-14 15,2 2-13-15,1-1-4 0,-1-1-4 0,-2 0-4 16,2 0 4-16,-2 0-8 0,4 0 8 0,-2 0 0 16,0 0 5-16,2 0 13 0,0 0 14 0,2 0 4 15,-1 0-8-15,-3 0-17 0,2 0-14 0,0 0-4 16,0 0-8-16,0 0 7 0,0 0-3 0,1 0-5 16,-1 0 5-16,-2 0-1 0,2-13 0 15,-4 13 0-15,2 0 0 0,-2 0 1 0,-4 0-2 0,0 0 11 16,-5 0 2-16,5 0-4 0,-6 0 0 15,4 0-4-15,-2 0-4 0,1 0 0 0,3 0-4 16,2 0 0-16,0 0 0 0,-2 0 0 0,4 0 3 16,0 0-3-16,2 0-4 0,0 0 0 0,0 0 3 15,0 0-2-15,2 0 2 0,3 0 2 0,-1 0-8 16,2 0 7-16,-2 0 3 0,3 0-3 0,-1 0 7 16,2 0 4-16,-6 0 35 0,3 0 30 0,-1 0 7 15,-4 0 5-15,0 0-31 0,-6 0-20 0,2 0-3 16,-2 0-17-16,0 0 9 0,-5 0 0 0,1 0 25 15,-6 0 22-15,1 0-1 0,-3 0 1 0,-3 0-25 16,-6 0-9-16,0 0-12 0,-4 0-8 0,3 0-5 16,-5 0-5-16,0 0 4 0,0 0 2 15,0 0 3-15,0 0 3 0,0 0 1 0,0 0-3 16,0 0-1-16,0 0 2 0,0 0-6 0,0 0 1 16,0 0-5-16,0 0-7 0,0 0-1 0,0-14-3 15,0 14 0-15,0 0 1 0,0 0-4 0,0 0-1 16,0 0-12-16,0 0-42 0,0 0-35 0,0 0-63 15,0 0-100-15,0 0-129 0,0 0-142 0,0 0-94 16,0 0-31-16,0 0-22 0,-27 0-72 0,27 0-291 16,-23 22 94-16,23-22 196 0</inkml:trace>
  <inkml:trace contextRef="#ctx0" brushRef="#br0" timeOffset="89986.24">14118 9290 4557 0,'13'0'13'0,"-1"-22"1"0,1 22 0 16,-3 0 25-16,-4-21 46 0,7 21 70 0,-7-15 82 15,0 15 57-15,-2 0-1 0,-4 0-45 0,0 0-74 16,0 0-78-16,0 0-62 0,0 0-30 0,0 0-15 16,0 0-7-16,0 0 10 0,0 0 6 0,0 0 7 15,0 0 8-15,0 22-7 0,0-22-5 0,-21 28 1 16,21-7-7-16,0 0 6 0,-22 2 2 15,22 2-7-15,-15 6 13 0,15-3-3 0,-18 5-6 0,18 0 9 16,-19 3-13-16,11 1-3 0,-3 1 1 16,1-2 0-16,0-1 5 0,1 2-3 0,-1-5 1 15,4-1-3-15,0-3-2 0,2-3-1 0,-1-5 7 16,5-3 1-16,0-4 8 0,0-1 5 0,0-5-5 16,0-1 4-16,0-3-3 0,40 0-1 0,-40-3 1 15,35 0 0-15,-10 0-4 0,0 0-3 0,1 0-1 16,-1 0-4-16,2-21-3 0,-2 21-64 0,4 0-65 15,-4-20-78-15,-1 20-89 0,3-15-35 0,-2 15-37 16,0-17-54-16,-2 17-68 0,-3-21-92 0,-3 12-218 16,-1-8-118-16,-7-1 161 0</inkml:trace>
  <inkml:trace contextRef="#ctx0" brushRef="#br0" timeOffset="90268.71">14071 9179 3473 0,'0'16'4'0,"0"-16"0"16,0 0-2-16,0 11 0 0,0-11 15 0,0 0 39 16,23 0 31-16,-23 0 17 0,0 0-5 15,0 0-35-15,0 0-25 0,0 0-13 0,0 0-13 16,0 0-5-16,0 0-4 0,22 0-2 0,-22 0 1 15,29 0-2-15,-8 0 3 0,-21 20 0 0,35-20-6 16,-20 0-1-16,3 0 1 0,-1 16-1 0,-1-16 3 16,1 0-3-16,-3 0-20 0,3 0-43 0,-1 0-49 15,1 0-74-15,-5 0-72 0,3 0-78 0,-5 0-126 16,0 0-246-16,-1 0-6 0,-3 0 119 0</inkml:trace>
  <inkml:trace contextRef="#ctx0" brushRef="#br0" timeOffset="90473.94">14143 9513 4178 0,'33'3'2'0,"-33"-1"-2"0,23-1 3 0,-23-1 47 16,25 0 34-16,-25 0 27 0,16 0 4 0,-16 0-46 15,15 0-36-15,-15 0-27 0,14-19-8 0,-5 19-3 16,1 0-9-16,0 0-38 0,5 0-47 0,-3 0-70 15,1 0-87-15,1 0-62 0,0 0-69 0,3 0-77 16,2 0-163-16,-1 0-162 0,-3 0 113 0</inkml:trace>
  <inkml:trace contextRef="#ctx0" brushRef="#br0" timeOffset="90992.93">14631 9354 4079 0,'10'-9'8'0,"1"4"8"15,1-1 1-15,-6 0 30 0,5-1 30 0,-5 2 14 16,-2-1 9-16,-2 4-26 0,-2 1-41 0,0 0-21 16,0 0-17-16,0 1-7 0,0 0 3 0,0 0 6 15,0 0 8-15,0 0-2 0,-23 20 0 16,23-20-6-16,0 20 0 0,-24-20 6 0,24 25-1 15,-17-25-1-15,17 27-7 0,-14-14 1 0,14 1 2 16,-13 1-8-16,7-2 5 0,4 1-8 0,-2 2 4 16,0-5 14-16,4-1-3 0,0 0 6 0,0-4-10 15,0 0 0-15,0 1 7 0,0-2-2 0,22 0 5 16,-22 0 0-16,21 3-6 0,-21-2 12 0,23 0 8 16,-23-1 10-16,27 2 8 0,-27-3-3 0,22 3-5 15,-9-2-6-15,-13-1-6 0,14 0-2 0,-8 1-3 16,3-1 6-16,-7-1 14 0,4 0 9 0,-2 0 11 15,-4-2 1-15,4 2 1 0,0 0-7 16,-4-1-5-16,2-1 1 0,1 2-4 0,-1-3-10 0,-2 1-10 16,0 0-9-16,0-1-18 0,0 1 2 15,0-1 4-15,2 2-7 0,-2-1 5 0,0-1 3 16,0 7 1-16,0-2 13 0,0 4-3 0,0 2-9 16,0 2 5-16,0 2-6 0,-27 2 0 0,27 1 4 15,0 2-1-15,-27-1-9 0,27 0-29 0,-21 0-32 16,21 2-34-16,-18 0-30 0,18-1-11 0,-19 1-24 15,11-3-24-15,-1 0-26 0,1-1-25 0,0-3-5 16,0-1-17-16,-3-3-14 0,1-5-21 0,-2 0-64 16,-3-3-134-16,-1-2-192 0,-3 0 72 0,-2-27 124 15</inkml:trace>
  <inkml:trace contextRef="#ctx0" brushRef="#br0" timeOffset="91400.29">15135 9328 3839 0,'36'-6'-6'0,"-5"1"1"0,-9-2 1 15,-5 3 7-15,-1-7 29 0,-7 6 7 0,-3 2-6 16,-4 3-8-16,-2 0-22 0,0 0-1 0,0 0 8 16,-27 0 4-16,27 0-3 0,-31 25-3 15,31-25-8-15,-41 20 0 0,18-20 3 0,-2 26 0 0,2-12 2 16,1-1-4-16,3 1-3 0,1-1 2 15,1-1 1-15,5-1 0 0,-1 0-1 0,3 0-2 16,2-3-1-16,3 2-1 0,1-2 4 0,4 1 5 16,0-1 4-16,0-2 26 0,0 1 25 0,0-1 24 15,31 3 27-15,-31-3 0 0,29 2 6 0,-29-3-3 16,37 3 6-16,-18 0 2 0,4 1 12 0,-5-2 8 16,5-1 4-16,-2 3 4 0,-1-3-17 0,1 1-25 15,-4-1-30-15,-3 0-36 0,-1 0-27 0,-3 1 3 16,4 3-5-16,-7 1 0 0,1 1 4 15,-4 2-10-15,2 2-1 0,-2 2 7 0,-2 3-5 16,-2 0-1-16,0 0 0 0,0 1 1 0,-29 1 3 16,29 1-7-16,-41-1-26 0,14-1-55 0,-2 3-62 15,-4-3-76-15,-2-1-73 0,-2 0-51 0,0-2-83 16,1-2-94-16,-3-3-85 0,4 0-177 0,-2-8-158 16,4-2 175-16</inkml:trace>
  <inkml:trace contextRef="#ctx0" brushRef="#br0" timeOffset="92002.72">15822 9161 4421 0,'16'-10'16'16,"5"-2"20"-16,-2-1 60 0,-3 2 87 0,3-5 99 15,-5 4 99-15,1 1 30 0,-7 6-40 16,-4 1-82-16,-4 2-102 0,2 0-80 0,-2 0-57 0,0 1-37 16,0 1-12-16,0 0-9 0,0 0 9 15,-27 0-1-15,27 25 0 0,-39-25-2 0,12 36 2 16,-6-13-2-16,-4 7-3 0,-2 3-2 0,1 6-1 16,1 5 10-16,0 3 6 0,0 4 0 0,4 7-5 15,6 3-3-15,2 6-14 0,6 3-12 0,3 2-8 16,5-1-16-16,7 0-5 0,4-1 1 0,0-4-17 15,0-7-15-15,40-6-28 0,-40-5-47 0,35-6-72 16,-35-10-51-16,39-3-45 0,-20-6-9 0,-1-7 17 16,-1-4-31-16,-1-4-60 0,5-3-103 0,-4-4-211 15,3-1-209-15,-1 0 146 0</inkml:trace>
  <inkml:trace contextRef="#ctx0" brushRef="#br0" timeOffset="93534.91">16124 9258 4652 0,'24'0'8'0,"3"0"25"15,-4-29 75-15,2 29 128 0,-7-23 152 0,3 23 83 16,-6-23 4-16,-3 23-70 0,-4 0-126 15,-4-17-87-15,-2 17-68 0,-2 0-58 0,0 0-36 16,0 0-27-16,0-9-16 0,0 9-2 0,0 0 6 16,0 0 2-16,-22 0 6 0,22 0 0 0,-19 33-3 15,19-33 2-15,-29 39-1 0,15-13 3 0,-1 4-1 16,3 6 0-16,-1 1 5 0,1 2-3 0,2 6-7 16,-1 0 6-16,3 2-6 0,4 2 1 0,-2-1 6 15,2 0-3-15,1-5 1 0,3 0 0 0,0-5-3 16,0-4 5-16,0-7 4 0,0-4 3 0,0-3 5 15,0-5-5-15,23-5-2 0,-23-2 3 0,21-2-4 16,-21-3 0-16,29-2 2 0,-11-1-8 0,3 0-8 16,4 0-32-16,0 0-39 0,4 0-56 0,0-29-59 15,0 29-63-15,2-27-127 0,0 11-94 0,-3-6-55 16,3-2-53-16,-2-2-13 0,-4-4-41 16,-4-3-180-16,-2-5-157 0,-5-4 176 0</inkml:trace>
  <inkml:trace contextRef="#ctx0" brushRef="#br0" timeOffset="93734.21">16219 9097 3980 0,'29'0'1'0,"-29"18"1"0,22-18 40 16,-22 0 58-16,27 0 44 0,-27 0 39 0,23 0-19 15,-23 0-52-15,16 0-40 0,-16 0-38 16,15 0-20-16,-15 0-9 0,19 0-9 0,-7-16-5 15,0 16-22-15,5 0-41 0,4 0-56 0,-1-14-85 16,5 14-97-16,0 0-111 0,0-6-123 0,-1 6-267 16,5 0-61-16,-2-4 152 0</inkml:trace>
  <inkml:trace contextRef="#ctx0" brushRef="#br0" timeOffset="93917.55">16417 9305 4212 0,'-2'2'0'0,"0"1"-3"0,2-3 0 0,0 0 4 15,0 0 3-15,0 0 0 0,0 0 0 0,0 0-7 16,0 0-15-16,0 0-41 0,0 0-57 0,23 0-105 16,-23 0-132-16,0 0-148 0,24 0-277 0,-7 0-53 15,-3 21 146-15</inkml:trace>
  <inkml:trace contextRef="#ctx0" brushRef="#br0" timeOffset="94125.09">16595 9395 4295 0,'0'0'12'0,"0"0"19"16,0 0 37-16,27 0 36 0,-27 0-4 15,0 0-15-15,14 0-37 0,-14 0-36 0,0 0-5 16,0 0-2-16,13 0-1 0,-13 23-3 0,16-23 2 15,-3 37 0-15,5-13-1 0,1 7-22 0,1-2-39 16,5 6-30-16,0 1-47 0,2 2-44 0,0 0-53 16,-4 5-81-16,1-2-67 0,-1-5-83 0,-2 1-178 15,1-8-153-15,-1-4 118 0</inkml:trace>
  <inkml:trace contextRef="#ctx0" brushRef="#br0" timeOffset="94320.84">16934 9453 4384 0,'27'-13'15'0,"-27"2"20"0,0 1 34 0,22 3 26 15,-22-4-10-15,0 7-16 0,0 4-18 0,0 0-2 16,0 0-5-16,0 0 5 0,-37 0-21 0,10 28-25 16,-2-28-1-16,-8 30-6 0,-2-14-23 0,-7 6-45 15,1 4-59-15,-3 2-96 0,7 4-102 0,2 2-104 16,2 2-111-16,6 1-206 0,8 3-138 15,6-4 150-15</inkml:trace>
  <inkml:trace contextRef="#ctx0" brushRef="#br0" timeOffset="94809.85">17120 9463 4828 0,'16'-19'46'0,"-3"1"41"0,-1 4 64 15,-1 2 108-15,-3 4 57 0,6-5 13 0,-7 6-52 16,-5 3-102-16,-2 4-27 0,0 0 8 0,0 0 13 16,0 25-1-16,0-25-72 0,0 36-55 0,0-12-23 15,-23 8-2-15,23 2-5 0,0 5-10 16,-21 3-2-16,21 2 3 0,-16 2-2 0,16 6 3 16,-15-1 2-16,15-1-11 0,-12 1 5 0,6-5 3 15,1 0-3-15,3-3 5 0,0-5-2 0,0-2-2 16,2-7 3-16,0-5 1 0,0-5 2 0,0-6 9 15,0-2 8-15,0-5-4 0,0-5-4 0,0-1-10 16,0 0-11-16,23-28 2 0,-23 28 2 0,0-42 0 16,16 11-4-16,-16-7-1 0,0-4 2 0,13-4-2 15,-13-5 3-15,0-1 1 0,8-6-3 0,-8 0 9 16,8 1-5-16,-3 2 0 0,-3 2 5 0,4 5-10 16,0 4 9-16,0 2 0 0,3 7-6 0,-1 6 5 15,0-1-4-15,2 5 1 0,3 4 4 0,-3 3-4 16,0 2 1-16,3 5-2 0,-3 2-5 15,-2 3-7-15,5 3 4 0,-3 3-4 0,5 0 6 16,-3 0 9-16,5 0-7 0,-3 27 0 0,1-27-3 16,1 32 0-16,-1-12 5 0,-3 1-3 0,-2 6 6 15,-1-2-1-15,-5 2-30 0,0 0-36 0,-4 2-49 16,0 2-58-16,0 0-60 0,0 1-68 0,-37-4-78 16,37 2-51-16,-42 0-12 0,17-5-19 0,-1-3-27 15,-3-4-45-15,0-3-100 0,0-6-234 0,0-8 57 16,2-1 155-16</inkml:trace>
  <inkml:trace contextRef="#ctx0" brushRef="#br0" timeOffset="95026.18">17558 9084 4807 0,'23'-10'10'0,"-2"-3"2"0,-5 4 17 15,-1 0 62-15,-5 0 36 0,2 1 21 0,-1 3-17 16,-7 5-66-16,-2 0 54 0,-2 0 58 0,0 0 1 15,0 32 4-15,0-32-101 0,0 39-75 0,0-13 1 16,-27 6 0-16,27 2 1 0,0 4-6 0,-25 3-4 16,25 2-45-16,-21 4-84 0,21-1-92 0,-18 3-96 15,18 3-61-15,-19 2-27 0,13 0-48 0,0-1-62 16,2-1-86-16,-2-3-251 0,3-1-14 16,-1-11 159-16</inkml:trace>
  <inkml:trace contextRef="#ctx0" brushRef="#br0" timeOffset="95644.72">17773 9510 3988 0,'13'-34'17'15,"1"1"37"-15,-4 3 44 0,1 2 24 0,1-5-4 16,-2 5-33-16,-5 4-45 0,-3 3-21 0,-2 3-16 16,0 3-5-16,0 5-2 0,0 0 0 0,0 5-2 15,-29 2-2-15,29 3 0 0,-25 0-14 16,25 0-11-16,-29 0-9 0,14 31-2 0,-3-31-3 15,1 25 9-15,-3-25 8 0,3 29-2 0,1-11 13 16,-3-3-1-16,2 1 1 0,1-1 7 0,1 0 2 16,1 0 8-16,4-4 3 0,1-1 2 0,3-3 0 15,2-1-2-15,2 0 5 0,2-4 0 0,0-1 0 16,0-1 1-16,31 0-9 0,-31 0 3 0,31 0 1 16,-10 0 1-16,-1-21 4 0,5 21 0 0,-4 0 1 15,-1-24-1-15,1 24 4 0,-2-16-3 0,-1 16 4 16,-1-16 4-16,-5 16 5 0,-1-11 4 0,-3 11-7 15,0-8-7-15,-4 8-12 0,-4-4-8 0,0 4 1 16,0 0 1-16,0 0 4 0,0 0 7 16,0 0 0-16,-25 23-7 0,25-23 5 0,0 22-6 15,-26-22 1-15,26 26 6 0,-17-11-2 0,17 1-3 16,-14 2 8-16,14-3-9 0,0-2-1 0,0 0 6 16,0-1-9-16,0-3 10 0,0-2-2 0,0 1 3 15,0-5 4-15,29 1-7 0,-29-4 9 0,33 0-8 16,-13 0-1-16,1 0 14 0,-2 0 31 0,3 0 15 15,1-33 12-15,-2 33 2 0,-3-29-26 0,3 10 0 16,-5-1 20-16,3-2 16 0,-4 1 17 0,-1 0-3 16,-2 3 12-16,-1-3 1 0,-3 3 1 0,-2 2 16 15,0 0-21-15,-3 4-5 0,-1-1-15 0,-2 6-22 16,0 1-31-16,0 1-35 0,0 3-17 16,0 2-1-16,0 0 6 0,0 0 12 0,0 0-4 15,-21 23 9-15,21-23-4 0,0 27 0 0,-21-27 5 16,21 37-10-16,-16-15 1 0,16 3 0 0,-15 2 10 15,15 0-6-15,-12 1 4 0,12 5-1 0,-8 2 3 16,8 1-13-16,-5 2-63 0,5-1-58 0,0 2-84 16,0 1-70-16,0-2-19 0,0-5-19 0,0-4-35 15,0-2-30-15,21-4-37 0,-21-6-40 0,0-3-107 16,0-8-220-16,15-6 107 0,-15 0 118 0</inkml:trace>
  <inkml:trace contextRef="#ctx0" brushRef="#br0" timeOffset="95810.88">18277 8971 4545 0,'19'-20'0'0,"-2"3"0"15,-3 2-2-15,-2 4 3 0,1-3 5 0,-1 3-2 16,-5 5-4-16,-3 3-3 0,-4 1-7 0,0 2-2 16,0 0-16-16,0 0-47 0,0 0-75 0,-29 25-137 15,29-25-143-15,-19 29-174 0,19-10-325 0,-19-1 88 16,19 3 165-16</inkml:trace>
  <inkml:trace contextRef="#ctx0" brushRef="#br0" timeOffset="98722.81">18288 9447 3624 0,'12'0'8'0,"-4"0"16"0,5 0 56 0,-1 0 53 15,-1-26 49-15,-1 26 28 0,-2 0-9 0,-2-15-17 16,-3 15-27-16,-1 0-28 0,-2 0-43 0,0 0-41 16,0-12-29-16,0 12-23 0,0 0-5 0,0 0 1 15,0 0 10-15,0 0 2 0,-25 0 0 0,25 0 4 16,0 21-9-16,-27-21-1 0,27 23-2 0,-19-23 3 15,19 30-2-15,-14-15 12 0,14 7-4 0,-11-2-4 16,11 4 7-16,0-1-8 0,0 4 9 0,0-2 4 16,0 3-12-16,0-1 1 0,0-1-6 0,0-2-10 15,0-1-16-15,0-2-13 0,0-4-21 16,0-1-5-16,0-3 8 0,0-3 14 0,0-2 23 16,0-3 15-16,0-3 11 0,0-2-14 0,0 0-14 15,0 0-7-15,0-21-4 0,0 21 14 0,0-31 14 16,0 12 3-16,0-5 7 0,0-1-1 0,0-1 3 15,0-4 7-15,0 1-2 0,0 2-3 0,0-2 5 16,0 4-11-16,0-2 8 0,0 2 4 0,0-2-5 16,19 5 20-16,-19 0 7 0,17 0 10 0,-17 2 5 15,22-1-11-15,-9 6-17 0,-1 0-5 0,3 3-9 16,-3 3-5-16,0 2-1 0,1 1-9 0,-1 5 3 16,-1 1 0-16,-1 0 3 0,2 0 4 0,-3 0-4 15,1 37 3-15,-2-37-7 0,0 41-19 0,1-14-24 16,-1 0-48-16,-4 3-58 0,0 6-48 15,-2 1-69-15,-2 2-55 0,2 1-57 0,-2 1-84 16,0 0-191-16,0 0-69 0,0-3 118 0</inkml:trace>
  <inkml:trace contextRef="#ctx0" brushRef="#br0" timeOffset="99317.67">18470 9647 3592 0,'43'-23'26'16,"-16"2"30"-16,2 1 41 0,0 6 61 0,2-1 32 15,2-2 20-15,-4 4 0 0,-4 5-21 16,-5 2-28-16,-3 2-13 0,-3-1-19 0,-3 1-23 16,-5 1-35-16,0 1-37 0,-4 2-22 0,0 0-24 15,-2-2 3-15,0 2-8 0,0 0 4 0,0 0 4 16,0 0 0-16,0 0 5 0,0 0 0 0,0 0 4 16,0 0 0-16,0 0 9 0,0 0-4 0,0 0 8 15,0 0 0-15,0 0 0 0,0 0-12 0,0 0-24 16,0 0-3-16,0 0-8 0,0-22 13 0,0 22 24 15,19-26-7-15,-19 8 4 0,0 0 6 0,0 2-13 16,0-2 9-16,12 4 0 0,-12-1-4 0,0 2-1 16,0 1-7-16,0 2-16 0,0 2-4 15,0 0 3-15,0 3 7 0,0 1 15 0,-31 3 0 16,31 0 1-16,-33 1-1 0,17 0-8 0,-7 0-5 16,0 0-7-16,3 0-4 0,-3 29 6 0,4-29-3 15,-2 25 7-15,7-8 1 0,0-1 6 0,3 4 7 16,3 2-1-16,2-2 3 0,4 2-6 0,2 1-9 15,0 2-4-15,0-1-17 0,24 2-9 0,-24 0-2 16,34-2 2-16,-34 0 14 0,41 1 11 0,-16-4 10 16,0-2 9-16,1-5 4 0,3-6-3 0,0-3 6 15,0-5-7-15,2 0 2 0,0 0 2 0,4-35-5 16,0 12 4-16,1-1 1 0,-1-4 2 0,0-4 1 16,0-3 6-16,-2-1-1 0,-4-1 15 0,0 0 11 15,-2 0 7-15,-6-3 3 0,-1 0-1 16,-1 0 2-16,-7 1 9 0,1 1 34 0,-5 3 25 15,0 0 19-15,-4 4 0 0,3 3-18 0,-3 4 2 16,0 4-10-16,-2 6-14 0,-2 3-25 0,4 4-50 16,-4 4-25-16,2 3-9 0,-2 0 9 0,0 0 3 15,0 27 5-15,0-27 5 0,0 44-1 0,-25-12-3 16,25 4 9-16,0 8-8 0,0 4-18 0,-16 3-52 16,16 4-71-16,0 0-66 0,0 4-62 0,0 0-12 15,-13 6-30-15,13-2-47 0,-14-2-71 0,8-1-102 16,-7-3-170-16,3-5-210 0,-3-10 147 15</inkml:trace>
  <inkml:trace contextRef="#ctx0" brushRef="#br0" timeOffset="99573.42">19088 9474 3710 0,'0'-17'-1'15,"31"-1"5"-15,-31 3 15 0,27 1 20 0,-15-1 8 16,-12 7-3-16,17 2-20 0,-17 4-16 0,0 2-12 15,0 0-1-15,0 0 6 0,-42 0-5 0,42 0 2 16,-43 28-2-16,16-28-3 0,-2 31 0 0,0-13-7 16,2 0-13-16,4 5-11 0,1 1-7 0,5 2 1 15,3 1 1-15,3 2-3 0,11-2 7 0,-8 3-1 16,8 0 2-16,0-1 10 0,0-1 1 16,39-2 3-16,-14-5 4 0,2-2-6 0,4-3-14 15,6-5-21-15,3-4-32 0,-1-2-39 0,6-5-56 16,-1 0-84-16,-1 0-157 0,3 0-245 0,-1-34 52 15,-1 34 108-15</inkml:trace>
  <inkml:trace contextRef="#ctx0" brushRef="#br0" timeOffset="99989.76">19921 9134 4220 0,'6'-10'0'0,"2"-2"-5"0,-1 3 1 0,-1 3 0 16,0-2 19-16,2 2 31 0,-4 2 14 15,-2 4-3-15,-2 0-21 0,0 0-12 0,0 0 25 16,0 0 8-16,0 0 4 0,0 28-13 0,-29-28-45 16,29 26-7-16,-20-26 2 0,20 32 7 0,-25-15 4 15,25-2 0-15,-23 2-5 0,9-3-6 0,1 2-5 16,1-2 7-16,2 0-1 0,-1 1 1 0,5-2 4 16,-2 0-4-16,4 0 4 0,2 1 0 0,0-4 2 15,2 3 41-15,0-4 36 0,0 4 35 0,0-3 45 16,31 1-14-16,-31-1-9 0,26-1-12 0,-26 1-11 15,31-2 5-15,-31 1-6 0,29-1 20 16,-14-3-13-16,-3 0-10 0,-1-1-7 0,-11 0-35 0,14-3-29 16,-14 2-19-16,8-3-23 0,-8 1-7 15,0 1-2-15,0-2-3 0,0 2 0 0,0-2-3 16,0 0 0-16,0 0 6 0,0 3 12 0,0 4 9 16,0-3 1-16,0 5-3 0,-24 3-10 0,24 3-5 15,-19 6 2-15,19 3-33 0,-23 2-48 0,23 3-62 16,-23 6-60-16,13 1-46 0,-2 2-23 0,1 1-21 15,-1 0-17-15,2-3 6 0,-3-1-9 0,1-2-11 16,1-6-15-16,-5-3-23 0,4-4-13 0,-3-7-54 16,3-6-143-16,-3-5-78 0,5-2 99 15</inkml:trace>
  <inkml:trace contextRef="#ctx0" brushRef="#br0" timeOffset="100889.73">19836 9537 3099 0,'29'-27'37'16,"4"4"31"-16,-2 1 37 0,0 4 36 0,0-1-6 15,0-2-6-15,-6 7-24 0,-2 2-25 0,-5 3-36 16,-3 4-29-16,-5 1-16 0,-2 2-8 0,-4 2 4 16,1 0 8-16,-5 0-2 0,0 24 1 0,0-24-4 15,0 31-2-15,0-12 4 0,0 2-6 0,0-2 7 16,0 0-3-16,-21 0 1 0,21 1 2 16,0-3-2-16,0 0 1 0,0-3 0 0,-15-3 2 0,15 2-2 15,0-5 6-15,0-2 3 0,0-6 4 16,0 3-4-16,0-3-4 0,0 0-4 0,29 0 3 15,-29 0 27-15,27-32 10 0,-27 32 11 0,31-22-7 16,-12 22-23-16,-5-24 2 0,3 24 10 0,-1-25 23 16,1 12 10-16,-3 0-2 0,-1 2-14 0,-3-2-6 15,1 0-12-15,-3 0 2 0,-2 4-3 0,-2 1-19 16,-4 3-7-16,2 1-13 0,0 2-10 0,-2 0 4 16,0 2 2-16,0 0 5 0,0 0 4 0,0 0-5 15,-25 0 6-15,25 29 1 0,0-29-1 0,-22 26 2 16,22-26-2-16,0 29 0 0,-17-11-5 15,17-1 1-15,0 1-2 0,0-3-2 0,0 2 3 0,0-4 1 16,0 0 6-16,0-3 1 0,0-4 5 0,0-2-1 16,0-4-6-16,0 0 3 0,29 0-3 15,-29 0 7-15,31-28 14 0,-12 28 2 0,1-28 11 16,-1 28 2-16,2-30-11 0,-5 12 7 0,1 0-6 16,-3-1-5-16,-1 1 12 0,-3 0-8 0,0 0 0 15,1 1 10-15,-7 2-11 0,2 3 0 0,-2 2 2 16,0 3-22-16,-4 2-7 0,0 3-7 0,0 0-9 15,0 2 7-15,0 0 6 0,0 0 0 0,0 0 5 16,0 22 2-16,0-22-3 0,0 30 1 0,0-10 3 16,-18 1-4-16,18 5 5 0,0 3 1 0,0 2-9 15,0 3 7-15,0-3-13 0,0 2-7 16,0-3 6-16,0 0-6 0,0-5 5 0,0-3 6 16,18-7 2-16,-18-3 12 0,0-3 10 0,0-4 2 15,0-5-9-15,15 0-8 0,-15 0-8 0,12-23-1 16,-4 23 8-16,3-31 0 0,-3 9 0 0,4-2-4 15,1-3-4-15,-5 0 7 0,-2 0 5 0,3 2-1 16,-3 1 2-16,-4 0-7 0,2 3-2 0,-2 2 7 16,0 3-1-16,0 3 20 0,2 1-3 0,-4 3-2 15,2 4-8-15,0 0-21 0,0 2-4 0,-2 3-5 16,0 0 3-16,0 0 6 0,0 0 7 0,0 0 5 16,0 30 6-16,0-30-2 0,0 28-2 0,0-7 0 15,0 3-5-15,0 4 3 0,0 0-6 16,0 3-1-16,0-3-1 0,0 4-15 0,0-5-2 15,0-1-8-15,19-3-3 0,-19-5 4 0,0-4 3 16,0-3 15-16,0-4 9 0,0-3 14 0,0-3 1 16,0-1-5-16,0 0-2 0,0-26-12 0,0 26 8 15,10-40-2-15,-10 13-4 0,0-4 7 0,0-3-4 16,0-1 7-16,7-1 2 0,-7 0-4 0,2 2 0 16,2 0 1-16,0 3 1 0,2 4-3 0,4 3 2 15,3-1-4-15,1 6 0 0,5 5-2 16,-3 1 0-16,3 4-2 0,2 4-4 0,-1 5 7 0,1 0-2 15,-2 0-2-15,-1 27 3 0,-1-27-5 0,-3 40-4 16,1-13 9-16,-5 2-11 0,-4 2-46 16,1 6-39-16,-5 2-62 0,0 4-66 0,-2 2-46 15,0 1-74-15,0 2-82 0,0 1-142 0,-29-3-249 16,29-4 103-16,-23-3 140 0</inkml:trace>
  <inkml:trace contextRef="#ctx0" brushRef="#br0" timeOffset="101329.66">21475 9525 3654 0,'0'0'34'0,"0"-1"10"0,0 1 8 0,25 0 24 15,-25-2 1-15,27 2 21 0,-27 0 17 0,27 0-7 16,-27 0-23-16,21 0-24 0,-21 0-24 0,18 0-17 16,-18 0-11-16,19 0 0 0,-11 0-5 0,-2 22 2 15,0-22 0-15,1 20-1 0,-3-20 16 0,0 31 0 16,-2-16-2-16,-2 3-6 0,2 1-7 0,0 0-4 16,-2 1 0-16,0 1-2 0,0 0-4 0,0 0 6 15,0 3-2-15,0-3 1 0,0 3 3 16,0-2-10-16,-29-1 7 0,29 0-7 0,-25-4-22 15,25-3-4-15,-37-1-16 0,14-4-9 0,1-4 12 16,-5-5 4-16,2 0 18 0,-2 0 14 0,4-25 15 16,1 25 0-16,5-34-3 0,1 10 4 0,5-1-2 15,5-1 16-15,4-4 14 0,2 0 3 0,0 1 4 16,0-2-6-16,35 3-14 0,-35 1-4 0,39 2-10 16,-16 2-6-16,2 5-4 0,0 4 4 0,2 3-3 15,-3 2-37-15,1 3-50 0,0 5-96 0,-6 1-119 16,-1 0-100-16,-1 0-87 0,-3 0-121 0,-3 0-188 15,5 0 104-15,-8 22 140 0</inkml:trace>
  <inkml:trace contextRef="#ctx0" brushRef="#br0" timeOffset="101684.78">21955 9192 4182 0,'18'-22'8'16,"3"2"49"-16,-4 0 53 0,1 1 56 0,3-5 40 15,-9 5 9-15,1 5-6 0,-7 3-24 0,-2 2-24 16,-4 1-50-16,0 0-58 0,0 4-41 0,0 0-24 16,0 1-11-16,0 0 11 0,0 2 5 15,0 1 3-15,-31 0 0 0,31 0-7 0,-18 0 7 16,18 0-8-16,-25 0 1 0,25 0 18 0,-21 26-11 16,21-26 8-16,-19 19 3 0,19-19-11 0,-14 23 8 15,8-10 7-15,6 0 1 0,-6 0 3 0,1 1 0 16,1 0-16-16,4-1 1 0,0 0-8 0,-4 0 0 15,4-1 4-15,0 0 3 0,0 2 9 0,-2 0-5 16,2 3 0-16,-2 1-4 0,0 3-5 0,2 2 5 16,-2 4-1-16,0 1 5 0,2 6 4 0,0-2 1 15,0 3 9-15,0 4-3 0,0 4-9 0,0 3-48 16,0 2-60-16,0 1-51 0,25-1-73 0,-25 3-24 16,0-2-27-16,18-5-45 0,-18-4-34 0,0-3-45 15,0-7-55-15,0-3-69 0,0-7-159 16,0-7-32-16,0-8 132 0</inkml:trace>
  <inkml:trace contextRef="#ctx0" brushRef="#br0" timeOffset="101862.78">21823 9610 3198 0,'0'-10'15'0,"0"2"15"0,0-1 42 16,22 4 57-16,-22-3 27 0,0 0 12 0,25 2-20 15,-25 0-50-15,17 1-39 0,-17 0-29 0,22 2-22 16,-5-2-8-16,2 2-3 0,1 2 2 0,5-2-2 15,2 3 0-15,4 0-16 0,2 0-53 0,-2 0-80 16,4 0-99-16,-2 0-121 0,-2 0-168 0,-6 0-304 16,0 0 72-16,-9 27 136 0</inkml:trace>
  <inkml:trace contextRef="#ctx0" brushRef="#br0" timeOffset="102637.77">16919 10623 4792 0,'33'-32'2'0,"-33"32"18"0,36-23 76 16,-18 23 129-16,-1-26 145 0,1 26 81 0,-1-18-13 15,-17 18-94-15,16 0-121 0,-16-11-93 0,0 11-65 16,0 0-39-16,9 0-30 0,-9 0-7 0,0 0 1 15,0 0 5-15,0 0 4 0,0 0 2 0,-35 0-2 16,35 0 4-16,-36 20-9 0,18-20 1 16,-3 16-5-16,0-16-8 0,-1 21-9 0,5-21-6 15,-1 21 2-15,3-8 4 0,3-2 9 0,-3 0 3 16,5 3 10-16,2-2-4 0,8 1 10 0,0 0-4 16,0-2 5-16,0 1 3 0,0-3 1 0,35 0 4 15,-35-3-1-15,25-1 11 0,-25 2 16 0,35-2 18 16,-19-1 11-16,5 2 15 0,-2-1 2 0,-1 2 10 15,3 2 8-15,2-3-8 0,-3 1-6 0,-1-1-12 16,-7 1-19-16,1-2-17 0,-3-1-10 0,-4 0-18 16,0-2-10-16,-6 2 4 0,2 1 27 15,0 2 42-15,-2 1 4 0,0 3-5 0,0-2-30 16,0 4-42-16,0 2 0 0,0-1 0 0,-28 0 0 16,28-2 0-16,-21 3 0 0,21-2 0 0,-29 2 0 15,29-1 0-15,-27 2 0 0,8 1 0 0,5 2 0 16,-3 0 0-16,3 1-8 0,4-1-31 0,-5 5-28 15,1-1-28-15,3 2-12 0,-3 1-12 0,-1 1-28 16,1 1-46-16,-3 0-103 0,-1 1-76 0,1-2-95 16,-1-1-50-16,1-2 24 0,-1-2 23 0,1-5 28 15,3-3-19-15,-3-4-50 0,3-3-128 0,-1-4-285 16,3-3 142-16</inkml:trace>
  <inkml:trace contextRef="#ctx0" brushRef="#br0" timeOffset="103101.49">17227 10775 4738 0,'25'-20'-3'15,"0"2"0"-15,-6 2 25 0,-1 2 71 0,5-6 49 16,-7 8 23-16,-5 1-4 0,-7 5-57 0,0 2-48 16,-4 2-25-16,0-1-28 0,0 0-28 0,0 1 2 15,0 2 5-15,0 0 9 0,-23 0 12 0,23 0-18 16,-20 0-22-16,20 26-17 0,-23-26-2 0,8 22 5 15,1-22 14-15,0 23 2 0,-1-23-6 16,1 24 4-16,-3-12-6 0,5 2 4 0,-3 0 12 0,3 0 4 16,-3 1 7-16,3 2 9 0,2-1-4 15,-1 1 5-15,5-2 5 0,2 0 0 0,0-2 1 16,2 2 4-16,2-2-1 0,0 1 0 0,0-3 2 16,31 2-4-16,-31-4 4 0,35 1 0 0,-17-3-4 15,7-2-3-15,0-2 5 0,0-1-3 0,-2-2 7 16,-1 0 15-16,1 0 19 0,-2 0 20 0,-3-28 20 15,1 28 15-15,-5-22 4 0,1 22 19 0,-1-28 21 16,-5 11 8-16,1 0 8 0,-4-1 16 0,0-1-7 16,-1 1-10-16,-3 1-26 0,0-1-45 0,-2 3-23 15,2 3-28-15,-2 1-15 0,0 4-11 0,0 2-20 16,0 3 5-16,0 2 6 0,0 0 3 0,0 0 2 16,0 38-5-16,-27-13-1 0,27 4 4 15,0 6 1-15,-25 7-3 0,25 5 1 0,0 3-20 16,-17 3-60-16,17 2-74 0,0 2-119 0,0-1-115 15,0 2-39-15,0-4-33 0,0 0-11 0,0-6-29 16,0-4-70-16,0-3-156 0,0-8-206 0,0-8 163 16</inkml:trace>
  <inkml:trace contextRef="#ctx0" brushRef="#br0" timeOffset="103508.73">17546 11043 4273 0,'18'-39'-2'0,"5"2"1"0,-2 4 21 15,-1 3 42-15,3-3 27 0,-2 6 26 0,-7 7-3 16,-1 4-40-16,-5 7-27 0,0 1-27 0,-6 3-26 16,0 2 0-16,-2 3-1 0,0 0 7 0,0 0 6 15,0 25 2-15,0-25-4 0,0 32-2 0,-29-12 2 16,29 3-5-16,0 1 2 0,-22-1-1 0,22 0 3 16,-17 2 2-16,17 0-1 0,-14 0-4 0,14-3-2 15,0 1-2-15,-9-3 5 0,9-2 5 0,0-1-4 16,0-2 4-16,0-3 0 0,27-3-6 15,-27-4 3-15,31-2-4 0,-10-2 3 0,0-1 3 0,3 0 3 16,1 0-3-16,0-27 0 0,2 27 3 0,-4-29 22 16,-3 11 34-16,-1-2 28 0,0-2 35 15,-7-3 10-15,2 0-19 0,-1-3 11 0,-7-2 10 16,2 1 0-16,-6-2 2 0,7 0-2 0,-9 1-10 16,2 6-26-16,-2 1-15 0,0 7-35 0,0 3-39 15,0 4-16-15,0 4-9 0,0 3-7 0,0 2 1 16,0 0 8-16,-21 0 11 0,21 24 6 0,0-24 0 15,-19 44 6-15,19-15-9 0,-12 11-8 0,12 5-27 16,-12 4-93-16,12 5-82 0,-7 1-106 0,7 4-74 16,-6 0-4-16,6-1-19 0,-4 0-30 0,4-3-49 15,-2-1-67-15,2-5-195 0,0-5-83 16,0-7 148-16</inkml:trace>
  <inkml:trace contextRef="#ctx0" brushRef="#br0" timeOffset="104314.56">18071 11080 3766 0,'20'-38'37'16,"3"0"6"-16,0 3 10 0,2 1 27 0,-5 3-25 15,5-2 8-15,-8 5 3 0,-3 4-10 0,-8 6-8 16,1 3-20-16,-5 3-9 0,-2 3-19 0,0 4-3 16,0 1 0-16,-33 4-4 0,33 0 2 15,-33 0-1-15,10 0-9 0,0 35-5 0,0-35-9 0,-1 33-2 16,-1-13 7-16,4 3 2 0,-2-1 4 15,3 0 0-15,1 1 1 0,-2-1-1 0,7 0 2 16,-1-2-1-16,3 1 7 0,4-2 6 0,2-2 0 16,6-2 7-16,0-2-2 0,0-3 1 0,0-2 1 15,28-4 3-15,-28-1 2 0,29-3-6 0,-29 0 5 16,38 0-5-16,-18 0 4 0,3-27 6 0,-2 27 4 16,-1-24 7-16,1 24-4 0,2-29-2 0,-5 12-2 15,-1-1-1-15,-1-1 7 0,-1-2-3 0,-3 2-3 16,-3-1-8-16,-1 0 1 0,-4 2-5 0,-2 2 0 15,-2 2-2-15,2 4-5 0,-2 2-3 16,0 3 0-16,0 4-1 0,0 1 2 0,0 0 6 0,0 0 0 16,0 28 2-16,-23-28-2 0,23 33 2 15,0-12-2-15,-14 3-7 0,14 1 1 0,0 2-9 16,0 0-2-16,0-1 7 0,0-2-5 0,0 0 8 16,0-4 3-16,0-1-1 0,0-4 4 0,0-4 1 15,0-4 4-15,23-5 2 0,-23-2 2 0,20 0-4 16,-20 0 3-16,17-30 10 0,-17 30 12 0,21-39 19 15,-11 15 1-15,0-3 2 0,-2-1-2 0,3 0-13 16,-1-4-6-16,0 2-1 0,-1-1-11 0,1 2 1 16,0 0 9-16,-3 5 0 0,1 0 3 0,-4 4-4 15,2 3-10-15,0 4-11 0,-1 6-6 16,-1 0-3-16,0 5-3 0,-2-2-3 0,2 4 8 16,0 0 1-16,0 0 2 0,3 26 2 0,-1-26-7 15,2 39 0-15,2-10 4 0,1 4-3 0,-1 3 2 16,-2 5 5-16,-2 2-6 0,5 1 4 0,-7-1-1 15,0-1-9-15,-2 0 10 0,2-1-4 0,-2-2 1 16,0-1 1-16,-2-4-6 0,0-4 4 0,0-3-5 16,2-4 7-16,-2-5-12 0,0-4-5 0,0-4 6 15,0-2 1-15,0-4 10 0,0-4-7 0,0 0-15 16,0 0-12-16,0 0-6 0,0-34 14 0,0 34 11 16,0-36 5-16,0 13 10 0,0-4 0 15,0 0-3-15,0-4 7 0,0-1-7 0,0 0 2 16,0-3 3-16,0-1-2 0,0 2 3 0,0-3-4 15,0 1 3-15,27 3-9 0,-27-2 7 0,23 5-2 16,-23-2-2-16,33 3 7 0,-16 2-6 0,5 7 3 16,3 2-4-16,2 3-4 0,2 3 1 0,0 2 0 15,2 5 3-15,0 2 0 0,-2 3 5 0,0 0-7 16,-2 0-18-16,-5 0-29 0,-1 0-41 0,-6 31-42 16,-5-31-55-16,-2 35-41 0,-8-16-36 0,0 4-32 15,0 2-22-15,-27 0-53 0,27-1-130 0,-41-3-165 16,16-3 90-16,0-2 127 0</inkml:trace>
  <inkml:trace contextRef="#ctx0" brushRef="#br0" timeOffset="104829.6">18749 11078 4197 0,'0'0'38'0,"41"0"13"0,-14-29 34 16,0 29 45-16,4-28 27 0,4 8 53 0,-6 20 48 16,0-30 28-16,-2 30 9 0,-7-27-3 0,1 27-42 15,-6-19-36-15,-1 8-63 0,-6 11-64 0,-1-11-41 16,-3 11-45-16,-2-5-12 0,-2 5-5 0,0 0-3 15,0 0 6-15,0 0 1 0,0 0 4 0,0 0 12 16,0 0 0-16,0 0 1 0,0 0 4 0,0 20-5 16,0-20-2-16,0 0 2 0,0 0 0 0,0 15 7 15,0-15-4-15,0 0-5 0,0 0-20 16,0 0-9-16,18-22 1 0,-18 22 6 0,19-31 12 16,-19 13 8-16,21-2 0 0,-21-2-1 0,16 2-5 15,-16 3-22-15,0-1-4 0,10 3-13 0,-10 2-11 16,0 0-1-16,0 1-14 0,0 5-22 0,0 0 1 15,-28 1 5-15,28 1 21 0,-25 5 30 0,25 0 13 16,-27 0 25-16,12 0-6 0,-5 23 4 0,5-23 10 16,-3 29-12-16,1-7 4 0,1 0 6 0,1 5-6 15,1 1-4-15,3 7 14 0,-1 0-14 0,4 3-4 16,3-1 9-16,3 1-13 0,2 1 12 0,0-2 1 16,0 2-8-16,0-3 0 0,27-1 4 0,-27-1 0 15,23-3 9-15,-23-2-5 0,33-5-7 0,-14-3 8 16,1-5-8-16,1-3 8 0,8-5 5 15,-2-5-9-15,2-3 0 0,2 0-5 0,2 0-34 16,-2-35-10-16,0 14-20 0,0-2-27 0,-4-8 21 16,-2 2 1-16,-3-4-1 0,-3-5 7 0,-5 0 1 15,-1-1-2-15,-5 1 22 0,-2-1-2 0,0 0-7 16,-1 0-13-16,-3 2-10 0,0 3 3 0,4 3-3 16,-2 3 8-16,4 5-12 0,-4 0-12 0,5 4-23 15,-3 6-28-15,2 0-39 0,-2 2-51 0,3 4-52 16,-3 1-47-16,-2 3-46 0,2 3-60 0,-2 0-161 15,3 0-75-15,-1 0 111 0</inkml:trace>
  <inkml:trace contextRef="#ctx0" brushRef="#br0" timeOffset="105241.72">19706 10640 4487 0,'29'-15'3'0,"2"1"4"0,-4 1 10 0,-3 0 67 16,1-9 61-16,-6 10 60 0,-5 4 62 0,-5 3-17 16,-7 2-32-16,0 1-73 0,-2 1-67 0,0 0-46 15,0 0-36-15,-27 1 9 0,27 0-1 16,-35 0-7-16,10 0 8 0,-4 0-9 0,0 28-4 16,-2-28 9-16,6 27-18 0,5-9 17 0,1 2 7 15,5 1-8-15,3 2 17 0,11 1-11 0,-8 1-6 16,8 2 13-16,0 3-1 0,0 1 1 0,0-2 39 15,0 0 45-15,31 0 40 0,-31 0 47 0,35-5 2 16,-14 1-29-16,4-5-27 0,-1-2-37 0,1-1-29 16,-4-3-15-16,2-2 0 0,-5-2 18 0,1-2 18 15,-5-3 11-15,-3 0-4 0,-3-2-23 0,-2 2-32 16,-6-5-22-16,4 1-15 0,-2 1-6 0,-2 0-3 16,0-2 0-16,0 1 7 0,0 3 3 0,0 1 9 15,0 5-1-15,-25 2-2 0,25 3-5 16,-26 5-18-16,26 2-27 0,-40 2-39 0,20 3-43 15,-5 0-63-15,2 2-80 0,-4-1-129 0,4-1-95 16,-1-2-42-16,-3-1 6 0,2-5 31 0,-2-4-14 16,0-5-70-16,-2-7-236 0,2-3-108 0,-2 0 158 15</inkml:trace>
  <inkml:trace contextRef="#ctx0" brushRef="#br0" timeOffset="105477.73">19948 10370 6145 0,'51'-18'-8'0,"-3"4"5"16,-3 1 3-16,-5 4 23 0,9-7 102 0,-14 12 90 0,-4 4 68 16,-4 0 50-16,-8 0-54 0,0 37-72 15,-3-37-51-15,-6 38-40 0,-1-12-24 0,-3 5-19 16,-6 1-16-16,0 7-29 0,0 3-16 0,0 0 4 16,0 8-3-16,-29 3-3 0,29 4-1 0,-27 4-7 15,27 3-1-15,-33 3 2 0,12 3-2 0,1 4-47 16,-7-2-49-16,0 2-57 0,-2-5-76 0,-6-1-54 15,0-4-121-15,0-3-179 0,-5-2-106 0,3-7-84 16,-2-3-73-16,-3-3-68 0,-5-4-220 0,3-10 189 16</inkml:trace>
  <inkml:trace contextRef="#ctx0" brushRef="#br0" timeOffset="-1631.71">6989 14298 2177 0,'-4'0'33'0,"2"0"15"0,-2 0 9 0,2 0 24 15,-3 0-8-15,5 0 16 0,0 0 21 0,0 0 1 16,0 0 2-16,-2 0-9 0,2 0-8 16,0 0 0-16,0 0-6 0,-2 0 7 0,0 0 0 15,0 0-2-15,-2 0 0 0,2 0-5 0,-2 0-6 16,0 0-4-16,2 0-8 0,0 0-7 0,-1 0-3 16,3 0-6-16,-2 0 2 0,0 0 2 0,2 0 3 15,0 0 1-15,-2 0 2 0,2 0 1 0,-2 0 3 16,2 0 6-16,0 0 3 0,0 0 3 0,0 0 11 15,0 0 0-15,-2 0-4 0,2 0-2 0,0 0-12 16,-2 0-1-16,2 0 9 0,0 0-6 0,0 0 4 16,0 0 0-16,0 0-21 0,0 0 0 0,0 0-22 15,0 0-24-15,25 0-5 0,-25 0-13 16,29 0 8-16,-6 0 10 0,3 0 22 0,5 0 25 16,7 0 16-16,3 0 16 0,4 0 22 0,5 0-1 15,8 0-3-15,-2 0 8 0,8 0-17 0,4 0 0 16,6 0 13-16,5 0-2 0,4 0-9 0,1 0-1 15,5 0-14-15,8 0-21 0,5 0-22 0,7 0-28 16,7 0-14-16,4 0 20 0,4-23 41 0,4 23 35 16,0 0 17-16,0-18 0 0,-3 18-14 0,-10 0-20 15,-7-16-23-15,-5 16-24 0,-6 0-24 0,-8-12-12 16,-8 12 0-16,-5-10 0 0,-10 10 0 0,-6-8 0 16,-8 4 0-16,-6-1 0 0,-5 0 0 15,-4 2 0-15,-6-2 0 0,-4 2 0 0,-2-1 0 16,-5 0 0-16,1 1 0 0,-6 1 0 0,-3 2 0 15,-4-4 0-15,-4 3 0 0,1 1 0 0,-3-2 0 16,-2 2 0-16,0 0 0 0,0 0 0 0,0 0 0 16,0 0 0-16,0 0 0 0,0 0 0 0,0 0 0 15,0 0 0-15,0 0 0 0,0 0 0 0,0 0 0 16,0 0 0-16,0 0 0 0,0 0 0 0,0 0 0 16,0 0 0-16,0 0 0 0,0 0 0 0,0 0 0 15,0 0 0-15,0 0 0 0,0 0 0 0,0 0 0 16,0 0 0-16,0 0 0 0,0 0 0 15,0 0-24-15,0 0-80 0,0 0-105 0,0 0-147 16,0 0-184-16,0 0-167 0,0 0-90 0,0 0-87 16,0 0-53-16,0 0-241 0,0 0 137 0,0 17 234 15</inkml:trace>
  <inkml:trace contextRef="#ctx0" brushRef="#br0" timeOffset="-674.8">9569 14072 2169 0,'0'33'-2'0,"0"-33"-5"16,20 23-1-16,-20-23 0 0,0 0 0 0,0 0 6 15,17 11-4-15,-17-11-12 0,10 9-8 0,-10-9-22 16,11 14-5-16,-11-7 0 0,4-1-4 0,-4 1 7 16,2 0-6-16,0-2-1 0,-2-2 9 0,0 1 15 15,0-1 14-15,0-2 16 0,0 0 3 0,0 0 4 16,0-1 0-16,0 0-1 0,0 0 5 0,0 0-1 16,0 0 1-16,0 0 0 0,0 0-4 0,0 0-8 15,0 0 0-15,0 0-19 0,0 0-40 16,0 0-84-16,0 0-96 0,0 0-121 0,18-15 13 0,-18 15 89 15</inkml:trace>
  <inkml:trace contextRef="#ctx0" brushRef="#br0" timeOffset="1161.77">13742 14368 1697 0,'0'0'11'0,"0"0"9"0,0 18 60 15,-25-18 33-15,25 0 21 0,0 0 14 0,0 0-45 16,0 12-15-16,-14-12-11 0,14 0-8 0,0 0 4 16,0 9 1-16,0-9-6 0,0 0 1 0,0 0-10 15,0 0-8-15,0 0 1 0,0 0-2 0,0 0 10 16,0 0 8-16,0 0 0 0,0 0 14 0,0 0 1 16,0 0-1-16,0 0-1 0,0 0-11 0,0 0-5 15,0 0 4-15,0 0-5 0,0 0-11 0,25 0-10 16,-25 0-15-16,35 0-1 0,-10 0 8 15,8 19 12-15,4-19 7 0,6 0 4 0,7 0-6 0,6 0-12 16,0 0-9-16,8 0-10 0,10 0-10 16,11 13 2-16,8-13-7 0,14 0 4 0,7 7 21 15,14-7 11-15,13 6 12 0,10-1 1 0,2-2-2 16,6-2 12-16,2 1-3 0,2-2 5 0,3 0-4 16,-3 0-21-16,0 0 0 0,5 0 1 0,-7 0-9 15,-2 0 12-15,2-21 8 0,-6 21-14 0,0 0-10 16,-4-16-18-16,4 16-12 0,0 0 4 0,0-13 33 15,-4 13 36-15,4 0 13 0,-6 0 23 0,-4 0-1 16,-7 0-10-16,-7 0 14 0,-7 0-26 0,-4 0-15 16,-5 0-16-16,-5 0 3 0,-7 0 28 0,-6 0 21 15,-6 0 28-15,-16 0-6 0,-7 0 0 16,-14 0 0-16,-11 0-16 0,-12 0-16 0,-8 0-31 16,-7 0-38-16,-9 0-21 0,-1 0-15 0,-4 0 1 15,-2 0 2-15,0 0 1 0,0 0-3 0,0 0-4 16,0 0 0-16,0 0 1 0,0 0 0 0,0 0-1 15,0 0-25-15,0 0-8 0,0 0-5 0,0 0-7 16,0 0 12-16,0 0-5 0,0 0-10 0,0 0-21 16,0 0-34-16,0 0-47 0,0 0-79 0,-19 0-62 15,19 0-42-15,0 0-28 0,0 0-9 0,0 0-42 16,0 0-74-16,0 0-71 0,0 0-57 0,0 21-167 16,0-21 65-16,0 18 160 0</inkml:trace>
  <inkml:trace contextRef="#ctx0" brushRef="#br0" timeOffset="2037.28">653 15383 1367 0,'0'0'3'0,"0"0"-3"0,0 0-7 0,0 0-20 16,0 0-6-16,0 0 3 0,0 0 7 0,0 0 23 15,0 0 6-15,0-22-6 0,0 22 0 16,0 0-15-16,0-19-29 0,0 19-33 0,0-15-51 16,0 15-76-16,0-15-71 0,0 7 40 0</inkml:trace>
  <inkml:trace contextRef="#ctx0" brushRef="#br0" timeOffset="2485.32">936 15188 2900 0,'-10'0'14'0,"2"0"-4"16,0 0 2-16,5 12-2 0,3-12-14 0,0 0 7 15,0 0 6-15,0 0 20 0,-4 0 24 0,4 0 28 16,0 0 12-16,0 0 3 0,0 0-14 0,0 0-32 16,0 0-18-16,0 0-22 0,0 0-5 0,0 0 4 15,0 0 14-15,0 0 20 0,0 0 16 0,0 0 6 16,0 0-7-16,31 0-12 0,-12 0-6 15,12 0 10-15,10 0 9 0,9 0 15 0,8 0 12 0,18-20 1 16,5 20-2-16,10-19-8 0,8 19-14 16,6-23-4-16,5 23 4 0,-7-23 4 0,9 12 8 15,-9-2 10-15,-3 3 3 0,-3 0-1 0,-15 3 1 16,-5 0-8-16,-11 1-3 0,-10 1 4 0,-13 0-5 16,-8 2-21-16,-14 1-20 0,-4 2-25 0,-9-2-16 15,-4 1-4-15,-4 1-3 0,0 0 0 0,0 0-7 16,0 0-11-16,0 0-18 0,0 0-21 0,-21 0-43 15,21 0-39-15,-22 21-61 0,22-21-89 0,-36 17-93 16,16-17-105-16,-5 23-139 0,-2-9-258 16,4-14 68-16,-3 19 163 0</inkml:trace>
  <inkml:trace contextRef="#ctx0" brushRef="#br0" timeOffset="73932.82">7361 15388 2416 0,'-6'-18'37'0,"2"18"12"0,2 0 5 15,0 0 25-15,2 0-13 0,0-12 19 0,0 12 21 16,0 0-3-16,0 0-2 0,0 0-16 0,0 0-17 16,0 0-11-16,0 0-4 0,0 0 0 0,0 0 0 15,0 0 5-15,0 0 2 0,0 0 8 0,0 0 7 16,0 0 8-16,0 0 7 0,0 0-1 0,0 0-6 15,0 0-4-15,0 0-11 0,0 0-7 0,0 0-7 16,0 0 0-16,0 0-10 0,0 0-1 16,0 0-3-16,0 0-3 0,0 0-4 0,0 0 3 0,0 0 4 15,0 0-2-15,0 0 4 0,0 0-4 16,0 0-6-16,0 0-6 0,0 0 1 0,0 0 1 16,0 0 6-16,0 0 3 0,0 0 5 0,0 0-6 15,0 0 3-15,0 0-5 0,0 0-10 0,0 0-5 16,35 0-11-16,-35 0 2 0,41 0 1 0,-16 0 12 15,4 0 2-15,2 0-2 0,-2 0-2 0,2 0-14 16,-2 0-6-16,0 0 0 0,2 0-1 0,0 0 5 16,0 0 13-16,2 0 23 0,0 0 8 0,0 0 15 15,0 0-7-15,0 0-6 0,0 0-12 0,0 0-3 16,-2 0-1-16,2 0-10 0,-2-17 8 0,0 17-4 16,0 0 1-16,-4 0-5 0,0 0-4 0,0-14-4 15,-4 14-13-15,-1 0 8 0,-3 0-8 16,2-9-4-16,-5 9 4 0,3-4-8 0,-5 4 11 15,1-2 1-15,-3-1 4 0,-2 2 0 0,-1 1-1 16,-3 0 10-16,-2 0 3 0,0 0 14 0,-2 0-8 16,0 0-7-16,2 0-5 0,1 0-17 0,3 0-2 15,0 0 1-15,2 0-4 0,3 0 1 0,-1 0-1 16,1 0 1-16,1 0 2 0,1 0 1 0,-1 0-4 16,1 0 4-16,-3 0 4 0,0 0 11 0,1-14 7 15,1 14 18-15,-1 0 14 0,-3 0 19 0,0 0 1 16,1 0-11-16,-1 0-22 0,-4-6-24 0,4 6-10 15,-1 0-4-15,1-4-3 0,0 3-4 16,1 0 0-16,1 1-2 0,1-1 0 0,1 0 3 16,1 1 8-16,-1-3-8 0,3 3 9 0,1-1-4 15,-1 1-5-15,1 0 6 0,-1 0-5 0,1 0 5 16,1-1 2-16,-2 1-7 0,1 0 2 0,-3-2 3 16,1 1-6-16,3 0 5 0,1-1-2 0,-1 2-6 15,-2-3 6-15,1 3 0 0,-1-1 2 0,3-1 1 16,-1 1-9-16,2-2 5 0,-3 2-3 0,-1 1-2 15,1 0 8-15,-1-1-3 0,4-1 2 0,-3 2 1 16,1-1-8-16,-5 1 3 0,3 0 3 16,1-3 0-16,-3 3 5 0,-1-1-5 0,-3 1 1 0,-1 0-3 15,0 0 0-15,-3 0 5 0,1 0-7 16,-2 0 8-16,0 0-2 0,-2 0-1 0,1 0 5 16,-1 0-7-16,-2 0 0 0,2-1 4 0,0 1-3 15,-2 0-1-15,0 0 2 0,0 0-1 0,0 0-1 16,0 0 4-16,0 0-3 0,-2 0-1 0,0 0 2 15,0 0-1-15,2 0 3 0,-2 0-2 0,0 0-1 16,0 0 0-16,0 0 3 0,3 0-3 0,1 0-4 16,-2 0 7-16,0 0-8 0,4 0 5 0,-2-2 0 15,2 2-6-15,3 0 8 0,-1-2-6 0,0 1 1 16,0 0 0-16,1 1-4 0,1-1-2 16,0 0 6-16,1 1-6 0,1-2 7 0,-4 2-2 15,3 0 3-15,-1-1 1 0,-4 1-7 0,0 0 10 16,1 0-9-16,-5 0 9 0,-2 0-3 0,2 0 4 15,-2 0 5-15,0 0-3 0,0 0 1 0,0 0-7 16,0 0-2-16,0 0 2 0,0 0 4 0,0 0 1 16,0 0 1-16,0 0-5 0,0 0 2 0,0 0 0 15,0 0 4-15,0 0 31 0,0 0 9 0,0 0 7 16,0 0 11-16,0 0-15 0,0 0-7 0,0 0-4 16,0 0-12-16,0 0-16 0,0 0-6 0,0 0 0 15,0 0-8-15,0 0 5 0,0 0 1 0,0 0-10 16,0 0 9-16,0 0-8 0,0 0 1 15,0 0 1-15,0 0-7 0,0 0 6 0,0 0-1 16,0 0 2-16,0 0 0 0,0 0-2 0,0 0-4 16,0 0 1-16,0 0 3 0,0 0 1 0,0 0 12 15,0 0 5-15,-17 19 11 0,17-19 13 0,0 16 3 16,0-16-2-16,0 23-5 0,0-10-12 0,0 2-9 16,-10-3 5-16,10 1 0 0,0 0 23 0,-6 1 15 15,-1-1-4-15,7 5-2 0,-4-3-19 0,2 0-19 16,0 2 2-16,2 1-4 0,0-1 1 0,0 0 8 15,0 1-14-15,0-2 10 0,0 1 5 0,0 2-4 16,0-1 9-16,0-1-6 0,0 2-11 16,0-1-2-16,0 2 1 0,0 1-3 0,0-2 0 0,0 2 0 15,0-3 0-15,0 4 1 0,0-3 0 16,0 2 3-16,0-1-2 0,15 0-1 0,-15-2 0 16,0-1 1-16,0 4 0 0,0-1-2 0,0-2 1 15,0-3-1-15,0 4-3 0,0-1 1 0,0 1-3 16,0-3 2-16,0 3 6 0,0-1 1 0,0-1 0 15,0 3-3-15,0-1-4 0,0-2 1 0,-19 2 2 16,19-1 0-16,0-1 1 0,0 1 1 0,-10-3-1 16,10 1 0-16,0-1 1 0,0-1 3 0,0 0 5 15,-6 1 5-15,6-3 2 0,0 2-2 0,0 1-3 16,0-2-7-16,0-1 1 0,0 1-2 0,-5 0 4 16,5 0-2-16,-2-1 0 0,2 0 2 15,0 0-2-15,-2 1 9 0,2 1 23 0,0-1 19 16,-2 0 5-16,0 1-2 0,2-1-24 0,-2 1-20 15,2-1-5-15,0 0-1 0,0 0-2 0,0 0-1 16,-2-1-7-16,2 0-2 0,0 1 2 0,0 0 1 16,-2 0 5-16,2 1-1 0,0-1-3 0,0 0 2 15,0 1-1-15,0-1-1 0,0-1 4 0,0 0 1 16,0 0-3-16,0-3 4 0,0 0-2 0,0-3 2 16,0 3 4-16,0-2 0 0,-2 0 4 0,2-1-4 15,0 2 8-15,0-1-2 0,0-1-4 0,0 2-2 16,0-4-12-16,0-2-2 0,0 1 0 15,0 0 0-15,0-3 0 0,0 1 0 0,0-1 0 16,0 0 0-16,0 0 0 0,0 0 0 0,0 0 0 16,0 0 0-16,0 0 0 0,0 0 0 0,0 0 0 15,0 0 0-15,0 0 0 0,0 0 0 0,0 0 0 16,0 0 0-16,0 0-9 0,0 0-93 0,0 0-113 16,0 0-152-16,0 0-236 0,0 0-162 0,0 0-132 15,-23 0-133-15,7-21-173 0,-3 21 23 0,-10-24 244 16</inkml:trace>
  <inkml:trace contextRef="#ctx0" brushRef="#br0" timeOffset="75561.35">7462 15331 2375 0,'0'-6'38'0,"0"5"23"0,0 0 28 0,0-1 30 0,0 2 1 16,0-1 20-16,0 1 14 0,0 0 9 0,0 0-4 15,0 0-11-15,0 0-12 0,0 0-10 16,0 0-11-16,0 0-11 0,0 0-9 0,0 0-7 16,0 0 0-16,0 0 6 0,0 0 4 0,0 0 6 15,0 0 11-15,0 0 4 0,0 0 4 0,0 0 1 16,0 0-15-16,0 0-14 0,0 0-18 0,0 0-13 15,0 0-7-15,0 0 138 0,0 0 46 0,0 0 11 16,0 21-6-16,0-21-140 0,0 16-16 0,0-16 17 16,0 23 19-16,0-10-7 0,0 2-35 0,0-1-36 15,15 2-3-15,-15 0 21 0,0 3 15 0,0-1 7 16,10 0-1-16,-10 0-4 0,0 4-8 0,8 1-11 16,-6 0-17-16,1 2-14 0,-1 0 2 15,0 0 8-15,2 4 1 0,-2-2-9 0,0-1-9 16,0 0 0-16,0 0 2 0,0 0 1 0,-2-2 6 15,2-1-6-15,0 4 1 0,-2-4-5 0,0 0-9 16,0-1-6-16,0 0-10 0,0 1 0 0,0-2 0 16,0 0 0-16,0 0 0 0,2 0 0 0,-2-2 0 15,2 1 0-15,-2 0 0 0,0 0 0 0,2-1 0 16,1-1 0-16,-3-1 0 0,0 3 0 0,2-4 0 16,-2 2 0-16,4 0 0 0,0 1 0 0,-4-2 0 15,2-1 0-15,2 3 0 0,-4-3 0 0,4 0 0 16,-4 2 0-16,0-3 0 0,0 2 0 15,0 0 0-15,2-2 0 0,-2 3 0 0,0-3 0 16,0 1 0-16,2-2 0 0,-2 1 0 0,2-2 0 16,-2 2 0-16,0-1 0 0,0-3 0 0,0 2 0 15,0 0 0-15,0 0 0 0,0-1 0 0,0 2 0 16,0-1 0-16,0-1 0 0,0 1 0 0,0-1 0 16,0-1 0-16,0-1 0 0,0 0 0 0,0-1 0 15,0 1 0-15,0 0 0 0,0 0 0 0,0 1 0 16,0-1 0-16,0 2 0 0,0 0 0 0,0 0 0 15,0 1 0-15,0 0 0 0,-20-3 0 0,20 2 0 16,0-4 0-16,0 2 0 0,0-3 0 0,0-1 0 16,0-2 0-16,0 0 0 0,0-3 0 0,0 2 0 15,0-2 0-15,0 1 0 0,0-2 0 16,0 0 0-16,0 0 0 0,0 0 0 0,0 0 0 16,0 0 0-16,0 0 0 0,0 0 0 0,0 0 0 15,0 0 0-15,0 0 0 0,0 0 0 0,0 0 0 16,0 0 0-16,0 0 0 0,0 0 0 0,0 0 0 15,0 0 0-15,0 0 0 0,0 0 0 0,0 0 0 16,0 0 0-16,0 0 0 0,0 0 0 0,0 0 0 16,0 0 0-16,0 0 0 0,0 0 0 0,0 0 0 15,0 0 0-15,0 0 0 0,0 0 0 0,0 0 0 16,0 0 0-16,0 0 0 0,0 0 0 16,0 0 0-16,0 0 0 0,0 0 0 0,0 0 0 15,0 0 0-15,0 0 0 0,0 0 0 0,0 0 0 16,0 0 0-16,16 0 0 0,-3 0 0 0,3 0 0 15,11 0 0-15,0 0 0 0,6 0 0 0,4 0 0 16,7 0 0-16,-3 0 0 0,2 0 0 0,3 0 0 16,-1 0 0-16,5 0 0 0,4 0 0 0,-5-23 0 15,3 23 0-15,-4 0 0 0,-3-20 0 0,-4 20 0 16,-1-15 0-16,-5 15 0 0,-2-15 0 0,-2 5 0 16,-4 3 0-16,2-3 0 0,-2 1 0 0,-3 2 0 15,3 0 0-15,2-1 0 0,2 0 0 0,4 2 0 16,-4 2 0-16,0 0 0 0,4 1 0 0,-1 1 0 15,-1 1 0-15,-7 1 0 0,1 0 0 0,0 0 0 16,2 0 0-16,2 0 0 0,0 0 0 16,-2 0 0-16,2 0 0 0,0 0 0 0,0 0 0 15,-2 0 0-15,-2 0 0 0,-2 14 0 0,2-14 0 16,-5 0 0-16,1 0 0 0,-2 0 0 0,-5 0 0 16,-1 9 0-16,-3-9 0 0,-4 0 0 0,-1 0 0 15,-3 0 0-15,-4 0 0 0,0 0 0 0,0 0 0 16,0 0 0-16,0 0 0 0,0 0 0 0,0 0 0 15,0 0 0-15,0 0 0 0,0 0 0 0,0 0 0 16,0 0 0-16,0 0 0 0,0 0 0 0,0 0 0 16,0 0 0-16,0 0 0 0,0 0 0 15,0 0 0-15,0 0 0 0,0 0 0 0,0 0 0 16,0 0 0-16,0 0 0 0,0 0 0 0,0 0 0 16,0 0 0-16,0 0-17 0,0 0-225 0,0 0-324 15,0 0-334-15,-25 0-305 0,25 0-176 0,-31 19-101 16,31-19 335-16</inkml:trace>
  <inkml:trace contextRef="#ctx0" brushRef="#br0" timeOffset="80003.71">10371 16818 2613 0,'-4'0'24'0,"2"0"4"15,-1 0-1-15,-1 0 18 0,4 0 8 0,0-21 28 16,0 21 31-16,-2 0 12 0,0 0-6 0,2 0-16 15,-2 0-13-15,0 0-17 0,2 0-16 0,0 0-11 16,0 0-7-16,0 0-9 0,0 0 3 0,0 0 13 16,0 0 18-16,0 0 18 0,0 0 22 0,0 0 10 15,0 0-6-15,0 0-5 0,23 0-20 0,-23 0-11 16,23 0 1-16,-23 16-4 0,28-16-4 0,-9 0 1 16,6 0-9-16,0 0 7 0,6 0 4 0,4 0 1 15,8 0-2-15,9 0-12 0,10 0-15 16,8 0-16-16,11 0-8 0,14 0-4 0,12-18-4 0,15 18 0 15,17 0 1-15,14 0 20 0,16 0 38 16,15 0 37-16,13 0 23 0,7 0 7 0,3 0-6 16,8 0-12-16,2 0 25 0,-4 0 23 0,-6 0 30 15,-11 0 24-15,-14 0-8 0,-12 0-9 0,-18 0-25 16,-21 0-19-16,-20 0-10 0,-22 0-13 0,-19 0-11 16,-18-17-7-16,-15 17-26 0,-10 0-31 0,-10 0-30 15,-7 0-26-15,-6 0-8 0,-2 0-8 0,-2 0-3 16,0 0-11-16,0 0-47 0,0 0-33 0,0 0-50 15,0 0-6-15,0 0 45 0,-22 0-37 16,22 0-55-16,0 19-130 0,-19-19-153 0,19 28-50 16,-23-11-13-16,9 4-9 0,-5 1-37 0,-4-1-104 15,-3-2-302-15,-3-4 96 0,-4-4 196 0</inkml:trace>
  <inkml:trace contextRef="#ctx0" brushRef="#br0" timeOffset="85201.99">10850 16082 1457 0,'0'0'35'0,"0"0"8"0,0 0 6 0,0 0 0 16,0 0-18-16,0 0 16 0,0 0 18 0,0 0 16 15,0 0-8-15,0 0-9 0,0 0-12 0,0 0 1 16,0 0 5-16,0 0 5 0,0 0-1 0,0 0 1 16,0 0-6-16,0 0-3 0,0 0-2 0,0 0-4 15,23 0 5-15,-23 0-5 0,0 0-4 0,19 0-2 16,-19 0-11-16,16 0-5 0,-16 0-4 0,19 0-4 15,-7 0 4-15,5 0 5 0,-3 0 5 0,5 0 3 16,4 0 0-16,1 0 7 0,3 0 8 0,4 0 6 16,6 15 8-16,3-15-9 0,5 0-9 15,9 0-13-15,2 0-13 0,6 0 3 0,8 0-6 16,2 0 3-16,11 0-6 0,4 0-2 0,10 0-5 16,6 0-4-16,17 0 4 0,11 0 9 0,9 0 26 15,5 0 12-15,2 0 16 0,3 0 6 0,-5 0-11 16,-4 0 6-16,-9 0 1 0,-12 0-1 0,-15 0 5 15,-5 0-10-15,-14 0-2 0,-13 0 3 0,-13 0 11 16,-15 0 15-16,-10 0-8 0,-12 0-23 0,-6 0-27 16,-9-19-28-16,-4 19-10 0,-4 0 1 0,0 0-5 15,0 0-3-15,0 0 3 0,0 0-3 0,0 0 4 16,0 0-3-16,0 0-25 0,0 0-23 16,0 0-26-16,0 0-27 0,0 0 21 0,0 0-13 15,0 0-46-15,-19 0-37 0,19 0-76 0,0 22-52 16,-14-22-37-16,14 0-90 0,-25 22-165 0,13-22-69 15,-5 0 110-15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74923-5C52-4147-AEC0-9FADA0E950F4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14CE7-2D62-4DCB-BEDD-BE4A48899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4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96C5-2ECE-4ADF-9CB6-6ACA03617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E4D7-CD54-4D3B-AFD0-C0EC0AB76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182A-711D-4000-B7A5-E353259B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E46-B005-4084-82A3-BAEC308C0497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04C23-4AB2-497B-A66B-A44CA1E8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0DDA0-5045-460A-A565-AEEF23B3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B48D-A795-4DE0-9CBB-A0E3C017B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46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0A66-2D12-4FF5-90A4-651B049C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5897D-FFAC-4126-B4EB-F89E6B2EA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927C3-9166-44B9-9470-E6CD6B55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E46-B005-4084-82A3-BAEC308C0497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25616-2F9D-40F5-831C-B443A595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0C5B8-5D30-4A90-81A8-2C46B83B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B48D-A795-4DE0-9CBB-A0E3C017B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9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BBE6E-7792-4DCC-91E8-2B172DE20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31993-F4F7-4DAC-981A-CF23181C7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E0EEF-2895-421A-97CC-0B36D612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E46-B005-4084-82A3-BAEC308C0497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B5550-5837-446E-98C5-C0ACB761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1F416-CFF7-4CD7-BE81-665BCAF8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B48D-A795-4DE0-9CBB-A0E3C017B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227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1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05-03-2023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1" y="728134"/>
            <a:ext cx="4346359" cy="537865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1295400" y="1680839"/>
            <a:ext cx="3403848" cy="21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867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2400"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1" y="728134"/>
            <a:ext cx="4346359" cy="537865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1295400" y="1680839"/>
            <a:ext cx="3403848" cy="21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867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64913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5228" y="6205183"/>
            <a:ext cx="2743200" cy="365125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05-03-2023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2635" y="5349875"/>
            <a:ext cx="2743200" cy="365125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1"/>
            <a:ext cx="12192000" cy="6205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29" y="762517"/>
            <a:ext cx="2743200" cy="73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99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/>
          <p:nvPr/>
        </p:nvSpPr>
        <p:spPr>
          <a:xfrm>
            <a:off x="-575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5"/>
          <p:cNvSpPr txBox="1">
            <a:spLocks noGrp="1"/>
          </p:cNvSpPr>
          <p:nvPr>
            <p:ph type="title"/>
          </p:nvPr>
        </p:nvSpPr>
        <p:spPr>
          <a:xfrm>
            <a:off x="840317" y="725998"/>
            <a:ext cx="7987424" cy="74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35" name="Google Shape;3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23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488B-695C-4670-B0A9-5EDAFC9E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5B85-2562-4133-A5B8-929F3779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004D-F992-4A57-B75A-597124D1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E46-B005-4084-82A3-BAEC308C0497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23AFA-0C03-4ACA-8C65-CB4D496A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6215-A6A8-4049-8158-7B6780E9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B48D-A795-4DE0-9CBB-A0E3C017B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0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3835-A404-45D7-A552-DAEAC4A6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EB093-E24B-4E7D-A0AC-E97015121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C7D9-2424-4AD1-8EB8-63F57D43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E46-B005-4084-82A3-BAEC308C0497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8C86-9E3F-4B21-AD8B-7D3CCABD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B42C-CEBE-4952-BDA8-767CD6CD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B48D-A795-4DE0-9CBB-A0E3C017B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94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36BE-5CAA-45AC-958A-4CD08927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377C-CADD-4680-8893-30DE03435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6B59B-6C78-4933-8D13-8B5BCD313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C1495-0D6F-4D52-A89C-94E557C5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E46-B005-4084-82A3-BAEC308C0497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95ABE-1D66-42E3-A4FB-61E74B48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AED41-BAC7-4D04-A606-2726965A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B48D-A795-4DE0-9CBB-A0E3C017B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03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1CCB-FA06-4AA7-BD1E-E0D94754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F568B-EC71-4C31-BBF1-4B198187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D54B0-3B1F-4C8B-AD3E-81641E677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AF474-8233-4148-B96F-DAB56CA31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CF467-BB97-49DB-94C0-5D6AECC81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79CD8-3105-40E6-A712-6DEBF82E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E46-B005-4084-82A3-BAEC308C0497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B7175-C638-49E0-B163-FFB6AFD8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D2F60-EFA4-4D1B-894B-053D139D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B48D-A795-4DE0-9CBB-A0E3C017B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06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8561-7482-4745-B3E6-7CA33612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B1C07-A3F9-4BF7-BDBC-4E1844AE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E46-B005-4084-82A3-BAEC308C0497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A844F-8635-42AA-94FC-4D4A0CD1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3C8BD-FB3F-42D3-BF72-9915EE53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B48D-A795-4DE0-9CBB-A0E3C017B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7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2FDB2-F8C6-4195-80DE-34EB771A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E46-B005-4084-82A3-BAEC308C0497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CBD9A-7914-42B7-A4A4-46FA82D2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9F4BA-9363-4598-9100-8802594F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B48D-A795-4DE0-9CBB-A0E3C017B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79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1838-A8D2-465F-B98A-3CA19072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B073-9F9E-4E7D-B802-FAE4FA9D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83DE9-A5C6-4B83-BE54-9F443ADD5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D5B1B-A164-4E64-9223-3991611D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E46-B005-4084-82A3-BAEC308C0497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DA12C-68C8-4AB6-8052-96B8D73A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34777-53A7-48C8-84D7-D37EE927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B48D-A795-4DE0-9CBB-A0E3C017B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5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A3A6-D3C9-428E-8E2D-AF3C0894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34BF8-10E6-4718-AF97-122F79FDA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DA7F6-007B-40AA-A9D3-8FDC42CD0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619D-B391-41C8-A279-C6E93B16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CE46-B005-4084-82A3-BAEC308C0497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9A53B-CD9E-4075-AF7E-A6AE29CD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53032-043F-44F7-BFE5-0105EC16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B48D-A795-4DE0-9CBB-A0E3C017B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0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26ED5-B044-46FB-8121-A9CB9384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7C0F-DD7A-4289-926E-4BEEB928C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5B01E-5862-42A4-B357-D165EE864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ECE46-B005-4084-82A3-BAEC308C0497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0926-03AF-4BDD-BAC8-B816B2B2C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BF2D7-5C7D-49DD-B079-C5480D053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0B48D-A795-4DE0-9CBB-A0E3C017B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47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8509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76C36027-EA19-5546-BD93-2BE9B7E2B92B}" type="datetime1">
              <a:rPr lang="en-IN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pPr/>
              <a:t>05-03-2023</a:t>
            </a:fld>
            <a:endParaRPr dirty="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86233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IN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pPr/>
              <a:t>1</a:t>
            </a:fld>
            <a:endParaRPr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897" y="1"/>
            <a:ext cx="4346359" cy="5389033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978372" y="1417382"/>
            <a:ext cx="4001283" cy="151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1800"/>
            </a:pPr>
            <a:r>
              <a:rPr lang="en-IN" sz="20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sz="2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Machine Learning</a:t>
            </a:r>
            <a:endParaRPr sz="2000" dirty="0"/>
          </a:p>
          <a:p>
            <a:pPr>
              <a:lnSpc>
                <a:spcPct val="90000"/>
              </a:lnSpc>
              <a:spcBef>
                <a:spcPts val="1333"/>
              </a:spcBef>
              <a:buClr>
                <a:srgbClr val="000000"/>
              </a:buClr>
              <a:buSzPts val="1800"/>
            </a:pPr>
            <a:r>
              <a:rPr lang="en-IN" sz="20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lang="en-IN" sz="2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2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</a:t>
            </a:r>
            <a:endParaRPr sz="2000" dirty="0"/>
          </a:p>
          <a:p>
            <a:pPr>
              <a:lnSpc>
                <a:spcPct val="90000"/>
              </a:lnSpc>
              <a:spcBef>
                <a:spcPts val="1333"/>
              </a:spcBef>
              <a:buClr>
                <a:srgbClr val="000000"/>
              </a:buClr>
              <a:buSzPts val="1800"/>
            </a:pPr>
            <a:r>
              <a:rPr lang="en-IN" sz="20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sz="2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Siddhesh Gunjal</a:t>
            </a:r>
            <a:endParaRPr sz="2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B04E804E-6D28-4194-B0E9-3C042462885E}"/>
              </a:ext>
            </a:extLst>
          </p:cNvPr>
          <p:cNvSpPr txBox="1">
            <a:spLocks/>
          </p:cNvSpPr>
          <p:nvPr/>
        </p:nvSpPr>
        <p:spPr>
          <a:xfrm>
            <a:off x="28832" y="0"/>
            <a:ext cx="12163168" cy="94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+mn-lt"/>
              </a:rPr>
              <a:t> Calculation of R-Squared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AECAC-5C85-4BE4-BA35-C28AD3D52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913"/>
            <a:ext cx="12192000" cy="56464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5C6DA9-65F0-48E2-8FFD-9D0A378AE168}"/>
              </a:ext>
            </a:extLst>
          </p:cNvPr>
          <p:cNvSpPr/>
          <p:nvPr/>
        </p:nvSpPr>
        <p:spPr>
          <a:xfrm>
            <a:off x="285226" y="6191075"/>
            <a:ext cx="2021746" cy="511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7557FB-D35D-4CF0-8012-CFAF21B7B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6" y="6222228"/>
            <a:ext cx="1793194" cy="4805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7EC044-2D14-F945-3467-B1C677C4048B}"/>
                  </a:ext>
                </a:extLst>
              </p14:cNvPr>
              <p14:cNvContentPartPr/>
              <p14:nvPr/>
            </p14:nvContentPartPr>
            <p14:xfrm>
              <a:off x="235080" y="765360"/>
              <a:ext cx="8585280" cy="5339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7EC044-2D14-F945-3467-B1C677C404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720" y="756000"/>
                <a:ext cx="8604000" cy="53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84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519A72-F61C-29A7-F81E-E5F1F763B548}"/>
                  </a:ext>
                </a:extLst>
              </p14:cNvPr>
              <p14:cNvContentPartPr/>
              <p14:nvPr/>
            </p14:nvContentPartPr>
            <p14:xfrm>
              <a:off x="1608120" y="232200"/>
              <a:ext cx="10576440" cy="536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519A72-F61C-29A7-F81E-E5F1F763B5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760" y="222840"/>
                <a:ext cx="10595160" cy="538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8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B04E804E-6D28-4194-B0E9-3C042462885E}"/>
              </a:ext>
            </a:extLst>
          </p:cNvPr>
          <p:cNvSpPr txBox="1">
            <a:spLocks/>
          </p:cNvSpPr>
          <p:nvPr/>
        </p:nvSpPr>
        <p:spPr>
          <a:xfrm>
            <a:off x="28832" y="0"/>
            <a:ext cx="12163168" cy="94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+mn-lt"/>
              </a:rPr>
              <a:t>Variable Inflation Factor (VIF)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C6DA9-65F0-48E2-8FFD-9D0A378AE168}"/>
              </a:ext>
            </a:extLst>
          </p:cNvPr>
          <p:cNvSpPr/>
          <p:nvPr/>
        </p:nvSpPr>
        <p:spPr>
          <a:xfrm>
            <a:off x="285226" y="6191075"/>
            <a:ext cx="2021746" cy="511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7E9A2-4AC6-45C2-B455-065E2DC1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351"/>
            <a:ext cx="12192000" cy="5374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19C9B7-A51A-4CFA-91B3-E21D9628B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543" y="6209644"/>
            <a:ext cx="1793194" cy="48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9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740049" y="2819882"/>
            <a:ext cx="9193696" cy="1562647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5333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827" y="0"/>
            <a:ext cx="1808723" cy="210330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542815" y="954717"/>
            <a:ext cx="2207605" cy="174816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67" dirty="0">
              <a:solidFill>
                <a:schemeClr val="bg1"/>
              </a:solidFill>
            </a:endParaRPr>
          </a:p>
          <a:p>
            <a:r>
              <a:rPr lang="en-US" sz="1867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05-03-2023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"/>
          <p:cNvSpPr txBox="1">
            <a:spLocks noGrp="1"/>
          </p:cNvSpPr>
          <p:nvPr>
            <p:ph type="sldNum" idx="12"/>
          </p:nvPr>
        </p:nvSpPr>
        <p:spPr>
          <a:xfrm>
            <a:off x="86233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n-IN"/>
              <a:pPr/>
              <a:t>2</a:t>
            </a:fld>
            <a:endParaRPr/>
          </a:p>
        </p:txBody>
      </p:sp>
      <p:sp>
        <p:nvSpPr>
          <p:cNvPr id="405" name="Google Shape;405;p3"/>
          <p:cNvSpPr/>
          <p:nvPr/>
        </p:nvSpPr>
        <p:spPr>
          <a:xfrm>
            <a:off x="650251" y="476738"/>
            <a:ext cx="10891497" cy="2257038"/>
          </a:xfrm>
          <a:prstGeom prst="rect">
            <a:avLst/>
          </a:prstGeom>
          <a:noFill/>
          <a:ln w="9525" cap="flat" cmpd="sng">
            <a:noFill/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endParaRPr sz="1067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IN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1867" dirty="0"/>
          </a:p>
          <a:p>
            <a:pPr algn="ctr"/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203195">
              <a:buClr>
                <a:schemeClr val="dk1"/>
              </a:buClr>
              <a:buSzPts val="2400"/>
            </a:pP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203195">
              <a:buClr>
                <a:schemeClr val="dk1"/>
              </a:buClr>
              <a:buSzPts val="2400"/>
            </a:pP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98;p24">
            <a:extLst>
              <a:ext uri="{FF2B5EF4-FFF2-40B4-BE49-F238E27FC236}">
                <a16:creationId xmlns:a16="http://schemas.microsoft.com/office/drawing/2014/main" id="{7C53CF92-31DB-B8A7-8ADF-D11337BA284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509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76C36027-EA19-5546-BD93-2BE9B7E2B92B}" type="datetime1">
              <a:rPr lang="en-IN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pPr/>
              <a:t>05-03-2023</a:t>
            </a:fld>
            <a:endParaRPr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B31BCB-3330-B71B-76B4-BFBA2513EF08}"/>
                  </a:ext>
                </a:extLst>
              </p14:cNvPr>
              <p14:cNvContentPartPr/>
              <p14:nvPr/>
            </p14:nvContentPartPr>
            <p14:xfrm>
              <a:off x="1139400" y="1280880"/>
              <a:ext cx="7833240" cy="54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B31BCB-3330-B71B-76B4-BFBA2513EF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040" y="1271520"/>
                <a:ext cx="7851960" cy="547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6D07-E72F-4A0D-8B5D-A343130B8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6AD42-9EA2-4388-AF15-750ED305A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316"/>
            <a:ext cx="12192000" cy="574154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731EE2C-C6D0-4FB1-98EE-D3952610B71C}"/>
              </a:ext>
            </a:extLst>
          </p:cNvPr>
          <p:cNvSpPr txBox="1">
            <a:spLocks/>
          </p:cNvSpPr>
          <p:nvPr/>
        </p:nvSpPr>
        <p:spPr>
          <a:xfrm>
            <a:off x="28832" y="0"/>
            <a:ext cx="12163168" cy="94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+mn-lt"/>
              </a:rPr>
              <a:t>What is Linear Regression?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08AAB-3A36-47E6-AA0E-28556FF05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543" y="6209644"/>
            <a:ext cx="1793194" cy="4805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F39DAA-06E6-D9BA-10F7-2FB460ABF2DB}"/>
                  </a:ext>
                </a:extLst>
              </p14:cNvPr>
              <p14:cNvContentPartPr/>
              <p14:nvPr/>
            </p14:nvContentPartPr>
            <p14:xfrm>
              <a:off x="141480" y="506160"/>
              <a:ext cx="11958840" cy="502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F39DAA-06E6-D9BA-10F7-2FB460ABF2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120" y="496800"/>
                <a:ext cx="11977560" cy="50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09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78B4CC-E019-4590-8473-A5F7A9E9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2" y="0"/>
            <a:ext cx="12163168" cy="947351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What is Linear Regression?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FA7E1-4571-437F-A2E3-AF81DE309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" t="1110" r="-1"/>
          <a:stretch/>
        </p:blipFill>
        <p:spPr>
          <a:xfrm>
            <a:off x="28832" y="744231"/>
            <a:ext cx="12134335" cy="5369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5691AD-5BCD-4043-AFDD-E18AF06C4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543" y="6209644"/>
            <a:ext cx="1793194" cy="4805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77FDD1-4D84-18F2-88CA-F7CB0E535F78}"/>
                  </a:ext>
                </a:extLst>
              </p14:cNvPr>
              <p14:cNvContentPartPr/>
              <p14:nvPr/>
            </p14:nvContentPartPr>
            <p14:xfrm>
              <a:off x="807480" y="756000"/>
              <a:ext cx="10638720" cy="431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77FDD1-4D84-18F2-88CA-F7CB0E535F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120" y="746640"/>
                <a:ext cx="10657440" cy="433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332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78B4CC-E019-4590-8473-A5F7A9E9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2" y="0"/>
            <a:ext cx="12163168" cy="947351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Understanding 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62131A-41B2-40EF-9966-AFAC5097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" y="947351"/>
            <a:ext cx="12192000" cy="5481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C6A1F-3421-4D06-AEB5-DCE963ED8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543" y="6209644"/>
            <a:ext cx="1793194" cy="4805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625B00-5BC2-8E8B-D70F-BFABE8C60299}"/>
                  </a:ext>
                </a:extLst>
              </p14:cNvPr>
              <p14:cNvContentPartPr/>
              <p14:nvPr/>
            </p14:nvContentPartPr>
            <p14:xfrm>
              <a:off x="2141640" y="714600"/>
              <a:ext cx="8184600" cy="467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625B00-5BC2-8E8B-D70F-BFABE8C602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2280" y="705240"/>
                <a:ext cx="8203320" cy="46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76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5D7469-5223-444D-B492-2F755C8D7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680"/>
            <a:ext cx="12192000" cy="6026268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9DB1E85C-77E7-4F37-814C-8211E4D707E6}"/>
              </a:ext>
            </a:extLst>
          </p:cNvPr>
          <p:cNvSpPr txBox="1">
            <a:spLocks/>
          </p:cNvSpPr>
          <p:nvPr/>
        </p:nvSpPr>
        <p:spPr>
          <a:xfrm>
            <a:off x="28832" y="0"/>
            <a:ext cx="12163168" cy="94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>
                <a:latin typeface="+mn-lt"/>
              </a:rPr>
              <a:t>Understanding Linear Regression</a:t>
            </a:r>
            <a:endParaRPr lang="en-IN" b="1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B69415-3144-4F7C-B9F5-2CF352EC8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543" y="6209644"/>
            <a:ext cx="1793194" cy="4805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368981-1363-84C5-56A8-235D79671604}"/>
                  </a:ext>
                </a:extLst>
              </p14:cNvPr>
              <p14:cNvContentPartPr/>
              <p14:nvPr/>
            </p14:nvContentPartPr>
            <p14:xfrm>
              <a:off x="53640" y="672120"/>
              <a:ext cx="10027080" cy="276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368981-1363-84C5-56A8-235D796716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80" y="662760"/>
                <a:ext cx="10045800" cy="27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8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C17897-B303-2141-DDAD-697C62D0F787}"/>
                  </a:ext>
                </a:extLst>
              </p14:cNvPr>
              <p14:cNvContentPartPr/>
              <p14:nvPr/>
            </p14:nvContentPartPr>
            <p14:xfrm>
              <a:off x="55080" y="284400"/>
              <a:ext cx="9281520" cy="553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C17897-B303-2141-DDAD-697C62D0F7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20" y="275040"/>
                <a:ext cx="9300240" cy="55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09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B04E804E-6D28-4194-B0E9-3C042462885E}"/>
              </a:ext>
            </a:extLst>
          </p:cNvPr>
          <p:cNvSpPr txBox="1">
            <a:spLocks/>
          </p:cNvSpPr>
          <p:nvPr/>
        </p:nvSpPr>
        <p:spPr>
          <a:xfrm>
            <a:off x="28832" y="0"/>
            <a:ext cx="12163168" cy="94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>
                <a:latin typeface="+mn-lt"/>
              </a:rPr>
              <a:t>Understanding Linear Regression</a:t>
            </a:r>
            <a:endParaRPr lang="en-IN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895372-454A-4AA9-B7F5-1B530049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924"/>
            <a:ext cx="12192000" cy="5627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3A76FC-C572-4774-87C4-239441293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543" y="6209644"/>
            <a:ext cx="1793194" cy="4805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B10E3F-68F9-1253-EA54-CB2FBFFE7867}"/>
                  </a:ext>
                </a:extLst>
              </p14:cNvPr>
              <p14:cNvContentPartPr/>
              <p14:nvPr/>
            </p14:nvContentPartPr>
            <p14:xfrm>
              <a:off x="1859760" y="761040"/>
              <a:ext cx="10168560" cy="4368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B10E3F-68F9-1253-EA54-CB2FBFFE78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0400" y="751680"/>
                <a:ext cx="10187280" cy="43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65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F12616-7613-C355-A595-F2C88EAF6736}"/>
                  </a:ext>
                </a:extLst>
              </p14:cNvPr>
              <p14:cNvContentPartPr/>
              <p14:nvPr/>
            </p14:nvContentPartPr>
            <p14:xfrm>
              <a:off x="223200" y="2880"/>
              <a:ext cx="11833200" cy="674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F12616-7613-C355-A595-F2C88EAF67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840" y="-6480"/>
                <a:ext cx="11851920" cy="67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87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56</Words>
  <Application>Microsoft Office PowerPoint</Application>
  <PresentationFormat>Widescreen</PresentationFormat>
  <Paragraphs>22</Paragraphs>
  <Slides>13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Proxima Nova</vt:lpstr>
      <vt:lpstr>Proxima Nova Light</vt:lpstr>
      <vt:lpstr>Proxima Nova Rg</vt:lpstr>
      <vt:lpstr>Office Theme</vt:lpstr>
      <vt:lpstr>PowerPoint Presentation</vt:lpstr>
      <vt:lpstr>PowerPoint Presentation</vt:lpstr>
      <vt:lpstr>PowerPoint Presentation</vt:lpstr>
      <vt:lpstr>What is Linear Regression?</vt:lpstr>
      <vt:lpstr>Understanding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Siddhesh Gunjal</dc:creator>
  <cp:lastModifiedBy>Siddhesh Gunjal</cp:lastModifiedBy>
  <cp:revision>13</cp:revision>
  <dcterms:created xsi:type="dcterms:W3CDTF">2022-01-30T12:07:48Z</dcterms:created>
  <dcterms:modified xsi:type="dcterms:W3CDTF">2023-03-05T09:38:48Z</dcterms:modified>
</cp:coreProperties>
</file>