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media/image17.jpg" ContentType="image/jpeg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>
      <p:cViewPr varScale="1">
        <p:scale>
          <a:sx n="141" d="100"/>
          <a:sy n="141" d="100"/>
        </p:scale>
        <p:origin x="63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esh Gunjal" userId="1024ecb43d19158b" providerId="LiveId" clId="{A32AB97C-707F-46D3-85F2-AA34E9EA7454}"/>
    <pc:docChg chg="addSld delSld modSld">
      <pc:chgData name="Siddhesh Gunjal" userId="1024ecb43d19158b" providerId="LiveId" clId="{A32AB97C-707F-46D3-85F2-AA34E9EA7454}" dt="2022-11-20T06:30:00.949" v="5"/>
      <pc:docMkLst>
        <pc:docMk/>
      </pc:docMkLst>
      <pc:sldChg chg="modSp mod">
        <pc:chgData name="Siddhesh Gunjal" userId="1024ecb43d19158b" providerId="LiveId" clId="{A32AB97C-707F-46D3-85F2-AA34E9EA7454}" dt="2022-11-20T03:25:48.610" v="0" actId="20577"/>
        <pc:sldMkLst>
          <pc:docMk/>
          <pc:sldMk cId="0" sldId="257"/>
        </pc:sldMkLst>
        <pc:spChg chg="mod">
          <ac:chgData name="Siddhesh Gunjal" userId="1024ecb43d19158b" providerId="LiveId" clId="{A32AB97C-707F-46D3-85F2-AA34E9EA7454}" dt="2022-11-20T03:25:48.610" v="0" actId="20577"/>
          <ac:spMkLst>
            <pc:docMk/>
            <pc:sldMk cId="0" sldId="257"/>
            <ac:spMk id="8" creationId="{00000000-0000-0000-0000-000000000000}"/>
          </ac:spMkLst>
        </pc:sp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0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0"/>
            <ac:inkMk id="32" creationId="{220B3CA9-DA02-2A1B-1D1F-EB4A4D85A445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1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1"/>
            <ac:inkMk id="5" creationId="{E71933B0-A6D1-A873-6145-421816BD444E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2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2"/>
            <ac:inkMk id="5" creationId="{98469F75-08B1-8495-4B39-013F506E3D9E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3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3"/>
            <ac:inkMk id="5" creationId="{6A13601B-D781-F436-D6BE-37583A89AFFE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4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4"/>
            <ac:inkMk id="4" creationId="{C4DE3784-23B9-E27A-BA65-724CDF87A2BF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5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5"/>
            <ac:inkMk id="3" creationId="{FF8CD580-DECD-B6AE-C1AD-F9719CEC5AB4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6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6"/>
            <ac:inkMk id="3" creationId="{97B20BA8-0618-1252-525D-F29BF4FD7C9F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7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7"/>
            <ac:inkMk id="4" creationId="{7FD4065B-0C56-EB6F-533C-BBA4ECCB25B5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8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8"/>
            <ac:inkMk id="7" creationId="{5994A135-C891-480E-CFA4-C3C3660671BF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69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69"/>
            <ac:inkMk id="6" creationId="{87309301-8822-C842-3440-1ED6A2F59636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70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70"/>
            <ac:inkMk id="6" creationId="{2545347C-E8D0-5589-89EB-BBDA8E9123B2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73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73"/>
            <ac:inkMk id="8" creationId="{7A89F1DF-686B-B1E8-4BAF-E4D1A722D3C5}"/>
          </ac:inkMkLst>
        </pc:inkChg>
      </pc:sldChg>
      <pc:sldChg chg="addSp">
        <pc:chgData name="Siddhesh Gunjal" userId="1024ecb43d19158b" providerId="LiveId" clId="{A32AB97C-707F-46D3-85F2-AA34E9EA7454}" dt="2022-11-20T06:30:00.949" v="5"/>
        <pc:sldMkLst>
          <pc:docMk/>
          <pc:sldMk cId="0" sldId="275"/>
        </pc:sldMkLst>
        <pc:inkChg chg="add">
          <ac:chgData name="Siddhesh Gunjal" userId="1024ecb43d19158b" providerId="LiveId" clId="{A32AB97C-707F-46D3-85F2-AA34E9EA7454}" dt="2022-11-20T06:30:00.949" v="5"/>
          <ac:inkMkLst>
            <pc:docMk/>
            <pc:sldMk cId="0" sldId="275"/>
            <ac:inkMk id="5" creationId="{CA683A56-0F11-4FD9-07BA-00F866B54BFD}"/>
          </ac:inkMkLst>
        </pc:inkChg>
      </pc:sldChg>
      <pc:sldChg chg="new del">
        <pc:chgData name="Siddhesh Gunjal" userId="1024ecb43d19158b" providerId="LiveId" clId="{A32AB97C-707F-46D3-85F2-AA34E9EA7454}" dt="2022-11-20T04:29:08.548" v="4" actId="47"/>
        <pc:sldMkLst>
          <pc:docMk/>
          <pc:sldMk cId="2646515690" sldId="280"/>
        </pc:sldMkLst>
      </pc:sldChg>
      <pc:sldChg chg="add del">
        <pc:chgData name="Siddhesh Gunjal" userId="1024ecb43d19158b" providerId="LiveId" clId="{A32AB97C-707F-46D3-85F2-AA34E9EA7454}" dt="2022-11-20T04:25:09.699" v="3"/>
        <pc:sldMkLst>
          <pc:docMk/>
          <pc:sldMk cId="2621980371" sldId="281"/>
        </pc:sldMkLst>
      </pc:sldChg>
    </pc:docChg>
  </pc:docChgLst>
  <pc:docChgLst>
    <pc:chgData name="Siddhesh Gunjal" userId="1024ecb43d19158b" providerId="LiveId" clId="{13A4C429-64D0-4E30-B209-507AB4D0DB85}"/>
    <pc:docChg chg="custSel modSld sldOrd">
      <pc:chgData name="Siddhesh Gunjal" userId="1024ecb43d19158b" providerId="LiveId" clId="{13A4C429-64D0-4E30-B209-507AB4D0DB85}" dt="2023-01-22T07:31:53.019" v="18"/>
      <pc:docMkLst>
        <pc:docMk/>
      </pc:docMkLst>
      <pc:sldChg chg="addSp delSp mod ord">
        <pc:chgData name="Siddhesh Gunjal" userId="1024ecb43d19158b" providerId="LiveId" clId="{13A4C429-64D0-4E30-B209-507AB4D0DB85}" dt="2023-01-22T07:31:53.019" v="18"/>
        <pc:sldMkLst>
          <pc:docMk/>
          <pc:sldMk cId="0" sldId="260"/>
        </pc:sldMkLst>
        <pc:inkChg chg="del">
          <ac:chgData name="Siddhesh Gunjal" userId="1024ecb43d19158b" providerId="LiveId" clId="{13A4C429-64D0-4E30-B209-507AB4D0DB85}" dt="2023-01-22T05:13:57.676" v="14" actId="478"/>
          <ac:inkMkLst>
            <pc:docMk/>
            <pc:sldMk cId="0" sldId="260"/>
            <ac:inkMk id="32" creationId="{220B3CA9-DA02-2A1B-1D1F-EB4A4D85A445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60"/>
            <ac:inkMk id="33" creationId="{83D481D5-BA36-F0BC-3D31-C52E99E9ABAC}"/>
          </ac:inkMkLst>
        </pc:inkChg>
      </pc:sldChg>
      <pc:sldChg chg="addSp delSp mod">
        <pc:chgData name="Siddhesh Gunjal" userId="1024ecb43d19158b" providerId="LiveId" clId="{13A4C429-64D0-4E30-B209-507AB4D0DB85}" dt="2023-01-22T07:31:53.019" v="18"/>
        <pc:sldMkLst>
          <pc:docMk/>
          <pc:sldMk cId="0" sldId="261"/>
        </pc:sldMkLst>
        <pc:inkChg chg="del">
          <ac:chgData name="Siddhesh Gunjal" userId="1024ecb43d19158b" providerId="LiveId" clId="{13A4C429-64D0-4E30-B209-507AB4D0DB85}" dt="2023-01-22T05:13:56.380" v="13" actId="478"/>
          <ac:inkMkLst>
            <pc:docMk/>
            <pc:sldMk cId="0" sldId="261"/>
            <ac:inkMk id="5" creationId="{E71933B0-A6D1-A873-6145-421816BD444E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61"/>
            <ac:inkMk id="6" creationId="{1E8D3605-A2ED-D79D-ABA5-DCE89E7B264C}"/>
          </ac:inkMkLst>
        </pc:inkChg>
      </pc:sldChg>
      <pc:sldChg chg="addSp delSp mod">
        <pc:chgData name="Siddhesh Gunjal" userId="1024ecb43d19158b" providerId="LiveId" clId="{13A4C429-64D0-4E30-B209-507AB4D0DB85}" dt="2023-01-22T07:31:53.019" v="18"/>
        <pc:sldMkLst>
          <pc:docMk/>
          <pc:sldMk cId="0" sldId="262"/>
        </pc:sldMkLst>
        <pc:inkChg chg="del">
          <ac:chgData name="Siddhesh Gunjal" userId="1024ecb43d19158b" providerId="LiveId" clId="{13A4C429-64D0-4E30-B209-507AB4D0DB85}" dt="2023-01-22T05:13:54.524" v="12" actId="478"/>
          <ac:inkMkLst>
            <pc:docMk/>
            <pc:sldMk cId="0" sldId="262"/>
            <ac:inkMk id="5" creationId="{98469F75-08B1-8495-4B39-013F506E3D9E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62"/>
            <ac:inkMk id="6" creationId="{7E61B034-AFC7-07D9-DA6E-CAD1861D149C}"/>
          </ac:inkMkLst>
        </pc:inkChg>
      </pc:sldChg>
      <pc:sldChg chg="addSp delSp mod">
        <pc:chgData name="Siddhesh Gunjal" userId="1024ecb43d19158b" providerId="LiveId" clId="{13A4C429-64D0-4E30-B209-507AB4D0DB85}" dt="2023-01-22T07:31:53.019" v="18"/>
        <pc:sldMkLst>
          <pc:docMk/>
          <pc:sldMk cId="0" sldId="263"/>
        </pc:sldMkLst>
        <pc:inkChg chg="del">
          <ac:chgData name="Siddhesh Gunjal" userId="1024ecb43d19158b" providerId="LiveId" clId="{13A4C429-64D0-4E30-B209-507AB4D0DB85}" dt="2023-01-22T05:13:52.612" v="11" actId="478"/>
          <ac:inkMkLst>
            <pc:docMk/>
            <pc:sldMk cId="0" sldId="263"/>
            <ac:inkMk id="5" creationId="{6A13601B-D781-F436-D6BE-37583A89AFFE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63"/>
            <ac:inkMk id="6" creationId="{0F1C46B4-BBA8-6A3C-1077-CC5105A4774B}"/>
          </ac:inkMkLst>
        </pc:inkChg>
      </pc:sldChg>
      <pc:sldChg chg="addSp delSp mod">
        <pc:chgData name="Siddhesh Gunjal" userId="1024ecb43d19158b" providerId="LiveId" clId="{13A4C429-64D0-4E30-B209-507AB4D0DB85}" dt="2023-01-22T07:31:53.019" v="18"/>
        <pc:sldMkLst>
          <pc:docMk/>
          <pc:sldMk cId="0" sldId="264"/>
        </pc:sldMkLst>
        <pc:inkChg chg="del">
          <ac:chgData name="Siddhesh Gunjal" userId="1024ecb43d19158b" providerId="LiveId" clId="{13A4C429-64D0-4E30-B209-507AB4D0DB85}" dt="2023-01-22T05:13:50.484" v="10" actId="478"/>
          <ac:inkMkLst>
            <pc:docMk/>
            <pc:sldMk cId="0" sldId="264"/>
            <ac:inkMk id="4" creationId="{C4DE3784-23B9-E27A-BA65-724CDF87A2BF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64"/>
            <ac:inkMk id="5" creationId="{07A34A5A-E6A1-B8F5-497F-A58FB5FE38C7}"/>
          </ac:inkMkLst>
        </pc:inkChg>
      </pc:sldChg>
      <pc:sldChg chg="addSp delSp modSp mod">
        <pc:chgData name="Siddhesh Gunjal" userId="1024ecb43d19158b" providerId="LiveId" clId="{13A4C429-64D0-4E30-B209-507AB4D0DB85}" dt="2023-01-22T07:31:53.019" v="18"/>
        <pc:sldMkLst>
          <pc:docMk/>
          <pc:sldMk cId="0" sldId="265"/>
        </pc:sldMkLst>
        <pc:spChg chg="mod">
          <ac:chgData name="Siddhesh Gunjal" userId="1024ecb43d19158b" providerId="LiveId" clId="{13A4C429-64D0-4E30-B209-507AB4D0DB85}" dt="2023-01-22T05:22:07.134" v="15" actId="1076"/>
          <ac:spMkLst>
            <pc:docMk/>
            <pc:sldMk cId="0" sldId="265"/>
            <ac:spMk id="2" creationId="{00000000-0000-0000-0000-000000000000}"/>
          </ac:spMkLst>
        </pc:spChg>
        <pc:inkChg chg="del">
          <ac:chgData name="Siddhesh Gunjal" userId="1024ecb43d19158b" providerId="LiveId" clId="{13A4C429-64D0-4E30-B209-507AB4D0DB85}" dt="2023-01-22T05:13:48.492" v="9" actId="478"/>
          <ac:inkMkLst>
            <pc:docMk/>
            <pc:sldMk cId="0" sldId="265"/>
            <ac:inkMk id="3" creationId="{FF8CD580-DECD-B6AE-C1AD-F9719CEC5AB4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65"/>
            <ac:inkMk id="4" creationId="{06D79638-F5B6-00E9-E3ED-44DD7026E1D7}"/>
          </ac:inkMkLst>
        </pc:inkChg>
      </pc:sldChg>
      <pc:sldChg chg="addSp delSp modSp mod">
        <pc:chgData name="Siddhesh Gunjal" userId="1024ecb43d19158b" providerId="LiveId" clId="{13A4C429-64D0-4E30-B209-507AB4D0DB85}" dt="2023-01-22T07:31:53.019" v="18"/>
        <pc:sldMkLst>
          <pc:docMk/>
          <pc:sldMk cId="0" sldId="266"/>
        </pc:sldMkLst>
        <pc:inkChg chg="del mod">
          <ac:chgData name="Siddhesh Gunjal" userId="1024ecb43d19158b" providerId="LiveId" clId="{13A4C429-64D0-4E30-B209-507AB4D0DB85}" dt="2023-01-22T05:13:46.715" v="8" actId="478"/>
          <ac:inkMkLst>
            <pc:docMk/>
            <pc:sldMk cId="0" sldId="266"/>
            <ac:inkMk id="3" creationId="{97B20BA8-0618-1252-525D-F29BF4FD7C9F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66"/>
            <ac:inkMk id="4" creationId="{AFE4D86F-9C1B-12FC-9300-5301ACA3525B}"/>
          </ac:inkMkLst>
        </pc:inkChg>
      </pc:sldChg>
      <pc:sldChg chg="delSp mod">
        <pc:chgData name="Siddhesh Gunjal" userId="1024ecb43d19158b" providerId="LiveId" clId="{13A4C429-64D0-4E30-B209-507AB4D0DB85}" dt="2023-01-22T05:13:44.788" v="6" actId="478"/>
        <pc:sldMkLst>
          <pc:docMk/>
          <pc:sldMk cId="0" sldId="267"/>
        </pc:sldMkLst>
        <pc:inkChg chg="del">
          <ac:chgData name="Siddhesh Gunjal" userId="1024ecb43d19158b" providerId="LiveId" clId="{13A4C429-64D0-4E30-B209-507AB4D0DB85}" dt="2023-01-22T05:13:44.788" v="6" actId="478"/>
          <ac:inkMkLst>
            <pc:docMk/>
            <pc:sldMk cId="0" sldId="267"/>
            <ac:inkMk id="4" creationId="{7FD4065B-0C56-EB6F-533C-BBA4ECCB25B5}"/>
          </ac:inkMkLst>
        </pc:inkChg>
      </pc:sldChg>
      <pc:sldChg chg="addSp delSp mod">
        <pc:chgData name="Siddhesh Gunjal" userId="1024ecb43d19158b" providerId="LiveId" clId="{13A4C429-64D0-4E30-B209-507AB4D0DB85}" dt="2023-01-22T07:31:53.019" v="18"/>
        <pc:sldMkLst>
          <pc:docMk/>
          <pc:sldMk cId="0" sldId="268"/>
        </pc:sldMkLst>
        <pc:inkChg chg="del">
          <ac:chgData name="Siddhesh Gunjal" userId="1024ecb43d19158b" providerId="LiveId" clId="{13A4C429-64D0-4E30-B209-507AB4D0DB85}" dt="2023-01-22T05:13:43.059" v="5" actId="478"/>
          <ac:inkMkLst>
            <pc:docMk/>
            <pc:sldMk cId="0" sldId="268"/>
            <ac:inkMk id="7" creationId="{5994A135-C891-480E-CFA4-C3C3660671BF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68"/>
            <ac:inkMk id="8" creationId="{F0D6FAAA-8153-2632-6C12-188A55CB05E5}"/>
          </ac:inkMkLst>
        </pc:inkChg>
      </pc:sldChg>
      <pc:sldChg chg="addSp delSp mod">
        <pc:chgData name="Siddhesh Gunjal" userId="1024ecb43d19158b" providerId="LiveId" clId="{13A4C429-64D0-4E30-B209-507AB4D0DB85}" dt="2023-01-22T07:31:53.019" v="18"/>
        <pc:sldMkLst>
          <pc:docMk/>
          <pc:sldMk cId="0" sldId="269"/>
        </pc:sldMkLst>
        <pc:inkChg chg="del">
          <ac:chgData name="Siddhesh Gunjal" userId="1024ecb43d19158b" providerId="LiveId" clId="{13A4C429-64D0-4E30-B209-507AB4D0DB85}" dt="2023-01-22T05:13:41.388" v="4" actId="478"/>
          <ac:inkMkLst>
            <pc:docMk/>
            <pc:sldMk cId="0" sldId="269"/>
            <ac:inkMk id="6" creationId="{87309301-8822-C842-3440-1ED6A2F59636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69"/>
            <ac:inkMk id="7" creationId="{F97E3126-836B-F060-D1F1-8F1A87AB0D42}"/>
          </ac:inkMkLst>
        </pc:inkChg>
      </pc:sldChg>
      <pc:sldChg chg="addSp delSp mod">
        <pc:chgData name="Siddhesh Gunjal" userId="1024ecb43d19158b" providerId="LiveId" clId="{13A4C429-64D0-4E30-B209-507AB4D0DB85}" dt="2023-01-22T07:31:53.019" v="18"/>
        <pc:sldMkLst>
          <pc:docMk/>
          <pc:sldMk cId="0" sldId="270"/>
        </pc:sldMkLst>
        <pc:inkChg chg="del">
          <ac:chgData name="Siddhesh Gunjal" userId="1024ecb43d19158b" providerId="LiveId" clId="{13A4C429-64D0-4E30-B209-507AB4D0DB85}" dt="2023-01-22T05:13:39.835" v="3" actId="478"/>
          <ac:inkMkLst>
            <pc:docMk/>
            <pc:sldMk cId="0" sldId="270"/>
            <ac:inkMk id="6" creationId="{2545347C-E8D0-5589-89EB-BBDA8E9123B2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70"/>
            <ac:inkMk id="7" creationId="{E32A2263-FB80-5B48-8DC4-FE7BA9EC7CAD}"/>
          </ac:inkMkLst>
        </pc:inkChg>
      </pc:sldChg>
      <pc:sldChg chg="addSp">
        <pc:chgData name="Siddhesh Gunjal" userId="1024ecb43d19158b" providerId="LiveId" clId="{13A4C429-64D0-4E30-B209-507AB4D0DB85}" dt="2023-01-22T07:31:53.019" v="18"/>
        <pc:sldMkLst>
          <pc:docMk/>
          <pc:sldMk cId="0" sldId="271"/>
        </pc:sldMkLst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71"/>
            <ac:inkMk id="7" creationId="{594D795B-083C-9A88-5C8E-7BA8A14BC646}"/>
          </ac:inkMkLst>
        </pc:inkChg>
      </pc:sldChg>
      <pc:sldChg chg="addSp">
        <pc:chgData name="Siddhesh Gunjal" userId="1024ecb43d19158b" providerId="LiveId" clId="{13A4C429-64D0-4E30-B209-507AB4D0DB85}" dt="2023-01-22T07:31:53.019" v="18"/>
        <pc:sldMkLst>
          <pc:docMk/>
          <pc:sldMk cId="0" sldId="272"/>
        </pc:sldMkLst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72"/>
            <ac:inkMk id="9" creationId="{F41E27C1-0CF9-337B-47FD-6BFA115A522B}"/>
          </ac:inkMkLst>
        </pc:inkChg>
      </pc:sldChg>
      <pc:sldChg chg="addSp delSp mod">
        <pc:chgData name="Siddhesh Gunjal" userId="1024ecb43d19158b" providerId="LiveId" clId="{13A4C429-64D0-4E30-B209-507AB4D0DB85}" dt="2023-01-22T07:31:53.019" v="18"/>
        <pc:sldMkLst>
          <pc:docMk/>
          <pc:sldMk cId="0" sldId="273"/>
        </pc:sldMkLst>
        <pc:inkChg chg="del">
          <ac:chgData name="Siddhesh Gunjal" userId="1024ecb43d19158b" providerId="LiveId" clId="{13A4C429-64D0-4E30-B209-507AB4D0DB85}" dt="2023-01-22T05:13:37.347" v="2" actId="478"/>
          <ac:inkMkLst>
            <pc:docMk/>
            <pc:sldMk cId="0" sldId="273"/>
            <ac:inkMk id="8" creationId="{7A89F1DF-686B-B1E8-4BAF-E4D1A722D3C5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73"/>
            <ac:inkMk id="9" creationId="{06FB86F2-2669-8633-D319-2C92B2D63353}"/>
          </ac:inkMkLst>
        </pc:inkChg>
      </pc:sldChg>
      <pc:sldChg chg="addSp">
        <pc:chgData name="Siddhesh Gunjal" userId="1024ecb43d19158b" providerId="LiveId" clId="{13A4C429-64D0-4E30-B209-507AB4D0DB85}" dt="2023-01-22T07:31:53.019" v="18"/>
        <pc:sldMkLst>
          <pc:docMk/>
          <pc:sldMk cId="0" sldId="274"/>
        </pc:sldMkLst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74"/>
            <ac:inkMk id="5" creationId="{0376CBE7-2357-33EA-9BA4-CF67D843C7CD}"/>
          </ac:inkMkLst>
        </pc:inkChg>
      </pc:sldChg>
      <pc:sldChg chg="addSp delSp mod">
        <pc:chgData name="Siddhesh Gunjal" userId="1024ecb43d19158b" providerId="LiveId" clId="{13A4C429-64D0-4E30-B209-507AB4D0DB85}" dt="2023-01-22T07:31:53.019" v="18"/>
        <pc:sldMkLst>
          <pc:docMk/>
          <pc:sldMk cId="0" sldId="275"/>
        </pc:sldMkLst>
        <pc:inkChg chg="del">
          <ac:chgData name="Siddhesh Gunjal" userId="1024ecb43d19158b" providerId="LiveId" clId="{13A4C429-64D0-4E30-B209-507AB4D0DB85}" dt="2023-01-22T05:13:35.356" v="1" actId="478"/>
          <ac:inkMkLst>
            <pc:docMk/>
            <pc:sldMk cId="0" sldId="275"/>
            <ac:inkMk id="5" creationId="{CA683A56-0F11-4FD9-07BA-00F866B54BFD}"/>
          </ac:inkMkLst>
        </pc:inkChg>
        <pc:inkChg chg="add">
          <ac:chgData name="Siddhesh Gunjal" userId="1024ecb43d19158b" providerId="LiveId" clId="{13A4C429-64D0-4E30-B209-507AB4D0DB85}" dt="2023-01-22T07:31:53.019" v="18"/>
          <ac:inkMkLst>
            <pc:docMk/>
            <pc:sldMk cId="0" sldId="275"/>
            <ac:inkMk id="6" creationId="{F7FE6DC1-6D8B-A2D5-9ED7-00847758AD26}"/>
          </ac:inkMkLst>
        </pc:inkChg>
      </pc:sldChg>
      <pc:sldChg chg="modSp mod">
        <pc:chgData name="Siddhesh Gunjal" userId="1024ecb43d19158b" providerId="LiveId" clId="{13A4C429-64D0-4E30-B209-507AB4D0DB85}" dt="2023-01-22T05:12:31.548" v="0" actId="20577"/>
        <pc:sldMkLst>
          <pc:docMk/>
          <pc:sldMk cId="0" sldId="277"/>
        </pc:sldMkLst>
        <pc:spChg chg="mod">
          <ac:chgData name="Siddhesh Gunjal" userId="1024ecb43d19158b" providerId="LiveId" clId="{13A4C429-64D0-4E30-B209-507AB4D0DB85}" dt="2023-01-22T05:12:31.548" v="0" actId="20577"/>
          <ac:spMkLst>
            <pc:docMk/>
            <pc:sldMk cId="0" sldId="277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5:39:26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8742 2610 1300 0,'0'0'31'0,"0"0"33"16,0 0 29-16,0-1 19 0,-2 1-15 0,2-2 2 16,0 1 8-16,-3 0 18 0,3-2 15 0,0 3-8 15,0-1-7-15,0 0-12 0,-2 1-6 16,2 0-8-16,0 0-8 0,0 0-10 0,0 0-20 0,0 0-9 16,0 0-17-16,0 0-10 0,0 0 4 15,0 0-5-15,0 0 7 0,0 0 4 0,0 0-4 16,0 0 0-16,0 0-7 0,0 0-5 0,0 0-6 15,0 0-3-15,0 0-4 0,0 0-8 0,0 0 2 16,0 0-2-16,0 0-2 0,0 0 0 0,0 0-3 16,0 0-3-16,0 0-5 0,0 0 10 0,0 0 8 15,0 0-9-15,0 12 10 0,0-12-9 0,0 14-5 16,0-7 9-16,0 4-1 0,0 1 7 0,0 3-7 16,0 1 2-16,0 0 4 0,0 0-7 15,0 0 6-15,17 0-2 0,-17 1-2 0,0-1 2 0,0-2 1 16,13 0-1-16,-13 0 1 0,0-2 3 15,9 0 0-15,-9-3 3 0,8 0-6 0,-3-2 3 16,2-1 1-16,-4-2 3 0,7-1 20 0,-3 0 16 16,7-3 17-16,2 0 7 0,0 0-5 0,8 0-6 15,1-17-7-15,11 17-2 0,3-24-7 0,9 6-10 16,6-2-4-16,7-2-15 0,4-4 0 0,6-1 5 16,4-1-8-16,7-1 1 0,0 2-3 0,5 1-12 15,-1 0 1-15,4 1 8 0,0 4 17 0,-3 1 9 16,-2 1 4-16,-6 1 0 0,-3 2-16 0,-3 2-9 15,-11 0-3-15,-9 4-9 0,-2 1 3 0,-12 2 2 16,-5 2 11-16,-6 0 6 0,-3 2-3 0,-10 0-6 16,-2 1-7-16,-5 1-6 0,-2 0-3 15,-1 0 8-15,-4 1-8 0,-1 0-1 0,0 0 0 16,0 0-8-16,0 0-42 0,0 0-52 0,0 0-88 16,0 0-88-16,0 0-25 0,0 0-34 0,0 0-43 15,0 0-99-15,0 16-185 0,0-16 90 0</inkml:trace>
  <inkml:trace contextRef="#ctx0" brushRef="#br0" timeOffset="3204.22">8709 4252 2553 0,'0'0'12'0,"12"0"13"16,-12-16 19-16,10 16 22 0,-10 0 1 0,6-13 11 15,-5 13 12-15,-1 0 7 0,4 0 8 0,-4 0-6 16,0 0-20-16,0 0-23 0,0 0-21 0,0 0-19 15,0 0-11-15,0 0-8 0,0 0-3 0,0 0-3 16,0 0-4-16,0 0 4 0,0 0-2 16,0 0 7-16,0 0 6 0,0 13-3 0,0-13 4 15,0 15-4-15,0-4 1 0,20 2 2 0,-20 0 1 16,0 1-3-16,20 1 1 0,-20 1-3 0,14-2 1 16,-14 0 2-16,14 1 0 0,-14-3 2 0,12-2-1 15,-6 0 1-15,-2 0-1 0,3-2-1 0,0-1 6 16,-1-1 40-16,0-1 27 0,-3 0 33 0,6-3 23 15,1 1-14-15,1-3-12 0,7 0-18 0,5 0-17 16,7 0-21-16,7-24-11 0,11 24-14 0,10-28-10 16,5 9 8-16,12-1 9 0,4-2-1 0,6-3-8 15,2-2-11-15,8 2-12 0,6-3-2 16,1 1 1-16,2-1 5 0,0 0 32 0,-1 1 24 16,-5 0 18-16,-7 0 17 0,-10 2-15 0,-10 1-6 15,-13 2 7-15,-15 2 5 0,-6 2 9 0,-13 3-1 16,-4 3-23-16,-9 2-22 0,-2 4-33 0,-7 0-13 15,-1 4-8-15,1-1-8 0,-2 2 7 0,0 1-16 16,0 0-31-16,0 0-50 0,0 0-65 0,0 0-62 16,0 0-67-16,-19 18-81 0,19-18-90 0,-15 25-96 15,4-7-152-15,1 2-97 0,0 4 154 0</inkml:trace>
  <inkml:trace contextRef="#ctx0" brushRef="#br0" timeOffset="6367.87">17265 4057 1091 0,'-5'0'28'15,"5"0"42"-15,0 16 21 0,0-16 25 0,0 0-5 16,0 0-17-16,0 0-3 0,0 0-6 0,0 0-14 15,-1 0-16-15,-1 0-6 0,2 0-11 0,-1 0-3 16,1 0 4-16,-2 0-6 0,2 0 1 0,0 0-1 16,0 0-4-16,0 0-6 0,0 0 5 0,0 0-3 15,0 0 2-15,0 0 8 0,0 0-5 16,0 0 7-16,0 0 0 0,0 0-1 0,0 0 1 0,0 0-1 16,0 0-4-16,0 0 2 0,0 0-2 15,0 0-2-15,0 0-7 0,12 0-5 0,-12 0-4 16,11 0-1-16,-11 0 10 0,20 0 1 0,-6 0 5 15,7 0-2-15,-3 0-1 0,7 0 1 0,5 0-8 16,4 0-1-16,0 0-4 0,9 0 0 0,-1 0 5 16,6 0-2-16,4 0 7 0,0 0-8 0,3 0-6 15,1 0-2-15,10 0-9 0,-2 0 1 0,6 0-1 16,12 0 1-16,0 17-4 0,8-17 1 0,2 0 1 16,3 10-1-16,-2-10 2 0,-2 0-3 0,-2 9 4 15,-4-9-1-15,1 7 11 0,-4-7 13 16,-5 3 1-16,6 1 5 0,-6-1 4 0,-2-2 0 15,-1 2 10-15,-10 0 13 0,-4-2-5 0,-7 1-2 16,-11-1-7-16,-5-1-5 0,-6 2-1 0,-13-1-6 16,-1-1-8-16,-13 0-11 0,4 0-7 0,-6 0-6 15,-2 0 0-15,0 0 1 0,0 0-3 0,0 0-3 16,0 0-36-16,0 0-56 0,0 0-79 0,0 0-87 16,0 0-49-16,0 0-63 0,-14 0-118 0,14 0-123 15,-14 0 85-15</inkml:trace>
  <inkml:trace contextRef="#ctx0" brushRef="#br0" timeOffset="7286.92">20219 3791 2891 0,'4'0'2'0,"4"-16"5"16,-3 16 4-16,-4 0 0 0,2-14 5 0,-3 14-3 16,0 0 1-16,0 0 1 0,0 0-4 0,0 0 7 15,0 0 6-15,-17 0 2 0,17 0-4 0,-18 0-6 16,4 16-10-16,-2-16-4 0,-1 19 1 0,0-6-2 15,0 2 1-15,0 0 0 0,-2 1-1 16,2 3-3-16,3-1-1 0,-1 1-6 0,5 1-14 16,-4 0-11-16,4 0-16 0,0 0 3 0,6 1 5 15,-1-1 13-15,5-2 18 0,0 2 1 0,0-3 9 16,0 0-1-16,29-4 0 0,-29 1 2 0,35-2 2 16,-17-2 6-16,4-4 16 0,-2 0 13 0,2-3-1 15,1-1-1-15,-4-2-17 0,3 0-10 0,-2 0-4 16,-3 0-13-16,-5 0-40 0,2-20-72 0,-6 20-91 15,-2-14-107-15,0 14-182 0,-4-19-134 0,-2 8 91 16</inkml:trace>
  <inkml:trace contextRef="#ctx0" brushRef="#br0" timeOffset="7709.6">20354 3904 3327 0,'20'0'19'0,"2"0"40"0,-4 0 36 0,-1 0 34 16,-6-23 10-16,0 23-19 0,0 0-29 0,-6-13-31 16,-5 13-28-16,1 0-26 0,-1 0-11 0,0 0-10 15,0 0 1-15,0 0 3 0,0 0 6 0,0 0 2 16,-14 0 3-16,14 26 2 0,0-26-6 0,-14 27 7 16,14-10-2-16,0 2-4 0,-11 2 1 15,11-2-2-15,0 0 4 0,0 2-1 0,-9 0 3 0,9-1-2 16,0-2-5-16,0 2 4 0,0-2 1 15,0-1 0-15,0 0 1 0,0-2-1 0,0-1-16 16,0-1-6-16,17-1-12 0,-17-3-12 0,0 0 14 16,0-2 5-16,14-3 14 0,-14 0 17 0,0-2 2 15,0-2 6-15,0 0-4 0,0 0-5 0,0 0 0 16,0-17-2-16,0 17 1 0,0-22 1 0,0 9-5 16,0-4-2-16,0-2 1 0,0-1-1 0,0-1 5 15,0-1 3-15,0 0-1 0,0 1 0 16,0 1-1-16,0 0-1 0,0 2-2 0,16 2 2 0,-16-1 2 15,17 3-4-15,-17 1 2 0,17 2-2 0,-17-1-6 16,23 4 3-16,-15 0-11 0,4 2-51 0,-2 2-55 16,-1 0-73-16,2 4-78 0,-2 0-48 15,-4 0-68-15,2 0-104 0,0 0-174 0,-3 0 85 16,-1 20 127-16</inkml:trace>
  <inkml:trace contextRef="#ctx0" brushRef="#br0" timeOffset="7958.22">20703 3992 3103 0,'12'0'24'0,"4"0"43"0,-5 0 40 0,-7-16 39 15,7 16 13-15,-6 0-21 0,-3-15-23 16,1 15-28-16,1 0-38 0,-4 0-22 0,0 0-18 16,0 0-18-16,0 0-5 0,0 0-2 0,0 0 1 15,0 0 9-15,0 0 6 0,0 15 0 0,0-15 1 16,0 23-1-16,-17-9-3 0,17 3 3 0,0 1 1 15,-12 0 0-15,12 0 1 0,0 0-21 0,-11-1-29 16,11 1-33-16,0-1-48 0,-6-1-46 0,6-2-29 16,-5-1-44-16,5-1-24 0,-5-3-32 0,5 1-47 15,-1-5-43-15,1-1-158 0,0-4 56 0,0 0 105 16</inkml:trace>
  <inkml:trace contextRef="#ctx0" brushRef="#br0" timeOffset="8054.67">20708 3914 1428 0,'0'-16'-4'0,"0"2"-22"16,0 1-49-16,0 3-80 0,0-1-138 0,0 2-38 16,0 2 49-16</inkml:trace>
  <inkml:trace contextRef="#ctx0" brushRef="#br0" timeOffset="8318.89">20905 3888 3017 0,'11'0'18'0,"-4"-15"47"0,-3 15 50 0,0 0 40 15,1-15 22-15,-1 15-24 0,-4 0-39 0,0 0-36 16,4-10-39-16,-4 10-27 0,0 0-15 0,0 0-10 16,0 0-6-16,0 0 4 0,0 0 8 0,0 0 2 15,0 20 6-15,0-20-1 0,0 24 1 0,-17-8 1 16,17 2 2-16,0 4 1 0,0 1-3 0,0 2 1 15,0 0-3-15,0 3-36 0,0-1-46 0,0 1-59 16,0 1-67-16,0-2-35 0,0 0-38 0,0-1-37 16,0-2-58-16,0-1-109 0,0-5-127 0,-22-2 97 15</inkml:trace>
  <inkml:trace contextRef="#ctx0" brushRef="#br0" timeOffset="8726.06">20742 4111 2806 0,'0'-5'9'0,"18"1"26"0,-18 1 23 0,0 0 25 16,0-1 5-16,0 2-15 0,11 0-19 0,-11 0-23 15,0 0-13-15,0 0-11 0,0 0-5 0,0 1-2 16,0-2 0-16,7 0-1 0,-7 0 3 0,10-1-3 16,-5 0 1-16,4 0 0 0,2-1-5 15,8 0 3-15,1-1 1 0,-1 1-1 0,2 1 17 0,3 0 14 16,-4-2 25-16,5 2 21 0,-7 0 11 15,-1 1 5-15,4-1-5 0,-9 1-3 0,-1 0-7 16,3 0 5-16,-8 1 0 0,2 0 3 0,-2-1 6 16,-1 2-10-16,-2-1-11 0,0 0-8 0,-3 1-17 15,0 0-2-15,0 1-2 0,0 0-4 0,0-2-7 16,0 2-14-16,0 0-7 0,0 0-10 0,0 0-1 16,0 0 1-16,0 0-10 0,0 0 3 0,0 0-3 15,0 0-2-15,0 0 6 0,0 0-3 0,0 0 5 16,0 0 4-16,0 19-1 0,0-19 5 0,0 18-4 15,0-6 1-15,-13 1 3 0,13 4 3 16,0-1 0-16,0 2 0 0,0 2-2 0,0-1-4 16,0 0-22-16,0 3-39 0,0-1-49 0,0 0-72 15,0-1-62-15,0 0-41 0,0-2-39 0,0-2-26 16,0 0-36-16,0-3-79 0,0-5-193 0,0-4 57 16,0-4 121-16</inkml:trace>
  <inkml:trace contextRef="#ctx0" brushRef="#br0" timeOffset="8861.67">21057 3920 3091 0,'0'-21'23'16,"15"2"8"-16,-15 3 7 0,14 1 2 0,-14 1-22 15,13 3-10-15,-13 3-9 0,9 2-23 16,-9 3-50-16,0 2-85 0,0 1-103 0,0 0-62 16,0 0-88-16,0 0-160 0,0 17 23 0,0-17 85 15</inkml:trace>
  <inkml:trace contextRef="#ctx0" brushRef="#br0" timeOffset="9154.23">21266 3993 2921 0,'4'0'5'0,"-3"0"4"16,4 0-1-16,-5 0 0 0,4-17-2 0,-4 17-7 15,0 0 1-15,0 0-1 0,0 0-8 0,0 0 6 16,0 0-2-16,0 0 1 0,-15 0 5 15,15 0-3-15,0 0-17 0,-20 22-14 0,20-22-8 16,-17 18-8-16,9-18 5 0,-3 24 0 0,5-12-2 16,-3 1 2-16,4 0 1 0,-3 1 9 0,3 0-2 15,1-1-2-15,-1 1 8 0,5-1 1 0,0 0 9 16,0-1 6-16,0 0 8 0,0-2 2 0,27-2 3 16,-27 0 5-16,26-3-3 0,-12-1 3 0,3-1 1 15,0-2-2-15,-1 0 1 0,-2-1-8 0,3 0-31 16,-3 0-42-16,1 0-76 0,-4 0-109 0,-2-20-156 15,-1 20-100-15,3-12 75 0</inkml:trace>
  <inkml:trace contextRef="#ctx0" brushRef="#br0" timeOffset="9762.46">21527 4026 2423 0,'3'-3'3'16,"0"-2"0"-16,1 2 1 0,0-1-6 0,-2 1-11 16,-1-1-11-16,-1 2-5 0,0 2 4 0,0 0-2 15,0 0-14-15,-25 0-28 0,25 0-39 16,-21 0-32-16,21 21-12 0,-31-21-10 0,14 17-4 16,0-17-1-16,-2 18 0 0,2-18 12 0,3 19 9 15,-2-11 14-15,4 1 29 0,1-1 22 0,-1 1 39 16,5-3 36-16,1 1 18 0,3-1 84 0,2 0 63 15,1-1 59-15,0-1 45 0,0 0-37 0,21-3-17 16,-21 0-33-16,25-1-20 0,-25 0-13 0,31 0-26 16,-17 0-25-16,2 0-11 0,-2-21-10 0,0 21-8 15,-4 0 5-15,1-17-4 0,2 17-14 0,-9-11-7 16,4 11-15-16,-3-8-20 0,-4 8-2 0,-1 0-10 16,4-7-8-16,-4 7-9 0,0 0-2 15,0 0 2-15,0 0 8 0,0 0 7 0,0 0 2 16,-18 15 1-16,18-15-4 0,0 14 3 0,-17-14-4 15,17 17-7-15,0-17 3 0,-12 20-1 0,12-12 3 16,0 2 3-16,0 0-2 0,0-1 1 0,0-2 2 16,0 0 3-16,0-1 8 0,29-1 1 0,-29-2-2 15,35-3-1-15,-14 0 2 0,6 0-5 0,-2 0 15 16,4-20 17-16,2 20 13 0,-1-25 12 0,-1 9 7 16,-6-1 3-16,4-1-4 0,-2-2 4 0,-5-3-7 15,-6 1-6-15,3-2 5 0,-5 0 4 0,-1 0 13 16,-2-2-4-16,2-1 3 0,-5 1-8 0,2 2-13 15,-3-1 5-15,-2 2-2 0,2 3 0 0,-4 2-2 16,2 3-17-16,-3 3-21 0,0 3-16 16,0 5-21-16,0 1 0 0,0 3 5 0,0 0 3 15,0 0 9-15,0 24 4 0,0-5-5 0,0 4 4 16,0 6 4-16,0 5 0 0,-17 6-2 0,17 0-36 16,0 4-43-16,0 0-53 0,0 0-60 0,0-1-38 15,0 1-35-15,0-3-55 0,0 1-90 0,0-5-196 16,0-3-18-16,0 0 104 0</inkml:trace>
  <inkml:trace contextRef="#ctx0" brushRef="#br0" timeOffset="13760.38">8877 5687 2666 0,'0'-7'12'0,"0"-1"5"16,0 0 21-16,0 2 15 0,0-2 1 16,0 1 13-16,0 2 1 0,0 4 13 0,0-1 6 15,0 2 6-15,0-1 2 0,0 1-16 0,0 0-11 16,0 0-21-16,0 0-25 0,0 0-14 0,0 0-10 16,0 0-4-16,0 0 2 0,0 0 2 0,0 0 21 15,0 0 23-15,0 0 4 0,0 18 6 0,18-18-1 16,-18 16-7-16,0-4 3 0,0 0-5 0,19 2-18 15,-19-1-12-15,11 3-3 0,-11 0 8 0,14-1 10 16,-5 1-5-16,-3-2-5 0,4 0-2 16,-4-1-9-16,6 1-1 0,-6-3 2 0,4 0-1 0,-1 0-5 15,-1-3 3-15,1 0-3 0,-1-2 10 0,3 0 40 16,-7-3 30-16,7-1 30 0,-1 0 16 16,-1-2-14-16,5 0-6 0,3 0-13 0,5-25-7 15,1 25-8-15,9-32-13 0,6 10-3 0,2-4-9 16,7-2 6-16,5-2 0 0,1-3 1 0,2-1-7 15,-3 0 5-15,-2 1-5 0,4 2-2 0,-6 1-11 16,1 2-31-16,-4 2-7 0,-2 2-4 0,-4 3 3 16,1 3 6-16,-7 3 12 0,-2 3 10 0,-8 5-3 15,-6-1 3-15,-6 3-17 0,-2 3-13 0,-7 0 4 16,-2 1 1-16,0 1-5 0,0 0-5 0,0 0-46 16,0 0-75-16,0 0-86 0,0 0-113 15,0 0-114-15,0 0-133 0,0 0-103 0,0 0-161 0,0 0-98 16,0 18 205-16</inkml:trace>
  <inkml:trace contextRef="#ctx0" brushRef="#br0" timeOffset="16880.71">8940 7159 2927 0,'0'0'10'0,"6"0"1"0,-4-4 4 0,0 4 9 16,-1 0 11-16,-1 0 17 0,0 0 26 15,2 0 26-15,-2 0 11 0,0 0 24 0,0 0-4 16,0 0-6-16,0 0-18 0,0 0-30 0,0 0-23 16,0 0-27-16,0 0-14 0,0 0-14 0,0 0-2 15,0 0-5-15,0 0 5 0,0 0 14 0,0 0 31 16,0 0 24-16,0 0 2 0,0 14-6 0,0-14-36 15,0 23-14-15,0-9-11 0,0 4-2 0,0 0 4 16,0 0-2-16,0 1 10 0,0-2-8 0,0-2 5 16,0 1-9-16,0-2-5 0,0-1 4 0,0 0 1 15,0-3 2-15,0 0 7 0,0-1-2 0,15-1-4 16,-15-2 31-16,14 0 30 0,-3-1 25 0,5-3 26 16,1-2-23-16,6 0-24 0,11 0-23 0,6-24-18 15,10 8 11-15,7-7 0 0,7-4 2 16,9-7 16-16,5 0-19 0,2-3-3 0,12-3-12 15,6 0-24-15,3 2 6 0,6-1-11 0,-2 2 16 16,-1 6 49-16,0-2 27 0,-11 3 30 0,-9 4 7 16,-17 3-24-16,-8 4-15 0,-14 2-19 0,-12 4-7 15,-7 2-20-15,-9 2-12 0,-6 3-6 0,-3 2-12 16,-7 1-6-16,1 1-7 0,-2 1-15 0,0 0-88 16,0 1-109-16,0 0-129 0,0 0-128 0,0 0-110 15,0 0-114-15,0 0-100 0,0 0-252 0,0 0 197 16</inkml:trace>
  <inkml:trace contextRef="#ctx0" brushRef="#br0" timeOffset="24879.63">8766 9009 2104 0,'0'-4'34'0,"11"0"12"0,-11-1 7 15,0 4 20-15,6-2-14 0,-6 0 9 0,0 1 11 16,0 2 0-16,0 0 3 0,0 0-4 0,0 0-1 16,0 0 0-16,0 0-15 0,0 0-16 0,0 0-14 15,0 0-22-15,0 0-11 0,0 0 3 0,0 0 31 16,0 0 25-16,0 0 13 0,0 18 0 0,0-18-27 16,0 14-1-16,0-4 10 0,0 2 2 15,0 0-4-15,0 0-14 0,16 2-19 0,-16 0-2 16,0-1-2-16,0 1-8 0,0 0-1 0,12-1-1 15,-12 0 2-15,0 0 5 0,11 0-1 0,-11 0-1 16,8-1-2-16,-2 0-3 0,2-1-1 0,-3-1 2 16,4-2 13-16,-6 1 15 0,6-2 15 0,-2-1 12 15,2-2 4-15,0 0-5 0,4-1-5 0,2-2-1 16,7-1-2-16,1 0 0 0,7 0 2 0,4-22-1 16,8 22-7-16,4-33-3 0,4 12-5 0,9-6-10 15,3-3-4-15,9-4 0 0,5 0-9 16,8-3-8-16,13-1-2 0,8-1-10 0,15 2 3 15,2-1 2-15,4 4 1 0,0 1 17 0,-4 2 28 16,-7 3 5-16,-15 4 2 0,-18 2-12 0,-11 4-29 16,-15 3-2-16,-16 3-3 0,-9 3-5 0,-4 2 5 15,-10 2-1-15,-5 2-3 0,-5 1 3 0,-3 0-4 16,-2 1-1-16,-2 1 0 0,0 0-1 0,0 0-35 16,0 0-54-16,0 0-80 0,0 0-135 0,0 0-140 15,0 0-158-15,0 0-221 0,0 0-58 0,0 0 173 16</inkml:trace>
  <inkml:trace contextRef="#ctx0" brushRef="#br0" timeOffset="31712.24">8706 10472 2802 0,'25'0'15'0,"-25"0"2"0,20 0 17 15,-20 0 25-15,14 0 16 0,-14-17 34 0,0 17 14 16,6 0 14-16,-6 0 4 0,0 0-1 0,0 0-5 15,0 0-23-15,0 0-25 0,0 0-31 16,0 0-28-16,0 0-16 0,0 0-13 0,0 0-7 16,0 0 2-16,0 0-3 0,0 0 2 0,0 0-5 15,0 0 2-15,0 0 1 0,0 0 8 0,6 0 12 16,-6 11 1-16,3-11 4 0,-1 15-7 0,-1-15-4 16,3 19-3-16,-1-9-1 0,0 2 4 0,0-2-2 15,-2-2 0-15,-1 1 1 0,4 0-9 0,-3-1 1 16,2-1 2-16,2 2 3 0,-2-1 9 0,0 1 0 15,6-2-2-15,-2 2-2 0,5-1-4 0,2-2 6 16,3-1 1-16,3 0 8 0,7-3 25 0,2-2 6 16,4 0 6-16,5 0-1 0,1 0-7 15,6-28 3-15,3 13-2 0,7-6-9 0,-1-2-7 16,8-6-17-16,6-2-12 0,2-2 0 0,9-5-7 16,8 1 3-16,7-3 0 0,2-1 3 0,3 0-5 15,-1 0 0-15,-2 1 8 0,-3 2-3 0,-7 1 17 16,-12 3 20-16,-10 2 7 0,-7 1 6 0,-10 5-8 15,-10 5-5-15,-9 3-2 0,-8 4 3 0,-4 4-8 16,-4 3-15-16,-7 3-9 0,-4 0-14 0,2 4-27 16,-3 0-46-16,0 0-68 0,0 0-113 0,0 0-138 15,0 0-98-15,0 0-104 0,0 22-202 16,-18-22 6-16,18 29 143 0</inkml:trace>
  <inkml:trace contextRef="#ctx0" brushRef="#br0" timeOffset="32700.29">8844 11939 3001 0,'0'0'25'0,"0"0"11"0,16-20 31 0,-16 20 40 16,0-19 14-16,0 19 32 0,0-15 5 0,10 15-2 15,-10 0-16-15,0 0-10 0,0 0-14 0,0-11-19 16,0 11-18-16,0 0-33 0,0 0-23 0,0 0-20 15,0 0-5-15,0 0-3 0,0 0-7 0,0 0 2 16,0 0-1-16,0 0 7 0,0 0 29 16,0 19 5-16,0-19 3 0,22 26-3 0,-22-8-18 15,17 3-7-15,-17 3-2 0,25 0-1 0,-13 1-3 16,-1-2 2-16,0 3-2 0,0-3 1 0,-2 0 0 16,1-1-1-16,1-1 2 0,-5 1 1 0,3-4 2 15,-3 1-2-15,5-2 2 0,-6 0 0 0,4-2 2 16,-4-3 0-16,6 1 2 0,-5-4-1 0,5-3 4 15,3-1 12-15,1-4 10 0,5-1 8 0,8 0-8 16,6 0-9-16,10-28-10 0,4 9-13 0,14-4-5 16,3-8-2-16,13-4-3 0,10-4 7 0,6-4 18 15,10-3 27-15,6-4 24 0,2-2 9 16,2 0 14-16,-2 3 13 0,-3 4 22 0,-16 2 39 16,-6 6 24-16,-13 5-12 0,-12 4-15 0,-12 6-34 15,-11 4-39-15,-8 5-25 0,-6 0-16 0,-7 2 2 16,-4 4 4-16,-4 2-5 0,-4 0-14 0,-3 3-21 15,2 0-16-15,-4 2-4 0,-1 0-1 0,0 0-48 16,0 0-78-16,0 0-109 0,0 0-132 0,0 0-86 16,0 0-101-16,0 0-77 0,0 0-79 0,-14 0-255 15,14 19 50-15,-14-19 190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54:58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2354 6270 2541 0,'0'-3'7'0,"0"0"0"0,0 0 0 0,0 2 1 15,0 1-10-15,0-3 6 0,0 2 15 0,0 1 16 16,0 0 23-16,0 0 13 0,0 0-2 15,0 0-15-15,0 0-20 0,0 0-18 0,0 0-17 0,0 0-2 16,0 0 0-16,0 0-3 0,0 0 5 16,0 0-3-16,0 0-2 0,0 0 16 0,0 0 23 15,0 14 24-15,0-14 14 0,28 0-4 0,-28 11-20 16,36-5-19-16,-7 0-12 0,10 0-10 0,3 0 1 16,14 0 7-16,6-2 18 0,12-1 5 0,6 0 6 15,5-2-8-15,3-1-18 0,18 0-4 0,4 0-10 16,14 0-3-16,11 0-1 0,13-15 0 0,10 15 33 15,10-17 19-15,3 17 15 0,2-16 13 0,8 16-24 16,-5-18-13-16,3 9-12 0,-7 9-17 16,-3-15-6-16,-6 9-3 0,-1 0-3 0,-4-1 5 15,-4 0-1-15,-4 1 22 0,-8 1 4 0,-7-1 1 16,-8 4 5-16,-3-2-21 0,-7 3-2 0,-13 1-1 16,-5 0-10-16,-9 0 4 0,-11 0-8 0,-4 0-2 15,-10 19 0-15,-14-19 0 0,-6 14-48 0,-6-14-29 16,-16 15-27-16,-7-15-53 0,-9 16-10 0,-7-8-45 15,0 4-63-15,-32-1-86 0,1-1-170 0,-10 3-171 16,-5-2 93-16</inkml:trace>
  <inkml:trace contextRef="#ctx0" brushRef="#br0" timeOffset="784.62">782 7791 2960 0,'0'3'-4'0,"0"-2"-2"16,0-1 1-16,0 0 0 0,0 0 13 0,0 0 21 16,0 0 22-16,15 0 31 0,-15 0 16 0,0 0 14 15,0 0-4-15,0 0-14 0,11 0-20 0,-11 0-32 16,6 0-19-16,2 0-13 0,1 0-9 0,2 0 2 16,3 0 4-16,3 0 11 0,7 0 10 0,2 0 3 15,3 0 5-15,10 13 1 0,5-13-4 16,7 0-2-16,6 0-2 0,10 0-11 0,11 0-7 15,4 0 10-15,17 0 0 0,10 0-4 0,15 0 2 16,14 0-14-16,14 0-6 0,13-20 22 0,21 20 19 16,11-14 12-16,16 14 18 0,4-16-8 0,12 16-10 15,2-12 2-15,5 12-10 0,1-11-9 0,-1 11-4 16,-1-9-7-16,-4 6-6 0,3 0-3 0,-7 1 7 16,-8 2 9-16,-5 0 8 0,-5 0 18 15,-13 0-6-15,-13 0-11 0,-15 0-3 0,-19 0-15 0,-17 0-5 16,-19 0-1-16,-21 0-7 0,-24 0-6 15,-14 0-1-15,-16 0-6 0,-14 0-12 0,-8 0-52 0,-10 0-40 16,-6 0-41-16,0 0-51 0,0 0-24 0,-36 0-72 16,13 15-77-16,-6-15-106 0,-9 0-236 15,-5 15-107-15,-4-15 123 0</inkml:trace>
  <inkml:trace contextRef="#ctx0" brushRef="#br0" timeOffset="2052.78">1567 8296 4063 0,'25'-11'-2'16,"4"0"1"-16,-2 1-1 0,-2-1 2 0,1-2 2 16,-6 4 12-16,-6 3 10 0,3 6 3 0,-10-1-3 15,-7 1-13-15,7 0-6 0,-7 0 12 0,0 0 10 16,0 21 1-16,0-21-5 0,-25 30-13 15,25-10-6-15,-26 4-2 0,7 1 1 0,1 1-5 16,1-1 4-16,-8 1 2 0,5-1-1 0,-2 0-7 16,0-1-29-16,5-1-22 0,0-2-15 0,5-1-2 15,-2-2 22-15,4-3 16 0,3-2 20 0,7-4 14 16,0-2 0-16,0-3 7 0,21-3 3 0,-21-1 6 16,25 0 12-16,-8 0 14 0,8 0 2 0,-3-18 7 15,4 18 0-15,-2-16-8 0,2 16 1 0,-1-16-11 16,1 16-9-16,-1-16-9 0,-8 16-11 0,5-9-5 15,-8 9-5-15,-3 0 1 0,-2 0 1 0,-4 0 3 16,1 0 2-16,-3 18-1 0,-3-18 0 0,0 26-8 16,0-9-13-16,0 0-17 0,0 2-20 0,0 1-17 15,-20-2-8-15,20 1-4 0,-19-1 0 16,19-1 12-16,-9 0 12 0,9-2 19 0,0-3 19 16,0-2 12-16,0-1 15 0,0-4 3 0,0-2 5 15,22-3 10-15,-22 0 23 0,34 0 26 0,-13-24 22 16,1 24 17-16,3-28-11 0,-5 10-17 0,8-2-12 15,-9-2-20-15,7 2-7 0,-7-4-10 0,-2 3-14 16,-2-1-11-16,-1 2-5 0,-1 3-6 0,-6 1-31 16,1 5-37-16,-5 1-72 0,2 2-94 0,-2 2-90 15,-3 5-72-15,0 1-28 0,0 0-40 0,0 0-122 16,0 0-37-16,0 19 101 0</inkml:trace>
  <inkml:trace contextRef="#ctx0" brushRef="#br0" timeOffset="2303.38">2351 8698 4015 0,'19'0'5'15,"-4"-26"22"-15,-1 26 61 0,-1-26 53 0,-3 9 21 16,-5 2 25-16,-2 15-13 0,-3-17-11 0,0 17-2 16,0-11-39-16,0 11-52 0,0-7-45 0,0 7-27 15,0 0-8-15,-15 0 1 0,15 0 3 16,0 0 3-16,-17 0-3 0,17 25 3 0,-16-25-2 15,16 27 3-15,-12-10 3 0,12 4-4 0,-7 3-3 16,7 3-3-16,0 1-9 0,0 1-63 0,0 2-44 16,0 1-60-16,0-1-58 0,0-2-3 0,0 0-34 15,0-3-30-15,0-2-35 0,0-4-47 0,0-3-58 16,0-5-174-16,0-7-95 0,0-5 117 0</inkml:trace>
  <inkml:trace contextRef="#ctx0" brushRef="#br0" timeOffset="2435.91">2463 8538 4170 0,'14'-28'-1'16,"-5"1"0"-16,-3 6 3 0,2 1 0 0,-2 1 1 16,-4 3 1-16,1 5-7 0,2 2 0 15,-5 5-10-15,0 1-60 0,0 2-90 0,0-1-112 16,0 2-81-16,0 0-64 0,0 0-135 0,0 18-212 16,0-18 91-16</inkml:trace>
  <inkml:trace contextRef="#ctx0" brushRef="#br0" timeOffset="2641.19">2779 8513 4105 0,'7'-23'0'0,"0"23"16"15,0-15 60-15,-6 15 62 0,10-17 48 0,-6 17 18 16,-5 0-43-16,0-9-66 0,0 9-48 16,0 0-44-16,0 0-15 0,0 0-2 0,0 0 4 15,0 15 10-15,-16-15-1 0,16 28 5 0,0-9-31 16,-14 5-37-16,14 4-43 0,0 3-60 0,-8 1-35 15,8 4-41-15,0 1-34 0,0 0-15 0,-9 1-23 16,9 1-22-16,-8-3-56 0,1-1-161 0,-4-4-152 16,1-4 101-16</inkml:trace>
  <inkml:trace contextRef="#ctx0" brushRef="#br0" timeOffset="3229.06">2475 8885 3790 0,'0'-8'2'0,"0"1"30"16,17 7 76-16,-17-10 76 0,0 3 54 15,25 2 15-15,-25 5-48 0,0-2-41 0,8 1-15 16,-8-1 14-16,0 2 45 0,0 0-5 0,0-2-28 16,12 1-62-16,-12-3-76 0,7-1-24 0,-1 0-10 15,1-1 8-15,3-2 5 0,-2-3-18 0,2-1-3 16,6-1-3-16,1-1-7 0,3-2 11 0,2-1 7 16,3 0-4-16,0-2 3 0,6-2-6 0,1 1-6 15,4-1 14-15,-5-3-4 0,0 3 1 0,-1-2 0 16,-3 3-7-16,0 0 3 0,-9 1 10 0,4 2 75 15,-2 3 18-15,-4 0 32 0,-4 2 26 0,-4 3-51 16,3 0 12-16,-6 3-4 0,1 1-20 0,-3 0-18 16,-3 2-34-16,1 0-31 0,-1 3-10 15,0 0-7-15,0 0-5 0,0-1-2 0,0 1-6 16,0 0 1-16,0 0 6 0,0 0 6 0,0 0 3 16,-15 21 1-16,15-21 0 0,-16 24-3 0,16-7 3 15,-18 3-1-15,7 4 3 0,5 2 0 0,-4 1 1 16,4 3 0-16,6 1 0 0,-6 2 0 0,6 1-3 15,0 2 2-15,0 0-5 0,0 2-3 0,0-2 5 16,26 0 2-16,-26 1-1 0,17 0 4 0,-17-1 8 16,19-3-8-16,-19-3 1 0,22-3-13 0,-22-4-43 15,14-3-17-15,-14-5-6 0,6-5 7 0,-6-4 34 16,0-2 22-16,0-3 15 0,0-1 2 16,0 0-2-16,0 0-21 0,0 0-34 0,0-18-2 15,0 18-3-15,-20-26 22 0,20 8 31 0,-22-4 7 16,22 2 4-16,-20-3-1 0,20-1-9 0,-17-1 0 15,17 2 1-15,0-2 5 0,0 1 3 0,0 2-2 16,0-2 1-16,31 1-7 0,-31 0 1 0,34 2 1 16,-11 2 1-16,-1 3-5 0,4 3 1 0,-1 2-1 15,2 2-5-15,2 3 1 0,2 5-3 0,0 1 2 16,0 0 1-16,0 22-1 0,3-6-7 0,-4 4-102 16,-1 5-109-16,-1 4-88 0,-9 1-94 0,-3 6 10 15,-6 5 3-15,-5 3-38 0,-5 2-37 0,0 3-73 16,0 2-205-16,-20-3-106 0,20 0 143 15</inkml:trace>
  <inkml:trace contextRef="#ctx0" brushRef="#br0" timeOffset="3719.7">4122 8646 5098 0,'20'-17'1'0,"-3"2"-4"0,-4 3 5 15,-4 0 22-15,2-2 67 0,-3 6 71 0,-5 5 15 16,-3 3-23-16,0 0-73 0,0 0-15 0,0 0 76 16,0 0 30-16,0 30 25 0,-20-12-40 0,20 7-94 15,0 3-19-15,-22 9 42 0,22 4 21 16,0 4 17-16,-8 3-6 0,8 3-59 0,0 4-29 16,0 1-15-16,0 2-4 0,0 1-2 0,19-4 0 15,-19-2-5-15,0-3 1 0,15-6-2 0,-15-8-1 16,0-9 7-16,14-6 3 0,-14-7 43 0,0-6 57 15,6-3 15-15,-6-5-9 0,0 0-45 0,7-19-56 16,-7 19-18-16,4-31 1 0,-2 7 0 0,-1-4-1 16,6-7-3-16,-4-5 0 0,0-3-2 0,-3-5 2 15,3 0-1-15,-1 0 1 0,1-1 1 0,-2 2-2 16,-1 2 3-16,3 3-1 0,-3 3-1 0,3 4 2 16,-3 1 3-16,4 2-2 0,3 2 1 15,-2 3 1-15,3 1-4 0,-2 2 4 0,0 2-1 16,5 2-5-16,-2 3 1 0,-1 2-1 0,3 2-1 15,0 3 1-15,-3 3-6 0,4 1-17 0,-6 3-21 16,7 2-37-16,-4 1-17 0,-1 0 5 0,3 0 7 16,-4 22 13-16,4-22 10 0,-2 32-22 0,1-10-32 15,1 2-19-15,-2 5-72 0,-3 2-41 0,-1 1-35 16,-1 1-29-16,-4 0 19 0,0 0 4 0,0 0 14 16,-21-3-9-16,21-1-31 0,-19-3-35 0,19-4-41 15,-29 0-39-15,13-7-65 0,1-3-173 0,-1-8-11 16,1-4 122-16</inkml:trace>
  <inkml:trace contextRef="#ctx0" brushRef="#br0" timeOffset="3937.04">4574 8572 4135 0,'28'-21'-4'0,"-5"1"5"0,-1 2 53 0,-5 0 68 16,1-2 82-16,-4 4 55 0,0 6-34 0,-4 1-70 15,-4 6-88-15,-5 1-67 0,3 1-24 0,-4 1 7 16,0 0 15-16,0 30 7 0,0-9 0 0,0 5-1 15,0 6-9-15,0 5 8 0,0 4 1 0,0 4-2 16,0 1 6-16,0 2-10 0,0-1 11 0,0 3-3 16,0 0-67-16,0 1-56 0,0 1-69 0,0 0-81 15,0-1-34-15,0-1-42 0,0-3-31 16,0-6-28-16,0-5-57 0,0-6-204 0,0-8-83 16,0-9 108-16</inkml:trace>
  <inkml:trace contextRef="#ctx0" brushRef="#br0" timeOffset="4295.78">5033 8808 3763 0,'17'-10'-2'0,"0"2"-2"0,-1 1 42 16,-1 3 59-16,-1-4 42 0,-4 5 25 0,-4 2-26 16,-3 1-57-16,2 0-45 0,-5 0-12 0,0 0 54 15,0 0 20-15,0 24 8 0,0-24-10 16,0 26-71-16,0-10-16 0,0 2 1 0,0 5 6 15,0-2 14-15,0-2-5 0,0 2-3 0,-19 0-6 16,19 1-13-16,0 1 1 0,-17-1-1 0,17 0-1 16,-16 0 4-16,9 1-1 0,-4-3-3 0,-3-1-8 15,-2-3-24-15,1-4-31 0,-1-2-23 0,-4-3-26 16,-2-4-7-16,2-3 6 0,0 0 4 0,-2 0 26 16,4-24 19-16,-1 8 21 0,4-3 19 0,1-5 5 15,1-1 19-15,9-1 7 0,-1 1 19 0,5-4 12 16,0 2 5-16,0-1 6 0,22 4 1 15,-22 0-10-15,29 3-5 0,-10-1-12 0,2 3-13 16,1 1-7-16,-2 2-5 0,4 3 0 0,-4 3-27 16,-5 2-53-16,1 2-84 0,-2 1-120 0,-5 3-132 15,-3 2-62-15,-6 0-100 0,7 0-207 0,-3 0 94 16,-4 18 117-16</inkml:trace>
  <inkml:trace contextRef="#ctx0" brushRef="#br0" timeOffset="4605.47">5333 8600 4594 0,'18'-12'5'0,"0"0"25"0,-8 1 66 16,1 1 89-16,0-2 52 0,-6 4 26 0,-2 5-31 16,-2 1-88-16,-1 2-62 0,0 0-62 0,0 0-32 15,0 0 0-15,0 0 3 0,0 19 9 0,0-19 0 16,-20 29-3-16,20-9-9 0,-18 3 5 0,18 5-1 15,-25 2 1-15,25 1 12 0,-19 3-5 0,5 1-2 16,6 3 4-16,-2 0-2 0,-3 4-78 0,2 1-50 16,4-1-44-16,-6 1-50 0,5-3 49 0,-1-2 26 15,3-5 34-15,-2-2 49 0,5-7 32 0,1-4 18 16,2-3 14-16,0-7-8 0,0 0-11 0,19-4-4 16,-19-3-25-16,22-3-30 0,-22 0-29 15,28 0-55-15,-11 0-60 0,-2-19-81 0,1 19-91 16,-4-21-110-16,-1 5-204 0,-3-2-77 0,0-4 134 15</inkml:trace>
  <inkml:trace contextRef="#ctx0" brushRef="#br0" timeOffset="4771.83">5109 8826 3401 0,'0'-2'18'16,"0"-1"40"-16,0 2 52 0,0-2 63 0,24-2 25 15,-24 1-9-15,26 0-36 0,-10 1-59 0,-1 0-41 16,4-1-28-16,2 1-17 0,0-1-7 15,3 0-2-15,0 2-7 0,4 0-34 0,0-1-45 16,0 1-82-16,3 1-100 0,-3 0-84 0,3 1-107 16,-2 0-185-16,1 0-201 0,-1 0 120 0</inkml:trace>
  <inkml:trace contextRef="#ctx0" brushRef="#br0" timeOffset="5324.82">6005 8654 4300 0,'19'0'11'0,"-4"0"34"0,2-18 45 16,-1 18 44-16,-4-15 33 0,-1 15-14 16,-6 0-29-16,-2-9-28 0,-3 9-49 0,0 0-22 15,0 0-20-15,0 0-13 0,0 0 0 0,0 0 5 0,-30 0 1 16,13 19-1-16,-3-19 1 0,-8 24-3 15,-3-8 0-15,-2 4 1 0,-1 1-7 0,0 2-12 16,3 1-16-16,0 1-8 0,6 1 9 0,5-3 15 16,1-2 17-16,10-3 14 0,1-2 11 0,8-3 51 15,0-3 60-15,0-3 62 0,38-1 63 0,-17-2 30 16,6 0-4-16,4-2-23 0,1 1-46 0,1-2-63 16,3 1-36-16,1 0-23 0,-6 0-11 0,-2 0-6 15,-5 2-11-15,-1-2-22 0,-6 2-21 0,-3-1-16 16,-8 0-5-16,4 0-3 0,-6 4 2 15,-2 3 4-15,-1 1-3 0,-1 5 2 0,0 3 4 16,0 3-2-16,0 4 0 0,-18 4 0 0,18 0 2 16,-31-1-6-16,14 3-77 0,-4-1-75 0,-3 2-115 15,-4 0-134-15,0-2-60 0,0 1-47 0,-6-2 9 16,-1-1 29-16,0 1 32 0,-7-2 0 0,-2-2-25 16,-5-2-86-16,-9-2-255 0,-4-5 82 0,-5-2 127 15</inkml:trace>
  <inkml:trace contextRef="#ctx0" brushRef="#br0" timeOffset="5952.32">3837 9711 4240 0,'0'7'4'0,"0"-3"-3"16,24 0-1-16,-24-1 3 0,22-2 23 0,-22-1 34 15,28 0 22-15,-28 0 13 0,16 0-14 0,-16 0-7 16,15 0 5-16,-15 0 8 0,20 0 6 0,-6 0-9 15,6 13-22-15,4-13-2 0,7 0 0 0,11 0 20 16,4 0 30-16,13 0 19 0,8 0-14 0,12 0-28 16,11 0-27-16,13-15-34 0,7 15-5 0,9 0 5 15,9-19-10-15,7 19-3 0,3-16-5 0,3 16 0 16,-3-15-8-16,-4 7 4 0,-4 2-5 0,-9 0-15 16,-14 0 16-16,-12 6-29 0,-13-4-67 0,-20 2-51 15,-12 2-81-15,-13 0-30 0,-20 0 31 0,-17 0 22 16,0 0 44-16,-56 0 22 0,4 0 14 0,-21 15 34 15,-19-15 26-15,-21 0 36 0,-22 0 28 16,-19 0 2-16,-14 0 3 0,-9 0 1 0,-13 0 5 16,-5 0-2-16,0 0 2 0,6 0-3 0,8 17-5 15,20-17 4-15,15 27-1 0,22-11-4 0,18 0-3 16,27 0 7-16,17-1 59 0,25-2 65 0,21-2 61 16,16-1 43-16,0-2-7 0,53-8 0 0,5 10-5 15,15-10 32-15,20 5 41 0,15-5 10 0,12 0 10 16,13 0-36-16,15 0-66 0,-1 0-59 0,10-21-62 15,8 21-49-15,1-15-30 0,-3 15-9 0,3-15-6 16,1 15-3-16,3-12 1 0,-3 12-1 16,-5 0 2-16,-10 0 3 0,-11 0-2 0,-12 0-45 0,-17 0-64 15,-21 0-87-15,-21 0-156 0,-17 0-144 16,-21 0-74-16,-16 0-27 0,-16 0 42 0,0 0 64 16,-51 0-5-16,4-20-62 0,-15 20-222 0,-12-16-16 15,-15 16 143-15</inkml:trace>
  <inkml:trace contextRef="#ctx0" brushRef="#br0" timeOffset="7147.85">6910 8362 3890 0,'0'-7'50'0,"0"0"40"0,0 1 47 16,0 0 63-16,0 2 22 0,0-2 38 0,0 2 63 16,15 3 48-16,-15 0 27 0,0 1-7 0,0 0-50 15,0 0-72-15,0 0-83 0,0 0-67 0,0 0-60 16,0-1-41-16,0 1-25 0,0 0 6 0,0 0 120 15,0 17 19-15,0-17 39 0,-28 34 23 0,11-8-110 16,-4 6-11-16,-1 6-30 0,-6 7-32 0,-1 2-11 16,-1 5-6-16,7 4 0 0,-5 6 0 0,0 3 0 15,1 7 0-15,4 3 0 0,-2 4 0 0,4 2 0 16,-4 0 0-16,2-2 0 0,-2-2 0 16,5-6 0-16,1-7 0 0,-1-7 0 0,4-9 0 15,2-8 0-15,5-9 0 0,0-6 0 0,5-7 0 0,1-6 0 16,2-3 0-16,-1-5-20 0,2-1-109 15,0-3-148-15,0 0-173 0,0 0-210 0,17-21-61 16,-17 21 30-16,19-25 20 0,-5 7 64 0,-2-3 4 16,5-1-130-16,-1-3-194 0,4-2 165 0</inkml:trace>
  <inkml:trace contextRef="#ctx0" brushRef="#br0" timeOffset="7592.72">7008 8885 4172 0,'11'-11'27'16,"-4"1"12"-16,4 1 47 0,-5 1 51 0,4 1 41 16,-6 1 52-16,3 1 8 0,-4 2 1 0,-2 1-52 15,-1 2-62-15,0 0-59 0,0 0-66 0,0 0-8 16,0 0-1-16,0 0 4 0,-23 16 13 0,23-16-17 16,-20 25 9-16,4-8 4 0,1 3-4 0,-2 5 4 15,0 0-8-15,-2 7-4 0,0-1 0 0,2 3 5 16,3 2 7-16,-1-1 1 0,2 2 0 0,2-1 3 15,1-2-8-15,2-3-3 0,0-3 7 0,7-2-4 16,-4-5-4-16,3-3 8 0,2-4 4 0,0-4 5 16,0-3 4-16,0-3 0 0,0-4-4 0,22 0-4 15,-22 0 4-15,25-21-4 0,-10 21-8 0,2-33 2 16,4 10 3-16,-6-5-5 0,2-5 5 16,-1-5-15-16,-2-4 7 0,0 0 11 0,-3-2-3 15,-5 1 12-15,3 0-19 0,-3 1-10 0,2 2 9 16,-3 5 9-16,-1 3 77 0,3 2 43 0,-1 3 23 15,-2 4 4-15,4 4-53 0,-5 5-37 0,5 2-20 16,-2 4-24-16,-3 2-19 0,-1 4-17 0,3 1-13 16,-2 1 11-16,0 0 2 0,-2 18 6 0,4-18 8 15,4 36-7-15,-2-10-33 0,2 6-18 0,-3 2-30 16,3 9-63-16,1 1-23 0,-6 3-63 16,-1 3-57-16,-3 0-15 0,0 2-33 0,0-1-48 15,0 1-76-15,-18-4-97 0,18-2-220 0,-23-5-144 16,23-7 160-16</inkml:trace>
  <inkml:trace contextRef="#ctx0" brushRef="#br0" timeOffset="7767.23">6828 9198 3844 0,'38'-17'-2'16,"-17"-1"4"-16,3 1 48 0,-2 1 49 0,8-2 22 15,-4 2 13-15,-6 2-41 0,0 4-49 0,2-1-18 16,-6 2-21-16,-1 0-7 0,-1 1-4 15,-3 1-50-15,0 2-65 0,-2-2-79 0,-3 3-101 16,4 0-57-16,-4 1-50 0,2 1-91 0,-1 1-193 16,1-3 0-16,-2 1 117 0</inkml:trace>
  <inkml:trace contextRef="#ctx0" brushRef="#br0" timeOffset="8176.75">7320 8970 4048 0,'14'0'8'0,"-5"0"5"16,-1 0 26-16,1 0 43 0,-3 0 35 0,2 0 31 15,-5 0 3-15,-1 0-23 0,-2 0-39 16,0 0-40-16,0 0-32 0,0 0-22 0,0 0 3 16,0 0 11-16,0 0 27 0,0 18 3 0,-16-18-11 0,16 30-4 15,0-11-23-15,-15 4-2 0,15 2 3 16,0 3 4-16,-14-1-7 0,14 1 4 0,0 1-2 16,-5-1-3-16,5 1 5 0,0-2-7 0,0-1 10 15,0-1-4-15,0-4 0 0,0-1 2 0,0-3-6 16,0-5 8-16,0-1-1 0,0-4 2 0,0-2 6 15,0-2-2-15,0-1-1 0,0-2-4 0,12 0-9 16,-12 0 2-16,0 0 0 0,13-25-3 0,-13 25-5 16,11-24-25-16,-11 8 2 0,12-2 5 0,-12-2 8 15,5-2 16-15,-4-1-6 0,1-2 3 0,1-1 0 16,-3-1 3-16,2-1 6 0,-1-1-4 0,2 2 3 16,-1-1-2-16,1 1 12 0,3 2 18 0,-1 4 3 15,-1 5 8-15,4 2-13 0,-3 4-20 16,3 3-10-16,-4 3-9 0,-1 3 4 0,7 1-10 15,-6 0 15-15,7 0 3 0,-3 29-7 0,4-9-6 16,-1 7-42-16,-1 3-26 0,2 6-32 0,-3 5-21 16,-4 0-15-16,-2 1-32 0,-3-1-42 0,0-2-55 15,0-1-52-15,0-1-51 0,-25-2-62 0,25-3-164 16,-23-5-130-16,23-3 110 0</inkml:trace>
  <inkml:trace contextRef="#ctx0" brushRef="#br0" timeOffset="8764.53">7706 9227 2671 0,'13'-21'21'0,"-3"1"-3"15,0 2-1-15,-1 2 16 0,-3 0-8 0,1 4 8 16,-4 4-1-16,-2 1-21 0,-1 2-14 0,0 4-4 16,0 1-2-16,0 0 6 0,0 0 0 0,-26 0-9 15,26 24-13-15,-20-24-11 0,20 26-12 0,-24-12 8 16,24 2 10-16,-23-2 8 0,11 0 13 0,2 0-1 15,1-1-2-15,-2-3 0 0,6 0-18 0,-1-2 4 16,0-3 8-16,1 0 6 0,4-3 19 0,1-2 0 16,0 0 2-16,0 0 23 0,0 0 18 15,20 0 16-15,-20-20 16 0,22 20-16 0,-22-18-8 16,22 18 0-16,-22-21-5 0,17 21-6 0,-5-23 12 16,-1 12 0-16,-2 1-6 0,2 1 9 0,-5 0-16 15,2 4-9-15,-3-1-5 0,-2 2-16 0,1 4-10 16,-2-5-8-16,0 5-8 0,-2 0 6 0,0 0-1 15,0 0 3-15,0 0 3 0,0 24-1 0,0-24 2 16,0 24-3-16,0-6-1 0,-16-1 2 0,16 3-4 16,0 0 2-16,0 0 3 0,0 1-4 0,0-1 4 15,0-2-19-15,0-1-10 0,0-2 2 0,0-1 2 16,0-4 19-16,0-3 8 0,0-3 0 0,0-1 0 16,20-3-3-16,-20 0 5 0,30 0 5 15,-13-24 6-15,0 24 15 0,5-34 11 0,-2 12 10 16,1-2 3-16,1-3 8 0,-2-1 18 0,-1-2 16 15,1-3 16-15,-4 0-5 0,-4-1-11 0,1 2-1 16,-1-1-3-16,-7 1 4 0,1 2-4 0,-3 1-18 16,-3 2-3-16,0 1-3 0,0 4-7 0,0 3 1 15,0 3-18-15,-17 3-25 0,17 2-18 0,0 5-16 16,0 2 2-16,-17 4 3 0,17 0 12 0,0 0-1 16,-14 27-5-16,14-9 6 0,-16 5-3 0,9 9 2 15,0 4 4-15,3 9-4 0,-1 4 1 0,5 4 1 16,-3 5 1-16,0 1-6 0,1 2-73 15,-1-3-46-15,-2-1-81 0,2-3-103 0,-1-5-47 16,-4-5-77-16,3-3-80 0,-4-5-161 0,4-8-114 16,4-4 126-16</inkml:trace>
  <inkml:trace contextRef="#ctx0" brushRef="#br0" timeOffset="9241.19">8009 9290 3315 0,'8'-20'26'0,"3"1"2"15,-4 5 15-15,1-2 47 0,0 4 8 0,0 0 20 16,-4 5-7-16,1 2-50 0,-4 3-41 0,-1 2-25 16,0 0-4-16,0 0 1 0,0 0 4 0,0 20 4 15,0-20-5-15,0 27 3 0,0-9 4 16,0 2-1-16,-15 4 2 0,15-1-4 0,0-1-4 16,0 0 5-16,0-2-6 0,0-1 8 0,0-3-1 15,0-1-7-15,0-4 12 0,0-1-4 0,0-3 4 16,20-4 1-16,-20-1-3 0,17-2 5 0,-4 0-5 15,2 0 0-15,1-20 32 0,-1 20 19 0,4-23 13 16,-2 9 6-16,1-3-14 0,-2 0-15 0,0-1 16 16,-1 0 7-16,-4-2 2 0,1 0 9 0,4 0-17 15,-5-1 13-15,0 1-3 0,-4 0 1 0,4 1 18 16,-5 3-9-16,2 0 3 0,-2 4 16 16,-4 1-8-16,4 5 6 0,-4-1-20 0,-1 6-28 0,-1-2-27 15,2 3-28-15,-2 0-16 0,0 0-9 16,0 0 4-16,0 0 10 0,0 17 12 0,0-17 10 15,0 31 4-15,0-8 4 0,0 3 4 0,-19 6-8 16,19 4 3-16,0 3-4 0,-15-1-6 0,15 2 8 16,-11-2-16-16,11-1 4 0,-16 0-1 0,5 0-1 15,4-4 8-15,-3 0-4 0,-1-2 0 0,2-1-9 16,-2-3 5-16,-1-1-80 0,4-1-42 0,-3-3-40 16,-1 0-54-16,3-4 23 0,-2 0-16 0,-2-3-32 15,1 1-35-15,-1-2-18 0,-1 1-15 0,0-3 6 16,-1-1 27-16,-2 0-3 0,-2-2-33 15,2-4-131-15,2-4-160 0,-1-1 78 0</inkml:trace>
  <inkml:trace contextRef="#ctx0" brushRef="#br0" timeOffset="9713.78">8631 8857 3396 0,'13'-8'30'16,"1"0"31"-16,-2 3 55 0,1-1 58 0,-3 0 25 16,4-1 8-16,-4 2-36 0,-4 1-48 0,-3 3-55 15,2 1-33-15,-5 0-26 0,1-1-17 0,-1 1 1 16,0 0-6-16,0 0 4 0,0 0 10 0,-17 27-3 16,17-27 8-16,-17 35 6 0,17-12-9 0,-20 6 8 15,20 3-6-15,-22 4-4 0,11 2 8 16,-1 3-5-16,3 2 3 0,-4 0 0 0,-1 3-1 15,2-1-4-15,1-1-2 0,-2-3 3 0,1-1-4 16,0-3 7-16,-1-4-6 0,4-3-2 0,0-5 2 16,2-3-2-16,-2-5 5 0,6-4-1 0,0-3 2 15,3-3 1-15,0-3-1 0,0-3-15 0,0-1-43 16,29 0-28-16,-29 0-44 0,31 0-36 0,-14 0-25 16,1 0-53-16,-3-15-62 0,-1 15-58 0,-5-14-79 15,-9 14-135-15,13-20-163 0,-13 4 113 0</inkml:trace>
  <inkml:trace contextRef="#ctx0" brushRef="#br0" timeOffset="10015.96">8506 9227 3192 0,'-3'-3'1'0,"3"0"11"0,0 2 46 16,0-3 42-16,18-1 50 0,-18 1 10 0,19 0-26 16,-19 0-31-16,26 0-40 0,-10 2-6 0,1-1-15 15,-2 0-7-15,1 1-11 0,1 0-15 0,-2 2-4 16,2-1-2-16,2 0 5 0,-3 1 32 0,-1-1 14 15,2 1 24-15,-1 0 11 0,-1 0-20 0,1 0-5 16,-4 0-8-16,-1 0 6 0,-2 0 14 0,-2 0 7 16,0 0-3-16,-2 0-25 0,-3 0-26 15,-1 0-16-15,1 0-16 0,-2 0 2 0,0 0-13 16,0 0-4-16,0 0 9 0,0 0-7 0,0 0 20 16,0 16 0-16,0-16-4 0,-17 32 6 0,17-9-4 15,0 4-1-15,-19 4-1 0,19 2-1 0,-14 0 1 16,14 2-35-16,-12-1-62 0,12-1-58 0,-11-3-77 15,3 0-48-15,2-4-37 0,-4-5-39 0,3-3-21 16,-3-5-33-16,-1-3-81 0,5-6-217 0,-3-4 77 16,4 0 116-16</inkml:trace>
  <inkml:trace contextRef="#ctx0" brushRef="#br0" timeOffset="10132.03">8787 8976 2961 0,'12'-24'-1'16,"-12"6"1"-16,12 6 0 0,-7 1 0 0,1 1-31 15,-1 3-52-15,-4 3-71 0,-1 2-116 0,0 2-137 16,0 0-193-16,0 0 15 0,0 0 114 0</inkml:trace>
  <inkml:trace contextRef="#ctx0" brushRef="#br0" timeOffset="10485.78">9009 9037 3618 0,'15'0'18'15,"-3"0"3"-15,1-17 37 0,-2 17 52 0,1 0 31 16,1-17 31-16,-7 17-17 0,-5 0-39 0,2 0-52 16,-3-8-30-16,0 8-21 0,0 0-14 0,0 0 0 15,0 0-1-15,0 0 0 0,-21 0 2 0,21 18 5 16,-27-18-8-16,12 22-1 0,-2-8 2 0,0 0-6 16,0 3 9-16,-2 0 1 0,2 3 0 0,-3 0 5 15,4 0-3-15,-1 3-2 0,2-2-1 0,2 1-1 16,5-1-3-16,-2-4-2 0,6 0 6 0,1-3-2 15,3-1 22-15,0-1 44 0,0 0 22 0,24-2 32 16,-24 0 31-16,31 2-5 0,-11-2 8 16,0 0 10-16,0 1-19 0,5-1-8 0,-6 0-16 15,-1-3-34-15,-1 0-31 0,-1-1-34 0,-5-2-21 0,-2 0-17 16,-3-1 1-16,-6 1 7 0,0 2 4 16,0 3-11-16,0 2-126 0,0 3-68 0,-28 2-76 15,10 2-41-15,-2 4 46 0,-10-2-41 0,-4 0-63 16,-8-2-79-16,-3 1-93 0,-5-1-180 0,-6-2-81 15,-4-2 147-15</inkml:trace>
  <inkml:trace contextRef="#ctx0" brushRef="#br0" timeOffset="10946.33">6668 9837 4512 0,'-13'8'-8'0,"9"-8"-6"0,2 0-3 15,-3 0 2-15,5 0 5 0,0 0 10 0,0 0 5 16,0 0 7-16,0 0 19 0,0 0 12 0,22 0 5 16,-22 0-3-16,20 0 3 0,-3 0-6 0,8 0 13 15,5 0 32-15,7 14 0 0,10-14 18 0,7 0 13 16,8 12-30-16,8-12-24 0,12 0-23 0,7 0-29 16,4 8-12-16,9-8 8 0,2 0 0 0,2 0-7 15,-2 0 3-15,0 0-4 0,-8 0-13 0,-6 0 8 16,-5 0 1-16,-13 0-21 0,-12 0-50 15,-8 0-58-15,-17 0-17 0,-16 0-10 0,-13 5 28 16,-6 1 30-16,-39 1-20 0,-6 2 9 0,-12 2 17 16,-15-1 31-16,-16 2 34 0,-10-1 23 0,-15-1 11 15,-5 0-7-15,-12-3 1 0,1 3-26 0,-5-3-10 16,8 3 5-16,4 0 4 0,13 0 23 0,16 0 13 16,15-2 0-16,18 1 54 0,18-1 55 0,20-2 65 15,14 0 55-15,8-2-16 0,45-1-16 0,5 1-15 16,14 0 12-16,15 1 53 0,17-1 60 0,16 3 3 15,7-1-40-15,9-1-82 0,8 3-93 0,3-1-47 16,-1 0-25-16,0 3-8 0,-5-2-8 0,-4 2-7 16,-6-1-9-16,-11 1 2 0,-10 0-5 0,-10-1 3 15,-15 1-2-15,-13-2-105 0,-18-1-179 0,-11-3-217 16,-14-1-121-16,-13-1-71 0,-8 1-42 16,-25-3-95-16,-9 0-281 0,-13 0 171 0</inkml:trace>
  <inkml:trace contextRef="#ctx0" brushRef="#br0" timeOffset="11124.91">7404 7824 3285 0,'40'-133'-132'0,"3"-5"-141"0,-2-1-206 0,-1-3-342 16,13-10 132-16</inkml:trace>
  <inkml:trace contextRef="#ctx0" brushRef="#br0" timeOffset="13030.61">16383 2176 2436 0,'25'0'4'0,"-25"0"-1"0,19 0 4 0,-19 0 9 16,10 0 7-16,-10 0 12 0,8 0 13 0,-8 0 7 15,0 0 18-15,0 0 7 0,2 0 2 0,-2 0-1 16,0 0-17-16,0 0-11 0,1 0-9 0,-1 0-1 15,0 0 5-15,2 0 13 0,-2 0 9 0,0 0 9 16,3 0 8-16,-3 0 9 0,2 0 5 0,1 0-5 16,0 0-7-16,5 0-13 0,-1 0-3 0,7 0 4 15,2 0 10-15,4 0 4 0,6 6-3 0,5-6-1 16,2 0-12-16,9 0-12 0,4 0-8 16,6 0-20-16,8 0-12 0,16 0-15 0,11-21-9 15,14 21 1-15,23 0-7 0,10-17 6 0,13 17-2 16,15-16-3-16,8 16 1 0,10-14-1 0,-1 7-3 15,6-2-1-15,1 3 3 0,5-1-4 0,3 2 5 16,1 0 0-16,3 1-2 0,-7 1 7 0,3-1-2 16,-2 1 3-16,-1 0-1 0,-11 0-2 0,-5-1-1 15,-12 1 9-15,-3-1 19 0,-4 2 5 0,-12 1 4 16,-9-2-5-16,-9 2-19 0,-13 1 3 0,-6-1-5 16,-15 0 0-16,-10 0 0 0,-14-1-2 0,-10 0 3 15,-21 0-2-15,-8 1-2 0,-5 0-1 0,-12-1-7 16,-1 1-1-16,-11 1-1 0,2-3-29 15,-2 3-25-15,0-1-31 0,0-1-26 0,0 2-5 16,0-1-22-16,-19 1-31 0,19-1-49 0,-19 1-71 16,19 0-71-16,-26 0-101 0,13 0-162 0,-1 0-119 15,5 0 120-15</inkml:trace>
  <inkml:trace contextRef="#ctx0" brushRef="#br0" timeOffset="14667.67">11250 2902 2047 0,'15'0'-3'16,"-15"0"3"-16,0 11-3 0,0-11-2 0,0 0 4 16,0 0-5-16,0 7 16 0,0-7 29 0,0 5 21 15,0-5 25-15,0 3 5 0,0-2-15 16,0 1-7-16,0-1-17 0,0-1-11 0,0 0 0 16,0 1-2-16,0-1 11 0,0 2 7 0,0-2-3 15,22 1-3-15,-22 2-9 0,16 0-9 0,-16 0-3 16,28-2-7-16,-7 3-3 0,3 1-6 0,4-1-1 15,1-1 14-15,4-1 3 0,4 2 13 0,2-1 0 16,0-1-15-16,4 1-10 0,10 0-11 0,4 0-5 16,10 0-13-16,7 1-2 0,10-1-1 0,9-1-2 15,10 0 12-15,6-1 5 0,-4-1-2 0,1 0-1 16,-4 0 0-16,-1 0-3 0,-6-17 2 0,-4 17 5 16,-2 0-3-16,-5-17 2 0,1 17 16 15,-4 0 20-15,-5-14 17 0,0 14 9 0,-8 0-8 16,-6-7-12-16,-6 7-14 0,-8 0-8 0,-6 0-11 15,-6-4-5-15,-8 4-1 0,-7 0 1 0,-3 0-1 16,-5-2-1-16,-5 2-4 0,-2-1-3 0,-4 1-33 16,-2 0-46-16,0 0-42 0,0 0-55 0,0-2-43 15,0 2-83-15,-19 0-189 0,19-1-179 0,0-2 76 16</inkml:trace>
  <inkml:trace contextRef="#ctx0" brushRef="#br0" timeOffset="16980.32">18975 2992 1996 0,'-6'0'-1'0,"3"0"0"0,-2 0 0 0,2 0-3 16,-1 0 4-16,-3 0 6 0,3 0 17 15,1 0 25-15,-5 0 11 0,3 0 4 0,4 0 2 16,-2 0-10-16,-1 16 15 0,4-16 9 0,0 0 7 16,0 14 12-16,0-14-3 0,0 11 10 0,0-11-6 15,25 14 0-15,-25-8-1 0,31 0-2 0,-9-2-2 16,3 0-2-16,6-4-11 0,8 2-13 0,7-2-19 16,6 0-20-16,8 0-16 0,12 0-15 0,8-20 0 15,7 20-1-15,11-14-3 0,8 14 1 0,7-15-1 16,6 15-1-16,6-15 5 0,2 15-2 0,5-9 0 15,-3 9-3-15,6 0-3 0,0 0 6 0,-3 0 0 16,4 0 4-16,-1 0 1 0,-6 18 5 0,-2-18 18 16,-2 15 8-16,-7-15 3 0,-10 13-1 0,-2-13-17 15,-15 11-6-15,-8-11-1 0,-6 8-3 16,-7-8-5-16,-14 0 3 0,-2 8-3 0,-10-8-2 16,-9 0 2-16,-8 4-1 0,-7-4-16 0,-6 0-54 15,-8 0-65-15,-3 0-57 0,-3 0-64 0,0 2-54 16,-23 0-100-16,3 1-242 0,-5-2-26 0,-6 2 111 15</inkml:trace>
  <inkml:trace contextRef="#ctx0" brushRef="#br0" timeOffset="17868.16">9643 3731 2429 0,'0'0'8'0,"0"0"-2"0,0 0 1 0,8 0 6 16,-8 0 7-16,0 0 18 0,0 0 21 0,0 0 19 15,8 0 3-15,-5 0 7 0,-1 0-13 0,-1 0-13 16,7 0-10-16,-3 0-18 0,5 13-3 0,-3-13-3 16,7 0 2-16,0 13 11 0,3-13 12 0,0 12 12 15,6-12 6-15,-1 11 0 0,6-7 6 0,1 1-6 16,5-3 8-16,5 0 5 0,6-1-9 15,6-1 2-15,8 0-4 0,5 0 0 0,4 0-3 0,8 0-16 16,7-17-19-16,0 17-25 0,9 0-12 16,3-17 2-16,6 17 0 0,1 0 17 0,4-14 20 15,1 14 14-15,-5 0 10 0,-4-7-2 0,-10 7-9 16,-8-6-16-16,-15 6-9 0,-9-4-6 0,-11 4-17 16,-14-3 4-16,-10 1-6 0,-4 2-9 0,-6 0-2 15,-8 0-49-15,1-1-51 0,-4 0-76 0,0 1-76 16,0-2-53-16,0 2-42 0,0 0-19 0,0 0-52 15,0 0-153-15,-19 0-92 0,19 0 98 0</inkml:trace>
  <inkml:trace contextRef="#ctx0" brushRef="#br0" timeOffset="18403.64">12361 3733 2415 0,'-7'1'-2'0,"0"-1"-1"0,3 2-1 0,2-2 2 16,2 0 4-16,0 0 12 0,0 0 23 0,0 0 19 16,0 0 25-16,0 0 11 0,0 0-3 0,0 0 4 15,0 0-15-15,0 0-7 0,0 0-6 0,0 0-10 16,0 0 9-16,27 0 5 0,-27 0 5 0,34 0 18 16,-6 14 6-16,7-14-1 0,7 0 3 0,9 0-12 15,5 0-16-15,8 0-5 0,6 0-17 0,7 0-12 16,10 0-21-16,8 0-10 0,9 0-7 0,8 0-4 15,6 0 14-15,8 0 17 0,1 0 20 16,9 0 16-16,1 0 12 0,-2 0 2 0,-3 0-8 16,-2 0-7-16,-10 0 0 0,-2 0-3 0,-9 0 10 15,-7 0 4-15,-7 0-7 0,-5 0-1 0,-8 0 1 16,-4 0-7-16,1 0-8 0,-2 0-7 0,-2 0-17 16,-2 0-2-16,-8-13-9 0,-1 13-8 0,-4 0-7 15,-10 0-2-15,-5 0-1 0,-5 0 7 0,-7 0 1 16,-7 0-3-16,-6 0 4 0,-6 0-10 0,-6 0 3 15,1 0-1-15,-5 0-27 0,-1 0-54 0,-3 0-66 16,0 0-84-16,0 0-62 0,0 0-56 0,0 0-60 16,-24 0-60-16,24 0-138 0,-28 0-259 15,13 0 124-15</inkml:trace>
  <inkml:trace contextRef="#ctx0" brushRef="#br0" timeOffset="20384.22">8669 4577 2708 0,'0'-19'31'0,"0"19"16"0,17 0 21 15,-17 0 20-15,0-12 1 0,0 12 16 0,9 0 18 16,-9 0 13-16,0-8 4 0,0 8 6 0,0 0-9 16,0 0-7-16,0 0-25 0,0 0-27 0,0 0-19 15,0 0-19-15,0 0-12 0,0 0-8 0,0 0-10 16,0 0-8-16,0 0-1 0,0 0-8 0,0 0 7 16,0 0-3-16,0 0 6 0,14 0 4 0,-14 16-5 15,0-16 4-15,0 19-9 0,11-8 4 0,-11 5 3 16,6-1-3-16,-6 1 0 0,11 1 0 0,-6 0-5 15,1-2 2-15,-2 0 7 0,4-3-5 0,-2 0 7 16,-1-1 2-16,6-2 24 0,-2-2 15 16,5-1 13-16,5-2 16 0,1-2-9 0,8-2 9 15,6 0 3-15,6 0 7 0,7 0 2 0,4-27-6 16,5 27 2-16,5-29-17 0,2 11-12 0,2-3 5 16,1-1-16-16,2-1-10 0,-4-1-7 0,-2 0-19 15,-2 0-12-15,-7 1 1 0,-5 1 11 0,-4 4-8 16,-10 1-6-16,-6 4-58 0,-5 3-78 0,-6 2-86 15,-9 2-98-15,0-1-92 0,-8 1-105 0,0-1-126 16,0-1-288-16,-25-6 67 0,25-4 171 16</inkml:trace>
  <inkml:trace contextRef="#ctx0" brushRef="#br0" timeOffset="20943.48">8454 2050 3097 0,'-10'0'-2'15,"5"0"-3"-15,-3 0-4 0,7 0-4 0,1 0 1 16,0 0 0-16,0 0 15 0,0 0 32 0,0 13 28 15,21-13 15-15,-21 19-4 0,17-5-22 0,-17 1-24 16,27 4-10-16,-9 2-4 0,-2 0-9 16,3 3 2-16,-1-1-2 0,1 2-4 0,-2-2 4 15,1 0-3-15,-5-2-4 0,-1-1 3 0,2-4-1 16,-3-1 24-16,-2-3 68 0,1-3 45 0,-4-1 55 16,6-4 26-16,1-1-40 0,2-3-28 0,6 0-48 15,6 0-46-15,12-23-15 0,6 23-4 0,11-35 9 16,14 12 9-16,8-3-4 0,7-4-12 0,8-3-21 15,5-2-14-15,4-3-4 0,5 0-3 0,1-1 4 16,5-3-1-16,0 0-3 0,2 1-5 0,0 2 6 16,0 0-4-16,-8 1 0 0,-5 4-2 15,-10 5-60-15,-11 2-33 0,-12 4-60 0,-10 4-64 16,-9 3-46-16,-11 5-89 0,-10 4-120 0,-4 4-171 16,-8 3-217-16,-4 0 121 0,-9 0 177 0</inkml:trace>
  <inkml:trace contextRef="#ctx0" brushRef="#br0" timeOffset="21931.31">15303 4765 1735 0,'0'0'7'0,"0"0"3"0,0 0 0 15,0 0 8-15,0 0 13 0,0 0 27 0,0 0 12 16,0 0 3-16,0 0-8 0,0 0-19 0,0 0 2 15,0 0 11-15,0 0 4 0,0 0 11 16,0 0 6-16,0 0 0 0,0 0 1 0,0 0-5 16,0 11-15-16,17-11-16 0,-2 0-7 0,4 0-1 15,7 0 5-15,5 0 1 0,10 0 1 0,4 0-5 16,8 0-3-16,7 0 1 0,4 0 7 0,9 0 9 16,3 0 4-16,6 0-1 0,7 0-19 0,1 0-15 15,6 0-16-15,5 0-9 0,3 0 2 0,3 0 15 16,-3 0 33-16,0 0 13 0,-5 0 14 0,-4 0-5 15,-7 0-23-15,-9 13 2 0,-9-13-14 0,-8 0-12 16,-9 0-7-16,-11 0-12 0,-6 0-1 0,-11 0-2 16,-7 0-4-16,-7 0-20 0,-5 0-51 0,-4 0-50 15,-2 0-49-15,0 0-40 0,0 0-35 16,0 0-63-16,-16 0-185 0,16 0-217 0,-17 0 83 16</inkml:trace>
  <inkml:trace contextRef="#ctx0" brushRef="#br0" timeOffset="22720.66">19191 4768 2334 0,'-1'3'13'0,"-3"-1"-3"0,0 0 3 0,1 0-1 15,3-2-16-15,0 0 3 0,0 0 8 0,0 1 23 16,0-1 27-16,0 2 21 0,0-2 16 0,0 0-10 15,0 0-13-15,0 2-13 0,0-2-21 0,0 0-6 16,0 0 7-16,0 0 14 0,0 0 22 0,0 0 27 16,0 2 14-16,0-1 7 0,0 0-5 0,25 0-12 15,-25 1-19-15,32-1-12 0,-4 1-11 0,5-1-13 16,9 0-3-16,9-1-6 0,11 0-8 0,9 0-8 16,7 0 0-16,7 0 2 0,4 0 0 15,9 0 0-15,9 0-15 0,6 0-12 0,0 0-6 16,11 0 4-16,2 0 11 0,3 0 27 0,-3 0 12 15,-2 0 7-15,-1 0-1 0,-10 0-16 0,-6 0-6 16,-5 0 0-16,-7 0-2 0,-10-21-1 0,-2 21 6 16,-18 0 0-16,-5-14 10 0,-11 14 8 0,-12 0-9 15,-9-13-14-15,-3 13-14 0,-14 0-16 0,-5-7-8 16,-2 7-15-16,-2 0-47 0,-2 0-44 0,0-4-41 16,0 4-23-16,0 0-7 0,0 0-34 0,-20 0-56 15,20 17-80-15,-33-17-136 0,8 18-319 0,-6-18 45 16,-4 18 122-16</inkml:trace>
  <inkml:trace contextRef="#ctx0" brushRef="#br0" timeOffset="24405.95">11450 5643 2087 0,'0'6'38'0,"0"-6"16"0,0 2 21 0,0 1 27 16,0-3-15-16,0 0 8 0,0 0 3 0,0 0-4 15,0 0 10-15,0 0 1 0,0 0 5 0,0 0-4 16,0 0-15-16,0 0-10 0,0 0-21 0,0 0-12 16,0 0-12-16,0 0-13 0,0 0 0 0,0 0 4 15,11 0 4-15,-11 0 15 0,9 0 3 0,-1 0 0 16,-2-13 2-16,7 13-7 0,-2 0-7 0,4-10 1 16,2 10-1-16,0-8 1 0,3 8 4 0,5-10-7 15,0 10-12-15,0-10-9 0,6 5-1 16,3 2-9-16,5 0-1 0,1 1 5 0,2-1-9 0,9 3 2 15,4 0 3-15,7 0-6 0,6 0 0 0,4 0 2 16,5 0 0-16,7 0-3 0,1 14 3 16,4-14-1-16,1 0-3 0,0 12 3 0,-2-12-4 15,2 0 3-15,0 10-3 0,0-10-1 0,2 0 4 16,-3 8-4-16,-3-8 4 0,3 0 3 0,-8 3-3 16,-1-3 2-16,-5 0 10 0,-2 3-3 0,-10-3 9 15,-2 0-1-15,-5 3-6 0,-8-2 2 0,-1 0-7 16,-10 1-2-16,-1-1-4 0,-12 1-3 0,-2-1-1 15,-6 0-2-15,-7 0-53 0,-1 0-54 16,-4-1-69-16,-2 0-52 0,-2 1 5 0,0 1-13 0,0 1-26 16,-20 0-104-16,20 0-252 0,-27-2-46 0,12-1 94 15</inkml:trace>
  <inkml:trace contextRef="#ctx0" brushRef="#br0" timeOffset="25384.67">15157 5592 2225 0,'-6'-2'34'0,"1"1"11"16,2-1 13-16,3 2 22 0,-3 0-12 0,3-1 10 15,0 1 8-15,0 0-6 0,0 0-8 0,0 0-9 16,0 0-12-16,0 0-5 0,18 0 1 0,-18 0-1 16,0 0 5-16,18 0-5 0,-18 0-3 0,13 0-2 15,-13 0 6-15,14 0 11 0,-6 0 6 0,2 0 7 16,-1 11-9-16,3-11-5 0,4 0-8 0,1 0-9 16,1 0-6-16,7 0-4 0,2 0-5 15,2 0-9-15,4 0-4 0,3 0-8 0,7 0-4 16,2 0 0-16,5 0-3 0,-1 0 16 0,9 0 26 15,-2 0 14-15,0 0 19 0,3 0-4 0,1 0-15 16,-1 0-7-16,3 0-18 0,3 0-13 0,2 13-9 16,8-13 3-16,7 0 28 0,2 0 18 0,3 0 5 15,4 0-7-15,2 0-30 0,2 0-12 0,-2 0-7 16,5 0-5-16,-2 0 1 0,8 0-3 0,0 0-3 16,3 14-2-16,-3-14 3 0,5 0-6 15,-5 19 5-15,0-19 4 0,1 11-2 0,-5-11 7 16,1 9 2-16,-2-9 16 0,2 7 8 0,-3-7 1 0,-4 0-3 15,1 5-15-15,-5-5-5 0,-3 0-1 16,-5 2 5-16,1-2-3 0,-6 1 1 0,-2-1-3 16,-2 0-7-16,-2 2 3 0,-6-2-6 0,0 1 1 15,-4 2 1-15,-5-3-1 0,-8 1 0 0,-5 1 7 16,-4-1-1-16,-2 0-4 0,-9 0 4 0,-3 0-5 16,-3-1 3-16,-8 0 1 0,-5 1-1 0,2-1 3 15,-8 0-3-15,-1 0-2 0,-2 0 0 0,0 0-1 16,0 0-3-16,0 0-36 0,0 0-44 0,0 0-58 15,0 0-84-15,0 0-82 0,0 0-89 0,0 0-82 16,0 0-163-16,-19 0-156 0,19 0 133 0</inkml:trace>
  <inkml:trace contextRef="#ctx0" brushRef="#br0" timeOffset="27470.56">9122 5577 3447 0,'17'20'16'0,"0"-4"10"15,-3-3 31-15,0-5 48 0,-3-5 35 0,-5 0 38 16,0-2 21-16,-3 0 9 0,-3 0 8 0,0-1 20 15,0 0 13-15,0 0 9 0,0 0-11 0,-17 0-22 16,17-20-38-16,-14 20-38 0,14-24-29 0,-21 9-13 16,21-4-1-16,-22-3-7 0,8-4-18 0,3-2-24 15,-5-5-11-15,4 0-18 0,-3-2 6 0,1-3-9 16,-4-2-15-16,0 0-2 0,2-2-10 0,1 1 3 16,1-1-2-16,-2 1 2 0,7 2 33 0,-2 1 13 15,3 3 13-15,4 3 16 0,1 4-6 0,3 6-5 16,0 3-5-16,0 4-21 0,0 4-23 15,23 2-14-15,-23 5-11 0,22 3 0 0,-7 1 0 16,2 0-2-16,6 20 5 0,2-20 5 0,5 36 0 16,1-12 2-16,6 4 0 0,-1 4-3 0,-2 1 3 15,3 0-1-15,-4 3 4 0,-1-1 3 0,-7 0-6 16,2 2 8-16,-7-2-8 0,0 1 2 0,-4 0 3 16,-9 1-5-16,3-2 2 0,-10 1-4 0,0-1 2 15,0-5 0-15,-30-1 0 0,10-2 0 0,-5-5 3 16,-4-4-1-16,-2-4 1 0,-7-5 2 0,1-3-5 15,1-4 5-15,-4-2-3 0,4 0 0 0,1 0-2 16,-1-20 0-16,8 20 7 0,0-26-5 0,3 12 6 16,8-3-3-16,2-1-3 0,1-4 1 15,9 1 1-15,-1-3 2 0,6-2-4 0,0 2 7 16,0-6 9-16,26 3 10 0,-26-4 10 0,40 1 1 16,-16-3-6-16,7-1-7 0,6 0 0 0,2-3-6 15,4 0-8-15,4-3-6 0,-1 0 1 0,3-1 2 16,0-2 13-16,2 2 30 0,-2 0 24 0,-4 1 20 15,0 1-7-15,-7 3-26 0,-3 2-27 0,0 4-14 16,-5 4-7-16,-5 2-4 0,-2 5-2 0,-4 1-10 16,-7 6 0-16,0 4 0 0,-4 2 0 0,0 2 0 15,-7 4 0-15,-1 0 0 0,0 0 0 0,0 17 0 16,0 0 0-16,-26 7 0 0,26 6 0 0,-34 8 0 16,9 8 0-16,-4 6 0 0,-4 4 0 15,-4 1 0-15,-4 3 0 0,-2 1 0 0,-4 0 0 16,-1-1 0-16,2 1 0 0,-2 4 0 0,1-2 0 15,2 2 0-15,0-3 0 0,8 0 0 0,-2-4 0 16,6-2 0-16,4-6 0 0,5-6 0 0,4-8 0 16,5-6 0-16,5-6 0 0,1-6 0 0,5-5 0 15,0-5 0-15,4-3 0 0,0-3 0 0,0-2 0 16,0 0 0-16,0 0 0 0,0 0-11 0,21-24-103 16,-21 24-131-16,15-22-183 0,-15 7-258 0,19 0-108 15,-19-1-85-15,18 1-98 0,-7 0-225 0,3-2 62 16,-3 3 217-16</inkml:trace>
  <inkml:trace contextRef="#ctx0" brushRef="#br0" timeOffset="40950.51">21162 5650 1700 0,'0'0'12'0,"0"-1"-5"16,0 1-6-16,0-1 0 0,0 1-11 0,0 0 1 15,0 0 11-15,0 0 13 0,0 0 24 16,0 0 27-16,0 0 17 0,0 0 20 0,0 0-13 16,0 0-4-16,0 0-12 0,0 0-14 0,0 0 4 15,0 0 2-15,0 0 8 0,0 0 3 0,0 0-3 16,0 0 0-16,0 0-4 0,0 0-4 0,0 0-7 15,0 0-9-15,0 0-8 0,0 0-10 0,0 0-7 16,0 0-6-16,0 0-11 0,19 0-4 0,-19 0 0 16,36 0-2-16,-11 0 16 0,9 0 14 0,9 0 22 15,10 0 19-15,3 0-1 0,4 0-5 0,9 0-18 16,-1 0-21-16,2 0-11 0,3 0-15 0,9 0-9 16,2 0-1-16,8 0-2 0,5 0 6 0,7 0 11 15,11 0 9-15,-6 0-1 0,-1 0-5 16,3 0-7-16,-7 0-5 0,-7 0 12 0,-5 0 14 15,0 0 3-15,-12 0 4 0,1 0 1 0,-5 0-4 16,-4 0 2-16,-10 0 3 0,-5 0 4 0,-13 0-4 16,-6 0 1-16,-10 0-11 0,-9 0-16 0,-7 0-5 15,-5 0-6-15,-1 0 1 0,-6-11-5 0,0 11-64 16,0 0-58-16,0 0-52 0,0 0-75 0,0 0-53 16,-25 0-96-16,25 17-216 0,-28-17-90 0,12 23 115 15</inkml:trace>
  <inkml:trace contextRef="#ctx0" brushRef="#br0" timeOffset="64153.72">11382 6397 2262 0,'6'0'0'0,"-6"0"-6"15,8 0 5-15,-7 0 2 0,-1 0 18 0,0 0 25 16,0 0 28-16,0 0 25 0,0 0 9 0,0 0 10 16,0 0-13-16,0 0-17 0,0 0-13 0,0 0-18 15,0 0-16-15,0 0 0 0,0 0-11 0,0 0 0 16,0 0 1-16,-12 0 9 0,12 0 2 0,0 0-3 16,0 0 6-16,0 0-15 0,0 0-7 0,0 0-5 15,0 0-10-15,0 0 8 0,0 0 16 0,0 0 10 16,0 0 5-16,0 0-4 0,20 0-12 15,-6 12-7-15,6-12-1 0,7 0 11 0,10 0 5 16,3 10 1-16,15-10 5 0,7 0-11 0,8 7-9 0,13-7 2 16,11 4-10-16,11-4-3 0,12 0-5 15,10 0-10-15,12 0 3 0,14 0 1 0,11 0-3 16,7 0 3-16,9 0 9 0,-5 0 17 0,5 0 4 16,4 0 5-16,0 0-7 0,-4 0-20 0,-6 0-3 15,-11-12-2-15,-1 12-5 0,-4 0 2 0,-8 0-1 16,-5-11 1-16,-12 11-2 0,-7-9-1 0,-10 9 3 15,-8-7-5-15,-12 1-7 0,-14 2-71 0,-17 1-43 16,-10-1-58-16,-15 3-68 0,-12-1-36 16,-9 2-72-16,-7 0-60 0,-7 0-118 0,-5 0-112 0,0 0 115 15</inkml:trace>
  <inkml:trace contextRef="#ctx0" brushRef="#br0" timeOffset="65074.55">17536 6477 2315 0,'0'-1'-2'0,"14"0"-5"0,-14 1-1 0,5 0 3 16,-5-1 0-16,0 1 9 0,0 0 23 15,0 0 18-15,-15 0 17 0,15 0 11 0,-21 0-3 16,21 0-5-16,-24 14-8 0,10-14-11 0,0 0-9 16,1 0-8-16,1 0 0 0,-1 12-2 0,1-12-4 15,0 0-5-15,2 0-4 0,1 8-1 0,4-8 4 16,-1 0 4-16,3 4 5 0,1-4 8 0,2 0 2 15,0 1 5-15,0 1 9 0,0-2 7 0,0 0 14 16,0 1 10-16,0-1 7 0,0 1 2 0,0-1-12 16,0 0-17-16,19 0-22 0,-19 0-13 0,25 1 6 15,-10 0 16-15,2-1 11 0,4 2 13 0,3-1 1 16,1 0-14-16,-1-1-1 0,0 2-11 16,1-2-18-16,5 0-5 0,-2 0-4 0,3 0 5 15,0 0 1-15,1 0-1 0,10 0-12 0,2 0-10 16,4 0-1-16,9 0 0 0,8-13 19 0,10 13 8 15,7 0-1-15,11 0-3 0,8-9-12 0,3 9-8 16,13 0-3-16,4 0 1 0,3 0-7 0,9 0-1 16,12 0 5-16,2 0-6 0,8 0 4 0,10 20 0 15,12-20-4-15,-2 13 8 0,12-13 12 0,-3 17 4 16,-2-17 3-16,4 19-1 0,-1-11-15 0,4 1-2 16,-4 1-8-16,-2 0-2 0,0 0 7 0,1 1 0 15,-1 0 4-15,1 0-1 0,-7-2-5 0,-7 1 10 16,-6 0 15-16,-6-3 3 0,-4-1 5 15,-13 0-9-15,-4-2-13 0,-13 0-3 0,-7-2-3 16,-13-1-6-16,-11-1 7 0,-8 0 4 0,-14 0 20 16,-15 0 17-16,-11 0-1 0,-12 0-6 0,-8 0-23 15,-10 0-18-15,-7-14-33 0,-3 14-42 0,-5 0-42 16,0 0-57-16,0 0-57 0,-22 0-69 0,22 0-87 16,-31 0-121-16,8 0-268 0,-2 0-53 0,-6 0 133 15</inkml:trace>
  <inkml:trace contextRef="#ctx0" brushRef="#br0" timeOffset="66215.31">9789 7300 1843 0,'-21'0'30'0,"8"10"24"0,4-10 39 0,0 0 31 15,-4 4 2-15,7-4 2 0,-5 0-9 0,3 0-8 16,1 0-8-16,2 0 3 0,-1 0-6 0,3 0-3 15,3 0-7-15,-2 0-15 0,2 0-7 16,0 0-6-16,0 0 4 0,0 0 12 0,0 0 17 16,0 0 10-16,0 0-8 0,0 0-24 0,0 0-26 15,23 0-27-15,-7 0-7 0,6 0 8 0,2 0 19 16,9 0 26-16,6 0 19 0,9 0 9 0,9 11-15 16,7-11-16-16,12 0-24 0,9 0-22 0,13 0-7 15,11 0-11-15,15 0-3 0,14 0 2 0,14 0-2 16,10 0 3-16,12-15 4 0,4 15-1 0,4 0 0 15,4 0 2-15,2 0 8 0,-4-11 22 0,-5 11 22 16,-10 0 17-16,-7-9 12 0,-7 5 5 0,-8 0-8 16,-10-2-10-16,-13 2-22 0,-12 0-26 0,-7-1-19 15,-11 0-1-15,-15 3-6 0,-14 0 1 16,-14 0 4-16,-14 0-10 0,-7 1-12 0,-15 1-68 16,-8 0-52-16,-7 0-74 0,0 0-94 0,-21 0-84 15,1 0-173-15,-9 16-367 0,-10-16 2 0,-5 0 151 16</inkml:trace>
  <inkml:trace contextRef="#ctx0" brushRef="#br0" timeOffset="68547.71">8828 8231 3603 0,'0'-23'12'0,"16"23"34"0,-16-17 50 0,16 17 56 16,-16-17 38-16,15 17 17 0,-15-13-10 0,9 13-20 16,-9 0-23-16,0 0-33 0,0 0-30 0,0 0-40 15,0 0-28-15,0 0-20 0,0 0-17 0,0 0 7 16,0 0-1-16,0 0 7 0,0 0 2 0,0 24 0 15,0-10 2-15,0 3-8 0,0 2 9 0,0 4-3 16,0 0 4-16,0 2-6 0,0-1-5 16,0 0-3-16,0-2-4 0,0 1 10 0,0-4 1 15,17-3 6-15,-17-3-1 0,0-1 4 0,21-4 0 16,-11 0-2-16,4-3 1 0,4-5-2 0,3 0 3 16,9 0 37-16,9 0 34 0,6-18 33 0,7 18 40 15,7-28 1-15,7 10 1 0,5-2 35 0,0-1-7 16,2-1-26-16,2 1-35 0,-5-2-68 0,3 3-35 15,-8 2-17-15,0 2 2 0,-8 2 3 0,-2 1-7 16,-6 2 7-16,-5 2-23 0,-12 5-117 0,-5 0-138 16,-10 1-130-16,-8 2-108 0,1 1-29 0,-9 0-10 15,-1 0 18-15,0 0-44 0,0 0-248 0,0 23 19 16,0-23 108-16</inkml:trace>
  <inkml:trace contextRef="#ctx0" brushRef="#br0" timeOffset="69360.33">14590 8404 2113 0,'13'0'13'15,"-13"0"9"-15,0 0 4 0,0 0 14 0,0 0 6 0,0 0 1 16,0 0 15-16,0 0 15 0,0 0 1 15,0 0 14-15,0 0-2 0,0 0-6 0,0 0-12 16,0 0-2-16,0 0 2 0,-14 0 3 0,14 0 15 16,0 0 7-16,0 0 1 0,0 0 1 0,0 0-1 15,0 0-1-15,0 0-2 0,0 0-10 0,0 0-16 16,0 0-20-16,0 0-14 0,25 0-13 0,-10 0 4 16,5 0 7-16,4 0 5 0,8 0 11 0,9 0 4 15,4 0-6-15,6-15-9 0,9 15-5 0,6 0-10 16,13-12-7-16,9 12-6 0,12-12-7 15,4 12-5-15,12-13 2 0,5 4 1 0,5 2 2 0,4-2 6 16,4 1 0-16,-1 0 2 0,-1 0 12 16,0-1 8-16,-8-1 11 0,-4 2 17 0,-7-1 0 15,-7 1 6-15,-9-2 3 0,-7 3-9 0,-12-1-6 16,-7-1-8-16,-10 2-14 0,-8 0-8 0,-8 2-6 16,-13 0-13-16,-4 0-5 0,-8 1-37 0,-10 3-77 15,-4-2-81-15,-3 3-105 0,-3 0-25 0,0 0-3 16,0 0-20-16,0 20-22 0,-19-20-162 15,19 26-273-15,0-26 103 0</inkml:trace>
  <inkml:trace contextRef="#ctx0" brushRef="#br0" timeOffset="70052.8">18750 8370 3001 0,'-4'0'14'0,"4"13"4"16,0-13 2-16,0 0 16 0,0 0 9 0,0 0 28 16,0 0 38-16,0 0 27 0,0 0 11 0,0 0 6 15,0 0-25-15,0 0-31 0,0 0-28 0,0 0-34 16,0 0-11-16,0 0 1 0,0 0 21 0,0 0 8 15,0 0-6-15,0 0-10 0,0 0-33 0,24 0-3 16,-6 0 11-16,6 0 23 0,9 0 20 0,6 0 14 16,14 0 2-16,10 0 0 0,12 0 8 0,9 0 0 15,12 0-9-15,6 0-29 0,13 0-25 16,11 0-21-16,7 0-2 0,9 0 23 0,10 0 22 16,8 0 16-16,-2 0 19 0,2 0 19 0,1 17 18 15,-2-17 20-15,-9 0 13 0,-6 19-3 0,-5-19-2 16,-14 10-4-16,-7-10-1 0,-12 10-8 0,-8-10-6 15,-19 0 7-15,-8 5-16 0,-18-5-19 0,-13 0-35 16,-13 0-38-16,-7 0-33 0,-11 0-82 0,-3 0-72 16,-6 0-65-16,0 0-98 0,0 0-41 0,-29 0-36 15,9 0-60-15,-5 0-63 0,-3 0-76 0,-6 0-170 16,-10 0-247-16,2 19 174 0</inkml:trace>
  <inkml:trace contextRef="#ctx0" brushRef="#br0" timeOffset="73645.17">22282 8385 3241 0,'-7'0'0'0,"6"0"3"0,-1 7-1 0,2-7 4 15,0 0 15-15,0 0 20 0,0 0 26 0,0 0 24 16,0 0 7-16,0 0-1 0,0 0-18 0,0 0-18 15,0 0-21-15,0 0-22 0,0 0-3 0,0 0 4 16,0 0 8-16,0 0 2 0,0 0-4 0,20 0-5 16,-4 0 4-16,6 0 22 0,9 0 12 0,6 0 14 15,16 0 4-15,4-13-6 0,13 13 2 0,0 0 4 16,9 0-2-16,3-13-4 0,1 13 4 16,4 0-13-16,-4 0-17 0,6-6-7 0,1 6-6 15,1 0 5-15,0 0 34 0,-6 0 6 0,-8 0-7 16,-5 0-17-16,-13 16-31 0,-11-16-20 0,-14 0-14 15,-11 0-50-15,-7 0-93 0,-11 0-79 0,-4 11-72 16,-1-11-59-16,0 9-49 0,-40-1-94 0,6 3-266 16,-11 0-98-16,-8 2 139 0</inkml:trace>
  <inkml:trace contextRef="#ctx0" brushRef="#br0" timeOffset="74679.75">10626 9053 1539 0,'0'12'7'0,"0"-12"5"16,0 0 50-16,0 7 38 0,0-7 25 0,0 0 17 15,0 5-33-15,0-2-29 0,0-1-20 0,-16-1-3 16,16 1-3-16,0 0 10 0,0-1 5 0,0 0-3 16,0-1 0-16,0 1-8 0,0-1-4 0,0 0-1 15,0 0-2-15,0 2 4 0,0-1-2 16,0-1 16-16,0 3 8 0,0-1 3 0,0 0-1 16,16 2-14-16,-16 1-9 0,19-1 0 0,-19 1 2 15,23 0 6-15,-8 1 1 0,4-2-13 0,0-1-6 16,2 1-12-16,6-1-9 0,4-2-4 0,3 1-4 15,8-1-12-15,6 1 3 0,8 0-4 0,7-2-2 16,9 0 4-16,15 0-9 0,6 0 5 0,16 0-6 16,7 0 0-16,11 0 4 0,8 0 2 15,10 0 25-15,5-15 16 0,2 15 11 0,-1 0 6 0,6 0-11 16,-7 0-6-16,1 0 3 0,-5 0 4 16,-3 0-3-16,-8 0 12 0,-8 0-1 0,-8 0 4 15,-7 0 4-15,-12 15-6 0,-10-15 4 0,-11 0-8 16,-11 0 0-16,-15 10-7 0,-7-10-7 0,-8 0-7 15,-12 0-12-15,-6 0-11 0,-7 0-6 0,-3 0-9 16,-6 0-7-16,-3 0 5 0,-1 0-5 0,0 0-45 16,0 0-39-16,0 0-62 0,0 0-88 0,0 0-66 15,0 0-23-15,0 0-30 0,0 0-19 0,0 17-49 16,0-17-246-16,0 18-19 0,0-18 112 0</inkml:trace>
  <inkml:trace contextRef="#ctx0" brushRef="#br0" timeOffset="75429.69">16801 9197 2393 0,'-8'3'19'0,"2"0"6"0,4-1 8 16,1 0 21-16,1-2 1 0,0 0 10 0,0 1 16 15,0-1 1-15,0 0 3 0,0 0 9 0,0 0-1 16,0 0-2-16,0 0-2 0,0 0-6 0,0 0-9 16,0 0-2-16,0 0 6 0,0 0 11 0,0 0 6 15,0 0-8-15,0 0-21 0,15 0-26 0,-15 0-22 16,19 0 1-16,-4 0 11 0,9 0 21 15,-1 0 19-15,8 15 7 0,6-15-5 0,4 0-4 16,5 0-3-16,10 0 4 0,6 7 3 0,8-7-17 16,14 0-19-16,3 0-21 0,14 0-13 0,10 0 14 15,10 0 18-15,14-14 9 0,7 14 4 0,10 0-4 16,3-15-8-16,3 15 13 0,2-14 1 0,0 14 0 16,8-16-4-16,-8 6-9 0,0 1-8 0,-5-1-7 15,-8-2-3-15,5 2-19 0,-6 0 0 0,-1 0 16 16,-6 0 35-16,-13 2 19 0,-5 1-3 15,-9-2-15-15,-13 3-40 0,-15 0-14 0,-13 1 10 0,-13-1-4 16,-19 2 5-16,-8 0-9 0,-10 2-27 0,-8-1-85 16,-2 1-64-16,-11 2-46 0,0 0-45 15,0 0 11-15,-28 0-49 0,11 0-77 0,-8 0-103 16,-8 0-195-16,-6 0-201 0,-9 0 133 0</inkml:trace>
  <inkml:trace contextRef="#ctx0" brushRef="#br0" timeOffset="76320.17">9917 9904 1750 0,'-11'0'17'15,"0"0"9"-15,6 16 50 0,1-16 29 0,-1 0 8 16,2 0 13-16,1 12-37 0,1-12-12 0,-1 0-11 15,1 0-6-15,-1 8 4 0,-3-8-7 0,5 0-1 16,0 0 3-16,0 0 0 0,0 0 11 0,0 4 23 16,0-4 31-16,0 0 17 0,0 2 11 0,16 0-15 15,-16 0-29-15,28 1-14 0,-5-1-3 0,3 1 2 16,12 0 1-16,5 0-2 0,7-1-9 0,9 0-13 16,5 0-11-16,10-2-22 0,5 1-15 0,11 0-15 15,10 1-13-15,8 0 8 0,10 3-1 0,5 1 0 16,7-1 12-16,5 1 7 0,-1 0 9 15,-5-2 12-15,-7-1 4 0,-5 1-10 0,-10-4-3 0,-6 0 0 16,-14 0-9-16,-10 0 0 0,-7 0 15 16,-11 0-6-16,-11 0 0 0,-6-14 1 0,-11 14-34 15,-11 0-4-15,-6 0-2 0,-4 0-67 0,-7 0-64 16,-2 0-72-16,-1 0-86 0,0 0-69 0,0 0-88 16,-23 0-242-16,23 17-201 0,-20-17 131 0</inkml:trace>
  <inkml:trace contextRef="#ctx0" brushRef="#br0" timeOffset="84869.84">4962 10036 2538 0,'0'-5'12'0,"0"-1"8"0,0 2 7 0,15 1 3 0,-15-4-13 15,0 4-10-15,0 3-12 0,0 0-9 16,0 0-2-16,13 0 10 0,-13 0 49 0,0 0 21 16,11 28 21-16,-11-8 2 0,12 5-40 0,-4 6-9 15,6 6-1-15,-2 8 17 0,5 3 2 0,-1 3 0 16,-1 0 3-16,2 3-5 0,1 0 2 0,-1 0 0 15,3-1-10-15,-3 1-12 0,1-1-11 0,0 2 0 16,0 2-6-16,-1-2-8 0,5-1 23 0,-2 3 10 16,0-5-1-16,5-1 0 0,2-6-15 0,2-3-2 15,2-5 8-15,5-3 5 0,-2-5-7 0,6-4-2 16,1 0-9-16,5-6-4 0,5-1 1 0,2-3 0 16,3-1 6-16,6-4 3 0,5 0 0 15,3-4-1-15,3 1 0 0,4-2 5 0,6-2 3 16,-1 1-4-16,0-2-5 0,4-1-4 0,-4 1-2 15,5-2 2-15,-5 0 4 0,2 0 5 0,-2 0 6 16,-6 0 5-16,2 0 6 0,-4-17-6 0,-5 17-2 16,-3-16-2-16,-4 16-10 0,-6-20-6 0,2 7-4 15,-7 0-8-15,-3-1-1 0,-3-2 0 0,0-1 11 16,-1-1 7-16,-4-2 6 0,-1 0-3 0,0-4-4 16,-4 2 0-16,2-2-7 0,2-1-4 0,-5-1-8 15,1-1-3-15,0-1 0 0,-1 1 4 0,1-1-3 16,-6-1 1-16,4 0 16 0,-2-1 6 15,0 5 5-15,-2-2-1 0,1 2-8 0,-2 0-3 16,0 1 1-16,-4 1-16 0,4 1 2 0,2 0 2 16,-4-1 0-16,1 0 10 0,1-1-8 0,1 1-1 15,-1-1 0-15,3 1-4 0,-5-1 4 0,-1-1-1 16,3 0-5-16,2 1 13 0,-4-2 9 0,0 1 0 16,1-1 8-16,-1-1-13 0,1 0-12 0,-4 0-4 15,3-1-7-15,-4-2 4 0,3 0 11 0,-5-1-4 16,-1 0 6-16,1-1-7 0,-3 1-8 0,0-2 0 15,0 0-2-15,-1 1 4 0,-1 1 4 0,1 2 5 16,-1 1-4-16,2 1 3 0,-1 1-8 0,-1 2 0 16,2 0-10-16,2 4 2 0,3-3-6 15,-2 0 5-15,-3 2 12 0,6-2-6 0,-3 2-2 16,-1-1 4-16,4 2-6 0,-2-1 2 0,-3-1 18 16,2 0-16-16,-1 0-1 0,1 0 0 0,-3 0-6 15,2 0 5-15,1 0 4 0,-3 1-1 0,2-2 2 16,-4 3-6-16,2-1 4 0,-1 2-2 0,1 0-4 15,-2 1 12-15,1 1-6 0,0 1 0 0,-1 1 4 16,-3 1-1-16,2 1-3 0,-1 0 8 0,-5 2 3 16,1-1-5-16,-4 2 5 0,2 0-7 0,-4 2-2 15,1 1-5-15,-4 0-2 0,1 1 4 0,1 1-1 16,1 2 3-16,-3-2 1 0,1 4-4 16,1-1 0-16,-1 1 1 0,-1-2-1 0,0 3-39 15,2-1-61-15,0-1-62 0,-2 2-74 0,0 0-62 16,0 0-53-16,0 0-64 0,0 0-56 0,0 0-53 15,0 0-17-15,0 0-97 0,0 0 83 0,0 0 154 16</inkml:trace>
  <inkml:trace contextRef="#ctx0" brushRef="#br0" timeOffset="85813.83">4889 10274 2938 0,'5'-15'23'16,"-1"-1"53"-16,-2 2 50 0,4 0 60 0,-3-1 25 16,0 4 2-16,-1 1-7 0,-2 3-23 0,0 1-24 15,0 3-45-15,0 0-42 0,0 0-39 0,0 2-26 16,0 1-17-16,0 0 1 0,0 0-3 0,0 0 1 16,-17 0 6-16,17 0 0 0,-19 23 3 0,4-23 0 15,-1 25 1-15,-1-8 2 0,-3 2-2 0,1 2 7 16,4 2 4-16,-2 0 23 0,3 0 10 0,1 1-3 15,2-3-6-15,0 0-25 0,1-3-9 0,2-3 0 16,0-2 0-16,5-3 5 0,-2-2 53 16,2-3 105-16,-1-2 136 0,4-3 132 0,0 0 76 15,0 0-90-15,0 0-137 0,0 0-136 0,0-28-131 16,0 13-18-16,0-4 7 0,26-6-5 0,-26-5 3 16,19-5-4-16,-19-1 0 0,26-4 3 0,-15 0 7 15,0 0 41-15,3 1 16 0,0 2 9 0,0 2 31 16,1 5-33-16,2 3-18 0,-1 3-15 0,1 5-40 15,3 5-9-15,0 4-1 0,2 5 0 0,3 5 6 16,3 0 3-16,1 19-1 0,4 0 4 0,1 5-5 16,2 5 4-16,2 6-27 0,0 4-64 0,0 1-56 15,0 3-110-15,-4 2-114 0,-3-1-109 0,0 0-75 16,-3 1-41-16,-3-1-66 0,-7-1-95 16,-1-1-370-16,-4-5 147 0</inkml:trace>
  <inkml:trace contextRef="#ctx0" brushRef="#br0" timeOffset="89498.7">19635 9818 1486 0,'-25'0'23'0,"25"0"1"0,-23 0 12 0,23 16 42 15,-28-16 23-15,17 0 23 0,0 0 18 0,0 12-26 16,1-12-41-16,3 0 0 0,7 0-10 0,-12 8 12 15,7-8 20-15,5 0 2 0,-3 0-8 0,3 0-7 16,0 0-6-16,0 0 1 0,0 0 13 0,0 0 15 16,0 0 4-16,0 0 5 0,0 0 7 0,0 0-14 15,0 0-15-15,20 0-25 0,-20 0-28 0,28 0-5 16,-8 0 3-16,10 0 4 0,4 0 7 16,2 0-2-16,7-17-14 0,13 17-12 0,5-12-15 0,9 12-15 15,15-13 0-15,11 13 2 0,13-13-3 16,13 13 4-16,9-11-1 0,9 11 1 0,4-6 4 15,5 3-7-15,5 2 4 0,-1-2-5 0,-4 1 16 16,2-1 16-16,-1 1 9 0,-7-1 17 0,2 0-5 16,-7-1-2-16,-3 0-5 0,-11-1-2 0,-1-1 2 15,-9-1 1-15,-3 1-4 0,-12-1-7 0,-7-1-10 16,-12-1 1-16,-7 2 1 0,-11 0 4 0,-3 0-7 16,-14 0-6-16,-6 1-4 0,-3 1-8 0,-14 2 0 15,-4 0-5-15,-5 0-27 0,-4 3-71 0,-8-1-82 16,-1 1-68-16,0 0-58 0,0 0-23 15,-34 0-42-15,11 18-122 0,-3-18-222 0,-7 19 31 16,-6-19 125-16</inkml:trace>
  <inkml:trace contextRef="#ctx0" brushRef="#br0" timeOffset="90526.92">10452 10936 2010 0,'16'0'8'0,"-16"0"2"0,10 0 1 16,-10 0-1-16,10 0-11 0,-10 0 11 0,6 0 16 16,-6 0 16-16,0 0 28 0,2 0 0 0,-2 0 3 15,1 0-7-15,-1 0-10 0,0 0-4 0,0 0-13 16,0 0 0-16,0 0-4 0,0 0 6 0,0 0 1 16,0 0 4-16,0 0-2 0,16 0-15 0,-16 0-4 15,15 0-12-15,-2 0-6 0,2 0-1 0,2 0-2 16,5 0-6-16,1 0 4 0,7 0 7 15,4-14 19-15,8 14 12 0,3 0 8 0,6-10 1 16,10 10-20-16,10-10-11 0,11 3-10 0,10-2-2 16,15 1 17-16,2 0 20 0,10 0 9 0,4-1 5 15,6 2-1-15,2-1-9 0,-2 3 4 0,-1-1 3 16,-4 0-4-16,-5 0 3 0,-1 0-6 0,-9 1-10 16,-10 2-2-16,-1-2-2 0,-13 2 11 0,-9 1 7 15,-6 0-1-15,-11 1 8 0,-7 0-7 0,-14 1-6 16,-7 0-6-16,-7 0-19 0,-9 0-15 15,-9 0-2-15,-3 0-12 0,1 0-57 0,-4 0-52 16,0 0-70-16,0 0-60 0,0 0-12 0,0 0-35 16,0 0-47-16,-24 0-135 0,24 16-229 0,-15-16 92 15</inkml:trace>
  <inkml:trace contextRef="#ctx0" brushRef="#br0" timeOffset="91477.82">14966 10643 962 0,'0'0'15'16,"-23"0"50"-16,23 14 8 0,-30-14 33 16,15 0 13-16,1 11-27 0,-2-11 22 0,2 0-4 0,2 6 2 15,-1-6 1-15,4 0-7 0,1 0-3 16,5 4 1-16,-1-4 7 0,-1 0 7 0,5 0 11 16,-3 0-5-16,3 0-3 0,0 0-11 0,0 0-11 15,0 0-4-15,0 0-2 0,0 0 10 0,0 0-1 16,0 0-2-16,0 0-18 0,0 0-32 0,0 0-20 15,18 0-22-15,-18 0-8 0,19 0 2 0,-8 0-2 16,4 0 14-16,6 0 12 0,2 0 10 0,3-13 12 16,7 13-10-16,3 0-8 0,10 0-10 0,10 0-14 15,9 0-2-15,14 0-5 0,11 0-1 0,13 0 2 16,10 0-6-16,11 0 2 0,11 0-3 0,7 0 3 16,11 0 8-16,-2 0 11 0,3 13 18 0,1-13 11 15,3 0 8-15,0 0 12 0,2 0 1 16,-1 0 0-16,-9 0-3 0,1 0-11 0,-5 0-2 15,-8 0-2-15,-2-18 2 0,-8 18 3 0,-10 0-3 16,-7-16-3-16,-5 16-13 0,-10-11-2 0,-4 11-2 16,-15-13 18-16,-5 8 21 0,-12-3 17 0,-7 4-1 15,-11-1-4-15,-12 0-21 0,-9 1-29 0,-4 2-15 16,-4 0-18-16,-9 1-4 0,1 1-14 0,-5 0-64 16,0-1-58-16,0 1-63 0,0 0-48 15,0 0-11-15,0 0-32 0,-23 0-43 0,23 0-65 0,-20 24-92 16,4-24-201-16,2 22-45 0,0-8 128 15</inkml:trace>
  <inkml:trace contextRef="#ctx0" brushRef="#br0" timeOffset="92170.27">19688 10720 2363 0,'0'1'0'0,"-17"2"0"0,17-3-2 16,-10 1 13-16,10-1 34 0,-17 0 16 15,8 0 19-15,-3 0-6 0,4 0-33 0,-3 0-14 0,0 0-9 16,5 0 4-16,3 0 5 0,-2 0 0 0,2 0 2 15,3 0 5-15,0 0 15 0,0 0 34 16,0 0 15-16,0 0 2 0,22 0-14 0,-22 0-25 16,32 0-6-16,-5 15 3 0,9-15 24 0,10 0 16 15,10 12 10-15,14-12 1 0,7 0-18 0,13 7-3 16,8-7 1-16,9 5-15 0,10-5-9 0,2 0-29 16,12 4-24-16,-3-3 21 0,6 2 12 0,1 0 20 15,3 0 16-15,-4-2-15 0,-1 2-11 0,-6-1-7 16,-12-1-3-16,-3 2 5 0,-16-3 8 0,-7 0-7 15,-19 1-18-15,-13-1-14 0,-10 0-13 0,-13 0-3 16,-6 0-6-16,-14 0-42 0,-3 0-70 16,-10 0-56-16,-1 0-78 0,0 0-56 0,-42 0-43 15,13 0-74-15,-10 25-84 0,-8-25-223 0,-13 24-50 0,-12-10 133 16</inkml:trace>
  <inkml:trace contextRef="#ctx0" brushRef="#br0" timeOffset="92927.57">9951 11636 3025 0,'-5'0'-4'0,"-1"0"2"16,4 0-3-16,2 0-2 0,0 0 4 0,-1 0-3 15,1 0 4-15,0 0 1 0,0 0 0 0,0 0 0 16,0 0 18-16,0 0 9 0,0 0 10 0,0 0 11 15,0 0-7-15,0 0-4 0,0 0-3 0,25 0-14 16,-7 14-6-16,7-14 4 0,14 0 23 0,7 0 26 16,13 11 27-16,10-11 16 0,10 0-24 0,9 0-19 15,10 0-20-15,12 0-15 0,8 0 6 0,11 0 14 16,5 0 4-16,12 0 5 0,-1 0 3 16,8 0-12-16,2 0-8 0,-2 0-6 0,0 0 1 15,-4 0 6-15,-5 0-3 0,-11 0 13 0,-2 0-1 16,-12 0-3-16,-10 0 3 0,-11 0-22 0,-10 0-5 15,-13 0-9-15,-13 0-2 0,-11 0-1 0,-7 0-5 16,-12 0-2-16,-9-14-5 0,-7 14 0 0,-7 0-22 16,-6 0-59-16,0 0-59 0,-3 0-70 0,0 0-66 15,0 0-42-15,-31 0-47 0,13 0-72 0,-2 0-136 16,-5 0-202-16,0 0 108 0</inkml:trace>
  <inkml:trace contextRef="#ctx0" brushRef="#br0" timeOffset="93532.06">13758 11678 2766 0,'-7'0'1'0,"2"0"-1"0,2 0 0 0,0 0-4 15,3 0-3-15,0 0-1 0,0 0 0 0,0 0 10 16,0 0-5-16,0 0 18 0,0 0 36 16,0 0 20-16,0 0 17 0,0 0 5 0,0 0-27 0,0 0-11 15,0 0 1-15,0 0 13 0,0 0 22 16,0 0 7-16,0 0-1 0,0 0-25 0,23 0-33 15,-1 0-11-15,1 0 2 0,11 0 9 0,11 0 16 16,16 0 6-16,9-17-5 0,12 17-13 0,13-12-19 16,12 12-15-16,11-10-7 0,10 10 7 0,12-7 33 15,8 7 11-15,8 0 23 0,4 0 4 0,3 0-23 16,3 0-2-16,-1 0-21 0,2 0-7 0,0 0-12 16,-3 16-11-16,-6-16-2 0,-2 0-6 0,-4 16 49 15,-6-16 23-15,-11 13 13 0,-10-13 4 0,-10 10-43 16,-15-10-21-16,-10 0-12 0,-13 9-4 0,-16-9-5 15,-13 0 6-15,-12 0-4 0,-10 0-7 16,-10 0-40-16,-7 0-73 0,-6 0-89 0,-3 0-101 16,0 0-90-16,-25 0-83 0,25 0-147 0,-39 0-274 15,13 0 133-15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56:59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 6750 2202 0,'-5'0'5'0,"2"0"0"15,3 0 5-15,-2 0 3 0,2-19-1 0,-1 19 4 16,1 0 15-16,-2 0 16 0,2 0 15 0,0 0 22 16,0 0-3-16,0 0 5 0,0 0-10 0,0 0-18 15,0 0-9-15,0 0-18 0,0 0 0 0,0 0 3 16,0 0-7-16,0 0 2 0,16 0-6 0,-16 0-2 16,17 0 8-16,-3 0 2 0,4 0 11 0,7 0 10 15,0 0-1-15,6 0-1 0,5 0-2 0,1 0-6 16,3 0 0-16,2-17-3 0,11 17-8 15,0 0-8-15,7-11-10 0,4 11-1 0,11-10-2 16,5 10-1-16,9-12-2 0,5 6-3 0,9 1-3 16,4-1-4-16,9 2 6 0,9-3-1 0,8 1 0 15,8 0-1-15,8-1-6 0,7 0 2 0,2-1 3 16,6-1 1-16,7 0-1 0,0-2 4 0,6 1-6 16,-2-1 3-16,1 1 1 0,7-2-3 0,8 0 8 15,0 0-1-15,-4 1-1 0,-2 0 1 0,0-2-4 16,4 1 1-16,4 0-1 0,-7 0-3 0,-9 1-1 15,1 0 2-15,1 2-1 0,-1 0 1 16,1 4-1-16,-11-1-5 0,-7 2 10 0,-6 1-2 16,1 0 0-16,-7 3 0 0,-8-2-4 0,-9 2 2 15,-7 0 3-15,-3 0 1 0,-11 0-2 0,-7-1-2 16,-9 0 0-16,-8-1 15 0,-5 1 34 0,-10-2 10 16,-6 0 0-16,-5-2-8 0,-5 0-30 0,-2 0 9 15,-7-1 2-15,-4-1 9 0,-6 0-4 0,-3 1-9 16,-4-2 0-16,-8 2-4 0,-5 0 7 0,-3 0-9 15,-5 2-4-15,-1 0-6 0,-4 1-12 0,-2 1 4 16,0-2 8-16,-1 3 5 0,-1 0 6 0,0 0 0 16,0 0-9-16,0-2-8 0,0 3-4 0,0 0 2 15,0-1-2-15,0-1 0 0,0 2 0 0,0-1-6 16,0 1 8-16,0-1-3 0,0 1-1 0,0 0 0 16,-14 0-5-16,14 0 1 0,0 0 0 15,-6 0 8-15,6 0 1 0,-19 27 41 0,8-10 2 16,-6 9-6-16,-1 6 3 0,-6 9-39 0,1 6-2 15,-3 8 14-15,-1 5 27 0,4 6-3 0,-5 8 2 16,0 3-13-16,3 5 17 0,1 12 6 0,-3 9-1 16,2 6-3-16,-1 5-40 0,-2 5-3 0,0 2 2 15,-1 5 18-15,-2 6-7 0,1-3-4 0,-1 1-2 16,-2-5-19-16,2 0 7 0,-1-1 0 0,1-3 12 16,1-1 0-16,5-7-4 0,-4-4 22 0,1-4 10 15,0-7 6-15,0-2-12 0,5-7-11 0,-2-6-23 16,3-7-2-16,-1-10 11 0,4-9-105 0,2-9-37 15,2-8-69-15,2-7-89 0,2-6-18 16,5-8-74-16,0-5-58 0,0-3-86 0,4-6-354 16,2-5 95-16,0 0 126 0</inkml:trace>
  <inkml:trace contextRef="#ctx0" brushRef="#br0" timeOffset="1090.81">1190 6677 2218 0,'0'-11'22'15,"0"-3"29"-15,0 3 1 0,0 0-2 0,0 2-23 16,0-1-29-16,0 6-4 0,0 3 3 0,0 1 42 16,0 0 14-16,0 22 19 0,0-22 45 0,0 35-37 15,-26-8-8-15,26 4 6 0,-21 6-1 0,21 7-4 16,-23 3 1-16,11 5 43 0,2 6-23 0,-2 12 11 15,-2 6 32-15,3 8-43 0,5 7-14 0,-5 6-16 16,8 3-33-16,3 3-23 0,-3 3 12 0,3-2 21 16,0 1 20-16,0 0 20 0,0 0-11 15,0-2-17-15,0 0-5 0,0-3-8 0,0-3 2 16,0-2 30-16,0-6-7 0,0-2-5 0,0 2 2 16,-19-2-34-16,19 0-14 0,-22-2-4 0,7-1-10 15,-1-1 4-15,1-4 1 0,-2-4-3 0,-3-8 3 16,-2-5-2-16,5-4-1 0,0-5 15 0,-2-4-9 15,2-3 2-15,3-2 5 0,-1-2-16 0,1-3 5 16,1-3 17-16,1-4 17 0,2-3 5 0,3-2 2 16,2-5-23-16,-4-6-18 0,6-3-1 0,1-5 28 15,2-2 36-15,-3-3 37 0,3-2 36 0,0 0 10 16,0-1-1-16,0 0-17 0,0 0-13 16,0 0-9-16,0 0-14 0,0 0-12 0,0 0-26 15,0 0-39-15,17-13-14 0,-17 13-10 0,30 0-2 16,-9-15 8-16,6 15-3 0,7-15-11 0,9 6 9 15,4 1-3-15,3 0 1 0,10-1 11 0,4 2-3 16,9-2 1-16,4 2 3 0,6-1-7 0,7 1-8 16,7-1 12-16,6 1-6 0,13-1 3 0,8-1 8 15,11 1-4-15,10-1-7 0,7-1 7 0,11 1-7 16,11 0-3-16,4 0 13 0,7 3-7 0,6-2 9 16,1 1-9-16,12 1-3 0,7 1-1 0,0-1-3 15,5 2 7-15,4-3-5 0,7 1 5 0,2-1-3 16,0 0 0-16,0 1-2 0,0 0 0 15,2 0 2-15,-6 0 0 0,-8 2 2 0,-7 1-2 16,-1 0 0-16,-5 1-5 0,-10 2-2 0,-8 0-2 16,-9 0 14-16,0 0-12 0,-6 0 7 0,-8 20 6 15,-7-20-8-15,-10 13 11 0,-11-13-8 0,-7 16-1 16,-15-16 4-16,-9 12-4 0,-14-12 4 0,-14 10 0 16,-15-10-5-16,-12 7 9 0,-13-7-14 0,-8 0-150 15,-11 3-103-15,-5-3-106 0,-9 0-109 0,-3 0 5 16,0 0-67-16,-26 0-113 0,3 0-297 0,-8 0 67 15,-11 0 172-15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57:0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 4863 2501 0,'0'0'34'0,"-2"0"14"0,2 0 11 15,0 0 16-15,0 0-16 0,0 0 3 0,0-14 10 16,0 14 11-16,0 0 2 0,0 0 9 0,0 0-1 15,0 0-10-15,0 0-9 0,0 0-20 0,0 0-17 16,0 0-14-16,0 0-11 0,0 0-6 0,0 0-4 16,0 0-1-16,0 0 1 0,0 0 3 0,0 0 1 15,0 0 1-15,0 0 1 0,0 0-3 0,0 0-2 16,0 0-3-16,0 0-1 0,0 0-1 0,0 0 7 16,0 0 35-16,0 0 16 0,19 0 9 15,-19 0 1-15,25 14-27 0,-6-14-3 0,2 10-1 16,3-10 9-16,4 10 1 0,1-10-4 0,2 11 1 15,8-4-6-15,4-1-7 0,10-2-3 0,3 2 7 16,12 1-1-16,10-1 9 0,3-2 1 0,10 2-8 16,4-1-6-16,9 0-11 0,9 0-9 0,11 0-6 15,13-1 0-15,10 1 2 0,10-2-2 0,11 0-4 16,9 0 3-16,11 1 11 0,10-1 15 0,4-1 6 16,6 1 6-16,6-1-12 0,7 3-3 0,7-2 13 15,-3 1 9-15,5-1 9 0,-1 1 6 16,6 0-17-16,1-1-20 0,1 2-17 0,4-1-8 0,3 4 18 15,5-1 40-15,-2 0 37 0,2 2 19 0,-3-1 20 16,-7 1 4-16,-9-2 15 0,-13-1 29 16,-16-1-8-16,-7-2-18 0,-16-2-36 0,-13 1-43 15,-19 0-11-15,-13-2-14 0,-10 1-11 0,-8-1-3 16,-16 1-19-16,-12-1-3 0,-11 1-2 0,-11 0-5 16,-7 0-5-16,-10 0-1 0,-11-1-8 0,-6 2-1 15,-6-2 3-15,-8 2-8 0,-9-2-1 0,-1 0-1 16,-5 1-40-16,0-1-116 0,-2 0-73 0,0 2-71 15,0 1-74-15,0 1 14 0,0 1-57 0,-17 4-72 16,17 1-49-16,-19 2-127 0,3 2-262 0,1-1 146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57:16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10511 2696 2304 0,'0'0'-3'0,"14"-19"3"15,-14 19-3-15,0 0 3 0,0-11 4 0,0 11 4 16,9 0 8-16,-9 0 10 0,0 0 12 15,0 0-1-15,0 0 1 0,0 0-14 0,0 0-7 16,0 0-8-16,0 0-9 0,0 0 4 0,0 0-9 16,0 0 26-16,0 0 18 0,0 0 4 0,0 0 26 15,0 0-11-15,0 0-2 0,0 0 11 0,0 0-6 16,0 0 1-16,0 0 4 0,0 0-6 0,0 0 2 16,0 8-2-16,0-8 3 0,0 0 1 0,0 0-6 15,0 0-1-15,0 0-12 0,0 0-8 0,0 0-3 16,0 0-4-16,19 0-7 0,-19 0 1 0,22 0-1 15,-4 6 4-15,1-6 7 0,1 4 6 0,5-2 3 16,4-1 4-16,4 2-3 0,1 0-4 0,2-1-4 16,6 0-10-16,4 1-4 0,6-1-5 0,5-1 6 15,4 2 19-15,2-1 13 0,9-2 3 16,4 2-12-16,6-2-26 0,5 0-9 0,1 0 21 16,10 0 20-16,2 0 13 0,5 0 3 0,5 0-27 15,2-16-14-15,8 16-9 0,-1 0-8 0,7-15 0 16,0 15-5-16,10-10 3 0,4 10 0 0,6 0 0 15,4-11 4-15,4 11-4 0,1-5-5 0,5 5-1 16,3-4 2-16,2 4 1 0,-9-2 2 0,-2 2 7 16,-7 0 11-16,-2 0 6 0,-5 0 1 0,-5 0-3 15,-8 0-20-15,-6 0 1 0,-6 0 1 0,-2 0 0 16,-7 15 10-16,-10-15-7 0,-8 0 2 0,-8 0 3 16,-11 0-12-16,-8 0 4 0,-8 0-1 15,-11 0-10-15,-5 0 8 0,-5 0-8 0,-4 0 0 0,-7 0 0 16,-4 0-7-16,-6 0 6 0,-5 0 1 15,2 0-2-15,-5 0-3 0,-2 0-9 0,-1 0-78 16,0 0-57-16,0 0-77 0,0 0-102 0,0 0-20 16,0 0-24-16,0 0-30 0,0 0-24 0,-17 0-114 15,17 15-185-15,0-15 114 0</inkml:trace>
  <inkml:trace contextRef="#ctx0" brushRef="#br0" timeOffset="979.27">16936 2707 1484 0,'0'0'8'16,"-19"0"8"-16,19 0 11 0,-12 0 39 0,12 0 30 16,-11 0 23-16,11 0 7 0,0 0-10 0,-13 0-24 15,13 16-3-15,-4-16 4 0,4 0-5 0,-2 0 14 16,2 0-5-16,0 10 1 0,0-10-7 0,-3 0-11 16,3 0-7-16,0 0-8 0,0 0-1 0,0 0-1 15,0 0 0-15,0 0-2 0,0 4-1 0,19-4-4 16,-19 4 2-16,17 0 3 0,-2 0 9 0,4 0 10 15,6 2 4-15,1-1-3 0,5 1-8 0,6 1-10 16,7 0-11-16,4-3 4 0,9 3-5 0,7-1-8 16,9-2-7-16,9 1-17 0,8-1-10 15,10 0-4-15,8 0 24 0,13-1 20 0,10 0 12 16,2-3 7-16,5 1-23 0,8 0-22 0,0-1-10 16,2 0-5-16,4 0-10 0,-2 0 4 0,1 0 3 15,3 0 0-15,1 0 24 0,-1-15 3 0,10 15-10 16,-1 0-1-16,6 0-17 0,11 0-5 0,-1 0 2 15,15 0-1-15,8 0-2 0,6 0-4 0,0 0 3 16,6 23-3-16,-5-23 2 0,1 17-2 0,-5-17 1 16,-8 13 3-16,-12-13-2 0,-5 13 1 0,-9-13-2 15,-8 11 16-15,-10-4 8 0,-12-1 10 0,-13 0 6 16,-10 0-3-16,-16-1-4 0,-9-1-5 0,-14-1 0 16,-16 0-9-16,-15 0-2 0,-14-2-4 0,-11 0-11 15,-4 1-1-15,-10-2-8 0,-3 0-1 16,-3 0-25-16,-3 0-11 0,0 0-26 0,0 0-20 15,0 0-18-15,0 0-56 0,-23 1-55 0,23 1-77 16,-23-1-69-16,7 2-75 0,-7 3-162 0,1-3-193 16,-4 0 117-16</inkml:trace>
  <inkml:trace contextRef="#ctx0" brushRef="#br0" timeOffset="3641.65">1646 3746 2125 0,'0'18'4'0,"16"-18"5"0,-16 11 8 0,0-11 45 15,0 0 51-15,0 8 53 0,0-8 49 0,0 6 9 16,0-2 0-16,0 0 7 0,0 2-17 0,0 0-13 15,0 1-11-15,0 0-31 0,0 1-7 0,0-1-21 16,0 2-10-16,0-2-8 0,0 2-4 16,0-4 16-16,0 2 7 0,0-4 42 0,0 1 54 15,0-2 55-15,0-2 54 0,0 0 15 0,0 0-1 16,0 0-13-16,0 0-26 0,0 0-57 0,0 0-79 16,0-21-83-16,0 7-66 0,0-7-29 0,0-6-3 15,0-7 1-15,0-9 4 0,0-4-2 0,0-5 1 16,0-1-3-16,0-4-5 0,0 3 5 0,0 0 0 15,0 3 1-15,0 4-1 0,0-1-3 16,18 4 0-16,-18 1 4 0,14 2-2 0,-14 2 2 0,19 2 1 16,-19 5-6-16,20 2-1 0,-7 5-5 0,-2 1-1 15,-1 5 1-15,6 5-4 0,-5 0-2 0,3 6-5 16,3 2-3-16,3 3 3 0,3 3-3 16,1 0 0-16,7 17 3 0,0-17-3 0,7 33-3 15,0-12-13-15,1 4-25 0,-1 1-18 0,3 2-2 16,-6 0 14-16,0 2 24 0,0-2 23 0,-2 3 8 15,-7-2 4-15,4 0-4 0,-5 1-23 0,-4-1-15 16,3 1-11-16,-9-1-3 0,2 0 22 0,-11-1 14 16,4 0 13-16,-9-2 7 0,-1 1-1 0,0 0 10 15,-17 1-4-15,-1 2 15 0,-9-2 5 0,-2 2 2 16,-13 0-12-16,-6 2-52 0,-8-3-17 0,-11-2-38 16,-3-2-4-16,-4-3 20 0,-6-2-21 0,4-4 19 15,2-2-8-15,-4-1 18 0,15-3 29 16,-1-3 13-16,8 0 27 0,5 0 8 0,11-4 3 15,2 0 12-15,7-1 20 0,6-1 7 0,7-1 51 16,4 0 24-16,3 0 23 0,5 0 25 0,0 0-36 16,1 0-29-16,5-16-38 0,0 16-28 0,0-14-2 15,0 14 6-15,0-21-1 0,0 7-5 0,0-2-13 16,25-3-10-16,-25-1-5 0,26-4-9 0,-9-3-3 16,3-4 4-16,7 1-1 0,4-4 7 0,3-2 8 15,2-2-4-15,6-2-4 0,6 0-1 16,0-2-8-16,5-1 1 0,-1-1 6 0,6-4 0 15,-2 2-1-15,1-1 4 0,2 0 0 0,-6 0 3 16,-2 1 2-16,-6 2 4 0,-6 3-5 0,1 2 22 16,-9 2 23-16,-3 4-3 0,-4 4 2 0,-6-1-23 15,-1 6-13-15,-1 3 0 0,-5 4 0 0,1 3 1 16,-7 3-9-16,2 4-9 0,-3 3-6 0,-3 2-11 16,1 2-4-16,-2 0 5 0,0 0 6 0,0 23 20 15,0-4 6-15,-27 8 3 0,27 7 3 0,-31 7-5 16,11 8 1-16,-9 5-5 0,-2 2 1 15,-2 2-3-15,-4 1 0 0,-4 0 5 0,-4 2-8 0,2 0 15 16,-2-1-6-16,-2 5 7 0,1 0 1 16,1 2-12-16,-2 0 2 0,5-1-6 0,2-2 2 0,3-4-6 15,1-3 4-15,5-6-1 0,1-6 3 16,5-5 6-16,2-5-5 0,5-5-1 0,2-4 1 16,1-4-1-16,1-5 3 0,6-5 3 0,0-3 6 15,5-3 3-15,0-1 74 0,3-3 48 0,0-2 49 16,0 0 38-16,0 0-33 0,0 0-24 0,0 0-41 15,0 0-39-15,0 0-42 0,0 0-26 0,0-14-17 16,0 14-6-16,0 0-2 0,0-14-13 0,0 14-72 16,0-9-97-16,0 9-119 0,14-9-177 0,-14 9-181 15,0-6-86-15,0 6-101 0,0-5-83 0,8 5-170 16,1-6-4-16,-4 2 221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57:33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3028 6705 2021 0,'-3'0'14'16,"0"0"0"-16,-1 0 0 0,3 0 2 0,-1-11-7 16,2 11 11-16,0 0 17 0,0 0 15 0,0 0 8 15,0 0-3-15,0 0-7 0,0 0-11 16,0 0-10-16,0 0-9 0,0 0-8 0,0 0-12 15,0 0-5-15,0 0 3 0,0 0-2 0,0 0 7 16,0 0 49-16,0 0 19 0,16 10 18 0,-16-10 13 16,0 0-29-16,12 10-7 0,-12-10-3 0,13 9 4 15,-6-9-2-15,6 8-3 0,-2-5-2 0,0 1-5 16,3-1-4-16,7 1-2 0,0-2-1 0,6 2-8 16,1-1-6-16,7-1-2 0,2 0-9 15,6 2 4-15,4-2 15 0,4 1 2 0,6-1 0 0,4-1-12 16,6-1-17-16,15 0-11 0,11 0-4 15,13 0 1-15,16 0 2 0,12 0 2 0,18-16-5 0,14 16 1 16,13 0-6-16,10 0 1 0,2-14 3 16,8 14 6-16,2 0 0 0,9 0-2 0,-1-9-3 15,3 9-5-15,-3 0 2 0,-1 0 3 0,2 0-1 16,-2 0-1-16,-8 0 0 0,-11 0-3 0,-1 0 3 16,-8 0 0-16,-1 0 0 0,-10 0 3 0,-11 11-3 15,-7-11 1-15,-8 0-1 0,-5 0-2 0,-10 9 2 16,-6-9 0-16,-8 6 0 0,-11-6 0 0,-7 9 0 15,-12-5 2-15,-10 0 0 0,-10 0-5 0,-14 1-47 16,-11-2-30-16,-15 0-28 0,-11 0-33 16,-7 1-18-16,-6 1-64 0,-31 1-92 0,1 1-184 15,-15-1-219-15,-9-2 91 0</inkml:trace>
  <inkml:trace contextRef="#ctx0" brushRef="#br0" timeOffset="727.09">2728 8200 2945 0,'16'0'-2'0,"-2"-16"-1"0,-3 16-6 15,-5 0 1-15,-2-14 2 0,0 14-1 0,-1 0 5 16,-3 0 0-16,0 0 0 0,0 0 1 16,0 0 16-16,0 0 10 0,0 0-2 0,0 0 3 15,0 0-17-15,0 0-11 0,0 0-6 0,0 0 3 16,0 0 2-16,0 0 7 0,0 0 25 0,0 15 0 16,20-15 6-16,-20 15 15 0,26-7 13 0,-7 1 22 15,7-2 24-15,5-2 6 0,5 0-9 0,11-5-11 16,10 0-23-16,11 0-22 0,15 0-24 0,13-19-20 15,20 19-3-15,16-21-11 0,20 21 1 0,22-26 8 16,11 14-4-16,14-1 4 0,9 1-2 0,10 1-2 16,0-1-1-16,-4 1 2 0,-3 1 10 0,-6 2 1 15,-6 0 14-15,-10 0 7 0,-11 2-1 0,-13-1 0 16,-10 0-1-16,-10 1 9 0,-15-2 0 0,-11-1 4 16,-13 1-12-16,-11 0-1 0,-13 0-5 15,-8 2-8-15,-11-2-1 0,-8 2-12 0,-10 2-6 16,-9 0 2-16,-9 1-2 0,-9 1-72 0,-2 1-64 15,-10 0-81-15,-1 1-65 0,-5 0-18 0,0 0-54 16,-21 21-107-16,21-21-259 0,-37 23 51 0,11-23 120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57:37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4201 6084 2694 0,'-12'0'7'16,"6"0"1"-16,-2 0-2 0,6 0-2 0,1 0-7 15,1-16 1-15,0 16-2 0,0 0 3 0,-2 0 23 16,2 0 21-16,0 0 27 0,0 0 21 0,0 0-8 16,0 0-13-16,0 0-13 0,0 0-22 0,0 0-15 15,0 0-9-15,0 0-7 0,0 0-1 0,0 0 6 16,0 0 4-16,0 0 3 0,0 0 7 0,14 0-3 15,-14 0-2-15,23 0-2 0,-1 0-6 0,6 0-2 16,6 15-4-16,11-15 1 0,8 0-4 0,5 12 11 16,7-12 16-16,9 0 4 0,7 10 11 15,11-10 2-15,5 0-12 0,14 0-3 0,3 0-9 16,11 6-16-16,7-6 1 0,6 0-7 0,4 0 3 16,6 0 33-16,4 0 8 0,2 0 7 0,-2 0 2 15,-6 0-22-15,-5 0-8 0,-3 0-4 0,-7 0-7 16,-6 0-9-16,-5 0-1 0,-12 0-3 0,0 0 7 15,-11 0-7-15,-5 0 2 0,-10 0 2 0,-12 0-4 16,-9 0 2-16,-9 0-4 0,-13 0-1 0,-9 0-2 16,-12 0-80-16,-4 0-78 0,-3 0-60 0,-9 0-70 15,-2 0-6-15,0 0-70 0,-31 23-187 0,10-23-112 16,-7 26 90-16</inkml:trace>
  <inkml:trace contextRef="#ctx0" brushRef="#br0" timeOffset="760.53">2978 7344 1424 0,'-25'0'23'16,"-3"16"18"-16,4-16 33 0,0 20 28 0,1-20 13 16,0 17 15-16,2-8-11 0,-2 1-11 0,6-1-16 15,2-1-13-15,-1-1-6 0,5-3 7 0,5 2 7 16,1-4 7-16,1 0 12 0,2-1 1 0,2-1-1 16,0 0-10-16,0 0-5 0,0 0 3 0,0 0 1 15,0 0 10-15,0 0 0 0,0 0-4 16,0 0-10-16,0 0-28 0,0 0-21 0,25 0-23 15,-9 0-14-15,2 0-2 0,12-17 3 0,2 17 17 16,13-13 11-16,10 13 10 0,8-17 10 0,12 8-10 16,9-1-3-16,12-1-8 0,11 0-10 0,15-2-16 15,17-1-8-15,11 3-1 0,13-1-4 0,13 0 5 16,5 1-1-16,13 1 4 0,8 1 2 0,6 2 23 16,-5 0 0-16,-4 2-5 0,-5-1-2 15,2 1-17-15,-2 1 1 0,-10 2-1 0,-8-1 0 0,-7 1-5 16,-1 1 3-16,-4 0-1 0,-6 0-2 15,-12 1 2-15,-3 0-4 0,-16-1 3 0,-10 1-2 16,-13 0 0-16,-13 0 1 0,-16 0-1 0,-16-1 2 16,-14 1-21-16,-14 0-68 0,-8 0-21 0,-9 0-13 15,-9 0-43-15,-5 25-2 0,0-11-78 0,-34 4-102 16,7 6-104-16,-5 1-210 0,-7 3-44 0,-15-1 116 16</inkml:trace>
  <inkml:trace contextRef="#ctx0" brushRef="#br0" timeOffset="1496.41">2544 8966 1984 0,'-19'4'28'0,"10"-4"4"16,-2 0 11-16,6 0 18 0,2 0-4 0,3 0 13 16,0 0 5-16,0 0-4 0,0 0-11 0,0 0-1 15,20 0 1-15,-20 1 6 0,23 0 17 0,-6 1 7 16,7 1 4-16,2 1 4 0,7 0-10 0,4 0-7 15,6 2-4-15,7-2-4 0,12 2-2 0,13-2 1 16,5 0 1-16,18-2-1 0,5 1-3 0,18-2-18 16,12-1-13-16,12 0-19 0,18 0-17 15,12 0 0-15,10 0 28 0,6 0 12 0,14 0 26 16,1 0 11-16,4-14-21 0,-4 14-10 0,-1 0-19 16,-6-12 0-16,-1 12-13 0,-2-8 0 0,-10 8-6 15,-4-9-9-15,-5 9 3 0,-4 0 6 0,-5-5 26 16,-5 5-2-16,-11 0-3 0,-18 0-4 0,-5 0-28 15,-18 0-1-15,-14 0 0 0,-14 0-4 0,-14 0 5 16,-15 0-1-16,-15 0 1 0,-8 0-55 0,-6 0-52 16,-11 0-82-16,-7 0-87 0,-5 0-18 0,-2 0-50 15,0 0-48-15,-31 0-130 0,12 0-219 0,-2 18 103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5:41:18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 2663 1210 0,'0'0'14'0,"0"0"7"0,0 1 7 0,0 1 23 16,0-1 6-16,17-1 35 0,-17 0 25 0,0 0 9 15,0 1 20-15,0-1-17 0,10 0-1 0,-10 0-18 16,0 0-28-16,0 0-17 0,0 0-21 0,0 0-3 16,0 0 0-16,0 0-3 0,0 0-2 0,0 0-3 15,0 0-3-15,0 0 2 0,0 0 3 0,0 0-2 16,0 0 1-16,0 0-3 0,0 0-5 0,0 0 3 15,0 0-9-15,0 0-4 0,0 0-4 0,0 0-7 16,20 0-1-16,-20 0-1 0,15 0 0 0,-15 0 0 16,28 0 9-16,-11 0 8 0,0 0 8 0,2 0 0 15,3 0 5-15,-1 0-1 0,6 0 2 16,-4 0 2-16,4 0-5 0,4 0-8 0,-2 12-4 16,2-12-3-16,3 0 2 0,4 10-1 0,0-10 2 15,4 7 4-15,3-7-5 0,5 8 3 0,1-8 8 16,8 8 5-16,2-4 9 0,2 0 9 0,6-1-9 15,0 1 0-15,6-1-6 0,1-1-10 0,2-2 0 16,1 2-5-16,3-1 1 0,3 0-2 0,2-1 1 16,-1 0-2-16,2 0-1 0,-2 0 0 0,4 0-2 15,0 0 0-15,1 0-1 0,2 0-2 0,0 0-1 16,4 0-3-16,7 0-6 0,4 0-1 0,4 0 2 16,6-14-2-16,6 14 5 0,2-11-3 15,9 11 0-15,2-15 2 0,2 5-3 0,-2-1 4 16,6-1 18-16,-2 1 2 0,6 0 5 0,-1 1 1 15,7 0-15-15,-4 0-4 0,3 0-3 0,3 3-2 16,5-1-5-16,1 0-1 0,2 0 2 0,5 0-3 16,-4 0 0-16,6-1 3 0,0 2-5 0,4 0 2 15,-2-1-1-15,-1 0-1 0,1 0-3 0,4 0 1 16,-2 0-1-16,3 1-2 0,1 0 3 0,-4-1-1 16,3 0 3-16,0 3 0 0,5-3 3 0,1 2-1 15,-2 0-3-15,1 1 1 0,-2-1-1 0,2 1-4 16,-1 0 4-16,-2 2-5 0,-5 0 3 0,-4 0 4 15,-2 1-1-15,-7 1 2 0,2 1-3 16,-3 0-1-16,-5 0 1 0,-7 0 1 0,-2 0-4 0,-8 0 1 16,-1 0 1-16,-10 0-1 0,-3 0 5 15,-6 0 1-15,-8 0-7 0,-3 0 1 0,-9 0 2 16,-8 0 26-16,-4 0 19 0,-10 0 13 0,-10 0 7 16,-8 0-20-16,-10 0-11 0,-9-13-10 0,-8 13-11 15,-5 0-9-15,-3 0-6 0,-10-10-3 0,-2 10 1 16,-7 0-33-16,1 0-50 0,-3-7-80 0,-2 7-124 15,0-3-108-15,0 3-150 0,0-2-249 0,0-1-30 16,-27-1 145-16</inkml:trace>
  <inkml:trace contextRef="#ctx0" brushRef="#br0" timeOffset="6249.6">14688 7169 2552 0,'0'-2'7'0,"0"-1"-3"0,0 0-4 0,0 0-1 15,0 2-5-15,0-1 6 0,0 2 7 0,0-2 15 16,0 2 16-16,0 0 17 0,0 0 14 0,0 0-1 16,0 0-13-16,0 0-15 0,0 0-20 0,0 0-13 15,0 0-4-15,0 0-5 0,0 0 2 16,0 0 7-16,0 0 9 0,0 0 11 0,0 0 6 15,0 0-2-15,0 0 0 0,0 0-6 0,0 0-3 16,0 0-4-16,0 0-1 0,0 0 6 0,0 0 5 16,0 0 7-16,0 0-1 0,0 0-5 0,0 0-7 15,16 0-2-15,-16 0-14 0,15 0-2 0,-1 0 2 16,6 0-6-16,7 0 17 0,5 0 5 0,7 0 7 16,9 15 1-16,3-15-4 0,10 0 5 0,3 0-2 15,9 0-1-15,6 11-7 0,3-11-14 0,6 0-10 16,6 0-3-16,7 9 4 0,-1-9-3 15,9 0 1-15,3 8 4 0,-2-6-4 0,-3-1 4 0,3 1 0 16,-4 0-2-16,-8-2 20 0,-8 1 24 16,-10-1 20-16,-10 0 27 0,-12 0 6 0,-12 0 1 15,-7 0-2-15,-11 0-20 0,-8 0-24 0,-9 0-27 16,-3 0-15-16,-5 0-9 0,0 0 1 0,-3 0 0 16,0 0-1-16,0 0-2 0,0 0 3 0,0 0-1 15,0 0-1-15,0 0 2 0,0 0-9 0,0-11-29 16,0 11-41-16,0 0-66 0,0 0-93 0,0 0-70 15,0 0-64-15,0 0-53 0,0 0-111 0,0 0-175 16,0 16 105-16</inkml:trace>
  <inkml:trace contextRef="#ctx0" brushRef="#br0" timeOffset="7070.61">20293 7266 2552 0,'0'0'4'16,"0"0"-2"-16,0 0 6 0,0 0 10 0,0 0 5 16,0 0 17-16,0-13 5 0,0 13 7 0,0 0 14 15,0 0 7-15,0 0 9 0,0 0 1 0,0 0-17 16,0 0-15-16,0 0-12 0,0 0-8 0,0 0 5 15,0 0 9-15,0 0 3 0,0 0-1 0,0 0-12 16,0 0-12-16,0 0-6 0,25 0 10 0,-25 0 13 16,25 0 8-16,-6 0 10 0,5-14-1 0,4 14-1 15,6 0 3-15,2-11-8 0,9 11-2 0,2-11 5 16,10 11 1-16,4-12 2 0,2 6-3 0,7-1-23 16,12 1-17-16,2 2-10 0,8 1-14 15,10 1 6-15,5 2 0 0,5 0 4 0,3 0-1 16,3 0 12-16,-6 0 24 0,-4 19 11 0,-5-19 17 15,-12 0-3-15,-7 0-12 0,-9 13-12 0,-12-13-4 16,-8 0-15-16,-7 0-8 0,-12 0 11 0,-9 0-1 16,-8 0 1-16,-5 0-9 0,-3 0-12 0,-8 0-12 15,-3 0 3-15,0 0-10 0,0 0-44 0,0 0-62 16,0 0-70-16,0 0-87 0,-23 0-69 0,23 0-82 16,-33 21-156-16,13-21-255 0,-9 26 114 0</inkml:trace>
  <inkml:trace contextRef="#ctx0" brushRef="#br0" timeOffset="12838.45">17473 10428 2066 0,'0'0'6'0,"0"0"-3"0,0 11 1 0,12-11 9 15,-12 0 15-15,0 0 28 0,0 0 29 0,0 0 23 16,0 0 9-16,0 0 5 0,0 0-8 0,0 0-14 16,0 0-14-16,0 0-26 0,0 0-14 0,0 0-17 15,0 0-7-15,0 0 6 0,0 0 9 0,0 0 6 16,0 0 1-16,0 0-4 0,0 0-3 15,0 0-11-15,0 0-9 0,0 0-9 0,19 0-9 0,-19 0 1 16,28 0 0-16,-10 0 5 0,7 0 22 16,3 0 10-16,2 0 11 0,4 0 7 0,5 0-16 15,4 0-12-15,4 0-12 0,9 0-13 0,6 16-6 16,9-16 4-16,10 0-1 0,12 14 3 0,2-14 7 16,9 9 14-16,1-9 8 0,1 8 4 0,-1-8-5 15,2 8-15-15,0-8-4 0,-3 8 0 0,0-4 16 16,-1 0 14-16,-2 1 12 0,4-2 8 0,-12 2 1 15,-1-2 5-15,-11 1 3 0,-8 0 4 0,-8-1 4 16,-11-1-3-16,-9-1-11 0,-12 1-6 16,-5-1-21-16,-11-1-9 0,-5 0-6 0,-4 1-16 0,-6-1 0 15,1 0-11-15,-3 0 1 0,0 0 1 16,0 0-1-16,0 0 0 0,0 0-22 0,0 0-31 16,0 0-59-16,0 0-102 0,0 0-125 0,0 0-92 15,0 0-116-15,-20 0-258 0,20 0 33 0,-16 0 125 16</inkml:trace>
  <inkml:trace contextRef="#ctx0" brushRef="#br0" timeOffset="19187.59">8083 4753 1952 0,'13'0'22'16,"-13"0"6"-16,8 0 19 0,-4 0 29 0,2 0 9 15,-2 0 25-15,-3 0 7 0,1 0-2 0,-1 0-5 16,1 0-6-16,-2-11-5 0,3 11-9 0,-3 0-12 15,0 0-11-15,0 0-13 0,0 0-10 0,0 0-7 16,0 0-12-16,0 0-4 0,0 0-10 0,0 0-9 16,0 0 0-16,0 0-3 0,0 0 1 0,0 0-1 15,0 0-1-15,0 0 2 0,0 0 0 0,0 0 3 16,0 0 13-16,0 0 18 0,0 0 16 0,0 0 14 16,0 11-9-16,17-11-17 0,-17 0-6 15,29 0-11-15,-5 0 1 0,5 5-1 0,2-5-4 16,7 0-2-16,3 0 3 0,6 0-3 0,1 0-1 15,3 0-1-15,2 0-6 0,1 0 0 0,1-16-3 16,5 16-1-16,2 0 1 0,4-16-3 0,8 16 0 16,5-12 0-16,11 12-3 0,8-15 0 0,5 15 2 15,7-14-4-15,9 8 2 0,1 0 1 0,4 1-1 16,3 2-1-16,-1-1 1 0,-3 1-2 0,-1 2 0 16,-1 1 2-16,-11 0 4 0,-1 0 2 0,-6 0 6 15,-9 0 22-15,-7 0 11 0,-9 0 5 0,-8 0 4 16,-10 0-13-16,-5 0-11 0,-15 11 1 0,-6-11 1 15,-9 0 0-15,-8 0-1 0,-8 0-3 16,-3 0-12-16,-6 0-14 0,0 0-2 0,0 0-4 16,0 0 0-16,0 0 4 0,0 0-5 0,0 0-27 15,0 0-55-15,0 0-62 0,0 0-72 0,-15 0-52 16,15 0-37-16,-12 0-74 0,12 0-167 0,-19 0-174 16,6 14 93-16</inkml:trace>
  <inkml:trace contextRef="#ctx0" brushRef="#br0" timeOffset="22390.15">7444 5344 1537 0,'0'0'38'0,"0"0"12"0,0 0 3 16,0 0 9-16,12 0-28 0,-12 0-1 15,0 0 11-15,0 0-3 0,0 0-2 0,0 0-3 16,0 0-3-16,3 0 2 0,2 0-6 0,-2 0-4 15,2 0-4-15,-2 0 1 0,5 0 8 0,-4 0 10 16,6 0-1-16,-3 0 6 0,6 0 4 0,-2 0-7 16,-2 16 0-16,7-16-4 0,-1 0-11 0,1 0-8 15,-1 11 0-15,2-11-12 0,3 0-2 0,1 7 0 16,3-7-6-16,0 5 4 0,5-5-3 0,1 6-1 16,2-3 0-16,1 0-3 0,3-2 5 0,-1 1 3 15,1 1 9-15,4-3 9 0,-1 2 1 0,1-2 4 16,2 0-9-16,-1 0-1 0,2 0-3 0,1 0 0 15,-2 0 1-15,-2 0-7 0,3 0-1 16,1 0-1-16,-2 0-8 0,0-14 4 0,0 14 3 16,-4 0 4-16,1 0 11 0,-3 0 3 0,6-8-5 15,-7 8-7-15,4 0-7 0,-1 0-5 0,3 0 2 16,1 0-2-16,5-5 2 0,0 5 6 0,2-4-5 16,1 3 6-16,7 0 1 0,-1 0 0 0,2 0 6 15,7-2 5-15,0 3 4 0,2-2 2 0,1 1-3 16,0 1 0-16,-1-2-6 0,3 0-3 0,-2 2-2 15,4-2-6-15,-4 1 0 0,3 1-2 0,4 0 3 16,-4 0 0-16,8 0 0 0,-4 0-3 0,4 0-1 16,-6 0 17-16,2 17 14 0,-3-17 17 15,-3 0 4-15,1 17-4 0,-5-17-9 0,-2 11 4 0,-2-11-3 16,0 12-1-16,-6-12-2 0,-2 9-4 16,-3-9 2-16,-5 6 3 0,-5-6-1 0,-6 4-9 15,-6-4-2-15,-6 0-13 0,-6 0-3 0,-2 0-7 16,-5 0-11-16,-4 0 3 0,-4 0-2 0,-1 0 1 15,0 0-28-15,0 0-57 0,0 0-85 0,0 0-102 16,0 0-74-16,0 0-113 0,-17 0-252 0,17 0 57 16,-17 20 106-16</inkml:trace>
  <inkml:trace contextRef="#ctx0" brushRef="#br0" timeOffset="23376.66">2062 6063 2182 0,'0'0'12'0,"0"0"-1"0,0 0 5 0,0 0 13 15,0 0 9-15,0 0 27 0,0 0 22 0,0 0 15 16,-1 0-1-16,1 0-1 0,0 0-14 0,0 0-22 16,0 0-14-16,0 0-25 0,0 0-11 0,0 0-7 15,0 0-4-15,0 0-2 0,0 0 0 0,0 0 2 16,0 0 2-16,0 0-2 0,23 0 4 0,-23 0 0 16,28 0-3-16,-6 0 21 0,-2 14 13 15,8-14 7-15,3 0 14 0,1 0-4 0,3 0 8 0,2 7 8 16,2-7 6-16,6 0-7 0,0 0-12 15,1 0-11-15,6 0-20 0,3 0-13 0,6-14-6 16,3 14 1-16,7 0 28 0,0-12 26 0,7 12 16 16,0 0 11-16,1-11-12 0,-6 11-9 0,-5-9-7 15,-4 9-10-15,-7-8-9 0,-9 4-9 0,-11 2-3 16,-6-1-5-16,-4 2-3 0,-12-1-2 0,-1-1-11 16,-9 3-3-16,0-1-8 0,-2 1-5 0,-3 0 1 15,0 0 2-15,0 0-2 0,0 0 0 0,0 0-33 16,0 0-49-16,0 0-71 0,0 0-86 0,0 0-65 15,0 0-77-15,-20 0-108 0,20 0-229 0,-16 19-28 16,16-19 124-16</inkml:trace>
  <inkml:trace contextRef="#ctx0" brushRef="#br0" timeOffset="28621.43">5965 6063 2717 0,'0'0'8'0,"0"0"2"0,0 0 12 15,0 0 21-15,0 0 16 0,0 0 22 0,0 0 13 16,0 0 10-16,0 0-6 0,0 0-12 0,0 0-13 16,0 0-27-16,0 0-15 0,0 0-12 15,0 0-8-15,0 0 0 0,0 0-2 0,0 0 2 0,0 0-5 16,0 0-3-16,0 0-1 0,0 0-4 15,23 0 0-15,-23 0-1 0,25 0 3 0,-4 0-2 16,6 0 4-16,5 0-2 0,4 0 0 0,6 15 4 16,8-15-2-16,3 0 2 0,9 0-2 0,4 12-4 15,6-12 0-15,4 0 2 0,11 0 3 0,1 0 26 16,4 0 9-16,2 0 4 0,0 0 0 0,3 0-15 16,-2 0-3-16,0 0-3 0,-7 0-2 0,-1 0-8 15,-6 0 17-15,-7 0 19 0,-8 0 13 16,-9 0 8-16,-10 0-24 0,-12 0-26 0,-7 0-14 15,-11 0-12-15,-6 0 3 0,-6 0 2 0,-5 0 4 16,0 0 4-16,0 0-2 0,-31 0 2 0,9 0-1 16,-6 0 0-16,-4 17-17 0,-9-17-6 0,-7 0-14 15,-8 16-19-15,-6-16 2 0,-2 0-9 0,-1 11-5 16,-5-11 7-16,2 0 3 0,0 5 8 0,3-5 6 16,4 0 11-16,8 0 1 0,5 0 9 0,5 0 4 15,9 0 8-15,6 0 12 0,3-14-1 0,9 14 15 16,7 0-4-16,1 0-8 0,8-10 1 0,0 10-12 15,0 0-2-15,22-11 4 0,-22 11 4 0,36-10-2 16,-12 3 4-16,7 1 5 0,4 1 0 0,3-1 6 16,7 1-4-16,7 0-3 0,-1 2-1 15,0-1-7-15,8 1 2 0,-3 0-4 0,-2 3-1 0,1-2 3 16,-7 2-2-16,-5 0 2 0,-7 0-6 16,-7 0-2-16,-8 0-1 0,-7 0 0 0,-4 0 7 15,-6 0 1-15,-4 18 5 0,0-18 3 0,-24 14 1 16,3-14 0-16,-9 15 0 0,-9-15-3 0,-12 15-3 15,-6-15 1-15,-9 11-6 0,-3-11-5 0,-3 4-11 16,4-4-5-16,3 0-3 0,6 0 6 0,4 0 8 16,13 0 8-16,7 0 10 0,11 0 18 0,7 0 17 15,8 0-4-15,4-14-4 0,5 14-17 0,0 0-6 16,0-10 9-16,33 10 7 0,-14-11 2 0,7 11-5 16,7-11-1-16,4 4-5 0,6 2-1 0,7 0-4 15,3 1-2-15,1 0-7 0,4 0-2 0,-6 3-1 16,4-1 0-16,-8 1-1 0,-3 0-1 15,-6 1-3-15,-6 0-6 0,-10 0-2 0,-6 0 3 16,-5 0 3-16,-8 0 9 0,-4 0 6 0,0 15 0 16,-22-15-1-16,-3 0-12 0,0 18-8 0,-11-18-13 15,-1 12-14-15,-8-12-5 0,-3 9-14 0,-2-9-6 16,2 0-4-16,3 6-8 0,3-6 8 0,8 0 10 16,5 0 17-16,4 0 23 0,9 0 11 0,7 0 10 15,3 0-2-15,6 0-17 0,0 0-26 0,0 0-38 16,0 0-31-16,23 0-40 0,-23 0-33 0,25-12-73 15,-8 12-136-15,3 0-201 0,-1 0 36 16,-2-12 107-16</inkml:trace>
  <inkml:trace contextRef="#ctx0" brushRef="#br0" timeOffset="30173.93">1941 6764 1147 0,'0'0'19'16,"0"0"22"-16,0 0 14 0,0 0 22 0,0 0 3 16,0 0 1-16,0 0 11 0,0 0-3 0,0 0-2 15,0 0-11-15,0 0-6 0,0 0-14 0,-9 0-7 16,9 0-6-16,0 0-7 0,0 0 3 0,0 0-2 16,0 0 1-16,0 0-3 0,0 0 0 0,0 0-3 15,0 0-1-15,0 0 5 0,0 0-2 0,0 0 0 16,0 0 6-16,0 0-5 0,0 0 5 0,0 0 0 15,0 0-4-15,0 0 0 0,0 0 14 16,0 0 22-16,14 0 6 0,-14 0 13 0,14 0-11 0,-5 0-18 16,7 0-2-16,1 8-7 0,8-8-2 15,-4 0 0-15,7 6-9 0,3-6-10 0,0 4-10 16,0-4-6-16,7 2-3 0,-1 0 0 0,-1 0-1 16,4 1-1-16,-4-2-3 0,7 2 7 0,-2 1 11 15,-3-1 10-15,3 2 14 0,-3 0-1 0,6-1-4 16,-4 0 3-16,-1 0-5 0,5 0 5 0,-1 0-3 15,5 0-8-15,0-1 0 0,2 1-6 0,4-1-8 16,1 0-5-16,2 0-8 0,5 0-7 0,3-1 1 16,2 0 4-16,0 0 1 0,-4-1 2 0,3 2-5 15,-3-1-1-15,-4 0-1 0,0 0-1 16,0 0 1-16,-8 0-1 0,5 0 3 0,-4 0 10 16,2 1 15-16,-3-2 7 0,-3 1 4 0,5 0-2 15,-3 0-9-15,1-1-12 0,2 0-4 0,-1 1-8 16,3 0-5-16,-1-1 3 0,2 2-4 0,-2-3 1 15,4 1 1-15,1-1-3 0,1 1 3 0,4 1 1 16,0-2 2-16,-1 0-4 0,7 0 3 0,0 0-3 16,3 0 3-16,0 0 21 0,0 0 7 0,0 0 10 15,3 0 7-15,-9 0-4 0,4-15-3 0,-6 15-8 16,2 0-9-16,-2 0-12 0,0-12-9 0,-1 12-2 16,1 0-3-16,8-8 3 0,0 8-3 15,3 0 2-15,0-5-2 0,5 5-1 0,-2 0-1 0,-1 0 4 16,2 0-2-16,-2 0 0 0,-2 0 1 15,5 0-4-15,-4 0 7 0,-2 0-1 0,7 0 1 16,-3 0 0-16,2 0-3 0,0 0-5 0,1 0 7 16,-1 0-7-16,-5 0 3 0,1 0 3 0,-1 0-6 15,-1 0 6-15,-2 0-5 0,4-12 4 0,0 12 1 16,8 0-6-16,-3 0 6 0,7 0-7 0,-6-9 4 16,6 9 4-16,-8 0-3 0,1 0 5 0,-8 0-3 15,-4 0-1-15,-6 0-1 0,-4-5-3 0,-2 5 1 16,-8-2 2-16,-1-1 1 0,-5 0 3 0,-2 2-2 15,-8-2-5-15,-2 0 2 0,-4 1-3 16,-8 0 3-16,1-1 3 0,-6 2 0 0,-7-1-2 16,0-1-1-16,-2 3-9 0,-5 0-67 0,-1-1-79 15,0 1-145-15,0 0-177 0,0 0-151 0,0 0-298 16,0 0 46-16,0 0 185 0</inkml:trace>
  <inkml:trace contextRef="#ctx0" brushRef="#br0" timeOffset="47970.77">6812 7963 2669 0,'-3'-4'3'16,"1"2"-3"-16,1-2-1 0,1 2 11 0,0-1 7 15,0 0 20-15,0 1 25 0,0 2 10 0,0 0 5 16,0 0 4-16,0 0-2 0,0 0-8 0,0 0-5 16,0 0-20-16,0 0-18 0,0 0-10 0,0 0-9 15,0 0 7-15,0 0 14 0,0 0 6 0,0 0 11 16,0 0 11-16,0 0-3 0,0 0 5 0,0 0-4 15,0 0-5-15,0 0-5 0,0 0-12 0,0 0-2 16,0 0-8-16,0 0 1 0,0 0 3 0,0 0 4 16,0 0 1-16,0 0-9 0,0 0-7 0,0 0-10 15,0 0-8-15,19 0 2 0,-4 0-1 0,2 0 3 16,8 0-2-16,9 0-5 0,8 0 6 16,9 0-5-16,8 0 4 0,8 0 3 0,11 0-9 15,9 0 9-15,6 0-10 0,9 0 4 0,10-15 1 16,7 15-5-16,12 0 4 0,10-16-5 0,5 16 6 15,3-10-2-15,12 10 6 0,-1-8 3 0,6 8 7 16,-6-6 8-16,0 6-1 0,-11 0 3 0,2 0-6 16,-10 0-6-16,-6 0 4 0,-11 0-8 0,-12 0 2 15,-10 0-3-15,-10 0-7 0,-13 0 7 0,-15 14-3 16,-11-14-3-16,-16 0 0 0,-11 0-10 0,-10 0-18 16,-9 0-30-16,-7 10-40 0,0-10-70 0,-20 0-93 15,0 11-102-15,-8-5-144 0,-11 1-308 16,-7-2 55-16,-10 1 136 0</inkml:trace>
  <inkml:trace contextRef="#ctx0" brushRef="#br0" timeOffset="48869.42">2384 8733 1972 0,'4'-3'7'0,"-1"2"-2"16,-3 1 9-16,3-1 16 0,-3 1 11 0,0 0 21 15,0 0 9-15,0 0-1 0,0 0-1 16,0 0-10-16,0 0-12 0,0 0-12 0,0 0-19 16,0 0-7-16,0 0-6 0,0 0-1 0,0 0 0 15,0 0 3-15,0 0 2 0,0 0 2 0,0 0 6 16,0 12-2-16,32-12 1 0,-12 0 3 0,3 9 5 16,3-9 12-16,7 7 2 0,9-7 15 0,3 6 3 15,3-6 0-15,8 3 11 0,4-3-9 0,7 0-14 16,9 0-8-16,3 0-14 0,13 0-2 0,4 0 14 15,8 0 12-15,6 0 7 0,8 0 10 0,7-13-6 16,0 13-13-16,9 0-2 0,-4-11-3 0,1 11-5 16,-1 0 4-16,-6-10 4 0,-1 10 1 0,-5-6 8 15,-8 6 6-15,-9-6-1 0,-5 6 2 16,-14-3-7-16,-4 1-6 0,-8-1-5 0,-14 2-19 16,-10-1-6-16,-7 0-11 0,-11 2-4 0,-8-1-1 15,-6 0-8-15,-8 1-37 0,2 0-46 0,-6 0-65 16,-2-1-80-16,0 1-44 0,0 0-26 0,0 0-45 15,0 0-88-15,0 0-181 0,0 14 35 0,-16-14 113 16</inkml:trace>
  <inkml:trace contextRef="#ctx0" brushRef="#br0" timeOffset="49566.38">7090 8651 2350 0,'-2'1'31'0,"1"0"21"15,1 0 20-15,-2-1 21 0,1 0-7 0,1 0 3 0,0 0-2 16,0 0-1-16,0 0-9 0,0 0-13 16,0 0-13-16,0 0-18 0,0 0-11 0,0 0-11 15,0 0-7-15,0 0 0 0,0 0-8 0,21 0-2 16,-21 0 7-16,27 0 21 0,-10 0 22 0,6 0 13 15,2 0 10-15,5 0-9 0,2 0-9 0,9 0-1 16,-3 0-11-16,9 0-2 0,7 0 2 0,-1 0 5 16,8 0 6-16,5 0-6 0,6 0-14 0,7 0-15 15,11 0-8-15,9 0 10 0,5 0 12 0,14 0 10 16,5 0 5-16,4 0 3 0,7 0 1 16,2 0-3-16,1-12 4 0,2 12 1 0,-5 0 3 15,-1 0 0-15,-4 0-7 0,-6-8-1 0,-5 8 1 16,-9-5 2-16,-5 2 13 0,-10 0 1 0,-10 1-1 15,-2-3 6-15,-15 3-5 0,-5 0-5 0,-11-2 2 16,-9 3-3-16,-11-1-16 0,-7 1-8 0,-9 0-23 16,-7 0-10-16,-2 0-3 0,-6 1-1 0,0 0-3 15,0 0-31-15,0 0-41 0,0 0-60 0,0 0-83 16,0 0-72-16,0 0-77 0,-23 0-97 0,9 0-131 16,-5 0-310-16,-4 0 122 0</inkml:trace>
  <inkml:trace contextRef="#ctx0" brushRef="#br0" timeOffset="50510.81">2079 9299 2483 0,'0'0'13'0,"-3"0"9"0,3 0 16 0,0 0 20 16,0 0 14-16,0 0 15 0,-1 0 9 0,1 0 4 15,0 0-6-15,0 0-4 0,-2 0-11 0,2 0-11 16,0 0-17-16,-1 0-18 0,1 0-9 0,0 0-8 15,0 0-3-15,0 0 6 0,0 0 8 0,0 0-1 16,0 0 8-16,0 0-1 0,0 0-4 0,0 0-3 16,0 0 0-16,20 0-6 0,-20 0 4 15,26 0 17-15,-6 0 0 0,7 0 14 0,2 13 2 16,7-13-2-16,7 0 1 0,6 0-5 0,2 0 3 16,6 0-10-16,13 9-4 0,0-9-7 0,11 0-15 15,7 0 2-15,8 7 13 0,7-7 26 0,7 5 22 16,0-3 16-16,3 1-2 0,-2-2-11 0,-6 1-5 15,-5-1-7-15,-9 0-1 0,-9 0-7 0,-9-1 3 16,-7 0 17-16,-7 0 8 0,-11 0 21 0,-6 0 24 16,-10 0 3-16,-5 0-6 0,-10 0-26 0,-3 0-41 15,-10 0-41-15,1 0-22 0,-5 0-8 0,0 0 1 16,0 0-1-16,0 0 4 0,0 0 0 16,0 0-11-16,0 0 8 0,0 0-12 0,0 0-7 0,0 0-24 15,-12 0-32-15,12 0-32 0,0 0-32 16,0 0-12-16,-14 0-30 0,4 0-24 0,2 0-49 15,-2 0-63-15,-3 0-73 0,-1 0-67 0,-1 0-73 16,-1 0-106-16,1 0-190 0,-1 0 132 0,1-20 162 16</inkml:trace>
  <inkml:trace contextRef="#ctx0" brushRef="#br0" timeOffset="51958.38">8270 9248 1521 0,'-14'0'56'0,"0"0"22"16,1 0 14-16,7 0 31 0,-2 0-29 0,5 0 15 16,0 0 16-16,2 0-4 0,-1 0-9 0,2 0-21 15,-2 0-15-15,2 0-15 0,0 0-18 0,0 0-9 16,0 0-8-16,0 0-7 0,0 0 0 0,0 0-3 15,0 0 3-15,18 0 8 0,-18 0 8 0,20 0 18 16,-6 0 11-16,4 14 15 0,6-14 10 0,0 0 0 16,6 0-3-16,1 0-15 0,8 0-15 0,1 0-16 15,4 0-17-15,4 0-8 0,11 0-8 16,6 0-5-16,9 0-2 0,10 0-1 0,9 0 1 16,7 0 13-16,11 0 24 0,4-11 5 0,0 11 10 15,6 0-1-15,-1 0-16 0,-1 0 1 0,-1-7 1 16,0 7 4-16,-4-7 9 0,2 4 3 0,-3-1 5 15,-6 1-6-15,-3-1 0 0,-6 0-11 0,-2-1-14 16,-7 2 1-16,-5-2-6 0,-7 2 0 0,-5-1-2 16,-2 1-13-16,-7 0-6 0,-5 1-5 0,-4 2 0 15,-1-1 3-15,-7 1-5 0,-7 0 2 0,-6 0-1 16,-5 0-23-16,-8 0-78 0,-5 0-104 0,-4 0-56 16,-9 15-58-16,-2-15-39 0,0 18-27 15,0-4-202-15,-31-1-139 0,7 2 118 0</inkml:trace>
  <inkml:trace contextRef="#ctx0" brushRef="#br0" timeOffset="53501.76">3034 9831 2241 0,'0'0'6'0,"0"0"1"0,0 0 4 15,0 0 10-15,17 0 14 0,-17 0 17 0,0-11 9 16,0 11 0-16,0 0-5 0,0 0-6 0,0 0-5 16,0 0-8-16,0 0-11 0,0 0-9 0,0 0-12 15,0 0-1-15,12 0-8 0,-12 0 1 0,16 0 6 16,-4 0 16-16,4 0 17 0,3 0 8 16,5 12 10-16,4-12-7 0,3 0-5 0,4 10-1 15,2-10-9-15,6 7 6 0,4-2 5 0,1-2-5 16,6 2-1-16,1-1-18 0,7-1-1 0,9-1 18 15,7 1 16-15,6-1 21 0,9-1-1 0,6-1-11 16,7 2-4-16,4-2-12 0,-2 0 3 0,0 0 0 16,-3 0-1-16,-4 0 11 0,0 0 3 0,-10 0 2 15,-5 0-9-15,-7 0-9 0,-6 0-5 0,-8-16 4 16,-7 16 9-16,-12 0 7 0,-10-9 0 0,-7 9-11 16,-5 0-14-16,-10 0-17 0,-7 0-12 0,-2 0-8 15,-3 0-2-15,-2 0-22 0,0 0-48 0,0 0-66 16,0 0-100-16,0 0-91 0,0 0-22 15,0 0-15-15,0 0-30 0,0 0-74 0,0 0-198 16,0 15 75-16,0-15 130 0</inkml:trace>
  <inkml:trace contextRef="#ctx0" brushRef="#br0" timeOffset="54358.14">7521 9892 2168 0,'-3'0'33'0,"3"0"15"0,0 0 19 0,0 0 23 15,0 0-5-15,0 0 10 0,0 0 2 0,0 0 1 16,0 0-8-16,0 0-12 0,0 0-4 0,0 0-11 16,0 0-12-16,0 0-5 0,0 0-7 0,0 0-8 15,0 0-3-15,0 0-11 0,0 0-9 0,0 0-4 16,0 0-4-16,16 0 4 0,-16 0 7 0,15 0 11 16,-15 0 8-16,19 0-4 0,-5-12-4 0,0 12-13 15,-2 0-5-15,2 0-1 0,0 0-3 0,2 0 2 16,1 0 2-16,2 0 16 0,-2 0 13 0,6 0 7 15,-1 0 5-15,4 0-7 0,-3 0-5 16,5 0-1-16,0 0-6 0,0 0 4 0,2 0 12 16,1 0 7-16,1 0 18 0,4 0 5 0,6 0-13 15,3 0-14-15,5-4-21 0,5 4-15 0,9-5 9 16,6 3 7-16,8-3 9 0,9 1-3 0,6 0-14 16,6 0-12-16,8-1-7 0,9 1-2 0,-1 0-4 15,8-1 8-15,6 0-3 0,0 3 3 0,-2-1 1 16,5 1 13-16,-5 0 18 0,-1 0 5 0,-2 0 7 15,-1 2-13-15,-5 0-7 0,-8 0-1 0,-3 0-2 16,-9 0 4-16,-2 0-4 0,-9 0-2 0,-3 0 2 16,-11 0 8-16,0 0 6 0,-10 0 16 15,-4 0 2-15,-7 0 9 0,-11 0 5 0,-8 0-9 16,-5 0-15-16,-13 0-23 0,-4 0-20 0,-4 0-8 16,-7 0 0-16,0 0-24 0,0 0-40 0,0 0-51 15,0 0-78-15,0 0-11 0,0 0-34 0,-18 18-67 16,18-18-48-16,-23 0-130 0,1 22-201 0,1-22-106 15,-7 18 130-15</inkml:trace>
  <inkml:trace contextRef="#ctx0" brushRef="#br0" timeOffset="55295.66">2306 10533 2691 0,'0'0'9'0,"0"0"3"16,0 0 0-16,0 0-1 0,0 0-9 0,0 0 8 16,0 0 10-16,0 0 9 0,0 0 10 0,0 0-4 15,0 0-5-15,0 0-7 0,0 0-5 0,19 0-3 16,-19 0 8-16,29 0 16 0,-10 0 16 0,7 0 16 15,5 0 14-15,3 0-1 0,4 0 5 0,4 12 5 16,3-12-4-16,7 0 2 0,7 9-22 16,8-9-18-16,11 0-22 0,12 8-6 0,9-8 14 15,17 0 3-15,12 4 11 0,10-4-5 0,6 0-15 16,11 3-10-16,10-3-11 0,-4 0-3 0,9 0-9 16,3 1 0-16,1 0-1 0,6 0-7 0,-4 3 9 15,1-3-1-15,-5 3 12 0,-3 1 26 0,-7-1 8 16,-10 1 14-16,-13 0 2 0,-14 0-14 0,-15 0-6 15,-19 0-12-15,-15-3-10 0,-18 1-8 0,-18-2-6 16,-13 1-6-16,-12-1 0 0,-6-1-6 0,-7 0-9 16,-2 0-36-16,0 0-51 0,0 0-78 15,-26 0-114-15,26 0-120 0,-36 0-201 0,6 0-310 0,-2 0 123 16</inkml:trace>
  <inkml:trace contextRef="#ctx0" brushRef="#br0" timeOffset="93227.94">18292 10452 1483 0,'0'0'34'0,"-17"0"33"0,17 0 21 15,-17 0 17-15,17-9-22 0,-15 9-8 0,15 0 6 16,-11 0 7-16,5 0 13 0,-1-4 4 0,3 4-8 16,1 0-5-16,-4 0-9 0,4 0-6 15,2 0-11-15,1-3-7 0,-3 3 2 0,3 0-7 16,0-1 1-16,0 1-3 0,0 0-4 0,0 0-8 16,0 0 0-16,0 0-3 0,0 0-8 0,0 0-4 15,0 0-10-15,0 0-9 0,0 0-7 0,0 0-1 16,17 0-2-16,-17 0 2 0,18 0 4 0,-4 0-4 15,2 0 4-15,1 0 2 0,6 0-4 0,1 0 1 16,2 0 3-16,0 0-2 0,1 0 1 0,4 0 4 16,1 0-2-16,-1 0 1 0,-1 0 2 15,1 0-5-15,-5 13 6 0,1-13-3 0,-9 0-2 16,-1 0-3-16,-3 0-9 0,-9 7 0 0,0-7 2 16,-5 0 3-16,0 7 3 0,0-7 1 0,-24 3 4 15,24 0 1-15,-34-2-6 0,9 2 4 0,1-3-8 16,-4 0-8-16,-2 0 2 0,-1 0-1 0,-1 0-4 15,0 0 0-15,3 0-8 0,3 0-7 0,4-15-3 16,0 15-2-16,8 0 7 0,3 0 9 0,2 0 11 16,7 0 8-16,2 0 7 0,0 0-2 0,0 0-5 15,0 0 9-15,30 0-4 0,-30 0 2 0,34 0 9 16,-11 0-2-16,4 0 1 0,-1 0 6 16,8 0 2-16,2 0-2 0,-3 0 2 0,2 0-10 15,-1 0-8-15,5 0-5 0,-5 9-3 0,-4-9 5 16,1 0-6-16,-5 0 7 0,-2 0-1 0,-4 0-6 15,-2 6 3-15,-7-6-3 0,0 0-2 0,-3 4 3 16,-8-3 1-16,0 0 1 0,-19 0 2 0,19-1 1 16,-35 2 0-16,7-2-7 0,-3 0-4 0,-2 0-5 15,0 0-5-15,-4 0 2 0,1 0-4 0,2 0 5 16,3 0 1-16,2 0 5 0,7-15 5 0,0 15 3 16,7 0 6-16,5 0-1 0,3 0 7 0,5 0-5 15,2-5 6-15,0 5 3 0,0 0-1 0,31-4 3 16,-31 4-2-16,33-2 0 0,-7 2 1 0,-4 0 1 15,6 0-4-15,0 0-1 0,1 0-1 0,2 0-5 16,-3 0 0-16,-3 0-5 0,5 0-3 16,-1 0 2-16,-6 0 0 0,-1 0 2 0,-2 0 1 15,-1 11-2-15,-7-11-2 0,-1 0-8 0,-3 0-1 16,-5 0 2-16,-3 8 1 0,0-8 0 0,0 0 1 16,-34 5-6-16,34-5-4 0,-34 2 3 0,15-2-2 15,-3 0 0-15,-2 0 1 0,2 0 0 0,-3 0 6 16,5 0 4-16,1 0 1 0,1-15 7 0,8 15 1 15,-1 0-1-15,7 0 2 0,4 0-3 0,0-8-2 16,0 8 6-16,0 0 0 0,20-6 7 0,-20 6 2 16,29-4-1-16,-10 4 3 0,-2-3 1 0,5 3 3 15,-2 0 2-15,2 0-2 0,3 0-6 16,-7 0-8-16,4 0-4 0,-2 0-3 0,-1 0-2 16,-2 0 0-16,-3 0-1 0,-3 0-2 0,-5 0 0 15,2 0-3-15,-8 0 3 0,0 0 1 0,0 0-3 16,-25 10 2-16,25-10-11 0,-33 0 3 0,10 0-3 15,0 0-1-15,-7 0 10 0,4 0 1 0,-1 0 5 16,1-16 2-16,-2 16 1 0,6 0 0 0,-3-11 0 16,11 11 0-16,0 0 6 0,7 0 10 0,2-10 6 15,5 10 0-15,0 0 0 0,0 0-3 0,19-7-5 16,-19 7 6-16,32-2-5 0,-13 0-6 0,6 1 5 16,-2 1-7-16,7 0 3 0,-1 0 9 0,1 0 0 15,1 0 0-15,-2 0-8 0,-1 0-9 16,1 0-6-16,-4 16 1 0,0-16 1 0,-6 0 0 15,-4 0-2-15,-1 0 0 0,-4 0-4 0,-6 0 0 16,-1 9 2-16,-3-9 0 0,0 0 0 0,-20 0 0 16,20 0 2-16,-31 0 0 0,14 0-3 0,-6 0-5 15,-5 0-8-15,5 0-3 0,-4 0 6 0,-1 0 0 16,10 0 3-16,-3 0 3 0,4-14 1 0,3 14 5 16,5 0 3-16,1 0 1 0,4 0-3 0,4 0 3 15,0 0-5-15,0 0 3 0,0 0 1 0,0 0-3 16,0 0 3-16,17 0-1 0,-17 0 6 0,26 0 3 15,-12 0 9-15,3 0-1 0,5 0 3 16,1 0 0-16,-4 0-12 0,3 0 2 0,-5 0-5 16,0 12-2-16,-3-12 0 0,-2 0-2 0,-3 0 0 15,-1 0-3-15,-2 0-1 0,-3 0 0 0,-3 0-2 16,0 0 2-16,0 0 4 0,0 0 1 0,-23 0 3 16,23 0 2-16,-26 0-6 0,9 0 0 0,-3 0 0 15,-2 0-4-15,3 0 3 0,-4 0-1 0,4 0-5 16,-1 0-3-16,6-12-3 0,6 12 2 0,-1 0 4 15,4 0 3-15,1 0 0 0,4 0 0 0,0 0 1 16,0 0-1-16,0 0 3 0,0 0 0 0,26 0 2 16,-26 0 1-16,31 0 0 0,-9 0 8 15,-2 0 2-15,2 0 1 0,0 0 4 0,-1 0-4 16,3 0-3-16,-1 0-2 0,-5 11-4 0,0-11-2 16,-5 0-2-16,0 0-2 0,-2 0 0 0,-8 0-3 15,5 5-1-15,-5-5-1 0,-3 0 3 0,0 3 1 16,0-3 1-16,0 3 6 0,-25-2-8 0,25 1-4 15,-26 1-6-15,8-2-7 0,1 1-2 0,-1-2 1 16,-2 1 3-16,-2-1 2 0,5 0 2 0,-2 0 6 16,5 0 0-16,-1 0 9 0,2 0 3 0,5 0-2 15,2 0 12-15,2 0 4 0,4 0 8 0,0 0-1 16,0 0-7-16,0 0-7 0,0 0-4 0,29 0 4 16,-29-12 8-16,28 12-1 0,-12 0 2 0,2 0 2 15,4 0-4-15,0 0 1 0,-1 0 0 16,1 0-8-16,-5 0-4 0,3 0-2 0,-6 0-4 15,2 0 0-15,-2 0 0 0,-10 0-2 0,6 0-2 16,-6 0 2-16,0 0-4 0,-3 0 2 0,-1 0-4 16,0 0 8-16,0 0 0 0,-19 0 2 0,19 0-2 15,-21 0-14-15,4 0-1 0,-5 0-8 0,3 0-2 16,-6 0 2-16,5 0-6 0,-6 0-3 0,4 0 3 16,2 0 1-16,0 0 12 0,4 0 8 0,4 0 5 15,3 0 5-15,4-11 4 0,-3 11 3 0,8 0 2 16,0 0 3-16,0 0-1 0,0 0 8 0,25 0 0 15,-25-5 10-15,28 5 3 0,-9 0-1 16,1 0 7-16,5 0-8 0,-1 0 2 0,3 0-4 16,-1 0 1-16,-1 0 0 0,1 0-8 0,-2 0-4 0,-4 0-13 15,-2 0-6-15,-4 11 2 0,0-11-5 16,-7 0-1-16,0 0 2 0,-2 0-10 0,-5 0 2 16,0 0 8-16,0 7-4 0,0-7 1 0,-19 0-5 15,19 0-13-15,-28 0-1 0,13 0-3 0,-5 0-5 16,-2 0 2-16,0 0-4 0,1 0 3 0,-1 0 6 15,2 0 8-15,1 0 8 0,4-17 7 0,4 17 6 16,-2 0 0-16,9 0 2 0,0 0-4 0,4-8 1 16,0 8-1-16,0 0 2 0,0 0 8 15,25 0-2-15,-25-6 1 0,31 6 3 0,-9 0-7 0,-2 0 7 16,-1 0-4-16,6 0-4 0,-5 0 1 16,3 0-7-16,-3 0 0 0,-1 17-2 0,-2-17-2 15,-4 0 3-15,-3 0-1 0,-2 12 0 0,0-12-4 16,-7 0 0-16,-1 8 4 0,0-8-2 0,0 0 6 15,0 7-3-15,-23-7-6 0,23 6-7 0,-25-3-4 16,8-2-5-16,-4 2-4 0,3-3 2 0,0 0-9 16,-2 0-7-16,1 0 0 0,2 0-1 0,5 0 9 15,2 0 13-15,-1 0 8 0,8 0 12 0,3 0-1 16,0 0 1-16,0 0 1 0,0 0-8 0,19 0-10 16,-19 0-14-16,29 0-20 0,-15 0-32 0,3 0-30 15,0 0-33-15,2 0-45 0,-3 0-58 16,-2 0-89-16,-2 0-163 0,0 0-36 0,-1 0 94 15</inkml:trace>
  <inkml:trace contextRef="#ctx0" brushRef="#br0" timeOffset="95912.76">15382 7199 1608 0,'0'0'28'15,"14"0"7"-15,-14 0 5 0,0 0 10 0,12 0-31 0,-12 0 4 16,7 0 11-16,-7 0 0 0,0 0 15 15,6 0 4-15,-6 0-8 0,1 0-4 0,-1 0 2 16,0 0-7-16,0 0 4 0,0 0 2 0,0 0-16 16,0 0-1-16,0 0-4 0,0 0-10 0,0 0 15 15,0 0 4-15,0 0 5 0,0 0 16 0,0 0 1 16,0 0 0-16,0 0 2 0,0 0-4 0,0 0-1 16,0 0 8-16,0 0 0 0,0 0 5 0,0 0 6 15,0 0-3-15,0 0 5 0,0 0-4 0,0 0-6 16,0 0-1-16,0 0-6 0,0 0-10 0,0 0-6 15,0 0-4-15,0 0-8 0,0 0 3 16,0 0-5-16,16 0-4 0,-16 0 5 0,9 0 0 0,-9 0 0 16,14 0-1-16,-5 0-1 0,-1 0-4 15,2 0-2-15,-1 0-5 0,-1 0-4 0,2 0 0 16,-2 0 2-16,5 0 4 0,-2 0 8 0,-2 0 5 16,3 0 3-16,2 0 3 0,2 0-3 0,-1 0-2 15,-1 0 3-15,3 0 0 0,0 12 8 0,0-12 3 16,-1 0 2-16,3 0 3 0,-2 0-11 0,0 0-4 15,1 0-8-15,-1 7-6 0,-1-7-1 0,7 0 6 16,-3 0-3-16,1 0 8 0,0 3 3 16,0-3-1-16,-3 2 3 0,5-1-4 0,-4 1 5 0,0 0-1 15,1 0 8-15,2 0 3 0,-2 0 10 16,5 1 4-16,-4-1-6 0,7 0-3 0,0 0-18 16,0 0-4-16,0 0 4 0,2 0 9 0,1-1 7 15,4 1-5-15,-1-1-11 0,1-1-13 0,-1 1-12 16,3-1 3-16,-3 0 7 0,0 0 9 0,4 0 14 15,-4 0 1-15,0 0-8 0,-3 0-11 0,-2 0-8 16,-1 0-7-16,-1 0 7 0,1 0 3 0,-2 0 5 16,-4 0-5-16,1 0-6 0,-1 0-1 0,4 0 1 15,-6 0 3-15,2 0 1 0,0 0-1 0,-5 0-4 16,5 0 7-16,-5 0-3 0,1 0 1 0,-1 0-1 16,2 0 5-16,-2 0 4 0,-3 0 0 15,3 0-1-15,-1 0-12 0,-1 0 3 0,1 0-7 16,-2 0-4-16,0 0-3 0,1 0-2 0,2 0 5 15,-3 0 5-15,2-13-2 0,1 13 1 0,1 0 4 16,1 0-12-16,1-9 3 0,-1 9-3 0,3 0-4 16,-1-6 8-16,-2 6 4 0,6 0-8 0,-8-5 8 15,2 5-4-15,1-2-4 0,-5 2 8 0,1 0-12 16,-1 0 8-16,-7 0-4 0,4 0 4 0,-7 0 4 16,-2 0 0-16,3 0-4 0,-2-1 0 0,-4 1 4 15,0-1-13-15,0 1 9 0,0 0 0 0,0 0-4 16,0 0 0-16,0 0-1 0,0 0-7 0,0 0-9 15,0 0-28-15,0 0-43 0,0 0-57 0,-21 0-62 16,21 0-42-16,-26 0-50 0,6 0-45 16,-5-21-47-16,-6 21-29 0,-2-13 17 0,-10 13 15 15,-1-14-163-15,-1 14-91 0,-6-17 77 0</inkml:trace>
  <inkml:trace contextRef="#ctx0" brushRef="#br0" timeOffset="96804.05">14859 7317 1876 0,'-2'0'27'0,"-2"0"11"0,1 0 4 0,-2 0 22 15,2 0-12-15,-2 0 15 0,2 0 15 0,-5 0-2 16,5 0 5-16,-1 0 0 0,-3 0-3 16,4 0-2-16,-1 0-1 0,-1 0-2 0,5 0 4 15,-3 0 1-15,3 0 5 0,0 0 0 0,0 0-5 16,0 0 2-16,0 0-8 0,0 0-19 0,0 0-15 16,0 0-22-16,0 0-14 0,17 0-6 0,-17 0 4 15,22 0 5-15,-7 0 6 0,2 0 14 0,3 0 12 16,7 0 6-16,2 0-2 0,2 0 1 0,5 0-1 15,3 0-2-15,3 0 9 0,9 0 2 0,2-11-1 16,6 11 4-16,3-7-2 0,1 7 6 0,7-11 3 16,-1 5 6-16,-3 1-6 0,4 1-15 0,-3-1-17 15,4 0-18-15,-2 0-12 0,4 2-5 0,-2-2 19 16,2 2 30-16,0-3 25 0,0 2 18 0,-6-1 0 16,-4 1-6-16,-5 0-3 0,-10-1-9 15,-5 0-7-15,-10 0-5 0,-5 0 13 0,-10 0 9 0,1 2 28 16,-3-2 1-16,-2 0 5 0,-2 2-7 15,-6-1-38-15,0 3-23 0,-3-2-32 0,-1 3-15 16,-2-2 0-16,0 2-9 0,0-1-10 0,0 1-38 16,0-1-73-16,-17-2-79 0,17 0-83 0,-20 0-73 15,20-1-65-15,-28-1-77 0,9 0-68 0,-1-2-53 16,1 0-223-16,2-1 111 0,3 0 161 0</inkml:trace>
  <inkml:trace contextRef="#ctx0" brushRef="#br0" timeOffset="112236.7">19095 10452 2305 0,'0'0'13'0,"14"0"3"15,-14 0-1-15,0 0 2 0,0 0-14 0,0 0 6 16,8 0 11-16,-8 0 6 0,0 0 16 0,0 0-2 16,0 0 2-16,6 0-6 0,-6 0-12 15,0 0-6-15,3 0-5 0,-2 0-5 0,3 0 0 16,0 0-1-16,-1 0 4 0,0 0 12 0,4 0 7 16,0 0 11-16,-2 0 3 0,4 0-1 0,-1 0-3 15,5 0 0-15,-1 0 1 0,2 0 4 0,3 0 2 16,0 0-1-16,2 0 2 0,6 0-4 0,-4 0 4 15,6 10-1-15,-6-10-4 0,6 0 3 0,-1 4-5 16,-1-4-2-16,1 6-5 0,-1-5 0 0,-1 1-9 16,-3 1-7-16,-1 0-1 0,-6-1-11 0,2 1-2 15,-5 0 0-15,-5-2-4 0,-1 1-4 0,-4-1 2 16,4 1 0-16,-5-1 4 0,0 1 0 0,0 0 3 16,-25 0-1-16,25 0-2 0,-33 0 2 15,13-1-2-15,-5 0 0 0,-2-1-4 0,2 0 4 16,-6 0-3-16,-4 0-6 0,4 0-1 0,0 0-17 15,3-18-8-15,-3 18-6 0,5 0-3 0,1 0 7 16,8-12 9-16,3 12 10 0,0 0 8 0,10 0 6 16,-3 0 8-16,3 0 2 0,4 0-3 0,0 0 3 15,0 0-6-15,0-6 2 0,24 6 8 0,-24 0 4 16,22-4 8-16,-5 2 6 0,2 1 2 0,1 1 1 16,2 0-4-16,3 0-6 0,1 0-5 0,0 0-1 15,4 0-4-15,-2 0-3 0,3 0-2 0,2 0 1 16,-6 13-1-16,1-13 1 0,-1 0-1 0,-4 0-6 15,-7 12-2-15,1-12-5 0,-3 0-1 0,-7 8-1 16,1-8 5-16,-8 0 5 0,0 8-1 16,0-8-3-16,-26 6-11 0,26-3-16 0,-36-1-13 15,8 1-7-15,3-3 4 0,-6 0 6 0,-4 0 8 16,0 0 6-16,1 0-4 0,3 0 1 0,2-14 2 16,-1 14 4-16,8 0 6 0,1 0 9 0,7-16 8 15,6 16 4-15,0 0 3 0,8 0 2 0,0 0 9 16,0-7 1-16,25 7 9 0,-25 0 7 0,33 0 3 15,-8-5 11-15,4 5 2 0,-3 0 5 0,7 0-8 16,3 0-6-16,1 0-6 0,0 0-13 0,-4 0-4 16,1 0-7-16,-3 14-8 0,-2-14-4 15,-5 0-3-15,1 0-3 0,-8 0 2 0,-3 10-2 16,-5-10 0-16,-3 0-4 0,-4 0 0 0,-2 0 0 16,0 5 3-16,0-5-8 0,-22 3-13 0,22-1-7 15,-36-2-17-15,15 1 2 0,-7-1-8 0,0 0-1 16,-2 0 4-16,2 0 2 0,0 0 13 0,2 0 6 15,6 0 9-15,3 0 9 0,3-15 7 0,4 15 7 16,10 0 4-16,0 0 4 0,0 0-1 0,0 0 7 16,27 0-5-16,-27 0 2 0,35 0 2 0,-10 0 7 15,0 0 5-15,3 0-1 0,5 17 2 16,-2-17-12-16,0 0 0 0,-3 12-10 0,-5-12-6 0,-3 8 4 16,-1-8-6-16,-2 7 4 0,-5-7-8 15,-2 7-37-15,-4-2-47 0,-3-3-53 0,5 1-55 16,-5 0-30-16,-3-1-49 0,0 1-133 0,0 0-242 15,-20-3 53-15,20 0 96 0</inkml:trace>
  <inkml:trace contextRef="#ctx0" brushRef="#br0" timeOffset="118312.7">20346 7159 1795 0,'0'0'29'0,"0"0"10"0,0 0 18 0,0 0 18 0,0 0-4 16,0 0 10-16,0 0 1 0,0 0 5 16,0 0-12-16,0 0-12 0,0 0-2 0,0 0-13 15,0 0-2-15,0 0 1 0,0 0-4 0,0 0-4 16,0 0-11-16,0 0-1 0,0 0-10 0,0 0-1 16,0 0 3-16,0 0 0 0,0 0 1 0,0 0 4 15,0 0 4-15,0 0 9 0,0 0 19 0,0 0 3 16,0 0 5-16,0 16-7 0,16-16-13 0,-16 0-3 15,0 13-1-15,15-13-2 0,-15 10 1 0,14-10 2 16,-14 10 1-16,16-10 2 0,-6 9 3 0,-2-5 0 16,5 0 1-16,1 1 2 0,1-2-8 0,2 2-2 15,-3-2-6-15,5 2-7 0,2-2 7 0,3 1-2 16,-6 1 6-16,9-2 4 0,-1-1-5 16,5 1-2-16,-6 2-5 0,6-3 1 0,-1 1-4 15,1-2 9-15,1 1-1 0,4 1 2 0,-5 0 0 16,2-2-12-16,1 2-3 0,1-2-11 0,4 1-9 15,-3-1 5-15,3 0-4 0,4-1 1 0,-1 0 0 16,6 0-3-16,7 0 16 0,-6 0 8 0,7 0 1 16,5 0 1-16,-5-14-17 0,4 14-8 0,-1 0-1 15,-2 0-6-15,4-9 2 0,-8 9 0 0,4 0 16 16,-7 0 20-16,-2-8 6 0,-1 8 9 0,-4 0-2 16,-3 0-17-16,-4 0-4 0,-5 0-14 15,-9 0-5-15,3 0-7 0,-7 0-4 0,-4 0 6 16,-1 0 1-16,-9 0-2 0,7 0 2 0,-9 0-5 15,-1 0-6-15,1 0 7 0,-2 0-1 0,0 0 5 16,0 0-3-16,0 0 0 0,0 0-1 0,0 0-1 16,0 0 5-16,0 0-9 0,0 0-18 0,0 0-27 15,0 0-38-15,0 0-50 0,0 0-66 0,0 0-93 16,0 0-102-16,-11 0-112 0,11 0-247 0,0 0-71 16,-12 0 137-16</inkml:trace>
  <inkml:trace contextRef="#ctx0" brushRef="#br0" timeOffset="120489.45">20570 7199 1817 0,'0'-1'32'15,"0"-1"20"-15,0 2 1 0,0 0-7 0,0 0-25 16,0 0-24-16,0 0 3 0,0 0 8 0,0 0-5 15,0 0 7-15,0 0-10 0,0 0 1 16,0 0 7-16,0 0 0 0,0 0 13 0,0 0-4 16,0 0-7-16,0 0 0 0,0 0-10 0,0 0 1 15,0 0 7-15,0 0 3 0,0 0 2 0,0 0 4 16,0 0-6-16,17 0-6 0,-17 15 5 0,21-15 7 16,1 0 9-16,1 13 24 0,4-13 18 0,-4 12 17 15,10-12 18-15,2 9-1 0,-1-9-6 0,2 7-7 16,3-7-16-16,-2 6-5 0,7-6-8 0,-4 4-23 15,2-4-11-15,5 1-20 0,2-1-9 0,4 0-1 16,0 2 0-16,3-1 8 0,1 1 5 0,-1-1 16 16,0 2 5-16,-5-2-7 0,-1 2-6 15,-11-3-12-15,-8 1-8 0,0 1 0 0,-13-2-6 16,-4 3-1-16,-3-2-2 0,-8 1 3 0,-3 1 7 16,-20 1 2-16,-2 0 7 0,-6 2-3 0,-12-1 0 15,-8 3-9-15,-10-3-18 0,-5 1-19 0,-9-2-27 16,-1-2-11-16,-1-2 15 0,-4 0 24 0,1 0 20 15,2 0 23-15,4 0-24 0,6 0-13 0,4 0-6 16,10 0-18-16,6-16 12 0,11 16 2 0,7 0 8 16,10 0 16-16,5 0 21 0,12-10 29 0,0 10 24 15,23 0 18-15,0 0 5 0,1 0 1 0,7 0-1 16,3 0 2-16,5 0 0 0,7 0-8 0,4 0-11 16,0 0-17-16,2 0-11 0,4 0-6 15,5 0-10-15,-1 0-7 0,1 0-3 0,2 14-10 16,1-14 0-16,-2 10 2 0,2-10 1 0,-7 13 1 15,-4-5-1-15,-6 0 0 0,-9-1-7 0,-11-2-1 16,-7 1 1-16,-14-2-3 0,-6 1-7 0,-20-3-10 16,-6 2-13-16,-9-2-11 0,-6 0-7 0,-8-2 3 15,-10 0 2-15,4 0 10 0,-11 0 17 0,3-20 8 16,-1 20 11-16,0-19 8 0,4 19-2 0,-1-21-3 16,7 21-4-16,9-19 2 0,5 19 1 0,7-15 9 15,7 15 4-15,10-10 1 0,10 10 9 0,6-8 11 16,0 8 6-16,23-7 2 0,2 5-5 0,1-1-11 15,9 0 2-15,0 2-4 0,10 1 4 16,3 0 0-16,5 0-3 0,0 0-3 0,3 0-8 0,4 0-1 16,1 20-6-16,-2-20 0 0,-2 14-5 15,2-14-1-15,-9 18-1 0,0-18 4 0,-8 14 2 16,-11-14-4-16,-8 12-4 0,-11-12-3 0,-4 7-4 16,-8-7-8-16,-20 4 2 0,-3-4-12 0,-5 0-14 15,-8 0-10-15,-7 0-22 0,-1 0-24 0,-6 0-32 16,4-16-42-16,-4 16-60 0,5-14-81 0,0 14-118 15,9-13-67-15,5 13 85 0</inkml:trace>
  <inkml:trace contextRef="#ctx0" brushRef="#br0" timeOffset="124115.59">15256 7240 1770 0,'-6'0'29'0,"-2"16"11"0,2-16 10 15,0 0 20-15,4 0-4 0,1 0 6 0,1 0 5 16,0 0-4-16,0 0-7 0,0 0 2 0,0 0 5 16,0 0 0-16,0 0-5 0,0 0-10 0,0 0-17 15,0 0-9-15,15 0-12 0,-15 0 2 0,16 0-3 16,-16 0 1-16,25 0 8 0,-10 0-11 0,1 0-2 15,2 0-1-15,1 0-10 0,4 0 0 0,-1 0-1 16,-2 0-5-16,5 0 2 0,-5 0 1 16,2 0 0-16,-5 0-4 0,0 13 2 0,-5-13-3 15,-5 0-2-15,0 0 6 0,-3 13-5 0,-4-13 2 16,0 8 3-16,0-8 3 0,-25 12-1 0,25-5 6 16,-33 0-7-16,11-1 0 0,-4-1 0 0,-4-1-6 15,-2-1 2-15,-2-3-5 0,-2 0-1 0,2 0 2 16,1 0 2-16,5 0 4 0,3 0 1 0,1 0 4 15,2-15-1-15,3 15 1 0,7 0 3 0,1 0 1 16,2-10 21-16,6 10 6 0,-1 0-2 16,4 0-6-16,0-10-14 0,0 10 0 0,24-7 10 0,-24 3 13 15,35 0-1-15,-13 0 0 0,8 0 1 16,1 3-5-16,1-1 0 0,7 1-5 0,-2 1-12 16,7 0-8-16,-7 0-4 0,5 0 0 0,-3 0-4 15,-3 0 1-15,-2 0-1 0,-6 0-5 0,-8 14 0 16,-5-14 1-16,-1 0-1 0,-4 0 4 0,-10 13 7 15,0-13-1-15,0 10 1 0,-27-10 1 0,10 11 0 16,-8-4-3-16,-1-1-1 0,-8-6-5 0,-2 7-7 16,-1-7 3-16,-4 0 0 0,-2 0 0 0,3 0 3 15,1 0 1-15,5 0 0 0,3-15 2 0,3 15 2 16,8 0 3-16,1 0 0 0,6-13 2 0,4 13 1 16,5 0 2-16,0 0-1 0,4 0-4 15,0 0 1-15,0-6-3 0,19 6 3 0,-19 0 6 16,30 0 2-16,-10 0 0 0,5-4 4 0,4 4 0 15,2 0-7-15,2 0-1 0,4 0-3 0,-4 0-3 16,4 0 1-16,-5 0-1 0,1 0-4 0,-7 0 0 16,-2 0 0-16,-6 11-2 0,-5-11 0 0,-2 0-3 15,-7 0-1-15,-4 0-2 0,0 7 3 0,0-7-6 16,-34 7-9-16,14-7-11 0,-7 7-14 0,-4-4-6 16,-3 0-6-16,-5-3 4 0,1 0 5 0,-3 0 7 15,4 0 12-15,0 0 12 0,7 0 13 0,4 0 8 16,4-15 6-16,7 15 3 0,4 0-1 15,6 0 3-15,5-12 1 0,0 12-3 0,0 0 3 16,0-11 10-16,30 11-3 0,-10-10 2 0,5 6-3 0,0-1-3 16,6 1 1-16,4 1-4 0,3 0-1 15,3 2-10-15,0 0-1 0,-1 1 2 0,4-2-2 16,-2 2 3-16,-7 0-7 0,-2 0 0 0,-4 0-2 16,-4 0-4-16,-6 0 2 0,-7 0-10 0,-4 0 0 15,-7 13-4-15,-1-13-12 0,0 0-6 0,-24 11-14 16,2-11-8-16,-1 9-2 0,-7-9-2 0,-9 8 7 15,-1-8 3-15,-2 4 10 0,-4-4 7 0,-1 0 2 16,2 0 13-16,3 0 4 0,3 0 11 16,7-18 7-16,4 18 7 0,3 0 6 0,6-17 11 0,7 17 18 15,6 0 5-15,1-13-1 0,5 13-12 16,0-10-18-16,0 10-15 0,0-11-1 0,29 11-2 16,-29-8-3-16,35 3 5 0,-15 3-1 0,6 2 4 15,2-2 1-15,-3 2-3 0,6 0-2 0,-2 0-4 16,1 0 5-16,-4 0-4 0,-4 0 1 0,0 15-1 15,-7-15-12-15,-4 0-8 0,-2 0-2 0,-5 13 1 16,-4-13 10-16,0 9 0 0,-21-9-6 0,21 8-16 16,-32-8-7-16,7 10 4 0,-1-10-3 0,-1 5 8 15,-2-5 8-15,-1 0 6 0,1 0 12 0,-2 0 7 16,3 0-4-16,4 0 4 0,3-19 4 0,4 19 4 16,3 0 26-16,3-13 16 0,5 13-2 15,3 0-2-15,3-12-20 0,0 12-14 0,0-7 2 16,0 7 8-16,29-6 9 0,-29 6 0 0,31-4 5 15,-11 4-10-15,4 0-10 0,-1 0 0 0,2 0-8 16,-1 0-3-16,1 0 1 0,2 0-7 0,-6 0 6 16,0 0-5-16,-3 13-5 0,-5-13 1 0,-1 0-5 15,-3 0 6-15,-4 9 3 0,-5-9 0 0,0 7 3 16,0-7-15-16,-20 10-2 0,20-4-18 0,-31-2-7 16,9 0-2-16,2 1 2 0,-8-4 6 0,3 1 2 15,-3-2 13-15,2 0 3 0,-1 0 10 0,6 0 8 16,0 0 2-16,6 0 2 0,1-15 7 0,5 15 15 15,4 0-1-15,5 0 1 0,0-13-6 0,0 13-10 16,0 0 8-16,19-10 7 0,-19 10 4 16,29-6 4-16,-12 6 1 0,7 0-5 0,-1 0-5 15,5 0-13-15,0 0-10 0,1 0-4 0,-1 0-3 16,0 0 2-16,0 0 4 0,-2 15-1 0,-5-15 0 16,-3 0 0-16,-2 14-2 0,-4-14 0 0,-3 10-3 15,-5-10 0-15,-3 10-8 0,-1-4-10 0,0 0-8 16,0-1-8-16,-28 2 3 0,28-2-2 0,-36 0 5 15,13-2 0-15,1-1 4 0,-6-2 2 0,2 0 6 16,1 0 9-16,-1 0 0 0,3 0 15 0,2 0-4 16,4 0 3-16,5-15 11 0,3 15-1 15,1 0 6-15,8 0-11 0,0-12-9 0,0 12-3 16,0 0-7-16,22-11 11 0,-22 11 1 0,23-8 0 16,-8 8 4-16,2-4-8 0,4 4 4 0,-1-3-5 15,-2 3 1-15,4 0 5 0,-2 0-3 0,-3 0-17 16,1 0-28-16,-5 0-46 0,-2 0-71 0,-1 0-78 15,-3 14-130-15,-2-14-128 0,-5 0 75 0</inkml:trace>
  <inkml:trace contextRef="#ctx0" brushRef="#br0" timeOffset="127440.82">20377 7164 2195 0,'0'0'19'0,"0"0"11"0,0 0 1 0,0 0 11 16,0 0-4-16,0 0 7 0,0 0 15 0,0 0 3 15,0 0-9-15,0 0-11 0,0 0-13 0,0 0-4 16,0 0 7-16,0 0 4 0,0 0 0 0,0 0 0 15,0 0-1-15,14 0-1 0,-14 14 9 0,0-14-1 16,0 0 6-16,9 0 4 0,-9 8-1 0,0-8 1 16,8 0-10-16,-8 0-9 0,9 6-6 0,-9-6-6 15,5 0-7-15,-2 0-1 0,6 0-4 0,-4 4 0 16,6-4 7-16,-5 0 5 0,5 2 2 0,0 1 1 16,-2-2-7-16,4 2-4 0,2 0-5 15,1 0 9-15,1 1 14 0,0-1 10 0,8 0 15 16,-7 0-1-16,12 1 2 0,-1-2-3 0,1 1-8 15,1 0-1-15,5-3-7 0,5 2 6 0,3-2 8 16,-1 0-7-16,-1 0-5 0,6 0-11 0,4 0-10 16,-4 0-8-16,1 0-4 0,1 0-14 0,-2 0-1 15,7 0 6-15,-7 0-6 0,3 0 14 0,-1-12-8 16,1 12-3-16,-5 0 4 0,1 0-3 0,-10 0 3 16,-3 0-1-16,-6 0-1 0,-4 0 1 0,-7 0-1 15,-5 0-4-15,-6 0 1 0,-3 0-4 0,-3 0 5 16,0 0 1-16,0 0 4 0,0 0 6 0,-31 0-6 15,11 0 5-15,-6 0-3 0,-5 11-3 16,-5-11-8-16,-9 0-3 0,-2 0-5 0,1 0-8 16,-7 0 8-16,-3 0-8 0,3 0 0 0,-4 0 0 15,7-18-4-15,-2 18 4 0,5 0 4 0,2-15 2 16,6 15 4-16,5-8 4 0,0 8-7 0,11 0 4 16,2-10 4-16,6 10 1 0,4 0 8 0,2-3 0 15,4 3 0-15,2 0 0 0,3-2 0 0,0 2 0 16,0 0 0-16,0 0-2 0,0 0 4 0,0 0-1 15,20 0 10-15,-20 0 8 0,23 0 4 0,-10 0 11 16,5 0-1-16,3 0-6 0,0 0 1 0,7 0-15 16,0 0-5-16,6 0-2 0,-1 0-8 0,4 0 8 15,4 11-5-15,0-11 3 0,3 0-3 0,-1 7-2 16,-4-7 4-16,6 7-2 0,-3-7 14 16,-6 9 2-16,-4-5-2 0,-2 0-3 0,-5 0-8 15,-8-1-3-15,-6 0 0 0,-4-2 2 0,-5 1 0 16,-2 0-4-16,0-1 6 0,-22 1-3 0,22 1 1 15,-40-1 3-15,9 0-3 0,-3-1 2 0,-5-1-4 16,-8 0-2-16,4 0-2 0,-8 0 4 0,1 0 2 16,3 0 2-16,1 0 3 0,1-17-3 0,0 17-5 15,9 0-2-15,-3-12 2 0,10 12-6 0,6 0 1 16,-2-7 2-16,8 7-4 0,4 0 9 0,9 0 2 16,-1-5-1-16,0 5 0 0,5 0-5 15,0 0 0-15,0 0-2 0,27 0-3 0,-27 0 8 0,29 0-6 16,-6 0 7-16,2 0-1 0,6 0-6 15,7 16 7-15,-3-16-5 0,6 15 6 0,-3-15 0 16,7 16 1-16,-4-16-1 0,-2 17-8 0,3-9 4 16,-8 1-4-16,-2-2 3 0,-4-1 3 0,-6-1-4 15,-3-1 2-15,-9 0-6 0,0-2 4 0,-7 0-2 16,-3-1 5-16,0 0 4 0,0 1 0 0,-33-1 3 16,15 0-3-16,-6 0-3 0,-2-1 1 0,-4 0-8 15,-1 0-6-15,-7 0-3 0,7 0-7 0,0 0 2 16,-1-19-1-16,5 19 4 0,8 0 4 15,2 0 5-15,3-11 7 0,8 11 3 0,-2 0 5 16,8 0-1-16,0 0-2 0,0 0 0 0,0 0-7 16,19 0-1-16,-19-6 1 0,26 6 0 0,-11 0 2 15,4-2-7-15,3 0-18 0,0 2-38 0,-4-2-58 16,-1 1-77-16,5 0-95 0,-8-1-124 0,-3 1-317 16,0-3-65-16,-4 0 115 0</inkml:trace>
  <inkml:trace contextRef="#ctx0" brushRef="#br0" timeOffset="132472.34">19017 5812 1428 0,'0'0'53'16,"0"0"27"-16,0 0 18 0,0 0 17 0,0-10-34 15,0 10-11-15,0 0-7 0,10 0 0 16,-10 0 3-16,0 0-1 0,0-4 3 0,0 4 2 16,0 0-8-16,0 0-2 0,0 0-2 0,0 0-5 15,0 0 2-15,0 0-2 0,0 0-5 0,0 0 4 16,0 0-2-16,0 0 8 0,0 0 6 0,0 0-1 16,0 0 4-16,0 0-1 0,0 0 4 0,0 0 6 15,0 0 3-15,0 0 0 0,0 0 2 0,0 0-6 16,0 0-6-16,0 0-5 0,0 0-6 0,0 0-7 15,0 0-7-15,0 0-3 0,0 0-8 0,0 0-7 16,0 0-4-16,0 0-8 0,0 0 1 0,0 0 0 16,0 0-5-16,0 0 3 0,0 0-12 0,0 0-3 15,0 0 1-15,0 0-5 0,0 0 4 0,0 0 0 16,0 0 2-16,0 0 13 0,0 0 20 16,0 0 4-16,-17 14 1 0,17-14-13 0,0 11-15 15,0-11-2-15,-10 15 3 0,10-15 8 0,0 14 7 16,-8-5 7-16,8 0 1 0,-6-1-1 0,6 3-10 15,-3-1-5-15,-2 3-3 0,2 0 2 0,3 1 7 16,0 1-2-16,-1-1 8 0,1 2-8 0,0 0-7 16,0-2 1-16,0 3-8 0,0-1 4 0,0 1 1 15,0-2-2-15,0 2-2 0,0 1-2 0,0 0-2 16,0 1-4-16,0 2 5 0,0-4 0 0,12 2 5 16,-12 2 7-16,0 0-3 0,0 2 4 0,0 1 13 15,6-1-3-15,-6 2 2 0,0 1-2 0,8 1-18 16,-8-1-2-16,0-2-1 0,0 1-4 15,0-3 6-15,0 1 2 0,0-1 5 0,0-1 6 16,0 0-4-16,0-1 0 0,0 0-5 0,0 0-4 16,0-1 0-16,0-1-3 0,-15 1-3 0,15-2-3 15,0 0 0-15,0 1-1 0,0-2 7 0,0 0 4 16,0 0-6-16,0 0 4 0,0-2-8 0,-10 0-4 16,10 1 8-16,0-3-6 0,0 1 6 0,0-2-1 15,-1-1 1-15,-2 0 0 0,1-1-9 0,-1-1 3 16,3-2 0-16,-5 0 3 0,2 0 4 15,2-2-3-15,1 0-3 0,-3-1 0 0,3 0 0 0,0-2-3 16,0 0 4-16,0 0 2 0,0 0 8 16,0-1-1-16,0 0-3 0,0 0 1 0,0 0-6 0,0 0 5 15,0 0 4-15,0 0-3 0,0 0-1 16,0 0 0-16,0 0-6 0,0-16 0 0,0 16-31 16,0-13-49-16,0 13-52 0,0-21-82 0,12 8-77 15,-12-2-93-15,0-1-79 0,0-3-69 0,0 1-168 16,0-6-131-16,0-3 136 0</inkml:trace>
  <inkml:trace contextRef="#ctx0" brushRef="#br0" timeOffset="133460.71">18992 5667 1475 0,'0'-2'22'0,"0"-1"30"0,0 1 14 0,0 0 21 15,0-2 6-15,0 1-3 0,0 1 8 16,0-1 4-16,0-1-4 0,0 3-5 0,0-2-1 16,0 2-5-16,0-1-6 0,0 1-3 0,0 1-4 15,0-1-2-15,0 1-5 0,0 0-10 0,0 0-3 16,0-2-11-16,0 2-3 0,0 0 4 0,0 0 6 15,0 0 3-15,0 0-1 0,0 0-4 0,0 0-13 16,0 0-1-16,0 0-7 0,0 0 0 0,0 0-1 16,0 0-5-16,0 0 6 0,0 0 1 0,0 0 2 15,0 0 1-15,0 0-3 0,0 0-5 0,0 0-4 16,0 0-5-16,0 0-6 0,0 0-3 0,0 0-7 16,0 0-2-16,0 0 6 0,0 0 4 0,0 0 28 15,0 14 8-15,0-14-2 0,0 13-2 16,0-13-19-16,0 20 11 0,-17-8 8 0,17 2-4 15,0-2 0-15,0 2-12 0,0-1 8 0,-6 2 7 16,6 0 9-16,0 1 3 0,0 1-14 0,-3 0-8 16,3 1-10-16,-5 2-2 0,5 1-3 0,0 0 9 15,0 1 16-15,0 0-5 0,0 2 6 0,0 0 4 16,0 1-22-16,0-1 5 0,0 0 1 0,0 2-11 16,0-1 7-16,0-1-5 0,0 0 3 0,14-2 6 15,-14 1 1-15,0 0-6 0,0-1-1 0,0 1-7 16,0-1-9-16,0-1 10 0,0 1-8 15,0-2 6-15,0-1 1 0,0-1-3 0,0 0 1 16,0-3-13-16,0-2 5 0,0 0-5 0,0-2 1 16,0-2 6-16,0-1 0 0,0-2-1 0,0 0-2 15,0-2-1-15,0-1-3 0,0-1 2 0,0 0-10 16,0-2-32-16,0 0-33 0,0 0-56 0,0 0-82 16,0 0-79-16,0 0-85 0,0-19-55 0,14 19-51 15,-14-22-99-15,0 6-154 0,16-4 110 0</inkml:trace>
  <inkml:trace contextRef="#ctx0" brushRef="#br0" timeOffset="134311.82">18957 5624 2173 0,'0'0'28'0,"0"0"19"0,0 0 19 0,0-1 23 16,0 1-5-16,0 0 10 0,0 0 3 0,0 0 2 16,0 0-4-16,0 0-9 0,0 0-4 0,0 0-9 15,0 0-2-15,0 0-5 0,0-2-7 0,0 2-4 16,0 0-10-16,0-1 2 0,0 1 0 0,0 0-6 16,0 0-4-16,0 0-14 0,0 0 0 0,0 0 20 15,0 0 11-15,0 0 15 0,0 17 0 16,0-17-20-16,0 17 0 0,0-17-3 0,0 21 12 0,0-6-1 15,0-1-6-15,0-1-5 0,17 2-14 0,-17 0-3 16,0 2-2-16,0 1 3 0,0-1-1 16,11-1-1-16,-11 1-1 0,0 0-15 0,0 0-3 15,7-1-2-15,-7 0 1 0,0 1 9 0,0 1 12 16,0-3 10-16,0 3-3 0,0-2-2 0,0 3-3 16,0-2-4-16,0 2 7 0,0-1 3 0,0 1-4 15,0 0-10-15,0 0-5 0,0 0-3 0,0 1 10 16,-14 1 17-16,14-3 0 0,0 2-4 0,0 0-11 15,0 0-12-15,0 1 4 0,0 1-1 0,0 1 2 16,0-2 8-16,0 2-4 0,0 1 3 0,-4 0 3 16,4-3-12-16,0 2-1 0,0-3-7 0,0-1-8 15,0 0 3-15,0-1 0 0,0 0 5 16,0-1-5-16,0-1 4 0,0 1 3 0,0-3 0 16,0 2 10-16,0-2 4 0,-5-1 18 0,5 1 1 15,0-1-4-15,-3 1 0 0,3-3-19 0,0 1 0 16,0-2-7-16,0 0 4 0,0 0 7 0,0-2 30 15,0 1 13-15,-5-2-8 0,5 0 1 0,-3-1-18 16,3 0 0-16,-1-1 18 0,-2 1-1 0,-4-2-1 16,4 0-9-16,2 1-15 0,1-1-12 0,-3-1-9 15,0 0-5-15,3 1-2 0,-5-3-1 0,2 2 7 16,1 0-2-16,2-1 5 0,-1 0 3 16,-2 1-9-16,3 0 9 0,-4 0-9 0,4 1-3 15,-4-1 9-15,1 0-8 0,3 0 5 0,0 1-4 16,-2-1-4-16,1 1-1 0,1-1-2 0,0-1 1 15,-2 0-4-15,2 1 0 0,-1-2 0 0,1 1 1 16,0 0 2-16,0-2 6 0,0 1 0 0,0-1 0 16,0 0-2-16,0 0-3 0,0 0-17 0,0 0-58 15,0 0-94-15,0 0-128 0,0 0-127 0,0 0-96 16,20 0-119-16,-20 0-119 0,14-17-358 0,-14 17 73 16,17-18 212-16</inkml:trace>
  <inkml:trace contextRef="#ctx0" brushRef="#br0" timeOffset="140058.81">18092 6824 2938 0,'2'7'24'16,"-1"-2"17"-16,-1-2 32 0,0 0 36 0,3-3 21 15,-3 1 29-15,0-1 18 0,0 0-6 0,0 0-22 16,0 0-27-16,0 0-33 0,0 0-5 0,0-22-9 16,-17 22 5-16,17-22-10 0,0 7-9 0,0-3-4 15,0-1-9-15,-9-1 5 0,9-4-8 16,0-2-6-16,0 0 8 0,0-3 1 0,0 1 13 15,0 0 21-15,0-2 0 0,0 5 2 0,0 0 3 16,20 2-15-16,-20 1-8 0,0 5 10 0,16 1-6 16,-16 2 1-16,12 4-6 0,-12 0-29 0,14 3-17 15,-8 4-25-15,-1-1-10 0,0 4-3 0,-1 0 0 16,6 0 8-16,-6 0-3 0,4 21 9 0,3-21 3 16,3 30-2-16,0-10-1 0,-2 4 8 0,2 2-11 15,-1 2 11-15,1 2-1 0,-2-1-3 16,0 1 3-16,-4-1-3 0,0 0 7 0,-5-2-8 0,0-2 4 15,-3-2-4-15,0-2-3 0,0-1 7 16,0-3-1-16,-19-2 5 0,19-1-1 0,-27-4 1 16,8-1 4-16,-1-1-1 0,-5-4 1 0,2-2-8 15,-8-2-20-15,1 0-3 0,-2 0 0 0,4 0 1 16,-3-18 15-16,4 18 3 0,-1-15 5 0,6 15 2 16,4-17 5-16,-2 17 7 0,10-17-4 0,-2 17 1 15,3-15 3-15,2 15-11 0,4-15-1 0,-1 8 5 16,1-2-7-16,3 2 6 0,0 0-3 0,0-3-4 15,0 1 0-15,17 1-4 0,-17-2 4 0,21-2 0 16,-21 0-1-16,30 1 1 0,-12-2-8 0,4 0 8 16,6-2-4-16,2 0 0 0,2-3-1 0,7 0-3 15,0 0 3-15,3-2 0 0,0 1 8 16,-2 0-4-16,2 1 4 0,-6 1 38 0,-1 2 26 16,-4 1 26-16,-6 2 40 0,-8 2 0 0,5 3 5 15,-8 0 16-15,-6 1-15 0,1 2-22 0,-6 0-8 16,0 1-28-16,-3 3-22 0,2-2-14 0,-2 1-18 15,0 1-14-15,0 0-3 0,0 0-4 0,-22 0 0 16,22 0-4-16,-31 0 1 0,6 17 2 0,0-17 0 16,-6 21-2-16,-3-5-1 0,0 3-2 0,1 5 0 15,-4 3 6-15,1 4 1 0,2 3 0 0,3 3-3 16,2 0 0-16,2 2-10 0,6-1 4 0,0-1 0 16,4-2-5-16,2-2 9 0,7 0-2 15,-3-4-2-15,7-3 5 0,2-3 0 0,-1-3-1 16,3-2 2-16,0-4 0 0,0-3-3 0,0-1 5 15,0-6 4-15,0 2 2 0,0-5 6 0,0 0 1 16,0-1 16-16,0 0 2 0,0 0-4 0,14 0-7 16,-14 0-27-16,0 0-49 0,0-14-71 0,0 14-93 15,0 0-179-15,0-15-150 0,0 15-97 0,0-12-116 16,0 12-55-16,15-12-218 0,-15 4-14 0,18 2 211 16</inkml:trace>
  <inkml:trace contextRef="#ctx0" brushRef="#br0" timeOffset="150305.71">18004 7955 1561 0,'3'0'30'0,"-3"0"14"0,0 0 8 16,0 0 10-16,0 0-12 0,0 0 4 0,0 0 15 15,0 0 14-15,0 0 2 0,0 0 4 0,0 0 1 16,0 0-6-16,0 0-1 0,-10 0-5 0,10 0-6 16,0 0-3-16,0 0-6 0,0 0-1 0,-9 0-6 15,9 0-5-15,0 0-8 0,0 0-6 16,0 0-9-16,0 0-8 0,0 0-3 0,0 0 1 16,0 0-5-16,0 0-1 0,0 0 5 0,0 0-5 15,0 0 5-15,0 0 8 0,0 0 7 0,23 0 6 16,-9 0 0-16,-1 0 1 0,12 0 4 0,0 0 5 15,4 0 6-15,5 0 2 0,5 11-11 0,4-11-4 16,2 0-9-16,4 0-9 0,3 0-7 0,0 0-8 16,0 0-2-16,7 0-1 0,-3 0 4 0,-1 0 15 15,2 0 9-15,-4 0 10 0,-1-13 3 0,-2 13-2 16,-3 0-12-16,-5 0-13 0,-7-8-10 0,-2 8-9 16,-5 0-1-16,-3-8 2 0,-11 8 2 0,-2-4-7 15,-1 4-3-15,-6-1 3 0,-1 0-7 16,-4 1 4-16,0 0 1 0,0 0 2 0,0 0 8 15,0 0 2-15,-21 0 0 0,21 0-2 0,-35 0 2 16,9 0-3-16,-8 17 1 0,-10-17 2 0,-5 0 0 16,-4 11-4-16,-8-11-2 0,-5 0 0 0,-1 0-1 15,2 7 4-15,0-7-2 0,-4 0-5 0,6 0-10 16,4 0-7-16,7 0-2 0,4 0-7 0,6 0 2 16,8 0 1-16,6 0-1 0,5-13-1 0,9 13 4 15,3 0 9-15,3 0 5 0,5 0 11 0,2 0 2 16,1 0-6-16,0 0 2 0,0 0-2 0,23 0 2 15,-23 0 4-15,26 0-2 0,-4 0 2 16,3 0 0-16,3 0 0 0,5 0-4 0,2 0 4 16,4 0-3-16,3 0 4 0,1 0 5 0,6 0-6 0,2 0 4 15,0 0 0-15,5 0 6 0,0 0 8 16,-4 0 3-16,7-11 5 0,-6 11-1 0,0 0 0 16,-6 0 2-16,-9 0-4 0,1-7-3 0,-8 7-6 15,-9 0-9-15,-5 0-11 0,-6 0 2 0,-3 0-3 16,-5 0 3-16,-3 0 6 0,0 0-2 0,-22 0 3 15,22 0 1-15,-36 0 3 0,5 0-3 0,-3 0-1 16,-8 14 3-16,-1-14-5 0,-7 0 1 0,-3 0-1 16,-1 0-4-16,-5 0 0 0,5 0-3 15,1 0-4-15,5 0-9 0,1 0-5 0,4 0 1 16,9 0-1-16,9 0 6 0,3 0 15 0,8 0-2 16,8-12 8-16,-2 12-1 0,8 0-5 0,0 0 2 15,0 0-6-15,22 0 5 0,-22 0-4 0,34 0-2 16,-8 0 2-16,5 0-4 0,8 0 5 0,3 0 3 15,6 0 2-15,0 0 2 0,1 0 0 0,5 0 0 16,-3 0 0-16,-6 0-1 0,2 0-5 0,-1 12 2 16,-10-12-2-16,1 0 1 0,-6 0 1 0,-9 11-7 15,-8-11-5-15,-2 0 4 0,-7 6 1 16,-5-6 7-16,0 6 10 0,0-2 0 0,-31 1 1 16,12 0-5-16,-9 1-11 0,-4-1-4 0,-5 0-5 0,-4-2 1 15,-9-1 5-15,-2-2-6 0,0 0-5 16,0 0-2-16,-3 0-7 0,9 0-5 0,1-17 1 15,6 17 3-15,2 0 6 0,13 0 15 0,7 0 6 16,3-10 2-16,7 10 5 0,7 0-3 0,0 0-3 16,0 0-1-16,28 0 0 0,-5 0 0 0,0 0 8 15,10 0 6-15,6 0 5 0,6 0 2 0,1 0-7 16,2 0 1-16,2 0-3 0,3 0-1 0,-4 0 1 16,4 0-3-16,-9 0-7 0,1 15 1 0,-7-15-3 15,1 0 1-15,-12 12 0 0,-4-12-3 0,-8 0 0 16,1 0-2-16,-14 10 5 0,-2-10 1 0,0 6 3 15,0-1-2-15,-33-5-14 0,10 6-8 16,-8-3-7-16,-8 0-4 0,-5-3 2 0,-4 0 5 16,-6 0-7-16,-4 0 0 0,1-18-6 0,-5 18 2 15,9 0 6-15,2-20 13 0,4 20 11 0,12 0 6 16,5-15 5-16,12 15 5 0,0 0 4 0,11 0-4 16,5-8 4-16,2 8-6 0,0 0 0 0,31-6 4 15,-9 6 2-15,1-5 4 0,10 3 2 0,1 1 2 16,9 1 4-16,-1 0 0 0,3 0 1 0,2 0-2 15,-1 0-13-15,-1 0-3 0,-1 17-5 0,-2-17-2 16,-3 0-3-16,-5 14 2 0,-5-14-3 0,-4 0-4 16,-6 13 2-16,-5-13-5 0,-8 0 3 0,-3 10 9 15,-3-10 0-15,0 6 4 0,-20-2-3 16,20-1-1-16,-40 1 5 0,13-1-4 0,-10-2 2 16,0-1 0-16,-5 0-12 0,-5 0-5 0,-3 0-9 15,1-17-6-15,-4 17 1 0,6 0 3 0,6-20 4 16,0 20 10-16,10 0 3 0,3-14 10 0,10 14 3 15,5 0 2-15,5 0 1 0,5-8-7 0,3 8 1 16,0-6-11-16,27 6 12 0,-27-7 6 0,35 4 4 16,-5-1 11-16,6 0-3 0,1 0-1 0,3 4-7 15,2-1 0-15,5 0-2 0,5-1 6 0,-3 2 4 16,-1 0-6-16,-2 0-4 0,-2 0-9 16,-1 0-10-16,-7 0 1 0,-5 0-4 0,-6 0 0 0,-5 14 0 15,-5-14-7-15,-8 0 7 0,-3 0 3 16,-4 11 4-16,0-11 9 0,-21 12-15 0,4-3-17 15,-5-1-17-15,-9 1-11 0,-10 1-5 0,-5-2-1 16,-2-2 4-16,-8-2-8 0,-2-3-7 0,-1 1 4 16,-1-2-8-16,2 0 11 0,10 0 10 0,3 0 13 15,3 0 21-15,11 0 15 0,10 0 17 0,7 0 18 16,1 0 1-16,9-14 6 0,4 14-4 0,0 0-8 16,0-9-2-16,32 9-2 0,-12-8-1 0,7 8-5 15,7-9 2-15,5 6 7 0,-1-1 3 0,9 1 4 16,6 2-2-16,3 1-1 0,-4 0-6 0,6 0-4 15,-4 0-4-15,-6 0-9 0,4 0-5 16,-9 0-4-16,-4 0 0 0,-7 17-9 0,-4-17 3 16,-11 0-6-16,-3 0 2 0,-6 10 12 0,-8-10-1 15,0 8 7-15,0-8 2 0,-34 10-4 0,8-4-17 16,-5-1-10-16,-8 0-24 0,-11-2-12 0,-4 0 5 16,-5-2-5-16,-6-1 7 0,-1 0 0 0,-3 0-3 15,3 0 9-15,3-16 3 0,4 16 9 0,1 0 9 16,9-17 7-16,11 17 12 0,9 0 9 0,3-14 24 15,8 14 29-15,9 0 7 0,4-7-1 0,5 7-11 16,0-6-25-16,0 6-5 0,24-8-3 0,-24 3-4 16,39 0-4-16,-11 1 3 0,4 0 9 15,10 1 2-15,-2 2 3 0,7 0-1 0,3 1-5 16,-1 0-8-16,-2 0-5 0,-4 0-4 0,-2 0-4 16,-6 0-4-16,-2 0 6 0,-13 13-12 0,-4-13-2 15,-1 0 6-15,-13 0-2 0,-2 10 9 0,0-10 3 16,-33 10-8-16,10-10-16 0,-8 10-14 0,-8-10-13 15,-6 8-18-15,-9-8-3 0,-7 2-3 0,1-2-8 16,-4 0 3-16,-6 0 6 0,8 0 10 0,3 0 19 16,8-17 17-16,7 17 17 0,7 0 7 0,9 0 12 15,3-13 24-15,16 13 27 0,-2 0 29 0,3 0-7 16,8 0-18-16,0-8-28 0,0 8-33 0,0-4 1 16,27 4-4-16,-27-5 2 0,37 3 7 0,-14 0-3 15,7 1 6-15,1 1 1 0,1 0 1 16,4 0 1-16,3 0-6 0,-3 0-2 0,-1 0-6 15,-4 0-5-15,-6 0 0 0,3 13-7 0,-11-13-1 16,-3 0 1-16,-4 0 0 0,-10 10 8 0,0-10 3 16,0 0 3-16,-35 10 2 0,15-10-6 0,-8 7-17 15,-6-7-20-15,-2 6-9 0,-4-6-12 0,-2 0 4 16,3 0 8-16,-3 0 7 0,8 0 23 0,3 0 5 16,3 0 11-16,8 0 14 0,2-16 17 0,7 16 30 15,1 0 26-15,7 0-7 0,3 0-17 0,0-10-19 16,0 10-21-16,0 0 1 0,0-11 3 0,28 11 1 15,-28-8 0-15,28 3-7 0,-6 2-1 16,3 0-10-16,3 1-6 0,0 1-2 0,3 1 0 16,4 0-4-16,-2 0 1 0,-2 0-3 0,-2 0-6 15,-1 0 8-15,-7 0-7 0,-4 0 3 0,-5 0-4 16,-6 0-2-16,-3 0 4 0,-3 12-4 0,0-12-6 16,-20 0-14-16,20 10-17 0,-36-10-12 0,12 6-6 15,-6-6-2-15,2 6 4 0,-6-6 11 0,3 0 14 16,2 0 9-16,-1 0 15 0,7 0 4 0,4 0 5 15,2 0 11-15,9 0 0 0,-3 0 11 0,11 0 8 16,-4 0-5-16,4 0-2 0,0 0-8 0,0 0-12 16,0-11-2-16,20 11 4 0,-20 0-7 15,22-9-16-15,-22 9-35 0,23-6-56 0,-9 6-72 16,0-7-102-16,-2 4-190 0,-1 0-175 0,-3-4 76 16</inkml:trace>
  <inkml:trace contextRef="#ctx0" brushRef="#br0" timeOffset="156398.07">14964 7247 1871 0,'0'0'6'0,"10"0"-3"0,-10 0 4 0,0 0 2 16,6 0-8-16,-6-13 6 0,8 13 1 15,-5 0 0-15,1 0 17 0,4 0 15 0,0-9 13 16,6 9 13-16,1 0 8 0,6 0 2 0,7 0 3 15,3 0-7-15,6 0 0 0,5 0 0 0,9 0-2 16,-1 0 10-16,2-6-1 0,4 6-3 0,3-4 1 16,-1 0-9-16,-1-1-9 0,1 1-10 0,-6-2-15 15,4 1-3-15,-6 0-3 0,0 0-1 0,-4-1 6 16,1 3 4-16,-5 0 5 0,0 1 4 0,-7 0-3 16,-4 2-10-16,-1 0-15 0,-10 0-11 0,-4 0-7 15,-6 0-4-15,-2 0-3 0,-3 0-1 0,-5 0 2 16,0 0 4-16,0 0 4 0,-30 0 4 15,10 16 0-15,-5-16 3 0,-7 0-3 0,-10 15 0 16,-5-15 0-16,-2 7-2 0,-4-7 2 0,-6 0-1 16,0 0-5-16,0 6-5 0,5-6-13 0,1 0-14 15,5 0-9-15,4 0-4 0,7 0 3 0,7 0 6 16,4 0 7-16,9 0 7 0,5 2 6 0,5-2 8 16,4 0 4-16,3 0 1 0,0 2 3 0,22-2 1 15,-22 0-1-15,43 0 4 0,-15 0-4 0,8 0-4 16,6 0 8-16,-3 0 5 0,6 0 6 0,3 0 13 15,0 0 1-15,-1 0-4 0,2 0 6 0,-2-12-9 16,-5 12-1-16,4 0-3 0,-2-12-13 0,-2 12 12 16,-5 0 1-16,-1-8-2 0,-7 8 7 15,-6 0-15-15,-4-6-4 0,-3 6-6 0,-7 0-6 16,-4 0 0-16,-4 0-4 0,-1 0 4 0,0 0 6 16,0 0 4-16,-19 0 4 0,19 16 4 0,-32-16-4 15,7 13-2-15,-6-13-12 0,-5 13-11 0,-1-13-9 16,-6 9-6-16,-1-9 6 0,-2 0 0 0,2 0 6 15,2 0 5-15,6 0 4 0,5 0 5 0,8 0 4 16,3 0 8-16,6 0-5 0,9 0 0 0,4 0-1 16,1-12-5-16,0 12 1 0,29 0 5 0,-10-13-1 15,4 13-1-15,5-9 4 0,6 9-1 0,4-8 4 16,2 8 10-16,5-5 5 0,-2 1 3 16,2 3 0-16,2-1-4 0,-4 1-6 0,1-1-2 0,-2 1-2 15,-5 0-6-15,-4 1 0 0,-4 0-6 16,-1 0-2-16,-6 0 0 0,-2 0 2 0,-6 0-2 15,-5 0 0-15,1 0-4 0,-6 0-4 0,-4 0 8 16,0 0 6-16,0 16 7 0,0-16 2 0,-20 0-4 16,20 15-12-16,-29-15-1 0,8 11 0 0,-5-11-2 15,-4 9 10-15,-2-9 0 0,-2 4-1 0,-2-4 1 16,2 0 0-16,3 0 0 0,4 0 2 0,9 0 1 16,2 0 0-16,9 0-4 0,7 0-5 0,0-13 3 15,0 13-3-15,31 0-1 0,-8 0 6 0,6-10-1 16,10 10-2-16,3 0 7 0,6 0 1 0,7 0 1 15,-4 0 9-15,2 0 0 0,-1 0 0 16,-2 0-6-16,0 0-6 0,-10 0-1 0,-1 0-3 16,-5 0 4-16,-1 12 0 0,-7-12-4 0,-4 0-1 15,-4 0-3-15,-2 0 2 0,-2 8 0 0,-3-8 0 16,-7 0 0-16,1 0-2 0,-5 0 4 0,0 5 7 16,0-5-1-16,-22 3 1 0,22 0 1 0,-31-1-4 15,9 1 6-15,-4-1-3 0,-3-2 1 0,-4 1 2 16,0-1-9-16,1 0 3 0,-1 0-2 0,5 0 0 15,5 0 4-15,6 0-2 0,4 0 2 0,7-14 2 16,6 14-2-16,0 0 0 0,0 0-2 0,0 0-4 16,20 0 0-16,-20 0 0 0,38 0 0 0,-15 0 0 15,8-7 0-15,0 7-2 0,2 0 4 0,1 0 0 16,-3 0-2-16,1-4 0 0,-4 4 2 16,-3 0-2-16,-1 0 2 0,-4-2 2 0,-3 0-2 15,-5 2 2-15,1 0-2 0,-7 0 0 0,2 0-6 16,-7 0-2-16,-1 0 2 0,0 0-4 0,0 0 4 15,0 0 2-15,0 0 3 0,0 0 3 0,-20 0 2 16,20 0 0-16,-20 0-2 0,4 15 0 0,-2-15-4 16,-3 0-4-16,-2 12-3 0,1-12-3 0,-2 0 6 15,-1 0 1-15,6 0 2 0,2 0 8 16,5 0-5-16,2 0 5 0,3 0 3 0,5 0-4 16,0 0 2-16,2 0-1 0,0 0-5 0,21 0-1 0,-21 0-2 15,29 0-1-15,-10 0 1 0,9-17 3 0,1 17-1 16,5-13 3-16,4 13 4 0,-4 0 2 15,1-10 0-15,4 10-4 0,-6 0 0 0,-1-8-2 16,-5 8-4-16,-4 0 0 0,-1 0 0 0,-7 0-2 16,-1 0 3-16,-6 0-3 0,1 0-4 0,-7 0 2 15,0 0 0-15,-2 0 3 0,0 0 3 0,-21 0 2 16,21 11-2-16,-34-11-6 0,14 0-7 0,-8 12-8 16,-5-12-10-16,1 0 8 0,-4 10 2 0,-1-10 2 15,3 0 8-15,3 6 0 0,1-6 5 0,7 0 6 16,3 0 7-16,7 0 4 0,2 0 10 15,5 0-4-15,6 0-8 0,0 0-4 0,0 0-10 0,28-16 2 16,-11 16 3-16,7-15 1 0,4 15-1 16,3-17 5-16,1 17 9 0,4-14 0 0,3 14 3 15,-2-8-5-15,2 8-8 0,-2 0-4 0,-6 0-2 16,-3 0-2-16,-5 0-6 0,-1 0 4 0,-7 0-3 16,-5 0 1-16,1 0 5 0,-8 0-3 0,-2 17 2 15,-1-17 1-15,0 17 1 0,0-17-1 0,-23 22-10 16,23-11-15-16,-39 0-8 0,18 1-11 0,-7-1-1 15,-3-1 2-15,-2-2-5 0,-1 0 13 0,1-3 8 16,-1 0 8-16,3-2 8 0,6-1 1 0,3 1-1 16,5-3 12-16,3 1 0 0,7 0 12 0,2-1 13 15,5 0-3-15,0 0 1 0,0 0-9 16,0 0-15-16,26 0-2 0,-9-16 3 0,5 16 0 16,0 0 3-16,6-16 1 0,0 16-5 0,1 0 0 15,1-12 2-15,-4 12-1 0,1 0-3 0,-4 0 4 16,-5 0-8-16,-2 0-5 0,-7 0-17 0,1 0-33 15,-6 0-13-15,-4 0-25 0,0 0-12 0,0 16-19 16,0-16-39-16,-23 16-26 0,23-16-42 0,-37 18-66 16,15-18-126-16,-8 17 17 0,1-17 76 0</inkml:trace>
  <inkml:trace contextRef="#ctx0" brushRef="#br0" timeOffset="-189337.51">14919 7478 2341 0,'0'0'-3'0,"0"0"-15"16,0 0-9-16,0 0-1 0,0 0 3 15,0 0 16-15,14 0 11 0,-14 0 4 0,0 0 9 16,0 0 24-16,0 0 18 0,0 0 12 0,0 0 4 16,0 0-18-16,0 0-25 0,0 0-16 0,0 0-11 15,0 0-5-15,24 0 10 0,-24 0 5 0,23 0 4 16,-4 0 4-16,4 0 2 0,2 10-4 0,6-10 0 15,8 9 2-15,6-9-1 0,3 8 6 0,8-8 4 16,7 7 7-16,5-3 7 0,5-1 3 0,4 0-7 16,0 0-7-16,2 0-4 0,0 2 1 0,-2-1 7 15,-1 2-1-15,-11-2-5 0,-2 2-12 0,-7-1-10 16,-11 0-6-16,-11-2-7 0,-7-1 0 16,-13 1 2-16,-11 0 4 0,-3-2 3 0,-28 2-2 15,0 0-1-15,-6-2 0 0,-11 0-3 0,-8-1 4 16,-9 0 0-16,-6 0 0 0,-4 0 1 0,-4 0 0 15,-8-23-1-15,1 23-2 0,-6-18 3 0,5 18-3 16,-1-22 0-16,3 10 2 0,4 2-5 0,8-1 1 16,10-1 4-16,10 1 9 0,11 4 36 0,10 1 35 15,7-1 2-15,14 1-7 0,8-2-36 0,0 1-36 16,31 4 2-16,-3-2-2 0,11 0 8 0,8 1 5 16,12 4-4-16,6 0 5 0,9 0 1 0,9 0-9 15,3 24-1-15,6-24-5 0,3 24-10 0,-2-24 1 16,-2 25-3-16,-4-13-1 0,-4 1 6 15,-9-2-1-15,-10 0-1 0,-16-3 2 0,-6-8-7 16,-17 11 1-16,-11-11 5 0,-13 7 4 0,-1-7 3 16,-36 0 1-16,4 0-4 0,-13 0-3 0,-6 0 0 15,-13 0-3-15,-7-17 3 0,-5 17-1 0,-5-20 1 16,-5 20 1-16,3-25-1 0,-4 13 1 0,9 2-1 16,8 0 2-16,10 3 0 0,8 7-2 0,17-11-1 15,8 11-1-15,16-7 2 0,11 7-1 0,0-3-1 16,36 3-4-16,-5 0 0 0,6 0 3 0,16 0 3 15,8 0-5-15,4 18 4 0,6-18-4 0,5 20 0 16,4-20 8-16,0 23-4 0,0-10 3 0,-4 0-5 16,-5-1 2-16,-7-1-4 0,-12-2 3 15,-8-2-1-15,-12-1 0 0,-13-2 6 0,-10-4-4 16,-9 5 7-16,-28-5-1 0,1 0-2 0,-8 0 2 16,-13 0-3-16,-11 0-5 0,0-18-1 0,-6 18-4 15,-8-19-2-15,6 19 5 0,-4-21-7 0,7 21-17 16,12-17-14-16,5 17-10 0,8-11 12 0,14 11 13 15,13 0 19-15,12-7 8 0,0 7-5 0,31 0 4 16,0 0-29-16,6 0-45 0,7 19-47 0,9-19-77 16,1 16-92-16,3-16-201 0,2 21-220 0,-1-21 79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5:54:21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 2565 1876 0,'-6'15'42'16,"-5"-15"34"-16,11 0 22 0,-6 0 29 0,1 0-15 16,5 0-4-16,0 0 1 0,-3 0-4 0,3 0-10 15,0 0-15-15,0 0-11 0,0 0-6 0,0 0-9 16,0 0-1-16,0 0-5 0,0 0-6 16,0 0-1-16,0 0 0 0,0 0 5 0,0 0 0 15,0 0 4-15,0 0-5 0,0 13-8 0,0-13-3 16,12 0-3-16,-12 0 12 0,0 0-3 0,14 9 22 15,-9-9 3-15,6 0-9 0,0 7-5 0,0-7-19 16,3 4-8-16,0-1 8 0,3 0 12 0,4 1-2 16,-4-1-5-16,4 3-11 0,-3-1-3 0,7 1-4 15,1 0 1-15,1-1-3 0,1 1-6 0,1 1 5 16,12 0 3-16,-4-2 5 0,8 0 12 0,3-2-5 16,0 2 1-16,8-2-2 0,5-2-10 0,-1 0-5 15,8-1-2-15,8 0-3 0,2 0 5 0,7 0 6 16,10 0 6-16,3 0 6 0,11-15 3 15,7 15 0-15,7 0-1 0,4 0-3 0,3-13-3 16,5 13-2-16,5 0-9 0,4-12-4 0,-1 12-5 16,5-8-3-16,2 8 3 0,4-6-2 0,4 0 3 15,5 2-1-15,2 0 17 0,1 1 8 0,8-1 2 16,1 0 9-16,4 2-10 0,4-2 2 0,6 4-8 16,4-2 0-16,4 2 1 0,5 0-15 0,6 0-2 15,1 0-12-15,5 0-7 0,2 0 1 0,3 0 0 16,3 0 7-16,0 0 3 0,4 20 0 0,-4-20 0 15,5 0-1-15,-2 16-8 0,-1-16 4 0,2 10 0 16,-4-10 7-16,5 0-7 0,-5 10 0 0,4-10 0 16,-2 0-3-16,3 8-2 0,-1-5 10 15,-1 3-3-15,3 0-7 0,1 1 17 0,0 2-16 0,0 1 4 16,-3 2 0-16,-1 0 1 0,-4 0 6 16,1 1-1-16,-8 1 4 0,-3 2-14 0,-5-2-3 15,-7 0 0-15,-3 2 6 0,-4-2 3 0,-9-1 7 16,-7 1-5-16,-7-2-6 0,-6-2 7 0,-8-2-12 15,-7 1 8-15,-7-2 3 0,-9-3-10 0,-8-1 9 16,-11 0-3-16,-4-3-4 0,-7 0 4 0,-12 0 0 16,-9 0-3-16,-11 0 3 0,-6 0 3 0,-13 0-6 15,-6-15 4-15,-13 15-24 0,-5 0-45 0,-10 0-61 16,-6 0-103-16,-8-13-120 0,-3 13-123 0,0 0-125 16,-23-13-367-16,6 3 55 0,-5 1 166 15</inkml:trace>
  <inkml:trace contextRef="#ctx0" brushRef="#br0" timeOffset="10513.4">7090 6215 1723 0,'0'-2'27'16,"0"-1"1"-16,0 2 8 0,0-1 17 0,0 1-5 16,0 1 20-16,0-1 17 0,0 1 3 0,0-1-9 15,0 1-3-15,0 0-17 0,0 0-9 0,0 0-4 16,0 0-11-16,0 0 2 0,0 0-2 0,0 0 5 15,0 0 6-15,0 0 0 0,-11 0 15 0,11 0 7 16,0 0 4-16,0 0 5 0,-6 0-6 0,6 0-11 16,0 12-2-16,0-12 3 0,0 0-5 0,0 0 0 15,0 14 2-15,0-14 2 0,0 0 6 0,0 7 2 16,17-7-3-16,-17 0-10 0,0 6-5 0,15-6-8 16,-15 1-1-16,16-1-2 0,-5 0-7 0,-5 0 0 15,7 0-9-15,-1 0-6 0,0 0-2 16,2 0-2-16,0 0 3 0,5 0 5 0,0 0 6 15,4 0 3-15,2 0 7 0,4 0-5 0,2 0 0 16,8 0 7-16,1 0-10 0,5 0 5 0,2 0-5 16,9 0-5-16,-2 0 1 0,13 0-9 0,6 0-6 15,14 0-9-15,6 2-3 0,11-1 2 0,9 2-1 16,10-3 1-16,3 4-3 0,4 1 2 0,-1-2 7 16,1 2-6-16,-1-2 4 0,-3 1-4 0,-2-1-2 15,-8 2 9-15,-1-3 14 0,-8 1 14 0,-4 0 9 16,-9-1 10-16,-11-1-7 0,-7-1-4 0,-11 0-1 15,-6 0-6-15,-11 0-11 0,-6 0-3 16,-9 0-6-16,-9 0 4 0,-5 0 2 0,-5 0-4 16,-8 0-8-16,0 0-6 0,-4 0-10 0,0 0 2 15,-2 0 2-15,0-10-5 0,0 10 6 0,0 0-11 16,0 0-16-16,0 0-34 0,0 0-42 0,-16 0-56 16,16 0-65-16,0 0-78 0,-12 0-106 0,12 0-124 15,-17 0-267-15,4 0-52 0,1 0 150 0</inkml:trace>
  <inkml:trace contextRef="#ctx0" brushRef="#br0" timeOffset="20053.91">4041 6805 1269 0,'0'0'45'0,"0"0"20"16,0 0 6-16,0 0 10 0,0 0-35 0,0 0 4 15,0 0 10-15,-12 0 13 0,12 0 8 0,0 0 0 16,0 0 3-16,0 0-6 0,0 0-2 0,0 0-11 16,0 0-6-16,0 0-9 0,0 0-4 15,0 0-7-15,0 11-9 0,0-11 2 0,0 0-5 16,0 0-7-16,0 0 8 0,0 0 2 0,0 0 3 15,0 0 9-15,0 0 2 0,0 5-3 0,0-5-3 16,0 0-5-16,0 3-9 0,0-2-9 0,0 2 1 16,16-3-4-16,-16 1-1 0,0 1 1 0,18-1-4 15,-18 0 0-15,17 1 5 0,-6 0 6 0,1 0-3 16,-1-2 2-16,5 3-9 0,1-2-2 0,2 1-3 16,2-1 1-16,3 0 6 0,-1 1-1 0,5-2 6 15,0 3-1-15,3-3 4 0,1 3-1 16,3-1 0-16,-3 0 0 0,7 1 1 0,-3 0-1 15,1-1-4-15,5 2-4 0,1 0-2 0,2-2 19 16,3 0 10-16,-1 2 2 0,1-2-1 0,-1 0-15 16,1 0-3-16,-5-1 5 0,-4-1 7 0,-5 0 0 15,-4 0 4-15,-5 0 4 0,-5 0-6 0,-5 0-2 16,-5 0-11-16,-1 0-9 0,-6 0-6 0,0 0-4 16,-3 0-1-16,0 0-1 0,0 0 0 0,0 0 0 15,0 0 0-15,-17 0-1 0,17 0-6 0,0 0-37 16,-19 0-37-16,19 0-47 0,-14 0-57 0,14 0-34 15,-10 14-63-15,10-14-88 0,-8 0-143 0,8 12-140 16,0-12 99-16</inkml:trace>
  <inkml:trace contextRef="#ctx0" brushRef="#br0" timeOffset="20982.17">6472 6871 1901 0,'-1'0'38'0,"1"0"11"15,-3 0 5-15,3 0 8 0,0 0-26 0,0 0 5 16,0 0 13-16,0 0 7 0,0 0 13 0,0 0 4 16,0 0 2-16,0 0-3 0,0 0-10 0,0 0-8 15,0 0-4-15,0 0-3 0,0 0-4 0,0 0-1 16,0 0-6-16,0 0-3 0,0 0-11 0,0 0-9 16,0 0-11-16,0 0-7 0,18 0 6 15,-18 0-6-15,16 0 9 0,-4-13 7 0,4 13-1 16,1 0 8-16,1 0 4 0,3 0 2 0,2 0 2 15,2 0 2-15,4 0-8 0,4 0 5 0,2 0 5 16,7 0-4-16,5 0 3 0,4 0-19 0,11 0-10 16,2 0-3-16,10 15-6 0,9-15 7 0,4 0-1 15,3 11 10-15,4-11 18 0,1 7 5 0,4-7 5 16,-4 6-8-16,0-6-9 0,-4 3-3 0,1-3 6 16,-2 0 6-16,-3 3 7 0,3-3 7 0,-5 0 5 15,-3 0 6-15,-7 0-3 0,-7 0-3 0,-1 0-2 16,-11 0-10-16,-3 0 2 0,-13-15-9 15,-3 15-10-15,-6 0-10 0,-7 0-8 0,-6-10-3 16,-2 10-2-16,-5 0 3 0,-4 0-6 0,-4 0-3 16,1-5-27-16,-4 5-37 0,0 0-33 0,0 0-30 15,0 0-30-15,0 0-52 0,-21 0-67 0,21 0-117 16,-29 0-212-16,7 0-147 0,-1 15 104 0</inkml:trace>
  <inkml:trace contextRef="#ctx0" brushRef="#br0" timeOffset="22048.69">2578 7403 1449 0,'0'15'32'0,"0"-15"17"0,0 0 3 15,0 0 15-15,0 0-17 0,0 0 8 0,0 0 10 16,0 0 3-16,0 0 10 0,0 0-4 0,0 0 7 15,0 0 8-15,0 0-4 0,0 0-10 0,0 0-3 16,0 0-17-16,0 0-14 0,0 0 0 0,0 0-4 16,0 0-2-16,0 0 3 0,0 0-4 0,0 0-4 15,0 0-2-15,0 0-4 0,0 0 0 0,0 0-1 16,0 0 2-16,0 0 2 0,0 0 3 0,0 0 4 16,0 0 8-16,0 0 8 0,0 0 5 15,0 0 4-15,0 0 3 0,0 0 0 0,0 0-1 16,0 0-1-16,0 0-8 0,0 0-9 0,0 0 1 15,0 0-4-15,0 0-5 0,0 0 1 0,17 0-11 16,-17 12-8-16,21-12 1 0,-3 0-2 0,2 0 12 16,5 0 11-16,1 0 2 0,8 8-1 0,5-8-9 15,1 0-13-15,5 5-1 0,2-5-1 0,6 0 2 16,-1 0 13-16,3 0 1 0,-1 0 10 0,7 0 2 16,-4 0-13-16,2 0-11 0,0 0-9 0,-2 0-12 15,4 0 16-15,-4 0 21 0,-2 0 9 16,2 0 17-16,-6-11-7 0,4 11-13 0,-10 0-6 0,0 0-5 15,-5 0-7-15,-1 0-1 0,-3-5-4 16,-7 5-2-16,2 0-1 0,-6 0 2 0,-3 0-1 16,-4 0 1-16,-5 0-5 0,2 0-3 0,-7 0-4 15,-3 0-11-15,-2 0 4 0,-2 0-8 0,-1 0 4 16,0 0 4-16,0 0-3 0,0 0 1 0,0 0-1 16,0 0-5-16,0 0 1 0,0 0 7 0,0 0-3 15,0 0-6-15,0 0-41 0,0 0-40 0,0 0-58 16,0 0-66-16,0 0-36 0,0 0-59 15,0 0-69-15,-12 0-82 0,12 0-185 0,0 17-196 0,0-17 128 16</inkml:trace>
  <inkml:trace contextRef="#ctx0" brushRef="#br0" timeOffset="24240.82">6413 7399 2069 0,'0'0'17'0,"0"0"1"0,0 0 10 0,0 0 22 16,0 0-8-16,0 0 21 0,0-13-1 0,0 13-7 15,0 0 6-15,0 0-10 0,0 0-4 16,0 0-9-16,0 0-17 0,0 0-9 0,0 0-6 15,0 0-5-15,0 0 5 0,0 0 0 0,0 0 20 16,0 0 14-16,0 0 15 0,0 0 7 0,0 0-8 16,0 0-3-16,0 0-14 0,0 0-4 0,0 0-7 15,0 0-3-15,0 0 5 0,0 0 3 0,0 0 7 16,0 0 3-16,0 0-3 0,19 0-11 0,-19 0-10 16,0 0-10-16,20 0-3 0,-20 0-1 0,28 0-1 15,-8 0 1-15,0 0 1 0,5 0-1 0,2 0 0 16,2 0 1-16,-1 0-4 0,8 13-2 0,-2-13 5 15,6 0-3-15,1 0-1 0,5 10 3 0,7-10 1 16,1 0 34-16,4 0 26 0,1 0 20 0,1 0 20 16,4 0-10-16,1 0-21 0,2-16-22 15,7 16-28-15,1 0-14 0,1-17 12 0,5 17 15 16,4-12 11-16,0 12 2 0,5-10-11 0,0 10-4 16,-1-8 2-16,-2 8-3 0,3-6-2 0,-6 6-6 15,-4-6-4-15,-5 6-6 0,-7-4 2 0,-6 3 4 16,-3 1 4-16,-9-2 8 0,-8 2 5 0,-8 0 3 15,-6 0-2-15,-10 0-7 0,-2 0-13 0,-5 0-9 16,-6 0-12-16,-2 0 0 0,-3 0 3 0,0-1-5 16,0 1 5-16,0 0-16 0,0 0-31 0,0-1-28 15,0 1-22-15,0 0-36 0,0 0-39 0,0 0-60 16,0 0-86-16,-19 19-96 0,19-19-173 16,-16 16-224-16,16-16 107 0</inkml:trace>
  <inkml:trace contextRef="#ctx0" brushRef="#br0" timeOffset="26218.6">5856 8133 1402 0,'6'0'39'16,"-4"0"11"-16,-1 0 7 0,1 0 8 0,-1 0-21 16,-1 0-3-16,0 0 9 0,0 0 6 0,0 0-6 15,0 0 4-15,0 0-6 0,0 0-4 16,0 0 8-16,0 0-1 0,0 0 7 0,0 0 10 16,0 0-5-16,0 0 4 0,0 0-1 0,0 0-3 15,0 0 5-15,0 0 6 0,0 0 6 0,0 0 10 16,0 0 8-16,0 0-1 0,0 0-2 0,0 0-13 15,0 0-5-15,0 0-10 0,0 0-5 0,0 0 5 16,0 0-2-16,0 0 2 0,0 0-11 0,0 0-21 16,0 0-17-16,0 0-11 0,16 0-8 0,-16 0 3 15,20 0 0-15,-8 0 0 0,4 0 6 0,1 0 19 16,3 0 12-16,-1 0 7 0,0 0 5 16,-1 0-6-16,4 0-4 0,-2 0 6 0,-3 0 0 15,6 0 2-15,-2 0 2 0,-3 0-5 0,6 0-2 16,-3 0-7-16,-2 0-2 0,4 0-9 0,-3 0 4 15,1 0-1-15,0 0-5 0,-1 0-3 0,4 0-5 16,-3 0-4-16,1 0 2 0,5 0 5 0,0 0-9 16,5 0 2-16,0 0-6 0,4 0-1 0,3 0-2 15,-2 16-2-15,6-16-1 0,-1 0-4 0,0 0 7 16,-1 12-2-16,0-12 0 0,-3 0-1 0,2 9-1 16,-6-9 0-16,3 0 4 0,-4 4 4 0,-2-4-4 15,0 0 12-15,-1 0 8 0,-4 4 3 0,2-4 1 16,0 0-6-16,0 0-10 0,-3 0-6 15,3 2 5-15,0 0-2 0,1-2 1 0,1 2 8 16,-1-1 1-16,4 2-5 0,-2-3-1 0,1 2-7 16,1-1-4-16,-1 0 3 0,0 1 2 0,-3-2-3 15,2 0 0-15,-1 0-1 0,1 0 3 0,0 0 4 16,-2 0 6-16,1 0 2 0,2 0-1 0,1 0-1 16,4 0-2-16,0 0-4 0,-1 0-12 0,4 0 3 15,2-14 3-15,0 14-3 0,3 0 11 0,3 0 4 16,2 0 4-16,-2 0 5 0,2 0 1 0,-2 0-11 15,2 0-8-15,-2 0 2 0,-3 0-4 0,-2 0 17 16,-1-6 3-16,-6 6 2 0,3 0 3 0,-4 0-14 16,-4-6 2-16,-1 5-3 0,-2-3-7 15,0 2 3-15,-3 0-10 0,-1-1-1 0,0 1 8 16,-1-2-7-16,-3 3 3 0,3-1-3 0,-1 0-8 16,-3 2 8-16,2-1-4 0,0 0 5 0,-4 0 2 15,0 1-3-15,-3 0 7 0,0 0-4 0,-2 0 0 16,-6-1 0-16,2 1-9 0,-5 0 2 0,0 0-2 15,-3-1 2-15,0 0 7 0,0 1-2 0,0 0-1 16,0-1 0-16,0 1-19 0,0 0-78 0,0 0-71 16,0 0-115-16,0 0-135 0,0 0-96 0,0 0-112 15,0 0-271-15,0 0 39 0,0 20 172 0</inkml:trace>
  <inkml:trace contextRef="#ctx0" brushRef="#br0" timeOffset="30888.93">4442 8741 1149 0,'1'0'32'0,"1"0"19"0,-2 0 8 15,2 0 28-15,-1 0 1 0,1 0 8 0,-1 0 21 16,2 0 8-16,2 0-9 0,-2 0 4 15,-1 0-10-15,-1 0-13 0,-1 0-1 0,0 0-10 16,0 0-3-16,0 0-5 0,0 0-2 0,0 0-3 16,0 0 4-16,0 0-2 0,0 0 0 0,0 0-2 15,0 0-2-15,0 0 3 0,0 0-2 0,0 0-6 16,0 0-4-16,0 0-14 0,0 0-20 0,0 0-11 16,0 0-10-16,0 0-4 0,0 0 4 0,19 0 11 15,-19 0 5-15,20-10 2 0,-20 10 3 0,22 0-10 16,-10 0-7-16,2-5-5 0,0 5-3 0,-2 0 0 15,7 0-1-15,-2 0 1 0,3 0-2 0,-3 0 4 16,7 0 10-16,-3 0 8 0,6 0 12 0,-2 0 6 16,3 0-7-16,1 0-2 0,1 0-8 0,-1 0-9 15,1 0 4-15,-1 0-5 0,1 0-3 0,-1 0 0 16,-1 0-2-16,0 0-4 0,1 0 1 16,1 0-4-16,-2 0-4 0,0 0 2 0,-2 0 2 15,4 0 3-15,-1 0-3 0,4 0 1 0,4 0 0 16,2 0-4-16,6 15-2 0,3-15 0 0,8 0-1 15,1 0 3-15,4 11 7 0,2-11-2 0,4 0-5 16,0 8 4-16,1-8-5 0,-1 0 0 0,4 0 8 16,-4 5-7-16,5-5 15 0,-3 0 16 0,1 0 4 15,-3 0 13-15,-2 0-4 0,-4 0-10 0,-2 0-4 16,-3 0-8-16,-5 0-6 0,-3 0-3 16,-2 0 1-16,-1 0 4 0,-1 0 6 0,-1-11-1 15,-2 11 4-15,1 0-4 0,-4 0 3 0,-3 0 6 16,-3-7 4-16,-4 7 10 0,-6 0 2 0,-5-3 3 15,-3 3-13-15,-2 0-7 0,-9-2-19 0,1 2-9 16,0-1 2-16,-4 1-2 0,0 0 21 0,0 0-5 16,0 0 2-16,0 0-1 0,0 0-18 0,0 0 4 15,0 0-6-15,0 0-3 0,0 0 1 0,0 0-5 16,0 0-23-16,0 0-24 0,0 0-46 0,0 0-65 16,0 0-61-16,0 0-95 0,0 0-85 0,0 0-36 15,-14 0-110-15,14 0-255 0,0 0 130 0</inkml:trace>
  <inkml:trace contextRef="#ctx0" brushRef="#br0" timeOffset="32081.82">8108 8748 2423 0,'0'2'10'0,"0"0"0"16,0-2-2-16,0 1 12 0,0-1 16 0,0 0 21 15,0 0 26-15,0 0 9 0,0 0-3 0,0 0-3 16,0 0-13-16,0 0-16 0,0 0-19 0,0 0-20 16,0 0-1-16,0 0-7 0,0 0 13 0,0 0 9 15,0 0 0-15,0 0 3 0,0 0-3 0,0 0 7 16,0 0 12-16,0 0 20 0,0 0 7 0,0 0-7 15,0 0-10-15,25 0-11 0,-8 0-2 16,10 0 10-16,8 0 11 0,7 0 6 0,9 0-1 16,10 0-5-16,9 0-4 0,4 0-2 0,10 0-2 15,5 0 13-15,-1 0-6 0,11 0-25 0,1 0-4 16,8 0-24-16,9 0 13 0,-2 0 42 0,3 0 36 16,-5 0 30-16,2 0 22 0,-10 0-5 0,-7 0-23 15,-16 0-9-15,-7 0-34 0,-13 0-18 0,-11 0-7 16,-10 0-23-16,-9 0-15 0,-9 0-12 0,-5 0-16 15,-11 0-16-15,1 0-56 0,-6 0-83 0,-2 0-57 16,0 0-41-16,0 0-29 0,-21 0-44 16,21 0-122-16,-35 14-185 0,10-14-357 0,-8 20 54 15,-9-8 184-15</inkml:trace>
  <inkml:trace contextRef="#ctx0" brushRef="#br0" timeOffset="33150.03">2492 9475 1846 0,'0'-5'31'0,"0"2"13"0,0 3 9 16,0-1 29-16,0 1-6 0,0-1 13 0,0 1 16 16,0 0-3-16,0 0-6 0,0 0-9 0,0 0-8 15,0 0-13-15,0 0-11 0,0 0-4 0,0 0-6 16,0 0 3-16,0 0 8 0,0 0 3 0,0 0 13 16,13 0 2-16,-13 0 0 0,0 0-5 0,0 0-13 15,12 0-4-15,-12 0 0 0,11 0 4 0,1 0 3 16,1 0-1-16,-1 0-5 0,4 0-10 15,1 12-12-15,1-12 2 0,6 0-2 0,-1 0 8 16,8 8 2-16,6-8 0 0,4 0 9 0,4 5 2 16,3-5 6-16,5 3 1 0,1-3-5 0,6 2-5 15,1-1 0-15,1 1-2 0,8-1-14 0,3 0-9 16,9 1-12-16,5 0 0 0,11 1 24 0,6-1 12 16,11 0 7-16,6 0-5 0,5 0-21 0,1 0-5 15,3 0 2-15,-1 0 10 0,-2 1 7 0,-2-1 10 16,-4 1 4-16,-2-2-2 0,-7 2 9 0,-5-2 7 15,-5 0 19-15,-5 1 22 0,-15-2 27 0,-6 0 14 16,-6 0-6-16,-14 2-5 0,-10-2-17 16,-7 0-4-16,-13 0-16 0,-5 0-26 0,-4 0-25 0,-8 0-38 15,-6 0-10-15,0 0-6 0,-1 0-7 16,-2 0 1-16,0 0-3 0,0 0 0 0,0 0-44 16,0 0-78-16,0 0-118 0,0 0-115 0,0 0-68 15,0 0-18-15,0 0-21 0,-14 0-77 0,14 0-173 16,-13 0-301-16,13 19 142 0</inkml:trace>
  <inkml:trace contextRef="#ctx0" brushRef="#br0" timeOffset="43112.66">595 5706 2430 0,'0'0'18'0,"0"0"10"0,18 0 3 0,-18 0 29 16,0 0 15-16,18 0 27 0,-18 0 39 0,0-13 19 15,11 13 2-15,-11 0-4 0,0 0-21 0,9 0-27 16,-9 0-23-16,0-8-25 0,7 8-20 0,-7 0-21 16,1 0-14-16,2 0-7 0,2 0-3 0,-2 0 3 15,0 0 3-15,0 0 1 0,5 0 1 0,-2 14 1 16,2-14 0-16,0 16-1 0,1-16-1 0,-1 19 2 16,1-8-2-16,-1-1-3 0,1 2 7 0,0-1-5 15,-2 0 1-15,-4-1 0 0,8 1-5 0,-5-2-2 16,-2 0 3-16,3 0-1 0,-3-3 0 15,4 0 4-15,-5-1 2 0,5-1 43 0,-5-1 30 16,3-2 13-16,8-1 5 0,0 0-36 0,3 0-28 16,10 0-14-16,4-21 3 0,8 21 3 0,12-26 8 15,5 9 12-15,10-3 6 0,4-3 0 0,8 0 12 16,-1-1 9-16,4 0 2 0,0-2 6 0,-8 2-9 16,0 1-18-16,-5 1-14 0,-4 0-23 0,-4 3-2 15,-5 0 33-15,-6 2 45 0,-4 3 44 0,-4 1 14 16,-10 1-34-16,-8 4-49 0,-1 2-27 0,-10 3-38 15,-4 2-1-15,-8-2 0 0,0 2-15 0,0 1 19 16,0 0-8-16,0 0-3 0,0 0 0 0,0 0-4 16,0 0-27-16,0 0-69 0,0 0-48 0,0 0-57 15,0 0-35-15,0 0-13 0,-14 16-65 16,14-16-106-16,-9 16-130 0,9-3-246 0,-14-1-114 16,14 0 163-16</inkml:trace>
  <inkml:trace contextRef="#ctx0" brushRef="#br0" timeOffset="45793.66">519 10781 2528 0,'0'0'19'16,"5"-16"26"-16,-5 16 39 0,0 0 49 0,5 0 28 15,-5 0 23-15,0 0 13 0,0-9 0 0,0 9-2 16,0 0-8-16,0 0-16 0,0 0-19 0,0 0-26 16,0-5-25-16,0 5-18 0,0 0-21 0,0 0-8 15,0-3-4-15,0 3-12 0,0 0-3 0,0 0-15 16,0 0-8-16,0 0-7 0,0 0-10 0,0 0 5 15,0 0-6-15,9 0-1 0,-9 0 4 0,0 0-3 16,0 0 6-16,11 19 1 0,-11-19 7 0,11 17-2 16,-7-5-7-16,4 4 9 0,-3-1-4 15,-1 2-2-15,0 0 8 0,0 0-9 0,1 1-4 16,-4-2 5-16,3-1-7 0,3-3 4 0,-4-1 5 16,1-2-3-16,3-2 4 0,-4-1 4 0,2-2 0 15,-2-2 3-15,6-1 11 0,1-1 11 0,2 0 7 16,2 0 9-16,8-18 6 0,7 18 1 0,2-28-1 15,4 11 5-15,0-3-2 0,7-3-12 0,5 2 21 16,-2-2-2-16,1 1 7 0,1-1 24 0,-2 1 4 16,-2 1 8-16,-1 2 6 0,0 0-24 0,-6 1-40 15,3 0-21-15,-5 2-19 0,-5 1 33 0,-1 2 40 16,-6 3 7-16,-5 1-10 0,-1 3-31 0,-4 1-37 16,-6 1-13-16,-3 4-3 0,-3-2-8 15,0 2-8-15,0 0-73 0,0 0-129 0,0 0-135 16,0 0-125-16,0 0-77 0,0 0-9 0,0 0-32 15,0 16-109-15,-15-16-277 0,15 13 143 0</inkml:trace>
  <inkml:trace contextRef="#ctx0" brushRef="#br0" timeOffset="47829.59">690 12126 1608 0,'0'-2'24'0,"0"0"49"0,0 0 26 16,-14 0 33-16,14 2 6 0,0-1-23 0,0-2 3 16,0 3-6-16,0 0-1 0,0-2 6 0,0 2 4 15,0 0 6-15,0 0 2 0,0-1-4 0,0 1 0 16,0 0 2-16,0 0 2 0,0 0 5 0,0 0 0 16,0 0-7-16,0 0-3 0,0 0-9 0,0 0-3 15,0 0-9-15,0-1-10 0,0 1-10 0,0 0-14 16,0 0-9-16,13 0-13 0,-13 0-4 0,0 0-7 15,0 0-9-15,0 0-7 0,0 0-8 0,0 0-2 16,4 0 28-16,-4 0 17 0,8 0 6 0,-3 15 9 16,1-15-24-16,2 15-18 0,1-15 1 0,2 19 2 15,0-8 3-15,3 0 11 0,-3-1-8 16,-2 0-11-16,2-2-9 0,0 2-10 0,-4-3 7 16,1-1-3-16,-2 0 3 0,2-2 21 0,0-1 31 15,1 1 23-15,-4-2 17 0,4 0 1 0,-3-2-28 16,8 0-16-16,-1 0-21 0,4 0-11 0,1 0-11 15,12-21 1-15,-1 21 6 0,4-25-2 0,9 9-3 16,1-5-2-16,5-1-9 0,7-2-5 0,4-3-2 16,-2-4 1-16,4 1-3 0,-5-2 0 0,1 0 25 15,-1 0 44-15,-5 0 29 0,-3 2 13 0,-7 1-12 16,-6 3-27-16,-4 3-12 0,-4 1 7 16,-2 4 5-16,-5 2-7 0,-5 3-1 0,-5 1-12 15,-3 4-10-15,1 1-12 0,-2 4-16 0,-3 0-11 16,-3 2-6-16,4 0-6 0,-4 1-1 0,0 0-6 15,0 0-39-15,0 0-57 0,0 0-96 0,0 0-168 16,0 0-136-16,0 0-82 0,0 0-64 0,0 0-12 16,0 0-49-16,-21 19-289 0,21-19 76 0,-10 14 188 15</inkml:trace>
  <inkml:trace contextRef="#ctx0" brushRef="#br0" timeOffset="57590.68">18187 4371 1972 0,'0'-3'14'0,"0"-1"16"16,-2 1 30-16,2-1 23 0,0-1 17 0,0 2 9 15,0 0-1-15,-1 2-3 0,1-1-6 0,0 1-3 16,0 0-16-16,0 1-7 0,0 0-16 0,0 0-17 16,0 0-9-16,0 0-9 0,0 0-2 0,0 0-2 15,0 0 0-15,0 0 6 0,0 0 7 0,0 0 6 16,0 0 9-16,0 0 5 0,0 0-5 16,0-2 3-16,0 2-1 0,0 0-6 0,0 0 5 15,0 0-2-15,0 0 7 0,0-1 1 0,0 1-3 16,0 0 3-16,0 0-8 0,0 0-1 0,0 0-4 15,0 0-1-15,0 0-7 0,0 0-8 0,0 0-11 16,0 0-8-16,17 0-10 0,-17 0 3 0,18 0-4 16,0 0-2-16,6 0 11 0,-3 0-8 0,8 0 5 15,2 0 1-15,6 0-7 0,1 0 7 0,-3 0-1 16,9 0-1-16,1 0 0 0,1 0-2 0,1 0-2 16,1 0 3-16,6 0 1 0,2 0 1 0,6 0 4 15,10 0-8-15,-1 0 2 0,13 0 4 0,4 0 13 16,7 0 15-16,4 0 8 0,5 0-3 15,4 0-16-15,-1 0-8 0,1 0-11 0,-1 0 3 16,-1-10 0-16,4 10 1 0,-1 0 7 0,-2 0 11 16,2 0 3-16,-5 0 6 0,-4 0 6 0,-6 0-5 15,-3 16 1-15,-5-16 0 0,-12 0 1 0,-4 0 4 16,-2 0-7-16,-4 0 0 0,-8 0-14 0,-7 0-15 16,1 0 10-16,-8 0-1 0,-5 0 17 0,-7 0 8 15,-1 0-11-15,-9 0-4 0,-1 0-13 0,-7 0-8 16,-1-11 9-16,-6 11-4 0,3 0-6 0,-7 0 6 15,1 0-8-15,-2 0 2 0,0 0-23 0,0 0-30 16,0 0-37-16,0 0-52 0,0 0-53 0,0 0-49 16,0 0-54-16,-17 0-80 0,17 0-103 15,-20 0-252-15,7 17-52 0,-5-17 132 0</inkml:trace>
  <inkml:trace contextRef="#ctx0" brushRef="#br0" timeOffset="58665.4">17398 4959 1836 0,'0'0'26'0,"0"-7"2"15,0 7 2-15,0 0 20 0,0 0-10 0,-7-4 16 16,7 4 14-16,0 0-2 0,0 0 0 0,0-3-3 16,0 3-9-16,0-1-12 0,0 1-16 0,0 0-5 15,0 0-10-15,0 0 4 0,0 0 11 0,0 0 3 16,0 0 10-16,0 0 5 0,0 0-3 0,0 0 4 16,0 0 6-16,0 0-6 0,0 0-3 0,0 0-3 15,0 0-9-15,0 0 4 0,0 0 0 16,0 0 2-16,0 0 3 0,0 0-10 0,0 0-7 0,0 0-13 15,15 0-9-15,-15 0-2 0,19 0 0 16,-5 0-2-16,-2 0 1 0,10 0-3 0,3 0 1 16,1 0 3-16,8 0 4 0,5 14 22 0,0-14 23 15,3 0 10-15,7 0 16 0,3 0-3 0,2 10 2 16,5-10 9-16,0 0-4 0,3 0-10 0,5 0-23 16,3 0-22-16,3 0-21 0,7 0-4 0,3 0-3 15,0 0 23-15,6 0 17 0,-1 0 12 0,1 0 10 16,-4 0-16-16,1 0-8 0,-7 0-16 0,0 0-10 15,-2 0-3-15,1 0-3 0,0 0 0 0,-4 0 3 16,-4 0 12-16,1 0 13 0,-8 14 15 0,-6-14 7 16,-7 0-5-16,-7 0-11 0,-9 10-7 15,-7-10-14-15,-10 0-3 0,0 0-3 0,-11 0-9 16,2 0 6-16,-5 0-7 0,-3 0 0 0,0 0 5 16,0 0-7-16,0 0 0 0,0 0 1 0,0 0-14 15,0 0-36-15,0 0-44 0,0 0-69 0,0 0-64 16,0 0-69-16,0 0-79 0,-17 0-120 0,17 0-292 15,-17 0 36-15,17 0 125 0</inkml:trace>
  <inkml:trace contextRef="#ctx0" brushRef="#br0" timeOffset="72833.3">13078 6899 1879 0,'0'0'26'0,"4"0"9"0,-4 0 5 15,1 0 11-15,-1 0-6 0,0 0-5 0,0 0 2 16,0 0-8-16,0 0-15 0,0 0-4 16,0 0-3-16,0 0-1 0,0 0-2 0,0 0-2 0,0 0-1 15,0 0-1-15,0 0-1 0,0 0 4 16,0 0-2-16,0 0 4 0,0 0 0 0,0 0 2 16,0 0-5-16,0 0 1 0,0 0 7 0,0 0 4 15,0 0 5-15,0 0 3 0,0 0-7 0,0 0-4 16,0 0-3-16,-19 0-7 0,19 0-3 0,0-16 1 15,-17 16-2-15,17 0 7 0,-12 0 5 0,12 0 4 16,-12 0 15-16,12 0 2 0,-13-8 6 0,13 8 1 16,-6 0-2-16,6 0 5 0,-5 0 10 0,5 0 2 15,-4 0 0-15,4 0 0 0,0 0-16 0,0 0 1 16,0 0-6-16,0 0-3 0,0 0 3 16,0 0-8-16,0 0 1 0,0 0-4 0,0 0-5 15,0 0 3-15,0 0-2 0,0 0 2 0,0 0 5 16,0 0-5-16,0 0 2 0,0 0-2 0,0 0 0 15,0 0 2-15,0 0 0 0,0 0 3 0,0 0-3 16,0 0-1-16,0 0-7 0,0 0-4 0,15 0-3 16,-15 0 0-16,16 0 15 0,-4 0 10 0,4 0 9 15,-1 0 11-15,4 0-7 0,-1 0-11 0,3 9-3 16,-1-9-3-16,5 0-2 0,-5 0 10 0,5 0 4 16,-4 0-5-16,6 0 3 0,-2 0-6 0,1 0-6 15,0 0 2-15,1 0 0 0,-1 0 3 0,4 0-2 16,-1 0-1-16,2 0-3 0,0 0-8 0,2 0 0 15,-4 0-4-15,1 0-6 0,-2-9-3 16,-2 9-6-16,-1 0 2 0,0 0-1 0,-5 0 1 16,3 0 2-16,-3 0 2 0,-1 0-5 0,3 0 4 15,-4 0 3-15,1 0-6 0,-2 0 14 0,-1 0-3 16,-1 0 3-16,1 0 2 0,-4 0-8 0,2 0 0 16,0 0-2-16,0 11 6 0,2-11 5 0,-4 0 10 15,7 0-5-15,-2 0-4 0,3 0-12 0,0 0-4 16,6 0 1-16,1 0-3 0,1 0 4 0,3 5-6 15,0-5 1-15,0 0 1 0,1 0 0 0,-1 4-4 16,1-4 4-16,0 0-3 0,-1 1 2 0,-1 0 2 16,1 1-1-16,-3-2 5 0,1 0 3 15,-4 0 4-15,1 1 8 0,-4-1 3 0,1 1 0 16,-1-1 3-16,-3 0-6 0,-4 2-4 0,2-2-9 16,-4 0-6-16,1 0-1 0,0 0-3 0,0 0 1 15,1 0 1-15,-1 0-2 0,2 0 3 0,-2 0 0 16,1 0-5-16,-2 0 3 0,1 0-1 0,-5 0 3 15,2 0 0-15,-4 0-3 0,4 0 3 0,-1 0 0 16,-4 0 0-16,5 0 7 0,-3 0 1 0,1 0 21 16,-3 0 10-16,5 0-3 0,-6 0-1 0,2 0-18 15,-4 0-3-15,1 0-3 0,0 0-7 16,-1 0 2-16,-1 0 1 0,-2 0 4 0,0 0 0 16,0 0 11-16,0 0 1 0,0 0 8 0,0 0 7 15,0 0-8-15,0 0-4 0,0 0-3 0,0 0-1 16,0 0-6-16,0 0-8 0,0 0 4 0,0 0-12 15,0 0-6-15,0 0 7 0,0 0-15 0,0 0-14 16,0 0-92-16,0 0-108 0,0 0-120 0,0 0-158 16,0 0-76-16,0 0-100 0,0 0-352 0,-19 0 169 15,19 0 173-15</inkml:trace>
  <inkml:trace contextRef="#ctx0" brushRef="#br0" timeOffset="75945.44">15534 6758 2014 0,'0'0'9'0,"0"0"4"16,5 2 12-16,-5-2 21 0,4 0 11 0,-4 0 15 15,0 0 16-15,0 0 2 0,0 0 0 0,0 0-2 16,0 0-11-16,0 0-13 0,0 0-16 0,0 0-5 15,0 0-7-15,0 0-1 0,0 0 2 0,0 0 3 16,0 0 5-16,0 0 6 0,0 0 3 0,0 0-12 16,0 0-14-16,0 0-12 0,0 0-10 0,0 0 1 15,24 0 14-15,-24 0 14 0,25 0 8 16,-8 0 9-16,1 0 2 0,1 0-13 0,1 0 4 16,-1 0 0-16,1 0-10 0,3 0 1 0,-1 0-9 15,0 0-5-15,1 0-3 0,-5 0-7 0,9 0-1 16,-5 0-5-16,2 0 2 0,-3 0 3 0,2 0 0 15,-3 9 1-15,0-9-2 0,0 0-2 0,-1 0-4 16,0 0 5-16,-2 5-6 0,-2-5 5 0,4 3 2 16,-4-2 4-16,4 1 12 0,0-1 2 0,-1 1 1 15,-1-1-12-15,2 2-11 0,1-2-6 0,0 2-1 16,-1-2 2-16,0 2 2 0,2-1-1 16,0-1 1-16,-6 1-1 0,4-1-1 0,1 0 4 15,-8-1-5-15,4 2 0 0,-4-2 2 0,1 0 4 16,1 0 18-16,-7 1 6 0,4-1 6 0,2 0 1 15,-2 0-3-15,-2 0-1 0,3 0-3 0,4 0-4 16,-2 0-10-16,3 0-4 0,-2 0-8 0,6 1 2 16,2-1-2-16,-3 0 2 0,8 0-2 0,-6 1-2 15,4-1-1-15,-1 0 12 0,-2 0 31 0,5 0-3 16,-3 0-1-16,-2 0-10 0,4 0-29 16,-7 0 1-16,5 0 5 0,-5 0 2 0,-2 0 11 0,3 0 14 15,-9 0 3-15,0 0-1 0,1 0-1 16,-2 0-12-16,-5 0-3 0,3 0-6 0,-4 0-7 0,0 0-3 15,1-11-4-15,0 11 0 0,2 0-1 16,-2 0-1-16,2 0 2 0,-1 0-2 0,4 0 1 16,-1 0 1-16,2 0-2 0,2 0 2 0,0-5 2 15,0 5-2-15,2 0 2 0,1-3 0 0,-3 2-3 16,4 0 0-16,-4 0-1 0,5 0 3 0,1 1-2 16,2 0 4-16,-4-2 0 0,6 1 10 0,-3 0 14 15,0 0-3-15,0-1 4 0,1 0-9 0,0 1-15 16,-1-1-2-16,3 2 3 0,-3-2-7 0,-2 1 5 15,4-1-1-15,-1 1-4 0,-2 1 5 0,2-2 0 16,-2 0-1-16,-1 2-4 0,-2-1 0 16,5 0 3-16,-8-1 2 0,3 2-1 0,-3-1 0 15,-2 0-6-15,0 0 4 0,1 0 3 0,-1 1-2 16,-1-2 2-16,0 2-8 0,3-1 4 0,0 0 0 16,1 0 0-16,-1-1 6 0,4 1-5 0,-4 0 0 15,3 1 0-15,-2-1-5 0,2 1 5 0,-3-2 0 16,3 2 3-16,-4-1-1 0,1 1-4 0,1 0-1 15,-2-1-1-15,2 1 2 0,1-2 2 0,1 2-3 16,0-1 0-16,-2 0 0 0,2 1 0 0,5-1 2 16,-3 1 0-16,-1-1 3 0,-2 1-2 0,4 0 6 15,-1 0-3-15,-2 0-8 0,1 0 5 0,-4-2-3 16,-1 2 0-16,-1-1 6 0,2 1-2 16,0 0 0-16,-1 0-3 0,-1-1 2 0,0 1 3 15,-2 0-3-15,1-2 8 0,-1 2-6 0,-3 0-2 16,0 0 1-16,0-1-6 0,-4 1 5 0,4 0 0 15,-3 0-2-15,-1 0 5 0,-2-2 0 0,-1 1-4 16,2 1 0-16,-1 0 1 0,2 0-5 0,-3 0 2 16,2 0 9-16,0 0-6 0,-2 0 2 0,3 0-2 15,-3 0-2-15,0 0 2 0,1 0 0 0,-1-1 6 16,0 1-7-16,0 0 3 0,0 0-3 0,0 0 1 16,0 0-1-16,0 0 1 0,0 0-2 0,0 0-4 15,0 0 4-15,0 0-1 0,0 0-1 0,0 0-4 16,0 0-38-16,0 0-38 0,0 0-47 0,0 0-52 15,0 0-38-15,0 0-49 0,0 0-39 16,0 0-37-16,0 0-29 0,0 0-61 0,-18 0-174 16,18 0-52-16,-18 0 105 0</inkml:trace>
  <inkml:trace contextRef="#ctx0" brushRef="#br0" timeOffset="76370.5">18268 6563 2148 0,'0'0'9'0,"0"0"2"0,0 0-4 0,0 0 3 16,0-12 3-16,0 12 15 0,0 0 19 0,0 0 10 16,0 0 0-16,0 0 8 0,0 0 1 0,0 0-4 15,0 0-10-15,0 0-22 0,15 16-12 0,-15-16-9 16,0 13-3-16,22-13 8 0,-22 14 20 0,17-14 8 15,-8 16 14-15,1-16 5 0,2 14-9 0,-1-9 0 16,0 0-2-16,3 1-6 0,0-2-2 0,0 0 1 16,3 1-2-16,-2-2 4 0,1 2 8 0,-1-2 7 15,1 1 5-15,-1-1 4 0,-1-1-7 0,-4 2-10 16,-1-2-10-16,-1 0-14 0,-2-2-12 16,-3 2-9-16,2-2-3 0,-2 0-6 0,-3 0 1 15,0 0 1-15,0 0-2 0,0 0 3 0,0 0 1 16,0 4 0-16,0-1 5 0,-25 1-1 0,25 3 1 15,-25 1 0-15,9 1-3 0,-4 1-2 0,2 0 1 16,-6 3-3-16,1-2 0 0,4 1 2 0,-1-1 1 16,-1 1-3-16,2-1 2 0,-1 0-10 0,4-1-52 15,1-1-26-15,5 0-47 0,-4-1-44 0,4 0-8 16,5-2-45-16,-1 1-45 0,0 0-80 0,6-1-148 16,0-2-122-16,0-2 88 0</inkml:trace>
  <inkml:trace contextRef="#ctx0" brushRef="#br0" timeOffset="77410.2">15489 6643 2022 0,'0'-2'48'0,"0"1"20"16,0-1 29-16,0 1 34 0,0 0-11 0,0-1 17 15,14-1-1-15,-14 0-5 0,0 1-8 0,16-2-13 16,-16 3 5-16,14-2-8 0,-7 1-5 0,3 0 3 16,-4-1-10-16,5 2-4 0,-4-1-5 0,1 1-17 15,-5 1-17-15,4-1-15 0,-4 1-24 0,-2 0-6 16,1 0-9-16,-2 0-3 0,0 0 7 0,0 0-3 16,0 0 8-16,-17 0 2 0,17 18 0 15,-30-18 1-15,12 16 1 0,-7-16-1 0,-2 21-4 16,-2-11-3-16,-2 0-3 0,3 0 1 0,0 0 0 15,2-2 1-15,5 0-2 0,3-1-3 0,4-3-1 16,1 2-2-16,7-3 1 0,0 0 2 0,3-2 1 16,3 0 2-16,0 1 4 0,0-1 35 0,0-1 27 15,0 4 15-15,18-2 6 0,-18 2-31 0,27 1-23 16,-10 1-14-16,2 0-11 0,5 1-4 0,-2 0-2 16,4 1-7-16,-5-1 6 0,3 1-48 0,1 1-56 15,-3 1-67-15,-2-1-93 0,2 2-56 16,-3 0-52-16,-4 1-72 0,1 0-172 0,-6-2-130 0,-3 0 109 15</inkml:trace>
  <inkml:trace contextRef="#ctx0" brushRef="#br0" timeOffset="95445.51">15443 5815 1338 0,'1'0'0'0,"-1"0"3"0,0 0 5 16,0 0 3-16,0 0 25 0,0-15 14 0,0 15 24 15,0 0 25-15,0 0-1 0,-17 0-1 0,17-10-13 16,0 10-12-16,0 0-6 0,0 0-8 0,0 0-7 16,0 0-8-16,0 0-17 0,0 0-2 15,0 0-8-15,0 0-8 0,0 0-3 0,0 0-2 16,0 0 5-16,0 0-4 0,0 0 6 0,0 0 14 16,0 0 11-16,0 0 15 0,0 0 4 0,0 0-3 15,0 0 7-15,0 0-1 0,0 0 4 0,0 0 4 16,0 0-9-16,0 0-7 0,0 0-7 0,0 0-11 15,0 0-2-15,0 0 4 0,0 0 3 0,0 0 1 16,0 0 0-16,0 0-2 0,0 0 0 0,0 0-3 16,0 0-1-16,0 0-1 0,0 0 1 0,0 0-3 15,0 0-1-15,0 0-2 0,0 0-6 0,0 0-3 16,0 0-6-16,16 0-7 0,-16 0-6 16,17 0-1-16,-3 0 1 0,1 0-1 0,2 0 4 15,6 0 1-15,-2 0-3 0,0 0 2 0,6 0 2 16,-1 0-1-16,-3 0 3 0,4 0 8 0,-1 0 0 15,-3 0 10-15,5 0 4 0,-4 0-1 0,-3 0 5 16,-2 0-8-16,4 0-1 0,-4 0-8 0,1 9-5 16,0-9-6-16,0 0 0 0,-1 0-2 0,4 0 1 15,-2 6 1-15,-3-6 0 0,5 0 2 0,-2 1-3 16,-3-1 1-16,1 2-2 0,1-1 2 0,2-1-2 16,-2 1-2-16,0 0 0 0,0 0-2 0,1 0 2 15,2 1 2-15,-3-1 2 0,6 1-2 0,-7-1-3 16,1 0 3-16,5 1-2 0,0-1 2 15,0-1 4-15,1 2 1 0,2-1 0 0,-5-1 29 16,7 2 10-16,-4-2 7 0,1 0 7 0,-4 0-18 16,2 0-5-16,-4 0-9 0,3 0-5 0,-3 0-6 15,-2 0-1-15,-3 0 5 0,-1-12 6 0,-1 12-3 16,-1 0-1-16,-3 0-8 0,0-8-7 0,-1 8 1 16,-1 0-3-16,3-6 0 0,3 6-3 0,-4 0-5 15,-2-4 3-15,3 4-2 0,-5-2 6 0,7 1-2 16,-2 0-3-16,-4 1 5 0,6-2-3 0,-4 2 0 15,-1 0 2-15,1-1-3 0,-1 0 2 0,1 0 3 16,-1 1-5-16,3-1 2 0,-3-1 0 0,-1 1-2 16,6 1 2-16,-2-2 0 0,0 0-1 15,1 0 1-15,0 2 1 0,-1-2-3 0,0 0-1 0,3 2-2 16,-2-1 1-16,4 0 0 0,-2 0 3 16,3 0 1-16,-3 1 0 0,3 0 2 0,-1 0-3 15,2-2-1-15,2 2-1 0,-1 0 0 0,0 0 4 16,-2-1-1-16,1 1-1 0,-2 0 4 0,6 0-5 15,-8 0 1-15,3-1 1 0,-5 1-5 0,1 0 1 16,-1 0 4-16,0-1 1 0,-7 1-1 0,4 0-1 16,-4 0-1-16,1 0 3 0,-1 0 5 0,-2-2 2 15,0 2 25-15,-1 0 1 0,2-1 1 0,1 0-4 16,-2 1-26-16,5-1-1 0,-5 1-5 16,3 0-1-16,5-2-2 0,0 2-1 0,-3 0 3 15,6 0 2-15,-2 0 0 0,0 0 0 0,2 0-3 16,-3 0 0-16,3 0 4 0,-3 0-5 0,0 0 5 15,-3 0-3-15,1 0 2 0,-3 0 2 0,5 0-2 16,-8 0 0-16,2 0-2 0,4 0 15 0,-4 0 20 16,-1 0 4-16,1 0-2 0,-3 0-11 0,1 0-17 15,0 0-6-15,2 0-1 0,-5 0 0 0,0 0-3 16,0 0 2-16,0 0-1 0,0 0 1 0,0 0-1 16,0 0 1-16,0 0 3 0,0 0-6 0,0 0 5 15,0 0-2-15,0 0-1 0,0 0 4 16,0 0-6-16,0 0 1 0,0 0-2 0,0 0-17 15,0 0-46-15,0 0-66 0,0 0-85 0,0 0-87 16,0 0-51-16,0 0-49 0,0 0-27 0,-14 0-78 16,14 0-163-16,0 0 113 0</inkml:trace>
  <inkml:trace contextRef="#ctx0" brushRef="#br0" timeOffset="95866.87">17659 5618 2225 0,'0'-3'6'0,"0"1"-2"16,0 0 4-16,0 1 17 0,0-2 16 15,0 3 27-15,0 0 24 0,0 0 7 0,0 0 3 16,0-1-6-16,0 1-17 0,0 0-20 0,0 0-21 16,0-1-25-16,0 1-6 0,0 0-7 0,0 0-3 15,0 0 0-15,0 0 1 0,0 0 0 0,0 0-1 16,0 0 3-16,0 0-3 0,0 0 1 0,0 0-2 15,19 0 2-15,-19 0-3 0,14 13 2 0,-14-13 1 16,17 0-1-16,-17 10 1 0,18-10 5 0,-18 0 14 16,14 9 14-16,-6-9 3 0,-2 7-2 0,-1-3-12 15,4-4-3-15,-7 4 1 0,6-2 1 0,-4 1-3 16,-2-2-8-16,1 1-3 0,-3-2-4 16,0 0-1-16,0 1 3 0,0 0-1 0,0-1 2 15,0 1-1-15,0 0-1 0,0 2 0 0,0 2-2 16,0-2 2-16,0 4-2 0,0 1 3 0,0 0-2 15,-17 1 0-15,17 1 4 0,0-1-5 0,0 0 0 16,-16 0 4-16,16 0-1 0,0 1 3 0,-11-1-1 16,11 2-1-16,-7-2-32 0,2 1-37 0,-3-1-25 15,2 0-46-15,-2 1-25 0,1 0-20 0,-3-2-44 16,4 2-35-16,-3-2-79 0,3 0-122 0,-2-2-22 16,2 0 79-16</inkml:trace>
  <inkml:trace contextRef="#ctx0" brushRef="#br0" timeOffset="96806.5">15520 5698 2199 0,'0'0'23'0,"8"0"8"16,-5 0 10-16,-3 0 26 0,3 0 7 0,-1 0 32 15,-2 0 31-15,0 0 13 0,0 0 13 0,0 0 0 16,0 0-6-16,0 0-4 0,0 0-23 0,0 0-22 16,0 0-26-16,0 0-25 0,0 0-12 15,0 0-13-15,0 0-2 0,0 0-5 0,0 0-8 16,0 0-5-16,0 0-6 0,0 0-5 0,0 0 0 16,0 0 3-16,0 0 0 0,0 0-1 0,0 0 1 15,-22 0-6-15,22 0 6 0,-25 0-4 0,10 14 2 16,-1-14 0-16,-3 0-4 0,-1 12 6 0,-3-12-1 15,4 7 0-15,-6-7 3 0,4 10-7 0,-4-5 1 16,5 0 0-16,0-1-1 0,-1 0 3 0,3 1-2 16,5-1-5-16,-1-1-2 0,8-1 1 0,1 0 3 15,-1-2 3-15,5 2-1 0,1-1 0 0,0-1-1 16,0 1 2-16,0-1 2 0,0 3 2 0,17 0 1 16,-17 2 0-16,25 2 0 0,-7 1 1 15,-2 0-2-15,7 2-2 0,0 2 0 0,4-1-2 16,-2 3-2-16,-1-2-28 0,4 2-60 0,-4-2-68 15,2 2-90-15,-1 0-82 0,-3-1-77 0,-2 1-172 16,2-3-187-16,-5-2 114 0</inkml:trace>
  <inkml:trace contextRef="#ctx0" brushRef="#br0" timeOffset="97929.97">17645 5566 1590 0,'0'-2'34'0,"0"2"18"0,0-2 20 0,0 1 25 16,0 1-8-16,0 0 5 0,0-1 12 0,0 0-2 15,0 1-3-15,0 0-6 0,0 0-9 0,0 0-5 16,0-1-4-16,0 1 5 0,0 0-3 0,0 0-5 16,0 0-3-16,0 0-11 0,0 0-14 0,13 0-13 15,-13 0-14-15,0 0-14 0,0 0-6 0,0 0-2 16,9 0-2-16,-9 0-1 0,11 17 3 0,-2-17 1 15,0 14 3-15,1-14 0 0,-3 18 0 0,4-9-1 16,-3 3-2-16,0-3 3 0,1 3-4 0,-3-1 4 16,-1-1-2-16,4 0 3 0,-4-1 26 15,1-1 23-15,2-1 12 0,-2 0 12 0,-1-3-2 16,-2-1-6-16,0 1 12 0,2-2 4 0,-2-2 0 16,-3 0-3-16,1 0-3 0,-1 0-6 0,0 0-7 15,0 0-2-15,0 0-4 0,0 0 3 0,0 0-5 16,0 0 2-16,0 0-5 0,0 0-6 0,0 0 0 15,0 0-4-15,0 0-2 0,0 0-6 0,0 0-9 16,0 0-6-16,0 0-14 0,0 0-1 0,0 0-2 16,0 0-3-16,0 0 3 0,0 0-3 0,0 0 0 15,0 0-6-15,0 0 4 0,0 0-1 0,0 0 1 16,0 0 5-16,0 0-3 0,0 0-1 16,-12 0 2-16,12 20 0 0,-11-20-2 0,2 19 5 15,9-7-5-15,-13-2 3 0,4 3-4 0,1 0 2 16,-3-1 3-16,2 3-5 0,-2-1 11 0,0-2-7 15,2 1 1-15,-3-1 2 0,1-2-7 0,-2 0 2 16,6-3 1-16,-1 0 0 0,5-1 2 0,-2-2 2 16,0-4 1-16,4 3 55 0,1-3 30 0,0 0 47 15,0 0 53-15,0 0 2 0,0 0 25 0,0 0 4 16,0 0-24-16,0 0-36 0,0 0-42 0,0 0-47 16,0 0-35-16,0 0-26 0,0-11-12 15,0 11-5-15,0 0-2 0,0 0 1 0,0 0-4 0,0 0-55 16,0 0-117-16,0 0-131 0,0 0-122 0,0 0-86 15,0 0-61-15,0 0-57 0,0 0-131 16,0 0-238-16,0 0 179 0</inkml:trace>
  <inkml:trace contextRef="#ctx0" brushRef="#br0" timeOffset="107474.62">13965 7791 2483 0,'-8'0'9'0,"-1"0"-2"0,-2 0-2 16,6 0 3-16,4 0 11 0,-2-17 17 0,1 17 26 15,-3 0 20-15,4 0 4 0,-1 0 12 16,2 0 1-16,-1 0 2 0,1 0-10 0,-2 0-9 16,2 0-15-16,-3 0-17 0,3 0-9 0,-2 0-13 15,2 0-8-15,0 0-5 0,-1 0 4 0,1 0 7 16,0 0 3-16,0 0 8 0,0 0-1 0,0 0-5 15,0 0 2-15,0 0-5 0,0 0-6 0,22 0-3 16,-22 0-2-16,28 0-1 0,-8 11-2 0,8-11-1 16,4 0 6-16,4 9 2 0,6-9 0 0,6 8 0 15,8-5-7-15,3 1-4 0,1-1 1 0,9 0 1 16,-4 0 2-16,6 0 1 0,-1-2 0 16,3 1-6-16,3-1-8 0,2 1-2 0,3-2-1 0,1 0 2 15,-2 0 5-15,0 0 9 0,-4 0 12 0,-11 0 8 16,-6 0 11-16,-16 0-3 0,-10 0-2 0,-11 0-9 15,-4 0-11-15,-11 0-7 0,-6 0-11 16,-1 0 2-16,0 0-1 0,0 0-5 0,-26 0 5 16,26 0-29-16,-27 0-42 0,12 0-48 0,-5 0-83 15,-1 0-86-15,3 15-104 0,-1-15-181 0,-4 0-303 16,1 10 111-16</inkml:trace>
  <inkml:trace contextRef="#ctx0" brushRef="#br0" timeOffset="108597.91">12153 8753 1814 0,'0'0'33'0,"0"0"13"0,0 0 0 0,0 0 15 16,0 0-18-16,0 0 9 0,0 0 21 0,0 0 4 15,0 0-1-15,0 0-7 0,0 0-6 16,0 0-8-16,0 0-7 0,0 0-7 0,0 0-12 16,0 0-7-16,0 0-1 0,0 0 4 0,0 0 6 15,0 0 9-15,0 0 6 0,0 0 6 0,0 0 7 16,0 0 11-16,0 0-1 0,0 0 1 0,0 0 4 15,0 0-9-15,0 0 2 0,21 0-5 0,-21 0-19 16,0 0-7-16,0 0-6 0,23 0-8 0,-23 0 4 16,28 0 2-16,-8 0 2 0,2 0 7 15,2 0 6-15,0 0 1 0,4 0-2 0,0 0 1 0,1 0-9 16,1 0-1-16,2-11-8 0,1 11-4 16,1 0-1-16,2 0-4 0,2 0-1 0,3 0-5 15,-2 0 0-15,7 0 8 0,-4 0 10 0,3-6 5 16,2 6-4-16,-1 0-13 0,1 0-8 0,1 0-7 15,2 0 0-15,-2-2 1 0,5 2-3 0,-1 0 3 16,0 0-3-16,2 0 6 0,2 0 1 0,-2 0-5 16,2 0 4-16,-3 0-6 0,-1-2 7 0,0 2-1 15,-3-2 14-15,3 0 10 0,0 0-4 0,-2 0 5 16,1-1-15-16,4-1-8 0,-1 1-4 0,2-1-1 16,-2 0-1-16,0-1-2 0,1 1 1 0,-4-1 2 15,-1 2 2-15,-1-3 0 0,-2 2-2 16,-4 0 0-16,1 0 12 0,-5 1 10 0,-2-1 1 15,-3 0 5-15,-3 0-17 0,-1 1-6 0,-1-1 3 16,1 1-9-16,-1-1 4 0,-3 0-2 0,1 1 3 16,1-1 9-16,1 2 2 0,-1-2 3 0,-4 0-6 15,-3 1-5-15,-1 0-1 0,-3 1-1 0,-1 1 0 16,-2-2-2-16,-2 1 5 0,-4 2-4 0,1-2 5 16,-2 2-3-16,-3 0-2 0,-1 0 1 0,-1-1-4 15,-2 1 1-15,0 0-5 0,0 0 1 0,0-1-3 16,0 1 3-16,0 0 2 0,0 0-2 0,0 0 2 15,0 0-1-15,0 0 1 0,0 0 1 0,0 0-1 16,0-1-2-16,0 1 0 0,0 0-7 0,0 0-53 16,0 0-64-16,0 0-105 0,0 0-144 0,0 0-74 15,-12 0-133-15,12 0-285 0,0 0 90 16,0 21 128-16</inkml:trace>
  <inkml:trace contextRef="#ctx0" brushRef="#br0" timeOffset="126310.64">14528 10633 1703 0,'0'0'10'0,"0"0"-3"0,0 0 4 0,-9 0 0 16,9 0 3-16,0 0 10 0,0 0 16 0,0 0 10 15,0 0-5-15,0 0 2 0,0 0-15 0,0 0-5 16,0 0-5-16,0 0-6 0,0 0-1 0,0 0 4 16,0 0 5-16,0 0 4 0,0 0 9 0,0 0 5 15,0 0 7-15,0 0 10 0,0 0-5 0,0 0-4 16,0 0-7-16,0 0-6 0,0 0 2 16,0 0-8-16,-5 0-3 0,5 0-7 0,-3 0-13 15,-1 0-2-15,2 0-3 0,-1-16 3 0,1 16 9 16,-2 0 4-16,2 0-1 0,-1 0-5 0,1-10-4 15,2 10-4-15,0 0 1 0,0 0 6 0,0 0 0 16,0 0 2-16,0 0 2 0,0 0-6 0,0 0-3 16,0 0 7-16,0 0-1 0,0 0 3 0,0 0 8 15,0 0 4-15,0 0 10 0,0 0 13 0,0 0 5 16,0 0-7-16,0 0-12 0,0 0-16 0,14 0-14 16,-14 0 0-16,16 0 5 0,-4 0 14 0,4 0 3 15,-1 0 8-15,2 0 5 0,4 0-8 16,5 0 13-16,-6 0 0 0,5 0 4 0,0 0 17 15,0 13 3-15,3-13 5 0,3 0-2 0,0 0-6 16,0 0 4-16,4 9 0 0,1-9-2 0,0 0 2 16,-5 0-2-16,2 0-8 0,-4 4-1 0,-4-4-13 15,-5 0-7-15,-3 0 4 0,-4 0-10 0,-3 0 3 16,-3 0-12-16,-4 0-12 0,0 0-5 0,-3 0-7 16,3 0-1-16,-3 0 2 0,0 0 3 0,0 0-5 15,0 0 1-15,0 0-3 0,0 0-3 0,0 0 4 16,0 0-3-16,0 0 0 0,0 0-29 0,0 0-45 15,0 0-77-15,0 0-107 0,0 0-119 0,0 0-155 16,0 0-267-16,0 0-85 0,0 0 151 16</inkml:trace>
  <inkml:trace contextRef="#ctx0" brushRef="#br0" timeOffset="127975.57">14295 11080 1448 0,'0'0'33'0,"0"0"15"16,-1 0 21-16,1 0 21 0,0 0-16 0,0 0 8 15,0 0-2-15,0 0-5 0,0 0 5 16,0 0-9-16,-3 0-3 0,3 0-2 0,0 0-13 16,0 0-1-16,0 0 1 0,0 0-2 0,0 0 4 15,-2 0 7-15,2 0 2 0,0 0 2 0,0 0-1 16,0 0 1-16,0 0-5 0,0 0-2 0,0 0 3 16,0 0-6-16,0 0 2 0,0 0 4 0,0 0-6 15,0 0-3-15,0 0-6 0,0 0-4 0,0 0-7 16,0 0-8-16,0 0-13 0,0 0-11 0,17 0-4 15,-17 0-6-15,16 0 6 0,-5 0 2 0,0 0 0 16,2 0 4-16,1 0 3 0,2 0 11 16,1 0 9-16,0 0 7 0,3 0 3 0,-1 0 0 15,3 0-3-15,-2 0 2 0,-2 0-8 0,7 0-8 16,-5 0-6-16,4 0-4 0,-2 0-1 0,-2 8-1 16,1-8 3-16,0 0 1 0,-3 6 2 0,4-6 4 15,-3 3 0-15,-1-1-3 0,1 0-7 0,-1 0 7 16,3 0 2-16,-3 0 2 0,-1 0 4 0,0-2-8 15,4 2-3-15,-6-1-2 0,-2-1-2 0,4 0-1 16,-7 2-3-16,4-2-4 0,0 1 2 0,2-1 1 16,-4 1-2-16,1-1 1 0,1 0-1 0,-5 0-4 15,5 0 6-15,-3 1 3 0,-3-1 3 16,1 0 14-16,-1 0 1 0,-1 0 3 0,-3 0 2 0,-1 0-10 16,3 0-5-16,-3 0-6 0,-1 0-7 15,-1 0 1-15,2 0 0 0,2 0-2 0,-2 0 1 16,-1 0-2-16,1 0-2 0,0 0 1 0,1 0 3 15,1 0-3-15,-2 0 0 0,-3 0 1 0,5 0-1 16,-2 0 2-16,-3 0 0 0,3 0-1 0,-3 0 0 16,0 0-1-16,0 0 3 0,0 0-3 0,2 0 3 15,-2 0 6-15,0 0 4 0,0 0 4 0,0 0-3 16,1 0 0-16,-1 0-8 0,2 0-8 0,-1 0 5 16,5 0-7-16,-1 0 3 0,-2 0 2 15,5 0-5-15,-3 0 6 0,-2 0-2 0,4 0 1 0,-5 0 0 16,3 0-2-16,-2 0 8 0,-2 0-5 15,4 0 28-15,-2 0 12 0,-1-10 2 0,-2 10 14 16,1 0-16-16,-1 0 2 0,0 0 0 0,0 0-1 16,0 0 3-16,0 0-8 0,0 0 4 0,0 0-3 15,0 0-3-15,0 0-1 0,0 0 0 0,0 0 1 16,0 0 1-16,0 0 4 0,0 0-5 0,0 0-4 16,0 0-6-16,0 0-14 0,0-6-1 0,0 6-4 15,0 0 0-15,0 0-4 0,0 0-3 0,0 0-8 16,0 0 1-16,0 0-1 0,0 0 5 0,0 0 1 15,0 0 7-15,-15 22 23 0,15-22-5 0,0 23 7 16,-13-8-10-16,13 3-5 0,-7 2-4 16,7-1 11-16,-11 3 11 0,8-2-13 0,-1 4 2 15,3 0-3-15,-4-2-16 0,4 1 0 0,1 0 4 16,0-2-8-16,0 0 4 0,-2 0 0 0,2-2-1 16,-1-1 5-16,-1-2-4 0,0 0 3 0,1-2-7 15,-2-3-7-15,0-1 3 0,3-1 1 0,-2-1 8 16,2-3 0-16,0-1 4 0,0-2 0 0,0-1 0 15,-1 0 4-15,1-1 4 0,0 0 14 0,0 0 26 16,0 0 0-16,0 0 6 0,0 0-10 0,0 0-40 16,0 0-67-16,0 0-156 0,0 0-126 0,0-13-134 15,0 13-123-15,-2-11-69 0,-3 11-233 0,-1-17-101 16,0 5 193-16</inkml:trace>
  <inkml:trace contextRef="#ctx0" brushRef="#br0" timeOffset="129167.41">14266 11101 2368 0,'0'0'43'0,"0"-1"35"0,0 1 30 0,0 0 40 16,0-1-8-16,0 0 6 0,0 0 5 0,0-1-1 15,0 2-11-15,0 0-18 0,0-1-18 0,0 1-30 16,0-2-20-16,0 2-18 0,0 0-20 16,0 0-11-16,0 0-6 0,0 0-7 0,0 0 3 15,0 0 2-15,0 0 19 0,0 16 26 0,0-16 13 16,0 17 15-16,0-6-6 0,0 4-15 0,0 1 1 15,0 1 2-15,0 1-6 0,0 2 1 0,0-2-3 16,0 1-11-16,0 0-2 0,0 0-6 0,0-1-8 16,0 0-5-16,0 0-3 0,0-2 3 0,0 1-4 15,0-2-3-15,0 0 2 0,0 0-3 0,0-1 2 16,0-2-1-16,0 0 0 0,-14-2-4 0,14 1 6 16,0-1-2-16,0-2 1 0,-16 0 0 0,16-1-7 15,0-1 1-15,-9-1-3 0,9-1 3 0,0-1 3 16,-5 1 2-16,5-2 0 0,-3 1 8 15,3-3 10-15,0 1 11 0,0 0 8 0,-1-1 1 16,1 0-7-16,0 0 1 0,0 0 1 0,0 0 2 16,0 0 8-16,0 0-2 0,0 0-2 0,0 0-6 15,0 0-3-15,0 0-7 0,0 0-5 0,0 0 7 16,0 0-5-16,0 0 6 0,0 0 8 0,0 0-7 16,0 0 3-16,0 0-7 0,0 0-12 0,0 0-4 15,0 0-7-15,0 0-3 0,0 0 3 0,0 0 4 16,0 0 4-16,0 0 3 0,0 0 0 0,0 0-1 15,0 0-2-15,0 0 4 0,0 0-1 0,0 0 21 16,0 0 9-16,0 0 11 0,0 0 19 0,0 0 3 16,0 0 3-16,0 0-16 0,0 0-26 0,15 0-27 15,-15 0-4-15,27 0-12 0,-6 0 8 16,0 0 0-16,8 0-7 0,1 0 11 0,2 0-9 16,2 0 1-16,5 0 0 0,-2 0-4 0,7 0 8 15,-2 0-4-15,-3 0 4 0,4 0 0 0,-1 0 21 16,-5 0 38-16,2 0 19 0,-6 0 27 0,-4 0-5 15,-4 0-17-15,1 0-7 0,-9 0-7 0,0 0-7 16,-1 0 0-16,-4 0 1 0,2-15-7 0,-3 15-10 16,-1 0-13-16,2 0-8 0,-1 0-3 0,-2-9-4 15,2 9-1-15,0 0-6 0,-3 0-11 0,3 0 0 16,-1-6-4-16,-3 6-1 0,5 0 0 16,-1 0-3-16,-3 0 8 0,-1 0-7 0,0 0 1 0,-1 0 2 15,0 0-4-15,-3 0 7 0,-1 0-2 16,-2 0 2-16,1 0-3 0,-1 0 1 0,0 0 0 15,0 0-2-15,0 0 1 0,0 0-3 0,0 0-2 16,0 0 2-16,0 0 2 0,0 0 4 0,0 0 0 16,0 0-1-16,0 0-2 0,0 0-2 0,0 0 9 15,0 0 13-15,0 0 22 0,0 0 4 0,0 0 1 16,0 0-4-16,0 0-16 0,0 0-4 0,0 0-6 16,0 0-8-16,0 0-5 0,0 0 1 0,0 0-3 15,0 0-35-15,0 0-56 0,0 0-100 0,0 0-188 16,0 0-197-16,0 0-165 0,0 0-222 15,0 0-399-15,-17 0 129 0,17 0 220 0</inkml:trace>
  <inkml:trace contextRef="#ctx0" brushRef="#br0" timeOffset="162283.85">14803 12933 1188 0,'0'-11'37'0,"-3"11"19"0,3 0 4 15,0 0 15-15,-2-8-13 0,1 8 9 16,-1 0 19-16,2-3 6 0,-1 3 0 0,-1-3-10 16,-1 1-12-16,1 1-11 0,-1 0-15 0,0-1-6 15,2 2 0-15,1 0-5 0,0 0 3 0,-3 0 1 16,3 0-4-16,0 0 6 0,0 0 0 0,0 0 3 16,0 0 1-16,0 0-5 0,0 0-6 0,0 0-7 15,0 0-6-15,0 0 5 0,0 0 1 0,0 0 6 16,0 0 5-16,0 0 3 0,0 0 1 0,0 0 5 15,0 0 2-15,0 0-2 0,0 0 0 0,0 0 1 16,0 0-1-16,0 0 0 0,0 0 1 0,0 0-2 16,0 0 6-16,0 0 1 0,0 0 2 15,0 0-2-15,0 0 1 0,0 0 0 0,0 0-1 0,0 0-4 16,0 0-15-16,15 0-4 0,-15 0-6 16,16 0 2-16,-16 0 12 0,20 0 3 0,-6 0 2 15,3 0-3-15,0 0-9 0,0 0-4 0,5 0-2 16,-4 0 5-16,3 0-7 0,2-11 5 0,-5 11 1 15,7 0-10-15,-1 0 11 0,2 0-7 0,-3-6 2 16,5 6 0-16,0 0-5 0,2-3 10 0,-2 3-5 16,1-2 0-16,1 1-7 0,1 1-14 0,1-1-3 15,1 1-1-15,1 0 1 0,2 0 6 0,-1 0 0 16,3 0 1-16,-3 0 0 0,3 0-2 16,-4 0-4-16,-3 0-4 0,0 0-1 0,0 0 2 15,0 0 3-15,-2 0 1 0,1 0 7 0,-2 0 19 16,-3 13 8-16,3-13 10 0,1 0 0 0,-4 0-16 15,-3 0-1-15,4 7-3 0,-6-7-6 0,0 0 5 16,2 0-6-16,-2 0-3 0,-3 0-2 0,4 0-8 16,-1 0-7-16,-2 0-1 0,3 0-5 0,0 0-2 15,-1 0 7-15,4 0 0 0,-3 0 1 0,1 0-2 16,5 0-2-16,-1 0 2 0,0 0-2 0,1 0 3 16,-1 0-4-16,-1 0 0 0,-2 0 3 0,4 12 1 15,-6-12 2-15,3 0-2 0,-4 0 0 0,-5 0 5 16,4 7 17-16,-4-7 13 0,1 0 8 0,-4 0-1 15,2 0-21-15,0 0-6 0,-1 0-9 16,-5 0-5-16,4 0 4 0,-3 5-2 0,-1-5-6 16,0 0 8-16,-4 0-8 0,0 0 1 0,-1 0 4 15,1 0-7-15,-4 0 7 0,5 0-6 0,-5 0 3 16,0 0 4-16,0 0-4 0,0 0 0 0,0 0 0 16,0 0 0-16,0 0 6 0,0 0-2 0,0 0-1 15,0 0-2-15,0 0 2 0,0 0 39 0,0 0 8 16,0 0 6-16,0 0-6 0,0 0-30 0,0 0-10 15,0 0-6-15,0 0-1 0,0 0-3 0,0 0 0 16,14 0 4-16,-14 0-5 0,0 0-6 16,0 0 7-16,0 0-3 0,0 0 3 0,0 0 4 15,0 0-4-15,8 0 0 0,-8 0 3 0,0 0 1 16,11 0-1-16,-11 0 0 0,7 0-6 0,-4 0 3 16,2 0 0-16,-3 0 0 0,1 0 7 0,-3 0-3 15,4 0 14-15,-4 0 26 0,0 0 8 0,2 0-3 16,-2 0-8-16,0 0-22 0,0 0-7 0,0 0 3 15,0 0-7-15,0 0 0 0,2 0-1 0,-2 0 1 16,0 0 8-16,0 0-3 0,0 0-1 0,0 0 4 16,0 0-11-16,0 0 0 0,0 0-5 0,0 0-10 15,0-11 10-15,0 11 0 0,13 0-3 16,-13 0 6-16,0 0-3 0,0 0 5 0,10 0 0 16,-10 0-10-16,0 0 5 0,0 0-5 0,8 0 5 15,-8 0 0-15,0 0 0 0,0 0 0 0,0 0 0 16,0 0 0-16,0 0 0 0,0 0 5 0,0 0-5 15,3 0 5-15,-2 0-5 0,1 0-10 0,2 0 10 16,-2 0 9-16,3 0-13 0,-1 0 8 0,1 0-4 16,-5 0-9-16,2 0 15 0,1 0 2 0,-3 0-13 15,1 0 1-15,-1 0-1 0,0 0 2 0,0 0 6 16,0 0 2-16,0 0-5 0,0 0 4 0,0 0-4 16,0 0 8-16,0 0 1 0,2 0-17 15,-2 0 11-15,1 0-6 0,1 0 3 0,4 0 3 16,-6 0-3-16,3 0 0 0,0 0 5 0,-1 0-2 15,-1 0-3-15,1 0 0 0,1 0-8 0,-3 0 5 16,2 0-6-16,-2 0 13 0,0 0 0 0,0 0 0 16,0 0 4-16,0 0-12 0,0 0 4 0,0 0-12 15,0 0 12-15,1 0 4 0,-1 0-4 0,0 0 9 16,0 0-9-16,0-11-8 0,0 11 8 0,0 0 0 16,0 0-9-16,0 0-107 0,0 0-99 0,0 0-99 15,0 0-107-15,0 0-34 0,0 0-65 0,0 0-73 16,0 0-73-16,-15 0-180 0,15 0 128 0,0 0 171 15</inkml:trace>
  <inkml:trace contextRef="#ctx0" brushRef="#br0" timeOffset="163136.38">16919 12391 1562 0,'1'-1'65'0,"-1"0"36"0,0-1 28 16,0 2 30-16,0-1-32 0,0 0-4 16,0 0 0-16,2 1-6 0,-2-1-14 0,0 1-16 15,0 0-17-15,0-1-10 0,0 1-9 0,0 0-9 16,0 0-2-16,0 0-11 0,0 0-6 0,0 0-5 15,0 0-8-15,0 0-3 0,0 0-7 0,0 0 0 16,0 0-2-16,0 0-1 0,0 0 70 0,0 0 17 16,0 0 2-16,0 18 5 0,0-18-55 0,0 17 10 15,0-4 12-15,-14 1 0 0,14 0-5 16,0 3-10-16,-11 1 12 0,11 3 14 0,0-1 6 16,-9 3-18-16,9 2-16 0,-10 2-15 0,10 3-12 15,-3-1 15-15,3 3 18 0,0-2 11 0,-3 4 5 16,3-3-12-16,0-2-25 0,0-2-13 0,0-3-4 15,0-1-3-15,0-3-2 0,0-3 2 0,0-4-5 16,0-2-3-16,0-2 2 0,0-2 3 0,0-3 0 16,0-1 8-16,0-2 16 0,0 1 22 0,0-2 10 15,0 0-6-15,0 0-11 0,0 0-26 0,0 0-10 16,0 0 0-16,0 0-18 0,0 0-61 0,0 0-116 16,0 0-133-16,0-15-134 0,-22 15-102 0,22-13-128 15,0 3-139-15,-26-2 145 0</inkml:trace>
  <inkml:trace contextRef="#ctx0" brushRef="#br0" timeOffset="163966.94">14727 12368 2016 0,'0'-2'65'15,"0"0"41"-15,0 1 46 0,0 0 43 0,0 0-23 16,0 0 8-16,0 1 1 0,0-1-3 0,0 0-7 16,0 0-14-16,0 1-24 0,0-1-22 0,0 0-22 15,0 1-29-15,0 0-19 0,0 0-10 0,0-1-12 16,0 1-8-16,0 0-4 0,0 0-7 0,0 0-6 16,0 0 1-16,0 0 1 0,0 0 4 0,0 0 13 15,0 17 15-15,0-17-3 0,0 18-1 0,0-7-7 16,0 3-3-16,15 2 25 0,-15 0 1 0,0 2 14 15,0 2 10-15,0 1-10 0,10-1 2 0,-10 3-9 16,0 1-11-16,0 2 5 0,9 1-4 16,-9 1 0-16,0 0-3 0,5 0-4 0,-5 0-2 15,6-1-11-15,-5 0 1 0,3-4-15 0,-3-2 4 16,1-2 1-16,-2-2-8 0,0-4 7 0,1-2-7 16,-1-2 4-16,0-3 1 0,0-2 1 0,0-1 35 15,0-1 16-15,0-2 13 0,0 0 8 0,0 0-23 16,0 0-13-16,0 0-10 0,0 0-8 0,0 0-16 15,0 0-1-15,0 0 0 0,0 0-37 0,0 0-65 16,0-14-60-16,0 14-66 0,0-11-41 0,0 11-31 16,-17-16-55-16,17 5-50 0,0-1-39 0,-15 1-36 15,15-3-95-15,-16-1-133 0,16-2 109 0</inkml:trace>
  <inkml:trace contextRef="#ctx0" brushRef="#br0" timeOffset="165286.79">14718 12356 958 0,'0'0'32'0,"0"0"21"16,0 0 16-16,0 0 18 0,0 0-16 0,0 0 3 15,0 0 4-15,0 0-1 0,0 0 5 0,0 0-6 16,0 0 5-16,0 0 4 0,0 0-7 0,0 0 2 16,0 0-7-16,0 0-3 0,0 0 10 0,0 0 1 15,0 0 8-15,0 0 3 0,0 0 5 16,0 0 1-16,0 0 1 0,0 0-3 0,0 0-13 16,4 0-3-16,2 0-12 0,-1 0-6 0,0 0-6 0,6 0-1 15,0 0-4-15,1 0-2 0,7 0 1 16,-4 0-7-16,2 14-8 0,2-14 1 0,-1 0-3 15,4 0 1-15,-2 9 11 0,1-9-6 0,0 0 1 16,-1 7 5-16,1-7-12 0,0 0 3 0,-2 3-3 16,0-3-10-16,2 3-2 0,-2-2-5 0,-2 0 2 15,2 0 0-15,-2-1-6 0,0 1 1 0,3 0-5 16,-3-1-8-16,2 1 7 0,-2 1-5 0,3-2 1 16,2 3 3-16,-2-3-4 0,0 2 1 0,3 0 4 15,-4-2 27-15,1 2 2 0,0 0 10 16,0 0 3-16,-4-1-19 0,1 1 2 0,0-1 1 15,3 0-1-15,-4 1 3 0,2-2 3 0,-2 1-6 16,1 1-3-16,0-2-1 0,0 0 2 0,-1 0 1 16,-2 0 1-16,1 0-2 0,1 0-1 0,-2 0-7 15,1 0 2-15,-2 0-14 0,-4 0-5 0,5 0 1 16,-2 0-9-16,1 0 8 0,1 0-3 0,-2 0-2 16,1 0 1-16,1 0-4 0,1 0 1 0,-1 0 3 15,0 0-1-15,2 0 0 0,-2 0 2 0,1 0-5 16,-3 0 6-16,2 0-2 0,-1 0 6 0,-2 0-5 15,1 0 1-15,2 0 0 0,-3 0-5 0,3 0 7 16,-5 0-3-16,4 0 8 0,-1 0 2 16,-4 0 10-16,4 0 3 0,-1 0-4 0,-3 0-8 15,4 0-11-15,-2 0-2 0,-1 0-6 0,2 0 5 16,3 0 4-16,-2 0-3 0,-3 0 2 0,5 0 1 16,0 0-3-16,0 0 4 0,0 0-5 0,2 0 5 15,-2 0-3-15,1 0-1 0,1 0 6 0,-2 0-3 16,1 0 1-16,-1 0 5 0,0 0 21 0,2 0 6 15,-5 0 0-15,3 0-5 0,0 0-23 0,-2 0-4 16,0 0-2-16,1 0 5 0,-2 0-1 0,1 0-3 16,2 0 7-16,0 0-12 0,-1 0 3 0,1 0 2 15,-4 0-6-15,3 0 9 0,2 0-6 0,-2 0-3 16,-1 0 3-16,1 0-3 0,-4 0 6 16,3 0 0-16,-1 0-5 0,-3 0 1 0,3 0-2 15,0 0 0-15,-2 0 6 0,3 0 4 0,2 0-7 16,-6 0 6-16,3 0-3 0,3 0-3 0,0 0 6 15,-2 0-5-15,-4 0 2 0,5 0 0 0,-4 0-3 16,0 0 1-16,4-10 2 0,-4 10-2 0,0 0 2 16,4 0 0-16,1 0-5 0,-4 0 2 0,0 0 4 15,2 0-4-15,1 0 6 0,-6 0-6 0,4 0-3 16,0 0 0-16,-2 0 0 0,1 0 6 0,-1 0-3 16,-1 0 3-16,0 0-9 0,-2 0 6 0,-2 0 0 15,6 0 4-15,-7 0 2 0,-2-6-3 16,3 6 0-16,-1 0-5 0,0 0 2 0,0 0-1 0,-3 0-2 15,0 0 5-15,0 0 1 0,0 0-6 16,0 0 5-16,0 0-1 0,0 0-3 0,0 0 2 16,0 0 1-16,0 0-4 0,0 0 3 0,0 0 2 15,0 0-2-15,0 0 2 0,0 0 1 0,0 0-3 16,0 0-2-16,0 0 0 0,0 0-1 0,0 0 6 16,0 0-1-16,0 0 0 0,0 0-3 0,0 0-16 15,0 0-68-15,0 0-77 0,0 0-104 0,0 0-149 16,0 0-110-16,0 0-148 0,-17 0-313 15,17 0 145-15,0 0 180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02:32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 2813 1595 0,'0'-2'39'16,"5"-1"22"-16,-5 3 17 0,0-1 29 0,0 0-16 15,0-1 4-15,0 2 2 0,0-2-7 16,0 2-6-16,0 0-17 0,0 0-8 0,0 0-6 0,0 0-3 15,0 0 6-15,0 0 2 0,0 0-5 16,0 0-8-16,0 0-4 0,0 0-5 0,0 0-5 16,0 0 3-16,0 0-6 0,0 0-2 0,0 0 2 15,0 0-3-15,0 0 3 0,0 0 4 0,0 0 9 16,0 0 9-16,0 0 10 0,12 11 10 0,-12-11-6 16,16 0-2-16,-5 9-5 0,3-9-10 0,3 8 4 15,0-8-1-15,5 8-4 0,2-4-6 0,-2 1-9 16,6 0-15-16,0-1-2 0,6 2-2 0,7-1-3 15,2 0 8-15,5 2 8 0,7-1 5 0,3 0 8 16,5 0-7-16,2 0-8 0,5 0-9 0,-2 0-5 16,5-2 3-16,-2 2 0 0,-1-2 17 15,3 0 7-15,-5 0 5 0,4 1 2 0,-5-2-13 16,1 0-5-16,-1 1-11 0,-1-1-6 0,6 0-2 16,2 1-4-16,7-1 0 0,6 2-1 0,6 0 2 15,0 0 2-15,5 0 2 0,7 0 2 0,1-1-1 16,0-1 6-16,-4 2 8 0,4-4-1 0,-4 1-5 15,7 0-5-15,-8-1-7 0,4 1-2 0,-1-2 5 16,0 0 0-16,2 0 3 0,-2 0 1 0,3 0-2 16,0 0 2-16,6 0 6 0,-3 0 9 0,2 0 2 15,-2 0-6-15,2 0-1 0,0 0-16 0,1 0 4 16,-1 0 0-16,4 0-6 0,-2 0 7 16,2 0-9-16,-1 0 5 0,1 0-3 0,-1 0-1 15,2 0 3-15,-2 0-2 0,-1 0-1 0,0 0 2 16,1 0 0-16,-2 0-4 0,-1 0 1 0,-2 0-1 15,-1 0 0-15,-2 0 2 0,1 0-3 0,-2 0 1 16,-2 0 0-16,6 0 4 0,-3 0 2 0,0 0-5 16,0 0 0-16,0 0-2 0,1 0-2 0,-4 0 5 15,3 0-2-15,0 0 0 0,0 0 5 0,3 0-6 16,-4 14 0-16,1-14 0 0,0 0-2 0,-2 0 6 16,-2 11-1-16,-2-11-1 0,-2 0 0 15,-1 0-4-15,0 0 4 0,1 0-1 0,-1 0-3 0,-7 0 5 16,1 0-4-16,-4 0 4 0,-4 0-2 15,2 0-2-15,-4 0-2 0,-3 0-2 0,0 0 5 16,3 0 0-16,-1 0 5 0,1 0-3 0,-4 0-1 16,1 0 1-16,-1 0-2 0,-4 0 3 0,1 14-2 15,-4-14-3-15,-2 0 1 0,-3 17 0 0,1-17 2 16,-3 13 3-16,-1-13-1 0,1 12 0 0,-7-12-3 16,-2 12 4-16,-1-8-2 0,-4 0-1 0,-4 0 0 15,-2-1-1-15,-4 0-2 0,-6 1 3 0,-1-2 2 16,-5-1-2-16,-3 2 2 0,-2-3-3 0,-3 1 5 15,-4 0-4-15,-4-1 2 0,-1 0-2 0,-5 0-6 16,-3 0 7-16,2 0-1 0,-4 0-2 0,1 0-1 16,-2 0-2-16,0 0-27 0,0 0-20 15,0 0-43-15,0 0-77 0,0 0-78 0,0 0-113 16,0 0-134-16,0 0-303 0,0 0-76 0,0-13 139 16</inkml:trace>
  <inkml:trace contextRef="#ctx0" brushRef="#br0" timeOffset="17034.91">5513 3756 3458 0,'3'-7'5'0,"6"-1"1"15,-2 3 9-15,3-2 32 0,-3 1 33 0,2 1 40 16,-3 0 34-16,0 2-2 0,-3 3-15 0,-1-1-16 16,1 1-30-16,-1-1-17 0,2 1-15 0,-4 0-26 15,3 0-13-15,-3 0-13 0,0 0-6 0,0 0 13 16,0 0 20-16,0 19 4 0,0-19 6 15,0 20-4-15,0-6-22 0,0 1-2 0,0 3-7 0,-14 1-2 16,14 2-7-16,0 1 2 0,0 2 1 16,0 0-5-16,0 1 7 0,0 1-4 0,0 1 0 15,0-1-3-15,0-1 2 0,0 1 7 0,18-2-5 16,-18 1-17-16,0-3-37 0,0 1-57 0,12-3-59 16,-12-2-51-16,0-1-44 0,0-2-43 0,0-1-33 15,0-3-28-15,0-1-60 0,0-4-138 0,0-2-135 16,0-4 101-16</inkml:trace>
  <inkml:trace contextRef="#ctx0" brushRef="#br0" timeOffset="17780.97">5708 3636 2073 0,'7'-6'17'0,"-3"0"14"15,4 0 14-15,-5 0 21 0,0 1 3 0,5 0 14 16,-3-1-2-16,3 1-5 0,-2 0-13 0,-3 1-24 16,3 0-12-16,-1 0-13 0,-1 2-8 0,3 0-6 15,-1 1 0-15,-2 0-2 0,6 1 0 0,-4 0 2 16,3 0 3-16,2 0 14 0,-2 0 12 15,4 18 13-15,2-18 7 0,-2 16-7 0,1-16 0 16,0 23-2-16,1-10 3 0,-4 2-2 0,5 1 7 16,-2 1 6-16,0 3 4 0,1-2 7 0,-1 4-7 15,-2-1-2-15,1 1 1 0,-4 0 3 0,4 1 5 16,-4 0 2-16,-1 1-9 0,-1-1-10 0,-2 1-7 16,0-1-5-16,-2 1 5 0,-2-2 13 0,-1 1 11 15,0-1-1-15,0 1-4 0,0 0-14 0,-24 0-13 16,24 0 1-16,-21 0 12 0,21 0 0 0,-28 0 2 15,11-2-7-15,-1 0-19 0,-2 0 0 0,-1-2-8 16,-3-2-2-16,2-1 3 0,-6-1-4 0,0-2 4 16,-3-1 2-16,0-2-3 0,0-3 8 15,0-3-2-15,-3-2-3 0,0-2 4 0,-2 0-9 16,-1 0-9-16,2 0 2 0,-3-22-1 0,2 22-3 16,-1-24 3-16,-1 11-4 0,4-1-6 0,3-3 6 15,0 0 4-15,2-1-6 0,-1-2 5 0,5-1-6 16,0-1-3-16,4-1 3 0,-3-1 0 0,6 0-2 15,-1-2 5-15,4 2 0 0,-1 0-3 0,2 0 0 16,2 1 1-16,1 0 3 0,5-1 0 0,0 4 4 16,1-2-3-16,5 0-4 0,0 0 3 0,0 1 0 15,0-1-3-15,0 0 2 0,26-1-1 0,-26 0 1 16,22 0 4-16,-22-1-11 0,29 3 3 0,-15-3 7 16,2 2-6-16,3 0 8 0,4 1-6 15,-3 3-2-15,5 1 6 0,0 2 5 0,3 3-3 16,3 3-3-16,0 2-3 0,1 0-1 0,4 6 7 15,-2-2-2-15,2 2 1 0,3-1-5 0,-2 2-4 16,-1 0 0-16,2 0 2 0,1 0 3 0,2 0 3 16,-6 0 0-16,3 15-5 0,-4-15 4 0,-3 0-11 15,-3 17-18-15,-7-17-8 0,3 15-21 0,-6-15-21 16,-4 15-10-16,-1-7-37 0,-5 0-30 0,2-3-33 16,-5 4-45-16,-2-3-46 0,-1 3-60 15,-2-1-107-15,0 1-248 0,0 0-24 0,0-1 108 16</inkml:trace>
  <inkml:trace contextRef="#ctx0" brushRef="#br0" timeOffset="31866.76">12518 3493 2631 0,'13'0'1'0,"-13"0"3"0,13 0 1 16,-13 0 2-16,0 0 12 0,0 0 18 0,5 0 16 15,-5 0 18-15,0 0 11 0,0 0-9 0,0 0-4 16,0 0-9-16,6 0-13 0,-6 0-6 16,5 0-4-16,-3-11-6 0,1 11-9 0,1 0 1 15,1-8-13-15,-2 8-2 0,3-7-4 0,2 5-1 16,0-2 2-16,0 0-5 0,2 1 0 0,3-1-3 16,-2 1-1-16,1-2 2 0,2 2-2 0,-5 1 3 15,-2-1-3-15,4 0 1 0,-5 1 2 0,1 1-3 16,0 0 4-16,-4 1-2 0,3 0-3 0,-3 0 0 15,0 0-1-15,2 0 0 0,0 0 2 0,-2 0 0 16,0 0 3-16,-3 14 1 0,4-14 0 0,1 14 1 16,-3-14 1-16,1 20-1 0,-2-10 5 0,-1 2-3 15,0 1-4-15,0 1 1 0,0 1 2 16,0 1 2-16,0 1 0 0,-23-2 4 0,23 4-6 16,-12 0 1-16,12 1 0 0,-18-3-3 0,8 2 2 15,-4-2 1-15,1 1-3 0,5-2 6 0,-6-2-5 16,1 0 2-16,-3-1 3 0,4-3-5 0,-1 0-1 15,4-2-4-15,-2-1 4 0,2-1-1 0,2-1 4 16,3 0-2-16,-1-4-2 0,2 1 3 0,1 0 2 16,2-1 2-16,0-1 14 0,0 0 19 0,0 0 25 15,0 0 22-15,0 0 5 0,0 0-11 0,0 0-17 16,21 0-10-16,-21 0-11 0,26 0 2 0,-10 0 5 16,2 0 1-16,5 0 1 0,4 0 2 0,-2 0-9 15,4 0-8-15,1 0-3 0,-4 0-13 0,0 0-4 16,2 0-6-16,0 0-8 0,-3 0-1 15,-5 0-3-15,-3 0 0 0,-1 0 2 0,-1 0 0 16,-4 0-4-16,-4 0-6 0,2 0-27 0,-4 0-34 16,-2 0-41-16,1 0-60 0,-2 0-40 0,-2 0-47 15,0 0-32-15,0 0-28 0,0 10-60 0,0-10-169 16,0 0-117-16,-25 0 91 0</inkml:trace>
  <inkml:trace contextRef="#ctx0" brushRef="#br0" timeOffset="32830.92">12619 3414 2480 0,'3'-4'10'0,"5"1"-1"15,-2 0 6-15,-3 1 30 0,6-1 12 0,-4-3 29 16,1 4 8-16,-1 0-11 0,0-1 2 0,-2 1-8 16,3-1-2-16,-1 1-7 0,-4-1-15 0,5-1-19 15,-2 1-14-15,-1 0-8 0,-2-1-5 16,1 1 5-16,1-1-1 0,1 1 7 0,1-3 3 16,0 3 0-16,3-1 4 0,-2 0-4 0,5 2-1 15,-1-2-5-15,0 1 3 0,2 1-3 0,2-1 0 16,0 1 1-16,0 1-2 0,0 0 4 0,-1-1 1 15,2 1 7-15,-1 1-2 0,2-1-6 0,-1 1-5 16,-1 0-8-16,0 0-2 0,0 0-1 0,1 0-2 16,-2 0-2-16,1 0 0 0,-2 0 3 0,-1 13 1 15,2-13 5-15,1 0 7 0,-2 17 9 0,-3-17 7 16,4 16 4-16,-1-8 7 0,-1 4-5 0,1 1-6 16,-4 1-5-16,6 1-7 0,-5 1-3 15,1 2 3-15,1-4-1 0,-5 3 7 0,5 0 12 16,-7 1-1-16,4-1-2 0,-3 2-9 0,-2-2-12 15,2 3 0-15,-2 1 17 0,0-1 1 0,-2 3-6 16,-1-2 1-16,2-1-14 0,-2 1-1 0,0 2 8 16,0-3 5-16,0 3 18 0,0-2 4 0,-19 1-2 15,19-1-5-15,-18-1-20 0,18 0-3 0,-27-1-1 16,10-2 3-16,0 1 1 0,0-3 2 0,-3-1-3 16,0 0-9-16,1 0 1 0,-4-2-3 0,3-1-5 15,-2-1 4-15,-1 0-2 0,1 0-2 0,-5-2 5 16,4 0-3-16,-2 0-2 0,-1-1 2 0,3-2-2 15,-2 0 6-15,5 0 1 0,-4-3 15 0,4 0 22 16,0-2 1-16,-3 0 6 0,4 0-15 16,-1 0-19-16,-3 0 1 0,-4-15-10 0,7 15 5 15,-2-14-4-15,-3 14-4 0,5-15 4 0,-5 15-8 16,7-18 7-16,-1 9 3 0,-3-1 20 0,4 0 13 16,1-1 2-16,0 1 10 0,1-1-20 0,1 1 0 15,-1-2-4-15,2 1 3 0,0-1 12 0,2 0 5 16,2 0 11-16,0 0-9 0,-1-1 7 0,5-1-10 15,-2-1-15-15,3 0-9 0,4-1-15 0,-3-3-9 16,3 1-4-16,1-2 0 0,0 0 0 0,0-1-1 16,0-1 1-16,0-2 5 0,0 2-5 0,0-1 4 15,17 0 6-15,-17 1 0 0,0 1 10 16,20 1 0-16,-20 3 9 0,16 1 3 0,-16 1-14 16,18 1 4-16,-5 1-19 0,1 2-8 0,1-2-1 15,-1 1-4-15,3 1 10 0,0 0-2 0,3 1 10 16,1 0-4-16,-3 1-9 0,-1 0 8 0,0 1-7 15,2 2 8-15,0-1 8 0,-2-1-4 0,0 2 0 16,-2 2 0-16,1-3 0 0,-2 3 4 0,1-1 0 16,-4 1 1-16,2 0-9 0,1 1-8 0,0 0 0 15,-2 1-5-15,-1 1-3 0,-2 1 8 0,5 0 4 16,2 0-5-16,-1 0 9 0,1 0-8 0,-1 0 4 16,1 0 1-16,2 16-5 0,-1-16-1 15,-3 0 2-15,-1 0 3 0,-1 10 3 0,-6-10-3 16,4 0-25-16,-7 0-43 0,-2 0-52 0,-1 0-57 0,2 0-49 15,-2 7-33-15,0-7-38 0,0 0-51 16,0 0-85-16,0 0-115 0,-19 0-248 0,19 0-159 16,-20 0 155-16</inkml:trace>
  <inkml:trace contextRef="#ctx0" brushRef="#br0" timeOffset="34536.08">19213 3206 2606 0,'-5'0'16'0,"2"0"1"0,3 0 22 15,0 0 24-15,0 0 14 0,0 0 36 0,0 0 13 16,0 0 16-16,0 0 3 0,0 0-10 0,0 0-7 16,0 0-13-16,0 0-15 0,0 0-5 0,0 0-11 15,0 0-2-15,0 0 2 0,0 0-5 0,0 0-13 16,0 0-24-16,0 0-21 0,0 0-11 16,0 0-8-16,16 0 0 0,-16-14-4 0,15 14-3 15,-15 0 1-15,19-14 4 0,-8 14-1 0,3-8-1 16,0 8-1-16,-4-6-1 0,8 6 4 0,-8-5 9 15,4 5 6-15,0 0 3 0,0-3-1 0,-3 3-4 16,-2 0-6-16,2 0-4 0,-1 0-5 0,-4 0-1 16,2 0-4-16,-5 0 0 0,1 0 6 0,-2 14-3 15,1-14 0-15,2 0 6 0,-5 12-4 0,0-12 4 16,0 15-2-16,0-6-5 0,0 1 7 0,0-1-4 16,0 3 6-16,-25-1 3 0,25 0-8 15,-19-2 6-15,19 0-3 0,-20-1-1 0,20 0 4 16,-23-2-3-16,15 1 1 0,-1-3-4 0,9 1 3 15,-14-2-5-15,14 0 2 0,-13 0 7 0,13-2-7 16,-3 0 13-16,3-1 16 0,0 0 40 0,0 0 37 16,0 2 37-16,0-2 17 0,0 0-1 0,0 0-19 15,0 0-33-15,17 0-35 0,-17 0-36 0,14 0 4 16,-14 0 5-16,25 0 4 0,-17 0 0 0,6 0-16 16,-2 0-16-16,1 15-3 0,-4-15-9 0,2 0-4 15,0 11 8-15,-5-11-8 0,2 8 14 0,-2-8-6 16,-1 7-8-16,1-7 4 0,-3 7-13 0,-3-4 1 15,3 2 3-15,-3 0-3 0,0 0 12 0,0 2 5 16,0 2-5-16,0 0 10 0,0 0-14 16,-23 2 0-16,23 1 5 0,-19 1-5 0,19-1 10 15,-22 0 0-15,8 2-38 0,-1-1-26 0,-1 0-48 16,1-1-40-16,-2 0-17 0,0-2-28 0,-4 0-22 16,0-4-23-16,2-1-30 0,-1-3-45 0,-3-2-70 15,1 0-80-15,-3 0-114 0,3-23-262 0,-3 23 72 16,-1-31 145-16</inkml:trace>
  <inkml:trace contextRef="#ctx0" brushRef="#br0" timeOffset="35470.83">19177 2979 2706 0,'0'-3'0'0,"0"0"15"0,22 1 36 15,-22-1 27-15,0-2 30 0,17 2 7 0,-17-1-21 16,0 1-5-16,14-1-18 0,-14 1-12 15,8 0 4-15,-8-1-7 0,12 1-3 0,-4-1-5 16,-2 1-12-16,3-1-16 0,-2 1-6 0,3 0-6 16,0 1 5-16,2 0 9 0,4 0 6 0,-2 0 9 15,1 2-1-15,2 0-2 0,-1 0-7 0,4 0-7 16,2 0 1-16,-2 0 5 0,-1 0 7 0,2 18 11 16,-1-18-9-16,5 0-5 0,-5 16-6 0,-2-16-14 15,0 10 0-15,-2-10-4 0,1 12-7 16,-3-12 2-16,0 13-2 0,0-5 3 0,0 1 3 0,3 2 4 15,-6 1 26-15,4 3 9 0,-4 0 5 16,-2 2 0-16,5 2-19 0,-3 0-7 0,-3 1-3 0,4-1 0 16,-2 3-2-16,-4 0 16 0,5 0 8 15,-2 0 6-15,2 1-1 0,-6 1-15 0,5-2-4 16,-2 1-14-16,-5-1-4 0,2 1 2 0,-4 0 4 16,3-1 10-16,-4 1 14 0,0-1 4 0,0 2-13 15,0-1-5-15,0 2-5 0,-21-1-7 0,21 3 4 16,-15-2 7-16,15 2-7 0,-23-1-4 0,9 0 5 15,0-2-3-15,-2 0 5 0,-6-2 22 0,1-1 4 16,-6-2 5-16,2-2 7 0,-3 0-2 0,-4-3 7 16,-7 0 0-16,6-4-9 0,-4 0-16 0,-2-1-15 15,4-2-8-15,-4-1 7 0,2-2 4 16,3-2 9-16,-5-1 9 0,6-1 26 0,2 0 3 16,2 0 2-16,1 0 9 0,4 0-19 0,0-20-8 15,2 20 2-15,-5-16-18 0,7 16-8 0,-2-23-3 16,2 10-11-16,-5-1-7 0,5-3-2 0,2 1 2 15,-3-2-10-15,3 0 8 0,-2 0-1 0,4 0-6 16,-1 0 13-16,0-1-10 0,5 1-2 0,-4 0 10 16,4-1-8-16,2-1 22 0,3 1 10 0,0 1-10 15,3 0 4-15,-1 0-12 0,-1 1-17 0,4-3 2 16,-2 2-10-16,-1-1-4 0,2-1 5 0,0-3-7 16,-2 1 14-16,5-1-5 0,0 0-7 15,0 1 7-15,0-1-7 0,0 1 4 0,0-1 6 16,0 2-4-16,20 0 2 0,-20 1-6 0,17 1-2 0,-17 0 7 15,22 1-5-15,-8 0 8 0,3 1 0 16,5 1-10-16,1 2 3 0,0-2-1 0,1 1-2 16,4 2 6-16,-2-1-4 0,0 1-2 0,4 0 3 15,-4 1 3-15,1 1 6 0,-2 0-9 0,1 2-1 16,-4 0 0-16,3 1-4 0,-7 0 10 0,-1 2-6 16,5 0 2-16,-5 0-5 0,2 2-1 0,-2 1 3 15,0 0 1-15,5 1-1 0,-5 2-1 0,1 0 4 16,-1 0-6-16,-1 0 1 0,-1 0-23 15,1 0-39-15,-2 17-52 0,0-17-88 0,0 0-61 0,-5 14-58 16,4-14-45-16,-6 15-20 0,-1-15-51 0,-2 16-57 16,0-9-95-16,-4 3-316 0,0-4 63 15,0 0 155-15</inkml:trace>
  <inkml:trace contextRef="#ctx0" brushRef="#br0" timeOffset="-115347.34">3618 5401 1202 0,'0'0'14'0,"0"-7"9"15,0 7 22-15,15 0 34 0,-15-5 30 0,0 5 26 16,11-2-1-16,-11 0-8 0,0 0-28 0,0 1-25 15,0 1-6-15,0-1-14 0,0 1-10 16,0-2 3-16,0 2-2 0,0 0-2 0,0 0 7 0,0 0-1 16,0 0-1-16,0 0 0 0,0 0-7 15,0 0-5-15,0 0-2 0,0 0-1 0,0 0 3 16,0 0-3-16,0 0 2 0,0 0 0 0,0 0 4 16,0 0 8-16,0 0-4 0,0 0 7 0,0 0-3 15,0 0 2-15,0 0-2 0,0 0-2 0,0 0 2 16,0 0-6-16,0 0-1 0,0 0-2 0,0 0-8 15,0 0-9-15,0 0-8 0,0 0-10 0,0 0-6 16,19 0 4-16,-4 0-2 0,2 0 2 0,10 0 4 16,5 0-4-16,5 0 2 0,10 0 0 0,9 0-6 15,8 0 4-15,7 0-1 0,11 0 1 16,14 0-1-16,8 0 1 0,8 0 1 0,8 0 0 16,6 0 3-16,5 0 0 0,6 0-3 0,-2-17 1 15,-1 17-1-15,1 0-2 0,-3-17 3 0,1 17-4 16,-7 0 0-16,-2-10 0 0,-3 10 2 0,-9 0 0 15,-4 0-4-15,-5-5 6 0,-12 5-4 0,-10 0 2 16,-11 0 1-16,-11 0-5 0,-12 0-1 0,-12 0-3 16,-11 0-2-16,-6 0-6 0,-8 0 4 0,-10 0 0 15,0 0-12-15,-28 0-4 0,1 0-12 0,-13 0-2 16,-19 0 14-16,-11 0 3 0,-20 0 11 0,-16 0 7 16,-13 0 1-16,-15 0 3 0,-15 0 1 0,-14 0-2 15,-3 0 0-15,-8 0 5 0,2 0-4 0,5 0 0 16,4 0 0-16,1 0 3 0,18 0 1 15,9 16 0-15,18-16 3 0,13 15-14 0,17-15-15 16,18 14-13-16,13-14-13 0,17 10 10 0,12-10 18 16,13 0 10-16,11 9 13 0,3-9 2 0,22 0-2 15,6 0 5-15,5 0 7 0,7-16 12 0,13 16 16 16,7-16 6-16,7 16-1 0,9-14-15 0,9 14-14 16,9-16-10-16,5 5-6 0,14 4 0 0,5 0 0 15,10-1 2-15,3-1-3 0,3 2 3 0,-2-1-2 16,0 4-2-16,-6 0 0 0,-5 2-1 0,-11 1 4 15,-9 1-2-15,-13 0-7 0,-10 0-39 16,-13 0-28-16,-15 18-1 0,-19-18-16 0,-16 17 17 16,-15-17 27-16,-20 17-5 0,-17-17 14 0,-13 22 16 15,-15-12 3-15,-13 2 7 0,-12-3 8 0,-14-2 9 16,-11 0-7-16,-9 1 0 0,-8-4 5 0,-4-1-7 16,-4-1 3-16,10 0 2 0,1 1-2 0,8 0 4 15,17 2 0-15,14-3 1 0,17 2-4 0,18-2 4 16,17 2 3-16,11-4 9 0,21 0 12 0,6 0 3 15,31 0-4-15,2 0-5 0,9 0-10 0,10-17-1 16,12 17 2-16,11 0-5 0,10-15-1 0,5 15-3 16,12 0-1-16,10 0 0 0,6-10 0 0,2 10-3 15,-4 0 1-15,5 0-2 0,-1 0 1 0,-10 0 3 16,-6 18-6-16,-11-18 4 0,-12 0 0 0,-10 20-23 16,-18-20-3-16,-13 16 0 0,-21-16 3 15,-18 16 19-15,-1-16 6 0,-49 16-3 0,-1-10-7 16,-14-1 4-16,-13 1-3 0,-10-2 1 0,-9-4 6 15,-5 3-1-15,-6-3-3 0,0 0 4 0,6 0-7 16,1 0 2-16,16 0 8 0,10 0-3 0,12 0-2 16,15 0 6-16,18 0-3 0,15 0 1 0,14 0 8 15,0 0-4-15,46 0 1 0,-5-17-3 0,8 17 5 16,12-12-6-16,4 12 3 0,8-9 1 0,6 9-5 16,0-8 0-16,7 8-3 0,-1 0-4 15,5 0 3-15,0 0 5 0,-6 0-3 0,0 0 1 0,-6 0 1 16,-15 18-6-16,-10-18-10 0,-13 0 0 15,-15 14-11-15,-17-14-9 0,-8 11-1 0,-23-11-25 16,-13 16-9-16,-4-16-9 0,-16 13 3 0,-6-6 3 16,-8-3 2-16,-3-4-1 0,1 4 1 0,3-2 0 15,0-2 0-15,9 0 15 0,8 0 2 0,11 0 13 16,10 0 12-16,13 0 4 0,6 0 4 0,12 0-1 16,0 0-18-16,30 0-50 0,-4 0-71 0,5-16-101 15,3 16-96-15,6 0 52 0</inkml:trace>
  <inkml:trace contextRef="#ctx0" brushRef="#br0" timeOffset="-110063.1">920 12656 3081 0,'20'0'58'15,"-20"-17"63"-15,20 17 92 0,-20-16 65 0,17 6 10 16,-17-2-8-16,10 3-32 0,-10 1-5 0,7 0 6 16,-7 1 23-16,0 0 14 0,3 0-12 0,-3 3-55 15,0 0-79-15,0 1-75 0,0 1-53 16,0 2-23-16,0 0-8 0,0 0-4 0,0 0 0 15,0 0 11-15,0 0 3 0,0 20 7 0,0-20 12 16,-17 26-9-16,17-6-2 0,0 4 3 0,-14 4-3 16,14 4 32-16,-6 2 17 0,6 3 2 0,0 0 2 15,0 1-27-15,0-2-15 0,0-2-2 0,0-1-8 16,0-5-4-16,0-2 7 0,0-4-5 0,0-3 4 16,0-5 0-16,0-4 2 0,0-2 9 0,0-3 2 15,0-2 13-15,0-3 5 0,0 0-6 0,0 0-1 16,0 0-13-16,0 0-8 0,0-28 0 15,0 10-8-15,0-3 3 0,0-5-7 0,0-6 2 0,0-3-2 16,0-2 2-16,0-1 2 0,0 1-6 0,0 0 7 16,14 0-2-16,-14 4 1 0,10 3 2 15,-10 3-2-15,15 3-5 0,-6 1 2 0,5 3-4 16,-1 4 1-16,-4 3 2 0,8-1-3 0,0 3 4 16,-1 2-1-16,2 2-4 0,-1 1 2 0,4 2-9 15,-4 1-1-15,1 3-2 0,7 0-4 0,-6 0 10 16,2 0 6-16,-3 23-3 0,2-23 5 0,-3 26 8 15,-2-10-11-15,1 4 11 0,-2 4 0 0,-5 2-3 16,-1 3 4-16,0 2 6 0,-7 1-5 0,2 3 1 16,-3 1 3-16,0 0-10 0,0 0-2 0,0-2-36 15,-28-3-18-15,28 0-21 0,-21-2-37 0,21-4-15 16,-28-1-51-16,14-2-50 0,-2-2-30 0,-1-3-25 16,0 0 3-16,0-3 5 0,3-1 5 15,0-2 11-15,2-2-2 0,-2-3-4 0,1-2-8 16,2-3-28-16,1-1-31 0,-1 0-64 0,1 0-62 15,1-27-85-15,3 27 81 0,-2-31 135 0</inkml:trace>
  <inkml:trace contextRef="#ctx0" brushRef="#br0" timeOffset="-109659.24">1500 12821 2511 0,'10'0'43'0,"1"0"34"0,-2 0 49 0,-3 0 49 16,5 0 3-16,-6 0 0 0,-1 0-14 0,2 0-29 16,-4 0-34-16,0 0-30 0,-2 0-33 0,1 0-19 15,-1 0-11-15,0 0-4 0,0 0-6 0,0 0-1 16,0 0-5-16,0 0 0 0,0 0 33 0,0 0 21 16,0 13 2-16,0-13 4 0,0 17-30 0,0-6-17 15,0 2 1-15,16 2-1 0,-16 3 0 0,0-1-5 16,0 0 1-16,0 1-1 0,0 0 1 0,0 1 6 15,0 0-4-15,0-2 2 0,0 0 1 16,-17-3-8-16,17-1-14 0,-22 1-14 0,22-4-20 16,-27-2-3-16,14-3 4 0,-1-1 5 0,-2-4 13 15,2 0 5-15,-1 0 13 0,1-17 6 0,1 17 1 0,5-25 7 16,-4 9-1-16,7-2 0 0,-1-2 6 16,3 0-5-16,1-1 11 0,2 1 3 0,0 0-4 15,0 1 3-15,0 1-10 0,27 2-3 0,-27 0 2 16,18 4-2-16,-18 1-5 0,18 2-13 0,-18 2-41 15,15 1-55-15,-15 3-71 0,14 1-55 0,-14 2-34 16,14 0-27-16,-14 0-43 0,9 0-96 0,-2 18-149 16,-3-18 56-16,-2 0 114 0</inkml:trace>
  <inkml:trace contextRef="#ctx0" brushRef="#br0" timeOffset="-109010.55">1614 12862 3198 0,'11'-15'63'0,"-5"15"77"16,3-13 68-16,-4 5 49 0,3-1-45 0,-5 5-63 16,-3 0-71-16,0 4-49 0,0-2-24 0,0 2-12 15,0 0-2-15,0 0-2 0,0 0 3 0,0 0 2 16,0 0 3-16,0 0 2 0,0 17 1 0,0-17-2 16,0 20 2-16,0-20 5 0,0 27-4 0,0-10 1 15,-13 0 0-15,13 0-3 0,0 0 1 16,0 1 1-16,0 0-5 0,-9-1 6 0,9 0-2 15,-5-1-12-15,5-2-1 0,-3-1-19 0,3-2-8 16,0-1 1-16,0-3-6 0,0-2 9 0,0-1 13 16,0-1 10-16,0-2 12 0,0-1 3 0,0 0-10 15,0 0-15-15,0 0-5 0,0 0 2 0,17-19 12 16,-17 19 5-16,0-18 1 0,13 5 0 0,-13-1-5 16,0-1 6-16,6-2 5 0,-6-1-3 0,0-1 5 15,0 0 0-15,0 1-1 0,3-1 1 0,2 1-4 16,-5 1 2-16,3 2 13 0,0 3 5 0,1 0 8 15,3 2-5-15,-4 2-8 0,-2 3-6 0,-1 1-4 16,3 1 0-16,2 1-10 0,-3 1 2 0,-2 1-4 16,3 0 0-16,-3 0 5 0,1 0 6 15,2 0 5-15,5 20 0 0,-2-20 0 0,2 22-9 16,1-9 2-16,2 3-4 0,-1 1-8 0,-3-1-22 16,3 0-32-16,-4 1-13 0,2-1-24 0,-2 0 9 15,-3 0 3-15,0-1-6 0,2-2 11 0,1-1 2 16,-6-1 12-16,2-4 21 0,-1 0 19 0,-1-2 17 15,0-3 19-15,0 0 4 0,0-2 0 0,0 0-2 16,0 0-1-16,0 0-2 0,0-23 14 0,0 23 25 16,0-23 4-16,0 8 7 0,0-1 7 0,-14-2-10 15,14 0 5-15,0-1 7 0,0-1-8 16,0 1 19-16,-9-1 8 0,9 2-5 0,0 1 16 16,0 2-23-16,0 0-17 0,0 2-10 0,0 2-24 15,20 2-14-15,-20 0-3 0,14 4-2 0,-14 1-6 16,22 3 0-16,-11 1 4 0,4 0 0 0,1 0 5 15,-2 28 1-15,1-12-3 0,1 4 4 0,-4 2-2 16,2 5-12-16,-2 1-24 0,-2 2-54 0,-1 2-57 16,-4-1-53-16,-2 1-44 0,-3 0-31 0,0-2-49 15,0 0-88-15,0-3-161 0,-19-1-36 0,19-4 106 16</inkml:trace>
  <inkml:trace contextRef="#ctx0" brushRef="#br0" timeOffset="-108449.93">2135 12868 2112 0,'5'-9'56'0,"1"2"25"0,-1 2 56 0,-2-2 50 16,-3 0-18-16,3-1-2 0,-3 3-9 15,5 0-13-15,-5 0-10 0,0 2-11 0,3-1-43 0,-3 1-37 16,0 1-28-16,0 1-11 0,0-1-8 16,0 2-2-16,0 0 0 0,0 0-5 0,0 0 5 15,0 0 3-15,0 0 4 0,0 0 6 0,-19 0-5 16,19 21 0-16,-12-21-12 0,12 18-13 0,-22-18 1 16,11 17-6-16,0-17 2 0,-3 17 8 0,3-17 1 15,2 16 0-15,-3-9 8 0,1 0 1 0,2 1-3 16,-1 0 0-16,2 0-5 0,4 0 6 0,-1 1 2 15,2-2 3-15,1 2 1 0,1-1 0 0,1-1 0 16,0 1-3-16,0-1 0 0,0 0-6 0,0-1 0 16,22-1 8-16,-22 1-3 0,17-3 5 0,-17-1 6 15,18-2-1-15,-18 0 5 0,25 0-2 16,-11 0-7-16,-5 0 3 0,5-22-1 0,-3 22 2 16,2-17 4-16,-1 17-5 0,-4-20 7 0,3 8 19 15,-5 0 14-15,2 0 23 0,-2-1 10 0,0 2 4 16,-3 0-1-16,-1-1-12 0,1 2-2 0,-3 0-10 15,1 3 0-15,-1 1-6 0,0 1-10 0,0 0-18 16,0 2-15-16,0 1-6 0,0 2-4 0,0 0-1 16,0 0-2-16,0 0 0 0,0 0 1 0,0 0 5 15,0 17 1-15,0-17-3 0,0 19 9 0,0-5-3 16,-17 2 2-16,17 2 4 0,0 3-20 0,0 2-37 16,0 0-60-16,0 2-65 0,0 1-59 0,0-2-18 15,0 3-9-15,0-1-17 0,0-1-44 0,0 0-125 16,19-4-192-16,-19-1 73 0,0-4 116 15</inkml:trace>
  <inkml:trace contextRef="#ctx0" brushRef="#br0" timeOffset="-108242.25">2245 12978 2880 0,'21'-17'45'0,"-21"2"68"0,23 0 76 0,-23 3 57 15,17-1 1-15,-17 2-52 0,11 4-71 0,-11 1-58 16,0 3-47-16,5 1-23 0,-5 0-8 0,0 2-2 15,0 0 0-15,0 0 6 0,0 0 6 0,0 0 1 16,0 24 6-16,0-24 0 0,0 26 1 0,0-8 0 16,0 1-4-16,0 2-28 0,0 2-46 15,0 1-51-15,0-1-61 0,0 0-44 0,0 0-39 16,0-1-44-16,0-2-75 0,0-3-123 0,12-2-176 16,-12-4 96-16</inkml:trace>
  <inkml:trace contextRef="#ctx0" brushRef="#br0" timeOffset="-108107">2367 12821 2805 0,'0'-21'36'0,"15"2"16"15,-15 2 46-15,9 4 11 0,-9 0-37 0,13 2-21 16,-13 4-73-16,8 4-92 0,-8 0-87 0,0 3-87 16,0 0-85-16,0 0-134 0,0 0-101 0,0 26 91 15</inkml:trace>
  <inkml:trace contextRef="#ctx0" brushRef="#br0" timeOffset="-107650.45">2519 12916 3348 0,'6'-18'46'16,"3"18"96"-16,-3-19 79 0,1 19 35 0,0-23-19 16,-4 14-74-16,2 9-66 0,-5-13-33 15,2 13-29-15,-2-7-20 0,0 7-14 0,0-4-6 16,0 4 1-16,0 0-5 0,0 0-1 0,0 0 3 15,-17 0 6-15,17 0 1 0,0 20 1 0,-22-20-2 16,22 19-4-16,-14-6 9 0,14 2-2 0,-9 1 2 16,9 3-1-16,-10 1-10 0,10 0 9 0,-3 1-6 15,3-1 5-15,0 2 2 0,0-2-10 0,0-2 9 16,0 0-3-16,0-1-1 0,0-3-4 0,0 0-15 16,0-4-9-16,0 1-2 0,16-3 3 0,-16-2 16 15,0-1 4-15,0-3 8 0,11 1 10 0,-11-3-6 16,0 0 4-16,0 0-2 0,7 0-6 0,-7 0 2 15,5-23 2-15,3 23-1 0,-4-23 1 0,0 8 3 16,2-2-6-16,-6-3-1 0,0-3-4 0,0-1 1 16,0 0 6-16,0-2 0 0,0 0-3 15,-16-2-5-15,16 2 0 0,0 1 0 0,-12 0 6 16,12 1 3-16,0 3 1 0,0 1 8 0,0 3-1 16,0 4-1-16,0 1 0 0,22 2-13 0,-22 4-4 15,23 2 3-15,-23 4-6 0,32 0 3 0,-13 0 6 16,6 25-4-16,-2-8 7 0,4 6-3 0,-3 3-4 15,-2 4-13-15,1 1-33 0,-2 4-31 0,-7 1-34 16,-5-1-39-16,-5 2-46 0,-4 2-56 0,0-2-75 16,-21 1-92-16,21-1-130 0,-39-1-222 15,13-4 112-15</inkml:trace>
  <inkml:trace contextRef="#ctx0" brushRef="#br0" timeOffset="-106759.25">3344 12709 2972 0,'0'-17'71'0,"14"1"58"0,-14 4 76 15,8-1 76-15,-8 1-21 0,9 2-20 0,-9 1-39 16,0 5-51-16,0 1-37 0,0 3-28 0,0-1-30 16,0 0-25-16,0 1-16 0,0 0-14 0,0 0-13 15,0 0 2-15,0 0 2 0,0 0-2 0,0 18 10 16,0-18-6-16,-20 27 6 0,20-7 7 0,-15 5-6 15,15 4 6-15,-17 2-4 0,17 6 7 0,-14 2-3 16,14 1-25-16,-14-1-28 0,8 2-61 16,-1-1-53-16,3-1-54 0,-7-1-76 0,6-3-52 15,-6-3-60-15,5-3-73 0,-6-2-121 0,5-3-153 16,0-6 118-16</inkml:trace>
  <inkml:trace contextRef="#ctx0" brushRef="#br0" timeOffset="-106414.29">3428 12922 2997 0,'20'-26'42'0,"-4"2"34"0,-1 4 80 16,-1-1 64-16,-3 1 18 0,-1 2-2 15,-4 2-60-15,-1 6-55 0,-5 2-60 0,1 3-40 16,-1 1-19-16,0 2-10 0,0 1-7 0,0 1 2 16,0 0 5-16,0 0-3 0,0 0 10 0,0 20 3 15,0-20-1-15,-20 25-1 0,20-10-5 0,-16 4-17 16,16 2-26-16,-17 0-25 0,17-1-12 0,-20 1 13 15,11 0 10-15,-2-2 2 0,-1-1 6 0,1-2-12 16,-3-2 5-16,1-2 29 0,1-2 3 0,-1-3 17 16,7-1 9-16,-3-2 3 0,6-2 8 0,1-1 4 15,1 0 14-15,1-1 0 0,0 0-1 0,0 0-1 16,0 0-4-16,0 0 19 0,17 0 3 0,-17 0 1 16,0 0-10-16,15 0-23 0,-15-12-9 0,0 12-5 15,14 0-3-15,-14 0-3 0,0 0 6 0,14 0 3 16,-14 0 1-16,8 22-23 0,0-22-37 15,-4 23-49-15,6-9-63 0,-6 2-45 0,-1 0-45 16,4 1-50-16,-6 0-66 0,1 0-126 0,-2-2-148 16,0-2 98-16</inkml:trace>
  <inkml:trace contextRef="#ctx0" brushRef="#br0" timeOffset="-105986.61">3559 13058 3164 0,'14'-12'34'0,"0"-1"85"15,-5 1 75-15,-1 0 55 0,3 0 13 0,-8 1-56 16,-3 5-64-16,0 1-50 0,0 2-49 16,0 1-29-16,0 1-16 0,0 0-7 0,0 1 2 15,0 0-3-15,0 0 4 0,0 0 4 0,0 0-1 16,0 15 1-16,0-15 1 0,0 17-1 0,0-17 1 16,0 22 2-16,0-10 2 0,0 2-4 0,-16 1 0 15,16-1 2-15,0 1-3 0,0-1-11 0,-11 0-16 16,11-1-9-16,0 1-21 0,0-4-1 0,0 0 8 15,0-3-11-15,0-1 16 0,0-1 16 0,0-2 6 16,0-1 22-16,0-1 8 0,0-1 3 0,0 0-3 16,0 0-3-16,0 0-2 0,0 0-4 0,0-20 5 15,0 20-1-15,0-20 2 0,16 8-4 16,-16-3 1-16,0 0 3 0,0-2-3 0,0-1 1 0,11 0 1 16,-11-2 0-16,0 1 5 0,15 0 5 15,-15 0-4-15,13 2 4 0,-6 1 0 0,4 1 3 16,0 1 0-16,-3 3-5 0,4 2-5 0,-1 2-7 15,-2 2 1-15,4 2-4 0,-1 3 0 0,1 0 7 16,-1 0-5-16,2 24 1 0,-2-24-3 0,1 33-1 16,1-12 5-16,-2 4-27 0,1 0-33 0,-7 2-45 15,-1 0-50-15,-1 1-24 0,-4-1-28 0,0-1-29 16,0-1-39-16,0 0-57 0,-25-1-103 0,25-4-206 16,-20-3 46-16,20-2 109 0</inkml:trace>
  <inkml:trace contextRef="#ctx0" brushRef="#br0" timeOffset="-105639.78">3990 13052 2679 0,'13'-12'40'0,"1"2"39"0,-5 1 65 0,-1 0 59 16,-1 0 4-16,1 3-23 0,-6 1-64 0,-1 4-58 15,1-1-50-15,-2 2-17 0,0 0-5 0,0 0-4 16,0 0 7-16,0 0 3 0,0 0 7 0,0 20 1 15,0-20 1-15,0 20-4 0,0-6-1 0,0 0-2 16,0 3 2-16,0 0 0 0,0 0-2 16,0 0 3-16,0 1-1 0,0-1 3 0,0-2 1 15,-17 1-25-15,17-1-30 0,-17-2-24 0,17-1-18 16,-25-3 8-16,9-4 17 0,-2-1 14 0,2-3 20 16,-2-1 15-16,2 0 13 0,0-18 7 0,4 18-2 15,6-26 1-15,-3 11 4 0,5-2 12 0,4-2 9 16,0-1 16-16,0 0-2 0,0 1 0 0,30 0-2 15,-30 1-17-15,22 2-5 0,-22 1-12 0,25 3-7 16,-25 2 0-16,17 2-13 0,-5 2-38 0,-12 3-67 16,14 1-64-16,-14 2-60 0,11 0-49 15,-11 0-69-15,6 25-140 0,-4-25-93 0,1 22 90 0</inkml:trace>
  <inkml:trace contextRef="#ctx0" brushRef="#br0" timeOffset="-105135.33">4058 13016 2714 0,'21'-13'31'0,"-21"2"30"0,17 1 38 15,-17 0 18-15,12 1-30 0,-12 2-32 0,6 4-42 16,-6 1-17-16,0 2-7 0,0 0 6 0,0 0 2 16,0 0-1-16,0 0 8 0,0 17-21 0,0-17-14 15,-15 19-5-15,15-19-11 0,0 25 9 16,0-11 11-16,0 0-8 0,0-1 6 0,0 1 4 15,0-2 4-15,0-2 16 0,0-2-1 0,0-1 8 16,0-2-3-16,0-1 1 0,0-3 3 0,0-1 3 16,17 0 6-16,-17 0 24 0,14 0 10 0,-14 0 2 15,17-21 15-15,-6 21-15 0,0-17-4 0,-5 17 18 16,5-17-6-16,-5 17 4 0,3-19-2 0,-3 19-17 16,2-14-1-16,-3 6-2 0,-2 8 3 0,3-9-13 15,-1 9-14-15,-5-7-16 0,3 7-12 0,-3-3-3 16,0 3 5-16,0 0-2 0,0 0 9 0,0 18 7 15,0-18-5-15,0 23-7 0,0-7-6 0,0 1-13 16,0 2-16-16,0 0 2 0,-14 0-1 16,14 1 8-16,0 0 5 0,0-2-6 0,0 1-9 15,0-2-3-15,0-3 20 0,0-1 14 0,0-3 20 16,0-3 3-16,0-4-6 0,0-2 0 0,0-1-3 16,0 0 2-16,23 0 8 0,-23-24 21 0,17 24 9 15,-17-28 17-15,19 12 8 0,-7-3-18 0,-2-1 13 16,-1-1-6-16,2 1-12 0,-5-1 12 0,5 1-18 15,-5 1-14-15,4-1-2 0,-6 4-13 0,5 0-4 16,-4 4-1-16,1 1-1 0,-3 4-34 0,1 1-51 16,-3 2-65-16,-1 2-84 0,2 1-57 0,-2 1-33 15,0 0-60-15,0 0-109 0,0 0-90 16,0 20 81-16</inkml:trace>
  <inkml:trace contextRef="#ctx0" brushRef="#br0" timeOffset="-104218.87">4628 12821 2900 0,'0'0'42'16,"5"-6"31"-16,-4 6 41 0,-1-5 39 0,0 2-24 15,0 0-27-15,0 2-40 0,0 1-40 0,0 0-22 16,0 0-8-16,0 0-1 0,0 0 5 16,0 0 6-16,0 18-1 0,0-18 8 0,0 27-4 15,-18-7-4-15,18 6 8 0,0 2-7 0,-17 5 1 16,17 0 2-16,-17 4-12 0,9-2-69 0,8 1-58 16,-16-2-75-16,10 0-82 0,-3-3-60 0,-2-2-102 15,2-3-197-15,-1-5 46 0,4-1 127 0</inkml:trace>
  <inkml:trace contextRef="#ctx0" brushRef="#br0" timeOffset="-103826.73">4689 13164 3169 0,'17'-10'49'16,"-2"-1"52"-16,1 1 70 0,-8-1 72 16,2 0-10-16,-6 0-36 0,0 2-26 0,-1 2-36 15,-3 2-9-15,0 0 13 0,0 3-27 0,0-2-41 16,0 2-31-16,0 2-26 0,0 0-21 0,0 0 4 15,0 0-1-15,0 0-1 0,0 0 3 0,0 0-2 16,0 0 2-16,0 0-7 0,0 0-4 0,0 0-6 16,19 11-9-16,-19-11 4 0,15 0 0 0,-15 0 8 15,18 0 7-15,-8 0-2 0,-2 0 4 0,0 0-4 16,-2 0 5-16,-1 0 0 0,4 0-5 0,-3-17 3 16,2 17-15-16,-3-17-9 0,1 17-4 15,-1-22-15-15,-1 10 2 0,-2 0 9 0,2 1 4 16,0 0 11-16,-4 1-2 0,0 1-18 0,0 1-16 15,0 2-10-15,0 1-8 0,0 2 3 0,-28 0 8 16,28 3 1-16,-28 0 10 0,12 0-3 0,-2 17-7 16,-1-17-3-16,-3 19-3 0,4-19 6 0,-1 28 7 15,3-13 10-15,2 2 6 0,2 2 5 0,4-1 5 16,2 1-4-16,3 0-18 0,3 0-9 0,0 1-17 16,0-2-16-16,0 0-4 0,26-1-12 0,-26-1-16 15,22-2-11-15,-22 0-27 0,26-2-53 0,-13-1-96 16,-2-3-164-16,0-3-32 0,3-2 85 0</inkml:trace>
  <inkml:trace contextRef="#ctx0" brushRef="#br0" timeOffset="-103437.75">5244 12793 2907 0,'8'-6'43'0,"-3"0"10"0,1 2 24 0,-1 1 8 16,-2-2-44-16,1 3-11 0,0-1-30 0,-4 3-10 15,0 0 7-15,0 0 41 0,0 20 9 0,0-20 8 16,-22 29-1-16,22-8-41 0,-17 4 0 0,17 5-9 16,-19 3 2-16,19-2 1 0,-14 5-6 15,14 0 6-15,-12-2 0 0,12 1-5 0,-13 0-53 16,6-3-57-16,0 1-78 0,-2-3-92 0,-3 0-80 0,2-3-154 15,-2-2-175-15,1-5 95 0</inkml:trace>
  <inkml:trace contextRef="#ctx0" brushRef="#br0" timeOffset="-103182.7">5098 13148 2547 0,'0'-15'50'0,"10"1"17"0,-10 1 44 0,6 3 24 16,-6-1-40-16,6 2-15 0,-6 2-46 0,0 4-28 15,0 0-9-15,0 2-6 0,0 1 5 0,-20 0 0 16,20 0-33-16,-19 0-24 0,19 15-26 0,-26-15-28 16,17 19 6-16,-2-19 2 0,-3 21 0 15,6-9-7-15,0 0 0 0,1 0 10 0,7-1 1 16,-8 0 32-16,8 0 25 0,0-1 15 0,0-1 20 16,0 0 6-16,17-1-1 0,-17-2 6 0,25 1-2 15,-25-2 4-15,25-1-1 0,-11-3 2 0,1-1 2 16,1 2-7-16,-2-2 4 0,1 0-35 0,-1 0-62 15,2 0-115-15,-2 0-174 0,-2-19-57 0,2 19 64 16</inkml:trace>
  <inkml:trace contextRef="#ctx0" brushRef="#br0" timeOffset="-102657.74">5414 12987 2331 0,'4'-10'12'15,"1"1"62"-15,3 1 52 0,-4 1 33 0,1-1-7 16,1 2-60-16,-4 2-52 0,-1 3-37 0,2 0-8 16,-3-1 1-16,0 2-24 0,0 0 1 0,0 0 1 15,0 0-21-15,0 0 2 0,-18 0-18 0,18 20-17 16,-17-20 6-16,17 14 12 0,-24-14 11 0,10 13 8 16,4-13 7-16,-3 10 7 0,2-10 8 15,-3 9 8-15,7-9 3 0,-3 6-12 0,4-6-10 0,0 7-1 16,3-1 3-16,1-1 8 0,2 0 9 15,0 1-8-15,0 0 0 0,0 0 3 0,17 0 4 16,-17 0 13-16,19 0 4 0,-19-2-1 0,22-2-1 16,-22 1 0-16,21-3 2 0,-8 0 16 0,-1 0 16 15,-3 0 28-15,2 0 27 0,0 0-1 0,-1-21 18 16,0 21 4-16,1-14-9 0,-3 14 17 0,1-16-3 16,-2 16 2-16,2-15 12 0,-6 15 6 0,5-14 10 15,-2 14-8-15,-5-9-18 0,1 9-20 0,0-5-31 16,-1 5-22-16,2 0-17 0,-1 0-16 15,-2 0-15-15,0 0-5 0,0 0-2 0,3 0 33 16,-2 0 50-16,1 15 21 0,1-15 17 0,2 20-28 16,-1-9-45-16,0 2-13 0,-1 1-13 0,1 2 3 15,-2-2 12-15,-1-1 3 0,-1 0 1 0,0 0-2 16,0 1-12-16,0 0-9 0,0 0-3 0,-18 2-3 16,18-1-3-16,-19 1 0 0,19 1 1 0,-20 1-2 15,4 0 2-15,1 0-1 0,-1 1 1 0,1-1 3 16,-5 2 3-16,1 0-25 0,-4-1-31 0,-1 0-30 15,1 0-51-15,-3 2-34 0,1-2-50 0,0-3-68 16,2-4-43-16,-4 0-48 0,3-4-54 0,3-5-125 16,1-3-167-16,5 0 106 0</inkml:trace>
  <inkml:trace contextRef="#ctx0" brushRef="#br0" timeOffset="-102258.04">5600 13125 3398 0,'22'-10'35'0,"-2"1"77"15,-5-1 73-15,-5-2 35 0,0 1-13 0,-3 2-40 16,-4 1-38-16,-3 4-2 0,0 0 9 0,0 2-18 16,0-1-20-16,0 0-39 0,0 2-24 0,0 1-22 15,0 0-18-15,0 0 5 0,0 0-6 0,0 0 6 16,0 0 0-16,0 0-8 0,0 0-1 0,0 0 1 16,15 0 5-16,-15 0 6 0,17 14 1 0,-17-14-4 15,25 0 1-15,-12 0-1 0,1 0 3 16,-4 0-1-16,8 0-1 0,-8 0 0 0,4 0-2 15,0-21-4-15,-1 21-2 0,-1-23 5 0,-1 9-3 16,0 1 2-16,0-2-6 0,-5 1-7 0,3 0 2 16,-4 0 1-16,0 1 5 0,1 1 6 0,-3 1-10 15,-2 2-4-15,-1 1-23 0,0 0-15 0,0 3 1 16,0 1-7-16,-20 3 10 0,20-1 7 0,-26 2-2 16,9 0 6-16,-3 0 13 0,-4 28-6 0,3-13-20 15,-4 4-17-15,2 4-20 0,-1 2-8 0,1 2 12 16,3 1 9-16,3 2 22 0,1 0 20 0,7 0 15 15,-2-1-17-15,6 0-23 0,1 0-23 0,4-2-20 16,0-3-6-16,0 0-8 0,0-2 0 0,0-1-12 16,28-4 0-16,-28-1-10 0,24-1-29 15,-8-3-36-15,3-2-74 0,1-2-127 0,3 0-204 16,-1-4 74-16</inkml:trace>
  <inkml:trace contextRef="#ctx0" brushRef="#br0" timeOffset="-100483.06">603 13435 1959 0,'0'0'28'0,"0"0"11"0,-4 0 13 0,4 0 24 16,0 0-2-16,0 0 8 0,0 0 0 0,0 0-9 16,0 0-18-16,0 0-13 0,0 0-10 15,0 0-13-15,0 0 9 0,0 0 3 0,0 0 11 16,14 0 14-16,-14 0 5 0,0 0 17 0,0 0 10 15,14 0 13-15,-14 0 8 0,0 0-4 0,7 0-13 16,-7 0-29-16,8 0-22 0,0 0-7 0,0 0 5 16,1 0 17-16,0 0 6 0,5 0-7 0,2 0-18 15,-2 0-15-15,3 0-11 0,4 0-8 0,3 0 0 16,2 0 4-16,5 0 34 0,3 0 29 0,7 0 15 16,-3 0 4-16,9 0-26 0,1 0-22 0,5 0-9 15,-3 0 3-15,2 0-11 0,3 11 4 16,-3-11 9-16,4 0-13 0,-3 0 7 0,0 0-1 15,-3 0-11-15,-1 0 5 0,2 0-10 0,-7 0-11 16,7 0 0-16,-4 0-2 0,-2 0-3 0,4 0 5 16,0 0 0-16,-1 0-2 0,0 0 5 0,5 15-2 15,-4-15-3-15,1 16 4 0,4-16-2 0,-3 14 0 16,2-14 4-16,-2 12 14 0,1-12 18 0,-6 10 7 16,1-10-1-16,-1 0-17 0,-2 0-12 0,-1 0-7 15,-4 0-3-15,5 0-1 0,-1 0 5 0,2 0-6 16,-2 0-6-16,3 0 7 0,0 0-12 0,1 0 3 15,1 3 6-15,0-3-4 0,2 5 5 0,-4-2 4 16,4 1 14-16,3-1 15 0,-4 0 12 16,-1 1 4-16,0-1-11 0,-1-1-16 0,-2 1-7 15,2-1-7-15,-2 0-3 0,1 0 3 0,-1 1-8 16,-1-1 0-16,1-1 0 0,4 1-6 0,-1-1 9 16,2 1-3-16,1 0 0 0,2-1 0 0,3 1-6 15,-2-2 3-15,4 2-3 0,1-1 0 0,-3 0 4 16,3 0 1-16,0 2-1 0,-3-2-2 0,-2 1-7 15,3 0 0-15,1 0 5 0,-2 1 3 0,1-1-1 16,0 1 11-16,2 0 2 0,-1-1 13 0,1 0 6 16,-2 0-10-16,2 2-7 0,-3-2-13 0,3 0 0 15,0 2 1-15,-1-1 1 0,-1 0 4 0,0 0 3 16,-2 0 29-16,-2 0 17 0,-2-2-7 16,2-1 1-16,-4 0-32 0,-2 0-10 0,-1 1 3 15,2-1-7-15,1 0 3 0,-3 0-4 0,1 0-3 16,-4 0 3-16,2 2-3 0,-6-1-3 0,-2-1 3 15,-3 1-3-15,-4 0 6 0,-2 0 1 0,-6-1 0 16,-1 2 0-16,-7-2-1 0,-4 1 1 0,-1-1-4 16,-4 0 3-16,-2 0-6 0,0 0-1 0,-3 0 0 15,0 0-21-15,0 0-75 0,0 0-89 0,0 0-99 16,0 0-97-16,0 0-47 0,-16 0-64 0,16 0-88 16,-23 16-234-16,9-16-14 0,-3 17 153 0</inkml:trace>
  <inkml:trace contextRef="#ctx0" brushRef="#br0" timeOffset="-133523.09">6187 5347 1720 0,'-10'-12'21'0,"6"12"5"0,-3 0-8 16,4 0 0-16,2-7-21 0,-1 7-7 0,-1 0 17 15,3-4 15-15,0 4 19 0,0 0 30 0,-1 0 9 16,-4 0 0-16,2 0-13 0,1 0-21 16,-2 0-15-16,-3 0-13 0,3 0-6 0,-3 0 6 15,-2 0 11-15,5 0 7 0,-4 0 7 0,5 0-5 16,-2 0-14-16,2 12-1 0,-2-12-2 0,4 0-4 15,1 0 3-15,0 0 1 0,0 0 0 0,0 0 4 16,0 0 5-16,0 0 8 0,0 0 7 0,0 0 7 16,17 0-11-16,-17 0-13 0,20 0-8 0,-9 0-6 15,4 0 11-15,7 0 3 0,0 0 1 0,4 0-5 16,2 5-10-16,2-5 1 0,4 0-9 0,1 0 2 16,1 0 1-16,5 0-2 0,0 0 8 15,-2 0 5-15,3 0 1 0,-6 0 1 0,4 0-7 16,-6 0-6-16,-1 0-4 0,-2 0 0 0,-3 0-4 15,-2 0 0-15,-4 0 0 0,0 0-5 0,-7 0 3 16,-5 13-2-16,-3-13 1 0,-2 0 2 0,-5 0-1 16,0 8 4-16,0-8 0 0,-34 10 5 0,9-4-3 15,-3-2-2-15,-9 2 4 0,-10-1-6 0,-7-2-1 16,-3-2 1-16,-7-1-3 0,-4 0 3 0,2 0 3 16,1 0-1-16,5 0-2 0,4-16-1 0,9 16 2 15,8 0-2-15,5 0-4 0,14-11 3 0,5 11-5 16,4 0 1-16,9 0 3 0,2 0-1 15,0-9 2-15,33 9-1 0,-10-7 0 0,8 4 7 0,5-1 6 16,9 1 11-16,3 0 1 0,6 0-2 16,-1 3-3-16,8 0-10 0,-7-2-2 0,0 2-4 15,4 0-4-15,-4 0-1 0,0 0 3 0,-4 0-2 16,-3 0 4-16,1 0-3 0,-5 0 0 0,-7 0-1 16,-4 0 0-16,-8 0-2 0,-9 0 1 0,-4 0 5 15,-9 0-1-15,-2 12 3 0,-25-12 1 0,3 0-2 16,-9 17-2-16,-9-17 6 0,-8 14-7 0,-5-14 2 15,-9 12 2-15,-4-12-5 0,0 5 5 0,-3-5-2 16,3 0-1-16,8 0 0 0,4 0-1 0,12 0-2 16,8 0 2-16,7 0 2 0,12 0 0 15,9 0 0-15,6 0-1 0,0 0-5 0,0 0-1 16,31 0 4-16,-8-17 2 0,5 17-4 0,9-14 7 16,2 14-6-16,8-13 1 0,4 13 5 0,0-8-5 15,2 8 1-15,4 0-2 0,-2-6 0 0,-3 6 3 16,-3 0-1-16,-1 0 0 0,-3 0 0 0,-7 0-14 15,-6 0-25-15,-9 0-15 0,-8 0-2 0,-5 0-4 16,-10 0 0-16,0 20-24 0,-30-20-59 0,2 18-79 16,-8-18-110-16,-9 19-227 0,-9-19-60 0,-5 0 91 15</inkml:trace>
  <inkml:trace contextRef="#ctx0" brushRef="#br0" timeOffset="-132428.41">3891 4494 2549 0,'0'0'36'0,"8"0"12"0,-8-13 26 16,12 13 34-16,-12 0 3 0,8 0 23 0,-8-13 11 16,4 13-2-16,-4 0-9 0,0 0-13 0,0-5-16 15,0 5-25-15,0 0-19 0,0 0-21 0,0 0-22 16,0 0-11-16,0 0-9 0,0 0-3 0,0 0 2 15,0 0 7-15,0 17 13 0,0-17 11 0,0 31 9 16,0-8-2-16,0 3-9 0,0 6-10 0,-14 4-6 16,14 1 8-16,0 4 12 0,-14 1 25 0,14 2 10 15,-6-1-6-15,6 1-8 0,-7 0-29 0,3-2-10 16,1 0-2-16,2-1-6 0,-4-1 7 0,4-3-1 16,-1-1-5-16,2 0 4 0,0-2-9 0,0-4 5 15,0-1-1-15,0-1-9 0,0-4-42 16,0-1-62-16,16-4-76 0,-16-3-92 0,0-3-50 15,0-3-36-15,0-3-41 0,0-4-156 0,0-3-175 16,0 0 92-16</inkml:trace>
  <inkml:trace contextRef="#ctx0" brushRef="#br0" timeOffset="-130916.23">3925 4418 1946 0,'0'0'3'0,"0"0"-3"16,0 0 0-16,0 0-3 0,0 0 0 0,0 0 0 15,0 0 3-15,0 0 7 0,0 0 3 0,-9 0 16 16,9 0 14-16,0 0 10 0,0 5 14 0,0-5 10 16,0 0 5-16,0 3 11 0,0-3 3 0,0 1-3 15,18 1-3-15,-18-1-4 0,17 1-5 0,-17 2-4 16,22-1-9-16,-8 0-8 0,2 1-13 0,1 1-7 16,4 0-8-16,0-1-13 0,0 3-1 15,7-3 13-15,0 2 9 0,2 0 10 0,2 0 5 16,1-1-11-16,1 1-8 0,3-1-10 0,1-1-8 15,0 0 3-15,1 0 8 0,3-2 10 0,-6 0 9 16,4 0 0-16,-4-1-4 0,3-1-7 0,-4 0-10 16,-1 0-4-16,1 0-5 0,-1 0 4 0,0 0-1 15,2 0-7-15,-2-15-1 0,1 15-6 0,1 0 3 16,-3 0 6-16,1 0-3 0,5-10 0 0,-4 10-4 16,0 0-4-16,2-8 5 0,-1 8-4 0,-2 0 0 15,4-6 1-15,-2 6-5 0,3-1-2 0,-2 0-1 16,5 1 0-16,-1 0 4 0,2 0 3 15,0-2 1-15,2 2 0 0,-1 0-3 0,1 0 0 16,0 0 12-16,-3 0 23 0,4 0 7 0,-1 0 0 16,0 0-9-16,2 0-24 0,-2 0-5 0,2 0-4 15,-2 0 0-15,0 0-3 0,-2 0 3 0,1 0 2 16,-3-11-6-16,1 11 6 0,3 0-4 0,-4 0 6 16,-2-8-1-16,1 8-2 0,-3 0 0 0,2-6-2 15,-5 6 4-15,-1-6-2 0,-1 3-4 0,-1 1 1 16,0-1-1-16,-3 1 0 0,0 1 1 0,0-1 3 15,0 1-3-15,0 0 1 0,0 1 2 0,-3-1-9 16,-2 0 2-16,2 1 5 0,-6 0 0 0,1 0 3 16,-5 0-1-16,1 0-3 0,-2 0 4 0,0 0 1 15,-3-1-2-15,-4 1-2 0,3 0-2 16,-6 0 1-16,4 0 5 0,-3 0 1 0,-1 0 17 16,1-2 15-16,0 1 4 0,-2 1-1 0,-2 0-20 15,1 0-14-15,3-2-5 0,-4 2-1 0,1 0 0 16,1 0 1-16,-2 0-6 0,2 0 3 0,2 0 1 15,0 0-2-15,-2 0 4 0,5 0-1 0,-2 0-3 16,-1 0-1-16,4 0 2 0,-3 0-3 0,2 0 8 16,-2 0 0-16,3 0-3 0,-1 0 4 0,0 0-7 15,-3 0 5-15,2 0 0 0,-1-1-3 0,5 1 2 16,-4 0-2-16,2 0 1 0,-1 0-6 0,3-1 7 16,-5 1-4-16,3 0-2 0,-3 0 7 15,4-1-4-15,-4 1 2 0,2 0 1 0,-5 0 1 16,1 0-4-16,2 0 6 0,-1 0-4 0,-5 0 0 15,3 0 1-15,-3 0-5 0,2 0 5 0,1 0-2 16,-2 0 6-16,1 0-1 0,0 0 15 0,-2 0 12 16,1 0 4-16,1 0 7 0,-2 0-10 0,0 0-6 15,0 0-4-15,0 0 3 0,0 0-1 0,0 0-2 16,0 0-7-16,0 0-7 0,0 0-3 0,0 0-6 16,0 0 4-16,0 0-1 0,0 0-11 0,0 0 2 15,0 0 3-15,0 0-2 0,0 0 14 0,0 0 4 16,0 19-9-16,0-19 0 0,0 27-2 15,0-7 4-15,-14 4-1 0,14 5 1 0,0 0 2 16,0 2-1-16,-10 3 7 0,10-1 4 0,0 3 3 16,-7-2-3-16,7 1-3 0,-3-2-4 0,3 1-7 15,-5-2 2-15,0 1-2 0,2-3 4 0,3-1-3 16,-1 0 4-16,-4 0-9 0,0-2-2 0,4-2 8 16,-2 1-5-16,3-2 5 0,-4 0 1 0,3-2-9 15,-2 0 2-15,0-1 6 0,1-2-4 0,1 0 2 16,-1-1-2-16,2-3-7 0,0-1 5 0,0-2 4 15,0-3-4-15,0 4 6 0,-1-3-3 0,1 0-1 16,0-2 3-16,0 1-4 0,0-1 4 0,0 0 1 16,0 0-3-16,0-2 1 0,0 0-3 0,0-1 0 15,0-1 1-15,0-1 7 0,0 1 6 0,0-2 27 16,0 0 24-16,0 0 12 0,0-2 19 16,0 0-1-16,0 0 1 0,0 0 13 0,0 0-2 15,0 0 6-15,0 0 1 0,0 0-5 0,0 0-2 16,0 0-16-16,0 0-14 0,0 0-20 0,0 0-20 15,0 0-9-15,0 0-12 0,0 0-5 0,0 0 4 16,0 0-11-16,0 0-4 0,0 0 1 0,0 0-4 16,0 0-1-16,0 0 12 0,0 0-8 0,0 0 4 15,0 0 0-15,0 0-1 0,-22 0 2 0,22 0-4 16,-24 0 3-16,3-16-3 0,-6 16 0 0,-5 0 0 16,-7-15 4-16,0 15-12 0,-7-14 4 15,2 14-16-15,1-12-50 0,1 12-61 0,6-9-76 16,3 9-69-16,6-5-26 0,6 5-4 0,6 0 5 15,2 0 7-15,3 0-26 0,5 0-35 0,2 0-56 16,3 0-74-16,-3 0-170 0,3 0-112 0,0 0 129 16</inkml:trace>
  <inkml:trace contextRef="#ctx0" brushRef="#br0" timeOffset="-79970.22">6488 2806 1077 0,'0'1'18'0,"0"-1"12"0,0 0 8 16,0 1 7-16,0-1-2 0,0 0 0 0,-14 0 7 16,14 0 16-16,0 0-1 0,0 0 10 0,0 0 15 15,0 0-2-15,0-13 2 0,-6 13 0 0,6 0-13 16,0 0-5-16,0 0-10 0,0 0-19 0,0 0-11 15,0 0-12-15,0 0-5 0,0 0 2 16,0 0-12-16,0 0-4 0,0 0 2 0,-5 0-3 16,5 0 1-16,0 0 2 0,0 0-5 0,0 0 0 15,0 0 3-15,0 0 5 0,0 0 3 0,0 0 10 16,0 0 6-16,0 0 2 0,0 0 5 0,0 0-9 16,0 0 1-16,0 0-8 0,0 0-1 0,0 0-2 15,0 0-3-15,0 0 1 0,0 0-5 0,0 0 2 16,0 0-7-16,0 0 0 0,19 0-1 0,-19 0-1 15,23 0 8-15,-1 0 7 0,-2 0 17 0,0 0 7 16,6 0 2-16,5 12-6 0,2-12-15 0,6 0-6 16,1 0-8-16,7 7 3 0,5-7 4 0,9 0 5 15,3 5 6-15,1-5 5 0,6 0 1 0,1 0 6 16,4 0 1-16,3 0 1 0,-3 0 0 16,0 0 3-16,-2 0 2 0,2-19 3 0,-1 19 7 15,-5 0 0-15,1-16 5 0,-7 16 9 0,4-13 6 16,-1 13-3-16,-5-12-5 0,0 6-14 0,-1-1-24 15,-2 2-12-15,-5-1-3 0,3 1-7 0,-5 1 1 16,0-1-3-16,-2 0-6 0,-5 2 2 0,2-1 2 16,-2 0 0-16,0 1 3 0,1 0-3 0,5 0 2 15,1 2-1-15,2 0-2 0,0-1 6 0,2 0 13 16,0-1 10-16,-2 0 4 0,-1-2 10 16,-5 0-1-16,-3-2-2 0,-3 0-7 0,-1 1-16 15,-4 0-16-15,2 1-3 0,-5 0-3 0,5 2 4 16,-4-2-2-16,3 2 0 0,3 1 2 0,1 0 0 15,3 2-3-15,5 0 1 0,0 0-1 0,3 0 2 16,4 0 2-16,2 23 0 0,1-23 1 0,-1 17-1 16,-1-17 4-16,-4 20-3 0,2-20 2 0,-5 17-5 15,-1-17 0-15,-3 15-4 0,-4-7 4 0,2-2 3 16,-5-1-2-16,-4 1 5 0,0-3-7 0,0 2 2 16,-1-2 4-16,1 3-5 0,3-4 8 0,-4 2-4 15,9 1-2-15,1-2 3 0,1 3-6 0,3-3 0 16,0 1-3-16,2-1 5 0,2 1-5 0,-2-3 3 15,5 3 2-15,-6 0 0 0,4 0 1 0,-4 0-2 16,-2 0 2-16,-3 1-4 0,-1-1 5 16,-9-1 3-16,-2 1-5 0,-4-2-1 0,-2 2-13 15,-7-4-16-15,0 2-18 0,-1 0-23 0,-5-1-22 16,-2 1-17-16,2-1-25 0,-1-1-31 0,-1 2-33 16,-4-1-61-16,-2-1-83 0,-3 0-69 0,-1 2-91 15,-2 0-38-15,0-1 128 0</inkml:trace>
  <inkml:trace contextRef="#ctx0" brushRef="#br0" timeOffset="-79056.16">7116 2894 1338 0,'-11'0'51'0,"7"0"12"15,-1 15 20-15,-1-15 20 0,6 0-16 0,-2 0 11 16,2 0-4-16,0 0 1 0,0 0-16 0,0 0-7 16,0 0 5-16,0 0 0 0,0 0-3 15,0 0-5-15,0 0-18 0,0 0-16 0,0 0-14 16,0 0-8-16,0 0 5 0,0 0 3 0,0 0 2 16,0 0-2-16,0 0 3 0,0 0 2 0,0 0 0 15,19 0 9-15,-19 0-2 0,16 0-7 0,-6 0 1 16,4 0-4-16,3 0-8 0,1 0 6 0,3 0 9 15,3 0 1-15,5 0 6 0,1 0 5 0,5 12-11 16,9-12-7-16,2 0-6 0,12 0-11 0,5 7-3 16,6-7 17-16,11 0 6 0,7 4-1 0,10-4 0 15,3 0-13-15,11 0 0 0,8 0 7 0,4 0 0 16,3 0 0-16,7 0-3 0,5 0-6 0,5 0-6 16,6 0-2-16,0 0-3 0,5 0 2 15,4 0 2-15,5 0 1 0,3 0 7 0,2 0 1 16,-5 0-3-16,1 0 0 0,-4 0-8 0,2 0-3 15,-4 13 2-15,-3-13 2 0,-3 0 8 0,-9 10 11 16,-3-10 12-16,-5 8 11 0,-13-8-6 0,-2 0-3 16,-11 4-4-16,-13-4-1 0,-8 0-1 0,-10 0 1 15,-8 0-6-15,-7 0-14 0,-8-14 1 0,-10 14-8 16,-10 0 0-16,0-14-2 0,-12 14-2 0,-8 0 1 16,1-8-3-16,-5 8-2 0,-7 0 0 0,1 0-4 15,-2-9-31-15,-1 9-38 0,-2 0-54 0,0 0-53 16,0-1-16-16,0 1-25 0,0 0-33 0,-20 0-67 15,20 0-137-15,-21 16-180 0,6-16 86 16</inkml:trace>
  <inkml:trace contextRef="#ctx0" brushRef="#br0" timeOffset="-63634.41">10440 4437 1672 0,'0'0'22'0,"9"0"1"16,-9 0 4-16,0 0 4 0,9 0 3 0,-9 0 15 15,0 0 15-15,0 0 16 0,0 0-14 16,0 0 2-16,0 0-15 0,0 0-19 0,0 0-1 16,0 0-15-16,0 0 2 0,0 0 10 0,0 0-1 15,0 0 2-15,0 0-4 0,0 0-4 0,0 0-5 16,0 0 3-16,0 0 3 0,0 0 5 0,0 0 2 16,0 0 2-16,0 0 2 0,0 0-7 0,0 0 10 15,0 0-2-15,0 0 11 0,0 0 10 0,0 0-4 16,0 0 2-16,0 0-2 0,0 0-6 0,0 0-1 15,0 0-3-15,0 0-12 0,0 0-3 0,14 0-11 16,-14 0 4-16,17 0 2 0,-7 0-1 0,4 0 5 16,1 0-8-16,5 0-3 0,1 0 2 15,-3 0-2-15,5 0 4 0,-1 0 1 0,1 0-1 0,1 0 9 16,2 0 3-16,-3 10 8 0,4-10 2 16,1 0-5-16,1 0 4 0,2 0-6 0,2 6 2 15,-2-6-1-15,1 0-3 0,1 0-1 0,6 0-8 16,-2 0-4-16,2 0-6 0,0 0-9 0,7 0-3 15,4-14-2-15,6 14-2 0,0 0 2 0,6 0-1 16,0 0 4-16,0-7-6 0,2 7 3 0,-1 0 1 16,-1 0-4-16,-4 0 3 0,-4 0-1 0,0 0 2 15,-2 0-1-15,-4 0 2 0,2 0 1 0,-4 0-5 16,1 0 1-16,2 0 12 0,-1 0 18 0,1 0 7 16,-3 0 5-16,2 10-12 0,-1-10-18 15,1 0-8-15,5 0-2 0,-4 0-2 0,1 0 0 16,4 0 3-16,1 4-3 0,2-4 1 0,4 0 0 15,-1 5-3-15,4-3 5 0,3 1-3 0,-1-2 0 16,3 2 0-16,-1-2-5 0,0 1 5 0,-3 0-1 16,-1 0 2-16,0-2 2 0,-5 0-3 0,-5 0-1 15,0 0 5-15,-6 0-3 0,1 0-3 0,-4 0 3 16,-2 0-4-16,2 0-1 0,-1 0 6 0,-4 0 0 16,2 0-1-16,-2 0 4 0,1-12-7 0,-3 12 2 15,0 0 3-15,-1 0 0 0,-1 0 4 0,-4-10-5 16,-1 10-2-16,0 0 1 0,-1-8 0 0,-4 8 1 15,-4-3 1-15,-4 3-4 0,4-4 2 16,-5 3 2-16,-3 1 11 0,-1 0 19 0,-4-2-7 16,0 2 6-16,-4 0-14 0,1 0-16 0,-1 0 3 15,-2 0-8-15,-3 0 2 0,1 0-2 0,1 0 3 16,0 0 4-16,1 0-3 0,-2 0 1 0,2 0 2 16,-1 0-7-16,-1 0 6 0,-1 0-3 0,2 0 1 15,-2 0 6-15,2 0 4 0,-2 0 11 0,1 0 3 16,-1 0 3-16,0 0-5 0,0-1 3 0,0 1 1 15,0 0 1-15,0 0 8 0,0 0-8 0,0 0 0 16,0 0 2-16,0 0-5 0,0 0-4 0,0 0-3 16,0 0-11-16,0 0 0 0,0 0-3 15,0 0-3-15,0 0-5 0,0 0-4 0,0 0 7 16,0 0-1-16,0 0 2 0,0 0 3 0,0 24-7 16,0-10 5-16,0 5 0 0,0 5 5 0,0 5 1 15,0 3-6-15,0 3 6 0,0 3-9 0,-15 0 1 16,15 2 3-16,0-1-1 0,0 2 1 0,-10-2-1 15,10-3 3-15,-9 1-6 0,9 0 5 0,-8-3 3 16,0-2-2-16,2-1 4 0,-2-1-2 0,2-3-4 16,-5 0-4-16,4-2 4 0,-1-1-6 0,-5-2 4 15,7-1 5-15,-3-3-8 0,4 0 8 0,-4-2-2 16,4-1-2-16,1-1 3 0,1-4-6 16,-2-2 3-16,2-1 2 0,3-2 2 0,-2-2 2 15,1 0 0-15,-1-3-3 0,2 0 3 0,0 0 34 16,0 0 25-16,-1 0 23 0,1 0 17 0,0 0-4 15,-2 0-12-15,2 0-7 0,0 0-16 0,0 0-27 16,0 0-15-16,0 0-18 0,-3 0-5 0,3 0-34 16,0 0-85-16,0 0-87 0,-2 0-131 0,2 0-154 15,0 0-135-15,0 0-334 0,0 0-24 0,0 0 188 16</inkml:trace>
  <inkml:trace contextRef="#ctx0" brushRef="#br0" timeOffset="-60965.9">10491 4423 2114 0,'0'-1'25'0,"0"-2"12"0,15 2 2 0,-15-2 25 16,0 1-4-16,13 1 15 0,-13-1 28 0,0 1 5 15,0 0 2-15,0 1-7 0,0 0-8 0,6 0-16 16,-6-2-15-16,0 2-18 0,0 0-22 0,0 0-12 15,0 0-2-15,0 0 5 0,0 0 3 0,0 0-5 16,0 0-4-16,0 0-5 0,0 0-1 0,0 0 38 16,0 0 22-16,0 0 8 0,0 16 13 15,0-16-22-15,0 12-13 0,0-2 25 0,0 1-4 16,0 1 11-16,0 2 8 0,-15 2-20 0,15 2 9 16,0 1-22-16,-13-1-12 0,13 1-21 0,0 0-16 15,-8 0 1-15,8 0 2 0,-6 1 38 0,6 1 7 16,0 0-3-16,0 0-7 0,0 0-35 0,0 3-9 15,0 0 2-15,0-1 3 0,0 0 2 0,0 2 6 16,0-2 32-16,0 1 6 0,0 1 3 0,0-1-4 16,0-2-33-16,0 1-12 0,0-1-5 0,0-1 4 15,0 1-3-15,0-1 5 0,0 0 4 0,0-3-4 16,0 2 10-16,0 0 22 0,0-1-2 0,0-1 0 16,0 2-15-16,0-3-14 0,0 3 0 0,-9-2-8 15,9-2 6-15,0 1-2 0,-9-2-3 0,9 0 2 16,0 0 5-16,-5 0-7 0,2-1-2 15,1-1 5-15,-1 1-6 0,2-1 2 0,-1-1 3 16,2-2 2-16,0-1-2 0,-2-1 1 0,2-3 0 16,0 1-4-16,0-3 4 0,0 0-1 0,0-2-2 15,0 1-1-15,0-2 1 0,0 0 0 0,0 0 2 16,-1 0-2-16,1 0-2 0,0 0-2 0,0 0 6 16,0 0 0-16,0 0 3 0,-2 0-2 0,2 0-4 15,0 0 3-15,0 0-4 0,0 0 1 16,0 0-4-16,0 0-2 0,0 0 4 0,0 0 1 0,-1 0 5 15,1 0-1-15,0 0-3 0,0 0 1 0,0 0-5 16,0 0 7-16,0 0 3 0,0 0-6 0,0 0 6 16,0 0-9-16,0 0-3 0,0 0 10 15,0 0-11-15,0 0 4 0,0 0 3 0,0 0 0 16,0 0 1-16,0 0 2 0,0 0-2 0,0 0-2 16,0 0 1-16,0 0-1 0,0 0 1 0,0 0-3 15,0 0 4-15,0 0 3 0,0 0-4 0,0 0 0 16,0 0 0-16,0 0 0 0,0 0 0 0,0 0 2 15,0 0 3-15,0 0-5 0,0 0 5 0,0 0-5 16,0 0-3-16,0 0 3 0,0 0 0 0,0 0 2 16,0 0-2-16,0 0 3 0,0 0 1 15,0 0-9-15,0 0 5 0,0 0-6 0,0 0 6 16,0 0 3-16,0 0-5 0,0 0 4 0,0 0-2 16,0 0-1-16,0 0 4 0,0 0-6 0,0 0 1 15,0 0 2-15,0 0 2 0,0 0 6 0,0 0-8 16,0 0 4-16,0 0-5 0,14 0 5 0,-14 10 0 15,17-10-4-15,-8 0 0 0,2 4-5 0,3-4 9 16,-3 0-3-16,4 3 6 0,-1-3 3 0,3 0 19 16,0 0 4-16,2 0 5 0,-2 0-1 0,6 0-21 15,-1 0-2-15,-2 0-7 0,5-14-3 0,-3 14-5 16,4 0 8-16,-2 0-4 0,-1-15 3 0,5 15-3 16,-2 0-6-16,1-8 3 0,-1 8-3 15,3-6 6-15,1 6-1 0,-1-6-2 0,-1 6 7 16,2-1-9-16,1 1 3 0,0 0 2 0,0 0-10 15,3-1 7-15,-3 1-4 0,5 0 3 0,-3 0 5 16,2 0-1-16,1 0 1 0,-2 0-7 0,0 0 6 16,2 0 1-16,-3 0-1 0,-1 0 4 0,-1 0-7 15,2 0 4-15,-7 0-4 0,-1 0 4 0,3 0 0 16,0 0-8-16,-5 0 7 0,4 0-6 0,-1 0 3 16,-3 0 3-16,4 0-3 0,2 0 7 0,-3 0-3 15,-2 0-4-15,4 0 1 0,-3 0-7 0,-1 0 2 16,4 0 1-16,-1 0 6 0,-2 0 0 0,1 0-6 15,2 0 9-15,0 0-8 0,-3 0 2 0,1 0-1 16,0 0-6-16,-2 0 7 0,2 0-7 16,-1 0 8-16,-3 0 3 0,-2 0-4 0,2 0 7 15,-1 0-4-15,-1 0-3 0,1 0-4 0,-1 0 0 16,-5 0 4-16,4 0 0 0,-2 0 4 0,2 0 7 16,-2 0-12-16,1-11 4 0,1 11-4 0,0 0-6 15,1 0 7-15,0 0-7 0,-1-7 7 0,-1 7 0 16,1 0-1-16,0-4 4 0,-2 4-3 0,1-2-1 15,-2 1 5-15,2 0-4 0,3 0 4 0,0 0-1 16,-4 0-6-16,4 0 7 0,0-1-4 0,-2 1 6 16,-4 0 4-16,6 0-7 0,-3 0 4 15,1 0-3-15,-2 0 3 0,2-1 8 0,-2 1 0 16,0 0 2-16,3 0-1 0,-2 0-4 0,0 1-3 16,0-1-4-16,4 1-5 0,-2 0 1 0,0 0-1 15,4 0 4-15,-3 0 4 0,3 0 0 0,-1 0-5 16,-3 0-2-16,3 0-5 0,-2 0 4 0,-1 12-3 15,-2-12 0-15,-1 0 7 0,-1 0-8 0,-1 0 5 16,-1 0 2-16,0 0-6 0,-3 0 3 0,5 0 4 16,-4 0-4-16,2 0 0 0,2 0 0 0,-2 0 3 15,1 0-3-15,1 6 4 0,-1-6 0 0,1 0-4 16,1 0 4-16,0 0-7 0,0 0 0 0,-3 0 0 16,3 0 3-16,-5 0 3 0,2 0 4 15,-1 0-7-15,-5 0 0 0,2 0 0 0,3 0-4 0,-7 0 8 16,5 0-4-16,0 0-4 0,-2 0 4 15,4 0 0-15,-1 0 0 0,-1 0 4 0,3 0-4 16,-5 0 0-16,4 0 0 0,0 0 0 0,-2 0 7 16,0 0-11-16,3 0 12 0,0 0-8 0,0 0 0 15,-1 0 7-15,1 0-7 0,-4 0 4 0,1 0-8 16,2-9 3-16,-2 9-2 0,-4 0 11 0,3 0-4 16,-3 0-1-16,1 0-10 0,-3 0 3 0,3 0-3 15,-4 0 7-15,-1 0 4 0,5 0-15 16,-5 0 17-16,0 0-9 0,0 0 10 0,5 0 5 0,-3 0-19 15,-2 0 7-15,6 0 0 0,-4 0-4 16,6 0 15-16,-4 0-3 0,6 0 4 0,-4 0 0 16,-1 0-12-16,4 0 8 0,-2 0 43 0,-3 0 17 15,3 0 3-15,-4 0-7 0,3 0-47 0,-2 0-12 16,0 0-1-16,1 0 1 0,0 0-10 0,-2 0 1 16,-1-10 4-16,2 10-5 0,0 0 5 0,0 0 5 15,-2 0-5-15,3 0 4 0,-2 0-4 0,-1 0 0 16,4 0-4-16,-1 0-1 0,-2 0 10 0,-1-6-14 15,2 6 9-15,0 0 0 0,-6 0 0 0,1 0 4 16,4 0-8-16,-5 0 4 0,3 0-5 0,-4 0 5 16,1 0 5-16,1 0 4 0,-2 0-9 15,3 0 5-15,-3 0-1 0,1 0-9 0,2 0 5 0,-1 0 0 16,0 0 0-16,1 0 0 0,-2 0 10 16,1 0-10-16,1 0 0 0,1 0 5 0,0 0-10 15,-1 0 5-15,-2 0 0 0,2 0-5 0,2 0 5 16,-2 0 0-16,0 0 0 0,-1 0 0 0,-1 0 0 15,-1 0 0-15,5 0 0 0,-5 0 5 0,3 0 0 16,-3 0-5-16,0 0 0 0,2 0-5 0,-1 0-5 16,-1 0 6-16,0 0-1 0,2 0 5 0,-2 0 5 15,0 0-1-15,0 0 1 0,0 0-10 0,0 0 5 16,0 0 0-16,0 0-4 0,0 0 8 0,1 0-4 16,-1 0-4-16,0 0 4 0,0 0-5 0,0 0 1 15,0 0 4-15,0 0 9 0,0 0-9 16,0 0 0-16,0 0 5 0,0 0-15 0,0 0 10 15,0 0 5-15,0 0-5 0,0 0 0 0,0 0 4 16,0 0 1-16,0 0-9 0,0 0 8 0,0 0 1 16,0 0-5-16,0 0 14 0,13 0-9 0,-13 0-10 15,0 0 0-15,0 0 1 0,0 0 8 0,0 0 1 16,0 0 5-16,0 0-1 0,0 0 1 0,0 0 17 16,0 0 18-16,0 0 0 0,0 0-5 0,0 0-9 15,0 0-14-15,0 0-9 0,0 0 4 0,0 0-4 16,0 0-7-16,0 0 3 0,0 0-4 0,0 0 5 15,0 0-1-15,0 0-4 0,0 0 8 16,0 0-4-16,0 0 0 0,0 0 5 0,0 0-13 16,0 0 8-16,0 0-4 0,0 0 0 0,0 0 12 15,0 0-12-15,0 0 4 0,0 0-4 0,0 0-8 16,0 0 5-16,0 0-62 0,0 0-84 0,0 0-118 16,0 0-119-16,0 0-85 0,0 0-114 0,0 0-137 15,0 0-356-15,0 0 93 0,0 0 202 0</inkml:trace>
  <inkml:trace contextRef="#ctx0" brushRef="#br0" timeOffset="-45928.93">14595 8790 2677 0,'0'-1'10'0,"0"-2"11"0,0 1 36 16,12 1 38-16,-12 0 32 0,0-1 33 0,0 1 8 15,0-2-1-15,0 3-4 0,0-2-13 0,0 0-16 16,0 0-4-16,0 0-11 0,0 0-13 0,0 1-4 16,0 0-4-16,0 1-4 0,0 0 6 0,0 0 0 15,0 0-2-15,0 0-3 0,0 0-17 0,0 0-19 16,0 0-21-16,0 0-22 0,0 0-4 0,0 0 75 15,0 0 24-15,0 16 25 0,0-16 35 16,0 16-77-16,0-5-12 0,-18 1-23 0,18 3-49 16,0 2 12-16,0 3-23 0,-13 0 9 0,13 0 3 15,0 0-10-15,0 0 8 0,0 3-7 0,0-2-5 16,0-1 10-16,0 0-9 0,0-2 0 0,0 1 5 16,0-2-17-16,0-3 0 0,0-1-48 0,13-3-52 15,-13-3-58-15,0-3-70 0,0-1-23 0,0 0-22 16,0-2-42-16,9-1-57 0,-9 0-80 0,8 0-76 15,-3 0-121-15,-1-17-186 0,4 17 148 0,-2-18 150 16</inkml:trace>
  <inkml:trace contextRef="#ctx0" brushRef="#br0" timeOffset="-45106.11">14538 8502 2468 0,'0'-2'21'0,"0"2"20"15,0-2 23-15,0 1 17 0,0 0-2 0,0-2-2 16,0 1-13-16,0 1-8 0,0-2-8 0,21 2-3 16,-21 0-3-16,19-1-5 0,-19 2-8 0,19-2-12 15,-5 1-8-15,-2 1-1 0,-1 0-1 0,1 0 10 16,1 0 2-16,1 0 10 0,-2 0 7 0,-1 18-6 16,0-18 0-16,0 13-1 0,3-13-4 0,-4 14-2 15,0-14 0-15,-1 17-1 0,2-9-1 0,-2 1-1 16,4 0-2-16,-7 2-2 0,5 0 15 0,-2 1 4 15,-1 0 3-15,1 3-3 0,-1-1-12 0,1 2 6 16,-4 0 6-16,3 2 0 0,-2 1 8 16,-2 0-2-16,6 2 4 0,-7 0 4 0,3 2 0 15,0-1 2-15,-3 3-12 0,4-2 5 0,-4 1-8 16,0 0-6-16,-2 0 7 0,-1 0-7 0,0 2 2 16,0-1 4-16,0-1-10 0,0 0-5 0,0 2-8 15,0-1-6-15,-20-1 1 0,20-3-3 0,-17 2 3 16,17-3 3-16,-22-1 0 0,22-1 1 0,-18-3-1 15,2 0-3-15,2-1 1 0,0-1-1 0,0-3-4 16,-1 1 4-16,2-4-10 0,-7 0 6 0,6-1-3 16,-3-2-2-16,0-2 4 0,0-1-4 15,0-1 4-15,-3 0-5 0,-3 0 8 0,4 0 2 16,-4-17-6-16,2 17 4 0,1-16-8 0,-1 16 0 16,2-19 7-16,0 19-6 0,4-20 0 0,-2 8-4 15,1 0 4-15,2 0 3 0,0-1 2 0,0 1 1 16,0-1-7-16,5 0-4 0,-5-1 6 0,3-2-2 15,-3 0 2-15,2-1 3 0,1 0-3 0,0-1 2 16,-1-5-2-16,-1 4 4 0,5-1-1 0,-2 0 0 16,-1-1-2-16,4 0 0 0,-2 1-6 0,3 0 6 15,-2 1-1-15,4-1-4 0,2-2 5 0,0 2 1 16,1 0-6-16,1 1 8 0,0 1-1 0,0-1-7 16,0 0 10-16,17 1-8 0,-17 1 1 15,17-1-6-15,-17 1 3 0,20 0 0 0,-6-3 1 16,2 3 5-16,1 0-5 0,-2-1-1 0,5 0-2 15,-4 2 5-15,3 1 4 0,-1-1 2 0,-2 2-6 16,1 3 1-16,0 0-6 0,0 3 1 0,2 0 4 16,-2 3-5-16,0 0-5 0,1 3-29 0,-2 1-32 15,4 1-41-15,-1 0-47 0,-1 0-36 0,3 0-48 16,-3 0-44-16,4 18-48 0,-4-18-56 0,0 16-121 16,-3-16-218-16,1 13 102 0,-1-13 123 0</inkml:trace>
  <inkml:trace contextRef="#ctx0" brushRef="#br0" timeOffset="63035.96">14087 10145 1805 0,'0'0'13'0,"0"0"8"0,0 1 3 16,0 0 17-16,0-1 0 0,0 0 16 0,0 0 8 15,0 0-12-15,0 0-5 0,0 0-14 0,0 0-6 16,0 0 0-16,0 0-1 0,0 0-13 0,0 0-3 16,0 0-1-16,0 0-6 0,0-12 6 0,0 12-1 15,-12 0 3-15,12 0 5 0,0 0 6 0,0 0 5 16,0 0 2-16,0 0-5 0,0 0 0 0,0 0-2 16,0 0-1-16,0 0 8 0,0 0 3 0,0 0 6 15,0 0 5-15,0 0 2 0,0 0-2 0,0 0-12 16,0 0-12-16,0 0-10 0,16 0-6 0,-16 0 1 15,10 0 2-15,-10 0 4 0,21 0 0 16,-9 0 1-16,2 0-1 0,1 0-9 0,3 0 1 16,3 0-3-16,3 0 1 0,2 0 1 0,3 0-2 15,2 0 3-15,5 0 8 0,3 0 8 0,3 0 9 16,8 0 5-16,-1 0 3 0,1 0 4 0,0 0 12 16,2 0 0-16,-2 0-8 0,0 0-8 0,-4 0-16 15,-1 0-6-15,-4 0-1 0,-4 0 6 0,-1 0 5 16,-7 0 10-16,-1 16 0 0,-8-16-11 0,-4 0-9 15,-4 0-12-15,-3 9-2 0,-4-9 2 0,-5 0 0 16,0 0 4-16,0 8-4 0,-19-8 2 0,19 0 0 16,-32 5-2-16,6-5 2 0,-2 0-2 15,-5 0 1-15,-1 0-1 0,-7 0 0 0,4 0 0 16,-6 0-2-16,1 0 0 0,0 0 0 0,-2 0 0 16,1 0 2-16,-2-13 0 0,2 13 0 0,1 0-2 15,1 0 0-15,1 0 0 0,7 0 0 0,2 0 2 16,8 0-4-16,0 0 2 0,7 0-2 0,7 0 4 15,0 0 0-15,4 0-2 0,-1 0 2 0,4 0-4 16,2 0 2-16,0 0-2 0,0-8 2 0,0 8 0 16,19 0 0-16,-19-5 4 0,26 3-4 0,-10-1 0 15,7 2 3-15,0-1 1 0,5 0 4 0,3 0 2 16,0 2-1-16,3-1-5 0,4-1-2 0,0 2-2 16,-3 0-2-16,2 0 4 0,-1 0 0 15,-2 0 0-15,3 0 2 0,-6 0-4 0,-5 0 1 16,-1 0 1-16,-5 14-4 0,-4-14-2 0,-4 0 2 15,-7 0 2-15,-5 10 0 0,0-10 8 0,0 0-2 16,-33 12-4-16,15-12 6 0,-9 8-6 0,-4-8-2 16,-4 7 2-16,-7-7-1 0,1 0-1 0,-4 0 2 15,-1 0-2-15,2 0-2 0,-1 0 0 0,3 0 0 16,7 0-3-16,5 0 1 0,2 0 4 0,10-13-2 16,2 13 7-16,5 0-3 0,5 0 0 0,1 0 0 15,4 0-2-15,1 0-4 0,0 0 0 0,0-7 0 16,23 7-2-16,-23-4 6 0,30 1-1 0,-13 0 5 15,8 1 6-15,-2 0 2 0,6 0-3 0,2 1-1 16,7 1-4-16,-1 0 0 0,-3 0 4 16,3 0-8-16,-1 0 2 0,-2 0-2 0,0 16-5 15,-3-16 7-15,-4 0-6 0,-7 14 0 0,0-14 0 16,-9 0 2-16,-2 11 4 0,-9-11 0 0,0 7 4 16,0-7-4-16,-34 0 2 0,12 10 0 0,-2-10 0 15,-9 5-3-15,-3-5-2 0,-3 0-1 0,-2 0 0 16,2 0 0-16,-2 0 1 0,-1 0 3 0,8 0-4 15,3 0 4-15,5-16 0 0,7 16-4 0,4 0 2 16,4 0 0-16,5 0 4 0,6 0 2 0,0 0 0 16,0 0-4-16,0-10 0 0,28 10 11 15,-28 0 9-15,35-6 21 0,-7 6 5 0,2-2-8 16,4 2-7-16,2 0-19 0,4 0-5 0,-3 0-7 16,5 0-1-16,-3 0 2 0,-2 0-2 0,2 0-2 15,-6 14-1-15,-4-14-6 0,-4 0 0 0,0 11 1 16,-11-11 0-16,-3 0 4 0,-7 12 2 0,-4-12 4 15,0 9 0-15,-31-9 1 0,5 7 1 0,-4-7-1 16,-9 5-5-16,-6-5-5 0,-7 0-7 0,-1 0-11 16,-5 0-9-16,-1 0-1 0,7 0 6 0,-6-19 6 15,9 19 14-15,0 0 8 0,6-14 3 0,4 14 1 16,7 0-4-16,8-13-2 0,3 13 9 0,5 0 9 16,8-10 3-16,7 10-1 0,1-5-8 15,0 5-8-15,25-6 0 0,-25 3 1 0,40 0-3 16,-11 2-2-16,4-1-1 0,3 2-2 0,6 0 5 15,3 0-2-15,0 0 0 0,3 0 0 0,-2 0 2 16,1 0 0-16,-4 16 2 0,-4-16 0 0,-3 0-6 16,-7 13-3-16,-7-13 1 0,-6 0-2 0,-9 10 4 15,-5-10 3-15,-2 8-2 0,0-8 3 0,-31 6 0 16,6-6-4-16,-6 4-8 0,-9-4-8 0,-1 0-10 16,-5 0 0-16,-4 0 2 0,-3 0 8 0,7 0 10 15,2 0 2-15,5-14 6 0,8 14 2 0,5 0-4 16,4 0 8-16,10 0 10 0,1-11 1 15,9 11 3-15,2 0-8 0,0 0-8 0,19-9-2 16,-19 9 0-16,33-4 4 0,-8 4 0 0,2-4 6 16,6 2 0-16,3 2-2 0,3 0 0 0,1 0-2 15,3 0-4-15,2 0 0 0,-4 0-2 0,-4 0-5 16,-1 16 3-16,-4-16-2 0,-7 0-3 0,-6 11 1 16,-5-11 4-16,-5 0 6 0,-7 12-4 0,-2-12 8 15,0 8-12-15,-31-8-16 0,4 6 0 0,-2-6-14 16,-7 5-1-16,-7-5 0 0,-1 0-3 0,-6 0-4 15,4 0 6-15,-4 0 10 0,4 0 7 0,4 0 12 16,8-16 6-16,4 16-2 0,4 0 6 0,10 0-2 16,5-12 3-16,5 12 0 0,6 0-6 0,0-8 2 15,0 8 5-15,30-8 10 0,-12 3 11 16,7 1 9-16,3-1-5 0,5 1 1 0,1 1-3 16,6 0-4-16,-3 1-4 0,8 0-8 0,-1 2-4 15,-2-1-2-15,-3 1-4 0,-7 0 0 0,-2 0-2 16,-6 0-2-16,-3 0 2 0,-9 0-4 0,-6 0 2 15,-1 0 2-15,-5 0-2 0,0 13 4 0,0-13-9 16,-30 0-24-16,7 0-19 0,0 12-31 0,-7-12-21 16,-2 0-15-16,-6 7-22 0,4-7-16 0,-3 0-25 15,0 0-15-15,6 0-16 0,1 0-3 0,9 0 18 16,2 0 23-16,3 0 27 0,9 0 39 0,7 0 34 16,0 0 22-16,0-12 22 0,23 12-15 0,-6 0-56 15,5 0-101-15,3 0-121 0,-1-10 28 0</inkml:trace>
  <inkml:trace contextRef="#ctx0" brushRef="#br0" timeOffset="63840.46">14603 10245 2000 0,'12'4'30'0,"2"-1"11"16,0-1 1-16,2 0 14 0,-2-2-10 0,1 0 19 16,-1 0 22-16,3 0 2 0,-1 0-3 0,1 0-19 15,-2 0-9-15,2 0-7 0,4 0-9 16,-1 0-7-16,-3 0-8 0,1-13-6 0,3 13-6 16,-3 0-2-16,-1 0-5 0,-1 0-7 0,-1 0 2 15,-2 0-3-15,-1 0-4 0,-4 0 5 0,0 0-4 16,-2 0 1-16,-3 0 0 0,-1 15 1 0,2-15 1 15,-4 0 1-15,0 0 6 0,0 10-5 0,0-10 0 16,0 0 0-16,0 6 1 0,0-6 0 0,0 4 0 16,-20-4 0-16,20 2 1 0,0-2 7 0,-19 0 9 15,19 0 10-15,-10 0 8 0,10 0 14 0,-13 0 5 16,13 0 6-16,-11 0 4 0,11 0 4 16,-11-13-3-16,11 13 0 0,-4 0-5 0,2 0-12 0,1-14-8 15,-2 14-11-15,1-10 7 0,2 10 2 16,-2-10 4-16,2 3 1 0,0 2-16 0,0-2-5 15,0 2-11-15,0-3 0 0,22 3 0 0,-22-1-3 16,20 2-1-16,-20-2-3 0,25 3-7 0,-14 1-2 16,3 0 2-16,2-1 2 0,-2 3-2 0,-1 0-1 15,0 0-2-15,-5 0-2 0,3 0 5 0,-5 0 1 16,0 0-3-16,-3 0 0 0,-1 0-2 0,-2 0-1 16,0 0 4-16,0 0 2 0,0 12 3 0,0-12 0 15,-27 0-1-15,27 8-5 0,-25-8-6 0,10 0-10 16,-2 8-12-16,0-8-13 0,-3 3-5 0,2-3 3 15,3 3 5-15,3-2 18 0,4 0 7 16,-2 0 7-16,7-1 6 0,3 2-1 0,-4-2 1 16,4 0 2-16,0 0 2 0,0 0 0 0,18 0 0 15,-18 0 0-15,20 0-1 0,-20 0 1 0,30 0 6 16,-13 0 6-16,0 0 1 0,2 0 2 0,-4 0-2 16,1 0-8-16,-5 0-1 0,1 11-7 0,-4-11-1 15,-2 0-2-15,-3 0-3 0,-3 0 7 0,3 0-1 16,-3 0-5-16,0 0 6 0,0 0-1 0,0 0-18 15,0 0-23-15,0 0-53 0,-17 6-70 0,17-6-70 16,0 5-89-16,-23-5-140 0,23 5-256 0,-17-5 47 16,17 0 115-16</inkml:trace>
  <inkml:trace contextRef="#ctx0" brushRef="#br0" timeOffset="69723.32">12386 10719 2298 0,'0'0'0'15,"9"0"2"-15,-9 0-5 0,0 0 3 0,11 0 28 16,-11 0 24-16,10 0 21 0,-10 0 18 0,4 0-16 16,-1 0-13-16,2 0-7 0,-2-11-10 0,0 11-9 15,0 0-7-15,0-6-5 0,4 6-6 16,-4-7-4-16,0 7 0 0,5-7 5 0,-2 4 2 0,-1-1 8 16,4 1-2-16,0 0-4 0,-1 0-2 15,1 1-7-15,1-1-4 0,0 1 2 0,1 1-6 16,-3 0 0-16,1 1 2 0,-2 0-5 0,2 0 3 15,-3 0 3-15,2 0-5 0,-2 0 1 0,2 0-1 16,-2 0-8-16,-1 0 7 0,2 18 0 0,-2-18-6 16,0 13 8-16,1-13-5 0,-4 17 2 0,1-7 1 15,-3 0-1-15,0 1-3 0,0-1 1 0,0 2 5 16,0 2-4-16,0-3 5 0,-21 3-1 0,21 1-5 16,-24-1 7-16,8 0-6 0,1 2 3 15,-3-2-4-15,0 0-3 0,-2 0 7 0,-4-2-5 16,7-1 8-16,-3 0-6 0,0-2 0 0,1 1 4 15,5-3-6-15,-1 0 0 0,6 0 0 0,-1 0-5 16,-1-2 6-16,8 0 0 0,0-1-5 0,2-1 11 16,1 0 11-16,0-1 15 0,0 2 18 0,0-3 4 15,18 0 4-15,-18 2 14 0,19 0 7 0,-19-2 14 16,29 1 5-16,-12-2 2 0,4 0-8 0,0 0-14 16,-2 0-19-16,4 0-27 0,2 0-14 15,1 0-11-15,-1 0-6 0,-1 0 1 0,0-15-4 0,-3 15 3 16,2 0-2-16,-3 0 2 0,-3 0-5 0,-1 0-32 15,-2 0-35-15,-2 0-58 0,-3 0-64 16,1 0-56-16,-7 0-60 0,0 0-38 0,-3 0-52 16,0 0-98-16,0 0-151 0,0 0 91 0,-20 0 122 15</inkml:trace>
  <inkml:trace contextRef="#ctx0" brushRef="#br0" timeOffset="70547.84">12363 10581 2132 0,'0'-5'13'0,"17"1"-2"0,-17-1 23 0,0 2 24 15,12-2 5-15,-12 2 27 0,0-2-8 0,13 1-15 16,-13 1-13-16,9-1-27 0,-3 1-4 0,-1-1-2 15,3 1-3-15,-1 0 12 0,3-1-9 0,-1 1-3 16,0 1 6-16,5-1 3 0,0 1 7 0,0-1 5 16,3 2-2-16,-1-1-3 0,3 1-4 0,-1-2 0 15,4 2-3-15,-2-1-7 0,-1 2 9 0,1 0 2 16,-3 0-3-16,2 0 3 0,-2 0-4 0,-2 0-2 16,1 0 5-16,-1 0 2 0,1 15-2 15,-1-15-1-15,1 0-1 0,-1 19-2 0,-1-19 5 16,-1 21 8-16,-1-9 3 0,-1 2-2 0,0 3-7 15,1-2 8-15,-4 3 4 0,3-1 5 0,-3 3 12 16,-1 0-15-16,-2 0-6 0,1-1-2 0,-1 2 12 16,-2-1 0-16,2 3 1 0,-2 0 1 0,0 0-9 15,-3 2-1-15,1-1-4 0,-1 3-7 0,0-1-6 16,0 1 4-16,0 0 3 0,0-4-3 0,-17 2 3 16,17-2-2-16,-14 1-5 0,14-3 6 0,-20 0-8 15,8-1-2-15,-2-1 5 0,0-1-4 0,-2-1 0 16,-1-3-7-16,-1 1-4 0,-4-3 0 15,2-1-7-15,0-2 8 0,-5-1-4 0,1-1-2 0,0-3 1 16,0-1-6-16,-2 1 2 0,1-3 1 16,2 0-2-16,-2-1 2 0,2 0 19 0,-1 0 7 15,6 0 5-15,-1 0 0 0,2 0-17 0,2 0-4 16,-1-20 4-16,1 20 3 0,1-16-2 0,-2 16-4 16,2-21-1-16,-1 8-4 0,2 1 17 0,-1-1 2 15,-1-2-4-15,1 0-3 0,-2 0-22 0,1-1 5 16,4 1-6-16,0 0 3 0,0 0 5 0,-1-2-10 15,4 2 1-15,-1 0-2 0,2-2-10 0,1 1 13 16,1-1-3-16,1-1 0 0,-1 2 5 0,4-1-7 16,-1 0 7-16,2-1-7 0,-1-1 4 15,-1 1 0-15,0-1 0 0,2 4 6 0,0-3-5 16,0 2 4-16,0-1-5 0,0 1-1 0,0 1 4 16,0 0-4-16,0 1-3 0,0-2 3 0,17 3 5 15,-17 0 0-15,0 0 2 0,22 2-3 0,-22 1-7 16,24 0-3-16,-12 2 2 0,2-1 4 0,-2 2 0 15,4 0 0-15,-1 1 4 0,1 0-2 0,3 1 1 16,-4-1 3-16,1 2-7 0,-4 0 4 0,3 1 3 16,-2-2-6-16,1 0 3 0,0 1-9 0,-3 0-1 15,-2 1 3-15,2-1-1 0,0 2 10 0,-2-1-10 16,0 1-3-16,1 1-15 0,-3 1-35 0,3-1-16 16,-4 1-38-16,2 0-38 0,-2 0-37 15,-5 0-77-15,4 0-83 0,0 0-93 0,-4 0-119 16,-1 0-302-16,3 14 69 0,-3-14 148 0</inkml:trace>
  <inkml:trace contextRef="#ctx0" brushRef="#br0" timeOffset="98593.34">13342 11909 1336 0,'0'0'24'0,"0"0"16"0,0 0 4 16,0 0 26-16,0 0 0 0,0 0 2 0,0 0 18 15,0 0-3-15,0 0-8 0,0 0-4 0,0 0-9 16,0 0-12-16,0 0-10 0,0 0 7 0,0 0-2 16,0 0-5-16,0 0-1 0,0 0-13 0,0 0 0 15,0 0 3-15,0 0 2 0,0 0 5 0,0 0-1 16,0 0-3-16,0 0 1 0,0 0 1 0,0 0 2 15,0 0 2-15,0 0-5 0,0 0-9 0,0 0-7 16,0 0-2-16,0 0 0 0,0 0 7 0,17 0-4 16,-17 0 3-16,13 0-4 0,-13 0-6 0,17 0 1 15,-6 0 1-15,-2 0 4 0,5 0 4 16,0 0 3-16,2 0 0 0,1 0-7 0,7 0-9 16,1 13-6-16,5-13-5 0,2 0 4 0,4 0 3 15,3 0 10-15,4 9 3 0,2-9 6 0,3 0-2 16,1 0-9-16,5 6-3 0,3-6-13 0,7 5-1 15,1-3 0-15,5 1-4 0,5-1 11 0,1 1 12 16,4 1 11-16,-2 0 1 0,0-2 0 0,-1 2-10 16,-1-4-1-16,-3 3 4 0,-1-2 5 0,-4-1 0 15,-4 2-1-15,4-2 6 0,-5 0-5 0,-2 0-1 16,-2 0 0-16,-5 0-5 0,2 0-7 0,-5 0 1 16,-4 1-11-16,-4 2-5 0,-5-2 2 15,1 2-6-15,-10-1 6 0,-4-1-2 0,-2 2 0 16,-7 0 0-16,-5-2-2 0,-4 1 0 0,-5-1-10 15,-1-1-48-15,-1 0-31 0,0 0-34 0,0 1-49 16,0 1-24-16,-17-2-58 0,17 0-117 0,-17 0-193 16,17 0-102-16,-22 0 90 0</inkml:trace>
  <inkml:trace contextRef="#ctx0" brushRef="#br0" timeOffset="144963.76">14091 7791 1862 0,'-5'0'26'0,"2"-3"15"0,-5 3 18 0,3-1 20 15,4-1-6-15,-4 1 4 0,-1 0 6 0,3-1-5 16,-2 2-7-16,2 0-9 0,0 0-14 16,0 0-4-16,1 0-5 0,2 0-7 0,0 0-3 15,0 0-5-15,-1 0-2 0,-1 0 6 0,2 0 8 16,-1 0 8-16,-1 0 1 0,2 0 2 0,-1 0-5 15,1 0-5-15,-4 0 2 0,4 0 1 0,0 0 2 16,0 0 3-16,0 0 2 0,0 0-4 0,0 0-1 16,0 0 2-16,0 0-1 0,0 0 2 0,0 0 1 15,0 0-4-15,0 0-9 0,0 0-5 0,0 0-16 16,0 0-4-16,0 0 8 0,19 0 11 0,-19 0 20 16,0 0 6-16,19 0-1 0,-19 0-14 0,20 0-14 15,-8 0-6-15,4 0-4 0,1 13 0 16,5-13 3-16,2 0-3 0,6 0 1 0,3 11 13 15,7-11-12-15,-1 7 1 0,9-7-5 0,5 8-15 16,-1-4 8-16,7 0-3 0,0 0 6 0,0 1 13 16,-1 0 6-16,1-1 8 0,-2 1-8 0,-7-2-6 15,-4 2 1-15,-1-2 0 0,-6 0 7 0,-6 0 1 16,-7 0 0-16,-3-2-12 0,-7 1-3 0,-4-2-13 16,-5 1-6-16,-3 0-1 0,-1 0 1 0,-3 1 3 15,0-1 4-15,0 1 0 0,-23 1-3 0,23 0 1 16,-23-1-5-16,3 2 4 0,1-2-5 15,-1 0-14-15,-7 1-8 0,4-2-16 0,-2-1-6 0,-3 2-1 16,5-2-1-16,-2 0 8 0,-1 0 5 16,4 0 9-16,-4 0 13 0,9 0 4 0,-2-15 9 15,5 15 0-15,0 0 3 0,3 0 4 0,7-12 1 16,2 12 6-16,1 0 1 0,1-7 13 0,0 7-2 16,0 0 5-16,0-6-3 0,0 6 2 0,18-4 7 15,-18 4 0-15,27-2 7 0,-9 2-7 0,2 0-3 16,7 0-6-16,1 0-6 0,0 0-4 0,0 0-8 15,1 0-1-15,1 16-3 0,-3-16-3 0,-2 0-2 16,-3 14-3-16,-6-14 0 0,-1 0-3 16,-6 8 0-16,-2-8 6 0,-7 0 4 0,0 9 2 0,0-9 2 15,0 4-2-15,-24-4-2 0,24 3-15 0,-29-3-6 16,12 0-12-16,-5 0-12 0,3 0 4 16,-2 0-4-16,-1 0 5 0,6-16 7 0,1 16 11 15,1 0 10-15,8 0 9 0,6 0-7 0,-10-14-23 16,10 14-33-16,0 0-39 0,0 0-32 0,25 0-17 15,-25-7-18-15,28 7-12 0,-11 0-18 0,2 0-20 16,-1 0-35-16,6 0-59 0,-4 0-163 0,2 0-137 16,-1 0 85-16</inkml:trace>
  <inkml:trace contextRef="#ctx0" brushRef="#br0" timeOffset="145855.78">15388 7771 2917 0,'5'7'32'0,"-1"-1"24"15,0-2 19-15,-1-1 40 0,1 0 14 0,-4-3 22 16,0 0 30-16,0 0 4 0,0 0-19 0,0 0-30 16,0 0-42-16,-28-16-38 0,28 16-19 0,-18-14-1 15,18 14 2-15,-28-20-4 0,14 9 6 16,-2 0-12-16,2-1 2 0,5-1 23 0,-3 0 4 15,1 0-7-15,0-2-11 0,3-1-26 0,-1-1-13 16,6 0 2-16,0-1 4 0,0-2-7 0,1 1-2 16,2 0 4-16,0 2 4 0,0 1 16 0,0 0 4 15,0 3 8-15,0 0-3 0,23 3-3 0,-23 2-9 16,16-1-8-16,-16 4-4 0,20-1-5 0,-9 3 0 16,1 0 1-16,1 1-4 0,-6 1-9 0,3 1 10 15,-4 0-4-15,0 0-9 0,-1 0 10 0,-5 0 1 16,0 0-3-16,0 15 13 0,0-15 1 15,0 17-22-15,0-17-5 0,-25 25-19 0,25-9-19 16,-25 0 1-16,11-2-19 0,-3 1 1 0,0-1-7 16,-3-1 0-16,4 0 12 0,-2-1 9 0,4 0 15 15,0 0 11-15,4-3 18 0,1 1 8 0,0-2 5 16,4 0 1-16,2-2 0 0,2 1 5 0,-1-2 1 16,2 0 7-16,0-2 19 0,0 0 9 0,0-1 16 15,0 1 8-15,0-1-5 0,22-1 6 0,-22-1-5 16,15 2-7-16,-15-2-13 0,22 0-18 0,-13 0-14 15,4 0-6-15,-2 0 0 0,-4 0-6 0,6 0-20 16,-2 0-53-16,-2 0-65 0,2-13-94 0,-2 13-99 16,-1 0-85-16,1 0-87 0,-1 0-179 15,3-11-120-15,0 11 138 0</inkml:trace>
  <inkml:trace contextRef="#ctx0" brushRef="#br0" timeOffset="146141.77">15605 7509 3721 0,'5'-4'50'0,"-2"1"34"0,3-1 35 0,-4 2 30 15,1 0-16-15,2-3 4 0,-4 4-5 0,-1 0-13 16,0 1-24-16,0 0-40 0,0 0-29 0,0 0-25 15,0 0-12-15,0 0 4 0,0 0-1 0,0 0 11 16,0 0 0-16,0 21-2 0,-14-21 0 0,14 22-3 16,0-7 4-16,-15 1-10 0,15 2-37 0,0 2-52 15,-8-3-61-15,8 2-65 0,0 1-46 0,-9-1-47 16,9-2-39-16,-2 0-45 0,-1-1-72 0,0-1-167 16,3-3-48-16,0-2 116 0</inkml:trace>
  <inkml:trace contextRef="#ctx0" brushRef="#br0" timeOffset="146364.55">15728 7521 4025 0,'11'-10'23'0,"1"3"29"0,1 0 38 0,-2 2 37 16,-4 0-1-16,3-1-16 0,-4 3-32 0,-3 2-41 15,-1 1-23-15,-2 0-17 0,0 0-4 0,0 0 8 16,0 0 3-16,0 20 2 0,0-20-2 0,0 22-3 15,-17-6-2-15,17 1 2 0,0 1-1 0,-14 1 3 16,14 0-11-16,0-1-47 0,-13 1-55 16,13 0-76-16,-8-1-87 0,8-1-68 0,-4 0-77 0,4 0-78 15,-8-3-183-15,8-1-98 0,-3-2 132 16</inkml:trace>
  <inkml:trace contextRef="#ctx0" brushRef="#br0" timeOffset="146580.97">15582 7650 3138 0,'17'0'12'15,"-17"-2"28"-15,20 1 38 0,-20-1 37 0,16 0 17 16,-16-1-6-16,17 1-30 0,-17 1-21 16,11-1-13-16,-2 0-15 0,-3 2-6 0,5-2-15 15,-3 2-14-15,0-1-9 0,4 1-3 0,-1 0-4 16,-2 0-2-16,5 0-17 0,-3 0-51 0,-1 0-63 15,2 0-87-15,0 0-78 0,-1 0-64 0,-3 0-98 16,1 0-183-16,-2 0-27 0,-1 0 114 0</inkml:trace>
  <inkml:trace contextRef="#ctx0" brushRef="#br0" timeOffset="146952">15947 7666 3136 0,'9'0'25'0,"2"8"26"16,0-8 26-16,-5 0 28 0,4 7 7 0,-6-7-4 16,-2 0-9-16,1 0-17 0,-3 0-31 0,0 0-19 15,0 0-12-15,0 0 14 0,0 0 11 0,0 0-2 16,0 0-4-16,0 0-27 0,0 20-11 0,-19-20 1 16,19 15-2-16,0-15 5 0,-12 15-4 0,12-15-3 15,0 18 3-15,-11-10-2 0,11 0 0 0,-9 1 2 16,6-2-13-16,-2-1-27 0,-1 0-17 0,1-2-32 15,-4 0-14-15,2-3 1 0,-2 1-1 0,1-2 21 16,-2 0 21-16,2 0 24 0,-3 0 23 0,2-23 10 16,2 23 5-16,3-18-2 0,-1 18 4 0,2-24 26 15,3 11 21-15,0 0 37 0,0-1 26 16,0 1 3-16,0-1-4 0,0 2-9 0,17-1-20 16,-17 1-11-16,17 3-8 0,-17-1-23 0,17 3-12 15,-17 1-18-15,22 2-11 0,-22 0-5 0,12 1-24 16,-12 2-59-16,8 0-56 0,-8 1-50 0,0 0-48 15,5 0-30-15,-5 18-59 0,0-18-105 0,0 18-223 16,4-18-62-16,-4 20 113 0</inkml:trace>
  <inkml:trace contextRef="#ctx0" brushRef="#br0" timeOffset="147452.46">16014 7660 3474 0,'17'-15'19'0,"-8"8"35"0,-3 1 44 0,2 0 38 16,-2 0 15-16,1-2-20 0,-3 5-35 0,-2 0-42 16,-2 2-35-16,0-1-22 0,0 2-9 0,0 0 7 15,0 0 1-15,0 0 3 0,0 0 2 0,-19 18-2 16,19-18-4-16,0 17 1 0,-15-17-5 0,15 22-4 16,0-11-4-16,-13-1-8 0,13 1 4 0,0-2 1 15,0 0 11-15,0-3 7 0,0 1 4 0,0-3 2 16,0 0-1-16,0 1 4 0,0-5-6 0,22 0 5 15,-22 0 11-15,15 0 19 0,-15 0 28 0,22 0 23 16,-14 0 4-16,4-18-5 0,-2 18-6 16,-3 0-7-16,3-17 3 0,-6 17 2 0,4-12-6 15,-2 12-5-15,-3-10-13 0,1 10-31 0,0-7-9 16,-2 7-22-16,-1 0-8 0,1-5 11 0,-2 5-10 16,1 0 5-16,-1 0 2 0,0 0-2 0,0 0 7 15,0 0 1-15,0 19 2 0,0-19 2 0,0 21-7 16,0-8-5-16,0 2-15 0,0-2-11 0,0 2-5 15,0-1-5-15,0-1 3 0,0-1 6 0,0 0 9 16,16-2 12-16,-16 0 5 0,0-2 10 0,15-2-3 16,-15-2 5-16,14 0 8 0,-14-2 1 0,14-2-1 15,-6 0-1-15,3 0 3 0,-2 0 3 16,-1-18 17-16,4 18 15 0,-1-20-4 0,-1 20-5 16,1-26-8-16,-2 10-13 0,-1 1 4 0,1-1-4 15,-3-1-7-15,2 0-5 0,-2 3-6 0,-3-2 1 16,3 1-29-16,-2 3-36 0,-1 1-50 0,-2 3-78 15,1 1-87-15,-2 2-126 0,0 0-148 0,0 4-264 16,0-1-108-16,0 2 161 0</inkml:trace>
  <inkml:trace contextRef="#ctx0" brushRef="#br0" timeOffset="148329.11">13302 6666 3220 0,'23'0'-2'0,"-23"0"0"0,19 0 2 16,-19 0 11-16,20 0 26 0,-20 0 23 0,16 0 24 16,-16 0 17-16,15 0-2 0,-15 0 4 0,13 0-5 15,-13 0-15-15,10 0-13 0,-5 0-22 0,0 0-7 16,1 0-3-16,-1 0 4 0,-1 0 2 0,4 0-4 16,-3 0-5-16,2 0-9 0,0 8-6 0,2-8-6 15,-3 6-4-15,2-6-6 0,0 9-1 16,-1-4-5-16,1 2-1 0,-3 2 1 0,3 1 0 15,-5 1 3-15,0 0 0 0,1 2-1 0,-4 1 2 16,0 0 0-16,0-1 1 0,0 0 1 0,-21 0 0 16,21 0-3-16,-20-3 0 0,20 0 1 0,-24-3-3 15,24 0 4-15,-18-3 0 0,18 0 2 0,-13-2 8 16,13-1 36-16,0 1 48 0,0-2 43 0,0 0 40 16,0 0-22-16,0 0-32 0,0 0-31 0,0 0-32 15,0 0 8-15,25 0 12 0,-25 0 12 0,22-14 1 16,-8 14 1-16,0 0-7 0,1 0-3 15,2 0 2-15,2 0-7 0,-4 0-1 0,1 0-7 0,-4 15-12 16,2-15-14-16,-1 0-20 0,1 16-17 16,-8-16-11-16,3 9 0 0,-4-9 4 0,1 13-3 15,-3-13 6-15,-3 12-5 0,0-3-6 0,0-1 6 16,0 1 2-16,0 1-2 0,-23 0 4 0,23 1-3 16,-26-1-4-16,10 0 7 0,-4 0-7 0,-2 0-56 15,2-2-77-15,-5 2-97 0,-1-2-64 0,4-1-7 16,-3 1 12-16,2-3 24 0,-2 0-11 0,5-2-37 15,-3 1-58-15,2-2-66 0,4-2-83 16,0 0-193-16,5 0-87 0,-1 0 131 0</inkml:trace>
  <inkml:trace contextRef="#ctx0" brushRef="#br0" timeOffset="157111.94">13224 6436 2331 0,'-1'-2'15'0,"-1"0"9"0,2 1 17 16,0 0 29-16,0-1 20 0,0 2 21 0,0-2 16 16,0 1-13-16,0 1-21 0,0 0-11 0,0-3-20 15,0 2-3-15,0 0 6 0,13-1-4 0,-13-1-13 16,0 0-14-16,7 2-16 0,-7-3-6 0,13 1 7 15,-4-3 7-15,-3 3 3 0,5-1-3 0,3-2-9 16,0 2-5-16,3 1-7 0,-1-1-5 0,2 1 0 16,1 1-3-16,6 1 3 0,-2 0-4 0,4 1 4 15,-3 0 0-15,3 0 0 0,1 0 0 16,0 0-6-16,0 0-1 0,-5 16 3 0,3-16 2 16,-4 14 0-16,3-14 2 0,-5 18-2 0,5-8 0 15,-5 1-2-15,2 1 3 0,-2 1-1 0,-1 0 0 16,4 0 4-16,-3 0-4 0,-3 0 4 0,2 1-2 15,-2 1-4-15,3-1 0 0,-4 0-2 0,1 2 2 16,-3 0 4-16,1-1 0 0,-4 2 1 0,1-2-3 16,1 2 2-16,-4-2-3 0,-1 2-1 0,3 2 4 15,-5-2 2-15,2 3 5 0,-4-2 5 0,1 2 13 16,1 0 0-16,-3-1 1 0,-1 2-4 0,-2-2-7 16,0 0-2-16,0-1-4 0,0 1 4 0,0-1 1 15,0-1-4-15,-19 0 8 0,19 0 7 16,0-2-2-16,-20 1 10 0,20 0-11 0,-20-1-10 15,20 1-6-15,-17 0-7 0,6-2 6 0,3-1-2 16,-4-2 1-16,4 2 3 0,-3-2 2 0,-1 0 0 16,1 0 20-16,0 0 15 0,-3 0 1 0,0 1-3 15,-1 0-18-15,-3-1-11 0,1 0-4 0,-3-1 4 16,2-2 0-16,0 0 2 0,0-1 16 0,2 0 4 16,-1-4 3-16,2 1-6 0,-1-3-18 0,-1 1-4 15,-1-1-4-15,5-1-4 0,-6 0 4 0,2 0-2 16,-1 0 2-16,2 0-2 0,-1 0-5 0,0 0 0 15,0-13-2-15,0 13 6 0,-3 0-2 16,4-11 0-16,-1 11 4 0,0-10-5 0,0 10 9 16,-2-13 21-16,2 6 0 0,-4-2 7 0,4 0-4 15,-1 1-17-15,1-3 3 0,0 2-7 0,2 0 5 16,-2 2-2-16,1-1 5 0,1 1 5 0,1 0-1 16,1 0 3-16,-1 0-11 0,0-2 0 0,2 2 7 15,3-2 0-15,-2 0 5 0,-2 0 3 0,6 0-5 16,-4-1-6-16,3 1-2 0,-3-1-4 0,0-1 1 15,3 0-5-15,-1 0-5 0,-2-1 0 0,3 1 1 16,-2-2 24-16,2 2 15 0,0 1 11 0,0-1 11 16,1 2-21-16,2-1-15 0,-3 0-14 15,5 2-2-15,0-1 19 0,-2 1 4 0,1-1 2 16,1 0-16-16,3 0-9 0,-2 0-6 0,0-1-9 16,2 0 1-16,0 0-4 0,0-1 0 0,0-1 7 15,0 0-4-15,0-1 1 0,0 0 2 0,0-1-3 16,0 1 7-16,14-1-1 0,-14 1-3 0,0 0 19 15,13 0 12-15,-13 2 4 0,11-1 11 0,-11 1-15 16,14 0-11-16,-5 1-3 0,-1 0-13 0,3-1 5 16,-5 0-4-16,5 0-1 0,0 0 9 0,-4-1-16 15,4 1 8-15,2-2 0 0,-3 1-9 0,-2 0 22 16,5-1-9-16,-3 2-8 0,0-3 8 0,2 2-12 16,-1-1 0-16,-5 3 5 0,7 0-1 15,-7 0 5-15,3 2-5 0,-3-1 5 0,4 2-9 16,-6 3-5-16,4-2 5 0,-3 2-4 0,-2 1 4 15,3 1 0-15,-3 1-5 0,-1 0 1 0,1 1-13 16,-3-2-62-16,0 2-58 0,1 0-65 0,-1 0-69 16,0 0-24-16,0 0-45 0,0 0-83 0,0 0-98 15,0 0-183-15,0 0-251 0,0 0 149 0</inkml:trace>
  <inkml:trace contextRef="#ctx0" brushRef="#br0" timeOffset="-76165.83">16386 5502 1703 0,'0'1'3'16,"16"2"5"-16,-16-3 10 0,0 0 24 0,0 0 17 15,0 0 13-15,0 0 14 0,0 0 5 0,0 0 1 16,0 0 0-16,0 0-12 0,0 0-15 0,0 0-15 15,0 0-10-15,0 0-9 0,0 0-6 0,0 0 0 16,0 0 1-16,0 0 5 0,0 0 1 0,0 0-4 16,0 0 4-16,0 0-2 0,0 0 0 0,0 0 1 15,0 0-2-15,12 0 1 0,-12 0-1 0,14 0 3 16,-14 0 3-16,16 0 6 0,-7 14-1 0,0-14-1 16,4 0-2-16,-2 0-5 0,-2 0 1 0,5 10-3 15,0-10-8-15,1 0-4 0,4 0 0 0,3 0 4 16,-2 5 7-16,3-5 5 0,2 0 8 0,1 4-8 15,2-3 2-15,-1 0 1 0,2 1-8 16,5-2 4-16,2 2-1 0,1 0-9 0,4 0-1 16,1 0 0-16,4 0-3 0,2 1 9 0,2-2 4 15,1 1 0-15,5 0 4 0,0-1 3 0,1 1-1 16,5-2 2-16,4 0-1 0,-3 0-5 0,-1 0-12 16,2 0-10-16,4 0-7 0,5 0-6 0,2 0 22 15,2 0 19-15,4 0-2 0,1 0-1 0,10-12-16 16,-4 12-17-16,4 0-1 0,0 0-1 0,-5 0-2 15,-4-9-4-15,6 9 7 0,-4 0 5 0,4 0 10 16,4-5 6-16,-2 5-1 0,4 0 2 0,6-3-7 16,1 2-3-16,2 1-2 0,4 0-10 0,-1 0 0 15,1 0-1-15,-1 0-7 0,2 0 3 16,0 0 4-16,2 0 8 0,3 0 13 0,-2 14-3 16,-2-14-4-16,0 0-3 0,3 0 0 0,-3 8 9 15,-1-8 7-15,0 0 0 0,-2 8-5 0,5-8-13 16,-4 3-8-16,1 0-2 0,-2 1 0 0,2-2 3 15,-2 2 0-15,0 0-6 0,0 1-3 0,-1 0 2 16,1 1 1-16,-2 1 3 0,-1 0 4 0,-3 0 1 16,-6 2 1-16,-2-2 3 0,-5 2 3 0,-8-1-1 15,-6-1 0-15,-7 0 4 0,-5 0 3 0,-3-1-2 16,-8 0 2-16,-6-1-6 0,-1-1 1 0,-10-1-3 16,-2 2-3-16,-5-3 3 0,-7 0-7 0,-1-1-2 15,-9 1 0-15,0-1-7 0,-6-1 4 16,3 1-2-16,-6-1-5 0,-1 0-22 0,0 0-68 15,0 0-76-15,0 0-128 0,0 0-102 0,0 0-80 16,0 0-185-16,-22 0-218 0,22 0 128 0</inkml:trace>
  <inkml:trace contextRef="#ctx0" brushRef="#br0" timeOffset="-41055.92">17501 11745 2990 0,'18'-8'29'16,"-1"-4"51"-16,-3 2 61 0,0-1 56 0,2-2 19 15,-7 3-3-15,2 4-27 0,-5 1-23 0,-1 2-21 16,-2 0-26-16,0 2-17 0,-3 1-32 0,0 0-25 16,2 0-19-16,-2 0-21 0,0 0-6 0,0 0 1 15,0 0-4-15,0 0 8 0,0 0-1 0,-25 14 1 16,25-14 3-16,-39 0-4 0,20 21-1 0,-8-10 3 15,-1 2-6-15,-5 0 7 0,2 3 1 16,-2 1 0-16,-1 2 0 0,5 0-5 0,-2-2 2 16,3 1-10-16,4-2 7 0,1 0-3 0,9-2 2 15,2-1 10-15,9-2-1 0,0 1 2 0,3-2-7 16,0 1 19-16,21-1 28 0,-21 0 25 0,39 2 26 16,-16-2 19-16,8 1 0 0,4-1 10 0,-1 3 5 15,3-3-3-15,-1 0 7 0,-2 0-7 0,-2-1-4 16,-1-1-17-16,-9 0-37 0,1-2-20 0,-5 1-24 15,-3-2-29-15,-9 0-2 0,2 0-5 16,-3 0 1-16,-2 1 7 0,-3 1 10 0,0 2-4 0,0-1-3 16,0 4 0-16,-19 0-3 0,19 0 3 15,-20 3 7-15,3-1-3 0,0 2 1 0,-3-1-7 0,-1 1-40 16,0 2-51-16,-4-1-88 0,-3 0-67 16,2 1-31-16,2-3 3 0,-7 0 34 0,3-3 22 15,-1-1 20-15,6-3-8 0,-4-2-20 0,1-4-35 16,7-2-44-16,-1 0-41 0,4 0-45 0,6-19-96 15,6 19-146-15,-2-27-21 0,6 9 119 0</inkml:trace>
  <inkml:trace contextRef="#ctx0" brushRef="#br0" timeOffset="-40628.86">17540 12103 2737 0,'24'-3'22'16,"1"-2"23"-16,3 1 62 0,-9 2 79 0,3-3 65 15,-2 2 48-15,-6 0-16 0,-3 1-41 0,-4 1-63 0,-4-1-41 16,4 2-13-16,-6-2-5 0,2 1-2 15,0 0-17-15,-3 0-21 0,5 0-27 0,-5 1-21 16,3-1-16-16,-3 1-9 0,0 0-3 0,0 0-3 16,0 0 6-16,2 0-3 0,1 0 1 0,1 0 3 15,4 0 7-15,-5 0 3 0,8 0 5 0,-6 15 2 16,4-15-10-16,-1 0 6 0,3 0-7 0,0 0-7 16,-4 0 0-16,6 0-3 0,-2 0 7 0,-4-15 7 15,7 15 0-15,-7 0 0 0,2-20-4 16,0 20-7-16,-3-15 0 0,-1 15 0 0,1-17-4 15,-3 7 3-15,-1 0 1 0,0-1-9 0,1 2 5 0,-3-2-3 16,0 0-5-16,0-1-1 0,0 2-11 16,0 0-22-16,-24 0-5 0,24 1-29 0,-26 2-11 15,9 2 2-15,0 2-2 0,0 2 16 0,-2 1 3 16,-1 0 15-16,1 18-9 0,-1-18 11 0,-2 25 15 16,2-8-3-16,5 2 1 0,-5 0 1 0,4 5-4 15,5-1 9-15,-3 0 17 0,11 0 6 0,0 2 3 16,3-1 2-16,0 1 1 0,0-3 0 0,22 1 0 15,-22-1 0-15,26-2-21 0,-26-2-22 0,30-1-27 16,-16-3-36-16,-4 0-32 0,4-2-32 0,-4-4-31 16,2 1-26-16,-6-3-9 0,5-1-31 15,-6-3-35-15,3 0-117 0,1-2-193 0,2 0-29 16,0 0 93-16</inkml:trace>
  <inkml:trace contextRef="#ctx0" brushRef="#br0" timeOffset="-40123.63">18074 12024 2967 0,'7'-6'34'0,"3"1"47"0,-3-1 63 0,-2 2 45 16,1-2-1-16,-3 1-28 0,2 0-54 15,-2 1-40-15,-3 4-37 0,0 0-17 0,0-1-10 16,0-1-4-16,0 2-3 0,0-1-2 0,0 1 5 15,0 0 2-15,0 0 2 0,-17 0 1 0,17 0-5 16,-19 0 0-16,19 18 4 0,-20-18 1 0,5 0-3 16,1 17 0-16,0-17-3 0,-3 0 0 0,1 14 2 15,1-14 3-15,2 0-10 0,1 9-25 0,-1-9-6 16,3 6-9-16,2-2 7 0,0 1 25 0,6 0 8 16,-1 1 3-16,3 2 3 0,0 1-3 0,0-1 4 15,0 1 1-15,21 2 2 0,-21-2-1 0,15-1-1 16,-15 1 1-16,25-5 0 0,-25 2 3 15,20-4 0-15,-20-1-1 0,19-1 3 0,-7 0-1 16,-3 0 1-16,-1 0 4 0,1 0 5 0,-2-22 11 16,0 22 9-16,1-17 16 0,0 17 2 0,0-19 1 15,-4 8 7-15,1 0-3 0,1-2 0 0,2 4 7 16,-5-1 9-16,-1 0-1 0,1 1-1 0,-2 0-6 16,4 4-7-16,-2-1-10 0,0 2-8 0,-3 1-15 15,2 1-15-15,-2 1-14 0,0 1-8 0,0 0 0 16,0 0-3-16,0 0 6 0,0 0 7 0,0 21 0 15,0-21 2-15,0 28-1 0,-16-9-6 0,16 5 5 16,0 1-17-16,-14 2-31 0,14 1-34 0,0 1-22 16,0 1-34-16,-14-2-42 0,14 3-62 15,0-4-89-15,0 0-54 0,-4 0-51 0,4-3-129 16,-3-2-170-16,1-7 102 0</inkml:trace>
  <inkml:trace contextRef="#ctx0" brushRef="#br0" timeOffset="-36352.59">18403 11815 2163 0,'7'-4'45'16,"-4"-1"50"-16,1-1 47 0,-4 0 45 0,0 2-5 15,0-2-15-15,0 2-5 0,0 1-9 0,0 1-6 16,0 1-6-16,0-1-17 0,0 2-11 0,0-1-19 16,0 0-19-16,0-1-16 0,0 2-16 0,0 0-9 15,0 0-8-15,0 0-9 0,0 0-9 0,0 0-12 16,0 0-8-16,0 0 6 0,0 0 3 0,0 17 7 15,0-17 5-15,0 27-2 0,-16-5-1 0,16 3 59 16,0 6 21-16,-20 4 16 0,20 3 11 16,-11 2-54-16,11 1-13 0,-14 1 16 0,14 0-10 0,-12 0 0 15,7-1-3-15,2-2-33 0,-5-3-9 16,3 1 2-16,1-4-5 0,-1-2 1 0,-1-3 7 16,1-2-11-16,2-6 0 0,-2-2-5 0,2-5 0 15,-1-3 9-15,1-4 5 0,1-1 9 0,2-2 10 16,-1-3 27-16,1 0-3 0,0 0-13 0,0 0-11 15,0-26-32-15,0 26 2 0,21-30-1 0,-21 10 6 16,20-3-4-16,-20-2-5 0,30 1-2 0,-16-2-4 16,1 1 6-16,2 2-2 0,1-1 7 0,-1 3 0 15,-3 0 4-15,0 4-1 0,-2 2 8 0,2 1-6 16,-6 4 0-16,4 2 18 0,-7 2-8 0,3 2 4 16,-2 2-10-16,-3 1-15 0,2 1-3 15,-4 0-8-15,1 0 7 0,-1 0-1 0,1 0 4 16,1 0 10-16,0 23-2 0,2-23-3 0,1 25 2 15,-3-9-6-15,5 2 5 0,-5 4-2 0,0-2 1 16,-3 1-24-16,1-1-34 0,-1 0-23 0,0 0-35 16,0-1-10-16,0 0-9 0,-18 0-16 0,18-2-21 15,-19-1-28-15,19 0-32 0,-23-1-30 0,12-4-21 16,0 1-5-16,-3-3-4 0,3-2-35 0,0-4-95 16,1-3-153-16,-3 0 14 0,9 0 111 0</inkml:trace>
  <inkml:trace contextRef="#ctx0" brushRef="#br0" timeOffset="-35999.96">18865 12288 2576 0,'11'-2'39'16,"1"0"30"-16,-2 1 27 0,-2 0 22 0,-2-2-19 16,-3 2-13-16,5 0-14 0,-8 0-15 0,3 1-19 15,-3 0-19-15,0 0 5 0,0 0 42 0,0 0 13 16,0 0 13-16,0 19-15 0,1-19-49 0,-1 19-14 15,0-19-8-15,0 26-4 0,0-14-2 0,0 1 1 16,0 0-4-16,0 0 3 0,0-1 5 0,0 1-3 16,0-1 3-16,0 2 1 0,-18-1-6 15,18-1-17-15,0 1-32 0,-19-4-30 0,19 1-32 16,-23-1-6-16,15-4 10 0,-6-1 2 0,-3-3 7 16,3-1 4-16,2 0 12 0,-2 0 21 0,0-26 24 15,0 26 23-15,6-28 9 0,-1 12 3 0,7 0 7 16,-1-1 15-16,3-1 19 0,0 3 16 0,0-1 0 15,0 0-13-15,0 3-12 0,22-1-17 0,-22 3-4 16,21 1-5-16,-21 1-5 0,22 1 2 0,-10 2-5 16,4 2 0-16,-2 1-32 0,0 3-60 0,-6 0-82 15,4 0-109-15,-3 0-132 0,1 0-154 0,-2 0 12 16,-5 20 111-16</inkml:trace>
  <inkml:trace contextRef="#ctx0" brushRef="#br0" timeOffset="-35619.02">19039 12293 2865 0,'11'0'28'0,"0"0"32"0,-2 0 26 0,-1-17 18 16,3 17-17-16,-8 0-26 0,0 0-19 0,-2-11-18 16,-1 11-12-16,0 0-9 0,0 0-8 0,0 0-2 15,0 0 2-15,0 0 3 0,0 0 5 0,0 0 1 16,0 23-3-16,0-23 2 0,0 22 0 0,0-9 0 15,0 3 3-15,0 0-5 0,0 0-5 16,0 2 2-16,0 0 1 0,0 1 1 0,0 0 3 16,0 0 1-16,0-1-6 0,0 0 3 0,0-1-22 15,0-3-26-15,0-3-3 0,0-2-6 0,0-2 26 16,0-3 26-16,0-2 8 0,0-2 8 0,0 0-7 16,0 0-4-16,0-19-1 0,-14 19-4 0,14-27 4 15,0 10-3-15,-15-2 2 0,15-3 1 0,-6-2 1 16,6 1 3-16,0 0 0 0,0 2-3 0,0-1 0 15,0 1-3-15,17 1 5 0,-17 3 0 0,18 0 0 16,-18 4-2-16,25 2-4 0,-25 1 0 0,22 3-5 16,-6 4-29-16,-2 1-47 0,-1 2-49 15,1 0-58-15,2 0-45 0,-7 23-71 0,5-23-97 16,-1 28-150-16,-1-12 28 0,-3-2 119 0</inkml:trace>
  <inkml:trace contextRef="#ctx0" brushRef="#br0" timeOffset="-35183.71">19360 12344 3224 0,'16'0'34'15,"2"-17"60"-15,-2 17 50 0,3 0 38 0,-10-24-6 16,5 24-37-16,-11-10-31 0,2 10-21 0,-2 0-23 16,-3 0-27-16,0 0-18 0,0 0-20 0,0 0-4 15,0 0 2-15,0 0-1 0,0 0 5 16,-22 0-4-16,22 18 4 0,-12-18-3 0,12 22-4 15,-14-7 7-15,14 1-5 0,-16 0 4 0,16 1 3 16,-11 0-5-16,11 1 4 0,-6-2-1 0,0 1-1 16,6-2 2-16,-2-1-1 0,2-2 3 0,0-2 0 15,0-3 4-15,0-2-1 0,0-2 0 0,0 0-2 16,0-3 3-16,0 0 0 0,0 0 0 0,0 0 0 16,0 0-7-16,0 0-2 0,0-19-6 0,0 19 1 15,16-23 2-15,-16 8-3 0,0-4 5 0,15 1 0 16,-15-4-3-16,0 0 6 0,14-2-7 0,-14 0 6 15,10-1 3-15,-10 0-6 0,7-1 7 0,3 3-5 16,-4 0 0-16,5 1 2 0,-2 3-3 16,4 3 2-16,4 1-3 0,4 3-3 0,-1 2-2 15,4 4 0-15,2 2-2 0,4 3 0 0,-1 1 2 16,1 0-1-16,-4 21 3 0,2-21 3 0,-3 36-1 16,1-14-2-16,-4 5-8 0,0 2-47 0,-11 4-36 15,2 0-59-15,0 3-41 0,-8 0-15 0,-5 1-32 16,0 2-18-16,0-1-55 0,-21 2-75 0,21 1-141 15,-26 1-105-15,9-4 103 0</inkml:trace>
  <inkml:trace contextRef="#ctx0" brushRef="#br0" timeOffset="-30672.05">17158 13079 3142 0,'14'0'22'0,"-14"0"45"0,15 0 53 15,-15 0 7-15,11-19 46 0,-11 19 8 0,0 0-20 16,6 0 19-16,-6 0-58 0,0-12-48 0,0 12-30 15,0 0-28-15,0 0-11 0,0 0-6 0,0 0-5 16,0 0 5-16,0 0-4 0,0 0 6 0,0 0 21 16,-15 25 17-16,15-25 8 0,0 29 17 0,-19-10 13 15,19 3-12-15,-15 2 8 0,15 0-2 0,-16 4-25 16,8-2-1-16,1 4-5 0,2 0 3 0,-1-2-2 16,1 2 3-16,2 2-6 0,0-5-27 15,-2 0 1-15,2-2-11 0,2-2-2 0,1-2 6 16,0-2-12-16,-2-4 8 0,2-6 1 0,0 0-1 15,0-1 18-15,0-3 0 0,0-2 50 0,-3-1 56 16,3-2-12-16,0 0-7 0,0 0-54 0,0-22-57 16,0 22 5-16,0-25-13 0,22 5 9 0,-22-4 1 15,17-2-9-15,-17-3 18 0,21-1-13 0,-13-2-1 16,5-5 5-16,-3 5-8 0,1-1 8 0,3 2-1 16,-1 3-3-16,1 0 3 0,1 2 0 0,-1 4 0 15,2 0 4-15,-2 4 0 0,3 2 0 0,-6 2 0 16,3 1 0-16,-4 3 0 0,1 0 0 15,0 3 0-15,-3 3-4 0,1 0 4 0,-3 1 4 16,2 2-7-16,-2 1-1 0,-4 0-8 0,1 0-3 16,2 0 11-16,-2 0 1 0,0 22-1 0,0-22 1 15,2 24-19-15,-1-8-37 0,-1 3-7 0,7 0 0 16,-9 1-3-16,2 0 3 0,-3 0-20 0,0 0-30 16,0 1-18-16,0-2 8 0,0-2-7 0,0-1-8 15,-21-1-15-15,21-2-19 0,-22-2-16 0,22-2-11 16,-25-2-4-16,11-1-9 0,0-4-9 0,0-2-37 15,-1 0-45-15,2 0-102 0,1 0-206 0,4-22 11 16,-1 22 99-16</inkml:trace>
  <inkml:trace contextRef="#ctx0" brushRef="#br0" timeOffset="-30419.12">17645 13018 3130 0,'8'-2'32'0,"-2"0"22"15,-1-2 36-15,-2 4 32 0,2-4 5 0,-2 3 9 16,-3-2-11-16,0 3-18 0,0 0-35 0,0 0-29 16,0 0-26-16,0 0-11 0,0 0 51 0,0 0 16 15,0 24 4-15,0-24-3 0,0 28-51 0,0-9-21 16,0 1 3-16,0 5-4 0,-14 0 0 16,14 1 5-16,0 2-13 0,0 1 9 0,-11 1-4 15,11 2 4-15,-8-1 6 0,2 2-10 0,1 1-6 16,-6-3-56-16,5-1-64 0,-6-3-72 0,4 0-84 15,-5-3-44-15,3-2-46 0,-3-4-82 0,4-5-164 16,0-3-86-16,1-4 111 0</inkml:trace>
  <inkml:trace contextRef="#ctx0" brushRef="#br0" timeOffset="-30024.94">17847 13281 3168 0,'15'-3'35'0,"-2"0"41"0,-1 2 46 0,-6-2 41 0,2 1 3 16,-2 0-10-16,-2 1-26 0,-3 0-27 16,1 1-26-16,-2 0-22 0,0 0-18 0,0 0-12 15,0 0-12-15,0 0 28 0,0 0 32 0,0 0 14 16,0 20 7-16,0-20-40 0,0 20-31 0,0-20-12 16,0 24-10-16,0-10 7 0,0-1 5 0,0 1 2 15,0-1 5-15,0 1-4 0,0 1-3 0,0 1-4 16,0 2-2-16,0-3-9 0,0-2 3 0,0 0-3 15,0 0-1-15,-13-2 6 0,13-1-31 0,-14-1-31 16,14-3-28-16,-18-1-30 0,8 1-4 0,-1-2 6 16,-3-3 7-16,2-1 14 0,3 0 28 15,-5 0 22-15,0-18 27 0,3 18 11 0,6-21 5 16,-4 6 1-16,4 1-4 0,5-1 6 0,0-1-2 16,0-2 5-16,0-2 2 0,0 2 5 0,27 1 5 15,-27 0-1-15,20 2 0 0,-20 0-10 0,28 1-9 16,-20 4 1-16,6-1-1 0,-4 2-2 0,1 2 0 15,-1 2-34-15,0 0-49 0,-2 2-73 0,0 3-79 16,-5-1-64-16,5 1-51 0,-3 0-43 0,-1 0-93 16,-1 0-157-16,2 15 86 0,-2-15 121 0</inkml:trace>
  <inkml:trace contextRef="#ctx0" brushRef="#br0" timeOffset="-29775.13">18168 13214 3290 0,'8'-7'53'0,"0"1"37"0,-2 0 56 16,2 1 46-16,-4-1-17 0,4 0-9 0,-3 3-41 15,-5 2-36-15,0 1-42 0,0-1-23 0,0 1-24 16,0 0-10-16,0 0 5 0,0 0-3 0,0 0 8 16,0 17 7-16,0-17 1 0,-17 22 0 0,17-6 0 15,0 1-11-15,-22 4 1 0,22 2-5 16,-11 0 5-16,11 2 4 0,-11 1 0 0,11 4 9 0,-12-4-8 15,10 2-55-15,-5 1-69 0,0-1-82 16,1-1-99-16,-2-1-46 0,4-1-46 0,-6-3-64 16,4-1-125-16,-5-4-115 0,5-6 112 0</inkml:trace>
  <inkml:trace contextRef="#ctx0" brushRef="#br0" timeOffset="-29575.12">17960 13424 3526 0,'22'-7'50'15,"-22"0"64"-15,20 2 59 0,-20-1 48 0,16-3-19 16,-16 3-39-16,20 0-33 0,-20 0-35 0,15 3-30 16,-15-3-31-16,19 1-22 0,-11 1-13 15,1-1-2-15,5 2 0 0,-6 0-6 0,6 0-17 16,1 2-34-16,4-1-41 0,-2 1-51 0,5 0-48 16,-2 1-40-16,3 0-31 0,0-2-33 0,-2 1-28 15,2 0-29-15,-3-2-58 0,5 0-101 0,-6-3-79 16,1-1 65-16,-2 0 135 0</inkml:trace>
  <inkml:trace contextRef="#ctx0" brushRef="#br0" timeOffset="-29376.05">18508 13252 2351 0,'5'-5'51'0,"1"0"46"16,0-1 63-16,-1 2 63 0,3-2 14 0,-2 1 18 15,-3 0-14-15,2 1-19 0,-2 2-34 0,0 0-41 16,-3 1-32-16,1 0-32 0,-1 1-25 0,0 0-25 16,0 0-19-16,0 0-16 0,0 0-6 15,0 0-1-15,0 0 6 0,0 0 1 0,0 0 1 16,-17 21 1-16,17-21-1 0,-12 25 5 0,12-9-1 15,-19 3 1-15,5 2-1 0,0 2-4 0,5 2 0 16,-5 1 4-16,2 2-3 0,-1 0-44 0,1 0-47 16,2 0-67-16,0 2-75 0,-1-1-37 0,1-1-32 15,3-2-34-15,-1 1-48 0,-1-2-123 0,4-4-214 16,-3-4 97-16</inkml:trace>
  <inkml:trace contextRef="#ctx0" brushRef="#br0" timeOffset="-28879.07">18635 13335 3458 0,'16'-9'45'0,"-2"2"24"15,-5 0 30-15,-1 3 29 0,0-2-26 0,1 1-10 16,-9 2-28-16,5 0-29 0,-5 3-23 0,0 0-13 16,0 0-3-16,0 0 1 0,0 0 1 0,0 0 2 15,-22 21 5-15,22-21-1 0,0 20 1 0,-22-20-1 16,22 24-10-16,-14-10 1 0,14-2 4 0,-12-1-2 15,12 0 5-15,0 0-3 0,-8 0 4 0,8-2-1 16,0 2 2-16,0 0 2 0,0 1-5 0,0-1 6 16,25-3-2-16,-25 0-1 0,29-1 1 15,-13-2-3-15,-2 0 6 0,3-5 27 0,2 0 5 16,-2 0 0-16,1 0 2 0,3 0-17 0,-8 0 2 16,5 0 14-16,-1-26 4 0,0 26 10 0,-3-21 10 15,3 21-2-15,-5-28 15 0,4 16-2 0,-5 0-5 16,-4-2 16-16,6 3-8 0,-4-2 10 0,-1 1 23 15,-4 1 9-15,3 1 25 0,-3 0 22 0,-1 3-6 16,2 0-27-16,-5 4-33 0,3-1-46 0,-3 4-36 16,0-3-16-16,0 3-15 0,0 0-8 0,0 0-6 15,0 0 11-15,0 0-1 0,0 0 11 16,0 20 10-16,0-20-4 0,-22 24 0 0,22-8 1 16,-12 3 7-16,12 5 14 0,-23-2 6 0,12 1 14 0,2 4-6 15,-5 2-13-15,3 0 0 0,-2 2-18 16,4 0 2-16,-2-1 3 0,-3 2-10 0,5 1 1 15,-5-4-2-15,0-1-3 0,2-4-40 0,-1-2-66 16,-2-4-94-16,1-2-90 0,-3-4-34 0,1-3-10 16,-1-4 8-16,0-3-28 0,-8-2-61 0,3 0-56 15,-3 0-55-15,1-22-113 0,-4 22-144 0,3-28 131 16</inkml:trace>
  <inkml:trace contextRef="#ctx0" brushRef="#br0" timeOffset="-27659.57">19471 13708 4032 0,'0'10'22'0,"14"0"35"16,-14-5 45-16,12 0 58 0,-12-5 51 16,9 0 54-16,-9 0 66 0,0 0 55 0,0 0 18 15,0 0-12-15,0 0-47 0,0 0-86 0,0 0-89 16,0-19-81-16,0 19-66 0,0-24-21 0,0 7 0 16,0-5 17-16,-17-2 18 0,17-2 5 0,0-2-3 15,-17-2-13-15,17-1-12 0,0 0-12 0,-9-2-2 16,9 3-4-16,0 0-1 0,0-4 0 0,0 2 2 15,0 2 7-15,20 2-4 0,-20 4 2 0,15 3 4 16,-15 1 0-16,25 4 2 0,-17 6-3 0,6 2-6 16,0 2-9-16,-2 3-2 0,4 3 1 15,1 0 3-15,0 0 4 0,2 23 0 0,2-23-1 0,0 31 0 16,-3-12 2-16,4 4-2 0,-5 1 9 16,0 3-4-16,0 0-2 0,-4 1 2 0,-4 2-1 15,-1-3-3-15,-2 0 12 0,5 0-7 0,-8 0-6 16,0-2 1-16,-3-1-8 0,0-2 7 0,0-4 2 15,0 1 5-15,-20 0-3 0,20-3 0 0,-20-2 2 16,4-3-2-16,2-2 2 0,-11-3 1 0,4-2 2 16,-6-2-1-16,-2-2-5 0,-4 0-9 0,-4 0-1 15,-2-21-1-15,6 21 5 0,-2-21 3 0,4 21 3 16,1-27 2-16,4 14 4 0,7 1 6 16,2 0-2-16,5 0-4 0,-1 0 0 0,12 0-4 0,-2 4-1 15,3-4 9-15,0-1-9 0,0-1-1 16,18-2-1-16,-18 1-3 0,31-2 4 0,-12-1-3 15,7-3 2-15,4 2-2 0,1 0 1 0,9 1 0 16,-1-1 3-16,3-1-2 0,1 0-1 0,-1 2 2 16,0-2-4-16,0 1 0 0,-6-1 3 0,0 0 5 15,-5 2 13-15,-5 2 14 0,-3 1 14 0,-1 3 20 16,-5 2 15-16,-3 3-6 0,-3 2-18 0,-6 0-28 16,-2 2-31-16,1 3-9 0,-4-1-6 15,0 1 1-15,0 0 9 0,0 0 1 0,-21 16 11 16,21-16 2-16,-30 25-2 0,8-6 0 0,-4 5 1 0,0 3 1 15,-2 4 0-15,0 0-3 0,-3 5 0 0,-2 4 4 16,-3-1 5-16,2 2 20 0,3 5 12 16,-6 1 0-16,-2 1 4 0,6 0-11 0,-1 0-9 15,2-1 0-15,1-1-6 0,1-5-5 0,4-4-2 16,4-3-6-16,0-7 0 0,5-3-4 0,3-6-1 16,7-4 5-16,-4-4 5 0,8-4 6 0,-1-2 7 15,0-3 31-15,4-1-8 0,0 0-4 0,0 0-8 16,0 0-36-16,0 0-51 0,0-23-89 0,25 23-105 15,-25-20-174-15,17 8-225 0,-17-3-129 0,26 0-118 16,-12 0-107-16,0 1-228 0,3-2 92 0,0 1 221 16</inkml:trace>
  <inkml:trace contextRef="#ctx0" brushRef="#br0" timeOffset="-24635.66">16999 13700 2003 0,'0'0'32'0,"0"-1"3"16,0 1 2-16,0 0 24 0,0 0-18 0,0 0 15 16,0 0 18-16,0 0-9 0,0 0-5 15,0 0-4-15,0 0 4 0,0 0 5 0,0 0 6 16,0 0 0-16,0 0-18 0,0 0-14 0,-18 0-7 15,18 0 4-15,-19 0 13 0,19 0 5 0,-14 15 3 16,14-15-3-16,-12 0-12 0,2 14-11 0,10-14-7 16,-7 0-7-16,4 13-6 0,-2-13 26 0,2 0 12 15,1 5 16-15,2-5 17 0,-1 0-6 0,1 0 3 16,0 0 0-16,0 0-1 0,0 0 4 0,0 0-7 16,0 0-15-16,0 6-20 0,18-6-21 0,-18 1-9 15,30 2-1-15,-13 0 11 0,6-1 8 0,4 3 3 16,8-1-3-16,3 1-8 0,7 0-10 15,3 1-2-15,9 0-7 0,7 1 0 0,1 0-3 16,11 0-1-16,5 1 4 0,4 1 19 0,4 1 13 16,-1-2 8-16,1 1 7 0,-1-2-10 0,-4 0 3 15,4-2-3-15,-10 0 3 0,-1-3 5 0,-5 0 0 16,-4-1 13-16,-4 0 8 0,-4-1 7 0,-7 0 5 16,-6 0-2-16,-7 0-2 0,-3 0-22 0,-6 0-14 15,-7 0-20-15,-3-14-14 0,-4 14-3 0,-1 0-4 16,-2 0 3-16,-8 0-6 0,-1 0 3 0,1 0-11 15,-3-7 0-15,-3 7-21 0,0 0-61 0,0 0-55 16,0 0-67-16,0 0-50 0,0 0-4 0,0 0-40 16,-28 0-54-16,28 0-63 0,-23 0-117 15,1 0-237-15,0 0 30 0,-7 0 136 0</inkml:trace>
  <inkml:trace contextRef="#ctx0" brushRef="#br0" timeOffset="-23184.07">16658 13877 1755 0,'0'0'42'0,"0"0"25"16,0 0 9-16,0 0 9 0,0 0-35 0,0 0-16 15,0 0 5-15,0 0 2 0,0 0-4 16,0 0 1-16,0 0-8 0,0 0 2 0,0 0 14 15,0 0-3-15,0 0-1 0,0 0-9 0,0 0-9 16,0 0 15-16,-14 0 6 0,14 0 13 0,0 0 5 16,0 0-4-16,0 0 2 0,0 0-1 0,0 0 0 15,0 0-1-15,0 0 2 0,0 0 3 0,0 0 6 16,0 0 3-16,0 0 0 0,0 0 8 0,0 0 5 16,0 0 4-16,0 0 8 0,0 0-6 0,0 0 0 15,0 0-2-15,0 0-1 0,0 0 1 0,0 0-11 16,0 0-20-16,0 0-23 0,0 0-21 15,17 0 0-15,-17 0 11 0,19 0 11 0,-7 0 8 16,0 0 3-16,1 0-11 0,-4 0-2 0,4 0-6 16,1 0-11-16,3 0-1 0,1 0 6 0,6 14 2 15,2-14 6-15,-1 0 4 0,6 0-15 0,3 0-5 16,6 9-3-16,2-9-9 0,2 8-1 0,5-8 1 16,3 9-1-16,3-5 1 0,4 2 1 0,5-1 0 15,1 1-4-15,-1-2 2 0,0 2 1 0,4 0-3 16,-3-2 1-16,0 3 3 0,-1-2 1 15,-4 0-1-15,1 0 0 0,1 0-1 0,-3-2 7 0,-1 1 6 16,-1 0 1-16,0 0 1 0,-5 0-10 0,2-1 1 16,-4 1-5-16,-4 0 6 0,2-1 0 0,-6 1 4 15,-1-1 17-15,-4-1 7 0,-6 0 16 16,0 0 2-16,-5-1-1 0,-4 0-6 0,-5-1-3 16,-1 0 4-16,-2 0-10 0,-5 0 3 0,-4 0-14 15,-2 0-14-15,-3 0-4 0,0 0-11 0,0 0 3 16,0 0-10-16,0 0 4 0,0 0-1 0,4 0-7 15,-2 0 13-15,-2 0-13 0,3 0 7 0,2 0-3 16,-2 0 0-16,4 0 11 0,-3 0-19 0,3 0 15 16,1 0-3-16,5 0-7 0,-3 15 14 0,1-15-8 15,0 0 1-15,3 12 6 0,-3-12 1 0,-3 0-4 16,4 9 14-16,-7-9-4 0,3 4-10 0,-2-4 10 16,-3 0-20-16,-3 3 10 0,5-2 7 15,-4 1-6-15,1-2 6 0,-1 0-7 0,1 0 0 16,-2 1 0-16,3-1-11 0,-3 1 1 0,4-1 3 15,-4 0-1-15,4 1 8 0,-4-1 3 0,0 0-4 16,0 0 5-16,0 0-1 0,0 0-6 0,0 0 6 16,0 0-6-16,0 0 7 0,0 0 7 0,0 0-7 15,0 0 6-15,0 0 58 0,0 0 4 0,0 0 1 16,0 0 13-16,0 0-61 0,0 0-16 0,0 0 7 16,0 0-20-16,0 0 4 0,0 0 5 0,0 0-9 15,0 0 4-15,0 0-4 0,0 0 4 0,0 0-1 16,0 0 1-16,0 0-8 0,0 0 8 0,0 0-9 15,0 0 5-15,0 0 8 0,0 0-12 0,0 0 12 16,0 0-8-16,0 0 4 0,0 0 0 16,0 0-4-16,0 0 4 0,0 0 0 0,0 0 8 15,0 0-8-15,0 0 4 0,0 0-4 0,0 0 0 16,0 0 0-16,0 0-4 0,0 0-4 0,0 0-1 16,0 0-3-16,0 0-61 0,0 0-57 0,0 0-73 15,0 0-52-15,0 0-14 0,0 0-24 0,0 0-1 16,0 0-36-16,-22 0-52 0,22 0-47 0,-20 0-147 15,4 0-271-15,1 0 125 0</inkml:trace>
  <inkml:trace contextRef="#ctx0" brushRef="#br0" timeOffset="-10239.16">18535 12502 1000 0,'0'0'43'0,"0"0"12"0,0 0 12 15,1 0 13-15,-1 0-23 0,0 0 1 0,0 0 16 16,0 0 2-16,0-10-9 0,0 10 5 0,0 0-23 15,0 0-13-15,0 0-2 0,0 0-9 0,0 0-2 16,0 0 2-16,0 0 4 0,0 0-11 0,0 0 3 16,0 0 0-16,0 0-7 0,0 0 4 0,0 0 3 15,0 0 17-15,0 0 6 0,0 0 14 0,0 0 7 16,0 0-8-16,0 0 7 0,0 0 1 0,0 0-1 16,0 0-1-16,0 0-5 0,0 0-3 15,0 0-2-15,0 0-1 0,0 0 2 0,0 0 1 16,0 0-1-16,0 0-2 0,0 0-3 0,0 0-3 15,0 0-1-15,0 0 3 0,0 0-1 0,0 0-6 16,0 0-8-16,0 0-12 0,0 0-6 0,0 0-2 16,0 0 2-16,0 0-6 0,0 0-3 0,0 0 13 15,0 0 64-15,0 0 24 0,0 0 3 0,-22 0-12 16,22 0-71-16,-32 0-17 0,13 0-5 0,-3 0-9 16,-1 12 5-16,1-12-1 0,1 0 1 0,2 0 3 15,2 11 1-15,0-11-8 0,0 8 4 0,1-8 0 16,2 7 0-16,2-7 6 0,-2 7-4 15,6-5 2-15,-4 1-5 0,2-3 0 0,6 3 1 0,-6-2-1 16,7 0 0-16,2 0 3 0,-2-1-1 16,3 0-3-16,-3 0 5 0,3 0-2 0,0 0-4 15,0 0-59-15,0 0-62 0,0 0-91 0,-5 0-135 16,2 0-120-16,3 0-267 0,-2 0-5 0,-2-20 138 16</inkml:trace>
  <inkml:trace contextRef="#ctx0" brushRef="#br0" timeOffset="2642.43">4316 5797 1990 0,'0'2'0'0,"0"-1"0"0,0-1-1 15,0 0 0-15,0 0-5 0,0 0 3 0,0 0-5 16,0 0 1-16,0 0 2 0,0 0 0 0,0 0 5 16,0 0-2-16,0 0 5 0,23 0 2 0,-23 0-4 15,22-11 2-15,-2 11 0 0,4 0 5 0,5 0 4 16,4-10 3-16,6 10-3 0,1 0-8 0,8-7 8 15,8 7 0-15,3-3 1 0,4 3 10 0,3 0-7 16,7 0 8-16,4 0 0 0,2 0-1 16,1 0 5-16,3 0-8 0,-2 17 13 0,-3-17-8 15,-2 0 3-15,-2 16-4 0,-4-16-13 0,2 0-6 16,-9 13-3-16,-4-13 0 0,-9 8 2 0,-2-8-1 16,-9 9-3-16,-10-9 0 0,-12 5-2 0,-10-2 4 15,-7 0 1-15,-24-2-1 0,-10 1 0 0,-9-2-3 16,-13 2-1-16,-14-1-14 0,-12 0-11 0,-10-1-3 15,-9 2 2-15,-7 0 17 0,-7 0 11 0,-6 1 2 16,-4 0 2-16,3 1-7 0,1 2 1 16,3 0-8-16,1 0-15 0,9 0-17 0,8 2-24 15,9-3-6-15,5 2-9 0,17-1 2 0,8 1 17 0,14-2 7 16,10 0 25-16,14-3 17 0,7-1 17 16,13 0 19-16,3-1 14 0,22 0 19 0,4 0 0 15,10 0-5-15,11 0-12 0,4 0-15 0,17-17-7 16,8 17 6-16,6 0 10 0,12-12 6 0,7 12 6 15,3 0-3-15,7-13-12 0,4 13-2 0,-5 0-11 16,1-6-8-16,0 6-3 0,-10-5-7 0,-6 5-3 16,-10-3 1-16,-15 3 0 0,-9 0-1 0,-10 0 1 15,-15 0-7-15,-18 0 0 0,-8 0 2 0,-10 0-7 16,0 0-9-16,-47 0-1 0,5 0-2 0,-11 14 8 16,-12-14 11-16,-8 0-7 0,-12 0-1 15,-8 0 6-15,-5 0 0 0,-5 0 13 0,-1 0 0 16,5 0-6-16,3 0 3 0,4 0-3 0,10 0 0 15,12 0 1-15,11-13 2 0,14 13-1 0,14 0 4 16,12 0 2-16,15-9-2 0,4 9 15 0,32-8 6 16,1 4 8-16,9-2 7 0,12 0-10 0,10 1-5 15,12 1 1-15,9 0-1 0,8 0 7 0,7 2-6 16,7 0-6-16,3 2-3 0,5 0-10 0,-5 0 2 16,-3 0-2-16,-9 0-3 0,-6 0-4 0,-15 0 4 15,-12 17-5-15,-13-17 1 0,-17 0 1 16,-16 0-3-16,-16 15 5 0,-3-15-1 0,-48 0 0 15,3 10-1-15,-16-10-1 0,-16 0 0 0,-12 8 1 0,-15-8 0 16,-7 0-4-16,-11 0-3 0,-3 0 0 16,1 0 1-16,1 0 2 0,7 0 5 0,10 0-2 15,16 0-2-15,12 0 5 0,18 0 4 0,19-13 15 16,10 13 0-16,17 0-2 0,14-9 13 0,0 9-9 16,35-10 4-16,-4 4 0 0,12-1-15 0,5-1-6 15,14 2-3-15,8-1-2 0,9 3 0 0,5 1 4 16,9 0-4-16,0 3 6 0,5 0-5 0,-6 0-4 15,-8 0 5-15,-13 0-3 0,-15 0 4 0,-13 0 1 16,-12 0-3-16,-15 0-4 0,-16 0-19 0,0 0-15 16,-45 0-6-16,9 0-22 0,-9 10-8 15,-12-10-16-15,-4 0-10 0,-6 0 0 0,-2 8-14 16,2-8-25-16,3 0-54 0,4 6-72 0,2-6-94 0,10 3-35 16,11-3 75-16</inkml:trace>
  <inkml:trace contextRef="#ctx0" brushRef="#br0" timeOffset="4453.32">6364 12619 2300 0,'0'13'1'15,"0"-13"-1"-15,0 0 5 0,0 0 8 0,0 0 20 16,0 0 39-16,0 0 29 0,0 0 18 16,0 0-15-16,0 0-31 0,14 0-29 0,-14 0-27 0,15 0-3 15,-1 0-9-15,2-16-1 0,2 16-2 16,9 0-3-16,2 0-5 0,5-10 2 0,2 10 3 15,6 0 0-15,6 0 9 0,2 0-4 0,5 0-2 16,1 0-1-16,2 0-1 0,5 0 2 0,1 0-3 16,0 0 3-16,-2 0 5 0,1 0 14 0,-4 0 12 15,-4 0-1-15,-1 0-6 0,-7 0-9 0,-5 0-14 16,-8 0 1-16,-6 0-3 0,-5 0-2 0,-8 0-1 16,-4 0 0-16,-4 0-1 0,-6 0 2 0,-1 0 3 15,0 0 1-15,-19 0 1 0,2 0 1 16,-9 15 0-16,-7-15 2 0,-10 0-3 0,-8 11-1 0,-10-11 1 15,-2 0-1-15,-12 7-5 0,0-7-3 16,-2 0-2-16,-1 7-3 0,4-7 0 0,4 3 1 16,3 0 3-16,4-1 0 0,8-1 5 0,4-1 0 15,9 0 0-15,8 0 4 0,6 0 8 0,9 0 21 16,8 0-3-16,7 0 0 0,4 0-7 0,0 0-23 16,31-19 2-16,-8 19 0 0,7 0-1 0,8-20 3 15,4 20 10-15,11-10 0 0,3 10 11 0,6 0 5 16,3-10-9-16,2 10 1 0,4 0-8 0,-1-7-8 15,3 7-5-15,0-3-2 0,-3 3-4 0,-5 0 5 16,-3 0-1-16,-6 0 0 0,-9 0-1 16,-13 0-3-16,-8 0 1 0,-10 0 1 0,-13 14-8 15,-3-14-5-15,-22 0-8 0,-3 0-7 0,-9 15 6 0,-9-15 9 16,-8 11 9-16,-10-11 5 0,-9 11 0 16,-1-6 2-16,-10-2 0 0,0-1-2 0,1 0-4 15,4 0-9-15,1-2 1 0,11 0 4 0,4 0 9 16,10 0 9-16,8 0-1 0,13 0 12 0,10 0-2 15,8 0-2-15,8-19-2 0,3 19-11 0,25 0-1 16,-5-16 0-16,7 16 2 0,5-16 2 0,7 16 6 16,6-14 11-16,9 14-1 0,-1-10-1 0,9 5-7 15,7 1-10-15,-1 1-2 0,5 3-3 16,1-2 3-16,-4 2-2 0,2 0-2 0,-6 0 0 16,-5 0-2-16,-8 0 3 0,-12 0 0 0,-8 0-1 15,-10 16 1-15,-10-16 0 0,-13 0 3 0,0 11-10 16,-28-11-8-16,1 0-8 0,-5 12 3 0,-13-12 10 15,-5 8 10-15,-10-8 7 0,-4 0-3 0,-9 4-2 16,0-4-1-16,0 0-1 0,-1 0 2 0,4 0 3 16,6 0-1-16,13 0 1 0,7 0 1 0,10 0 9 15,9 0-1-15,16 0-3 0,9-14 8 0,0 14-3 16,22 0 4-16,4-16-3 0,5 16-10 0,8-15-7 16,8 5-2-16,7 4 8 0,3-1-1 0,2 1-2 15,8 4-3-15,0 0-30 0,-3 1-25 16,-1 1-27-16,-2 0-32 0,-5 0-19 0,-8 0-36 0,-8 0-50 15,-12 0-61-15,-8 18-112 0,-14-18-169 16,-6 0 72-16,0 0 96 0</inkml:trace>
  <inkml:trace contextRef="#ctx0" brushRef="#br0" timeOffset="13550.7">6191 12179 1440 0,'0'-1'28'16,"0"1"20"-16,0-3 4 0,0 2 3 0,0-1-6 16,-4-1-2-16,4-1 17 0,0 1 14 0,-2-1 11 15,-1 2 4-15,3-1-1 0,-2 2 10 0,1-1-13 16,1 0-4-16,-2 2-3 0,2 0-9 0,0-1-6 16,0 1-1-16,0 0-2 0,0 0 1 0,0 0 6 15,0 0 1-15,0 0 7 0,0 0 0 0,0 0-5 16,0 0-4-16,0 0-16 0,0 0 2 15,16 0-2-15,-16 0 6 0,0 0 13 0,0 0-5 16,0 0-1-16,8 0-10 0,-8 0-7 0,0 0-9 16,0 0-6-16,0 0-7 0,0 0-9 0,0 0-6 15,0 0-8-15,0 0-3 0,0 0 0 0,0 0 44 16,0 0 19-16,0 0 16 0,0 20 16 0,0-20-30 16,0 23-6-16,0-7-11 0,0 2-9 0,0 3 3 15,0-1-2-15,0 3 4 0,0 1 8 0,0 1-10 16,0 0-11-16,0 0-8 0,0 1-14 0,0-2 11 15,0 1 6-15,10-1 0 0,-10-2-1 0,0-2-16 16,0-2-12-16,0-2-1 0,0-3-4 16,0-3 3-16,0-1 6 0,0-1 0 0,0-4 2 15,0 1-1-15,0-3-6 0,0 0 6 0,0-1 36 16,0-1 14-16,0 1 21 0,0-1 12 0,0 0-20 16,0 0-6-16,0 0-14 0,0 0-1 0,0 0-22 15,0 0-9-15,0 0-2 0,0 0-8 0,0 0 3 16,0 0-5-16,0 0 4 0,0 0-8 0,0 0-6 15,0 0 11-15,0 0-8 0,0 0 5 0,0 0 7 16,0 0-10-16,0 0 2 0,0 0-4 0,0 0 3 16,0 0 8-16,0 0-3 0,0 0-4 0,0 0 0 15,0 0-3-15,0 0 3 0,0 0 0 0,0 0-1 16,0 0 1-16,0 0-3 0,0 0 2 16,0 0-5-16,0 0 2 0,0 0 3 0,0 0 0 15,0 0 5-15,0 0-8 0,0 0-4 0,0 0 5 16,0 0-5-16,0 0 9 0,0 0 2 0,0 0-10 15,0 0 10-15,0 0 1 0,0 0-4 0,0 0 8 16,0 0-9-16,0 0 1 0,0 0 1 0,0 0-3 16,21 0 3-16,-14 0-6 0,7 0 1 0,2 0 0 15,4 0 8-15,3 0-12 0,1-13 4 0,2 13 0 16,3 0-8-16,1 0 17 0,4 0 3 0,-1 0-3 16,6 0-5-16,-1 0-4 0,9 0-4 0,6 0 8 15,6 0 0-15,4 0 4 0,2 13-4 0,5-13-3 16,5 0 2-16,1 0-3 0,0 11 4 15,-3-11 0-15,-5 0 0 0,-1 0 0 0,-10 0 0 0,-1 0 0 16,-8 0 0-16,-7 0 8 0,-6 0-8 16,-7 0 0-16,-7 0 0 0,-4 0-11 0,-5 0 15 15,-7 0-8-15,4 0 0 0,-7 0 7 0,1 0-14 16,-3 0 14-16,0 0-3 0,0 0-12 0,0 0-50 16,0 0-67-16,0 0-52 0,0 0-58 0,0 0-21 15,0 0-56-15,-20 0-113 0,20 0-142 0,-27 0-320 16,10-15-8-16,-5 15 169 0</inkml:trace>
  <inkml:trace contextRef="#ctx0" brushRef="#br0" timeOffset="14982.9">6221 12110 1620 0,'0'0'39'16,"-10"0"9"-16,10 0 12 0,0 0 5 0,0 0-34 15,0 0 1-15,0 0-1 0,0 0 12 0,0 0 7 16,0 0 3-16,0 0-6 0,0 0-4 16,0 0 20-16,0 0 8 0,0 0 9 0,0 0-6 15,0 0-19-15,0 0-13 0,0 0-2 0,0 0 9 16,0 0 6-16,0 0 13 0,0 0 5 0,0 0-1 16,0 0-2-16,0 0-7 0,0 0-7 0,0 0-1 15,0 0-1-15,0 0 3 0,0 0 3 0,0 0-1 16,0 0 1-16,0 0-15 0,0 0-11 0,0 0-13 15,0 0-14-15,21 0 6 0,-21 0 7 0,17 0 10 16,-5 14 8-16,-3-14 3 0,5 0-7 0,-1 0-2 16,-1 0-2-16,-1 10 3 0,1-10 6 0,1 0 3 15,-1 0-3-15,1 0-2 0,-2 6-3 0,3-6 3 16,0 0 0-16,1 0-3 0,1 0 4 0,-1 2-4 16,2-2 2-16,0 2-5 0,3-1-6 15,-1 1-5-15,0-1-3 0,4 1-5 0,0 0-7 16,1-1-1-16,0 2-1 0,6-1 2 0,1 2 10 15,2-2 0-15,-2 1-1 0,1-1 0 0,2 1-3 16,-6-1 0-16,0 0 4 0,2 0 14 0,-4-1 1 16,-3 1 3-16,4-1 4 0,-1-1-8 0,2 0 7 15,-2 0 1-15,5 0-3 0,-1 0-6 0,3 0-14 16,2 0 2-16,-2 0-1 0,1 0 4 0,-1 0-4 16,1 0-2-16,3 0-8 0,-1 0-6 0,-2 0 7 15,5 0-11-15,-4 0 7 0,0 0 1 0,-3 13-4 16,4-13 7-16,-5 0-8 0,0 0 1 15,-3 12-1-15,-3-12-1 0,-2 0 3 0,-3 0 0 16,-3 6 3-16,0-6 0 0,-3 0 0 0,-3 0-2 16,-3 0 2-16,0 0 3 0,-4 0-5 0,-1 0 2 15,4 0-4-15,-4 0-4 0,-2 0 9 0,1 0-1 16,-1 0 9-16,4 0 1 0,-5 0-4 0,2 0 0 16,-1 0-8-16,1 0 4 0,-1 0-2 0,-1 0-4 15,2 0 4-15,-1 0-8 0,2 0 2 0,2 0 2 16,-2 0 4-16,-1 0 2 0,-1 0 1 0,1 0-2 15,-1 0-3-15,-1 0 2 0,2 0 4 0,-2 0-1 16,0 0-1-16,0 0-3 0,0 0 4 0,0 0 11 16,0 0 1-16,0 0 5 0,0 0-7 0,0 0-6 15,0 0-6-15,0 0 6 0,0 0-2 16,0 0-1-16,0 0 12 0,0 0-2 0,0 0 18 16,0 0 10-16,0 0-2 0,0 0 0 0,0 0-5 15,0 0-6-15,0 0-4 0,0 0 4 0,0 0-18 16,0 0 0-16,0 0-3 0,0 0-7 0,0 0-1 15,0 0-7-15,0 0-3 0,0 0-8 0,0 0 4 16,-9 0 0-16,9 0 8 0,0 0 9 0,0 0-2 16,-10 0 3-16,10 23 3 0,-6-23-7 0,0 29 6 15,1-11 0-15,1 2-10 0,-4 1 3 0,5 1-4 16,-3 1 3-16,-2 1 7 0,5 0-11 0,-2 1 3 16,-1-2 0-16,4 2 0 0,-2-1 11 15,1-1-3-15,-2-5-6 0,2 1 6 0,1-4-10 16,-1 0 7-16,3-3 1 0,-3-3-9 0,3-3 11 15,-3 1 13-15,1-3 74 0,2-1 39 0,0-2 44 16,0-1 31-16,0 1-32 0,0-1-5 0,0 0-19 16,0 0-29-16,0 0-21 0,0 0-25 0,0 0-20 15,0 0-18-15,0 0-15 0,0 0-12 0,0 0-4 16,0-16-4-16,0 16 0 0,0 0 0 0,0-10-7 16,0 10 1-16,0 0 1 0,0-8 4 0,0 8 1 15,0 0-4-15,0 0-7 0,0 0 2 0,0 0-4 16,0 0-4-16,0 0 10 0,0 0-7 15,-15-4-7-15,-1 1-37 0,-2 1-83 0,-3-1-140 16,-5 1-153-16,-5-1-93 0,2 0-38 0,-1 1-11 16,-1 0-29-16,0 1-97 0,-2 1-369 0,4 0 150 15,-2 0 195-15</inkml:trace>
  <inkml:trace contextRef="#ctx0" brushRef="#br0" timeOffset="20574.92">10783 5293 1893 0,'0'0'11'0,"0"0"4"0,0 0 3 16,1 0 10-16,-1 0-7 0,0 0 5 15,0 0 17-15,0 0 3 0,0 0 15 0,0 0 1 16,0 0-9-16,0 0-10 0,0 0-15 0,0 0-11 16,0 0-1-16,0 0 1 0,0 0 4 0,0 0 3 15,0 0-6-15,0 0-2 0,0 0 1 0,0 0-3 16,0 0-2-16,0 0 8 0,0 0-7 0,0 0-2 15,0 0 2-15,0 0-8 0,0 0 2 0,17 0 8 16,-17 0 0-16,0 0 5 0,16 0 7 0,-16 0 2 16,11 0 2-16,-11 11 3 0,12-11-6 0,-6 0 0 15,1 0-3-15,2 0-1 0,-3 0 5 0,5 0 3 16,-2 0 3-16,2 0 1 0,0 0 5 16,5 0-6-16,-3 0-1 0,3 0 0 0,0 0-11 0,1 0-3 15,1 0-2-15,-1 0-4 0,5 0 1 16,-3 0 3-16,1 0 4 0,2 0-2 0,-4 0-4 15,2-9 2-15,2 9-2 0,-2 0 2 0,-1 0 5 16,4-7-5-16,-1 7-1 0,-3 0-6 0,2-5-1 16,-1 5-4-16,1-1-2 0,0 1 7 0,0-1 1 15,2 1 0-15,-3 0 3 0,0 0-9 0,2 0-2 16,0 0 7-16,-4 0 1 0,4 0 7 0,-3 0-6 16,1 0-2-16,-2 0 0 0,3 0-3 0,-4 0 10 15,0 0 2-15,-2 0 0 0,-2 0 0 0,-2 0-1 16,-1 0-4-16,3 0-4 0,-2 0 2 0,0 0-5 15,1 0 1-15,0 0 2 0,2 0-1 16,3 0-1-16,-3 0 0 0,4 0-5 0,-3 0-1 16,1 0 0-16,1 0 0 0,0 0 2 0,1 0-4 15,4 0 1-15,-2 0-2 0,4 0 6 0,-3 14 5 16,4-14-6-16,-5 0 2 0,0 0 3 0,2 0 10 16,-2 0 2-16,-3 0 1 0,2 0-16 0,1 0 5 15,-4 0 18-15,1 0 11 0,-2 8 3 0,-1-8-12 16,-3 0-23-16,3 0-8 0,-1 0 3 0,-3 0 12 15,0 0 9-15,1 0-1 0,-4 0-2 0,1 0-18 16,0 0-6-16,0 0 2 0,-1 0-2 16,3 0 1-16,2 0 4 0,2 0-5 0,-1 0 2 0,2 0 4 15,-4 0-1-15,1 0-1 0,1 0-2 16,-2 0-2-16,-4 0-1 0,6 0 5 0,-1 0-2 16,1 0 8-16,-2 0 21 0,1 0-1 0,2 9 3 15,-2-9-8-15,1 0-20 0,-4 0 0 0,3 0-1 16,2 0-1-16,-1 0 6 0,1 0 1 0,0 0 4 15,1 0-1-15,1 0-8 0,-2 0-5 0,-2 0 1 16,-1 0 2-16,3 0 3 0,-1 0 0 0,0 0 1 16,3 0-9-16,-2 0 0 0,-3 0 5 0,6 0-3 15,2 0 4-15,-1 0 2 0,1 0-5 0,-4 0 3 16,2 0 1-16,0 0-2 0,1 0-1 0,2 0-4 16,-2 0 2-16,1 0-2 0,-2 0 7 15,5 0 1-15,-2-9-5 0,-1 9 6 0,1 0-12 16,1 0 2-16,0 0 6 0,0 0-3 0,1 0 7 15,-3 0-1-15,6 0-8 0,-5 0 2 0,3 0 2 16,0 0-4-16,-2 0 4 0,3 0-2 0,-3 0-2 16,3 0 5-16,-3 0 0 0,2 0 1 0,-3 0-2 15,3 0-1-15,-1 0 3 0,-3 0-2 0,4 0-1 16,-3 0-1-16,2 0 2 0,0 0-3 0,-2 0 3 16,5 9 5-16,-5-9-10 0,5 0 1 0,-4 0 7 15,0 0-5-15,3 0 4 0,-2 0-1 0,3 0-1 16,0 0-3-16,0 0 0 0,3 0 3 15,1 0-5-15,4 0 5 0,-2 0-2 0,0 0 4 16,3 0-2-16,2 0 0 0,-1 0 3 0,-2 0-5 16,3 0 2-16,-2 0-3 0,-2 0-2 0,-2 0 2 15,-7 0 3-15,2 0 0 0,-8 0-2 0,-3 0 5 16,-6 0-1-16,-1 0-3 0,-2 0 5 0,-3 0-10 16,-2 0 3-16,0 0 4 0,0 0-2 0,0 0 3 15,0 0-7-15,0 0-5 0,0 0-29 0,0 0-14 16,0 0-29-16,0 0-46 0,0 0-35 0,-17 0-84 15,17 0-101-15,-16 0-164 0,2 0-365 0,0 0 97 16</inkml:trace>
  <inkml:trace contextRef="#ctx0" brushRef="#br0" timeOffset="31605.8">12436 11193 2025 0,'0'0'25'0,"0"4"4"0,0-4-1 16,0 0 4-16,0 2-17 0,0-2 9 0,0 0 18 15,0 0 16-15,0 0 18 0,0 0 8 0,0 0-1 16,0 0-1-16,0 0-16 0,0 0-14 0,0 0-13 16,0 0-13-16,0 0-6 0,0 0-2 0,0 0 14 15,0 0 7-15,0 0-1 0,0 0-1 0,0 0-13 16,0 0-10-16,0 0 1 0,15-12-1 0,-15 12 5 16,0 0 3-16,21-9 2 0,-21 9 6 0,23-7-2 15,-12 7 5-15,0-7-8 0,3 3-1 0,-1 2-7 16,1-1-8-16,-1 1-1 0,-4 0-6 0,2 0-2 15,1 2-3-15,-5 0-1 0,2 0-1 0,-4 0 1 16,-2 0-2-16,1 0-3 0,-2 0 2 16,-2 0 1-16,0 0 5 0,0 0 1 0,0 15-5 15,0-15-10-15,-25 0-2 0,25 16-3 0,-20-16 6 16,20 10 6-16,-26-10 5 0,12 0 3 0,3 9-1 16,0-9-1-16,0 0-1 0,11 0 2 0,-12 5 1 15,12-5 4-15,-5 0 0 0,5 0-1 0,0 0-3 16,0 0-4-16,19 0 3 0,-19 0 1 0,26 1-2 15,-9 0 4-15,2 1-6 0,4 0-2 16,-3 0-14-16,2-1-32 0,-5 2-41 0,0 0-58 0,-3 1-63 16,-6-4-109-16,1 3-213 0,-3-3-96 15,2 0 81-15</inkml:trace>
  <inkml:trace contextRef="#ctx0" brushRef="#br0" timeOffset="38993.16">13848 7071 1617 0,'0'0'38'0,"2"0"25"0,-2 0 21 16,0 0 22-16,0 0-10 0,0 0-1 0,0 0 8 16,0 0 2-16,0 0-5 0,0 0-3 0,0 0-5 15,0 0-3-15,0 0-1 0,0 0-9 0,0 0-2 16,0 0-5-16,0 0-9 0,0 0-1 0,0 0-8 15,0 0-3-15,0 0-10 0,0 0-1 0,0 0-9 16,0 0-14-16,0 0-4 0,0 0-7 0,0 0-4 16,0 0 23-16,0 0 5 0,0 0-1 0,0 18-1 15,0-18-17-15,-17 11-7 0,17-11 0 0,-25 17 0 16,11-9 1-16,-1-8-5 0,-1 13 2 0,2-5-2 16,-3-1 0-16,0 1 2 0,1-2-4 15,2 0 4-15,-1 0 0 0,1 0-2 0,0 0 2 16,3-1-2-16,0-2-2 0,0 1 2 0,5-2 2 15,-2 1 0-15,5-2 5 0,2 1-3 0,-1-2 33 16,2 0 28-16,0 0 9 0,0 0 5 0,0 0-33 16,0 0-30-16,0 0-14 0,20-20 14 0,-20 20 8 15,22-16 16-15,-22 16 12 0,23-17-18 0,-10 17-6 16,-2-14-15-16,-1 14-5 0,3-15 5 0,-2 8 4 16,1-1 0-16,-4 2 0 0,4 0 3 0,1 1-6 15,-4 0 9-15,0 3-4 0,1-1-7 0,-4 2-8 16,-3-1-8-16,-1 1 0 0,-2 1-3 15,0 0 8-15,0 0-3 0,0 0 5 0,-28 0 0 0,28 17-6 16,-25-17 8-16,8 13-8 0,-3-13 2 16,1 15 6-16,2-15-8 0,-2 11 4 0,2-11 2 15,0 9-9-15,0-9 1 0,5 7-6 0,-1-7-3 16,4 3 3-16,4-3 2 0,1 1 6 0,0 2 5 16,0-3 4-16,4 0 1 0,0 0-1 0,0 0-4 15,0 0-3-15,0 0 1 0,0 0 3 0,28 0 9 16,-28 0 3-16,25-14 10 0,-8 14-2 0,1 0-1 15,1-14 0-15,-2 14-14 0,5-14 0 0,-1 14 0 16,-2-13-4-16,4 6 0 0,-2 1 4 0,-6 2 6 16,2 0 5-16,-3 0 0 0,0 2-5 15,-5 0-13-15,-4 1-4 0,-5 1-1 0,0 0 5 16,0 0 0-16,0 0-2 0,-20 0 5 0,20 0-5 16,-30 19 1-16,13-19 6 0,-4 12-2 0,2-12-2 15,-3 13-1-15,-1-13-20 0,4 13-16 0,-1-13-7 16,0 10-3-16,4-10 5 0,1 5 13 0,4-5 6 15,2 0 3-15,2 4 13 0,0-4 2 0,5 0 6 16,1 0 0-16,-1 0 5 0,2 0-2 0,0 0-6 16,0 0 5-16,0 0 3 0,23 0 14 0,-23 0 10 15,25 0 7-15,-9-19-5 0,1 19-10 0,-2 0-1 16,2-18-5-16,2 18-3 0,-2-12-2 0,3 12-7 16,0-11-4-16,-4 11-3 0,1-9 1 15,-1 9 0-15,-2-5 0 0,-2 5-3 0,-4-3 3 16,-1 3-2-16,-3 0-4 0,-4 0 4 0,0 0 0 15,0 0 4-15,0 0 0 0,-31 17 0 0,31-17-2 16,-32 0-11-16,11 18-12 0,-3-18-13 0,3 11-18 16,-4-11 3-16,3 9 8 0,-1-9 9 0,6 0 22 15,1 10 1-15,4-10 10 0,6 0 5 0,-2 3 1 16,8-3 14-16,0 0 6 0,0 0 5 0,0 0 8 16,0 0 0-16,26 0 5 0,-26-15 6 0,30 15 0 15,-13 0-9-15,1-15-5 0,4 15-9 0,0 0-12 16,-2-14 2-16,2 14-8 0,-4-10-1 15,-2 10 1-15,0-7-6 0,-6 7 1 0,-2-5-4 0,-2 5-1 16,-3 0-17-16,-3 0-31 0,0 0-30 16,0 0-48-16,-18 0-60 0,18 0-75 0,-27 0-104 15,10 0-121-15,-1 16-284 0,-1-16-66 0,1 0 133 16</inkml:trace>
  <inkml:trace contextRef="#ctx0" brushRef="#br0" timeOffset="40106.38">14520 9278 2440 0,'0'0'18'16,"0"0"-1"-16,0 0 0 0,0 0 1 0,0 0-16 16,0 0 14-16,16 0 7 0,-16 0 8 0,0 0 1 15,12 0-1-15,-12 0 1 0,11 0 6 0,-3-11 19 16,4 11 4-16,1 0 8 0,1 0-4 0,3 0-7 16,0 0 0-16,0 0-7 0,-1 0-1 15,1 0-1-15,-2 0-10 0,2-9 3 0,-1 9-4 16,-4-4-7-16,2 1 3 0,-3 0-9 0,-2 1-7 15,1 0-8-15,-6 1-8 0,3-1-2 0,-4 1 0 16,-2-1-2-16,-1 2 0 0,0 0 2 0,0-1 0 16,0-2 2-16,-29 1-3 0,29 0-1 0,-24-1-20 15,4-1-10-15,3 1-4 0,-1-1-12 0,-1 1 16 16,-1 0 6-16,3-1 6 0,0 1 9 0,0 1 1 16,4 1 8-16,5-1-2 0,-1 1 5 0,6 0 5 15,0 1 16-15,1 0 16 0,2 0 2 0,0-1 6 16,0 1-13-16,0 0-4 0,27-1 5 0,-27 1-1 15,26-1 9-15,-9 1 1 0,-1 0 0 16,-1 0-6-16,2 0-16 0,-3 0-6 0,2 0-11 16,-4 0-4-16,-3 0 0 0,-2 0-5 0,-3 0 3 15,3 0 2-15,-4 11-5 0,-3-11 10 0,0 0-5 16,0 0 0-16,0 0 7 0,-22 0-7 0,22 0-4 16,-25 0-9-16,6 0-14 0,-2 0-12 0,1 0-2 15,1 0 0-15,-4 0 14 0,4 0 14 0,5-13 5 16,2 13 10-16,5 0-2 0,1 0-2 0,6 0 6 15,0 0-8-15,0 0 2 0,0 0-4 0,22 0-2 16,-22 0-22-16,29 0-52 0,-10 0-57 16,1 20-93-16,0-20-98 0,-1 16-183 0,-5-16-217 15,0 17 93-15</inkml:trace>
  <inkml:trace contextRef="#ctx0" brushRef="#br0" timeOffset="41245.68">12590 11149 2347 0,'-5'0'32'0,"5"0"15"0,0 0 7 0,0 0 15 16,-2 0-11-16,2 0 10 0,-3 0 16 0,0 0 4 16,2 0 5-16,-3 0-12 0,1 0-7 0,-1 0-6 15,1 0-10-15,1 0-6 0,2 0-6 0,-2 0-12 16,2 0-10-16,0 0-7 0,0 0-5 0,0 0 1 16,0 0 7-16,0 0 14 0,0 0 14 0,0 0 14 15,0 0-6-15,0 0-12 0,0 0-19 0,14 0-16 16,-14 0-7-16,0-12-3 0,21 12-1 15,-9 0 4-15,0 0 2 0,1 0 2 0,2 0 2 16,-1 0-4-16,-4 0-2 0,2 0-2 0,-3 0 0 16,-1 0-2-16,-3 15 0 0,1-15-2 0,-6 0-7 15,3 0 9-15,-3 10 2 0,0-10 2 0,0 0 6 16,0 10-6-16,0-10-4 0,-18 8 0 0,18-8-15 16,-25 7-3-16,25-7-3 0,-31 1-12 0,15-1 6 15,-3 0 2-15,6 0 4 0,-3 0 13 0,4 0 8 16,5 0 4-16,7 0 2 0,-11-14 2 0,11 14 9 15,0 0 7-15,0 0 18 0,0-9 10 0,0 9-1 16,18-7-1-16,-18 7-6 0,18-8-3 16,-18 8 1-16,27-5-5 0,-12 2-10 0,1 3-9 15,-2-3-4-15,1 3-11 0,-1 0-1 0,0 0-4 16,-2 0 0-16,-2 0 3 0,-1 0 0 0,-4 0 0 16,-2 0-4-16,2 0 4 0,-4 0-4 0,-1 0 6 15,0 0 4-15,0 15-5 0,-17-15 7 0,17 0-4 16,-22 10-13-16,22-10-16 0,-26 0-20 0,10 8-18 15,2-8-6-15,0 0 3 0,0 0 11 0,2 0 8 16,3 0 13-16,3 0 13 0,6 0-1 0,-5 0-4 16,5 0-30-16,0 0-54 0,0 0-73 0,0 0-92 15,0 0-120-15,22 0-249 0,-22 0-43 0,28 0 108 16</inkml:trace>
  <inkml:trace contextRef="#ctx0" brushRef="#br0" timeOffset="68432.23">16278 4402 1906 0,'0'-7'24'16,"0"-2"41"-16,0 1 29 0,0 2 36 0,14 1 7 15,-14-1-21-15,0 2-4 0,0 1-15 0,0 2-8 16,0 0-1-16,0 1-3 0,0 0-2 15,0 0-9-15,0 0-15 0,0 0-11 0,10 0-13 0,-10 0-12 16,0 0 13-16,0 0 20 0,0 0 7 16,0 0 26-16,0 17-9 0,0-17-9 0,0 18 26 15,0-7-11-15,0 5 10 0,0 3-6 0,-18 3-17 16,18 3-6-16,0 4-16 0,-13 0 2 0,13 6-1 16,0 2 16-16,-15 2 10 0,15 2-11 0,-8 0-18 15,8 1-31-15,-5 0-8 0,5-1 0 0,-3 1-1 16,0 0 18-16,3-3 1 0,-3 0 10 0,3-2-2 15,0-1-16-15,0-1-4 0,0-1-10 0,0-2 3 16,0-3-5-16,0 0-5 0,0-6 7 16,0-1-4-16,0-1 2 0,0-5-1 0,0 0-1 15,0-3 3-15,0-4 1 0,0-3 4 0,0 1-7 16,0-2 2-16,0-4 0 0,0 2-3 0,0-3 3 0,0 0-2 16,0 0-29-16,0 0-43 0,0 0-75 15,0 0-102-15,0-14-82 0,0 14-75 0,0-16-57 16,0 5-63-16,0-2-177 0,0-5-47 0,0-2 132 15</inkml:trace>
  <inkml:trace contextRef="#ctx0" brushRef="#br0" timeOffset="70415.5">16276 4336 1729 0,'0'0'17'0,"-14"0"4"16,14 0 8-16,0 0 3 0,0 0 4 0,0 0 20 15,0 0 13-15,0 0 24 0,0 0-4 0,0 0-1 16,-5 0-7-16,5 0-15 0,0 0-6 0,0 0-15 16,0 0-7-16,0 0-13 0,0 0-9 15,0 0 0-15,0 0-4 0,0 0 3 0,19 0 2 16,-19 0 8-16,17 0 3 0,-3 0 9 0,0 0 4 16,3 0-6-16,0 0 6 0,6 0-7 0,-4 0 2 15,1 0 0-15,4 0-12 0,-4 0 9 0,0 0 1 16,3 0 2-16,-6 0 4 0,7 0-5 0,-7 0-9 15,4 0-6-15,-2 0 2 0,6 0-15 0,-3 0-5 16,4 0 3-16,2 0 19 0,0 0 12 0,1 0 6 16,2 0-2-16,0 0-26 0,2 0-4 0,0 0-6 15,-1 0-8-15,2 0 6 0,5 0-3 0,-6 0 1 16,4 0 4-16,3 0-4 0,-2 0-2 0,4 0 8 16,-2 0 21-16,2 0 8 0,1 0 12 15,1 0 0-15,2 0-9 0,-2 0-4 0,-1 0 0 16,4 0-7-16,1 0-7 0,-6 0 0 0,3 0-7 15,-2-10 5-15,2 10 3 0,-1 0-1 0,-5 0-2 16,3-8-2-16,-1 8-9 0,3 0 0 0,-2-5-4 16,0 5 2-16,-2-2 19 0,0 0 8 0,1 1 6 15,-6-2-1-15,4 3-14 0,-5-1 0 0,-1 0-6 16,-2-1-5-16,2 2-1 0,-4-2-10 0,2 2 1 16,-1-1 3-16,-1 1 0 0,2 0 8 0,-1-1 7 15,-2 1 0-15,3-2 5 0,1 2-11 0,-5-1-4 16,-1 1-4-16,2 0-2 0,3 0 2 15,-5 0-7-15,1-2 2 0,-1 2-2 0,2-1-2 16,3 1 3-16,0 0 3 0,0-2-2 0,0 2-1 16,2 0 2-16,-2-1-4 0,5 1 2 0,-1 0 0 15,1 0-2-15,3 0 4 0,-2 0-3 0,0 0 2 16,2 0-2-16,3 0 0 0,-6 0 6 0,6 0 0 16,-3 0 3-16,-1 0-4 0,-2 0-2 0,6 0 3 15,-8 0 13-15,-1 11 9 0,-1-11-2 0,-1 0 4 16,0 0-14-16,-1 0-9 0,-2 0-3 0,3 0-7 15,-5 0 6-15,5 0-3 0,-3 0 3 0,5 0 0 16,-2 6-4-16,1-6 4 0,3 0-6 0,-3 4-2 16,7-4 3-16,-2 2-4 0,1 0 6 15,-1 1 1-15,0-2 3 0,-1 0 2 0,1 2-2 16,-4-2 1-16,2 1-5 0,-1 0 1 0,-4 0 0 0,-1-1-3 16,-2-1 2-16,2 2-6 0,1 0 7 15,-1-1 2-15,-1 0-2 0,2-1 5 0,-2 1-8 16,-4 2 1-16,6-1 0 0,-4-2 2 0,4 2 1 15,-7-1-3-15,5 0 4 0,0 1-2 0,-2-1 4 16,5 0-3-16,-6 0-3 0,3 0-1 0,0 0-3 16,-3 0 5-16,5 0 2 0,-3 1 0 0,1-1 0 15,0 0-2-15,2 0-1 0,4-1 0 0,-1 0 0 16,1 0 2-16,-2 2 0 0,10-2 0 0,-6 0-2 16,6 0-3-16,-2 0 5 0,-1 0 1 15,3 0-3-15,-2 0 7 0,-1 0-4 0,-8 0-3 16,0 0 3-16,-3 0-2 0,2 0-1 0,-10 0 0 15,5-13 4-15,-4 13-3 0,1 0 1 0,1 0 0 16,2-9 1-16,-3 9-4 0,3 0-4 0,1 0 4 16,-1-8-1-16,-2 8 1 0,1-4 3 0,3 1-1 15,-5 3-4-15,6-3 5 0,-3 1-2 0,0 2-1 16,3 0 2-16,1 0-2 0,-1 0 4 0,2 0-3 16,-2 0 2-16,0 0 0 0,0 0-5 0,1 0 5 15,-3 0-2-15,1 0 1 0,-2 0 1 0,3 0-3 16,-4 0 0-16,4 0 4 0,-1 0-4 0,1 0 3 15,-2 0-5-15,-1 0-1 0,3 0 7 16,-5 0-2-16,0 0-1 0,-2 0 0 0,0 0-6 16,-1 0 3-16,-1 0 3 0,3 0 1 0,-4 0 3 15,1 0-4-15,4 0 2 0,-6 0-3 0,5 0 1 16,0 0 3-16,-5 0-5 0,5 0 4 0,-7 0 4 16,4 0 0-16,-2 0-1 0,3 0 0 0,-3 0-7 15,-1 0 2-15,-2 0 3 0,1-8-2 0,-1 8 3 16,-3 0-2-16,3-6-2 0,-2 6-2 0,1-4 1 15,-1 1 0-15,-1 0 3 0,0 2-1 0,1-2-3 16,1 1 3-16,-4 0-2 0,2 0 5 0,0 1-1 16,-3-2-1-16,1 0 1 0,-4 2-2 15,4-1 3-15,-3 1 0 0,-6-1-2 0,5 1 2 16,-1 0 2-16,0-1-2 0,-3 2-1 0,-1-1 0 16,2 1-2-16,-2-1 0 0,0 1 2 0,0 0-2 15,0 0 2-15,0 0 0 0,0-1 1 0,0 1 1 16,0 0-5-16,0 0 2 0,0 0-1 0,0 0-1 15,0 0-1-15,0 0-4 0,0 0 0 0,0 0-3 16,0 0 6-16,0 0 1 0,0 0-2 0,0 0 0 16,0 0 0-16,0 0-1 0,0 0 1 0,0 0 4 15,0 0 1-15,-16 20 4 0,16-20-1 0,-14 19-1 16,14-6 2-16,-17 1-3 0,5 4 3 16,4-2 5-16,-3 3-6 0,-1 3 0 0,2 2 3 0,-2 3-11 15,1 0 3-15,2 3 0 0,-2-1 1 16,-2 6 7-16,6 0-1 0,-3-1 2 0,-1-1-7 15,2 1-2-15,0-2 1 0,3 0 0 0,-4-1 4 16,-1-1 2-16,7-3-1 0,-2-1 2 0,-2-1-8 16,3-1 2-16,-4-1 0 0,6-1 2 0,-3-1 4 15,-1-1 1-15,3 0-3 0,-4-1-3 0,3 0 2 16,2-2 2-16,0 1 2 0,-3-1-5 0,3-2 3 16,1 2-7-16,-1-2 1 0,0 1 7 0,-2 1 0 15,2-1 1-15,2 1-1 0,-1-1-6 0,-1 0 1 16,1-2 1-16,-1 2 2 0,2 0 1 0,1 0-3 15,-2-2 3-15,2 3-5 0,0-3 4 16,-1 2 2-16,1 1-7 0,0-1-1 0,0-1-4 16,0 1 2-16,0-2 3 0,0 1 3 0,0-1 4 15,0 0-4-15,0-1-1 0,0-1-3 0,-2-1 1 16,2 1 1-16,0-3 0 0,0 1 9 0,0-2-8 16,-3-1 3-16,3 0-1 0,0-1-4 0,0-1 3 15,0 0 0-15,0-2-3 0,0 1 2 0,0-1 3 16,0 1-3-16,0-1 5 0,0 0-1 0,0 0-2 15,0 1 5-15,0 0 9 0,0 1 11 0,0 0 5 16,0 0-1-16,0-1-12 0,0 1-4 0,0 1-9 16,0-2-8-16,0-1 6 0,0 2-10 15,0-2 7-15,0-1 4 0,0 0-3 0,0-1-2 16,0-1-2-16,0 0 1 0,0 0-3 0,0 0-19 16,0 0-68-16,0 0-85 0,0 0-114 0,0 0-93 15,0 0-83-15,0 0-189 0,0 0-195 0,-25 0 116 16</inkml:trace>
  <inkml:trace contextRef="#ctx0" brushRef="#br0" timeOffset="72139.84">16250 5336 1127 0,'0'0'47'0,"0"-10"40"0,0 10 29 16,0 0 20-16,0 0-24 0,0 0-18 0,0 0-2 15,0 0 5-15,0 0-5 0,0 0 5 0,0 0-10 16,0 0-15-16,0 0-13 0,0 0-24 16,0 0-17-16,0 0-8 0,0 0-8 0,0 0 0 15,0 0 0-15,0 0-5 0,0 0 12 0,0 0 12 16,0 0 12-16,0 0 9 0,0 0 2 0,0 0-7 15,0 0-5-15,0 0-1 0,0 0-2 0,0 0 3 16,0 0 1-16,0 0 5 0,0 0 7 0,0 0 9 16,0 0 5-16,0 0-2 0,0 0 1 0,0 0-4 15,0 0 1-15,0 0 2 0,0 0 0 0,0 0 4 16,0 0 4-16,0 0 1 0,0 0-10 0,0 0-7 16,0 0-3-16,0 0 7 0,0 0 2 0,0 0 8 15,0 0-5-15,0 0-21 0,0 0-2 16,0 0 2-16,0 18-7 0,0-18 6 0,0 17-2 0,14-7-18 15,-14 2 0-15,0 2-9 0,0 1-7 16,0-1 5-16,0 1-5 0,0-1 2 0,0 0 2 16,0-1-8-16,0-1 3 0,0 0-1 0,0 2 4 15,0-3 5-15,0 1-5 0,0-2 6 0,0 1-5 16,0-1 1-16,0-2-1 0,0 0-1 0,0 0 1 16,0-2 0-16,0-2 4 0,-8 2-2 0,8-2 2 15,0-2 5-15,0 1 2 0,0-3 8 0,0 1 0 16,0-1 0-16,0 0-2 0,0 0-6 0,0 0 2 15,0 0-12-15,0 0-1 0,0 0-1 0,0 0-3 16,0 0 3-16,0 0 3 0,0 0-2 0,0 0-1 16,0 0-2-16,0 0-5 0,0 0 7 15,0 0-5-15,0 0 7 0,0 0 4 0,0 0-3 16,0 0 23-16,0 0 7 0,0 0 6 0,0 0 2 16,0 0-14-16,0 0-4 0,0 0 7 0,0 0 7 15,0 0 3-15,0 0 9 0,0 0-6 0,0 0-1 16,0 0 2-16,0 0-5 0,0 0-3 0,0 0-15 15,0 0-10-15,0-11-14 0,17 11 1 0,-17 0-3 16,26-16 2-16,-7 16 4 0,3-15-7 0,7 8 6 16,4-1-9-16,4 2 6 0,0 1-1 0,4-2-2 15,-3 1 7-15,6 4-4 0,-8-2-2 0,-1 1 3 16,-4 1-4-16,-6 1 1 0,2 1 4 0,-9 0 7 16,-1 0 14-16,-1 0 5 0,-2 0 1 15,-2 0-1-15,1 0-12 0,-7 0-4 0,3 0-2 16,-4 0-5-16,-4 0 6 0,1 0-10 0,1 0 3 15,-3 0-1-15,0 0-4 0,0 0 4 0,0 0-3 16,0 0 5-16,0 0-2 0,0 0-2 0,0 0 2 16,0 0-8-16,0 0 3 0,0 0 4 0,0 0-2 15,0 0-41-15,0 0-76 0,0 0-95 0,0 0-141 16,0 0-151-16,0 0-183 0,0 0-365 0,0 0 140 16,0 0 196-16</inkml:trace>
  <inkml:trace contextRef="#ctx0" brushRef="#br0" timeOffset="99718.44">1075 13301 2631 0,'14'0'7'0,"-9"0"-2"16,-1 0 2-16,-2 0 3 0,1 0-3 0,-1 0 6 15,-2 0 0-15,0 0 2 0,0 0-2 0,0 0 8 16,0 0 12-16,0 0 3 0,0 0-2 0,0 0-4 16,0 0-9-16,0 0-2 0,0 0 0 0,0 0 9 15,0 14 15-15,0-14 22 0,0 0 15 0,0 0-8 16,0 0-17-16,0 0-25 0,24 0-17 0,-24 0-2 16,35 0 11-16,-9 0 4 0,8 0 2 0,10 0-7 15,8 0-18-15,10 0-4 0,10 0-2 16,13 0-1-16,10 0 5 0,12 0 0 0,11 0 16 15,8 0 17-15,6 0 0 0,1 0 0 0,5 0-13 0,-1 0-13 16,-4 0-4-16,-5 0 0 0,-6 17-2 16,-15-17 2-16,-6 14-2 0,-14-14-2 0,-11 14 1 15,-17-14-5-15,-14 10 4 0,-12-10-4 0,-16 0 8 16,-12 8-4-16,-5-8 5 0,-35 0 1 0,-3 0-4 16,-15 0 1-16,-11 0-4 0,-17 0 3 0,-13 0-3 15,-9 0 2-15,-8 0 3 0,-12-15 1 0,-3 15-1 16,-7 0 2-16,-2 0-3 0,3 0-1 0,-2 0-34 15,12 19-45-15,7-19-56 0,6 15-38 0,18-15-3 16,8 18 27-16,17-18 50 0,16 14 37 0,16-14 38 16,10 10 21-16,18-10 20 0,6 0 11 0,37 0 10 15,-1 0 10-15,15 0-4 0,15 0 8 16,10 0 0-16,12-17 2 0,11 17 5 0,10 0-3 16,8-13-8-16,4 13-14 0,6 0-16 0,0-9-14 15,2 9-6-15,0 0 1 0,-7 0-3 0,-7 0 4 16,-8 0 0-16,-7 0 0 0,-16 14 2 0,-16-14-9 15,-14 0 4-15,-21 14 1 0,-15-14-3 0,-18 11 16 16,0-11-4-16,-49 10-4 0,1-10 1 0,-14 7-7 16,-18-7-2-16,-7 0 3 0,-9 0 0 0,-11 0-14 15,-1 0-32-15,-4 0-33 0,-3 0-27 0,14 0-7 16,3 0 13-16,16 0 30 0,7 0 30 16,21 0 19-16,14 0 16 0,21 0 1 0,19 0 1 15,0 0-1-15,45-20 5 0,6 20 2 0,11 0-5 16,16-17 5-16,11 17-4 0,7 0-11 0,11-14-42 15,5 14-70-15,9 0-90 0,1 0-137 0,9 0-183 16,1 0-24-16,0 0 92 0</inkml:trace>
  <inkml:trace contextRef="#ctx0" brushRef="#br0" timeOffset="100694.24">6424 13564 2705 0,'5'3'28'15,"-1"-2"37"-15,-1 1 51 0,1-1 52 0,-3-1 34 16,1 0 26-16,-1 0 4 0,2 0 12 0,-3 0-41 16,2 0-56-16,-1 0-44 0,1-18-42 0,-2 18 4 15,3-20 20-15,-3 5 6 0,3-3 5 0,3-3 4 16,-2-5-10-16,-3 3 8 0,2-5-13 16,0-2-27-16,4 0-11 0,-4 0-22 0,0-3-2 0,3 2-2 15,-3-1 4-15,2 0-3 0,-4-1-15 16,7 2 3-16,-5 2 34 0,-1 1 10 0,-1 4 36 15,5 3 29-15,-2 5-28 0,-3 3-12 0,2 7-32 16,-3 1-44-16,2 3-19 0,1 2-7 0,1 0 2 16,-4 0 7-16,5 0 2 0,1 21-1 0,5-21-3 15,5 29 1-15,-4-9 3 0,4 3 16 0,-1 4-8 16,2 1 12-16,0-1 0 0,-3 0-19 0,-3-1 11 16,-3-3-8-16,3-2 1 0,-8-2 11 0,0-4-4 15,-1-1-8-15,-2-1 9 0,0-3-5 0,0 0 9 16,-19-2 7-16,19-1 5 0,-28-1 4 15,6 0-1-15,-7-2 0 0,-5-3-12 0,-8-1-5 16,-3 0 1-16,-3 0-4 0,-7 0 3 0,1-17 4 16,1 17-4-16,2-15 4 0,4 15-7 0,5-16 4 15,4 16-5-15,5-15 5 0,5 15 10 0,9-12 1 16,6 12 7-16,0-8 0 0,7 8-18 0,6-9-5 16,0 2-11-16,0 1-6 0,22-2 10 0,-22-1 2 15,37-2 10-15,-14-2-2 0,7 2 0 0,8-2-2 16,3 0-8-16,7 2 12 0,6-3-8 0,4 0 1 15,1 1 3-15,0 0-3 0,0-2 49 0,3 1 34 16,-8 0 6-16,0 0 6 0,-7-2-49 16,0 4-29-16,-2 0-2 0,-2 1 39 0,-4 1 50 0,-2 2 30 15,-6 1 31-15,-5 2-34 0,-4 1-44 16,-6 2-35-16,-7-1-40 0,-3 2-17 0,-4 1-3 16,-2 0-6-16,0 0 0 0,0 0 4 0,0 0 2 15,-17 0 10-15,17 18 3 0,-30-18 0 0,12 27 4 16,-10-7-4-16,0 4 4 0,-5 5 1 0,-3 1-3 15,-2 4 5-15,0 0-6 0,-4 2-1 0,1 1 5 16,-1 0 13-16,-5 0 2 0,2 2 9 0,0-4-5 16,0-2-14-16,2 0 0 0,-2-3-11 0,6-1 4 15,3-3-5-15,5-3-1 0,3-5 3 0,5-1-3 16,4-3-18-16,5-4-10 0,2-3 0 0,6-1-11 16,1-5-20-16,3 1-53 0,2-2-187 15,0 0-171-15,0 0-96 0,21 0-66 0,-21 0 30 16,26-17-5-16,-9 17-100 0,3 0-309 0,2-12 156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26:08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 12545 2274 0,'0'0'3'0,"0"0"0"0,0 0 0 16,0 0 10-16,0 0 27 0,0 0 30 0,0 0 25 16,-20 0 13-16,20 0-8 0,0 0-18 0,-17 0-12 15,17 0-12-15,0 0-12 0,-14 0 4 0,14 0-3 16,0 0-5-16,0 0 7 0,0 0-1 0,0 0 2 16,0 0 11-16,0 0-4 0,-5 0 0 0,5 0-3 15,0 0-6-15,0 0-2 0,0 0-1 16,0 0 5-16,0 0 2 0,0 0 7 0,0 0 4 15,0 0 1-15,0 0-7 0,0 0-12 0,0 0-13 16,0 0-15-16,0 0-5 0,0 0-4 0,24 0 4 16,-24 0 7-16,25 0 6 0,-7 0 1 0,2 0 2 15,5-13-2-15,2 13-1 0,4 0 5 0,3 0-1 16,2 0-2-16,5-7 0 0,6 7 2 0,-2 0-4 16,3-6 13-16,0 6 2 0,-6-2-1 0,-3 0 4 15,0 1-7-15,-5 1-5 0,-5-1-9 0,-2 1 2 16,-7 0 11-16,-3-1 15 0,2 1 14 0,-8 0-1 15,3-1-17-15,-8 1-17 0,2 0-15 0,-5 0-13 16,-3 0 2-16,1 0-7 0,-1 0 7 0,0 0-3 16,0 0-3-16,0-1-1 0,0 1-10 0,0 0-50 15,0 0-59-15,0 0-79 0,0 0-123 16,0 0-90-16,0 0-121 0,0 0-269 0,-12 0-106 16,12 0 146-16</inkml:trace>
  <inkml:trace contextRef="#ctx0" brushRef="#br0" timeOffset="1208.21">16003 12572 2254 0,'0'-1'33'0,"0"-1"16"0,-13 2 19 16,13 0 21-16,0 0-13 0,0 0 4 0,0 0-1 15,0 0 7-15,0 0 1 0,0 0 2 0,0 0 5 16,0 0-9-16,0 0-3 0,0 0-13 0,0 0-7 16,0 0-7-16,0 0-8 0,0 0 8 0,0 0-3 15,0 0 13-15,0 0 7 0,0 0 3 16,0 0 10-16,0 0-1 0,0 0-1 0,0 0-1 0,0 0-15 16,0 0-19-16,0 0-14 0,0 0-17 15,22 0 5-15,-11 0 7 0,5 0 16 0,2 0 6 16,2 0 6-16,8 0 4 0,3 0-6 0,0 0 5 15,10 0 1-15,-2 0 4 0,6 0 6 0,7 0-12 16,3 0-18-16,5 0-18 0,4 0 9 0,4 0 32 16,0 0 45-16,1 0 51 0,2 16 16 0,-4-16 5 15,0 0 2-15,-15 0-24 0,3 14-15 0,-15-14 3 16,-4 0-17-16,-11 0-9 0,-1 0-15 16,-11 0-36-16,-5 0-28 0,-5 0-22 0,1 0-11 0,-4 0-4 15,0 0-4-15,0 0 0 0,0 0-10 16,0 0 0-16,0 0 2 0,0 0-8 0,0 0-65 15,0 0-102-15,0 0-155 0,0 0-127 0,0 0-39 16,-10 0-36-16,10 0-39 0,0 0-100 0,-13 0-385 16,13 0 77-16,-5 0 190 0</inkml:trace>
  <inkml:trace contextRef="#ctx0" brushRef="#br0" timeOffset="32287.91">19278 4958 2121 0,'0'4'3'0,"0"-2"-1"0,19 2 1 0,-19-2 8 16,0 0 18-16,11-2 28 0,-11 2 29 0,0 0 18 16,14-1 6-16,-14 1-12 0,7-1-12 0,-7-1-17 15,8 1-15-15,-8-1-13 0,6 0-15 0,-6 0-9 16,3 0-8-16,-3 1 3 0,5-1 6 0,-5 0 3 16,3 0 8-16,-3 0-1 0,2 0-5 0,1 0-3 15,-3 0-8-15,1 0-7 0,-1 0-4 0,0 0 1 16,0 0 2-16,0 0 0 0,0 0-2 0,0 0 0 15,0 0 2-15,0 0 1 0,0 0 0 0,0 0-1 16,0 0-3-16,0 0-3 0,0 0 5 0,0 0-4 16,0 0 1-16,0 0 0 0,0 0-1 15,0 0 11-15,0 0-1 0,0 0 5 0,0 0 5 16,0 0-3-16,0 0 2 0,0 0 4 0,0 0 2 0,0 0 9 16,0 0 5-16,0 0 3 0,0 0-1 15,0 0-5-15,0 0 0 0,0 0-2 0,0 0-1 16,0 0-7-16,0 0-4 0,0 0-7 0,0 0-4 15,0 0 5-15,0 0 0 0,0 0 4 0,0 0 1 16,11 0-7-16,-11 0 0 0,0 0-1 0,0 0 3 16,0 0 9-16,0 0-1 0,0 0-7 0,0 0-3 15,0 0-8-15,0 0 1 0,0 0 3 0,23 0 10 16,-23 0 10-16,25 0 9 0,-9 0 0 16,2 0-10-16,6 0-12 0,1 0-9 0,10-14-5 15,3 14-1-15,8 0-5 0,1-10 5 0,12 10-3 16,6-7 0-16,8 7 7 0,6-8-4 0,6 3 8 15,2 1 2-15,13 0-3 0,-3-1-7 0,7 1-5 16,-4 0-2-16,5 1 3 0,-2 2 20 0,-1-1 14 16,2 1 11-16,-1 0 6 0,-6 1-8 0,-5-1-8 15,-4 1 8-15,-7-1-4 0,-9 0-8 0,-9-1-2 16,-7-1-17-16,-9 1-3 0,-9 0-3 0,-6 1-3 16,-11-1-13-16,-5 0-49 0,-4 1-73 0,-7 0-104 15,-5 0-90-15,0 1-60 0,0 0-59 16,-25 0-101-16,3 0-205 0,-3 0 108 0</inkml:trace>
  <inkml:trace contextRef="#ctx0" brushRef="#br0" timeOffset="32845.97">19446 5708 2656 0,'-8'0'11'15,"5"0"0"-15,0 0-1 0,3 0 4 0,0 0 4 16,0 0 13-16,0 0 22 0,0 0 13 16,0 0 5-16,0 0 1 0,0 0-8 0,0 0-9 15,0 0-14-15,17 0-8 0,-17 0-7 0,14 0 5 16,-14 0 7-16,22 13 14 0,-9-13 6 0,5 0 3 15,3 0-5-15,4 10-4 0,6-10-4 0,5 0-6 16,3 0 1-16,7 0-11 0,10 0-2 0,8 0 1 16,4 0 4-16,13 0 2 0,3 0-8 0,16-14-11 15,9 14-16-15,6 0-9 0,9 0 3 0,8-13 20 16,6 13 14-16,7 0 9 0,4 0 14 0,-3 0-8 16,-4 0-2-16,4 0 5 0,-11 0-5 0,-4 0 9 15,-9 0 0-15,-8 0-8 0,-12 0-3 0,-12 0-13 16,-11 0-8-16,-12 10-1 0,-13-10-10 0,-9 0-8 15,-15 0-5-15,-8 0-20 0,-7 0-55 0,-10 0-70 16,-5 0-69-16,0 0-63 0,0 0-40 16,-20 0-35-16,20 16-111 0,-39-16-269 0,14 21 11 15,-8-21 107-15</inkml:trace>
  <inkml:trace contextRef="#ctx0" brushRef="#br0" timeOffset="33515.79">19266 6561 1886 0,'-11'2'9'16,"0"0"13"-16,-3 0 33 0,3 0 36 0,0-1 16 0,2 1 4 15,0-1-17-15,1 2-21 0,3-1-6 16,2 0 1-16,2 1 11 0,1-1 1 0,0-1-3 16,0-1 7-16,0 2-3 0,0 0-1 0,0 0-1 15,17 0-14-15,-17 1-2 0,26 2-5 0,-6-1 7 16,5 0 2-16,4 0 7 0,9 0 8 0,5-1-7 16,7 0 0-16,9-3-9 0,4 2-6 0,9-2 1 15,9 0-10-15,1 0-12 0,13 0-15 0,7 0-16 16,8 0-8-16,11 0-8 0,8 0 3 0,6 0 2 15,6 0 1-15,5 16 4 0,-1-16-3 0,1 18 4 16,-4-18 11-16,-7 17 2 0,-7-17 3 0,-10 18-3 16,-10-18-7-16,-10 16-3 0,-11-16 3 15,-17 10-3-15,-11-10-6 0,-13 6 4 0,-13-6-10 16,-8 0-48-16,-8 0-64 0,-11 0-99 0,-4 0-89 16,-2 0-57-16,-20 0-78 0,-2 3-156 0,-8-3-132 15,-8 0 105-15</inkml:trace>
  <inkml:trace contextRef="#ctx0" brushRef="#br0" timeOffset="34349.19">19647 7500 1954 0,'0'0'15'15,"0"8"4"-15,0-8 26 0,0 0 34 0,0 7 18 16,0-7 27-16,-24 0-9 0,24 3-10 0,-17-3-22 16,17 3-14-16,-16-2-4 0,16 1-9 15,-14-1 5-15,14 0-8 0,-6-1-6 0,6 2-10 16,0-1-12-16,-11 1 1 0,11-1 9 0,0 1 13 15,0 0 20-15,0 0 20 0,0 1 5 0,0 0 4 16,0 1-3-16,25 2-14 0,-25-2-3 0,31 3 4 16,-9-2-1-16,6 0 13 0,3 0-1 0,4 0-14 15,9-2-2-15,7 0-18 0,10-1-5 0,7-2 4 16,6 0 0-16,10 0 16 0,8 0 8 0,4 0-2 16,6 0-13-16,4 0-26 0,7 0-30 0,-3 0-11 15,7 0 8-15,-4 0 56 0,4 0 26 0,-9 0 12 16,-8 0-3-16,-7 18-55 0,-14-18-16 0,-15 0-22 15,-12 0-11-15,-14 10-3 0,-12-10-29 16,-9 0-62-16,-8 0-67 0,-9 0-65 0,0 0-63 16,0 0-50-16,-28 0-72 0,4 0-108 0,-9 8-240 15,-4-8-100-15,-10 0 138 0</inkml:trace>
  <inkml:trace contextRef="#ctx0" brushRef="#br0" timeOffset="34817.39">19385 8302 2860 0,'-14'0'-3'0,"-1"-15"-1"16,1 15 9-16,1 0 46 0,-1 0 32 0,3-12 21 15,1 12-4-15,-6 0-45 0,4 0-27 0,1 0-6 16,3 0 17-16,-1 0 13 0,4 0 5 16,2 0 8-16,-2 14-3 0,5-14 12 0,0 12 16 0,0-12-5 15,22 16 5-15,-22-6-3 0,33-1 4 16,-5 1 10-16,3 0-1 0,4-1-7 0,12-1-19 15,9-2-12-15,4-1 2 0,9-2 4 0,7-1 19 16,3-2 2-16,12 0-25 0,9 0-20 0,5 0-27 16,15 0-21-16,12-16-4 0,6 16 1 0,8 0 11 15,7 0 27-15,3 0 18 0,7 0-1 0,-3 0-3 16,-7 0-21-16,-4 0-7 0,-11 19 7 0,-7-19-1 16,-7 13 9-16,-14-13 10 0,-11 12-10 0,-16-12-3 15,-10 10-14-15,-14-10-21 0,-17 0-4 0,-8 7-66 16,-13-7-87-16,-8 0-83 0,-10 0-90 15,-3 4-63-15,0-1-51 0,-36 3-62 0,10 1-177 16,-8 2-173-16,-11-1 138 0</inkml:trace>
  <inkml:trace contextRef="#ctx0" brushRef="#br0" timeOffset="35376.24">18760 9260 3592 0,'0'0'-2'0,"24"4"-3"16,-24-4-3-16,28 0 2 0,-12 0 35 0,1 0 29 15,0 0 23-15,0 0 20 0,0 0-12 0,-4 0 0 16,4 0 17-16,1 0 3 0,4 16 1 0,1-16-1 16,8 0-19-16,2 15-9 0,6-15 1 0,4 0-9 15,8 12 4-15,7-12 5 0,9 0 13 0,7 0 24 16,8 0-30-16,18 0-21 0,8 0-37 0,17 0-44 16,13 0 40-16,9 0 38 0,13 0 23 15,9 0 36-15,7 0 14 0,1 19-18 0,3-19 0 0,-6 13-12 16,-1-13-18-16,-11 17 22 0,-8-17 13 15,-10 17 14-15,-14-17 3 0,-9 14-22 0,-20-14-30 16,-12 11-34-16,-18-11-32 0,-10 7-14 0,-15-7-8 16,-15 2-5-16,-7-2 2 0,-11 0-48 0,-3 0-94 15,-6 0-146-15,-4 0-159 0,0 0-73 0,0 0-25 16,-24 0-21-16,24 0-59 0,-35 0-225 0,12 0-219 16,-8 0 172-16</inkml:trace>
  <inkml:trace contextRef="#ctx0" brushRef="#br0" timeOffset="104710.44">3512 4256 1125 0,'0'0'24'0,"0"0"11"0,0 0 4 16,0 0 7-16,0 0-20 0,0 0-8 0,0 0 0 16,0 0 3-16,0 0 1 0,0 0-4 0,0 0 0 15,0 0-3-15,0 0-5 0,-15-8 7 0,15 8 10 16,0 0 0-16,-13 0 11 0,13 0 8 0,-6-3 0 15,6 3 8-15,-6-2-3 0,6 1-13 0,-8 0-7 16,5 1-19-16,0-1-8 0,1 1 2 0,-1 0 14 16,2 0 11-16,1 0 12 0,0 0 3 0,0 0-13 15,0 0-6-15,0 0-3 0,0 0-1 0,0 0 0 16,0 0 8-16,0 0 2 0,0 0 6 16,0 0 2-16,0 0-2 0,12 0 3 0,-12 0 0 0,0 0-2 15,0 0 5-15,0 0-3 0,0 0-4 16,0 0-1-16,0 0-3 0,0 0 1 0,0 0-4 15,0 0-2-15,0 0-4 0,0 0-8 0,0 0-3 16,0 0-3-16,0 0-2 0,0 0 5 0,0 0 1 16,0 0 2-16,0 0 2 0,0 0 4 0,0 0 5 15,0 0 6-15,0 0-2 0,0 0-2 0,0 0-6 16,0 0-1-16,0 0 0 0,0 0-5 0,0 0 2 16,14 0-6-16,-14 0-1 0,0 0 3 0,0 0-4 15,12 0-2-15,-12 0-3 0,10 0-3 16,-1 0-1-16,-3 0 0 0,5 0 2 0,3 0 3 15,2 0 8-15,2 0 1 0,5 0-3 0,5 0-3 16,5-12-8-16,4 12-2 0,11 0 1 0,7-7-2 16,5 7 2-16,7-7-2 0,6 7 2 0,5-7 0 15,1 3-1-15,1 2 2 0,6-1-1 0,-4 1 3 16,-1 0-3-16,3 2 1 0,-4 0 2 0,-1 0 12 16,-2 0 8-16,-5 0 7 0,-5 0 10 0,0 0-11 15,-10 0-6-15,-4 0-6 0,-11 0-10 0,-5 0-4 16,-10 0-1-16,-6 11-3 0,-5-11 1 0,-10 0 0 15,2 0-6-15,-5 0-15 0,-1 0-30 0,-2 0-51 16,0 0-59-16,0 0-80 0,0 0-103 16,-28 0-180-16,28 6-188 0,-28-6 93 0</inkml:trace>
  <inkml:trace contextRef="#ctx0" brushRef="#br0" timeOffset="106138.27">3753 4583 1262 0,'-5'0'19'0,"5"7"11"16,-3-7 8-16,3 0 3 0,0 0-4 0,0 3 17 16,0-3 23-16,0 0 23 0,0 0 10 0,0 0-2 15,0 0-13-15,0 0-11 0,0 0-19 0,0 0-10 16,0 0-14-16,0 0 0 0,0 0-4 16,0 0 0-16,0 0 2 0,0 0-4 0,0 0 2 15,0 0-3-15,0 0-5 0,0 0-2 0,0 0-2 16,0 0-7-16,0 0 5 0,0 0-4 0,0 0 2 15,0 0 5-15,0 0 3 0,0 0 4 0,0 0-1 16,0 0-3-16,0 0-3 0,0 0-5 0,0 0 4 16,0 0-5-16,0 0-2 0,0 0-1 0,22 0-8 15,-22 0 5-15,20 0 5 0,-6 0 11 0,3 0 5 16,3 0-2-16,6 0 7 0,1 0-5 0,4 0 3 16,1 0 0-16,1 0-6 0,6-15 3 0,0 15 2 15,4 0 1-15,1-10-2 0,1 10-6 0,0-8-3 16,3 8-7-16,-2-9 1 0,-1 9-4 0,-3-8-6 15,0 5 6-15,-1 0-4 0,-9 0 3 0,-2 0 1 16,-9 1-6-16,-2 0-5 0,-2 0-4 16,-6 1 0-16,-3 0 0 0,-5 0 0 0,1 1 0 15,-2-1-4-15,-2 1-2 0,0-1-5 0,0 1-40 16,0 0-56-16,0 0-67 0,0 0-55 0,0 0-38 16,0 0-57-16,0 0-137 0,-19 19-202 0,19-19 76 15</inkml:trace>
  <inkml:trace contextRef="#ctx0" brushRef="#br0" timeOffset="107009.6">4183 5004 1198 0,'0'0'13'0,"0"1"1"0,0 0 0 0,0-1 0 16,0 0-14-16,0 0 10 0,0 0 8 0,0 0 14 16,18 0 25-16,-18 0 6 0,13 0 15 0,-13 1 9 15,20-1-10-15,-6 0-5 0,0 2-7 0,4-2-3 16,6 0 1-16,-1 0 8 0,8 0-5 16,5 0 2-16,4 0-5 0,5 0-3 0,3 0 0 15,7 0-13-15,2 0 10 0,8 0-12 0,5 0-6 16,3 0 3-16,3 0-3 0,6 0 5 0,4 0 5 15,-2 0-5-15,-2 0-11 0,3 0 0 0,-7 0 4 16,-4 0-3-16,-7 0 0 0,-3 0-13 0,-5 0-12 16,-8 0 0-16,-6 0-9 0,-6 0 0 0,-7 0 1 15,-7 0-9-15,-8 0 4 0,-6 0-7 0,-3 0-26 16,-7 7-35-16,-1-7-49 0,0 8-75 0,-24-3-92 16,24 1-192-16,-36-2-131 0,9 1 84 0</inkml:trace>
  <inkml:trace contextRef="#ctx0" brushRef="#br0" timeOffset="107895.33">3355 5351 1432 0,'0'0'30'16,"0"0"15"-16,0 0 3 0,0 0 28 0,0 0-9 15,0 0 2-15,0 0 29 0,0 0-11 0,0 0-8 16,0 0 3-16,0 0-15 0,0 0-6 0,-14 0 0 16,14 0-9-16,0 11-2 0,0-11 0 0,0 0 1 15,0 0-3-15,0 0-6 0,0 0-7 0,0 0-1 16,0 0 2-16,0 0-3 0,0 0 7 0,0 0-6 15,17 5-11-15,-17-5 1 0,21 0-9 0,-9 5-4 16,7-2 6-16,-1 0 4 0,6-2 4 16,3 3 8-16,1-1 19 0,5 0 0 0,0 0 1 15,7-1 3-15,3 0-16 0,7 0-5 0,1-1-9 16,10 1-9-16,3-2-8 0,8 2-8 0,5-1 0 16,5 0-5-16,8 0 2 0,3 0 5 0,3 0 0 15,8-1 4-15,2 1 7 0,2-1 18 0,1 2 11 16,-2 0 10-16,-1-1-1 0,-1 1-11 0,-4 1-9 15,-5-1 2-15,-4 0 2 0,-4 0 10 0,-8 0 6 16,-4 0 1-16,-5 0-1 0,-10-2-7 0,-10 2-3 16,-5-2-11-16,-10 0-5 0,-8 2-13 0,-6-2-9 15,-10 0 5-15,-2 0-6 0,-9 0-2 0,1 0-12 16,-2 0-52-16,0 0-59 0,0 0-83 0,0 0-85 16,0 0-56-16,0 0-81 0,0 0-196 15,0 0-82-15,-16 0 101 0</inkml:trace>
  <inkml:trace contextRef="#ctx0" brushRef="#br0" timeOffset="-163885.03">7854 12108 2433 0,'0'0'24'0,"0"0"23"0,0 9 21 0,11-9 24 16,-11 0-9-16,0 0-4 0,0 0-7 0,0 0-16 16,0 0-12-16,0 0-14 0,0 0-15 15,0 0-6-15,0 0-5 0,0 0-4 0,0 0-2 16,0 0-2-16,0 0 1 0,0 0 1 0,0 0 5 16,0 14-1-16,0-14-1 0,0 0 5 0,0 13-6 15,0-13 2-15,0 10-4 0,0-10-2 0,-11 8 1 16,11-8 0-16,0 7 5 0,0-7 2 0,0 3 3 15,0-3-1-15,0 2 22 0,0-2 30 0,0 0 24 16,0 0 30-16,0 0 10 0,0 0-6 0,0 0 2 16,0 0-9-16,0 0-22 0,0 0-26 0,0 0-21 15,0 0-25-15,0-16-8 0,0 16 0 0,0 0 10 16,0-16 14-16,0 16-2 0,0-11 0 16,0 11-9-16,0-10-5 0,0 10 0 0,0-4-1 0,0 4-3 15,0-3-7-15,0 3-7 0,0 0-3 16,0 0-1-16,0 0-3 0,0 0 5 0,0 0 1 15,0 0-2-15,0 0 5 0,0 0-2 0,0 0 2 16,0 14 1-16,0-14-1 0,0 0 2 0,0 13 0 16,0-13 0-16,0 11-3 0,0-11 3 0,0 7-6 15,0-7 4-15,0 7-1 0,0-7 1 0,-11 4 2 16,11-4-1-16,0 2 2 0,0-2 2 16,0 2 4-16,0-2-3 0,0 0 4 0,0 0-3 15,0 0 3-15,0 0 2 0,0 0 22 0,0 0 17 16,0 0 0-16,0 0 3 0,0 0-27 0,0-12-18 15,0 12-3-15,0 0-3 0,0-11 4 0,0 11 0 16,0-9 5-16,0 9-2 0,0-7 4 0,0 7-2 16,0-5-6-16,0 5 0 0,0-3-8 0,0 3-2 15,0 0 1-15,0 0-2 0,0 0 3 0,0 0-2 16,0 0-1-16,0 0-2 0,0 0 0 0,0 0 3 16,0 0 6-16,0 0 2 0,0 0-1 0,0 13 1 15,0-13-8-15,0 0 2 0,0 8 3 0,0-8-4 16,0 8 4-16,0-8-2 0,0 6-1 0,0-6 4 15,0 0 2-15,0 2 1 0,0-2-3 16,0 0 4-16,0 0 0 0,0 0 3 0,0 0 3 16,0 0-5-16,0 0-1 0,0 0-2 0,0 0-3 15,0 0 2-15,0-13-3 0,0 13-3 0,0 0 3 16,0-17-4-16,0 17 5 0,0-14 2 0,0 14 2 16,0-13 1-16,0 13-1 0,0-10 0 0,0 10-4 15,0-4 0-15,0 4 0 0,0-2-3 0,0 2-4 16,0 0-3-16,0 0-1 0,0 0-2 0,0 0 8 15,0 0 1-15,0 0 2 0,0 0 6 0,0 17-4 16,0-17-41-16,0 12-43 0,0-12-59 0,0 16-69 16,0-8-37-16,0 0-33 0,0-2-39 0,0 2-44 15,0-2-111-15,0 1-250 0,0-4 74 0,0 0 114 16</inkml:trace>
  <inkml:trace contextRef="#ctx0" brushRef="#br0" timeOffset="-162493.55">8374 12073 792 0,'-3'0'6'0,"3"0"18"0,-2 0 20 16,0 0 18-16,2 0 38 0,0 12 4 0,0-12-4 15,-1 0 1-15,1 0-18 0,0 0 3 0,0 0 17 16,0 0 7-16,-2 0 2 0,2 0 2 0,0 0-7 16,0 0-1-16,0 0-7 0,0 0-1 0,0 0-4 15,0 0-8-15,0 0-1 0,0 0-10 0,0 0-13 16,0 0-10-16,0 0-12 0,0 0-15 0,0 0-9 15,0 0-7-15,0 0-6 0,0 0-4 0,0 0 0 16,0 0-2-16,0 0-2 0,0 0 7 16,0 0-2-16,0 0 1 0,0 0 0 0,0 0-3 15,0 0 1-15,0 0 2 0,0 15 1 0,0-15-2 16,0 0 1-16,-14 0-2 0,14 0 0 0,0 8 0 16,0-8 2-16,0 0 0 0,0 0 1 0,0 0 3 15,0 0-1-15,0 0 47 0,0 0 23 0,0 0 26 16,0 0 34-16,0 0-19 0,0 0 7 0,0 0-15 15,0 0-26-15,0 0-30 0,0 0-24 0,0 0-5 16,0 0 8-16,0-14 7 0,0 14-5 0,0 0-2 16,0-10-7-16,0 10 3 0,0 0 5 0,14-6-10 15,-14 6-11-15,0 0-12 0,0-4-4 0,0 4 1 16,0 0-5-16,0 0 3 0,0 0-5 16,0 0 0-16,0 0 6 0,0 0 1 0,0 0 2 15,0 0 2-15,0 14 0 0,0-14 2 0,0 0 2 16,0 17-3-16,0-17 2 0,0 13-1 0,0-13-4 15,0 14 3-15,0-14-2 0,0 10 1 0,0-10-2 16,0 6 3-16,0-6 2 0,0 4 2 0,0-4 4 16,0 0-1-16,0 0-2 0,0 0 3 0,0 0-2 15,0 0 1-15,0 0-5 0,0 0-2 0,0-15 1 16,0 15-4-16,0 0 10 0,0-19-1 0,0 19 0 16,0-14 33-16,0 14 2 0,0-13-2 15,0 13 12-15,0-11-21 0,0 11-9 0,0-7 1 0,0 4-13 16,0 1-14-16,0 1 3 0,0 0-5 15,0 1-3-15,0 0 5 0,0 0-1 0,0 0-7 16,0 0 2-16,0 0 1 0,0 0 1 0,0 0 10 16,0 0 0-16,0 15 5 0,0-15-5 0,0 0 2 15,0 16-4-15,0-16-2 0,0 11 1 0,0-11-5 16,0 10 0-16,0-10 0 0,0 6 1 0,0-6 0 16,0 4 5-16,0-4 2 0,0 0 6 0,0 0-1 15,0 0 3-15,0 0 0 0,0 0-5 0,0 0 4 16,0 0-7-16,0 0-2 0,0 0-1 0,0-20 2 15,0 20 0-15,0-11-1 0,0 11 4 0,0-14 1 16,0 14-2-16,0-14 3 0,0 14-4 16,0-8-1-16,0 8 0 0,0-7-3 0,0 7-49 15,0 0-60-15,0 0-80 0,0 0-92 0,0 0-46 16,0 0-36-16,0 0-45 0,0 0-98 0,0 0-165 16,0 20 95-16</inkml:trace>
  <inkml:trace contextRef="#ctx0" brushRef="#br0" timeOffset="-151988.59">8371 12056 738 0,'0'0'5'0,"0"0"1"0,0 0-3 16,0 0 3-16,0 0-9 0,0 0 1 0,0 15 5 16,0-15 1-16,0 0-1 0,0 10 3 15,0-10 1-15,0 0 3 0,0 7 18 0,0-7-3 16,0 0 11-16,0 5 9 0,-11-5 21 0,11 0 25 15,0 0 19-15,0 0 17 0,0 0 6 0,0 0 4 16,0 0-12-16,0 0-11 0,0 0-23 0,0 0-15 16,0 0-9-16,0 0-17 0,0 0-11 0,0 0-14 15,0 0-5-15,0-10 2 0,0 10 0 0,0 0-4 16,0 0 3-16,0-9-11 0,0 9-7 0,0 0 2 16,0 0-12-16,0 0 3 0,0-3 3 0,0 3-6 15,0 0 6-15,0 0-3 0,0 0 1 0,0 0 1 16,0 0-1-16,0 0 0 0,0 0 3 0,0 0 0 15,0 0 5-15,0 0 1 0,0 12-3 16,0-12-1-16,0 0-8 0,-13 0 6 0,13 0-3 0,0 0 6 16,0 0 3-16,0 0-6 0,0 0-3 15,0 0 0-15,0 0-14 0,0 0-18 0,0 0-20 16,0 7-40-16,0-7-44 0,0 4-95 0,0-1-117 16,0 0-120-16,17 0 58 0</inkml:trace>
  <inkml:trace contextRef="#ctx0" brushRef="#br0" timeOffset="-122336.87">7553 12108 994 0,'0'0'33'0,"0"0"25"0,0 0 28 0,0 0 8 15,0 0-18-15,0 0-11 0,0 0-16 0,0 0-1 16,0 0-11-16,0 0-9 0,0 0-3 0,0 0-3 16,0 0 2-16,0 0 0 0,0 0 3 0,0 0 0 15,0 0-9-15,0 0-3 0,0 0-8 0,0 0-4 16,0 0 9-16,0 0 4 0,0 0-7 0,0 0 7 15,0 0-3-15,0 0-3 0,0 0 1 16,0 0-5-16,0 0 12 0,0 0 4 0,0 0 15 0,0 0 3 16,0 0 7-16,0 0 8 0,0 0 4 15,0 0 6-15,0 0-2 0,0 0-1 0,0 0 0 16,0 0 1-16,0 0-1 0,0 0-2 0,0 0-1 16,0 0 2-16,0 0-7 0,0 0 0 0,0 0-2 15,0 0-8-15,0 0-8 0,0 0-10 0,0 0-8 16,0 0-8-16,0 0-5 0,0 0 1 0,0 0-5 15,0 0 0-15,0 0 1 0,0 0-6 0,0 0-1 16,0 0 3-16,0 0-2 0,0 0 3 0,0 0 3 16,0 0-5-16,0 0 3 0,0 0 1 0,0 14-8 15,0-14 8-15,0 0-1 0,0 0 1 16,0 15 2-16,0-15-4 0,0 0 1 0,0 11-1 16,0-11 4-16,0 6 0 0,0-6-3 0,0 4 0 0,0-4 2 15,0 3 3-15,0-2 23 0,0-1 12 16,0 0 16-16,0 0 17 0,0 0-3 0,0 0 4 15,0 0 3-15,0 0-14 0,0 0-15 0,0 0-17 16,0 0-19-16,0 0 5 0,0-14 6 0,0 14 3 16,0 0 1-16,0-13-3 0,0 13-4 0,0-9 5 15,0 9 5-15,0-8 2 0,0 8 0 0,0-6-5 16,0 6-6-16,10-4-15 0,-10 4-5 0,0 0-1 16,0 0-5-16,0 0 0 0,0 0-1 0,0 0-1 15,0 0-2-15,0 0 7 0,0 0-2 16,0 17 2-16,4-17 3 0,-4 15-2 0,0-15 3 15,0 17-4-15,6-17 0 0,-6 18 2 0,1-18-4 16,1 15 0-16,-2-15 3 0,0 10-3 0,0-10 4 16,0 6 6-16,0-6-6 0,0 0 6 0,0 3 2 15,0-3-7-15,0 0 7 0,0 0-9 0,0 0 1 16,0 0 2-16,0-14 0 0,0 14 1 0,0 0-3 16,0-20-1-16,0 20 1 0,0-14 5 0,0 14-2 15,0-15 8-15,0 7 16 0,0 2 11 0,0-1 8 16,0 2 6-16,0-1-12 0,0 2-12 0,0 2-4 15,0-1-15-15,0 1-5 0,0 0-2 0,0 2-6 16,0-1 2-16,0 1-4 0,0 0 2 16,0 0-1-16,0 0-1 0,0 0 3 0,0 0 3 15,0 0 0-15,0 0 3 0,0 20-1 0,0-20-6 16,0 11 3-16,0-11-4 0,0 14 0 0,0-14 3 16,0 13-2-16,0-13 4 0,0 10-2 0,0-10-2 15,0 8 5-15,0-5-5 0,0-3 4 0,0 5 0 16,0-4 0-16,0-1 3 0,0 0 1 0,0 0 4 15,0 0-5-15,0 0 0 0,0 0 0 0,0 0-4 16,0-19 4-16,0 19-1 0,0-12-1 0,0 12-2 16,0-13-3-16,0 13 4 0,0-11-1 0,0 11 2 15,0-12 2-15,0 12-3 0,0-8-2 0,0 8-38 16,0-3-30-16,0 3-48 0,0 0-65 0,0 0-30 16,0 0-45-16,0 0-24 0,0 0-5 15,0 0-41-15,0 0-97 0,0 0-168 0,0 0 37 16,0 13 108-16</inkml:trace>
  <inkml:trace contextRef="#ctx0" brushRef="#br0" timeOffset="-121236.88">7641 12091 1691 0,'0'0'49'0,"0"-1"32"0,0 1 18 16,0-1 15-16,0 1-28 0,0-1-25 15,0 1-8-15,0 0-6 0,0 0-21 0,0 0-6 16,0 0-14-16,0 0-5 0,0 0 0 0,0 0-2 0,0 0 4 15,0 0-2-15,0 12-4 0,0-12 7 16,0 0-2-16,0 17-3 0,0-17 1 0,0 13-3 16,0-13 3-16,0 14 0 0,-14-8 0 0,14 0-3 15,0 0 3-15,0-1-3 0,-6 0 4 0,6-1 1 16,0-1-5-16,0 0 2 0,0 0 0 0,0-3-1 16,0 1 1-16,0-1 4 0,0 0 0 0,0 0-2 15,0 0 4-15,0 0-1 0,0 0 5 0,0-18 16 16,0 18 3-16,0 0 3 0,0-16-3 0,0 16-2 15,0-14 8-15,0 14 1 0,0-14 9 0,0 8-1 16,0-1-12-16,0 1 2 0,0-1-11 16,9 3-3-16,-9 0-1 0,0-1-5 0,0 3-3 15,0-1-5-15,0 1-9 0,0 0 1 0,0 2 2 16,0 0-5-16,0 0 7 0,0 0-8 0,0 0 4 16,0 0 2-16,0 0-5 0,0 0 6 0,0 19-4 15,0-19-4-15,0 0-4 0,-14 17-5 0,14-17-12 16,0 12-8-16,0-12-10 0,0 10-2 0,0-10 9 15,-6 10 6-15,6-10 16 0,0 7 3 0,-3-7 5 16,3 3 5-16,-2-3 5 0,2 2 5 16,0-2-3-16,0 0 5 0,0 0-6 0,-1 0 1 0,1 0 2 15,0 0-4-15,0-16 1 0,0 16 6 16,0 0-1-16,0-16 3 0,0 16 2 0,0-10-1 0,0 10 0 16,0-10 0-16,0 10-2 0,0-7-8 15,0 7 0-15,0-4-4 0,0 4 8 0,0-2-6 16,0 1-2-16,0 1 3 0,0 0-6 0,0 0 3 15,0 0-3-15,0 0-18 0,0 0-24 0,0 0-6 16,0 0-13-16,0 15 0 0,0-15-3 0,0 0-7 16,0 9-18-16,0-9-7 0,0 0-1 0,0 10-15 15,0-10-17-15,0 0-17 0,0 6-3 0,0-6-2 16,0 0-10-16,0 0-12 0,0 0-23 0,0 0 0 16,0 0 48-16,0 0 54 0</inkml:trace>
  <inkml:trace contextRef="#ctx0" brushRef="#br0" timeOffset="-121088.17">7604 12073 442 0,'0'0'21'0,"0"-2"11"16,0 0 2-16,0 2-3 0,0 0-21 0,0 0-9 15,0 0-3-15,0 0 3 0,0 0 1 0,0 0-4 16,-10 0 2-16,10 0 3 0,0 14-2 0,0-14 1 16,-10 0-2-16,10 11-2 0,0-11 0 0,0 9-31 15,0-9-48-15,-2 9-41 0,2-9-20 0,0 8 30 16</inkml:trace>
  <inkml:trace contextRef="#ctx0" brushRef="#br0" timeOffset="-120959.04">7577 12134 1065 0,'0'0'22'0,"0"0"38"0,0 0 8 0,0 0 4 15,0-14-14-15,0 14-20 0,14 0-11 0,-14-12-3 16,0 12-9-16,0 0-19 0,0-11 8 0,0 11-8 16,7 0 0-16,-7-4-15 0,0 4-35 0,0 0-30 15,0 0-46-15,0 0-57 0,0 0-51 0,0 0-36 16,0 0 47-16</inkml:trace>
  <inkml:trace contextRef="#ctx0" brushRef="#br0" timeOffset="-117416.31">7627 8367 501 0,'0'0'34'0,"0"0"40"0,0 0 24 0,0 0 11 16,0 0-35-16,0 0-35 0,0 0-28 0,0 0-10 15,0 0 6-15,0 0-10 0,0 0-4 0,0 0-29 16,0 0-62-16,0 0-72 0,0 0-58 0,0 0 29 16</inkml:trace>
  <inkml:trace contextRef="#ctx0" brushRef="#br0" timeOffset="-117257.05">7641 8356 1288 0,'9'0'24'0,"-9"0"4"16,0 0 1-16,5 0 3 0,-3 0-24 0,-2 0-28 15,0 0-59-15,0 0-93 0,0 0-130 0,0 0-28 16,0-16 58-16</inkml:trace>
  <inkml:trace contextRef="#ctx0" brushRef="#br0" timeOffset="-117067.2">7745 8313 962 0,'3'0'4'15,"-1"0"-4"-15,-2 0 8 0,1 0-5 0,1 0-32 16,-1 0-48-16,2 0-85 0,-1 0-75 0,0 0 22 15,-2 0 50-15</inkml:trace>
  <inkml:trace contextRef="#ctx0" brushRef="#br0" timeOffset="-116875.84">7858 8285 1819 0,'2'0'21'15,"4"0"9"-15,-1 0 5 0,-2 0 3 0,3 0-11 16,-1 0-6-16,-2 0-5 0,-2 0-6 0,2 0-9 16,2 0-2-16,-5 0-5 0,2 0-23 0,-2 0-33 15,0 0-50-15,1 0-74 0,1 0-66 0,-2 0-108 16,1 0-33-16,-1 0 79 0</inkml:trace>
  <inkml:trace contextRef="#ctx0" brushRef="#br0" timeOffset="-116691.84">7992 8275 1821 0,'4'0'27'0,"0"0"4"15,2 0 3-15,-2 0 17 0,0 0-10 0,-1 0-1 16,1 0 0-16,-1 0-19 0,-1 0-18 0,0 0 0 16,-1 0-2-16,1 0-5 0,-2 0-11 0,1 0-40 15,2 0-52-15,-3 0-57 0,2 0-46 16,-2 0-33-16,1 0-25 0,1-11-19 0,-2 11-13 15,3 0 68-15,-1-9 76 0</inkml:trace>
  <inkml:trace contextRef="#ctx0" brushRef="#br0" timeOffset="-116520.4">8139 8232 1668 0,'6'0'26'16,"-1"0"24"-16,-2 0 14 0,3 0 18 0,-1 0-6 15,-3 0-10-15,1 0 2 0,1 0-11 16,0 0-21-16,-1 0-6 0,-2 0-13 0,2 0-9 0,-1 0 1 15,3-10-6-15,-4 10-6 0,1 0 6 16,-1 0-6-16,-1 0-21 0,2 0-31 0,-2 0-57 0,0 0-58 16,0 0-76-16,0 0-58 0,0-7-62 15,0 7-25-15,0-5 94 0</inkml:trace>
  <inkml:trace contextRef="#ctx0" brushRef="#br0" timeOffset="-116348.44">8284 8165 1599 0,'4'0'41'0,"-1"0"20"16,4 0 13-16,-3-2 4 0,1 1-32 0,3 1-21 16,-4-1-3-16,-1 0-8 0,2 1-8 0,-2-1 5 15,-1 0-15-15,1 1 11 0,-3-1-5 0,1 1-20 16,-1-2-25-16,2 1-48 0,3 0-36 16,-4 1-43-16,2-3-32 0,-1 1-42 0,-1 0-55 15,2-1-9-15,2 1 61 0</inkml:trace>
  <inkml:trace contextRef="#ctx0" brushRef="#br0" timeOffset="-116179.92">8461 8083 1844 0,'6'0'24'0,"-3"0"3"0,2 0 13 0,-2 0 17 16,1 0-4-16,-1 0 17 0,-1 0-8 0,0 0-13 15,-2 0-17-15,1 0-20 0,-1 0-6 16,0 0-10-16,0 0-21 0,0 0-36 0,0 0-51 15,0 0-73-15,0 0-102 0,0 0-123 0,0 0-47 16,0 0 80-16</inkml:trace>
  <inkml:trace contextRef="#ctx0" brushRef="#br0" timeOffset="-116027.75">8459 8069 1783 0,'0'0'12'15,"12"0"3"-15,-12 0-3 0,0 0 4 0,0 11-13 16,0-11-4-16,0 0-8 0,0 0-34 0,0 10-53 0,0-10-87 16,0 6-125-16,0-6-110 0,-15 7 53 15</inkml:trace>
  <inkml:trace contextRef="#ctx0" brushRef="#br0" timeOffset="-115848.65">8242 8184 2058 0,'0'2'9'0,"0"0"-2"0,0 0 0 0,0-1-6 15,0-1-7-15,0 0 6 0,0 0 0 0,0 1 10 16,0 1-5-16,0 0-19 0,0 1-32 16,0-1-63-16,-22 1-76 0,22 1-103 0,-14-1-115 15,14-2-14-15,-15 1 78 0</inkml:trace>
  <inkml:trace contextRef="#ctx0" brushRef="#br0" timeOffset="-115680.35">8014 8266 1650 0,'-2'1'18'0,"0"-1"0"0,1 1 0 15,-2 0 0-15,-2-1-18 0,0 0 3 0,2 2 0 16,-4-2-3-16,2 2-15 0,-3 0-60 15,0 1-85-15,-2-2-115 0,2 1-133 0,-3 1 49 16,3-1 85-16</inkml:trace>
  <inkml:trace contextRef="#ctx0" brushRef="#br0" timeOffset="-115508.95">7729 8356 1494 0,'0'3'18'0,"0"0"1"0,0-2 0 0,0 1-4 0,0-1-11 16,0 0-8-16,0 1 8 0,0-1-4 15,0 1-50-15,0 0-74 0,0 0-126 0,-18-2-138 16,18 0 42-16</inkml:trace>
  <inkml:trace contextRef="#ctx0" brushRef="#br0" timeOffset="-115336.96">7638 8385 1794 0,'0'0'7'0,"0"0"2"0,12 0 1 0,-12 4-3 0,0-4-10 16,0 0 0-16,0 0-14 0,0 0-44 15,0 0-61-15,0 0-79 0,0 0-111 0,0 0-83 16,0 0 65-16</inkml:trace>
  <inkml:trace contextRef="#ctx0" brushRef="#br0" timeOffset="-115155.9">7722 8342 2108 0,'11'0'15'0,"-5"0"-2"16,3 0 18-16,-3 0 18 0,2 0-2 0,-5 0 14 0,2 0-15 15,0-13-20-15,-2 13-10 0,-3 0-23 16,0 0-28-16,0 0-43 0,0 0-81 0,0 0-129 16,0 0-203-16,0 0-32 0,0-8 77 0</inkml:trace>
  <inkml:trace contextRef="#ctx0" brushRef="#br0" timeOffset="-114980.12">7965 8274 2240 0,'11'0'17'0,"-1"0"2"0,0 0 5 0,0 0 8 15,-4 0-11-15,3-16-1 0,-2 16-7 0,-4 0-10 16,3 0-11-16,-5-10-35 0,1 10-45 0,-1 0-83 16,-1-9-130-16,0 9-177 0,0-10-30 0,0 5 84 15</inkml:trace>
  <inkml:trace contextRef="#ctx0" brushRef="#br0" timeOffset="-114804.64">8169 8180 2118 0,'9'0'9'0,"-4"0"-2"0,3 0 4 15,-2 0-2-15,-2 0-9 0,4 0 1 0,-5 0-4 16,0 0-8-16,2 0-29 0,-2-10-35 0,-3 10-51 15,2 0-81-15,-1 0-116 0,-1 0-135 0,2 0 47 16,-2 0 90-16</inkml:trace>
  <inkml:trace contextRef="#ctx0" brushRef="#br0" timeOffset="-114607.81">8336 8137 1788 0,'8'0'21'0,"-3"0"-6"0,-2 0 3 16,3 0 3-16,0-13-23 0,-3 13 20 0,1 0-6 15,0 0 3-15,-1-8-1 0,-1 8-20 0,-2 0 2 16,1 0-43-16,-1-3-52 0,0 3-79 0,0-4-96 16,0 2-100-16,2-2-7 0,0 0 86 0</inkml:trace>
  <inkml:trace contextRef="#ctx0" brushRef="#br0" timeOffset="-114428.92">8506 8062 1913 0,'4'0'32'15,"4"0"0"-15,-5 0 1 0,0 0-1 0,2 0-31 16,0 0-2-16,-2 0 1 0,-3 0-9 0,1 0-54 15,-1 0-69-15,0 0-111 0,0 0-132 0,0 0-73 16,0 0 70-16</inkml:trace>
  <inkml:trace contextRef="#ctx0" brushRef="#br0" timeOffset="-114256.12">8554 8113 1687 0,'7'0'10'0,"-7"0"-10"0,0 0-49 0,0 1-57 15,0-1-56-15,0 1-41 0,0-1-67 0,0 1-46 16,0-1 46-16</inkml:trace>
  <inkml:trace contextRef="#ctx0" brushRef="#br0" timeOffset="-114080.91">8520 8126 1877 0,'0'0'-3'0,"6"-10"-34"15,-6 10-72-15,0 0-74 0,0 0-72 0,4 0-86 16,-4 0-19-16,0 0 73 0</inkml:trace>
  <inkml:trace contextRef="#ctx0" brushRef="#br0" timeOffset="-103874">7671 9574 2142 0,'0'2'41'0,"0"-1"9"0,-5 0 17 16,5-1 18-16,0 0-25 0,0 0 7 0,0 2 8 16,0-2 2-16,0 0 4 0,0 1 1 0,0-1-9 15,0 0-1-15,0 1-2 0,0-1 3 0,0 0 2 16,0 0 7-16,0 1 10 0,0-1 14 0,0 0 1 15,0 0-11-15,0 0-15 0,15 0-20 0,-15 0 5 16,16 0 5-16,-7 0 15 0,5-18 6 0,2 18-16 16,2-15-13-16,1 15-28 0,1-21-17 0,2 7-8 15,1-2 0-15,4-1 10 0,-1-3 7 0,2-3 4 16,3-1 1-16,2-1 0 0,-1-2 4 0,1 2 13 16,2-1 15-16,0 1 8 0,-3 2 5 0,1 0 13 15,-2 2-10-15,-2 4 8 0,-4 0 5 0,-2 4-17 16,-1 1 2-16,-3 1-9 0,-5 1-7 15,-2 3 2-15,-4 0-8 0,1 1-10 0,-3 3-17 16,-4-1-13-16,1 3-11 0,2-1-5 0,-5 2-9 16,0-1-3-16,0 1-57 0,0 0-68 0,0-1-77 15,0 1-97-15,0 0-89 0,0 0-122 0,0 0-165 16,0 0-350-16,0 0 99 0,0 0 190 0</inkml:trace>
  <inkml:trace contextRef="#ctx0" brushRef="#br0" timeOffset="-96566">10083 12100 1163 0,'0'0'43'0,"0"0"28"0,0 0 31 0,0 0 18 16,0 11-19-16,0-11 3 0,0 0-1 0,0 0 15 15,0 0 1-15,0 0 0 0,0 0-1 0,0 0-2 16,0 0-1-16,0 0-3 0,0 0-6 0,0 0-13 15,0 0-2-15,0 0-7 0,0 0-8 0,0 0-1 16,0 0-8-16,0 0-10 0,0 0-5 16,0 0-15-16,0 0-8 0,0 0-8 0,0 0-8 15,0 0-5-15,0 7-2 0,0-7-4 0,0 6 0 16,0-4 0-16,0 3-4 0,0 0 4 0,-13 0-2 16,13 2 0-16,0-1 2 0,0 1-2 0,0 0 2 15,0 1 1-15,0-2-3 0,0 2 0 0,0-2-2 16,0 0 1-16,0-1-1 0,0 0 2 0,0-1 2 15,0-1 0-15,0-1 4 0,0-1 3 0,0-1 3 16,0 0 25-16,0 0 1 0,0 0-2 16,0 0-2-16,0 0-15 0,0 0 2 0,0-20 11 0,-8 20 14 15,8-12 5-15,0 12 10 0,-1-14 0 0,1 14-5 16,-3-12-6-16,3 12-4 0,0-11-12 16,0 11-6-16,-2-9-6 0,2 9-10 0,-1-6-5 15,1 6-8-15,0-3-8 0,-3 3 2 0,1 0-2 16,2 0 5-16,-1 0 4 0,-1 0-5 0,2 0 4 15,-3 0 4-15,-2 17-3 0,1-17 2 0,2 0 1 16,0 17-7-16,1-17 2 0,-1 12 4 0,2-12-2 16,-1 10 4-16,1-10-8 0,0 0 3 0,0 8 2 15,0-8 3-15,0 0 4 0,0 0 1 0,0 0 1 16,0 0 4-16,0 0 7 0,0 0-1 0,0 0-4 16,0 0-4-16,0-17 5 0,0 17 15 0,0-13 11 15,0 13 0-15,0-14-2 0,0 14-16 16,-13-13-2-16,13 13 3 0,0-11-2 0,0 5 5 15,0 1-1-15,0 2-8 0,0 0-11 0,0 1-2 16,0 0-7-16,0 2 0 0,0 0-4 0,0 0-3 16,0 0-3-16,0 0 5 0,0 0 10 0,0 0-6 15,0 0 3-15,0 15-2 0,0-15-5 0,0 0 3 16,0 16 3-16,0-16-2 0,0 14 3 0,0-14 0 16,0 13-5-16,0-13 1 0,0 11-5 0,0-11 2 15,0 7 4-15,0-7 1 0,0 5 3 0,0-5 3 16,0 1-1-16,0-1 2 0,0 0 0 0,0 0-3 15,0 0 1-15,0 0-6 0,0 0 4 0,0-18 0 16,0 18-5-16,0-12 5 0,0 12-3 16,0-15 0-16,0 15 6 0,0-15 3 0,0 15 18 15,0-14 3-15,0 7 6 0,0 7 3 0,0-8-16 16,0 8-9-16,0-6-7 0,0 4-13 0,0 2-6 16,0 0 1-16,0 0 6 0,0 0 1 0,0 0 6 15,0 0 4-15,0 19-10 0,0-19 4 0,0 16-4 16,0-16-3-16,0 18 7 0,0-18-6 0,0 17 2 15,0-17 2-15,0 14 1 0,0-14 3 0,0 11-1 16,0-11 0-16,0 5-2 0,0-5 5 0,0 1 6 16,0-1-3-16,0 0 0 0,0 0-2 0,0 0-8 15,0 0 5-15,0 0-1 0,0-18-4 16,0 18 5-16,0-13-1 0,0 13-2 0,0-12 3 16,-17 12-2-16,17-9-2 0,0 9 5 0,0-8-1 15,0 8-50-15,0 0-54 0,0-5-78 0,0 5-108 16,0 0-76-16,0 0-88 0,0 0-112 0,0 0-277 15,0 0 56-15,0 17 141 0</inkml:trace>
  <inkml:trace contextRef="#ctx0" brushRef="#br0" timeOffset="-93494.36">10693 12078 945 0,'0'0'53'0,"0"0"28"15,0 0 26-15,0 0 15 0,0 0-45 0,0 0-24 16,0 0-24-16,0 0-14 0,0 0-15 0,0 0 0 16,0 0 4-16,0 0 0 0,0 0 3 0,0 0 1 15,0 0-8-15,0 0 0 0,0 0 8 0,-13 0-12 16,13 0 8-16,0 0 0 0,0 0-4 0,0 0 15 16,0 0 0-16,0 0-7 0,0 0-1 0,0 0-7 15,0 0 0-15,0 0 0 0,0 0 4 16,0 0 0-16,0 0 0 0,0 0 0 0,0 0-4 15,0 0 4-15,0 0 14 0,0 0 18 0,0 0 15 16,0 0 13-16,0 0 0 0,0 0 13 0,0 0 0 16,0 0-1-16,0 0-10 0,0 0-17 0,0 0-4 15,0 0-3-15,0 0 5 0,0 0-4 0,0 0-1 16,0 0-9-16,0 0-5 0,0 0-2 0,0 0-10 16,0 0-1-16,0 0-2 0,0 0-3 0,0 0-1 15,0 0-9-15,0 0 1 0,0 0-7 0,0 0 0 16,0 0 3-16,0 0-2 0,0 0 3 0,0 0-1 15,0 0 8-15,0 0-5 0,0 0 1 0,0 0 0 16,0 15-2-16,0-15 1 0,0 0-1 0,0 0 0 16,0 10 0-16,-17-10 2 0,17 0-1 15,0 7-1-15,0-7 0 0,0 0 0 0,0 4 2 16,0-4 1-16,0 0-4 0,0 0 0 0,0 0 8 16,0 0 1-16,0 0 18 0,0 0 10 0,0 0 0 15,0 0 0-15,0 0-3 0,0 0-4 0,0 0 10 16,0 0 9-16,0-14 7 0,0 14 3 0,0 0-5 15,0-10 3-15,0 10-6 0,0 0-6 0,0-10-2 16,0 10-7-16,0-6-10 0,0 6-4 16,0-5-5-16,0 5-7 0,0-3-3 0,0 2-1 0,0 0-6 15,0 1-3-15,0 0 2 0,0 0-3 16,0 0 1-16,0 0 3 0,0 0 0 0,0 0 2 16,0 0 6-16,0 19-6 0,0-19-2 0,0 12-1 0,0-12-1 15,0 15 6-15,0-15-2 0,0 14 0 16,0-7-1-16,0 0-3 0,0-1 4 0,0 0-2 15,0-2 2-15,0-1-1 0,0-1-2 0,0 1 5 16,0-1 3-16,0-2 2 0,0 0 3 0,0 0-3 16,0 0-5-16,0 0 0 0,0 0-3 0,0-16 2 15,0 16 7-15,0 0 16 0,0-20 10 0,0 20 4 16,0-14 3-16,0 14-1 0,0-17 10 0,0 17 5 16,0-13-2-16,0 7-7 0,0 1-9 0,0-1-5 15,0 2-5-15,0 2-9 0,0-1-11 0,0 2-7 16,0 0-5-16,0 1-2 0,0 0 0 15,0 0 3-15,0 0 1 0,0 0 6 0,0 0-1 16,0 17 1-16,0-17-3 0,0 13-3 0,0-13 1 16,0 15 0-16,0-15 2 0,0 17-2 0,0-8 2 15,0-1 0-15,0-1 0 0,0 1 2 0,0-2 0 16,0 0-5-16,0-3 3 0,0 1 2 0,0-3 2 16,0 1-2-16,0-2 7 0,0 0-5 0,0 0-4 15,0 0 5-15,0 0-6 0,0 0-1 0,0-18 7 16,0 18 27-16,0-13 6 0,-12 13 16 15,12-17 2-15,0 17-18 0,0-17 4 0,0 17-7 16,0-16 5-16,0 8-3 0,-5 1-10 0,5 1-2 0,0 0-16 16,0 3-2-16,0-1-7 0,0 1-3 15,0 3 3-15,0-1-11 0,0 1 3 0,0 0-3 16,0 0 4-16,0 0 5 0,0 0 2 0,0 0 3 16,0 20 1-16,0-20 2 0,0 15-2 0,0-15-5 15,0 16-4-15,0-16 0 0,0 17-1 0,0-7-4 16,0-3-8-16,-12 1-9 0,12-2 1 0,0 0 2 15,0 0 10-15,0-3 11 0,0-1 1 0,0-2 6 16,0 0-3-16,-5 0 2 0,5 0 1 0,0 0 0 16,0 0 4-16,0 0-2 0,0 0-4 0,0-21 0 15,0 21-1-15,0-14 0 0,0 14 5 0,0-20 8 16,0 20 5-16,0-17 4 0,0 8 2 0,0-1-7 16,0 3 2-16,0 1-4 0,0 0-5 15,0 1-2-15,0 3-8 0,0 0-4 0,0 1 0 16,0 1-4-16,0 0-1 0,0 0 0 0,0 0 3 15,0 0 6-15,0 16 0 0,0-16-7 0,0 16-27 16,0-16-14-16,0 22-20 0,0-11-19 0,0 2-13 16,0 0-27-16,0-1-27 0,0 0-14 0,0-2-13 15,0 1-15-15,0-3-14 0,0 1-32 0,0-4-67 16,0 0-106-16,0-2-170 0,0-2 37 0,0-1 114 16</inkml:trace>
  <inkml:trace contextRef="#ctx0" brushRef="#br0" timeOffset="8416.73">10061 3557 2752 0,'12'1'17'0,"-12"1"15"16,0 0 20-16,7-2 27 0,-7 0 11 0,0 2 19 16,0-1 11-16,0-1 7 0,3 2-4 0,-3-2-12 15,0 0-10-15,4 0-16 0,-4 0-4 0,2 0-5 16,-2 0 1-16,3 0-1 0,-3 0 3 0,0 0-1 16,2 0 0-16,-2 0-5 0,3 0-3 0,-2 0 5 15,4 0 4-15,-2 0 13 0,0-19 4 0,2 19 19 16,4 0-9-16,-4-17 2 0,6 17 6 0,-2-17 5 15,0 7 33-15,5 0 22 0,2-4-3 0,2 0-17 16,4-4-56-16,3-3-42 0,6 0-8 0,6-2 41 16,2 0 42-16,8-2 16 0,2-1-13 15,2-1-50-15,1-1-8 0,2 1 6 0,-3-2 11 16,0 1-2-16,1-2-17 0,-3 0-2 0,-2 1 8 16,1 1 28-16,-5 1 14 0,1 1 4 0,-4 0-9 15,1 2-16-15,-7 2-7 0,3 1-30 0,-6 2-20 16,-3 2-25-16,-2 1-19 0,-5 3 0 0,0 1 0 15,-7 4 0-15,-1 1 0 0,-6 0 0 0,1 5 0 16,-5 0 0-16,0-1 0 0,-3 3 0 0,0 0 0 16,0 0 0-16,0 0 0 0,0 0 0 0,0 0 0 15,0 0 0-15,0 0-16 0,0 0-60 16,0 0-54-16,0 0-62 0,0 0-58 0,0 0-33 16,0 13-70-16,-14-13-111 0,14 0-81 0,0 10-26 15,-10-10-24-15,10 0-26 0,-5 6-85 0,5-6-356 16,-11 0 92-16,6 0 199 0</inkml:trace>
  <inkml:trace contextRef="#ctx0" brushRef="#br0" timeOffset="19625.78">10399 3241 2080 0,'0'1'26'0,"0"0"6"0,0 1 15 0,0-1 16 16,0 1-15-16,0-1 17 0,0-1 9 0,0 2 3 15,0-2 17-15,0 1-4 0,0 1-10 16,0-2 1-16,0 1-14 0,0-1-8 0,0 0 0 0,0 0-7 16,0 0 2-16,0 0 7 0,0 0 4 15,0 0-2-15,0 0 3 0,0 0 7 0,0 0-2 16,0 0 9-16,0 0 0 0,0 0-5 0,0 0 2 16,0 0-5-16,0 0-2 0,0 0-2 0,0 0-2 15,0 0 2-15,0 0 3 0,0 0-3 0,0 0-8 16,0 0-8-16,0 0-12 0,0 0-10 0,0 0 3 15,0 0 0-15,0 0 1 0,17 0 6 0,-17-13-3 16,0 13-8-16,11 0-2 0,-11-10 2 16,13 10-4-16,-13-9 3 0,12 9 6 0,-1-11-14 0,-2 5 0 15,1-2 8-15,2 0-2 0,0-1 11 0,2-1 14 16,0-1-14-16,3-2-6 0,2-1 2 16,-2-2 4-16,5 0-1 0,-2-2 13 0,-1-2-11 15,4-1 6-15,-1 1 10 0,-5-2 7 0,6 1 17 16,-3 0 8-16,-1-1 8 0,4 1 14 0,-1-2 27 15,-4 2-20-15,3 0 1 0,-3 1-18 0,1 0-31 16,-2 0-2-16,-1 1-4 0,-1 2-8 0,1 1-1 16,-1 1-7-16,-2 2-16 0,-1 0-2 0,-3 2-4 15,4 1-3-15,-6 0 4 0,1 4 0 0,0-1 3 16,-2 1-2-16,-3 2-6 0,5-1-2 0,-3 0-10 16,-4 2-4-16,2 2-3 0,2-2-4 0,-3 3-1 15,-1-3 0-15,1 2 5 0,-1-1 1 16,-1 2-1-16,0 0 1 0,0 0-1 0,0 0-3 15,0-1 3-15,0 1-3 0,0 0 2 0,0 0-3 16,0 0 2-16,0 0-3 0,0 0 4 0,0 0-7 16,0 0-51-16,0 0-79 0,0 0-138 0,0 0-146 15,0 0-81-15,0 0-38 0,0 0-44 0,0 0-36 16,0 0-144-16,0 0-269 0,0 0 177 0</inkml:trace>
  <inkml:trace contextRef="#ctx0" brushRef="#br0" timeOffset="34075.56">10165 8678 2245 0,'0'4'9'16,"0"0"1"-16,0-1 12 0,0-2 14 0,0-1 8 15,0 1 26-15,0-1 12 0,0 0 12 0,0 1 8 16,0-1-3-16,0 0-3 0,0 0-4 0,0 0-4 15,0 0 0-15,0 0 10 0,0 0 5 0,0 0 3 16,0 0 8-16,0 0-12 0,0 0-23 0,0 0-28 16,0 0-30-16,0 0-20 0,0-14 6 0,20 14 8 15,-20-13 5-15,20 13 4 0,-20-19-6 0,28 9-7 16,-11-2 1-16,7 0-1 0,-3-3 4 16,7-2 6-16,2-1 12 0,2-2 5 0,4-1 2 15,4-2 7-15,5-2-7 0,-3-1-4 0,3 0 11 16,-1-2 0-16,-1 1 7 0,1-1 13 0,-4 0-8 15,-3 3 4-15,-4-1-10 0,-2 4-11 0,-2 1 4 16,-4 1 2-16,-3 2 6 0,-6 5-2 0,-1-1-11 16,-4 4-24-16,-5 4-15 0,2 1-5 0,-5 1-9 15,-3 3-2-15,2 0-20 0,-2 1-1 0,0 0 3 16,0 0 7-16,-22 19 19 0,22-19-11 0,-28 25-15 16,9-7-18-16,-4 2-18 0,-5 2-4 15,3 2 1-15,-4 0 4 0,-1 1-6 0,1-1-3 16,-1 0-8-16,1-1-5 0,-1-1 5 0,5-1 5 15,-1-3 7-15,3-2 12 0,3-2 16 0,3-4 10 16,3-2 21-16,1-2 12 0,8-3 6 0,4-3 8 16,1 0-1-16,0 0-1 0,20 0 15 0,-20-23 14 15,31 23 9-15,-9-25 10 0,1 9-3 0,4-1-5 16,0-3 3-16,1 0 0 0,3-1-7 0,-1-1 1 16,1 0-5-16,3-1-8 0,-6 1 5 0,-2 2-5 15,2-1-2-15,-7 4-5 0,2 0-5 0,-6 1 0 16,-3 5-5-16,-5 1-2 0,1 3-5 15,-6 1-11-15,-2 3-9 0,2 1-1 0,-4 2-4 16,0 0 0-16,0 0-15 0,-26 0-14 0,26 19-25 16,-28-19-24-16,9 19-5 0,-1-6-13 0,-3 2 5 15,3 1 4-15,-2 1 3 0,2 0 9 0,3-1 9 16,0 1 12-16,3-1 19 0,1-3 13 0,1-1 11 16,7-3 10-16,1-1 6 0,-3-1 5 0,7-2 6 15,0-3 4-15,0 0-2 0,25-2 1 0,-25 0-3 16,30 0-8-16,-12 0-27 0,-1 0-36 0,5 0-53 15,-3-17-63-15,-2 17-86 0,-2-16-152 0,-1 16-239 16,-1-18 11-16,-5 6 112 0</inkml:trace>
  <inkml:trace contextRef="#ctx0" brushRef="#br0" timeOffset="38515.09">10581 7186 1564 0,'0'-1'-5'0,"0"-1"5"0,0 2-4 15,0 0 3-15,0 0 4 0,0 0 4 0,0 26 12 16,17-26 4-16,-17 30 13 0,0-11-8 0,19 2-1 15,-19 3-7-15,17 0-15 0,-6 0 3 0,-5 2-7 16,3-1-2-16,-3 0 3 0,4-1 3 0,-4 0-3 16,3-2-3-16,-3-1 1 0,4-3-9 15,-6-2 8-15,7-2 1 0,-3-1 3 0,1-4 3 16,-7-2 6-16,2-2 45 0,1-2 1 0,-2-3 0 16,-3 0-15-16,0 0-38 0,0 0 3 0,0-25 6 15,0 25 15-15,-18-28 0 0,18 10-3 0,-21-3-4 16,21-2-1-16,-17-1-1 0,17-2 9 0,-18-3 8 15,5 1 7-15,2 0 11 0,2-1 1 0,-5 1 2 16,2 1 2-16,4 5-5 0,-3 1-9 0,3 3 10 16,1 3-8-16,3 4-4 0,1 4-9 0,0 3-24 15,3 2-10-15,0 2-7 0,0 0 2 16,0 0 8-16,0 23 0 0,25-23 5 0,-25 32-2 16,25-9-6-16,-25 3-1 0,29 3 1 0,-11 2-2 15,0 3 1-15,1-1-2 0,-1 2-2 0,-1-2 7 16,4 1-3-16,0-1 1 0,-4-3-1 0,1-2-6 15,0-1 4-15,-5-4 2 0,-1-3-4 0,-3-5-6 16,-2-4-5-16,-4-3 2 0,1-2 3 0,-2-4 10 16,-2-2 2-16,0 0-3 0,0 0 2 0,-19-24 2 15,19 24-3-15,-26-33 0 0,9 12-1 0,0-3-2 16,-5-4 4-16,5-2 2 0,-5-1 0 0,7-2-1 16,-1-1 0-16,2 0 5 0,2-1 12 0,-1 3 14 15,6 1 16-15,0 4 15 0,4 5 1 16,0 2-6-16,0 6-13 0,3 4-21 0,0 5-17 15,0 4-6-15,0 1-2 0,0 0-2 0,23 26 8 16,-23-7-1-16,25 5 4 0,-11 3 0 0,2 5-2 16,-1 4-2-16,4 1-6 0,-1 3 5 0,-2-2-2 15,1 0-2-15,0-1 2 0,-3-1-7 0,0-5-3 16,-2-4 2-16,-2-4-4 0,-4-4 0 0,-1-5 6 16,-4-4 6-16,2-4 4 0,-1-3 8 0,-2-3 0 15,0 0-7-15,0 0-4 0,-22-23-4 0,22 7-2 16,-23-4 2-16,7-5 1 0,-2-4 1 0,-3-5 0 15,4-3-2-15,-1-1 1 0,2-2-2 0,2-2 5 16,0 0-1-16,3-1-1 0,5-1 9 16,0 4 15-16,-2 4 20 0,5 2 10 0,2 7 1 15,-1 2-7-15,2 7-14 0,0 5-11 0,0 5-14 16,0 1-12-16,17 7-1 0,-17 0-1 0,20 0 7 16,-20 20 4-16,25-3-3 0,-6 6 5 0,-4 3-10 15,4 5 1-15,-2 3 1 0,3 3-1 0,-1 3 4 16,-1 1-3-16,-1-1-1 0,-1-3-2 0,0 1-2 15,-4-4 1-15,-1-4 1 0,-3-2 2 0,1-6 0 16,-3-2 0-16,-3-7 0 0,-1-2 1 0,2-4 5 16,-4-4 2-16,0-3-2 0,0 0-4 0,0 0-2 15,0-30-2-15,-26 12 4 0,26-6-2 16,-22-4 0-16,22-4-3 0,-28-6-3 0,14-2 6 16,2-2 2-16,-2-1-1 0,5-1 8 0,-2 1-3 0,0 3 0 15,5 1 16-15,-2 5 13 0,5 3 4 16,-2 7 13-16,5 4 2 0,0 4-11 0,0 3-12 15,0 5-12-15,0 3-16 0,0 5-11 0,20 0 8 16,-20 0-9-16,21 20 6 0,-6-3 3 0,1 1-3 16,4 5 8-16,-2 5-4 0,1 3 1 0,-2 3-2 15,2 2-1-15,1 1-1 0,-5 0 2 0,-4 2 0 16,2-4-1-16,-2-3-1 0,-5-3 1 0,0-3 0 16,-1-5 3-16,-5-4-3 0,0-5 2 15,0-4 1-15,0-4 0 0,0-4 2 0,-28 0-2 16,28-17-1-16,-22 17 0 0,22-36 1 0,-28 11 0 0,13-2-1 15,-1-5 2-15,2-3-2 0,-1-2 0 16,2-1 4-16,4 1-3 0,-1 1 5 0,4 2 5 16,2 1 17-16,1 3 11 0,1 3 3 0,2 6 6 15,0 2-12-15,0 4-9 0,0 2-5 0,0 4-11 16,20 4-9-16,-20 3-5 0,14 2-3 0,-14 0 3 16,26 17-4-16,-12-17 4 0,4 31 6 0,-3-12-2 15,2 3 3-15,2 3-1 0,1 3-5 0,-3 1-1 16,0 0 5-16,-3 1-3 0,2-1-3 0,-7 3 3 15,2-3-2-15,0 0 2 0,-5-5 4 16,2-3-5-16,-2-2 3 0,-5-4-2 0,2-3 2 16,1-4 10-16,-4-5-1 0,0-3-4 0,0 0-5 15,0 0-4-15,0-31 1 0,0 10 0 0,-25-5 2 16,25-4 0-16,-17-6 2 0,17-1 21 0,-17-2 1 16,17-1-1-16,-16-1 2 0,16 1-3 0,-14 2 13 15,14 2 14-15,-9 3 1 0,9-1 0 0,-6 8-7 16,6 2-6-16,-4 7-2 0,4 1-10 0,0 5-10 15,0 2-13-15,0 5-7 0,0 3-8 0,0 1 3 16,24 0 2-16,-24 0 0 0,21 25 9 0,-8-25-5 16,2 32 3-16,4-11-3 0,-2 2-1 0,2 6 9 15,-1 0-5-15,-2 2 4 0,3 1-1 0,-6 1-6 16,3 1 1-16,-4 1-1 0,1-4 1 16,-5-1-4-16,-1-2 3 0,-4-3-17 0,-1-4-9 15,0-5 3-15,-2-3 1 0,0-6 18 0,0-2 9 16,0-5 0-16,0 0-4 0,-22 0 0 0,22-28-5 15,-20 8-1-15,20-3 4 0,-27-5 1 0,13-3 10 16,-1-3-3-16,1 1 1 0,0-3-1 0,0 2-6 16,1-1 2-16,4 3 1 0,-2 1-3 0,5 0 1 15,0 4 3-15,3 2-2 0,0 5 2 0,3 3 0 16,0 6-4-16,0 4-5 0,0 1-1 0,0 6 3 16,0 0 2-16,17 0-2 0,-17 24 3 0,18-24-2 15,-18 34-1-15,28-10 7 0,-12 2-3 0,-1 4 0 16,1 2 3-16,-1 0 1 0,-1 0 1 15,0 2-2-15,-3 0 0 0,-3-1-7 0,1-3-13 16,-3-1-8-16,-4-3-13 0,-2-2-5 0,0-4 5 16,0-3 7-16,0-5 11 0,0-5 8 0,-23-5 7 15,23-2 2-15,-24 0-4 0,9-18 2 0,-2 0 0 16,-2-3 0-16,-2-5 9 0,0-1 2 0,1-3-4 16,-2-2 4-16,2 0-4 0,3 0-4 0,-1 2 3 15,2 1-2-15,4 4 5 0,-1 0 1 0,5 2 6 16,1 6 12-16,4 3 2 0,-1 3-5 0,4 3-6 15,0 5-13-15,0 2-6 0,0 1 3 16,0 0 0-16,22 24-1 0,-22-6 2 0,25 4 1 16,-9 2 3-16,-1 7 4 0,4 4-4 0,-2 3-1 15,-2 1-20-15,2 3-39 0,-1 1-36 0,-2 1-54 16,0 0-49-16,-3 0-49 0,-5-3-56 0,2-1-69 16,-4-4-160-16,-2-5-231 0,-2-5 95 0</inkml:trace>
  <inkml:trace contextRef="#ctx0" brushRef="#br0" timeOffset="40440.08">10551 7364 1840 0,'16'16'37'0,"-16"0"13"0,0-1 14 15,0 1 32-15,8-1-22 0,-8-2 10 0,9 0 6 16,-9-3-15-16,5 0 2 0,-5-1 2 16,6-2 6-16,-5-3 18 0,1-1 19 0,-2-2 16 15,0 0 12-15,0-1-11 0,0 0-24 0,0 0-25 16,0 0-26-16,0-21-4 0,-17 21 8 0,17-25 1 16,-17 8 3-16,17-3-15 0,-23-3-11 0,9 0-6 15,0-2-16-15,0-3 0 0,-2 1-11 0,4-1-8 16,-4 1 3-16,1 3-3 0,1 0-3 0,1 4 10 15,1 3 11-15,1 4-7 0,5 4 0 0,1 3-13 16,0 4-18-16,4 2 2 0,1 0 9 0,0 0 2 16,0 17 5-16,0-17 3 0,0 35-6 0,26-12 2 15,-26 7-3-15,28 3 2 0,-11 4-1 0,2 1 1 16,1 2 1-16,3-1-3 0,-2-3 2 16,0 0-1-16,-2-5 1 0,-4-1 2 0,-1-4-5 15,-1-5 1-15,-5-4 0 0,-4-3-2 0,1-5 8 16,-2-3-2-16,-3-2 3 0,0-3 2 0,0-1-5 15,0 0 2-15,0 0-6 0,-20-25 0 0,20 25-1 16,-23-32 1-16,9 11 5 0,-3-3-1 0,-1-1-4 16,0-3 3-16,-2-2-3 0,3 0 0 0,0-1 3 15,1 0-2-15,2 1-1 0,3 0-2 0,0 2 5 16,4 2-1-16,2 6 1 0,2 2 2 0,3 3-5 16,0 6-4-16,0 4-2 0,0 5 3 15,22 0 3-15,-22 0-2 0,27 28 5 0,-8-8-1 0,3 5-1 16,1 2 1-16,5 5 1 0,0 4 0 15,-2 1-1-15,-2 2 4 0,2-1-5 0,-3 1-1 16,-1-1-1-16,-2-1-6 0,-4-3 4 0,-1-1 0 16,-1-4 2-16,2-2 5 0,-5-6-7 0,-4-2 4 15,-2-3-1-15,1-5 2 0,-3-3 6 0,-1-4-1 16,-2-3 0-16,0-1-5 0,0 0 0 0,0 0-2 16,-23-25-1-16,23 9 4 0,-28-3-1 0,11-5-5 15,-7-3 0-15,3-4 1 0,-4-2 2 16,1-2 6-16,0-2 3 0,2-1-7 0,-1 0 6 0,6 3-5 15,-1-1 0-15,3 3 3 0,3 4-6 16,5 4 26-16,1 3 2 0,3 6 2 0,3 3-4 16,0 5-20-16,0 4-10 0,26 4-1 0,-26 0 5 15,31 21-3-15,-9-4 1 0,1 4 3 0,-1 6-2 16,5 4 2-16,-4 3 6 0,3 1-7 0,-1 3-5 16,-3-1-23-16,1-1-23 0,-3-1-12 0,-1-2-31 15,-2-2-1-15,-3-1-8 0,-2-5-2 0,-2-3 15 16,-6-2 6-16,1-6 24 0,-2-1 14 0,0-6 21 15,-3-1 26-15,0-5-2 0,0-1 8 0,0 0-4 16,0-20-6-16,0 20 10 0,-26-31 4 0,26 10 11 16,-27-4 8-16,12-4 0 0,-1-1 1 0,-2-3 4 15,-1-2 1-15,4-3 6 0,-2 0 0 0,1-3-7 16,4 0-8-16,1 1-4 0,0-2-8 16,3 2 7-16,3 5 13 0,-2 2 9 0,7 3-1 15,-2 3-10-15,2 4-10 0,0 5-12 0,0 3-5 16,0 5-6-16,19 2-6 0,-19 3 0 0,15 5 2 15,-15 0 0-15,24 0 7 0,-10 24-3 0,-2-7 1 16,3 4 1-16,7 6-1 0,-3 3 0 0,1 2-1 16,0 3 1-16,0 2-3 0,-3 3-3 0,1-2 5 15,-1-1-9-15,-2-1-29 0,-1-3-12 0,-2-4-21 16,-1-4-10-16,-4-3 6 0,-3-5 10 0,1-4 19 16,-4-3 21-16,-1-4 22 0,0-6 6 0,0 0 0 15,0 0-2-15,-26-26 2 0,26 8 0 16,-28-4-5-16,13-5 5 0,-4-5 0 0,2-2-3 0,-3-5 4 15,-2-3-1-15,5-1 1 0,-2 1 6 16,4 0-1-16,-1 1-1 0,4 2-1 0,1 3 0 16,6 2 11-16,2 6 6 0,3 4 7 0,0 1-3 15,0 6-13-15,22 3-6 0,-22 4-8 0,31 4 0 16,-11 4-1-16,2 2 1 0,1 0-6 0,0 0 3 16,2 29 1-16,-1-12 1 0,2 2-2 0,0 4 5 15,-2 1 1-15,0 1-5 0,-2 4 6 0,-3 0-6 16,1 4 1-16,-4-2-3 0,-3 0 3 0,-3-1-2 15,-2 1 2-15,-2-3 2 0,-6-3-1 16,3-3-6-16,-3-4-15 0,0-4 0 0,0-3-3 16,-20-5 6-16,20-5 8 0,-19-1-4 0,19 0 4 15,-25-21 1-15,25 4 3 0,-23-3 6 0,9-6-1 16,2-4 1-16,-2-4 6 0,0 1 0 0,3-3 2 16,5 0-6-16,-5-2 1 0,6 2-1 0,2 0 21 15,0 3 12-15,3 2 6 0,0 1 9 0,0 2-20 16,0 5-6-16,25 3-8 0,-25 3-10 0,28 3-4 15,-14 4-2-15,3 2-3 0,-2 3 1 0,5 5-2 16,2 0 1-16,-2 0 0 0,5 20-3 0,-5-20 5 16,0 26-3-16,4-9 4 0,-4 2-2 15,-3 1 1-15,0 2-2 0,3 1-1 0,-6-1 2 16,2 1-2-16,-5 1-1 0,1-4-24 0,-3 0-16 16,-2-3-15-16,-3-1-22 0,2-2 5 0,-3-4 8 15,-3-3 10-15,0-3 25 0,0 1 17 0,0-5 8 16,0 0 10-16,0 0-2 0,-21-26 1 0,21 26 0 15,-22-33-2-15,22 11-2 0,-22-2 5 0,22-2-1 16,-21-1-5-16,21-1 8 0,-11 1 1 0,11 1 9 16,0 1 7-16,0 3 0 0,0 2 2 0,0 3-9 15,0 4-4-15,26 1-7 0,-26 4-4 0,26 4 1 16,-8 2 0-16,-1 2 0 0,3 0 1 16,-2 0 0-16,3 0-4 0,-6 24 2 0,2-24-1 15,-3 22 0-15,0-22 4 0,-3 26-1 0,-5-13-1 16,-1 0 3-16,-5 0-5 0,0-1-3 0,0-2-10 0,0 0-10 15,0-2-5-15,-25-2-4 0,25-1-2 16,-26-5-6-16,10 0 3 0,2 0 9 0,-3 0 7 16,5-17 16-16,-2 17 7 0,1-25-1 0,1 9 4 15,1-1-1-15,3-2-1 0,0 0 3 0,8-2-1 16,-7 0-1-16,7-1 2 0,0 2-3 0,0 0 2 16,0 0-2-16,0 1 2 0,0 2 1 0,23 3-2 15,-23 0-4-15,19 3-15 0,-19 2-24 0,23 2-20 16,-23 2-38-16,20 3-41 0,-20 2-45 0,16 0-83 15,-16 0-166-15,14 0-158 0,-14 21 69 16</inkml:trace>
  <inkml:trace contextRef="#ctx0" brushRef="#br0" timeOffset="46215.87">7824 12599 2187 0,'0'0'55'0,"-9"0"35"0,9 0 39 0,0 0 33 16,0 0-19-16,0 0-4 0,0 0-11 15,0 0-7-15,0 0-11 0,0 0-15 0,0 0-10 16,0 0-14-16,0 0-13 0,0 0-11 0,0 0-14 16,0 0-15-16,0 0 6 0,0 0 31 0,0 0-2 15,0 0 6-15,0 0-14 0,0 0-37 0,0 16 2 16,-16-16-6-16,16 15 2 0,0-15-6 0,0 22 0 16,-17-8 1-16,17 0-5 0,0 0 8 0,-9-1-3 15,9 1 1-15,0-1-2 0,-8 0 2 0,8-3 0 16,0-3-3-16,0 0 4 0,0-1 0 0,0-3 3 15,0 0 48-15,0-2 21 0,0-1-1 16,0 0 6-16,0 0-34 0,0 0-2 0,20 0 27 16,-20-18 18-16,13 18-1 0,-13-14-4 0,14 14-18 15,-14-14-12-15,14 14 4 0,-14-12-15 0,9 12-10 16,-9-12-13-16,8 12-10 0,-5-7-3 0,2 7-7 16,-2 0-1-16,-2-4-16 0,1 4 9 0,-2 0-3 15,0 0-5-15,0 0 8 0,0 0-3 0,0 0 11 16,0 0 1-16,1 18 4 0,1-18-8 0,3 19-8 15,-4-19-11-15,2 24-7 0,-1-11-1 0,-1 0 1 16,1 0 9-16,-1-1-3 0,4-2-4 0,-2 0 4 16,0-1 9-16,-1-1 6 0,-1-2 11 15,2-2 1-15,4 1 0 0,-3-4 4 0,-1-1 0 16,5 0-2-16,-3 0-2 0,0 0-1 0,4 0-1 16,-3-20 0-16,3 20-2 0,-4-18 7 0,3 18-4 15,-2-23-1-15,0 11 3 0,0 1-10 0,-2-2 3 16,-1 2 5-16,3 0-45 0,-3 2-30 0,-2-1-49 15,1 2-58-15,0 0-23 0,-2 3-53 0,1 2-39 16,-1 1-45-16,0 0-42 0,0 2-63 0,0 0-130 16,0 0-84-16,0 0 107 0</inkml:trace>
  <inkml:trace contextRef="#ctx0" brushRef="#br0" timeOffset="46691.26">8060 12737 2773 0,'6'0'45'15,"-3"-15"29"-15,1 15 35 0,-3-15 34 0,2 15-18 16,2-12-11-16,-2 12-28 0,-3-9-34 0,0 9-30 16,0 0-20-16,0-5-4 0,0 5-2 0,0 0 0 15,0 0-2-15,0 0-1 0,0 0 3 0,0 0-1 16,0 0 3-16,-16 0-4 0,16 21 0 0,0-21 4 16,-12 18 2-16,12-18-4 0,0 17 2 0,-9-6 2 15,9 0-1-15,0 1 3 0,-5-2-2 0,5-1-2 16,0 0 2-16,0-1-4 0,0-1 7 0,0-2-3 15,0-1 0-15,0-2 13 0,0-1-6 0,0 0 4 16,0-1 1-16,0 0 10 0,0 0 23 0,17 0 18 16,-17 0 17-16,0 0 3 0,14-17-13 15,-14 17-10-15,11 0-10 0,-11-15-13 0,6 15-10 16,-6 0-10-16,8-11-8 0,-8 11-6 0,1 0-3 16,-1-7-2-16,0 7-5 0,2 0 1 0,-2 0-5 15,0 0 1-15,0 0-2 0,0 0-18 0,0 0 4 16,0 0 3-16,0 0 3 0,0 14 17 0,0-14 5 15,0 13-1-15,0-13 1 0,0 13-1 0,0-13-5 16,0 15 4-16,0-15 2 0,16 10 0 0,-16-10 6 16,0 5 0-16,12-5 4 0,-12 0-3 0,9 0 1 15,-9 0 35-15,13 0 14 0,-6 0 23 0,0-21 8 16,0 21-35-16,0-18-20 0,-3 18-18 16,4-20-11-16,-3 20-3 0,-2-20 2 0,1 10-6 15,0 1-5-15,0 9-14 0,-4-12-45 0,2 12-47 16,-2-7-75-16,0 7-78 0,0-3-71 0,0 3-68 15,0 0-68-15,0 0-131 0,0 0-98 0,0 0 120 16</inkml:trace>
  <inkml:trace contextRef="#ctx0" brushRef="#br0" timeOffset="46896.78">8313 12706 3305 0,'5'-9'33'16,"-1"2"16"-16,1 1 32 0,-2 6 34 0,2-9-7 15,-4 5-4-15,-1 4-26 0,2-2-38 0,-2 2-19 16,0 0 44-16,0 0 18 0,0 17 9 0,0-17-1 16,-17 25-58-16,17-7-26 0,0 1 0 0,-16 4-8 15,16 3-2-15,0 0-39 0,-15 2-50 0,15 2-47 16,0 1-65-16,0 2-50 0,0-1-63 0,0 1-78 16,0 0-115-16,0 0-208 0,0-3 46 0,0-3 128 15</inkml:trace>
  <inkml:trace contextRef="#ctx0" brushRef="#br0" timeOffset="48055.35">9906 12611 3024 0,'0'0'60'0,"0"-11"28"15,0 11 17-15,0 0 18 0,0 0-40 0,0 0-16 16,0 0-14-16,0-5-17 0,0 5-22 0,0 0-12 15,0 0-4-15,0 0-3 0,0 0-4 0,0 0 7 16,0 0 5-16,0 0-2 0,0 0 6 0,-13 0-8 16,13 0-5-16,0 15 6 0,-12-15-1 0,12 0 0 15,-6 13 6-15,6-13-6 0,-10 15-2 0,10-8 3 16,-4 0-1-16,4 2-1 0,-2 0 3 0,2 1-1 16,0 0-3-16,0 0 10 0,0-1-1 0,0 1-4 15,16-3 2-15,-16 0-3 0,0-2-1 16,15-1 7-16,-15-2-1 0,0 0 3 0,16-2 32 15,-16 0 31-15,0 0 13 0,11 0 9 0,-11 0-26 16,0 0-29-16,6 0-8 0,-6-16-12 0,0 16-6 16,0 0-6-16,0 0-1 0,1-10-6 0,-1 10-5 15,0 0 2-15,0 0-8 0,0 0 0 0,0 0 6 16,0 0-14-16,0 0 6 0,0 0 4 0,0 0-3 16,0 17 18-16,0-17-9 0,0 17-25 0,0-17-2 15,0 20-10-15,14-9 6 0,-14-1 28 0,0 0 1 16,0-3 2-16,11-1 6 0,-11-6 0 0,0 8 6 15,0-8 0-15,5 5-2 0,-5-5-1 0,4 0-9 16,1 0 10-16,0 0-4 0,-2 0 14 0,3-16 21 16,0 16 1-16,-3-16 10 0,5 16-4 15,-3-20-14-15,1 9-5 0,2 0-5 0,-5 0-15 16,2 1-1-16,-1 0-2 0,-1 3-4 0,0-1 5 16,1 3-7-16,-3 1-31 0,2 4-45 0,-1-3-57 15,-2 1-69-15,0 1-52 0,1 1-50 0,-1 0-32 16,0 0-30-16,0 0-72 0,2 0-147 0,-2 18 0 15,3-18 104-15</inkml:trace>
  <inkml:trace contextRef="#ctx0" brushRef="#br0" timeOffset="48551.22">10090 12737 2838 0,'14'-17'24'0,"-14"17"28"0,10-16 24 16,-10 16 15-16,9-12-8 0,-7 7-30 0,-1 5-22 15,-1-5-16-15,0 5-17 0,0 0-2 0,0 0-2 16,0 0 2-16,0 0 1 0,0 0-1 0,0 0 2 16,-17 17-2-16,17-17-1 0,0 15 4 0,-15-15-2 15,15 20 2-15,0-7-1 0,0-3 0 0,-8 3 3 16,8-2-2-16,0 1 2 0,0-2-1 0,0-2-5 16,0-1 4-16,0-1 1 0,0-2 6 15,0-1 4-15,0-2 21 0,0 0 27 0,0-1 0 16,0 0 16-16,0 0-6 0,0 0-20 0,0-17 10 15,12 17-10-15,-12-14-13 0,0 14-5 0,14-21-3 16,-14 21 2-16,0-18 8 0,13 9-3 0,-13-1-13 16,0 3-11-16,4 0-6 0,-4 7-3 0,0-8-1 15,0 8-4-15,0-5-4 0,0 5-2 0,5 0-4 16,-5 0-5-16,0 0-4 0,0 0 2 0,0 0 4 16,1 20-18-16,1-20-15 0,0 23-16 0,-2-8-9 15,3 1 17-15,1 1 10 0,1 0 14 0,-3 0 6 16,2-3 12-16,1 1-1 0,-2-4 6 15,0-2 11-15,-1-1 4 0,1-2 8 0,1-3 3 0,-2-3-4 16,1 0 21-16,0 0 14 0,0 0 6 16,5 0 32-16,-3-26-15 0,-1 26-11 0,6-25-1 15,-7 9-28-15,4-1-6 0,-2-2-4 0,-2 1-5 16,5 1-8-16,-5 1 0 0,0 0-7 0,0 2-4 16,-1 3-1-16,1 1-33 0,-1 3-39 0,-1 1-50 15,1 2-68-15,-2 3-57 0,0 0-56 0,0 1-76 16,0 0-93-16,0 0-151 0,0 0 48 0,0 0 128 15</inkml:trace>
  <inkml:trace contextRef="#ctx0" brushRef="#br0" timeOffset="48780.83">10427 12777 2787 0,'5'0'25'15,"-4"-13"0"-15,3 13-4 0,-1-8 0 0,-2 8-24 16,-1-6-2-16,2 6 3 0,-2 0 1 0,0 0-5 16,0 0 2-16,0 0 0 0,0 23 2 0,-23-23 1 15,23 25-1-15,0-8 3 0,-19 3-3 0,19 2-16 16,0 3-26-16,-13-1-36 0,13 1-45 0,0 1-44 16,0-1-31-16,0-1-16 0,0 0-34 0,0-2-82 15,0-3-135-15,0-3 51 0</inkml:trace>
  <inkml:trace contextRef="#ctx0" brushRef="#br0" timeOffset="48983.87">10510 12854 2885 0,'7'-9'10'0,"-1"2"6"16,-2 1 18-16,2 1 9 0,-2 1-6 0,-2 1-7 15,0 1-22-15,-2 2-12 0,0 0 2 0,0 0-4 16,0 0 6-16,0 0 1 0,0 23-7 0,-24-23 6 15,24 24 0-15,0-8 1 0,-15 2 2 0,15 2 0 16,0 1-18-16,0 2-40 0,-10-1-45 16,10-1-55-16,0 2-57 0,0-2-61 0,-4-2-110 15,4-4-177-15,0-1 24 0,-5-3 102 0</inkml:trace>
  <inkml:trace contextRef="#ctx0" brushRef="#br0" timeOffset="49296.47">10354 12766 2273 0,'0'-9'35'0,"0"1"13"0,0 3 23 15,0-1 20-15,0 2-1 0,0 0 8 16,0 0-5-16,0 2-11 0,0 2-20 0,0-1-6 0,0 1-7 16,0 0 5-16,0 0 6 0,0 0 3 15,0 0 9-15,0 0-17 0,0 0-21 0,16 0-13 16,-16 0-11-16,17 0 26 0,-17 0 22 0,28 0 16 15,-13 0 10-15,2 0-13 0,4 0-4 0,0 0-2 16,0 0-5-16,2 0-5 0,-1 0-1 0,-5 0-3 16,1 0-10-16,1 0-5 0,-2 0-15 0,-3-9-14 15,-5 9-6-15,2 0-4 0,-5 0 1 0,1 0-1 16,-4 0-4-16,0 0-30 0,-3 0-41 0,0 0-42 16,0 0-14-16,0 0-19 0,0 0-21 15,0 17-32-15,-19-17-63 0,19 18-56 0,-19-18-66 16,4 24-117-16,1-12-130 0,-2-2 105 0</inkml:trace>
  <inkml:trace contextRef="#ctx0" brushRef="#br0" timeOffset="49607.06">10215 13072 2100 0,'-2'7'34'0,"1"-2"26"0,1 1 35 16,-4-3 41-16,4 0 4 0,0-2 8 0,0 1 10 15,-4-1 2-15,4 0 9 0,-2 0 10 0,2-1-4 16,0 1 1-16,0-1-11 0,0 0-9 16,0 0-13-16,0 0-16 0,0 0-31 0,0 0-31 15,0 0-14-15,25 0-12 0,-25 0 18 0,22 0 23 16,-5 0 16-16,3 14 20 0,2-14 6 0,3 0 12 16,-1 0 8-16,6 9 17 0,-1-9 39 0,6 0 13 15,-3 0 7-15,2 0-22 0,-6 0-36 0,0 0-45 16,-1 0-40-16,-9 0-29 0,1 0-33 0,-8 0-7 15,-2 0-9-15,-3 0-2 0,-1 0-7 0,-2 0-22 16,-3 0-77-16,0 0-117 0,0 0-120 0,0 0-86 16,0 0-31-16,-26 0-35 0,26 0-82 0,-35 0-161 15,12 0-357-15,3 0 155 0</inkml:trace>
  <inkml:trace contextRef="#ctx0" brushRef="#br0" timeOffset="103630.22">18140 3201 3526 0,'24'0'36'0,"-24"0"65"0,20 0 50 0,-20 0 45 16,18-18 1-16,-18 18-31 0,0-13-18 0,13 13-12 15,-13 0-1-15,0 0-12 0,0-10-7 0,0 10-26 16,0 0-35-16,0 0-24 0,0 0-31 0,0 0-8 15,0 0-6-15,-17 0 0 0,17 0 6 0,-22 20 1 16,11-6 11-16,-4 3 4 0,-2 5 32 0,1 5 49 16,-3 5-3-16,5 2 1 0,2 2-30 0,0 2-43 15,1 3-1-15,0 2 2 0,5 1-7 0,-1 0 8 16,0-1-2-16,2 0-4 0,2-2 7 16,0-1-20-16,3-5 0 0,-3-6 0 0,3-4 0 0,0-6 11 15,0-5 8-15,0-4 33 0,0-4 102 16,0-5 10-16,0-1 0 0,0 0-40 0,17-20-103 15,-17 20-20-15,17-35-11 0,-6 8 9 0,4-6 1 16,1-6 5-16,-2-3 2 0,0-2-1 0,-2-3-4 16,2 1-4-16,-3 1 0 0,0 2-1 0,0 2 3 15,-2 4 4-15,-1 1 3 0,3 5 35 0,-4 2 32 16,1 2 10-16,1 3 2 0,2 3-17 0,0 2 3 16,-3 4 1-16,4 3 1 0,-5 2-25 0,0 4-53 15,-2 1-13-15,-2 4-10 0,2 1 5 16,-1 0 20-16,-1 0-5 0,-1 21 5 0,4-21 4 15,0 32-8-15,-1-10 10 0,3 6-3 0,-2 3-6 16,2 5-20-16,-3 3-36 0,-2-1-19 0,3 3-73 16,-3 5-54-16,-3 1-74 0,0 1-70 0,0 1-21 15,0 0-29-15,0-1-32 0,0 0-54 0,0-4-48 16,-17-4-101-16,17-6-215 0,-17-6 93 0,17-6 145 16</inkml:trace>
  <inkml:trace contextRef="#ctx0" brushRef="#br0" timeOffset="103850.17">17971 3549 3609 0,'0'-6'8'0,"25"0"39"16,-25 1 59-16,20 1 61 0,-20 0 42 0,19-1 7 16,-19 1-29-16,15 3-39 0,-15-3-42 0,16 0-38 15,-16 0-27-15,18-1-28 0,-7-1-8 0,3 0-14 16,0 2-5-16,0-1 15 0,3 0-6 0,0 1-32 15,7 1-47-15,-4 1-66 0,6-1-61 0,-3 1-44 16,5 2-42-16,-6 0-46 0,6 0-30 0,0 0-53 16,-6 0-77-16,3 0-118 0,-1 0-19 15,-2 0 133-15</inkml:trace>
  <inkml:trace contextRef="#ctx0" brushRef="#br0" timeOffset="104086.11">18680 3349 3766 0,'13'0'24'0,"1"0"60"0,-5 0 60 0,4 0 57 16,-1 0 41-16,-7 0 18 0,1-16 19 0,0 16 24 16,-6 0-14-16,0 0-63 0,2 0-76 0,-2 0-76 15,0-10-56-15,0 10-21 0,0 0-25 0,0 0-6 16,0 0-6-16,0 0 4 0,0 0 23 0,0 0-3 16,0 17 12-16,0-17 9 0,0 24-7 0,-22-7 13 15,22 3-3-15,0 3-1 0,-23 5-67 16,23 4-65-16,0 2-71 0,-16 3-77 0,16 2 3 15,0 1-9-15,-9 1-12 0,9 0-25 0,-10-1-39 16,4-5-47-16,5-3-61 0,-7-4-144 0,3-6-182 16,-1-8 118-16</inkml:trace>
  <inkml:trace contextRef="#ctx0" brushRef="#br0" timeOffset="104437.04">18500 3285 2761 0,'-3'-6'4'0,"2"1"5"0,-1 0 31 16,-1-1 52-16,0-1 49 0,3 0 64 0,-6 3 28 15,4-2-4-15,-1 2-17 0,3 2-33 0,-3 1-31 16,3 0-20-16,0 1-12 0,0 0-7 0,0 0-10 16,0 0-20-16,0 0-28 0,0 0-27 0,0 0-19 15,20 0-8-15,-20 0 4 0,17 0-1 0,-17 0-3 16,19 0 2-16,-5 0-2 0,3 0 3 0,2-13 4 15,1 13-3-15,1 0 5 0,1 0 20 0,3 0 8 16,0-7 3-16,-7 7-4 0,9 0-19 0,-5-5-8 16,2 5-2-16,-5-2 2 0,6 2 1 0,-8-3-3 15,3 2-3-15,-6 1 5 0,0-2-6 0,-1 2 0 16,-7-1 3-16,5 1-10 0,-7-1-3 16,1 1 4-16,0 0-11 0,-2 0-37 0,0 0-60 15,-3 0-67-15,0 0-70 0,0 0-15 0,0 0-12 16,0 0-18-16,0 16-22 0,0-16-71 0,0 23-131 15,-20-7-250-15,20-1 95 0,-22 5 128 0</inkml:trace>
  <inkml:trace contextRef="#ctx0" brushRef="#br0" timeOffset="104793.12">18431 3886 3066 0,'0'9'3'0,"0"-1"1"0,0-3 26 16,0-1 32-16,0-4 50 0,0 0 57 0,0 0 26 16,0 0 9-16,0 0-27 0,0 0-35 0,0 0-27 15,0 0-15-15,0 0-3 0,0 0 5 0,0 0 7 16,0 0 3-16,0 0 14 0,0 0 15 0,0 0 29 16,0 0 34-16,0 0 22 0,0 0-11 0,17 0-38 15,-17 0-57-15,10 0-48 0,-10 0-19 0,22 0 16 16,-3 0 12-16,7 0 16 0,-4 0-3 0,12 0-32 15,2 0-8-15,-2 0 3 0,5 0 18 0,-2 0 16 16,-1 14 11-16,3-14-17 0,-10 0-14 16,2 8-17-16,-9-8-19 0,1 0-8 0,-4 6-13 15,-2-6-6-15,-3 0-2 0,-5 0-1 0,-4 0-3 16,-1 0 0-16,-1 0-4 0,-3 0-4 0,5 0-40 16,-5 0-91-16,0 0-131 0,0 0-198 0,0 0-127 15,0 0-56-15,0 0-40 0,0 0 4 0,-17 0-76 16,17 0-302-16,-20-16 174 0</inkml:trace>
  <inkml:trace contextRef="#ctx0" brushRef="#br0" timeOffset="105761.31">17704 2885 2471 0,'-6'0'13'0,"4"0"0"16,2 0 9-16,0 0 12 0,0 0 6 0,0 0 29 16,0 0 7-16,0 0 2 0,0 0-5 0,0 0-23 15,0 0-14-15,0 0-16 0,0 0-11 0,0 0-5 16,0 0 18-16,0 0 24 0,0 0 22 0,0 0 30 15,0 0 11-15,0 0 9 0,0 0 8 0,0 0-4 16,0 0 7-16,0 0-16 0,0 0-26 0,0 0-24 16,0 0-38-16,24 0-17 0,-24 0-3 0,29 0-7 15,-7 0 4-15,7 0-5 0,4 0-2 0,6 0 11 16,3 0 5-16,9 0 9 0,2 0 3 16,4-9-3-16,5 9-10 0,-1 0-1 0,5 0-4 15,6-5-2-15,2 5-4 0,4-2-6 0,0 2 4 16,2-1 16-16,1 0 11 0,-5 0 3 0,2 0 1 15,-2-1-16-15,-10 0-4 0,3-2 12 0,-6-1 4 16,-2 0 10-16,-8 0 2 0,3-1 17 0,-7 0 28 16,1 0 21-16,-7 0 8 0,-1 0-23 0,-11 0-38 15,-1 1-26-15,-10 0-18 0,-1 1-5 0,-5 2 14 16,-5-1 5-16,-4 1 6 0,-2 1-1 16,1 0-13-16,-1 1-6 0,-3 0 8 0,0-2 6 15,0 2 3-15,0 0 2 0,0 0-12 0,0-1-2 16,0 1-6-16,0 0-4 0,0 0 11 0,0 0-8 15,0 0 4-15,0 0-3 0,0 0-7 0,0 0 35 16,0 0 19-16,0 0 12 0,0 18-3 0,-21-18-26 16,21 24-5-16,0-7 12 0,-17 4 4 0,17 3-5 15,-19 5-8-15,19 1 9 0,-23 5-5 0,13 3 13 16,-4 3-8-16,-1 3-24 0,-1 4 0 0,2 4 41 16,1 1 15-16,-1 3 6 0,3 5-1 0,-8 5-51 15,7 2-10-15,-1 5-12 0,-1 1 8 0,0 0 0 16,0-1-3-16,0 2 3 0,5-5-8 15,-5-7 2-15,2-3-5 0,-1-4 8 0,1-6-7 16,6-3 6-16,-7-5 3 0,5-5 2 0,-1-3 5 0,3-6-9 16,0-4-3-16,1-5-2 0,2-4-51 15,-2-7-78-15,4-1-91 0,1-4-101 0,-2-3-61 16,2 0-54-16,0 0-85 0,0 0-90 0,0-21-119 16,0 21-296-16,0-36 176 0</inkml:trace>
  <inkml:trace contextRef="#ctx0" brushRef="#br0" timeOffset="106930.24">17681 2703 2885 0,'0'-16'20'0,"0"16"30"0,0-7 30 15,0 7 32-15,0-6 13 0,0 6 3 0,0 0-1 16,0 0-5-16,0 0-12 0,0 0-25 0,0 0-31 15,0 0-22-15,0 0-2 0,0 0 42 0,0 19 9 16,0-19 12-16,0 23 0 0,0-6-16 0,0 5 11 16,0 4 2-16,0 3-8 0,-16 3-17 15,16 3 31-15,-18 3 8 0,4 2 4 0,0 2-4 16,0 1-50-16,-3 2-20 0,0 2 44 0,0 1 28 16,-4 0 20-16,0 1 18 0,2 2-42 0,2 0-26 15,-3 3-17-15,3 1-10 0,-5 2-6 0,8 0-7 16,-5 0-4-16,4 0-4 0,-1-3 9 0,-1-1 16 15,5-5 9-15,-4-3-5 0,2-5-22 0,2-4-14 16,3-4-9-16,-2-3-7 0,0-5 4 0,3-3-7 16,-1-3 5-16,1-3 1 0,0-2 0 0,4-1 0 15,-1-4-2-15,0 1 7 0,2-4 0 0,0 0 1 16,0-2 2-16,1-1-5 0,-2 1-3 16,2-1 0-16,1 0-7 0,-2 0 5 0,-1 0 0 15,0 0-2-15,1 1-3 0,1 0 0 0,1 0 1 16,-6 2-1-16,1 0 6 0,3 0-5 0,-2 1 0 15,-1 1 3-15,3-1-6 0,-2 0-1 0,2 1 1 16,-1 0-4-16,-1-1 3 0,2-1 3 0,-3 1 2 16,3 0 5-16,1-2 3 0,-3 2-6 0,-1-1-2 15,3 0-5-15,0-1-1 0,0 1 4 0,0-3 5 16,-2 2-3-16,4 0-2 0,-1-3 1 0,2 1-4 16,-2 0 3-16,1-2 8 0,1 2-4 15,-2-2 4-15,2 0 40 0,0 0 54 0,0 0 11 16,0 0 14-16,0 0-27 0,0 0-51 0,0 0-8 15,0 0-14-15,0 0-13 0,0 0-7 0,0 0-1 16,0 0 0-16,0 0 3 0,0 0-3 0,0 0-1 16,0 0-1-16,0 0-7 0,0 0 2 0,0 0 0 15,0 0-2-15,0 0 4 0,0 0 0 0,0 0 0 16,0 0-1-16,0 0 0 0,0 0 1 0,0 0-1 16,0 0 1-16,0 0-1 0,0 0 2 0,0 0-2 15,0 0 4-15,0 0 4 0,0 0 2 0,0 0 3 16,0 0-3-16,19 0 11 0,-19 0 6 15,17 0 5-15,-5 0 5 0,6 0-13 0,0 14-10 16,9-14-10-16,4 0-2 0,3 10-4 0,8-10-1 16,3 7 6-16,4-7-9 0,9 8 2 0,4-8 1 15,5 8-6-15,4-4 4 0,7 1-2 0,2 1 2 16,3 1 2-16,2-3 0 0,0 2 0 0,4-2-3 16,1 2 4-16,-3-2-1 0,0 2 30 0,-2-1 24 15,-4 1 6-15,-2 1 8 0,-3 0-10 0,-5 1-1 16,-7-1 17-16,-3 0 13 0,-9-1 1 0,0-1-7 15,-9 1-23-15,-4-2-22 0,-7-1-19 0,-7 0-15 16,-9-2 0-16,-4 1 0 0,-1-1 0 0,-8-1 0 16,2 0 0-16,-2 0 0 0,-3 0 0 15,0 0 0-15,0 0 0 0,0 0 0 0,0 0 0 16,0 0 0-16,0 0-7 0,0 0-21 0,0 0-28 16,0 0-42-16,0 0-53 0,0 0-60 0,0 0-74 15,0 0-115-15,-12 0-151 0,12 0-85 0,0 0-25 16,0 0-5-16,0 0 15 0,-10 0-107 0,6 0-287 15,-4 0 161-15</inkml:trace>
  <inkml:trace contextRef="#ctx0" brushRef="#br0" timeOffset="-74495.67">17658 4044 2724 0,'-5'0'9'0,"2"0"1"0,3 0 2 0,0 0-4 15,0 0-8-15,0 0 2 0,0 0 21 0,0 0 35 16,0 0 23-16,0 0 36 0,0 0 7 0,0 0-10 16,0 0-10-16,0 0-29 0,0 0-29 0,0 0-17 15,0 0-15-15,0 0-12 0,0 0 2 16,0 0-3-16,0 0 1 0,0 0 16 0,0 0 4 15,0 0 1-15,0 0 3 0,0 16-12 0,17-16 9 16,-17 0 17-16,29 0 22 0,-2 10 18 0,2-10 2 16,7 0-11-16,6 13-20 0,0-13-19 0,6 9-11 15,5-9-12-15,7 8-1 0,2-2 0 0,7-1 14 16,0 0 8-16,9 2 9 0,-2 0 6 0,2 0-12 16,-4 1 3-16,-1 0-12 0,-12-2-8 0,-5 1-10 15,-11-2-6-15,-8 0-4 0,-11-1-2 0,-12-1 1 16,0-1-7-16,-11 0 6 0,-3 1 4 0,0 0 0 15,-18-1 0-15,18 1 1 0,-42-1-1 0,11 1 0 16,-5-3-15-16,-9 0-24 0,-5 0-15 0,-9 0-11 16,-1 0 1-16,-4 0 13 0,0-20 11 15,-4 20 16-15,9-13 10 0,-3 13 11 0,6-14 0 16,8 14 6-16,2-11 1 0,4 11 2 0,9-9 3 16,8 9-10-16,3-6 5 0,9 6 8 0,6 0 9 15,6 0 8-15,1 0-3 0,0 0-1 0,34 0-3 16,-11 0 7-16,10 0 14 0,6 0 0 0,7 0-1 15,4 14-5-15,9-14-9 0,-2 0-12 0,7 17-1 16,0-17-9-16,-1 12-6 0,4-12 3 0,-3 12 0 16,-5-6-1-16,-2 0 3 0,-12 0-2 0,-9-3-7 15,-7 0-6-15,-7-1-14 0,-17 0-11 16,-5-1 1-16,0-1 9 0,-35 0 6 0,4 0-1 16,-9 0-7-16,-10 0-18 0,-9 0 1 0,-1-17 7 15,-7 17 9-15,-7 0 18 0,-1-17 5 0,5 17 6 16,-1-13 4-16,-1 13 0 0,9-14 4 0,4 14-2 15,6-10-1-15,8 4-1 0,11 2 10 0,7 4 46 16,9-5 23-16,5 3 14 0,10 2-12 0,3-3-40 16,0 3-27-16,30-2-11 0,-10 0-3 0,6 2-4 15,9 0 1-15,0 0-2 0,7 0 4 0,2 0 2 16,4 0-3-16,0 0-2 0,5 0 1 0,-7 17-3 16,-2-17-2-16,-2 0 3 0,-5 13-3 15,-9-13-1-15,-7 0 0 0,-7 8-4 0,-10-8-2 16,-4 0-2-16,0 0-1 0,-42 8-13 0,11-8-11 15,-8 0-4-15,-5 0-12 0,-12 0 12 0,1 0 13 16,-6 0 7-16,-4 0 18 0,-2 0 2 0,7-18 3 16,1 18-1-16,6 0 3 0,6-13 3 0,5 13-3 15,10 0 7-15,12 0 34 0,-1-10 14 0,15 10 10 16,6 0 0-16,0 0-38 0,22 0-14 0,-22-5-10 16,40 5-3-16,-9-2-1 0,5 2-1 0,6 0 2 15,4 0 0-15,3 0-1 0,5 0-1 0,-1 19-2 16,6-19 2-16,-10 0 2 0,4 18-2 0,-8-18-4 15,-9 11-2-15,-7-11-7 0,-7 8-3 0,-11-8-7 16,-11 8-4-16,0-8 4 0,-28 4 6 16,2-4 1-16,-5 3-6 0,-11-3-7 0,-6 0-5 15,-5 0 5-15,-9 0 11 0,4 0 10 0,-4-18 5 16,5 18 4-16,-4 0 0 0,5-20-1 0,10 20-3 16,4-10 5-16,8 10 8 0,7 0 42 0,10-10 23 15,8 10 10-15,9 0-8 0,0 0-43 0,22-7-18 16,-5 7-16-16,12-4-2 0,1 4 1 0,10-2 0 15,5 2 5-15,3 0 1 0,5 0-2 0,4 0-2 16,1 0-1-16,1 16 1 0,1-16 2 0,-2 0-3 16,-2 17-4-16,-5-17 1 0,-8 11-4 0,-10-11-4 15,-5 0-3-15,-11 10-7 0,-12-10 0 16,-5 0 2-16,0 7 6 0,-39-7 2 0,3 0-10 16,-3 0-6-16,-7 0-12 0,-12 0-2 0,-5 0 14 15,-4 0 11-15,-3-17 11 0,-1 17 13 0,1-15-6 16,-2 15 3-16,6-13-2 0,7 13-4 0,6-11 4 15,11 11-3-15,8-9 12 0,7 9 22 0,13-4 11 16,11 4 7-16,3 0-14 0,0-3-23 0,38 3-12 16,-10 0-8-16,6 0 5 0,9 0-3 0,4 0 3 15,12 0 1-15,-2 0 1 0,7 17 4 0,1-17-5 16,3 14-3-16,-1-14 1 0,-2 17-6 16,-3-17 7-16,-1 16 3 0,-7-16-7 0,-12 13-2 0,-6-13-15 15,-11 10-18-15,-8-10-14 0,-8 8-7 16,-9-5 7-16,0 1 5 0,-42-2 8 0,14-1 3 15,-9 0-11-15,-8-1-2 0,-3 0-6 0,-5 0 7 16,-1 0 14-16,-5 0 19 0,6-18 12 0,0 18 4 16,7 0 2-16,8-15-2 0,6 15 8 0,5 0 26 15,12 0 22-15,7-11 19 0,8 11 7 0,0 0-25 16,0 0-17-16,34 0-22 0,-9 0-8 0,14 0 10 16,0 0-1-16,10 0 1 0,7 0-5 0,8 0-7 15,4 0-9-15,2 20 1 0,3-20-2 0,3 17 1 16,-2-17 1-16,-4 17-1 0,0-17-1 0,-11 16 2 15,-8-16-4-15,-15 10 0 0,-6-10-3 16,-9 7-21-16,-14-7-3 0,-7 3-2 0,0-3-1 16,-33 0 9-16,3 0-3 0,-11 0-13 0,-8 0-6 15,-6 0-2-15,-6 0 13 0,-10-16 15 0,4 16 12 16,-6-14 10-16,8 14 0 0,-4-14 3 0,14 14-2 16,6-11-1-16,6 11 6 0,12-10 20 0,9 10 26 15,7-5 22-15,12 5 3 0,3 0-20 0,0-4-30 16,40 4-18-16,-17 0-5 0,10 0 0 0,9 0 8 15,3 0 1-15,3 0-3 0,11 0 2 0,-2 19-6 16,4-19-8-16,-1 15 3 0,2-15-6 0,-6 15 3 16,2-15 2-16,-10 15 0 0,-8-15-6 0,-9 10-1 15,-6-10 2-15,-11 6-10 0,-3-6-1 16,-8 0 2-16,-3 4-2 0,-28-4 5 0,5 0 2 16,-7 0-13-16,-9 0-3 0,-2 0-9 0,-12 0 0 15,0 0 14-15,-6-18 5 0,2 18 9 0,1-15 6 16,1 15 1-16,6-14 1 0,5 14 1 0,7-11-1 15,9 11 6-15,5-7 22 0,13 7 14 0,6-6 8 16,4 6-8-16,0-4-21 0,28 4-16 0,-5-3-7 16,8 1 4-16,3 2 4 0,10 0 3 0,-1 0 3 15,5 0-3-15,4 0-8 0,-1 0 0 0,5 19-7 16,-8-19-4-16,-2 0 2 0,-2 16-3 0,-12-16 1 16,-1 0-2-16,-12 12-16 0,-5-12-9 0,-11 0-7 15,-3 7-5-15,0-7 15 0,-25 0 14 16,-1 0 4-16,-5 0-5 0,-11 0-6 0,-5 0-9 15,-2 0-3-15,-6 0 14 0,-2 0 7 0,-1-19 12 16,4 19 1-16,8 0 6 0,1-17 1 0,7 17-4 16,10 0 25-16,10-12 26 0,4 12 11 0,11 0 14 15,3-7-17-15,0 7-31 0,23-4-13 0,-3 4-18 16,5-4 1-16,9 4-3 0,2 0 1 0,10 0 3 16,1 0-2-16,4 0 4 0,4 0-3 0,0 15 2 15,-2-15-4-15,-3 0 1 0,-4 17-1 0,-4-17-4 16,-9 0 2-16,-5 13-10 0,-8-13-17 15,-6 0-6-15,-6 7-17 0,-8-7 1 0,0 0 15 16,-25 0-7-16,0 5 9 0,-6-5-3 0,-5 0-9 0,-6 0 1 16,-4 0 0-16,-4 0 6 0,4 0 16 15,-4-19 14-15,7 19 9 0,5 0 5 0,7-13 13 16,8 13 37-16,6 0 31 0,4 0 16 0,13-9-4 16,0 9-29-16,0 0-32 0,30-5-14 0,-4 5-7 15,-1-3-2-15,11 3 2 0,3 0-2 0,4 0-1 16,8 0-9-16,-1 0 2 0,3 0-5 0,-8 0-3 15,-2 19 2-15,-4-19-2 0,-3 0 2 0,-11 14-1 16,-4-14-12-16,-8 0-10 0,-5 10-11 0,-7-10-7 16,-1 0 11-16,0 10 5 0,-22-10 2 15,4 5-2-15,-10-5-12 0,-8 3-9 0,0-3 0 16,-6 0 4-16,1 0 13 0,-4 0 14 0,4 0 8 16,-1 0 10-16,13-17 10 0,9 17 40 0,3 0 31 15,10 0 15-15,7 0-5 0,0-9-40 0,0 9-30 16,24 0-19-16,-7 0-3 0,8-8 1 0,4 8-2 15,2 0 6-15,5-4-3 0,3 4-1 0,-2 0 0 16,-3 0-3-16,-3 0 2 0,-3 0-15 0,-9 0-38 16,-5 0-44-16,-5 0-41 0,-9 0-38 0,0 12-7 15,0-12-21-15,-20 0-27 0,20 0-47 0,-38 0-109 16,9 8-198-16,-4-8-35 0,-4 0 97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46:58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6783 2229 1540 0,'0'0'44'0,"0"0"26"0,-8-10 21 0,8 10 31 15,-8 0-21-15,8 0-1 0,-3-9 2 0,0 9-11 16,0 0 3-16,0-5-8 0,-4 5-7 0,6-3-10 16,-1 3-20-16,-1 0-7 0,2 0-17 0,-1 0-7 15,-1 0-1-15,2 0-6 0,1 0-1 0,0 0-2 16,0 0-6-16,0 0-2 0,0 0 0 0,0 0 3 15,0 0-1-15,0 0 5 0,0 0 19 0,0 0 15 16,0 0 25-16,0 0 18 0,0 0 14 0,0 0 13 16,0 0-7-16,0 0-20 0,0 0-32 0,23 0-29 15,-23 0-18-15,25 0-5 0,-5 0-2 0,3 0-3 16,7 0 4-16,1 0-2 0,3-13 1 16,6 13 2-16,2 0-4 0,0 0 3 0,5 0-3 15,-1 0 3-15,-1 0-1 0,-3 0 2 0,-2 0 3 16,-9 0-4-16,-6 0 1 0,-5 0-5 0,-9 0-2 15,-3 0 2-15,-6 0 4 0,-2 0 2 0,0 0 4 16,-21 0 0-16,21 0 1 0,-29 0-2 0,7 12-1 16,-1-12 1-16,-3 0-4 0,-4 0 3 0,2 7-1 15,-3-7-1-15,0 0-1 0,2 0 2 0,2 0-2 16,2 0 0-16,2 0 2 0,3 0-4 0,4 0 0 16,7 0-1-16,0 0-1 0,6 0 1 0,1 0 0 15,2 0 0-15,0 0-6 0,20 0-12 16,-20 0-16-16,33 0-19 0,-8 0-24 0,3 0-18 15,3 0-33-15,0 0-53 0,1 0-87 0,-2 0-179 16,-1 0-245-16,-5 18 74 0</inkml:trace>
  <inkml:trace contextRef="#ctx0" brushRef="#br0" timeOffset="943.61">10174 2219 2238 0,'0'10'11'0,"0"-10"0"16,0 0 0-16,19 0 5 0,-19 0-8 0,0 0-1 15,0 0 1-15,0 0-6 0,11 0-4 0,-11 0 2 16,0 0 0-16,12 0 0 0,-12 0-1 0,16 0-1 16,-5 0-1-16,1 0 0 0,0 0 3 0,7 0 0 15,0 0 4-15,1 0 23 0,5 0 9 0,-2 14 11 16,5-14 12-16,-2 0-14 0,2 0-2 0,0 10-1 15,2-10-4-15,-1 0-2 0,-2 6-9 0,-6-6-11 16,3 0-11-16,-9 4-3 0,-1-4-4 0,-6 2 1 16,-2-2 0-16,-3 0-1 0,-3 0 4 0,0 1 2 15,0-1-1-15,-28 0 4 0,28 1-4 16,-36 0-2-16,13-1 6 0,-5 0-6 0,-3 0 2 16,-3 0 0-16,1 0-5 0,-1 0 5 0,0 0 0 15,-3 0 0-15,7 0 1 0,6-15-2 0,-1 15-2 16,11 0 13-16,1 0 29 0,9 0 6 0,2 0-1 15,2 0-14-15,0-8-31 0,20 8-10 0,-20 0-1 16,39-5 3-16,-14 5-1 0,6-2 3 0,5 2 0 16,-1 0 0-16,7 0 1 0,-1 0 1 0,1 0 5 15,-7 0-5-15,-2 0-1 0,-8 14-46 0,0-14-42 16,-8 0-54-16,-2 11-78 0,-9-11-71 0,2 9-104 16,-6-9-123-16,-2 9 20 0,0-9 119 0</inkml:trace>
  <inkml:trace contextRef="#ctx0" brushRef="#br0" timeOffset="1814.52">13713 2213 1558 0,'-1'0'24'0,"-1"0"24"0,2 0 17 16,0 0 24-16,0 0 12 0,0 0 2 0,0 0 6 15,0 0 0-15,0 0-11 0,0 0 7 0,0 0-4 16,0 0-11-16,0 0-8 0,0 0-21 0,0 0-5 16,0 0-6-16,17 0-8 0,-17 0-2 0,28 0 1 15,-9 0 4-15,3 0-7 0,6-11-10 0,3 11-14 16,3 0-11-16,3 0-5 0,0-10 4 0,-1 10-4 16,4 0 1-16,2 0 0 0,-3 0 0 0,3 0 0 15,-5 0 0-15,-1 0 1 0,-5 0-5 0,-8 0 2 16,-3 0-6-16,-7 0 4 0,-4 0 1 0,-7 0 2 15,-2 0 5-15,0 0 1 0,-21 13-1 16,3-13 2-16,-5 8-1 0,-8-8-1 0,-7 10 2 16,-2-4-4-16,-8-2 1 0,-2 1-2 0,-4-2-1 15,4 1 3-15,0-1 0 0,4 0 1 0,6 0-2 16,5-1 3-16,7 0-3 0,4-1 1 0,11 0 0 16,2 0 6-16,4-1 26 0,7 0 4 0,0 0 2 15,0 0-11-15,0 0-26 0,21 0-7 0,-21 0-3 16,36 0 2-16,-7-18-3 0,4 18 5 0,11 0-3 15,2 0 5-15,2 0 2 0,5-11-6 0,-3 11 0 16,1 0 1-16,-1 0 0 0,-4 0 3 0,-4 0-3 16,-8 0-25-16,-6 0-35 0,-5 0-39 0,-7 15-19 15,-8-15-4-15,-7 0-5 0,-1 0 4 16,0 12-26-16,-31-12-48 0,13 0-66 0,-10 0-86 16,-3 7-143-16,0-7 49 0,-5 0 104 0</inkml:trace>
  <inkml:trace contextRef="#ctx0" brushRef="#br0" timeOffset="2730.35">17594 2219 2102 0,'-9'0'2'0,"4"0"-1"0,0 0 3 0,1 0 8 16,1 0 12-16,-5 0 21 0,3 0 15 16,0 0 7-16,-1 0 5 0,2-13-11 0,4 13-6 15,-4 0-1-15,1 0-3 0,2 0 4 0,-2-8 7 16,3 8 2-16,0 0-14 0,0 0-12 0,0 0-18 15,20-5-17-15,-20 5 7 0,26-4 13 0,-4 1 14 16,1 2 18-16,5-2 8 0,2 0-11 0,2 2-4 16,7-1-20-16,-3 1-13 0,1 1-5 0,5 0-10 15,-2 0 1-15,4 0 0 0,-5 0 1 0,6 0-1 16,-8 0-1-16,0 0-2 0,-6 0-1 0,-4 14-4 16,-10-14 0-16,0 0-4 0,-11 0 2 15,-5 0 8-15,-1 10 2 0,0-10 5 0,-24 0 0 0,2 10-3 16,-8-10 1-16,-4 7 0 0,-9-4 1 15,-2-1 2-15,-6 0-4 0,-1 0-3 0,-4-1 2 16,2 0-2-16,0 0 3 0,1-1-2 0,8 1-1 16,2-1 0-16,8 0 0 0,3 0 4 0,7 0-2 15,6 0 4-15,8 0 26 0,5 0 13 0,5 0 0 16,1 0-4-16,0 0-27 0,28 0-20 0,-7 0 2 16,9 0-1-16,4 0 0 0,8 0 5 0,5 0-6 15,4 0 7-15,2 0 1 0,5 0 0 0,1 0 5 16,-1 0-4-16,-2 0-3 0,0 0 0 15,-8 13 0-15,-3-13-1 0,-6 0 1 0,-8 0-4 16,-11 11-5-16,-5-11-1 0,-8 0 2 0,-7 0 4 16,0 0 7-16,0 0 0 0,-31 4 2 0,9-4-7 15,-3 0-17-15,-6 0-12 0,-2 0-6 0,-2 0-5 16,-4 0 7-16,5 0 2 0,1 0-9 0,4-15 0 16,5 15-1-16,3 0 0 0,5 0 9 0,8 0-2 15,-1-10-14-15,9 10-26 0,0 0-54 0,0 0-70 16,0 0-79-16,0 0-70 0,29 0-70 0,-11 0-109 15,5 0 102-15</inkml:trace>
  <inkml:trace contextRef="#ctx0" brushRef="#br0" timeOffset="4448.93">5668 3224 872 0,'25'3'-4'0,"-25"-1"4"0,22 1 0 0,-10 0 0 16,5 0 3-16,0 1-3 0,8-1 5 0,3 0-9 16,5 0-24-16,4 0-64 0,5-1-112 0,4-2-9 15,4 0 23-15</inkml:trace>
  <inkml:trace contextRef="#ctx0" brushRef="#br0" timeOffset="4745.03">7565 3214 1956 0,'0'0'-4'16,"0"0"1"-16,0 0-3 0,0 0 0 0,0 0 5 16,0 0-2-16,20 0 6 0,-20 0-3 0,22 0 3 15,-22 0 3-15,26 0-2 0,-7 0 11 0,3 0-8 16,4 0 0-16,3 0-4 0,4 0-60 15,1 0-71-15,7 0-124 0,-1 0-202 0,2 0 13 16,1 0 73-16</inkml:trace>
  <inkml:trace contextRef="#ctx0" brushRef="#br0" timeOffset="5109.54">9348 3213 2326 0,'0'0'2'15,"0"0"-4"-15,0 0 2 0,0 0-2 0,18 0-2 16,-18 0 5-16,0 0-3 0,15-12 2 16,-15 12 1-16,19 0-4 0,-7 0 6 0,5 0-2 15,2 0-6-15,7 0 5 0,2 0-6 0,3 0-31 16,2 0-34-16,1 0-74 0,2 0-148 0,6 0-198 15,-1-7-15-15,1 7 74 0</inkml:trace>
  <inkml:trace contextRef="#ctx0" brushRef="#br0" timeOffset="5409.62">11039 3249 2520 0,'12'0'-5'0,"2"0"-3"15,0 0-1-15,-3 0 1 0,1 0 6 0,-2 0 1 16,2 0 1-16,-1-14 1 0,0 14 19 15,0 0 14-15,4 0 8 0,1 0 3 0,2 0-18 16,4 0-14-16,0 0-10 0,4-7-6 0,2 7-16 16,3 0-47-16,2-6-65 0,3 6-105 0,-1 0-148 15,7 0-175-15,0 0 24 0,-3 0 107 0</inkml:trace>
  <inkml:trace contextRef="#ctx0" brushRef="#br0" timeOffset="5876.7">12807 3249 1895 0,'0'0'-1'0,"0"0"0"0,0 0-6 0,0 0-7 16,0 0 4-16,0 0-2 0,0 0 6 0,0 0 9 15,0 0 0-15,0 0 33 0,25 0 17 0,-25 0 21 16,34 0 14-16,-12 0-28 0,5 0-16 0,6 0-27 15,7 0-19-15,-2 10-62 0,5-10-140 16,2 0-261-16,2 9-87 0,-1-9 61 0</inkml:trace>
  <inkml:trace contextRef="#ctx0" brushRef="#br0" timeOffset="6346.25">14673 3204 1944 0,'0'0'7'0,"0"0"6"16,-14 0 12-16,14 0 17 0,0 0 15 0,0-10 24 16,-7 10 14-16,7 0 12 0,0 0 9 0,0 0-22 15,0 0-26-15,0 0-30 0,21 0-32 0,-21 0-9 16,26 0 5-16,-7 0 7 0,9-6 4 0,3 6 3 16,3-3-4-16,6 3-8 0,2 0-5 0,3 0-49 15,6 0-53-15,-4 0-92 0,2 0-174 0,-3 0-218 16,2 0 1-16,-6 16 96 0</inkml:trace>
  <inkml:trace contextRef="#ctx0" brushRef="#br0" timeOffset="6991.54">16815 3081 1805 0,'-3'0'10'0,"3"0"3"0,-2 0 23 0,0 0 26 16,2 0 21-16,0 0 30 0,0 0 16 0,0 0 14 15,0 0 7-15,0 0 3 0,0 0-7 0,0 0-14 16,0 0-19-16,0 0-21 0,0 0-15 0,19 0-20 16,-19 0-14-16,17 0-13 0,-6 0-15 0,3 0-12 15,2 0-5-15,2 0-1 0,2 0-1 0,5 0-1 16,0 0-45-16,3 0-65 0,3 0-104 15,0 0-143-15,6 20-230 0,1-20-142 0,-1 14 104 16</inkml:trace>
  <inkml:trace contextRef="#ctx0" brushRef="#br0" timeOffset="7535.44">18634 3095 1790 0,'-13'-2'7'0,"-1"-1"6"0,5 2 26 16,-2-1 33-16,-1 0 27 0,9 1 31 0,-3 0 3 16,-1-1 3-16,6 2-1 0,-1 0-2 0,2 0 8 15,0 0 4-15,0 0 5 0,0 0-15 0,0 0-17 16,0 0-38-16,0 0-32 0,27 0-8 0,-27 0-5 16,32 0 11-16,-8 0 16 0,2 0-10 15,3 0 0-15,6 0-6 0,-1 0-9 0,6 0 3 16,2 0-9-16,-3 0-10 0,4 0-8 0,-1 0-12 15,3 0-2-15,-6 0-1 0,3 15-2 0,-10-15 1 16,1 0-5-16,-7 11-10 0,-7-11-73 0,-3 0-79 16,-7 8-57-16,-6-8-64 0,-3 0-21 0,0 7-85 15,-29-3-266-15,7-4-21 0,-1 4 95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49:38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6128 1442 4234 0,'0'0'0'0,"10"0"2"16,-10 0 29-16,10 0 35 0,-4-17 39 0,-6 17 44 15,3 0 12-15,-3-14 13 0,0 14-7 0,0 0-22 16,0 0-34-16,0 0-46 0,0 0-35 16,0 0-27-16,0 0-7 0,0 0-4 0,-12 0 0 0,12 0 8 15,0 15-4-15,-14-15 2 0,14 23 1 16,-14-7-2-16,14 2 0 0,-8 4 6 0,2 3-8 15,3 3 4-15,1 1 2 0,1 1 0 0,-3 4 10 16,4 1-16-16,-1 1-50 0,-2 0-56 0,3-2-59 16,0 1-54-16,0-3-38 0,0-1-57 0,0-2-57 15,0-5-48-15,0-3-39 0,0-4-56 0,0-5-125 16,0-3-55-16,0-7 127 0</inkml:trace>
  <inkml:trace contextRef="#ctx0" brushRef="#br0" timeOffset="331.82">5781 1411 3533 0,'-1'-12'3'15,"1"2"1"-15,0 1 11 0,0 1 39 0,0 1 47 16,0 0 54-16,0 2 38 0,0 0-4 0,0 2-21 16,0 2-25-16,0-1-36 0,0 2-18 0,0 0-21 15,0-1-25-15,0 1-8 0,0 0-11 16,0 0-4-16,0 0-11 0,0 0-2 0,0 0-8 0,22 0-2 15,-22 0 3-15,17 0-3 0,-17 0 3 0,26 0 0 16,-9 0 5-16,3 0 9 0,7 0 11 16,-2 0 7-16,3 0 15 0,4 0 1 0,4 0 1 15,-2 0 10-15,2 10-11 0,-2-10-11 0,3 0 7 16,-1 0-7-16,-4 7 0 0,-1-7-7 0,-1 5-18 16,-5-5-8-16,-7 3-8 0,-1-1 4 0,-4 0-4 15,-7-1-4-15,3-1-25 0,-6 1-51 0,-1-1-51 16,-2 0-56-16,0 0-31 0,0 0-15 0,0 0-40 15,0 2-66-15,-29 1-64 0,29 1-69 0,-30 2-117 16,11-1-155-16,-1 0 39 0,-3 0 138 16</inkml:trace>
  <inkml:trace contextRef="#ctx0" brushRef="#br0" timeOffset="700.43">5716 1858 3156 0,'-3'11'0'0,"-2"0"15"16,1-2 42-16,-1-2 59 0,5-4 54 0,-1 1 37 16,-2 2 7-16,-5 0-21 0,5 1-20 0,-2-2-24 15,-3 0-13-15,5 1-18 0,-5-3-16 0,2 1-13 16,5-1-22-16,-4-1-8 0,2-1 9 0,0 0 10 16,1 0 24-16,2-1 26 0,0 0 30 15,0 0 33-15,0 0 15 0,0 2-9 0,0-2-32 16,23 1-35-16,-23 0-29 0,24 1-7 0,-4-1 3 15,3 1 7-15,7 1 11 0,2-1 1 0,10 1 0 16,0 0-12-16,8 0-1 0,1 0 3 0,3 0 4 16,-1 2 13-16,5-1-3 0,-4 1 9 0,-1-1-29 15,-7 0-33-15,-2-1-28 0,-7 1-36 0,-8-1-3 16,-5-1 0-16,-6-1 0 0,-7 2 0 0,0-3 0 16,-8 0 0-16,0 1 0 0,-3-1 0 0,0 0 0 15,0 0 0-15,0 0 0 0,0 0-63 0,0 0-99 16,0 0-134-16,0 0-187 0,0 0-179 0,-20 0-72 15,20 0-74-15,-19 0-82 0,6 0-185 0,-1 0-78 16,0-16 210-16</inkml:trace>
  <inkml:trace contextRef="#ctx0" brushRef="#br0" timeOffset="2284.54">13864 1505 4322 0,'15'-5'7'0,"4"0"6"0,-2-1 29 0,-1 0 46 16,-2-2 39-16,1 1 41 0,-4 2 16 0,-3-1-1 16,1 3 11-16,-6 0 25 0,0 0 19 0,-3 1-1 15,2 1-24-15,-2-2-68 0,0 3-57 0,0 0-49 16,0 0-35-16,0 0-14 0,0 0-7 15,0 0 6-15,0 0 2 0,0 0 6 0,-14 21 2 16,14-21-1-16,0 22 6 0,-17-7 5 0,17 3-1 16,-8 3 2-16,8 2-10 0,-9 4 10 0,9-2 0 15,0 4-8-15,0 1 6 0,0 1-66 0,0 1-107 16,0-2-98-16,0 1-97 0,0-2-44 0,0 1 3 16,0-4-28-16,15-1-42 0,-15-5-45 0,0-1-57 15,13-4-147-15,-13-5-78 0,14-5 143 0</inkml:trace>
  <inkml:trace contextRef="#ctx0" brushRef="#br0" timeOffset="2504.94">14181 1552 4620 0,'12'-12'1'0,"0"2"12"0,-2 3 32 16,1 0 46-16,-4 0 45 0,0 1 31 0,-4 1-11 15,3 2-35-15,-6 3-54 0,0-2-44 0,0 2-23 16,0 0-13-16,0 0 11 0,0 0 0 0,0 20 3 15,0-20 4-15,0 28-4 0,0-9-1 0,0 4 5 16,0 2-2-16,0 4-1 0,0 1-24 0,0 3-68 16,0 2-51-16,0 1-58 0,0 0-51 0,0-2-32 15,0 3-79-15,0-2-65 0,0-2-57 0,0-4-88 16,0-5-164-16,0-4 0 0,0-8 133 16</inkml:trace>
  <inkml:trace contextRef="#ctx0" brushRef="#br0" timeOffset="2833.19">13803 1434 3542 0,'-6'-9'-2'0,"3"0"2"0,1 3-2 16,-1 1 4-16,3 1 36 0,0 1 27 0,0 1 31 16,0 1 12-16,0 1-25 0,0 0-23 0,0 0-14 15,0 0 10-15,0 0 15 0,0 0 24 0,0 0 8 16,0 0 2-16,0 16-5 0,16-16-5 0,-16 0-1 15,0 10-7-15,19-10 22 0,-5 0 4 0,-1 9 14 16,6-9-4-16,0 0-11 0,7 0-2 16,1 0-8-16,5 0-15 0,1 0-1 0,1 0-4 15,3 0-1-15,2 0 14 0,0 0-7 0,0-12-15 16,1 12-9-16,-4 0-7 0,-2 0-22 0,1 0-4 16,-8 0-19-16,1 0-12 0,-3 0-2 0,-7 0-8 15,-1 0 6-15,-4 0-6 0,-6 0-5 0,1 0-104 16,-5 0-115-16,0 0-92 0,-3 0-61 0,0 0 45 15,0 0 5-15,0 0-39 0,-28 0-84 0,28 23-124 16,-32-23-204-16,13 25-107 0,-4-10 154 0</inkml:trace>
  <inkml:trace contextRef="#ctx0" brushRef="#br0" timeOffset="3232.29">13553 1989 4058 0,'-6'7'-3'0,"5"-3"-1"0,-1 0 8 16,2-1 33-16,0-3 48 0,0 0 40 0,0 2 28 15,0-1-3-15,0 0-21 0,0 2-28 0,0-1-25 16,0 1-19-16,0-1-18 0,0 1 4 0,13 0-1 16,-13 0 13-16,0 0 20 0,9 0 25 0,-9 1 38 15,11-2 45-15,-2 1 31 0,-1-1 19 16,6-1-12-16,3 1-38 0,1-1-22 0,7-1-49 15,5 0-9-15,4 0-9 0,8 0-18 0,4 0 17 16,4 0-7-16,8 0 4 0,2 0 19 0,2 0 11 16,-1 0 7-16,-1 0 4 0,-4 0-14 0,0 0-13 15,-9 0-23-15,-6 0-27 0,-5 17-23 0,-5-17-23 16,-9 0-8-16,1 0 0 0,-9 11 0 0,-4-11 0 16,0 0 0-16,-8 0 0 0,1 0 0 0,0 0 0 15,-3 0 0-15,0 0 0 0,0 0 0 0,0 0 0 16,0 0 0-16,0 0 0 0,0 0 0 15,0 0-20-15,0 0-54 0,0 0-63 0,-12 0-76 16,12 0-80-16,0 0-83 0,-11 0-127 0,11 0-85 16,-14 0-32-16,8 0-58 0,-5 0-45 0,0 0-211 15,2 0-180-15,-1 0 194 0</inkml:trace>
  <inkml:trace contextRef="#ctx0" brushRef="#br0" timeOffset="8430.46">5819 7488 2642 0,'0'13'39'15,"11"-13"17"-15,-11 10 26 0,0-10 41 0,6 0 8 0,-6 0 34 16,0 0 22-16,4 0-4 0,-4 0-13 15,2 0-24-15,1 0-29 0,-3 0-31 0,0 0-30 16,0 0-28-16,0 0-18 0,0 0-9 0,0 0-1 16,0 16 15-16,0-16 12 0,0 15 2 0,0-4-2 15,-19 2-13-15,19 4-15 0,0 2 1 0,-15 1 2 16,15 1-1-16,0 2 4 0,-8 0 0 0,8 1-4 16,0-1-28-16,0-1-43 0,0-1-50 0,0-2-67 15,0-1-46-15,0-2-42 0,0-3-46 16,0-1-41-16,0-3-94 0,0-1-184 0,0-2-7 15,0-4 109-15</inkml:trace>
  <inkml:trace contextRef="#ctx0" brushRef="#br0" timeOffset="8634.62">6010 7585 3406 0,'12'-5'7'0,"-1"1"10"0,-3 1 24 16,1 1 24-16,-1-3 13 0,-2 4-3 0,-3 0-26 15,-1 1-27-15,-2 0-5 0,0 0 17 0,0 0 9 16,0 21 6-16,0-21-17 0,0 27-24 0,0-9-5 16,-17 2-4-16,17 3-50 0,0 0-52 15,-19 0-61-15,19 1-76 0,-13-2-30 0,13 0-35 16,-12-2-70-16,12 0-113 0,0-3-173 0,0-4 83 16,0-1 130-16</inkml:trace>
  <inkml:trace contextRef="#ctx0" brushRef="#br0" timeOffset="8843.15">6256 7662 3483 0,'18'-12'32'0,"-5"1"22"15,0 2 57-15,-1 0 48 0,-4 1 11 0,1 1 5 16,-7 3-46-16,1 1-44 0,-1 2-45 16,-2 1-29-16,0 0-7 0,0 0 11 0,0 0 9 15,0 0 6-15,0 24-4 0,-24-24-17 0,24 28-7 16,-18-9 0-16,18 2 0 0,-25 2 1 0,25 3-46 15,-20 0-47-15,10 0-72 0,-1 2-85 0,4-1-53 16,-4-1-63-16,3-2-53 0,-3-1-95 0,0 0-203 16,2-7 25-16,-2-3 123 0</inkml:trace>
  <inkml:trace contextRef="#ctx0" brushRef="#br0" timeOffset="9123.57">5681 7490 3161 0,'-4'-5'4'0,"4"1"3"0,0 1 17 16,0 0 37-16,0 1 33 0,0-1 18 15,0 1-9-15,0 2-37 0,0-3-36 0,18 2-20 16,-18 0-10-16,0 0 0 0,17-1 0 0,-10 0 4 16,7 1 7-16,0-1 21 0,10 2 25 0,-4-1 22 15,6 0 15-15,4 0 4 0,2 0-18 0,4 1-7 16,4-3-12-16,1 2-11 0,1-2-7 0,1 3-16 15,2-2-8-15,-5 0-13 0,1 2-3 0,-7-2-4 16,-1 2-1-16,-6 0-5 0,0 0-1 0,-9 0-45 16,-4 0-76-16,-4 0-106 0,-6 0-73 15,-2 0-39-15,-2 0-40 0,0 17-38 0,-28-17-211 16,28 17-63-16,-39-17 114 0</inkml:trace>
  <inkml:trace contextRef="#ctx0" brushRef="#br0" timeOffset="9410.41">5538 7822 3242 0,'-5'10'9'0,"4"-3"6"0,1-1 45 15,0 0 59-15,0-5 37 0,0 3 41 0,23 0-15 16,-23 1-33-16,0 1-25 0,23-1-23 0,-23 0-5 16,23 2-1-16,-10-3 5 0,2 2-11 15,1 0-3-15,6-1 3 0,-1-1 2 0,7 1 28 16,3-1 17-16,10 0 13 0,2-1 6 0,-1 0-9 15,9-2-10-15,-1 1-20 0,1-2-3 0,2 0-3 16,0 0-8-16,-4 0-2 0,3 0-16 0,-7 0-23 16,-7 0-21-16,1 0-19 0,-11 0-10 0,-1-14-3 15,-9 14 0-15,-5 0-6 0,-3 0-6 0,-5 0-15 16,-3 0-84-16,-2 0-116 0,0 0-127 0,0 0-96 16,0 0-18-16,0 0-3 0,-24 0-39 0,24 0-92 15,-24 0-223-15,10 0-153 0,1 14 170 16</inkml:trace>
  <inkml:trace contextRef="#ctx0" brushRef="#br0" timeOffset="10201.77">13390 7435 3624 0,'0'0'34'16,"18"0"16"-16,-18 0 42 0,0 0 46 0,26 0 11 15,-26 0 25-15,12 0-13 0,-12 0-15 0,0 0-21 16,0 0-23-16,0 0-16 0,0 0-23 0,0 0-26 16,0 0-23-16,0 0-16 0,0 0 4 0,0 0 36 15,0 0 13-15,0 19 3 0,0-19-7 16,-15 26-41-16,15-8-7 0,0 2-4 0,-13 0 2 16,13 2 2-16,0 1 5 0,0 0-7 0,0 2 0 15,0 0 6-15,0-2-5 0,0 1-7 0,0-1-78 16,0-3-60-16,0-2-74 0,0-1-64 0,0-1-22 15,0-2-51-15,0-3-48 0,0-1-59 0,0-2-150 16,14-3-177-16,-14-2 121 0</inkml:trace>
  <inkml:trace contextRef="#ctx0" brushRef="#br0" timeOffset="10554.62">13574 7576 3743 0,'14'-14'14'16,"0"0"55"-16,-5 2 56 0,3-1 63 15,4 0 30-15,-8 3-13 0,-1 2-27 0,1 4-39 16,-6 1-39-16,-1 1-39 0,1 0-35 0,-2 2-26 16,0 0-7-16,0 0-3 0,0 0 9 0,0 0 0 15,0 25 7-15,0-25 2 0,0 29-9 0,0-11 2 16,0 3 3-16,0 3-9 0,0-2 9 0,0 1-3 16,0 1-5-16,0 1 2 0,0-3-1 0,15 1 2 15,-15-1-1-15,0-2 3 0,14-2 1 0,-14-3 2 16,0-3 5-16,10-2 26 0,-10-3 63 15,0-3 22-15,7-2 19 0,-7-2-9 0,7 0-44 16,2 0 10-16,-4-18 8 0,5 18 10 0,1-24 7 16,-1 8-17-16,4-2-26 0,-4-2-13 0,-2-2-29 15,3-2-19-15,-3 1-7 0,0-2-15 0,-1 0 1 16,0 1 9-16,-4 1-7 0,0 1-42 0,4 2-72 16,-3 3-104-16,-1 0-94 0,-2 6-52 0,4 1-22 15,-4 3-22-15,1 1-55 0,-2 5-36 0,0 1-22 16,0 0-45-16,0 0-149 0,0 0 28 0,-25 20 112 15</inkml:trace>
  <inkml:trace contextRef="#ctx0" brushRef="#br0" timeOffset="10909.38">13187 7352 3662 0,'0'-5'6'0,"0"-1"37"0,0 2 48 16,0 0 47-16,17-3 31 0,-17 4-11 0,0 0-33 16,0 2-28-16,0-1-28 0,14 1-13 0,-14 0-7 15,0-1-13-15,14 0-5 0,-8 1-9 0,5-2-9 16,2 2 2-16,-1-1 15 0,4 0 8 0,4-1 18 16,1 0 10-16,7 0 6 0,2-1 8 15,3 1 9-15,1 1 11 0,9-2-4 0,-1 0 11 16,3 1 19-16,0-1 19 0,-1 3 19 0,2-2 9 15,-2 0-7-15,-1 2-20 0,-3 0-26 0,-2 1-27 16,-3 0-31-16,1 0-28 0,-6 0-12 0,-4 0-9 16,-3 0-7-16,-4 0-4 0,-4 0-6 0,-1 13-3 15,-7-13-3-15,-1 0-21 0,-5 0-90 0,-1 0-110 16,0 0-129-16,0 0-17 0,0 9-4 0,0-9 21 16,-25 14 18-16,25-4-99 0,-26 3-48 0,4 1-67 15,-1 3-131-15,-3 2-160 0,-2 0 147 0</inkml:trace>
  <inkml:trace contextRef="#ctx0" brushRef="#br0" timeOffset="11303.04">13299 7909 3578 0,'-3'6'10'0,"1"-3"-3"0,1 0 3 0,-2-2 25 16,1-1 42-16,-1 0 49 0,0 0 24 0,-2 0-8 15,-3 0-45-15,4 0-38 0,-6 0-16 0,4 0-8 16,-3-11-4-16,4 11 3 0,-3 0-3 0,4 0-2 16,-1 0 13-16,-1 0 13 0,3 0 22 0,1 0 36 15,1 0 10-15,1 0 19 0,0 0 11 16,0 0 6-16,0 0 31 0,0 0-20 0,0 0-44 16,0 0-41-16,17 0-55 0,-17 0 7 0,18 0 27 15,-2 0 26-15,1-13 11 0,8 13 7 0,4 0 1 16,4 0-8-16,6 0 5 0,4 0-20 0,12 0-15 15,-3 0 8-15,6 0 14 0,5 0 22 0,1 0 31 16,3 0 26-16,-5 0 21 0,-5 0 4 0,-4 0-27 16,-5 0-54-16,-7 0-56 0,-9 0-42 0,-7 9-18 15,-5-9 0-15,-9 0 0 0,-2 0 0 0,-6 0 0 16,-1 0 0-16,0 0 0 0,-2 0 0 0,0 0-21 16,0 0-80-16,0 0-98 0,0 0-120 15,0 0-166-15,-22 0-177 0,22 0-94 0,-27 0-105 16,12 0-67-16,-2 0-199 0,0 0 35 0,1 0 224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51:17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2562 6250 2051 0,'0'0'14'0,"0"0"13"0,0 0 20 15,0 0 26-15,0-12 10 0,0 12 6 0,0 0 3 16,0 0-8-16,0 0-9 0,0 0-2 0,0 0-10 16,0 0-7-16,0 0-11 0,0 0-12 0,0 0-13 15,0 0-9-15,0 0-1 0,0 0 7 0,0 0 22 16,0 0 4-16,0 0 5 0,0 0-7 0,0 0-21 15,0 0-4-15,0 0-7 0,0 0-4 0,-15 12 1 16,15-12-1-16,0 0 2 0,-8 0-1 0,8 10 14 16,0-10 6-16,0 0 6 0,0 3 15 15,0-3-1-15,0 0-2 0,0 0 4 0,0 0-7 0,0 0-1 16,0 0 4-16,0 0-2 0,0 0-6 16,0 0-10-16,15 0-13 0,-15 0-7 0,13 0-1 15,2 0-2-15,1 0 1 0,4 0-2 0,6 0-2 16,7 17 4-16,3-17-5 0,9 0 5 0,9 0-2 15,8 13-3-15,5-13 4 0,10 0-7 0,10 8 6 16,10-8 0-16,7 0-1 0,7 0 2 0,12 0-2 16,6 4-4-16,7-4 4 0,6 0-5 0,7 0 2 15,-3 0 8-15,4 0-4 0,2 0 26 0,5 0 9 16,1-14 6-16,1 14 17 0,-4 0-12 0,2-13-7 16,4 13-5-16,1 0-16 0,1-8-5 0,0 8-4 15,-4 0-8-15,1 0 5 0,-3 0 0 0,-2 20-3 16,-1-20 2-16,-7 17-2 0,-8-17-8 15,-11 19 3-15,-3-19-2 0,-18 17-1 0,-5-17 4 16,-15 15-6-16,-11-15 3 0,-12 11-2 0,-10-11-11 16,-15 8-37-16,-6-8-17 0,-10 4-51 0,-9-4-54 15,-10 0-33-15,-4 0-67 0,0 0-54 0,-35 0-98 16,4 0-190-16,-5 0-67 0,-7-16 106 0</inkml:trace>
  <inkml:trace contextRef="#ctx0" brushRef="#br0" timeOffset="881.23">1410 7554 2627 0,'0'2'12'0,"0"1"-4"0,0 0 0 0,0-1 4 16,0-2-11-16,0 0 18 0,0 0 12 0,0 0 14 15,0 0 23-15,0 0 15 0,0 0 13 16,0 0 0-16,0 0-10 0,0 0-25 0,0 0-21 16,0 0-12-16,0 0-10 0,0 0-2 0,0 0-7 15,17 0-7-15,-17 0-7 0,16 0-1 0,-16 0 2 16,31 0-2-16,-12 0 5 0,5 0-1 0,-2 0 6 15,6 0-2-15,8 0-2 0,1 0-2 0,3 0-4 16,5 0 4-16,2 0 22 0,14 0 12 0,1 0 14 16,9 0 9-16,4 0-22 0,10-20-9 0,13 20-16 15,6 0-9-15,14-19-2 0,9 19 0 0,17-17 3 16,13 7-5-16,6 0-1 0,14 0 5 0,5 1 19 16,7 0 16-16,8 0 2 0,-3 1-3 15,2 0-14-15,-7 3-9 0,7 0 15 0,-8 1 6 0,-4 0-5 16,-7 1 2-16,-8 0 3 0,-9 1-10 15,-4-1 1-15,-14 2-5 0,-5-1-18 0,-10-1 3 16,-10 0-1-16,-7 2 0 0,-6-1-2 0,-16 0-1 16,-7 0 1-16,-13 1-4 0,-9 1 3 0,-14-1-73 15,-12 1-70-15,-10 0-76 0,-13 0-86 0,-6 0-30 16,-4 0-75-16,-23 0-155 0,-2 16-94 0,-9-16 102 16</inkml:trace>
  <inkml:trace contextRef="#ctx0" brushRef="#br0" timeOffset="1607.63">1216 8879 1809 0,'-18'0'20'0,"1"12"-2"16,3-12 42-16,-2 10 36 0,4-10 5 0,2 6 19 16,3-2-19-16,2 0-21 0,-4-1 2 0,6 0 11 15,3-2 5-15,-2 1 10 0,2 0-13 0,0-1-15 16,0-1-25-16,0 0-12 0,0 0 17 0,0 2 5 16,0 1 13-16,22-1 4 0,-22 1-15 0,34 1 5 15,-12-1 2-15,10-1 8 0,9 0 19 0,7-2-6 16,9 0-3-16,7 0-16 0,13 0-25 15,9 0 0-15,15-21-11 0,10 21-12 0,15-18-11 16,12 18-13-16,18-20 11 0,13 9 27 0,11 1 10 16,11-1 5-16,7 1 2 0,6 0-18 0,1 2 2 15,1 0 5-15,4 1-3 0,-7 0 3 0,-4 2-9 16,-5-1 3-16,-3 1 4 0,-5 0 3 0,-9 0 11 16,-8 0-8-16,-12 1-18 0,-7-1-7 0,-8 1-8 15,-12 0 21-15,-14 1 30 0,-10 1 9 0,-13 0 3 16,-15 0-16-16,-12 1-27 0,-14 0-17 0,-18 0-8 15,-8 0-18-15,-10 1-41 0,-12-1-61 0,0-1-45 16,-4 1-42-16,0-1-18 0,-21 0-7 0,21 0-60 16,-34-3-87-16,8 1-96 0,-7 0-161 15,-4-1-301-15,-3-1 130 0,-5 0 153 0</inkml:trace>
  <inkml:trace contextRef="#ctx0" brushRef="#br0" timeOffset="4799.37">12451 1315 1428 0,'0'0'28'0,"0"6"19"0,0-6 9 0,0 0 11 16,0 0-13-16,0 0-11 0,0 0 12 0,0 4 8 16,0-4 3-16,0 0 7 0,0 0-4 0,0 0-7 15,0 0-12-15,0 0-9 0,0 0-17 0,0 0-9 16,0 0-3-16,0 0-6 0,0 0 8 15,0 0 4-15,0 0 1 0,0 2 6 0,0-2 2 16,16 1 9-16,-16 0 11 0,0 0 9 0,20 0 7 0,-20 0-2 16,22 0-6-16,-10-1-3 0,1 1-5 15,2-1-12-15,1 0-2 0,-1 0-10 0,7 0-8 16,-2 0 2-16,-3 0-1 0,6 0 4 0,-1 0 3 16,3 0-2-16,3 0-3 0,0 0 0 0,1 0 4 15,1-12 3-15,4 12 7 0,2 0 0 0,-2 0-2 16,0 0 2-16,3 0-1 0,1-5 1 0,-3 5-2 15,6 0 1-15,1 0-6 0,4-4-9 0,7 2-8 16,3 0-6-16,4 0-5 0,7 0 1 0,0-2 5 16,6 2 2-16,1-1 8 0,2 0 0 0,0-1-1 15,0-1 0-15,2 2-10 0,-3-1-1 16,7 0 1-16,-1 1-4 0,-1 0 7 0,6 2 8 16,-6-2 10-16,-1 2 11 0,-1-1 11 0,-2 2 3 15,-3-2-2-15,-8 2-2 0,-1 0-7 0,-4-2-10 16,-1 2-7-16,2-2-9 0,-4 2-8 0,-1 0-2 15,2-1-3-15,4 1 2 0,1 0 4 0,1 0 0 16,3 0-1-16,-5 0-1 0,-2 0-2 0,-2 0 2 16,-1 0 2-16,-5 0 1 0,-3 0 0 0,-8 13-3 15,2-13 0-15,-7 0-2 0,1 0 0 0,-7 0-1 16,-4 9 1-16,-3-9-4 0,-6 0-2 16,-1 5-2-16,-5-5-47 0,-4 0-49 0,0 0-59 15,-4 3-48-15,-3-2-8 0,0 3-28 0,0 2-48 0,0 0-115 16,0 1-172-16,0 1-16 0,-25 0 109 15</inkml:trace>
  <inkml:trace contextRef="#ctx0" brushRef="#br0" timeOffset="6056.11">17645 1335 1182 0,'-9'0'17'15,"9"0"11"-15,-5 0 8 0,5 0 21 0,-9 0-9 16,6 0 17-16,1 0 0 0,2 0-5 0,-3 0 2 16,3 0-22-16,-5 0 2 0,2 0-9 0,2 0 9 15,1 0 5-15,-2 0 0 0,2 0 15 0,0 0-3 16,0 0 3-16,0 0 0 0,0 0-3 0,0 0-2 16,0 0-1-16,0 0 1 0,0 0-6 15,0 0-2-15,0 0-4 0,0 0 0 0,0 0-8 16,0 0-3-16,0 0-6 0,0 0 3 0,25 0 5 15,-25 0-3-15,17 0 9 0,-17 0-6 0,22 0 0 16,-8 0 2-16,1 0-6 0,-1 0 9 0,0 0 3 16,3 0 7-16,2 0 0 0,6 0 3 0,0 0-2 15,3 0-8-15,7 0-4 0,3 0-10 0,7 0-2 16,3 0-3-16,11 0 8 0,-2 0 10 0,7 0 0 16,2-12-4-16,12 12-16 0,11 0-16 0,-1-10-14 15,7 10 2-15,9 0 2 0,7-9 1 0,6 9 25 16,9 0 11-16,-5-4 9 0,8 4 6 15,-5-2-21-15,-2 1-9 0,-5 1-2 0,2-1 20 0,-7 1 24 16,-3 0 23-16,-7-2 14 0,-6 2-7 16,-4 0-3-16,-4-3-11 0,-13 3-14 0,-8-3-10 15,-5 1-15-15,-17-1-16 0,0 0-1 0,-14 0-14 16,-9 1-1-16,-4-1-3 0,-8 1-7 0,-3-1 3 16,-4 3-4-16,1-1-6 0,-4 1-40 0,0 0-48 15,0-1-78-15,0 1-85 0,0-2-55 0,0 2-32 16,0 0-11-16,0 0-38 0,0 0-104 0,0 0-174 15,-21 0 87-15</inkml:trace>
  <inkml:trace contextRef="#ctx0" brushRef="#br0" timeOffset="6492.2">21409 1481 1736 0,'-26'0'3'15,"6"0"19"-15,4 0 43 0,1 0 20 0,7 0 10 16,-1 0-8-16,5 11-25 0,-2-11 1 0,3 0 7 15,2 0 24-15,1 0 16 0,0 7-2 0,0-7-3 16,0 0-20-16,23 4-26 0,-23-4 7 0,34 4 12 16,-9-2 14-16,6 2 23 0,11-2 6 0,1-1 5 15,7 0 5-15,6 0-5 0,0-1-18 0,4 0-20 16,5 0-21-16,4 0-29 0,-4 0-13 0,8-18-15 16,3 18-11-16,5 0 34 0,4-13 27 0,2 13 19 15,3 0 12-15,0-12-12 0,-8 12-16 0,-4 0-5 16,-4-10-4-16,-8 10-17 0,-9-7-14 15,-10 3-10-15,-5-1-9 0,-10 2-3 0,-5-1 1 16,-7 1 1-16,-3 0-3 0,-6 2-11 0,-7-2-46 16,-1 1-76-16,-3 0-77 0,0 0-86 0,-18 0-53 15,-1-1-45-15,-9 0-81 0,-6-1-168 0,-11 0-110 16,-11-1 118-16</inkml:trace>
  <inkml:trace contextRef="#ctx0" brushRef="#br0" timeOffset="7511.34">9825 2149 1950 0,'0'0'18'0,"0"0"0"16,0 0 4-16,0 9 2 0,0-9-4 0,-9 0 35 16,9 0 20-16,0 0 28 0,0 0 5 0,-8 0-15 15,8 0-16-15,-5 0-21 0,5 0-15 0,0 0-15 16,0 0-11-16,0 0-10 0,0 0-3 0,0 0-5 16,0 0 12-16,0 0 8 0,0 0 11 0,0 0 16 15,0 0 8-15,0 0 5 0,14 0-1 0,-14 0-6 16,14 0-11-16,0 0-5 0,0 0-10 15,3 0-5-15,2 11-5 0,9-11-3 0,0 0 4 16,6 0 3-16,2 0 9 0,7 0 1 0,7 0-3 16,6 0-7-16,10 0-8 0,9 0-10 0,12 0 2 15,9 0-4-15,14 0 1 0,11 0 2 0,14-14-7 16,10 14 14-16,5 0 18 0,4-14 9 0,3 14 7 16,-1-11-3-16,4 11-13 0,0-11-9 0,-5 11 11 15,-4-9-1-15,-4 9-4 0,1-8 19 0,-7 4-3 16,-1 0 10-16,-5-2 2 0,-9 2-13 0,-5 0-6 15,-6-2-10-15,-10 0-1 0,-4 2-5 16,-11 0-3-16,-9-2-8 0,-11 2-4 0,-7 0 1 16,-8 0-5-16,-12 0 1 0,-6 3-4 0,-4-2-60 15,-8 1-52-15,-8 0-74 0,-3 2-76 0,-5 0-25 16,-3 0-27-16,-4 0-11 0,-2 0-48 0,0 17-107 16,0-17-48-16,0 0 85 0</inkml:trace>
  <inkml:trace contextRef="#ctx0" brushRef="#br0" timeOffset="8311.58">14919 2079 2315 0,'0'2'8'0,"0"1"1"0,0-3-1 16,0 2 4-16,0-2 0 0,0 0 10 0,0 0 9 15,0 0 10-15,0 0 11 0,0 0 6 0,0 0 10 16,0 0 4-16,0 0-9 0,0 0-12 0,0 2-11 15,0-2-12-15,0 0-6 0,0 0 6 0,14 2-2 16,-14-1 14-16,16 2 7 0,-4-1 4 0,4 1 9 16,2 1 5-16,3 1 3 0,7-2 6 15,6 1 2-15,6 0-6 0,5 0-12 0,6-1-5 16,10-1-9-16,7-1-8 0,5 0 1 0,8 0-15 16,7-1-8-16,12 0-11 0,8 0-6 0,13 0 1 15,10 0-1-15,10 0 4 0,10 0 2 0,12 0 21 16,7 0 6-16,6 0 12 0,8 16 0 0,-2-16-13 15,-3 0 3-15,1 0-8 0,-2 11-1 0,-1-11-5 16,0 0-2-16,-16 0 1 0,-7 7 16 0,0-7 5 16,-15 0 10-16,-5 0 1 0,-10 0-14 0,-11 0-4 15,-9 0-17-15,-7 0-8 0,-4 0-5 0,-6 0-1 16,-10 0-1-16,-11-13-1 0,-4 13 1 0,-13 0-1 16,-7 0 2-16,-9 0-4 0,-5-9 1 0,-11 9-12 15,-6 0-60-15,-4 0-74 0,-2 0-84 16,-2-5-75-16,-3 5-28 0,0 0-26 0,-25 0-87 15,25 0-193-15,-38 0-29 0,11 0 103 0</inkml:trace>
  <inkml:trace contextRef="#ctx0" brushRef="#br0" timeOffset="13891.04">9303 2731 1156 0,'-3'3'16'0,"2"-1"12"0,-4 0 0 0,4 1 13 16,-1-3 1-16,2 0 11 0,0 0 16 0,0 0 4 15,0 0-3-15,-2 0-13 0,2 0-5 16,-1 0-1-16,1 0-1 0,-3 0-3 0,3 0 9 15,-2 0-6-15,-1 0-2 0,2 0 2 0,1 0-16 16,-2 0-5-16,1 0-8 0,1 0-13 0,-2 0-5 16,2 0-1-16,-2 0-8 0,2 0 7 0,-1 0 1 15,1 0-1-15,0 0 2 0,0 0-3 0,0 0 6 16,0 0 4-16,0 0 15 0,0 0 11 0,0 0 9 16,0 0 0-16,0 0 9 0,0 0-3 0,0 0 3 15,0 0 1-15,0 0-6 0,0 0-5 0,0 0-10 16,0 0-3-16,0 0-11 0,15 0-6 0,-15 0 2 15,0 0-3-15,14 0-1 0,-14 0 0 0,17 0-2 16,-9 0 0-16,5 0-3 0,-3 0 2 16,0 0 4-16,4 0 2 0,-2 0 0 0,4 0 5 15,1 0 12-15,1 0 6 0,3 0 16 0,-1 0 7 16,5 0-6-16,-2 0 0 0,5 0-4 0,-2 0 0 16,-1 0-8-16,3 0 3 0,1 0-8 0,1 0-3 15,-1 0-6-15,1 0-10 0,-1 0 1 0,2 0-8 16,2-13-2-16,0 13-1 0,-2 0-5 0,-2 0 0 15,1 0 2-15,-1-7-2 0,1 7 1 0,-4 0 1 16,4 0-4-16,-1-4 8 0,2 4-5 0,2 0-5 16,2 0 16-16,1 0 26 0,1-2 14 0,4 1 2 15,-4 0-12-15,5-1-36 0,-3 0-8 0,-1 0-4 16,3-1 0-16,-4 1 5 0,2-1-3 16,-2-1 2-16,2 2-4 0,-2 0 0 0,0-2 1 15,4 1 1-15,-5 1 5 0,5-3-4 0,0 4-1 16,-2-1 1-16,3-1 2 0,-5 0 8 0,5 1 9 15,-4-1-4-15,0 0-1 0,-1 2-3 0,3-2-6 16,-2 1 2-16,2 0-6 0,-1 0-1 0,-2-1-1 16,-1 2 3-16,3-2 0 0,-5 2 2 0,0-1 0 15,2-1 1-15,-4 2 13 0,-2-2 1 0,-2 2 6 16,-1-2 1-16,3 0-12 0,-1 2-4 0,-1-2 10 16,-1 0-21-16,-1 1 12 0,4 1 3 0,-1-2-21 15,2 2 23-15,-1 1-14 0,-2-2-3 16,0 2 5-16,1 0-10 0,-3 0 3 0,2-1 3 15,2-1-3-15,-4 1 5 0,1 0-3 0,-1-2 0 16,2 2-1-16,-2-1-1 0,-1 2 4 0,2-3-5 16,-1 2 2-16,-3 1 4 0,5-2-3 0,-6 0 1 15,4 2 1-15,1-1-3 0,-4 0 1 0,2 0 0 16,0 0 0-16,-2 0-1 0,3 0-3 0,-4 1 3 16,1-2 4-16,-1 2-6 0,-3-1 6 0,-1 0-2 15,-2 0-2-15,-4-1 7 0,2 1-6 16,-1 0 0-16,1 0 2 0,-3 0-1 0,-2 0 0 15,3 1-2-15,4-1-2 0,-4 0 4 0,1-1 3 16,-3 1-2-16,3 0 1 0,-1 0-7 0,-1 0 2 16,-2-1-1-16,2 2 3 0,-1 0-1 0,-1 0 4 15,0 0-1-15,-1-1-2 0,1 1 2 0,-2 0-5 16,2 0 6-16,0 0-5 0,-3 0 0 0,1 0 2 16,0 0 0-16,-2 0-1 0,3 0 4 0,-2 0 0 15,-1 0-7-15,2 0 10 0,-3-1-5 0,3 1-3 16,-2 0 5-16,0 0-6 0,4-1-1 0,-3 1 5 15,3 0-4-15,-2 0 6 0,4-1-3 0,-4 0-6 16,4 0 6-16,2 1 0 0,-1-1 2 16,0 1 3-16,-1-1-6 0,2 1-2 0,2-2 4 0,-2 2-6 15,1 0 4-15,1-1-2 0,-2-1 3 0,-3 2 0 16,4-1 0-16,0 0 0 0,0 1-3 16,-1-2 4-16,-4 2-4 0,3-1 4 0,1 1-1 15,-2 0-3-15,-3 0 6 0,4-1-5 0,-1 1 0 16,-2-1 2-16,2 1 0 0,-2-1 0 0,1 1 1 15,0 0-2-15,0-1 0 0,-2 1 2 0,-4 0 0 16,6 0 1-16,-6-1-2 0,4 1 1 0,-3-1-1 16,-4 0-1-16,5 1-2 0,-1-1 1 0,-2 1 4 15,-1-1 3-15,1 1-2 0,1 0 1 0,0 0-3 16,-1 0 1-16,0-1-1 0,1 1-3 16,1 0 2-16,-2 0-2 0,2 0 4 0,-1-2-2 15,3 2-2-15,-4 0 7 0,5 0-5 0,-4 0 3 16,1-1 0-16,1 1-7 0,0-1 3 0,2-1 0 15,-2 2 0-15,2 0-5 0,-2 0 6 0,-1 0-1 16,3 0-1-16,-4 0 7 0,4 0-7 0,-3 0 1 16,-2 0 1-16,0 0 0 0,5 0 0 0,-7 0-4 15,4 0 4-15,1 0-5 0,-3 0 5 0,0 0 4 16,2 0-2-16,0 0 1 0,-2 0-1 0,0 0-1 16,-2 0-1-16,1 0 2 0,3 0-4 0,-2 0 4 15,-2 0 0-15,2 0 0 0,-3 0 1 0,2 0-4 16,1 0 0-16,0 0 0 0,0 0 1 15,-3 0 0-15,3 0-3 0,-1 0 2 0,-1 0-3 16,3 0 4-16,0 0 2 0,1 0-5 0,-4 0 4 16,1 0-1-16,1 0-2 0,2 0 3 0,-4 0 1 15,4 0-5-15,-5 0 5 0,3 0 1 0,-1 0-4 16,1 0 3-16,-2 0-2 0,2 0-2 0,-1 0 3 16,-1 0 1-16,3 0-1 0,0 0-2 0,1 0 2 15,-2 0-4-15,5 0 4 0,-4 0 1 0,3 0-1 16,0 0 1-16,-2 0-4 0,0 0 1 0,2-10 0 15,-2 10 1-15,1 0-1 0,-3 0 4 0,0 0-4 16,1 0 1-16,0 0-1 0,-1 0 0 0,0 0-3 16,1 0 2-16,-1-5 0 0,1 5 0 15,1 0 2-15,-2 0-5 0,0 0 5 0,2-3 2 16,0 2-7-16,-4 1 10 0,4-1-9 0,2 1 1 16,-3 0 2-16,-1-1-5 0,3 1 6 0,-1 0 2 15,-4 0-2-15,4 0 1 0,3 0 0 0,-5 0-5 16,0 0 5-16,3 0 0 0,-1 0-2 0,-4 0 1 15,4 0 0-15,-1-2-1 0,1 2 2 0,-3 0-1 16,-1 0 1-16,2-1-1 0,2 1-3 0,-3 0 3 16,-1 0 0-16,1 0-2 0,-1 0 1 0,1 0-2 15,-1 0 1-15,1 0 3 0,3 0-1 0,-5 0 0 16,3 0-1-16,0-1 1 0,-3 1-1 0,1 0 4 16,1 0-5-16,-1 0-1 0,-1 0 5 0,3 0-6 15,-3 0 7-15,2 0-3 0,-2 0 0 16,0 0 0-16,0 0 1 0,2 0 2 0,-1 0-7 15,-1 0 6-15,2 0-3 0,-1 0-5 0,-1 0 4 16,0 0 0-16,2 0-1 0,-2 0 4 0,1 0-3 16,-1 0-2-16,2 0 0 0,1 0 1 0,-3 0 1 15,0 0 0-15,2 0 1 0,-2 0 2 0,0 0-1 16,0 0-3-16,0 0 1 0,0 0-1 0,0 0 0 16,0 0 1-16,0 0-1 0,0 0 1 0,0 0 1 15,0 0 1-15,0 0-1 0,0 0 1 0,0 0-2 16,0 0 0-16,0 0 0 0,0 0-1 0,0 14-1 15,0-14 3-15,0 0 3 0,0 15 3 16,0-15-4-16,0 15 1 0,0-6-2 0,0 1-13 16,0 0 15-16,0 0-12 0,0 2 8 0,0-1 8 15,0 2-14-15,0 2 10 0,0 0-4 0,0 2 1 16,0 2 6-16,-13 0-3 0,13 1 3 0,0 1 1 16,0-1-3-16,-12-1 1 0,12 1-8 0,0 0 2 15,-6-2 0-15,6 1 2 0,-5-1 0 0,5 0 0 16,-3-1 4-16,1 0-5 0,1-2 7 0,-1 1-2 15,1 0-8-15,-1-2 5 0,-3 0-1 0,2 1-1 16,2-1 6-16,-1-1-2 0,2 0-1 0,-5-1-1 16,4 0-3-16,-2 0 6 0,0-2-4 0,1 0 3 15,1 1 3-15,-1-1-6 0,0-2 2 16,-1 1-2-16,3-1-1 0,-4-1 5 0,4 0 0 16,-2 0-4-16,2 0-2 0,-1 0 1 0,1-1-1 15,0 2 2-15,0-2 6 0,0 1-6 0,0 1 3 16,0-2-1-16,0 2-5 0,0-3 3 0,0 2-1 15,0-1 0-15,0 1 7 0,0-2-2 0,0 1-2 16,0-1-3-16,0 1 0 0,0 0-2 0,0 0 4 16,0 0 5-16,0 0-6 0,0 0 7 0,0 1-5 15,0 2-4-15,0-1 7 0,0-1-6 0,0-1 3 16,0 1-1-16,10 0-3 0,-10-1 2 0,0 0-1 16,0 0 4-16,0-1 1 0,0 0-2 15,0-2-2-15,0 3 2 0,0-3 2 0,0 0-2 16,0-1 4-16,0 0-1 0,0-1 15 0,0 0 43 15,0-1 12-15,0 0 7 0,0 0 0 0,0 0-32 16,0 0-6-16,0 0-3 0,0 0-18 0,0 0-5 16,0 0-3-16,0 0-7 0,0 0 0 0,0 0-3 15,0 0-5-15,0 0-1 0,0 0-41 0,0 0-69 16,0 0-93-16,0 0-134 0,0 0-122 0,0 0-125 16,0 0-252-16,0 0 19 0,0 0 164 0</inkml:trace>
  <inkml:trace contextRef="#ctx0" brushRef="#br0" timeOffset="16284.69">9327 2807 2716 0,'0'0'12'0,"14"0"0"0,-14 0 22 0,0-16 30 15,7 16 18-15,-7 0 34 0,5-13 11 0,-5 13 1 16,0 0-5-16,0 0-19 0,0 0-22 16,2 0-28-16,-2 0-28 0,1 0-18 0,-1 0-14 15,2 0-4-15,-2 0 0 0,0 0-2 0,0 0 4 16,0 0 0-16,3 0 2 0,-3 0 3 0,1 0 3 15,-1 17 3-15,0-17 2 0,0 19 0 0,0-7-1 16,0 4 1-16,0 0-2 0,0 1-2 0,0 1 6 16,0 0-5-16,0 2 1 0,-23 1 4 0,23-1-6 15,-17 2 3-15,17 1 0 0,-20-1-2 0,9 2 3 16,0-1-3-16,2-1-1 0,-2 2 5 0,0-1-4 16,5 0 7-16,-3 0 24 0,2-3 25 15,1 1 5-15,0-1-5 0,3 0-25 0,-2-2-29 16,1 0 0-16,2-2-1 0,0-1 4 0,2 0-5 15,-1-2-4-15,1 1 6 0,-2-2-3 0,1 1 2 16,1-2-1-16,0-1-2 0,0 1 3 0,-2-1 3 16,2-1-1-16,-1 0-1 0,1-1-3 0,0-2-4 15,-3 1 4-15,1-2 1 0,0-1 4 0,2 0 1 16,-1 0-2-16,1-3-1 0,0 1 1 0,-3-1 27 16,3 0 21-16,-2 0-1 0,1 0-4 0,-1 0-22 15,-1 1-21-15,2-1-2 0,-1 1 0 0,0-1-4 16,2 2 1-16,0-3 3 0,0 1 0 0,0-1 0 15,0 0-2-15,0 0-1 0,0 0-3 0,0 0 6 16,0 0-1-16,0 0 1 0,0 0 1 16,0 0-4-16,0 0 2 0,0 0 0 0,0 0-2 15,0 0 3-15,0 0-3 0,0 0-1 0,0 0-1 16,0 0-2-16,0 0 3 0,0 0-1 0,0 0 4 16,0 0-4-16,0 0 5 0,0 0-1 0,0 11 0 15,0-11 0-15,-14 0-4 0,14 8 2 0,0-8 0 16,0 0 3-16,-7 8-3 0,7-8 1 0,0 5-3 15,-8-5 3-15,8 4 3 0,-3-3-5 0,3 2 3 16,0-3-2-16,-2 0 0 0,2 0-2 0,-1 2 3 16,1-2-1-16,0 2 0 0,0-2 1 15,-2 0-2-15,2 0-2 0,0 0-1 0,0 0 4 16,0 0 3-16,0 0-3 0,0 2 1 0,0-2 5 16,0 0-10-16,0 0 9 0,0 0-5 0,0 0 0 15,0 0 0-15,0 0-3 0,0 0 5 0,0 0-5 16,0 0 6-16,0 0 1 0,0 0-1 0,0 0 1 15,0 0-1-15,0 0 18 0,0 0 20 0,0 0 7 16,0 0 18-16,0 0-8 0,0 0-2 0,0 0 3 16,0 0-1-16,0 0-13 0,0 0-19 0,0 0-9 15,16 0-10-15,-16 0-5 0,15 0 4 0,-5-16-5 16,2 16-5-16,3 0 0 0,3-8-4 16,2 8 7-16,1 0-4 0,1-9 2 0,5 9 5 0,-3-7-6 15,3 7 4-15,1-5 3 0,1 3 1 16,2-2-2-16,-1 2-1 0,2 1 2 0,2-2-3 15,-4 2-3-15,1 0 0 0,-1 1-2 0,-1 0 1 16,1 0 4-16,1-1 4 0,-5 0-4 0,2 0 0 16,3 0 0-16,-3 0-2 0,1 1-1 0,2-2 3 15,4 1-3-15,-3 0 1 0,2-1 5 0,-1 1-8 16,-1 1 8-16,4-1-3 0,3 1 0 0,-3 0 9 16,4 0-11-16,-3 0 2 0,2 0 0 0,-3 0-7 15,3 0 9-15,-2 0 0 0,-3 0-5 0,2 0 6 16,-1 0 0-16,1 0 0 0,-3 0 5 0,1 0 33 15,-2 0 2-15,0 0 2 0,-1 0 2 16,-5 0-42-16,0 0 0 0,1 0-4 0,1 0-3 16,-4 0 5-16,3 0-6 0,-1 0 6 0,-1 0-2 15,3 0 0-15,-2 0 2 0,-1 0-8 0,3 0 5 16,0 0-4-16,0 0 4 0,0 0 3 0,2 0-4 16,1 0 5-16,-3 0 0 0,1 0-7 0,2 0 5 15,0 0-5-15,-1 0 0 0,-1 0 9 0,1 0-5 16,-2 0 14-16,-2 0 0 0,-3 0 2 0,2 0 5 15,-3 0-12-15,-5 0-2 0,6 0-2 0,-3-8 3 16,-3 8 2-16,5 0-3 0,-2-4 0 0,-1 4-8 16,-2-2 1-16,2 1-1 0,1 0-3 0,0 1 6 15,0-2 1-15,3 1-3 0,-4 0-4 0,7 1 1 16,-4-1-4-16,5 1 2 0,-1 0 10 16,-1-1-7-16,3 0 5 0,-7 1-3 0,6-1-4 15,1 1 4-15,-2 0-1 0,-3-1 4 0,5 0-2 16,-1-1-7-16,-2 1 5 0,3 1 4 0,-4-1 0 15,1-2 2-15,2 1-5 0,1 0-2 0,-2 0 2 16,0 2 3-16,2-1-3 0,3-1 7 0,-1 1 3 16,1 1-6-16,-2-2-1 0,1 1-1 0,-2 0-5 15,-3 0 10-15,3 0 3 0,-1 0-2 0,-3-1 2 16,-1 0-6-16,-4 1 3 0,2 0 0 0,0-1 4 16,-3 1-4-16,-2 0 1 0,1 0-4 0,-2 0-4 15,4 0 6-15,-4 0-3 0,6-1-4 0,-6 1 0 16,4 1-4-16,-2-1 1 0,3 1 2 15,3 0-3-15,-2 0 4 0,3 0 0 0,0 0-4 16,2 0 11-16,0 0-5 0,-1 0-5 0,2 0 6 16,1 0-7-16,0 0-2 0,-5 0 13 0,5 11-7 15,-2-11 0-15,-4 0 4 0,3 0-7 0,-4 0 6 16,3 0-3-16,-4 0 3 0,-1 0 0 0,-2 0-7 16,3 0 8-16,-8 0-7 0,2 0 0 0,-1 0 3 15,1 0-3-15,-4 0 3 0,-2 0 6 0,5 0 1 16,-7 0-3-16,2 0-4 0,-2 0-7 15,2 0 4-15,-2 0 3 0,0 0 3 0,-3 0 4 16,0 0-3-16,-1 0-3 0,1 0-5 0,1 0 1 16,0 0-1-16,-1 0 4 0,0 0 1 0,3 0 2 15,0 0-3-15,-4 0 0 0,6 0-3 0,-2 0-1 16,1 0 2-16,1 0 2 0,2 0 3 0,-3 0-10 16,6 0 6-16,-2 0-2 0,-2 0 4 0,3 0 2 15,-1 0-2-15,-5 0-1 0,5 0-3 0,-6 0 3 16,3 0 4-16,-4 0-1 0,-1 0 5 0,4 0-8 15,-3 0 0-15,-1 0 3 0,2 0-3 0,1 0 0 16,-1-12-3-16,3 12 0 0,-2 0 0 0,-1 0 7 16,2 0-1-16,-2 0-3 0,3 0 0 15,-2 0-4-15,-1 0 0 0,2 0 1 0,-2 0 3 16,3 0 1-16,-2 0-2 0,3 0-2 0,-2 0 0 16,2 0 0-16,-3-7 0 0,6 7 3 0,-5 0-1 15,4 0 1-15,-2 0 3 0,-1 0-3 0,-1-3 4 16,0 3-4-16,-3 0 0 0,2-1 4 0,1 1-7 15,-6 0 2-15,2 0-1 0,2 0 1 0,-3 0 1 16,-1-2 4-16,1 2-1 0,-2 0 1 0,0 0 0 16,0 0-4-16,0 0-7 0,0 0 7 0,0 0 0 15,0 0 3-15,0 0 0 0,0 0-6 0,0 0 3 16,0 0 0-16,0 0-16 0,0 0-114 0,0 0-86 16,0 0-114-16,0 0-123 0,0 0-51 15,0 0-99-15,0 0-245 0,0 0 3 0,-16 0 163 16</inkml:trace>
  <inkml:trace contextRef="#ctx0" brushRef="#br0" timeOffset="23291.26">14322 3529 2060 0,'9'0'18'0,"-4"0"9"0,1 0 6 16,-1 0 15-16,-4 0-3 0,1 0 4 15,-2 0-2-15,0 0 1 0,0 0-2 0,0 0 7 0,0 0 11 16,0-11 2-16,0 11-1 0,0 0-7 16,0 0-9-16,0 0-10 0,0 0-4 0,0 0-5 15,0 0-2-15,0 0-4 0,0 0-5 0,0 0-3 16,0 0-8-16,0 0-6 0,0 0 1 0,0 0-4 16,0 0-2-16,0 0 4 0,0 0-7 0,0 0 9 15,0 0 14-15,0 0 12 0,0 0 13 0,0 0 10 16,0 0 0-16,0 0 4 0,0 0-6 0,0 0-8 15,17 0 3-15,-17 0-3 0,23 0 1 0,-7 0 0 16,2 0-14-16,4 0-7 0,6 0-7 0,5 0-3 16,7 16 14-16,2-16 17 0,6 0 22 0,6 0 21 15,11 10 7-15,5-10-18 0,9 0-17 16,13 0-24-16,12 0-27 0,11 0-6 0,14 0-7 16,7-16 0-16,10 16 11 0,8 0 27 0,4 0 3 15,2 0 9-15,-3 0 3 0,-3 0-17 0,-9 0 15 16,3 0 1-16,-10 0 12 0,-9 0 18 0,-6 0 0 15,-7 0 7-15,-9-10-1 0,-9 10-11 0,-10 0-4 16,-15 0-6-16,-6 0-19 0,-13-4-8 0,-9 4-8 16,-7-4-11-16,-12 4-3 0,-1-4-8 0,-11 2-4 15,0 2 0-15,-3-1-1 0,-5 0 3 0,-3 1-5 16,-1-1-5-16,-2 1-19 0,0-1-64 0,0 1-55 16,0 0-66-16,0 0-60 0,0 0-21 0,0 0-35 15,0 0-34-15,-22 0-57 0,22 0-145 16,-24 0-217-16,9 14 104 0</inkml:trace>
  <inkml:trace contextRef="#ctx0" brushRef="#br0" timeOffset="24093.2">19148 3578 3205 0,'-3'4'0'0,"1"-1"0"15,2-2-2-15,0-1-1 0,0 0-4 0,0 0 4 16,0 0-2-16,0 0 2 0,0 0 5 0,0 0-3 16,0 0 18-16,0 0 14 0,0 0 10 0,0 0 18 15,0 0-4-15,17 0 8 0,-17 0 12 0,26 0 0 16,-4 0 13-16,8 0 0 0,9 0-9 15,9 0-11-15,9 0-5 0,10 0-8 0,7 0-1 16,7 0 7-16,8 0-9 0,4 0 2 0,1 0 0 16,9 0-9-16,-1 0-11 0,12 0-18 0,5 0-13 15,5 0-7-15,7 0 37 0,-1 0 27 0,7 0 23 16,-4 0 10-16,-3 0-33 0,-5 0-28 0,-6 0-24 16,-13 0-6-16,-7 0-4 0,-7 0 0 0,-4 0 0 15,-12 0 0-15,-8 10-6 0,-2-10 3 0,-15 0 7 16,-5 0 0-16,-10 0 1 0,-6 0-2 0,-9 0-42 15,-8 0-60-15,-4 0-77 0,-9 0-72 0,0 0-46 16,0 0-34-16,-31 0-27 0,6 0-78 0,-7 0-177 16,-13 0-150-16,-8 15 106 0</inkml:trace>
  <inkml:trace contextRef="#ctx0" brushRef="#br0" timeOffset="25227.2">9418 4166 1966 0,'0'3'10'0,"0"-1"2"0,0 0 8 16,0-2 15-16,0 0 7 0,0 0 19 0,0 1 19 16,0-1 10-16,0 0 10 0,0 0 1 0,0 0-3 15,0 0-15-15,0 1-9 0,0-1-13 0,0 0-8 16,0 0 1-16,0 0 2 0,0 0 3 15,0 0-8-15,0 0-3 0,0 0-5 0,0 0-8 0,0 0 0 16,0 0 2-16,0 0-6 0,0 0-4 16,0 0-9-16,0 0-9 0,0 0-4 0,16 0-3 15,-16 0 13-15,22 0 16 0,-10 0 9 0,5 0 11 16,3 0-1-16,2 0-11 0,6 15 2 0,0-15 10 16,3 0 9-16,3 9-6 0,10-9-1 0,2 0-6 15,5 9-7-15,8-9 11 0,10 5 1 0,4-5-5 16,10 4-4-16,6-3-11 0,6 1-15 0,4 0-3 15,6 0-8-15,7-1-2 0,12 0-4 0,11 1-5 16,10 0 1-16,4-2 3 0,12 1 2 0,2 0 0 16,9-1 13-16,7 1 19 0,-5 0 5 0,-3-1 2 15,-4 0-10-15,1 0-18 0,-5 0 15 16,-2 0 11-16,-6 0 0 0,-4 0 13 0,-10 0-5 16,-4 0 1-16,-8 0 8 0,-8 0-10 0,-11-16-10 15,-6 16-4-15,-11 0-14 0,-7 0-3 0,-7-12-5 16,-6 12-9-16,-5 0 0 0,-11 0-2 0,-5-5 1 15,-9 5 1-15,-9 0-5 0,-7 0-2 0,-7 0-34 16,-8 0-70-16,-6 0-67 0,-2-3-84 0,-4 3-64 16,0 0-56-16,0 0-85 0,-28 0-234 15,7 0-143-15,-2 0 127 0</inkml:trace>
  <inkml:trace contextRef="#ctx0" brushRef="#br0" timeOffset="28248.24">9085 5718 2969 0,'-7'0'41'0,"6"-4"40"0,-1 2 51 16,2-1 51-16,0 2 18 0,0-2 15 0,0 0-4 16,0 1-3-16,0 0-15 0,0 2-16 0,0-1-10 15,0 0-29-15,0 1-31 0,0-1-27 0,0 1-31 16,0 0-25-16,0 0-18 0,11 0-11 0,-11 0-9 16,0 0 3-16,0 0 10 0,0 0 0 0,0 14 7 15,0-14 1-15,0 19-6 0,6-5 3 0,-6 1-6 16,10 3 6-16,-7 2 1 0,0 0-3 0,3 0 0 15,0 0-7-15,-4 0 0 0,6-1 0 16,-4-2 4-16,2 0-1 0,1-3 4 0,-3-2 3 0,1-1-2 16,0-3 65-16,-1-3 54 0,-1-1 60 0,2-2 44 15,1-2-37-15,-1 0-32 0,3 0-49 16,1 0-18-16,5-21 0 0,0 21 0 0,3-24 11 16,6 8-16-16,1-2-10 0,5-1-11 0,2-2-18 15,5-1-3-15,6-2-2 0,1 0 3 0,2 1 15 16,0 1 11-16,0 0 3 0,-4 2-7 0,1 3-20 15,-10 1-17-15,-2 3-20 0,-6 3-7 0,-6 2-6 16,-3 2 1-16,-6 3-4 0,-2 1-23 0,-4 0-83 16,-2 2-121-16,-1 0-185 0,0 0-163 0,0 0-53 15,0 0-21-15,0 0 15 0,0 0 10 0,-20 18-161 16,20-18-171-16,-19 18 174 0</inkml:trace>
  <inkml:trace contextRef="#ctx0" brushRef="#br0" timeOffset="30991.03">14437 5797 1883 0,'0'0'34'16,"0"0"10"-16,0 0 9 0,0 0 14 0,0 0-24 15,0 0 8-15,0 0 4 0,0 0 9 0,0 0 16 16,0 0 0-16,0 0 4 0,0 0-2 0,0 0-20 16,-17 0-11-16,17 0-12 0,0 9-15 0,-13-9-7 15,13 0-5-15,0 0-1 0,-11 0 1 0,11 0 7 16,0 0 5-16,0 0 5 0,0 4 5 15,0-4 4-15,0 0 7 0,0 2 1 0,0-2-2 0,0 1-2 16,0 1-6-16,25-2-8 0,-25 2 2 16,25-1 5-16,-3 0 14 0,1 2 10 0,5-2-2 15,3-1-7-15,3 2-13 0,3-2-11 0,4 0-2 16,4 0 4-16,8 0 1 0,1 0 3 0,8 0-10 16,11-20-14-16,9 20-9 0,11-14-4 0,10 14 1 15,5-13 6-15,3 13-2 0,7-17-4 0,-4 8-2 16,4 2 0-16,-7 0 1 0,-4-1 3 0,-3 2 23 15,-8 0 6-15,-8 3 7 0,-7 0-1 0,-6 2-13 16,-12-1-7-16,-8 2-1 0,-13 0-1 0,-10 0-13 16,-4 0 1-16,-11 0-5 0,-8 0-1 15,-9 0 2-15,0 0-11 0,-24 0-22 0,3 18-27 16,-8-18-23-16,-10 11-17 0,-6-11 0 0,-9 9 0 16,-4-9-2-16,-4 8-2 0,-3-8-3 0,-2 6 31 15,-4-6 3-15,3 5 25 0,-2-5 8 0,6 3-23 16,2-1 20-16,2-1-2 0,2-1 14 0,8 0 22 15,2 0 7-15,10 0 7 0,3 0 4 0,11 0 12 16,2 0 18-16,8 0 14 0,9 0 12 0,5 0 4 16,0-13-9-16,20 13-3 0,-20 0-5 0,41 0-9 15,-13 0 1-15,4 0 3 0,4 0 1 0,7 0 2 16,2 0-9-16,2 0-10 0,4 0-17 0,5 0-4 16,5 0-8-16,1 0 0 0,1 16 3 15,-1-16-4-15,2 10 3 0,-2-10-3 0,-3 13 2 16,-8-13-3-16,-4 11 1 0,-10-11-2 0,-10 10-11 15,-10-10-2-15,-6 7 4 0,-8-4-1 0,-3 1 8 16,0 0 2-16,-31-1-7 0,4 0 1 0,-2-1 0 16,-7-1 4-16,-4-1-2 0,-5 0-3 0,-2 0-3 15,2 0-6-15,0 0 6 0,8 0 6 0,0 0 4 16,9-16 6-16,4 16 2 0,6 0 7 0,5 0 9 16,9 0-8-16,4 0 1 0,0-10-5 0,0 10-10 15,0 0 7-15,29 0-4 0,-10-5-4 0,1 5 4 16,5 0-3-16,0 0 5 0,4 0 1 15,2 0 0-15,0 0-3 0,-1 0-2 0,-2 0 1 16,-2 0 0-16,-4 0 2 0,1 0-4 0,-7 11-26 16,-6-11-30-16,1 0-45 0,-8 0-40 0,2 0-27 15,-5 9-39-15,0-9-50 0,0 0-114 0,-25 0-163 16,25 0 67-16</inkml:trace>
  <inkml:trace contextRef="#ctx0" brushRef="#br0" timeOffset="31847.79">18418 5832 2585 0,'-1'13'1'0,"-6"-13"1"16,3 8-4-16,1-8 2 0,3 0 2 0,-2 7 11 0,2-7 16 15,-2 5 20-15,2-3 14 0,-3 1 9 0,-1-1 3 16,4 0-15-16,-3-1-16 0,3 0-15 16,-2 0-15-16,2 0-4 0,0-1 6 0,-1 0 0 15,1 0 17-15,0 1 19 0,0 0 22 0,0 0 27 16,0 1 11-16,0-1-3 0,24 2-16 0,-8 0-26 15,7-1-17-15,8 1 1 0,10 0 4 0,7-1 0 16,9 0 0-16,7-2-12 0,9 0-4 0,12 0 11 16,7 0 10-16,2 0-4 0,10 0-11 0,8 0-20 15,9-15-22-15,5 15-4 0,0 0 5 0,12 0 29 16,0 0 16-16,2 0 7 0,1 0 13 0,-3 0-23 16,-3 0-11-16,-3 0-10 0,-14 0-11 15,0 0-8-15,-12 0 5 0,-7 15 7 0,-9-15 10 16,-8 0 10-16,-10 0-5 0,-13 9-3 0,-10-9-16 15,-13 0-8-15,-10 0-8 0,-9 0-56 0,-7 0-71 16,-7 0-77-16,-3 0-98 0,0 0-70 0,-30 0-64 16,9 0-122-16,-9 0-287 0,-4 0 74 0,-6 0 133 15</inkml:trace>
  <inkml:trace contextRef="#ctx0" brushRef="#br0" timeOffset="33244.41">9887 6597 2289 0,'0'0'10'16,"3"0"3"-16,-1 0 8 0,-1 0 13 0,-1 0 9 16,0 0 14-16,0 0 6 0,2 0 1 0,-2 0-11 15,0 0-10-15,1 0-8 0,-1 0-10 16,5 0-8-16,-3 0-4 0,-1 0-6 0,2 0 2 15,0 0 7-15,4 0 6 0,-1 0 13 0,2 0 2 16,-1 0 10-16,4 0 1 0,-2 0 4 0,7 0-2 16,-2 0-8-16,6 0-2 0,-3 0-3 0,5 0 5 15,-2 0 0-15,5 0-2 0,1 0-6 0,2 0-3 16,0 0-4-16,3 0-4 0,5 0 3 0,0 0-4 16,1 0 5-16,5 0 3 0,1 0-7 0,5 0-4 15,1 0-8-15,3 0-11 0,3 0 14 0,5 0 24 16,1 0 18-16,-1 0 17 0,4 0-8 15,-2 0-20-15,0-14-14 0,2 14-6 0,-2 0-10 0,-2 0-4 16,2 0-3-16,1 0-2 0,-1-10 8 16,0 10 15-16,1 0 9 0,-4 0 9 0,0 0 1 15,0 0-14-15,-1 0-3 0,-2-6-16 0,0 6-1 16,-4 0-9-16,4 0-4 0,0 0 4 0,1 0-7 16,2 0 4-16,4 0 0 0,-4 0-4 0,1 0 4 15,4 0-2-15,-2 0-3 0,0-2 5 0,0 2-2 16,0-3 16-16,-1 1 12 0,-1 1 2 0,1-2 10 15,2 0-9-15,-1-1-9 0,2 1-2 0,4-3-12 16,4 1-2-16,2-1 1 0,4 0-6 0,-1 1 4 16,4 0 0-16,1 0-4 0,1 2 2 15,-4 1 0-15,5 0-5 0,-2 0 1 0,-3 1 2 16,2 0-5-16,0 1 4 0,-2-1 1 0,-2 1 2 16,-1 0 6-16,-6 0 9 0,0 0 19 0,-6 0 4 15,-7-1 2-15,-7 1-7 0,-4 0-15 0,-8-2-3 16,-3 0 3-16,-4 1 4 0,-7-1 17 0,-7 1-2 15,-2 0 0-15,-1 0-11 0,-4 0-18 0,-4 0-6 16,-3 0-8-16,2 1 3 0,-5-1-22 0,0 0-45 16,0 0-54-16,0 0-77 0,0 1-77 0,0-1-84 15,0 0-82-15,0 0-102 0,-25 0-220 0,9-2-47 16,-1-1 138-16</inkml:trace>
  <inkml:trace contextRef="#ctx0" brushRef="#br0" timeOffset="41982.33">8662 7247 2838 0,'0'0'42'0,"2"0"7"15,-2-19 25-15,0 19 22 0,0 0-16 0,0-17 22 16,0 17 1-16,0 0 14 0,0 0 6 0,0 0 3 16,0 0 3-16,0-10-12 0,0 10-19 0,0 0-26 15,0 0-27-15,0 0-29 0,0 0-11 0,0 0-10 16,0 0-5-16,0 0 3 0,0 0-3 0,0 0 8 16,0 0-4-16,0 0 15 0,0 23 12 0,0-23 1 15,0 25 4-15,3-9-9 0,-1 1-14 0,1 3-3 16,0-2 5-16,5 2-3 0,-4-3 1 0,1-1-1 15,4-1-5-15,-4-2-2 0,3-2 5 0,-2-1-3 16,-3-2 3-16,3-3 12 0,-3 0 22 0,0-2 30 16,-1-2 12-16,3-1 2 0,4 0-15 0,-3 0-27 15,6 0-17-15,6-23-10 0,3 7-5 16,3-3 11-16,8-4 31 0,4-4 5 0,-2-4 0 16,9-1-5-16,-2-1-17 0,4-1 16 0,0 2 15 15,0 2 6-15,0-1 14 0,0 5-7 0,-8 2-6 16,0 4-7-16,-7 0-25 0,-7 4-11 0,-4 3-13 15,-1 2-6-15,-7 4-4 0,-3 1-5 0,-3 2-25 16,-2 2-68-16,-2 1-72 0,2 0-79 0,-3 1-88 16,0 0-81-16,0 0-81 0,0 0-100 0,0 0-227 15,0 0-24-15,-21 21 157 0</inkml:trace>
  <inkml:trace contextRef="#ctx0" brushRef="#br0" timeOffset="43082.34">10025 7353 2279 0,'0'0'6'16,"0"0"-6"-16,0 0 2 0,0 0 0 0,0 0-5 16,0 0 20-16,0 0 10 0,0 0 19 0,0 0 18 15,0 0 1-15,0 0-1 0,0 0-9 0,0 0-17 16,0 0-10-16,0 0-10 0,0 0-6 15,0 0 0-15,0 0 4 0,0 0 6 0,0 0 7 16,0 0 4-16,0 0-1 0,0 0-4 0,0 0-3 16,0 0-1-16,0 0-4 0,0 0 3 0,0 0 2 15,0 0 0-15,0 0 9 0,0 0 0 0,0 0 4 16,0 0 6-16,0 0-4 0,0 0 1 0,0 0-2 16,0 0-2-16,0 0 3 0,0 0 5 0,0 0-6 15,0 0-4-15,14 0-7 0,-14 0-8 0,0 0-6 16,19 0 1-16,-19 0 6 0,20 0 5 0,-4 0 2 15,1 0-3-15,1 0-5 0,6 0-6 0,0 0 6 16,3 0 5-16,2 0-3 0,1 0 3 0,9 0-5 16,-2 0-2-16,-2 0 0 0,7 0-6 15,5 0 4-15,0 0-5 0,1 0 3 0,6 0-3 16,0 0-2-16,5 0 7 0,5 0-6 0,7 0 2 16,5 0-5-16,7-12-7 0,8 12 0 0,4 0 2 15,6-8 9-15,-3 8 9 0,7-7 6 0,-1 7 3 16,-4-11 5-16,-1 5-4 0,-3-1-2 0,-4-2 0 15,-7 2-11-15,4-3 8 0,-9 2-1 0,-2-2 2 16,-4 1-3-16,-4 0-9 0,-6 0-4 0,-4 0-6 16,-5 1-1-16,1-1-6 0,-7 3 4 0,-2-1-7 15,-1 1 1-15,-1 1 5 0,-3 1-6 0,-1 0 7 16,-3 0 1-16,-3 2-2 0,-4 0 2 0,-5 0-4 16,-7 1 2-16,-2 1-3 0,-3-1 2 0,-3-1 4 15,-7 2-5-15,-2-1 5 0,-1 1-3 16,1 0-18-16,-2 0-29 0,0 0-33 0,0 0-38 15,0 0-46-15,0 0-55 0,0 0-64 0,0 0-70 16,0 0-66-16,0 0-141 0,0 0-157 0,0 21 111 16</inkml:trace>
  <inkml:trace contextRef="#ctx0" brushRef="#br0" timeOffset="44770.11">18746 7568 1442 0,'0'17'14'0,"0"-17"7"16,-11 0 18-16,11 0 36 0,-8 0 12 0,8 10 15 16,-6-10 3-16,0 0-27 0,2 0-10 15,4 0-7-15,-1 8-9 0,1-8 10 0,0 0 0 0,0 0 0 16,0 0-1-16,0 0-3 0,0 0-3 15,0 0-6-15,0 0 5 0,0 0 1 0,0 0 5 16,0 0 13-16,0 0 2 0,0 0 0 0,0 0-14 16,0 0-18-16,19 0-15 0,-19 0-11 0,31 0 9 15,-7 0 10-15,4 0 10 0,10 16 7 0,8-16 5 16,2 0-17-16,18 13-16 0,6-13-14 0,19 11-18 16,9-11 1-16,9 13 1 0,11-6-2 0,4 0 1 15,11 1 6-15,3 1 12 0,2 0 14 0,-2-2 7 16,0 0-3-16,-3-1-4 0,-8-3-9 0,4 1 2 15,-12-3 12-15,2 1-3 0,-9-2 9 0,1 0-5 16,-6 0-12-16,-7 0 1 0,-1 0-10 16,-12 0 2-16,-2-16-3 0,-10 16 1 0,-8 0-5 15,-11-14-10-15,-10 14 1 0,-7 0-7 0,-8-12-12 16,-6 12-57-16,-10 0-81 0,-5-7-89 0,-3 7-96 16,-7 0-70-16,0 0-130 0,-28 0-133 0,10 0 110 15</inkml:trace>
  <inkml:trace contextRef="#ctx0" brushRef="#br0" timeOffset="45833.71">9859 8004 1893 0,'6'0'6'0,"-6"0"3"0,11 11-3 0,-11-11 0 15,0 0-8-15,0 0 16 0,0 0 18 0,0 0 18 16,0 0 18-16,0 0-10 0,0 0-4 0,0 0-16 16,0 0-8-16,0 0-2 0,0 0-11 0,0 0-1 15,0 0-6-15,-14 0 0 0,14 0 0 0,0 0 13 16,0 0 15-16,0 0 6 0,0 0 21 0,0 0 10 16,0 0 0-16,0 0 1 0,24 0-3 0,-24 0-11 15,32 0 1-15,-9 10 5 0,10-10-1 0,6 0 7 16,4 0 3-16,7 0-3 0,3 0-3 0,6 0-2 15,9 0-17-15,2 0-18 0,9 0-14 0,9-17-20 16,7 17-4-16,12 0 2 0,11 0 2 16,8-11 0-16,7 11 4 0,-1 0 6 0,7 0 8 15,0 0 7-15,-1 0 0 0,-3-5-7 0,-4 5-6 16,-2 0 3-16,-7 0 1 0,-2-3 7 0,-7 3 4 16,-7-2 4-16,-9 1 0 0,-10 0-1 0,-9 0-4 15,-10 0-10-15,-9 0-3 0,-12 0-3 0,-8 0-6 16,-10 0 2-16,-4 0-2 0,-11 0-19 0,-5 0-51 15,-3 0-70-15,-6 0-77 0,0 1-66 0,0 0-42 16,0 0-66-16,-26 0-197 0,26 0-99 0,-31 0 93 16</inkml:trace>
  <inkml:trace contextRef="#ctx0" brushRef="#br0" timeOffset="58397.9">14777 7260 1303 0,'0'0'4'0,"-13"0"4"0,13 0 37 15,0 0 19-15,-8 15 7 0,8-15 14 0,0 0-29 16,-6 0-4-16,6 9 13 0,-1-9 5 0,1 0 10 16,0 0-7-16,0 0-16 0,0 0-19 0,0 5-14 15,0-5-7-15,0 0 0 0,0 0 8 0,0 0 9 16,0 0 15-16,0 0 4 0,0 3 7 15,0-3 10-15,0 1 14 0,0 1 3 0,15-1-6 16,-15 3-9-16,14-1-24 0,-1 1-14 0,4 1-1 16,3 0-7-16,9-1 2 0,2 1 5 0,4-1-4 15,6-1 4-15,8 1-4 0,3-1 7 0,4-1 3 16,8-1-7-16,9-1-7 0,6 0-16 0,6 0-11 16,8 0 13-16,2 0 22 0,3 0 10 0,7 0 12 15,1-17-12-15,1 17-13 0,-1-13-9 0,2 13-10 16,-2-14-5-16,-4 14-4 0,1-13-1 0,-9 13 20 15,0 0 14-15,-6-9 8 0,-4 9 11 0,-2 0-12 16,-12 0-9-16,-2 0-5 0,-6 0-10 16,-7 0-11-16,-10 0 1 0,-6 0-3 0,-15 0-3 15,-2 13 3-15,-11-13-7 0,-2 0-2 0,-6 0-22 16,-3 0-32-16,0 0-38 0,0 0-63 0,-17 0-58 16,17 0-74-16,-28 0-133 0,11 9-246 0,-1-9-21 15,-7 7 106-15</inkml:trace>
  <inkml:trace contextRef="#ctx0" brushRef="#br0" timeOffset="59082.73">13612 7586 3641 0,'11'0'18'0,"0"-10"8"15,-5 10 13-15,5-6 12 0,-8 6-8 0,2-7-1 16,1 4-10-16,-4 3-15 0,-2 0-17 0,0 0 0 16,0 0-6-16,0 0 2 0,0 0 11 0,0 26-7 15,0-26 2-15,-25 31 0 0,25-11-3 0,0 5-3 16,-16 2 3-16,16 2-37 0,0 0-60 15,0 1-64-15,-9-1-90 0,9 1-53 0,0-2-47 16,-9-1-81-16,6-3-140 0,-5-4-60 0,2-4 105 16</inkml:trace>
  <inkml:trace contextRef="#ctx0" brushRef="#br0" timeOffset="59658.24">13353 7679 3216 0,'0'-18'30'0,"0"3"57"16,0 2 61-16,0 2 45 0,20 0 1 15,-20 2-32-15,0 2-32 0,14 3-28 0,-14 1-20 16,0 1-17-16,0 1-22 0,8-1-21 0,-8 2-10 16,0 0 4-16,0 0-6 0,8 0 0 0,-3-1-1 15,-1 0-12-15,7-2-1 0,1 0 3 0,6 0 1 16,0-1-4-16,9-2-2 0,2 0 3 0,4 1 1 16,-1-1 2-16,4-1 8 0,3 1 16 0,-5-1 11 15,2 0 10-15,-2 0 12 0,-5 1-11 0,-4-1 4 16,1 1 3-16,-7 2-3 0,0-2 10 0,-4 2-6 15,-2 1-9-15,-2 2-16 0,-5-1-25 0,0 2-15 16,-3 0-3-16,-1 0-5 0,-1 0 8 0,-1 0 9 16,0 0-3-16,0 18 9 0,0-18 1 0,0 26-6 15,0-8 2-15,0 2 2 0,-15 3-5 16,15 2 0-16,0-1 4 0,-13 2-3 0,13-1-1 16,-9 0 6-16,9-1-7 0,-9 1 3 0,-1-2 4 15,6 0-4-15,-4 0-1 0,0-1 0 0,5-2 0 16,-2 0 3-16,1-1 2 0,1-2 1 0,1-2-3 15,2-1 1-15,0-2-5 0,0-2 0 0,0-3 1 16,0-1 4-16,0-2 8 0,0-2 5 0,0-1 1 16,0-1-1-16,0 0-6 0,0 0-5 0,14 0 0 15,-14-16-4-15,0 16 9 0,16-16-8 0,-16 16-1 16,7-24 4-16,-7 10-5 0,11 0 3 0,-11-3 2 16,8 1-6-16,-5-2-2 0,0 1 1 0,-1-1-5 15,2 0 5-15,1 1 1 0,-3 0 64 0,2 2 15 16,-2 1 16-16,4 2 22 0,-3-1-60 15,2 4-7-15,-1 2-23 0,3 2-26 0,-3 0-7 16,-1 2-16-16,4 3-7 0,-4 0-6 0,0 0-4 16,1 0-7-16,3 0-10 0,-3 21-32 0,4-21-18 15,0 26-27-15,0-9-23 0,-1 3 0 0,3 1-18 16,-4 1-15-16,2 1-24 0,-4-1-31 0,-2 1-39 16,-1 0-33-16,-1 0-24 0,0-2-41 0,0-1-68 15,0 1-151-15,0-5-2 0,0-1 115 0</inkml:trace>
  <inkml:trace contextRef="#ctx0" brushRef="#br0" timeOffset="59889.97">14173 7797 3114 0,'8'-9'18'0,"1"2"21"15,-3 0 43-15,2 1 34 0,-2 2 8 0,-1-2 0 16,-1 2-33-16,-1 3-28 0,-3 0-30 0,2 1-29 15,-2 0-11-15,0 0-5 0,0 0 1 16,0 0 10-16,0 0-1 0,0 19-1 0,0-19 6 0,0 20-4 16,-16-6 4-16,16 3-2 0,0 0-33 0,0 1-36 15,0 2-46-15,-10-1-51 0,10 1-32 16,0-1-25-16,0-1-31 0,0 0-43 0,0-3-66 16,0-2-107-16,0-4-110 0,0-2 98 0</inkml:trace>
  <inkml:trace contextRef="#ctx0" brushRef="#br0" timeOffset="60025.26">14182 7733 2713 0,'20'-17'16'0,"-20"1"7"0,0 2 39 0,19 2 19 15,-19 2 3-15,12 1-1 0,-12 1-39 0,0 4-21 16,7 1-20-16,-7 1-51 0,0 2-63 0,0 0-83 16,0 0-100-16,0 0-144 0,0 0-217 15,0 0 65-15,0 0 102 0</inkml:trace>
  <inkml:trace contextRef="#ctx0" brushRef="#br0" timeOffset="60433.23">14379 7718 3420 0,'14'0'0'0,"-3"0"34"0,-2 0 43 16,1-17 45-16,-4 17 40 0,0 0-7 15,-1-15-22-15,-4 15-34 0,-1 0-38 0,0 0-28 0,0 0-29 16,0 0-8-16,0 0 0 0,0 0-6 15,0 0 10-15,0 0-3 0,-18 0 0 0,18 0 0 16,-14 21 1-16,14-21-2 0,-14 16-4 0,14-16 6 16,-13 20 2-16,13-10-3 0,-6 0 3 0,6 0-1 15,0-2-3-15,0 2 2 0,0-3 7 0,0 0 1 16,0-1-3-16,0-2 4 0,0 1 2 0,0-3 25 16,16 1 21-16,-16 0 8 0,0 0 14 0,18-2-6 15,-18 2 8-15,17-1 12 0,-6 0 7 0,-3 0 3 16,3-1-5-16,-7 1 2 0,4-1-10 0,-3 1-18 15,1-1-23-15,-3 0-21 0,-1 1-22 0,-2-1-4 16,1-1-8-16,-1 1-3 0,0-1 3 0,0 3 4 16,0 0 3-16,0 2 0 0,0 2 6 15,0-1-3-15,0 5 3 0,0 2-1 0,0 1-2 16,0 0-2-16,-18 2-1 0,18 0 0 0,-17 2-59 16,17-1-48-16,-21-1-51 0,12-1-60 0,-3 1-4 15,-2-2-20-15,1-1-21 0,-1-2-23 0,3-2-27 16,1-4-20-16,-4 1-49 0,1-4-110 0,5-2-213 15,-2 0 51-15,5-19 121 0</inkml:trace>
  <inkml:trace contextRef="#ctx0" brushRef="#br0" timeOffset="60637.92">14766 7795 3764 0,'21'-4'-2'0,"-8"0"3"15,-2-2-3-15,-3 3 1 0,-1-4 6 0,-4 4 6 16,-1 2 0-16,-2-1 2 0,0 2 17 0,0 0 9 15,0 0 6-15,0 0 1 0,0 16-21 0,0-16-14 16,0 17-5-16,-19-17-2 0,19 26-1 0,0-12 0 16,-14 1-2-16,14 1-1 0,0 0 0 0,-7 1 1 15,7 0-13-15,0-1-73 0,0 1-70 0,-8-1-88 16,8-2-84-16,-3 1-32 0,0-3-79 0,-1-2-159 16,3-4-68-16,-5-5 107 0</inkml:trace>
  <inkml:trace contextRef="#ctx0" brushRef="#br0" timeOffset="60778.29">14795 7602 3178 0,'25'-13'0'15,"-25"2"-1"-15,17 3 4 0,-17 1 0 0,14-1-5 16,-14 3-3-16,8 1-40 0,-8 3-58 0,0 0-49 16,0 1-49-16,0 0-47 0,0 0-87 0,0 0-181 15,0 21-71-15,0-21 83 0</inkml:trace>
  <inkml:trace contextRef="#ctx0" brushRef="#br0" timeOffset="61177.41">14988 7660 3274 0,'11'1'-4'0,"3"0"3"0,-2-1 13 16,-6 0 28-16,5 0 23 0,-8 0 20 0,3 0 8 15,-6 0-16-15,0 0-16 0,0 0-22 0,0 0-21 16,0 0 0-16,0 0 14 0,0 0 3 0,0 0 0 15,0 0-7-15,0 16-19 0,-21-16-3 0,21 18-2 16,0-18-1-16,-17 20-2 0,17-10 0 0,-10 1 2 16,10-1-4-16,-11 0 4 0,11 0 1 0,-11-2-1 15,11 1-1-15,-4-2 1 0,4-3 2 0,-3 1 29 16,1-3 28-16,2 1 28 0,0-3 23 0,0 0 1 16,0 0-1-16,0 0-19 0,0 0-26 15,0 0-28-15,0 0-24 0,0 0 1 0,20 0 16 16,-20 0 11-16,16 0 6 0,-16 0-14 0,15 0-18 15,-15 0-11-15,14 12-4 0,-14-12-3 0,10 0-2 16,-10 0 2-16,9 11-1 0,-9-11 0 0,5 8 1 16,-5-2 3-16,0 1-3 0,0 0 3 0,0 1 5 15,0 2-3-15,0-2-1 0,-19 4-3 0,19-1-11 16,-15 0-34-16,15 2-12 0,-18 1-38 0,18 0-33 16,-20 1-15-16,9-1-42 0,-1 2-12 0,3-1-23 15,-1-2-21-15,-4 0-12 0,2-2-26 0,3-2-37 16,-4-1-76-16,2-2-151 0,4-3-82 15,-3-3 100-15</inkml:trace>
  <inkml:trace contextRef="#ctx0" brushRef="#br0" timeOffset="61662.33">15413 7795 3925 0,'28'-10'-2'15,"-8"-1"4"-15,-3 2 28 0,-3 1 29 0,-1-2 24 16,-4 3 15-16,-4 2-14 0,-5 3-25 0,0 0-19 15,0 2-22-15,0 0-18 0,0 0-6 0,0 0-8 16,0 0 4-16,-18 0 3 0,18 0 4 0,0 0 2 16,-18 19-2-16,18-19-1 0,-13 14-4 0,13-14 3 15,-12 13-2-15,12-13 4 0,0 11 0 0,-3-11-1 16,3 9 4-16,0-9-2 0,0 7 2 16,0-7-1-16,0 4 4 0,0-4 1 0,15 4-3 15,-15-2 4-15,24-2-2 0,-10 0-3 0,3 0 8 16,3 0-8-16,-1 0-1 0,-1 0 5 0,-1 0-4 15,3-16 5-15,-4 16-2 0,0 0 3 0,-4-18 8 16,0 18 34-16,1-13 26 0,-4 13 10 0,-1-15 10 16,-4 7-25-16,4 2 7 0,-5 1 7 0,-3-1 7 15,0 3 5-15,3 1-15 0,-3 0-16 0,0 1-18 16,0 1-18-16,0 0-25 0,0 0-10 0,0 0-11 16,0 0-2-16,0 0 2 0,0 0 4 15,0 0 6-15,0 0 1 0,0 18 3 0,0-18 6 16,0 20 0-16,0-7 2 0,0 2 0 0,0 2-7 15,0 1 0-15,0 0 1 0,-14 1 4 0,14-1 1 16,0 2-7-16,-15 0 4 0,15 0-5 0,-11 2 5 16,2-2 7-16,1-1-6 0,0 1 7 0,1 0-7 15,-1 0-1-15,0-2-82 0,0-1-35 0,-3 0-56 16,4-1-54-16,-4 0 20 0,-2-2-27 0,-1-1-9 16,-1-6-25-16,-1-1-21 0,1-2-23 0,-4-4-52 15,2 0-83-15,-5-19-152 0,5 2-45 0,-3-3 118 16</inkml:trace>
  <inkml:trace contextRef="#ctx0" brushRef="#br0" timeOffset="62025.46">15817 7733 3245 0,'29'-6'6'0,"-1"2"6"0,-5-1 23 16,-3 1 35-16,-2-1 29 0,-3 0 28 0,-4 3 3 15,-5 0-21-15,-3 1-27 0,-1 1-36 0,1 0-24 16,-3 0-22-16,0 0-4 0,0 0 1 0,0 0 24 15,0 0 12-15,0 19-3 0,0-19 3 0,0 18-25 16,-19-5-7-16,19 1 1 0,0 0-5 16,0-1 3-16,-11 2-1 0,11-2 1 0,0 1 3 0,-10 1-1 15,10 0 6-15,-5-1-4 0,5 1-7 0,-8-1 3 16,7 0-3-16,-3-1 0 0,1 1 9 16,-1-3-4-16,1 0-7 0,0-1-28 0,-2-1-17 15,0-3-20-15,1 0 1 0,-3-3 25 0,0-2 0 16,0-1 5-16,-3 0-3 0,3 0 2 0,-2-21 12 15,-2 21 16-15,5-27 8 0,-3 11 2 0,4-1 0 16,0-1 3-16,-1-1 2 0,5 2 0 0,1 0 1 16,0 0-7-16,0 1-1 0,23 2 0 0,-23 0-4 15,20 1 2-15,-20 1-29 0,28 3-35 0,-14 0-37 16,-2 1-44-16,1 2-29 0,-1 2-37 0,-1 1-51 16,-3 0-73-16,-8 3-102 0,11 0-118 15,-11 0 32-15,4 0 119 0</inkml:trace>
  <inkml:trace contextRef="#ctx0" brushRef="#br0" timeOffset="62725.17">16029 7750 2717 0,'16'-14'0'0,"-1"14"-2"0,-1-13 2 0,-3 4 0 16,2 1-5-16,-6 3 5 0,3 1-8 0,-7 1-5 15,-3 3 8-15,3 0-4 0,-3 0 8 0,0 0 5 16,0 0-6-16,0 22 5 0,0-22-4 0,0 20-7 15,-23-20-10-15,23 25-4 0,-14-12 0 16,14 0 2-16,-17 0 8 0,17-1-1 0,-14 1-3 16,14-1 0-16,-11-1 1 0,11 0-1 0,0 1 3 15,0-2 5-15,0-2 7 0,0-1 4 0,0-2 8 16,21-2-2-16,-21-2 19 0,25-1 18 0,-25 0 17 16,30 0 28-16,-16-19-7 0,1 19 6 0,1-18-2 15,-2 18-11-15,-3-22-4 0,3 10-10 0,-4 0-8 16,0 0-9-16,-4 0-3 0,-3 1-13 0,0-1-16 15,2 4-1-15,-4-1-13 0,-1 3-2 0,0 1 0 16,0 1-5-16,0 2-2 0,0 1-27 0,0 1-11 16,0 0 4-16,0 0 1 0,0 0 30 15,0 0 10-15,0 21-3 0,0-21 6 0,0 23-2 16,0-10 4-16,0 2-1 0,0 0-4 0,0 0 0 16,0-1-1-16,0 0 4 0,0-3 3 0,0-1-1 15,0-2 1-15,0-2 5 0,0-2 15 0,0-4 2 16,13 0-1-16,-13 0 3 0,9 0 2 0,-9 0 16 15,17-19 12-15,-6 19-1 0,3-18-4 0,-2 18-3 16,-2-22 3-16,1 11 11 0,1-1-11 0,-1 1-14 16,-2 0-17-16,0 3-18 0,-4-1-1 0,3 2-1 15,-5 1-3-15,0 2-2 0,0 1-7 0,-1 3 3 16,-2-1-4-16,1 1-6 0,-1 0 2 0,0 0 4 16,0 0 0-16,0 0 10 0,0 20 1 15,0-20-1-15,0 23 3 0,0-8-1 0,0 4-4 16,0 1 0-16,0 1 1 0,0 2-5 0,0 1-10 15,16 1-22-15,-16-1-4 0,0-2-5 0,14 1 3 16,-14-1 13-16,0-3-4 0,12-4 11 0,-12-3 15 16,0-3 10-16,0-1 16 0,0-5-1 0,0-3-3 15,0 0-4-15,3 0-8 0,-3-23 0 0,8 23 0 16,-6-31 0-16,1 10-1 0,5-3-1 0,-4-1 2 16,1-2 2-16,1 0-2 0,2 0 0 0,-4 2 0 15,7 0-2-15,0 2 2 0,0 1 0 0,0 3 0 16,1 1-1-16,4 2 1 0,-1 2 0 15,-1 2-3-15,2 0-4 0,-1 5-32 0,2 1-44 16,-1 1-46-16,0 3-51 0,-4 2-33 0,2 0-27 16,-5 0-49-16,2 0-103 0,-6 24-179 0,1-24 17 15,-1 19 97-15</inkml:trace>
  <inkml:trace contextRef="#ctx0" brushRef="#br0" timeOffset="63529.93">16855 7875 3436 0,'0'-7'17'0,"23"-1"54"0,-9 0 64 15,0 3 62-15,-3-3 37 0,-2 1-14 0,-9 3-26 16,16 1-39-16,-16 2-38 0,8-1-25 15,-8 1-34-15,0 0-22 0,0 0-17 0,0 1-17 16,0 0-11-16,0 0 4 0,0 0-1 0,0 0 1 16,0 0 5-16,-22 18-2 0,22-18 0 0,0 18 4 15,-12-18-1-15,12 25-2 0,-13-11-3 0,13-1-3 16,-9 2 2-16,9 0-1 0,0 1 4 0,-3 0 4 16,3 1-7-16,0-1 6 0,0-1-2 0,0 0 7 15,0 0-3-15,0-2-4 0,15 0 5 0,-15-3-16 16,0-2 10-16,0 0 3 0,0-2-7 0,0-1 12 15,0-2-2-15,0-2 6 0,0 0 2 0,0-1 0 16,0 0 4-16,0 0-10 0,0 0-2 16,0-25-6-16,0 25 2 0,0-33-2 0,-18 12 8 0,18-3-1 15,-11-2-6-15,11-1 6 0,0-1-4 0,0-1-1 16,0 1 3-16,0 0-10 0,0 0 1 16,0 1 3-16,17 1-2 0,-17 2 9 0,22 1 0 15,-22 2-6-15,23 2 5 0,-12 1-5 0,1 3 1 16,2 1 0-16,-1 2-2 0,-3 2 3 0,4 3-9 15,-1-2 5-15,-4 5-3 0,2 0-6 0,-2 2 5 16,-1 2-3-16,0 0-6 0,-2 0-1 0,-3 0-35 16,5 0-3-16,-5 19 2 0,-1-19-20 0,-2 19 14 15,1-19-22-15,-1 27-28 0,0-11-8 0,0 1-24 16,0 1-27-16,-19-1-26 0,19 0-41 0,-21 0-31 16,21 0-38-16,-28-1-54 0,12-1-80 15,1-1-180-15,1-2-1 0,3-4 116 0</inkml:trace>
  <inkml:trace contextRef="#ctx0" brushRef="#br0" timeOffset="63909.9">17103 7787 3119 0,'17'-4'11'16,"2"0"33"-16,-3 0 47 0,-2 0 45 0,0-2 29 16,-4 2 1-16,1 1-21 0,-5 1-30 0,-1 0-38 15,-5 1-32-15,3 1-31 0,-3 0-14 0,0 0-7 16,0 0 2-16,0 0 4 0,0 0 4 15,0 16 0-15,0-16 0 0,0 19-2 0,0-19-6 16,-14 27 6-16,14-12-4 0,0 0 3 0,0 1-3 16,0 0 0-16,-11 1 0 0,11-2-2 0,0 1 5 15,0 0 1-15,-6-2-1 0,6 1 0 0,0-3-25 16,0-1-12-16,0-2-4 0,0-1 2 0,0-2 26 16,0-2 11-16,0-1 8 0,0-2 3 0,0-1 3 15,0 0-4-15,0 0-2 0,0 0-28 0,0-17-7 16,0 17-2-16,0-21 1 0,0 8 26 0,0-3 6 15,0-2-1-15,0 1 4 0,0 0 3 0,0-2 15 16,0 2 3-16,17 0 4 0,-17 1-2 0,11 1-19 16,-11 1 4-16,17 1-8 0,-6 0-3 0,0 3-3 15,0 0-1-15,1 3-3 0,1 0 1 16,-2 1-4-16,-2 3-20 0,2 1-43 0,-5 1-69 16,3 1-66-16,-3 0-57 0,2 0-38 0,-3 0-19 15,0 0-56-15,1 23-145 0,-3-23-110 0,-2 17 89 16</inkml:trace>
  <inkml:trace contextRef="#ctx0" brushRef="#br0" timeOffset="64281.4">17465 7855 2993 0,'16'-13'2'0,"-2"13"18"0,0-7 27 0,-4 7 28 16,-3-8 22-16,3 8 1 0,-6-5-14 0,0 5-22 15,-1 0-19-15,-1 0-25 0,-1 0-14 0,-1 0-8 16,4 0-9-16,-4 0 7 0,1 0 2 0,-1 0 1 16,3 0 3-16,5 22-2 0,-3-22-2 0,-1 20 2 15,2-7 2-15,-2 1 0 0,-1 1-2 0,3 0 2 16,-6-1-2-16,0 0 4 0,0 0 4 0,0 0-4 16,0 0 0-16,0-3 0 0,0 2 0 15,-23-5 4-15,23 1 0 0,-16-3 0 0,16-1-1 0,-19-1-5 16,5-2 2-16,1-2-9 0,2 0 1 0,-6 0 0 15,6 0-5-15,-5-23 7 0,1 23 2 16,1-22 0-16,1 9 4 0,2-1 1 0,-1 0-3 16,7 2 2-16,2-2-4 0,0 2 0 0,3 0 0 15,0 1 1-15,0 1 1 0,20 0 0 0,-20 2-6 16,19-1 1-16,-19 2-4 0,25 1-33 0,-25 1-48 16,23 2-75-16,-11 0-92 0,-1 1-77 0,-1 2-128 15,1 0-165-15,-4 0 18 0,-1 0 108 0</inkml:trace>
  <inkml:trace contextRef="#ctx0" brushRef="#br0" timeOffset="65138.3">17692 7626 3000 0,'11'-5'29'0,"-4"-1"23"16,1 1 39-16,-2 1 37 0,2 0 3 0,0-2 1 16,-7 3-24-16,7 1-33 0,-8 1-33 0,0 0-22 15,0 1-14-15,0 0-12 0,0 0-1 0,0 0 3 16,0 0 30-16,0 0 16 0,0 22 1 0,0-22-3 15,-17 24-30-15,17-7-7 0,0 2 3 0,0 2 1 16,-14 1 17-16,14 2 3 0,0 1 3 16,0 0-2-16,0 1-17 0,0 1-8 0,0 0-6 15,0-1 2-15,0-2 2 0,0 0 2 0,0-3 4 16,0 0-8-16,14-2-1 0,-14-3 0 0,0-3 6 16,0-2 6-16,0-4 2 0,0-1 4 0,0-3-4 15,0-2 37-15,0-1 55 0,0 0 1 0,0 0-4 16,0 0-39-16,0-26-59 0,0 26-2 0,0-30 0 15,0 11 0-15,0-1 0 0,0-2-2 0,0 1-3 16,17 0 3-16,-17 1 20 0,0 3 24 0,11 1 15 16,-11 2 5-16,11 2-20 0,-11 1-24 0,15 2-14 15,-15 2-6-15,13 2-1 0,-10 2-1 0,8-1-1 16,-8 2-6-16,0 1 5 0,8 1-15 0,-8 0 9 16,2 0 6-16,4 0-2 0,-4 15 11 15,4-15-7-15,-1 17-1 0,-1-17-4 0,0 20 6 16,0-8 0-16,-2 0 3 0,-2 0-4 0,0 1 1 15,0 0 4-15,-3-1-1 0,0 1 1 0,0 0-6 16,0 0-41-16,-17-1-17 0,17-1-23 0,0 1-34 16,-23-2 12-16,23 0-21 0,-17-2-8 0,17-1-14 15,-25-2-16-15,16 1-10 0,-5-3-16 0,0-2-11 16,0-1-35-16,3 0-46 0,0 0-75 0,-6-18-133 16,5 18-139-16,1-27 92 0</inkml:trace>
  <inkml:trace contextRef="#ctx0" brushRef="#br0" timeOffset="65370.31">17925 7640 2531 0,'10'-5'24'0,"3"0"16"0,-5 2 24 16,1 2 30-16,-4-2 2 0,-1 2 3 0,1 0-11 16,-2 1-23-16,0 0 8 0,-3 0 14 0,2 0 9 15,-1 0 5-15,2 22-33 0,3-22-28 0,-1 18-21 16,-3-5-11-16,4 0-1 0,-3 3-3 0,0-1-2 15,-1 0 1-15,1 1-1 0,-3 2 4 0,0-1-2 16,0 1-1-16,0 1 1 0,0 2-5 16,0-1-54-16,0 3-61 0,0-2-70 0,0 1-81 15,0-1-33-15,-17 1-47 0,17-2-113 0,0-4-149 0,0-3 58 16,-7-3 108-16</inkml:trace>
  <inkml:trace contextRef="#ctx0" brushRef="#br0" timeOffset="66315.25">18029 7958 3203 0,'17'-9'39'0,"-7"-1"40"0,6 3 53 16,-4-2 64-16,2 1 3 0,0-1-8 0,0 2-29 16,0 3-26-16,-3 0-19 0,-3 1-15 0,1 0-17 15,-6 2-34-15,2-1-25 0,0 1-17 0,-5 1-7 16,3 0-7-16,-3 0-2 0,0 0-1 0,0 0 4 16,0 0 1-16,0 0 1 0,0 0 4 0,0 0-4 15,0 0 1-15,0 0 0 0,0 0 3 16,0 0 0-16,0 0 3 0,0 0 5 0,3 0-5 15,-3 0 3-15,8 0-3 0,-2 0-4 0,-3 0-2 16,8 0-1-16,-7-13-3 0,9 13-1 0,-4-13 1 16,-3 13 0-16,1-16 2 0,0 7-20 0,-4-1-4 15,-1-1-3-15,0 0-2 0,2 1 22 0,-4 0-5 16,3 0 0-16,-3 3-11 0,0 0-15 0,0 2-18 16,0 2-30-16,0 0 11 0,0 3 18 0,-17 0 21 15,17 0 33-15,-25 0-20 0,10 17-13 16,-1-17-2-16,-2 21-19 0,-1-7 18 0,-1 1 9 15,4 2 5-15,4 0 18 0,1 1 5 0,0 1 3 0,5-2-5 16,1 0 3-16,2-1 0 0,2-2 3 16,1-1 4-16,0-2 0 0,0-1 2 0,0-3 3 15,23-1-2-15,-23-1 3 0,17-2-4 0,-17-1-4 16,28-2 2-16,-12 0 0 0,1 0-1 0,3 0 1 16,-3-19 1-16,2 19-3 0,-6-20 3 0,9 20-1 15,-9-25 0-15,2 10-5 0,-4-1 4 0,1 0 3 16,1 0-2-16,-7 1 1 0,0-1 7 0,-1 2 6 15,-2 0 3-15,-1 2 6 0,-2-1-3 0,1 5-4 16,-1 0 1-16,0 2-8 0,0 1-6 0,0 2-14 16,0 2-1-16,0 0 0 0,0 1-3 0,0 0 4 15,0 0 2-15,0 0 0 0,0 0 2 16,0 16 1-16,0-16-3 0,-15 19 8 0,15-19-4 16,0 24 2-16,-8-8 3 0,8-1-4 0,0 1 6 15,0 0-1-15,-8 2-4 0,8-2 0 0,0 1-3 16,0-2 2-16,0 0-2 0,0-1-11 0,0-2-14 15,0-1-5-15,16-2 7 0,-16-2 14 0,0-2 23 16,0-2 2-16,15-1-1 0,-15-2-3 0,0 0-11 16,11 0 2-16,-11 0 2 0,9-16-2 0,-9 16 2 15,5-18-4-15,-5 18-4 0,5-25-1 0,-5 10 1 16,0-1-2-16,0 0 2 0,0-1 6 0,0 1-1 16,0 1 2-16,0-1 2 0,0 3-8 15,0 0 3-15,0 3 0 0,0 1 1 0,0 1 3 16,0 3-2-16,0 2-3 0,0 0-4 0,0 2-1 15,0 1-1-15,0 0-2 0,0 0 2 0,14 0-2 16,-14 0 3-16,15 17 4 0,-2-17 0 0,-6 20 3 16,4-20-1-16,3 24-1 0,-3-10 0 0,-3 1 1 15,4 0 0-15,-6-1-26 0,5 2-6 0,-8-4-3 16,8 0-3-16,-9-1 8 0,1-5 0 0,2 2 1 16,-4-4 5-16,1 0 22 0,-1-4 10 0,-1 1 4 15,0-1-2-15,0 0-2 0,0 0-4 0,0 0-16 16,0-20-3-16,0 20 1 0,0-25 2 0,-20 9 13 15,20-2 5-15,0-1-2 0,-16-2-1 16,16 1-3-16,0 3 2 0,0-3 0 0,-9 3-2 16,9 1 2-16,0-1-2 0,0 3 6 0,0 0 9 15,19 3-1-15,-19 0-1 0,17 3-5 0,-17 1-13 16,25 2-1-16,-11 2-3 0,0 3 0 0,3 0 4 16,1 0 2-16,-1 0 1 0,2 26 1 0,1-26-1 15,-1 30-36-15,-2-11-33 0,-3 2-41 0,-3 1-59 16,-3 3-25-16,-1 0-45 0,-2 3-57 0,-2-1-97 15,-3 1-196-15,0 0 27 0,0-4 101 0</inkml:trace>
  <inkml:trace contextRef="#ctx0" brushRef="#br0" timeOffset="77911.17">8454 8736 2157 0,'0'-3'30'16,"0"-2"24"-16,0 0 44 0,0 0 45 0,0 1 6 16,0-1 5-16,17 1-15 0,-17 1-21 0,0 2-5 15,0 0-8-15,0 1-1 0,0 0-5 0,0 0-22 16,0 0-16-16,0 0-29 0,0 0-17 0,0 0-10 16,0 0-9-16,0 0 1 0,0 0-8 0,0 0-2 15,0 0 4-15,0 0 2 0,0 0 9 0,0 17 2 16,0-17 0-16,19 19 0 0,-19-5-7 15,0 1 6-15,23 3-2 0,-23 1-3 0,16 0 5 16,-16 0-6-16,17 0 3 0,-17 0 1 0,14-1-2 16,-14 0 3-16,9-2-6 0,1-3 3 0,-7-1-1 15,4 0 1-15,-2-1 4 0,0-3 3 0,1-1 0 16,0-1 0-16,-1 0 2 0,4-3 44 0,-3-3 20 16,7 0 1-16,2 0 1 0,10 0-47 0,8-21-23 15,2 21 6-15,10-25 20 0,5 11 19 0,9-4 7 16,3 0-10-16,2 0-16 0,3-3-1 0,-4-1-5 15,2 1 6-15,-3 1-12 0,2-3-16 0,0 2-1 16,-4 1-1-16,-2-1 4 0,-4 2 15 0,-3 0 24 16,-6 2 8-16,-7 2 28 0,-7 4-9 0,-11 1-22 15,-2 2-9-15,-7 3-32 0,-3 3-7 16,-6 0-1-16,-2 1-2 0,0 0-2 0,0 1-45 16,0 0-66-16,0 0-63 0,0 0-100 0,-19 0-81 15,19 16-84-15,-30-16-216 0,13 21-213 0,-3-21 126 16</inkml:trace>
  <inkml:trace contextRef="#ctx0" brushRef="#br0" timeOffset="80146.25">15112 8956 2149 0,'0'-12'14'15,"-5"12"1"-15,5 0 8 0,0 0 13 0,0 0 0 16,0 0 18-16,0 0 10 0,0 0 4 0,0 0-1 16,0 0-7-16,0 0-12 0,0 0-12 0,0 0-4 15,0 0-11-15,0 0 0 0,0 0-5 0,0 0 8 16,0 0 8-16,0 0 3 0,0 0 13 0,0 0 0 16,0 0-2-16,0 0 8 0,0 0-4 0,0 0-13 15,0 0-9-15,0 0-16 0,20 0-12 16,-20 0 0-16,16 0-1 0,-16-14 1 0,22 14 15 15,-7 0 5-15,-1 0 4 0,2 0 0 0,-2-12-10 16,3 12 3-16,-2 0 2 0,2 0 4 0,0-6 3 16,2 6-3-16,1-3 1 0,2 3 0 0,-2-3-2 15,5 1 2-15,-2 1-8 0,1-1 0 0,2 1 0 16,2-1-3-16,-2 1-8 0,5-1-5 0,5 1-6 16,-2 1-2-16,2 0 12 0,4 0 21 0,-1 0 8 15,4 0-2-15,-2 0-4 0,2 0-18 16,-2 0-7-16,2 0 2 0,1 0 2 0,-4 0 5 15,3 0 28-15,1 0 5 0,-2 0 7 0,1 0 0 16,-4 0-17-16,0 0 5 0,-2 0-8 0,2 0 6 16,-2 0-4-16,-1 0-5 0,0-14 5 0,-1 14-12 15,-1 0-5-15,5-10-6 0,-5 10-3 0,0 0-2 16,-1-10-1-16,4 10 3 0,1-7-7 0,-3 3 7 16,3 2 15-16,-3-2 3 0,6 1 9 0,-3 0-8 15,6 0-19-15,-4 2-5 0,2-1-2 0,2-1 3 16,1 1 2-16,0 0-4 0,1-1 0 0,-1 1-1 15,3 0 3-15,-3-1 0 0,0 1 1 0,2 0 2 16,-7-1 1-16,2 0-1 0,-1 2 2 0,-4-1-4 16,-1 0-3-16,1 1 1 0,-5 0-4 0,3 1-2 15,2 0 3-15,-2 0-2 0,4 0-2 16,0 0 6-16,5 0-2 0,-3 0 1 0,4 0 3 16,2 15-4-16,-5-15 1 0,3 0 0 0,6 0 1 15,-9 0 0-15,11 0-1 0,-7 0-1 0,6 0-2 16,-4 0 3-16,5 0-5 0,-2 0 4 0,-3 0-4 15,3 0 1-15,5 0 5 0,-5 0-7 0,7 0 5 16,-2 0-2-16,4 0 2 0,5 0 2 0,4 0-2 16,4 0-3-16,-2 0 3 0,7 0-4 0,2 0 0 15,1 0 1-15,-2 0-1 0,3 0 5 0,-1 0-2 16,-3 0 1-16,-1 0-6 0,-2 0 2 16,-1 0 0-16,-4 0 8 0,6 0-1 0,-6 0-1 15,-2 0 7-15,-2 0-12 0,-6-18 1 0,1 18 1 16,-2 0-4-16,-10-11 2 0,-2 11 1 0,-2 0-2 15,-9-11 5-15,-1 11-3 0,-4 0 7 0,-6-8 22 16,2 8 26-16,-10 0 5 0,4-5 0 0,-4 5-27 16,-7 0-27-16,1-2 1 0,-10 2-6 0,2 0 5 15,-3-1-4-15,0 1-2 0,0 0-2 0,0 0-60 16,0 0-68-16,0 0-112 0,0-1-128 0,0 1-72 16,0 0-147-16,-15 0-258 0,15 0 110 0,0 18 130 15</inkml:trace>
  <inkml:trace contextRef="#ctx0" brushRef="#br0" timeOffset="82819.05">8534 9695 2655 0,'0'0'39'0,"0"0"22"0,0 0 24 0,0 0 43 15,0 0 9-15,0 0 18 0,0-14 4 0,0 14-10 16,0 0-7-16,0-13-12 0,15 13-12 0,-15 0-20 16,0 0-34-16,0-10-34 0,0 10-18 0,0 0-12 15,6 0-6-15,-6 0-1 0,0 0 2 0,0 0-4 16,0 0 0-16,0 0 8 0,8 0 2 0,-3 0-1 16,6 0 3-16,-5 21-2 0,6-21-1 0,4 19 2 15,-4-6-5-15,1 0 1 0,-3 2-5 0,1-1 9 16,0 0-2-16,2 0-3 0,-6 0-36 15,4-2-9-15,2 1 1 0,-4-2 1 0,3-1 40 0,1-1 3 16,-4-2 4-16,2-1 2 0,3-2-3 16,-2-2 5-16,-1-2-2 0,5 0-4 0,1 0 3 15,3 0-3-15,-1-23-2 0,5 23 2 0,4-25-1 16,3 9-2-16,5 1 4 0,0-2-2 0,9-2-1 16,0 2-2-16,9-1 1 0,-1 1 5 0,3 0-2 15,0 2 2-15,3-1-62 0,-2 2-55 0,-4 1-41 16,3 0-42-16,-5 2 13 0,-1 3 8 0,-1 0-30 15,-7 2-71-15,-3 2-186 0,-8 0-223 0,-1 1 74 16</inkml:trace>
  <inkml:trace contextRef="#ctx0" brushRef="#br0" timeOffset="83741.67">13917 9695 1920 0,'0'2'20'16,"-2"-1"3"-16,2 0 0 0,0 1 1 0,0-2-30 16,0 0 7-16,0 0 18 0,0 0 24 0,0 0 28 15,0 0 7-15,0 0-5 0,0 0-16 0,0 0-8 16,0 0-13-16,0 0-12 0,0 0-4 0,0 0-7 16,0 0 11-16,0 0 5 0,0 0 4 15,0 0 0-15,0 0-8 0,0 0-4 0,19 0 3 16,-19 0 9-16,21 0 1 0,-5 0 11 0,1 0 0 15,3 0-11-15,4 0-6 0,0 0-14 0,6 0-3 16,1 0-2-16,8 0 3 0,0 0 3 0,7 0-3 16,7 0-3-16,4 0-2 0,13 0-8 0,6-13 0 15,10 13 1-15,8 0-3 0,12 0 3 0,10 0-1 16,7 0-2-16,6 0 1 0,3 0 2 0,1 0 4 16,2 0 17-16,2 0 22 0,-7 0 10 0,1 0 19 15,-7 0-5-15,-3 0 0 0,-9 0-2 0,-5 0-17 16,-13-14-8-16,-7 14-22 0,-8 0-6 15,-9 0-7-15,-9-13-5 0,-5 13 4 0,-10 0-6 0,-4 0 1 16,-5-7 1-16,-2 7-6 0,-9 0 6 16,-1 0-3-16,-8 0-29 0,-2 0-73 0,-8 0-85 15,-1 0-60-15,-5 0-76 0,-1 0-115 0,0 0-241 16,0 16 63-16</inkml:trace>
  <inkml:trace contextRef="#ctx0" brushRef="#br0" timeOffset="84697.35">19485 9826 1550 0,'-18'0'11'0,"18"14"1"0,-7-14 0 0,7 0 0 16,0 0 24-16,-8 0 46 0,8 0 22 0,0 0 24 15,-3 0-15-15,3 0-32 0,-3 0-5 0,3 0-7 16,0 0-3-16,-5 0 3 0,5 0-6 0,0 0 5 16,0 0 10-16,0 0-1 0,0 0-3 15,0 0-15-15,25 0-23 0,-25 0-9 0,32 0 8 16,-4 0 10-16,5 0 20 0,6 0 6 0,3 0-15 15,14 0-16-15,4 0-26 0,5 0-15 0,13 0-4 16,9-11 2-16,8 11-4 0,9 0 2 0,10 0-1 16,7 0-4-16,1 0 8 0,3 0-3 0,-1 0 5 15,1 0 35-15,-3 0 10 0,-1 0 10 0,-4 0 9 16,1 0-23-16,-6 0-1 0,-4 0 8 0,-4 0 4 16,-12 0-6-16,-4 0-2 0,-13 0-14 0,-9 0-15 15,-13 0-3-15,-6 0-9 0,-8 0-7 16,-13 0 2-16,-7 0-22 0,-7 0-81 0,-4 0-88 0,-7 0-87 15,-1 0-72-15,0 0-60 0,0 0-119 0,-21 0-113 16,21 0 89-16</inkml:trace>
  <inkml:trace contextRef="#ctx0" brushRef="#br0" timeOffset="86801.12">10828 10439 1487 0,'-2'0'49'16,"2"0"42"-16,0 0 17 0,0 0 25 0,0 0-30 15,0 0-18-15,0 0-4 0,0 0-4 0,0 0-3 16,0 0-9-16,0 0 4 0,0 0-6 0,0 0 0 16,0 0-9-16,0 0-10 0,0 0-12 15,0 0-11-15,0 0 5 0,0 0 9 0,0 0 12 16,0 0 14-16,0 0 6 0,0 0 1 0,0 0 7 15,0 0-10-15,0 0-2 0,0 0-3 0,0 0-12 16,0 0-2-16,0 0-11 0,0 0-10 0,0 0-5 16,0 0-11-16,0 0-6 0,17 0-3 0,-17 0-2 15,16 0 2-15,-1 0 2 0,2 0 0 0,4 0-4 16,8 0 2-16,2 0 0 0,9 0-2 0,4 0 6 16,2 13-4-16,7-13-1 0,5 0 3 0,4 0-4 15,5 10 2-15,4-10-1 0,0 0 1 0,7 0 14 16,4 0 2-16,8 0-1 0,5 0-5 15,4 0-11-15,10 0-3 0,3 0 4 0,7 0 2 16,4 0-2-16,-1 0-2 0,3 0 2 0,-3 0-2 16,1 0 0-16,-5 0 1 0,-5 0-3 0,4 0 1 15,-7 0 3-15,-5 0 27 0,-5 0 6 0,-7 0 6 16,-5 0-4-16,-12 0-22 0,-9 0-8 0,-11 11-3 16,-16-11 2-16,-7 0-6 0,-8 0 0 0,-11 0-31 15,-8 0-58-15,-3 0-52 0,-3 0-68 0,0 0-55 16,0 0-65-16,-20 0-162 0,20 0-205 0,-22 0 86 15</inkml:trace>
  <inkml:trace contextRef="#ctx0" brushRef="#br0" timeOffset="87621.19">14968 10457 2273 0,'15'3'4'16,"-15"-1"-2"-16,11 1-2 0,-11-3 2 0,0 0 8 16,9 0 25-16,-9 0 22 0,0 0 26 15,0 0 7-15,0 0-8 0,0 0-12 0,0 0-19 16,0 0-19-16,0 0-12 0,0 0-9 0,0 0-8 16,0 0-2-16,0 0-2 0,0 0 6 0,0 0 7 0,0 0 2 15,0 0 9-15,0 0 20 0,0 0 21 16,0 0 16-16,0 0 9 0,20 0-13 0,-20 0-12 15,36 0 1-15,-6 18 8 0,5-18 5 0,7 0 8 16,11 0-5-16,6 10-15 0,8-10 4 0,4 0-6 16,10 0-4-16,4 0-12 0,7 0-25 0,12 0-15 15,6 0-11-15,10-16-1 0,7 16 6 0,3 0 14 16,13 0 4-16,1-11 13 0,8 11 2 0,-1 0 0 16,-2 0-3-16,2-9-5 0,-2 9 10 15,-7 0 0-15,0-6 0 0,-3 6 5 0,-8-3 0 16,-4 0-9-16,-9 1 6 0,-14 0-1 0,-2 0 3 15,-10 1 2-15,-13-1-9 0,-7 0-5 0,-17 0-15 16,-11 1-6-16,-10-1-2 0,-9 2-7 0,-8-1-5 16,-9 1-14-16,-2 0-69 0,-6-2-68 0,0 2-74 15,0 0-99-15,-20 0-72 0,20 0-121 0,-39 0-316 16,17 0 16-16,-9 15 141 0</inkml:trace>
  <inkml:trace contextRef="#ctx0" brushRef="#br0" timeOffset="100645.36">8299 11253 2514 0,'0'0'34'0,"0"0"13"16,0 0 17-16,0 0 30 0,0 0 1 0,0 0 31 15,0 0 36-15,0 0 22 0,0 0 14 0,0 0 6 16,0 0-13-16,0 0-23 0,0 0-20 16,0 0-25-16,0 0-25 0,0 0-19 0,0 0-12 15,9 0-10-15,-9 0 2 0,0 12-6 0,11-12-11 16,-1 0-15-16,-4 11-14 0,2-11-9 0,-1 11-4 15,3-3 0-15,-4 0-2 0,3 3 2 0,-3-2 3 16,-1 4-1-16,0-2 0 0,-4 2-4 0,-1 1 0 16,0 2-1-16,0-1 2 0,0-1 4 0,0 1-8 15,0 0 9-15,-17-2-9 0,17 1 1 0,0-4 1 16,0 0-1-16,-14-1-8 0,14-2-4 16,0-1 3-16,0-4-5 0,0 0 13 0,25-2 1 15,0 0 1-15,4 0 6 0,9-20-4 0,8 20 1 16,12-26 1-16,7 9-10 0,8-3 9 0,3-2-1 15,3 0 2-15,3-2 5 0,4-1-7 0,-6-1 0 16,7 1-7-16,-1-1-18 0,1 0-4 0,-5 2 2 16,3 1 6-16,-6-1 20 0,-3 2 4 0,-7 2-3 15,-4 1-1-15,-14 3 0 0,-7 2-2 0,-12 2-34 16,-10 5-50-16,-5-1-85 0,-6 5-106 0,-3 0-109 16,-7 3-116-16,-1 0-143 0,0 0-231 0,0 0 144 15</inkml:trace>
  <inkml:trace contextRef="#ctx0" brushRef="#br0" timeOffset="101437.11">9917 11521 2242 0,'-5'-1'50'0,"3"0"13"0,2 1 16 15,-3 0 19-15,3 0-26 0,0 0 4 0,0 0-4 16,0 0 8-16,0 0-6 0,0 0 0 0,0 0 4 16,0 0-8-16,0 0-6 0,0 0-4 0,0 0-13 15,0 0-7-15,0 0 42 0,0 0 26 0,0 0 26 16,0 13-1-16,0-13-48 0,17 11-28 15,-17-11-20-15,22 16 2 0,-11-8 15 0,6 1-1 16,2-2-2-16,2 0-13 0,4 0-17 0,2 1 3 16,5-2 12-16,9-1 18 0,4 1 27 0,4-2-13 15,12-1-19-15,9-1-18 0,9-2-25 0,12 0 3 16,16 0 29-16,8 0 26 0,20-16 2 0,10 16 6 16,8-16-11-16,13 16-11 0,8-19-1 0,6 19-5 15,8-20 5-15,0 10-1 0,6 1-4 0,-1 0 3 16,5 0 3-16,2 2 4 0,-1 0 15 0,-2 2 25 15,-9 0 11-15,0 1 11 0,-5 1 0 0,-6 0-6 16,-8 2-1-16,-10-1-22 0,-14 1 8 0,-5 0 3 16,-8 1-22-16,-14 0 7 0,-11-2-1 0,-12 1-13 15,-11-1-11-15,-8 0-12 0,-13 1-19 16,-8-1-18-16,-10-1 2 0,-13 2-6 0,-8 0-1 16,-9-1-3-16,-2 1-6 0,-10 1-1 0,1-2-62 15,-4 1-75-15,0 1-120 0,0-3-130 0,0 3-62 16,-20-2-29-16,20 1-17 0,-20-2-40 0,1 0-66 15,-6-1-199-15,-4-1-126 0,-2 0 174 0</inkml:trace>
  <inkml:trace contextRef="#ctx0" brushRef="#br0" timeOffset="126217.58">11821 8900 1860 0,'0'0'29'15,"-15"0"12"-15,15 15 25 0,-14-15 31 0,14 0 6 16,-14 0 19-16,14 0 8 0,-8 0-3 0,8 9-8 15,-8-9-3-15,8 0-10 0,-3 0-14 0,3 0-16 16,0 0-25-16,0 0-24 0,0 0-15 0,0 0-13 16,0 0-3-16,0 0 1 0,0 0 0 0,0 4 2 15,0-4-1-15,0 0 18 0,0 0 22 0,0 3 15 16,0-2 21-16,22 1-11 0,-22 1-20 16,25-1-8-16,-7 1-13 0,7-1 21 0,5 2 15 15,1-3 4-15,1 1 10 0,4-1-31 0,6-1-12 16,0 0-10-16,7 0-16 0,4 0-3 0,11 0-1 15,3 0-1-15,7 0 1 0,2 0-1 0,6 0 3 16,2 0-6-16,3 0 2 0,2 0 3 0,-6 0-4 16,3 0 3-16,-4 0-1 0,-1 0-5 0,1 0 5 15,-11 0 1-15,1 13-3 0,-8-13 3 0,-9 0-1 16,-8 0 0-16,-10 0-1 0,-6 0-2 0,-9 0-3 16,-11 0 9-16,-6 0-4 0,-5 9 9 0,-22-9-1 15,0 8-2-15,-9-3 1 0,-9 0-2 16,-8 2 4-16,-10 1-2 0,-6-2 0 0,-1 1 2 15,-9-2-2-15,-2 0-2 0,-3 0 0 0,-2-3 1 16,-5-2 0-16,4 0 0 0,-3 0 3 0,4 0-5 16,0 0 2-16,7-17-1 0,6 17-2 0,6 0-1 15,9-18-1-15,12 18-1 0,12 0-3 0,6-13 1 16,12 13-2-16,8 0 1 0,3-8 1 0,0 8 0 16,42-6 1-16,-13 6-1 0,5-7 3 0,13 4-1 15,4 0 2-15,13 0 5 0,2 0-5 0,4 1 3 16,6-1-2-16,7 3-6 0,0-1 6 0,4 0-3 15,-1 1-1-15,-1 0 2 0,-1 0-2 0,-2 0 2 16,-3 0 0-16,-12 0-1 0,-5 0 0 0,-12 0 0 16,-7 0-7-16,-13 15 5 0,-7-15-3 15,-15 0 3-15,-8 0 8 0,0 12 2 0,-39-12 2 16,3 11-2-16,-4-3 1 0,-16 0 0 0,-9 1-4 16,-10-1 0-16,-5-1-15 0,-9-3-15 0,-1-2-2 15,-6 0-6-15,0-2 5 0,-1 0 7 0,7 0 3 16,5 0 8-16,7 0 8 0,7-17 5 0,10 17 7 15,12 0 0-15,15 0 0 0,6-13 2 0,12 13-5 16,10 0-3-16,6-13 3 0,0 13-3 0,25-10-4 16,0 5 2-16,4 0-6 0,7-2 3 0,9 3 1 15,8-1 1-15,1 1-1 0,10 1 1 0,7 0 2 16,2 1-2-16,1 2-1 0,4 0 1 0,1-1-3 16,-7 1 1-16,1 0 2 0,-8 0 0 15,-5 0-4-15,-12 0 1 0,-7 0 1 0,-12 0 0 16,-9 0 2-16,-10 15 4 0,-10-15 3 0,0 0 2 15,-34 0 2-15,6 0 0 0,-11 8-5 0,-11-8 0 16,-9 0-4-16,-6 0 0 0,-6 0 2 0,-1 0-4 16,-4 0 2-16,2 0-14 0,-1 0-5 0,7 0-7 15,4 0-4-15,13-14 3 0,4 14 8 0,12 0 5 16,8 0 6-16,9 0 3 0,7-9-2 0,11 9 3 16,0 0 0-16,0-9 0 0,32 9 3 0,-7-7-3 15,6 4-2-15,5 0 2 0,7 0 2 0,6 2 0 16,3 1 2-16,6 0-2 0,2 0-3 15,9 0 5-15,-4 0-1 0,-2 0 1 0,1 17-2 16,-3-17-4-16,-7 0-1 0,-14 15 3 0,-1-15-1 16,-14 0 0-16,-8 10 5 0,-8-10 3 0,-9 0 6 15,0 6 0-15,-26-6-2 0,4 0-6 0,-9 5-1 16,-9-5 1-16,-5 2 1 0,-6-2 0 0,-8 0 4 16,-5 0-3-16,2 0 3 0,1 0-3 0,-1 0-17 15,8 0-11-15,1 0-7 0,8 0 3 0,9 0 17 16,8-14 15-16,7 14 5 0,7 0 2 0,4 0-6 15,10-14 3-15,0 14-8 0,25-12-4 0,-5 12 8 16,7-15 2-16,5 7 6 0,6-1 4 16,8 3-6-16,9 1-3 0,2 1-2 0,5 1 12 0,2 1 3 15,-1 2-5-15,-2 0 4 0,-7 0-14 16,-2 0-8-16,-15 0 4 0,-6 0-5 0,-8 0-1 16,-12 0 10-16,-6 13-4 0,-5-13 5 0,-24 0 1 15,3 12-7-15,-10-12 9 0,-10 9-10 0,-5-9 8 16,-12 10 0-16,1-10-4 0,-8 8-4 0,-1-8-16 15,-3 5-5-15,-1-3-2 0,1 0 6 0,3 1 4 16,4-2 5-16,6 2-6 0,3-3 2 0,8 2 2 16,9-2-1-16,7 1 7 0,9-1-3 0,7 1 7 15,8-1-1-15,5 0 5 0,0 0-2 0,24 0-3 16,-3 0 2-16,4 0-7 0,13-13 6 0,0 13 2 16,12 0-3-16,3 0 3 0,3 0-2 0,4 0-1 15,5 0-1-15,-1 0 3 0,-7 0 2 16,1 0-3-16,-10 17 1 0,-5-17-3 0,-8 0-5 15,-7 0-3-15,-13 0 0 0,-7 11 0 0,-8-11 5 16,0 0-3-16,-30 0-9 0,6 0-6 0,-8 0-7 16,-3 0 5-16,-10 0 3 0,0 0-4 0,-6 0-9 15,-4 0-13-15,4 0-15 0,-2 0 2 0,5 0 14 16,8-13 17-16,1 13 19 0,8 0 12 0,8 0 1 16,4-13-2-16,11 13-1 0,7 0-2 0,1-9-2 15,0 9-2-15,34 0-2 0,-12-8-7 16,7 8-8-16,8-2 1 0,1 2-19 0,3 0-18 0,4 0-6 15,2 0-17-15,1 15 16 0,-1-15 7 16,-4 0-15-16,-7 18-35 0,0-18-73 0,-8 0-107 16,-5 14-154-16,-8-14 2 0,-8 0 79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06:54:10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2325 4970 2781 0,'0'2'-2'0,"0"1"0"0,0-1-2 0,0-2 1 16,0 0 2-16,0 0 8 0,0 0 30 0,0 0 25 15,0 0 24-15,0 0 8 0,14 0-16 0,-14 0-22 16,0 0-21-16,0 0-16 0,0 0-13 15,0 0 4-15,0 0 4 0,0 0 2 0,0 0 5 16,12 0-5-16,-12 0 0 0,17 0 1 0,-4 0-8 16,0 14 0-16,8-14-6 0,2 0-3 0,3 10 3 15,5-10-3-15,8 6 2 0,8-6 1 0,4 9-2 16,13-9 0-16,10 6 0 0,7-4-3 0,12-1 0 16,13-1 1-16,10 0 1 0,7 0 1 0,15 0-3 15,6 0 1-15,14 0-1 0,12 0 10 0,7 0 35 16,4 0 17-16,5-13 20 0,5 13 14 0,-1 0-9 15,-4 0-5-15,-3 0-4 0,-4 0-16 0,-7 0-11 16,-4 19-3-16,-7-19-5 0,-1 16 2 0,-16-16-1 16,-7 16-5-16,-10-16-9 0,-7 16-11 15,-15-8-11-15,-10 0-6 0,-14-1 1 0,-12 0-2 16,-10 0-1-16,-9-2-19 0,-13 0-60 0,-7 1-64 16,-12-3-51-16,-5 2-53 0,-10 0-26 0,-3 1-39 15,0 0-92-15,-39 0-207 0,10 0-104 0,-15-4 108 16</inkml:trace>
  <inkml:trace contextRef="#ctx0" brushRef="#br0" timeOffset="711.94">1949 6135 2298 0,'11'0'-3'16,"-5"0"0"-16,-3 0 5 0,0 0-1 15,-3 0 18-15,0 0 14 0,0 15 18 0,0-15 19 16,-20 18 17-16,20-18 7 0,-15 19-1 0,15-19-1 16,-21 20-18-16,7-11-14 0,4-9-15 0,-3 14-20 15,2-8-11-15,2 0-9 0,-3-1-4 0,5-2 1 16,-4 1 20-16,7 1 10 0,1-2 17 0,0 2 32 15,3-1 1-15,0 1 6 0,0-1-6 0,23 2-25 16,-4-1-13-16,1 1 3 0,14-1 9 0,3 1 15 16,10-1 8-16,7-2-7 0,10-1-17 0,5-2-22 15,15 0-11-15,9 0-6 0,10 0 14 0,13-17 2 16,12 17-5-16,16-18-8 0,11 18-21 0,8-19 0 16,17 19-1-16,8-14 20 0,9 14 10 0,5-14 3 15,3 14 7-15,3-6-17 0,-2 6-2 16,-2-7 7-16,-4 7 0 0,-3 0 3 0,-5 0-2 15,-8 0-17-15,-7 0 3 0,-7 0-7 0,-13 0-4 16,-9 0 8-16,-15 14-14 0,-13-14 7 0,-20 0-2 16,-16 0-3-16,-19 13-57 0,-15-13-77 0,-16 0-70 15,-18 12-120-15,-12-12-89 0,-4 15-131 0,-27-5-329 16,0-3 95-16,-13 3 151 0</inkml:trace>
  <inkml:trace contextRef="#ctx0" brushRef="#br0" timeOffset="1438.63">2466 7622 2837 0,'-6'0'2'0,"-4"0"2"0,7 0-2 16,2 11 0-16,1-11-2 0,0 0-4 0,0 0 4 15,0 0 13-15,0 0 23 0,0 0 21 0,0 0 20 16,0 0 10-16,0 0-12 0,0 7-18 0,0-7-19 15,18 6-24-15,-18-2-8 0,25 2 0 16,-8 0 21-16,2-1 18 0,6 2 9 0,6-3 6 16,3 0-10-16,12-2-14 0,9 0-11 0,12-2-9 15,10 0-12-15,18 0 13 0,15 0 9 0,14-23-2 16,21 23-3-16,14-23-17 0,17 11-9 0,16 0 1 16,9 1 1-16,10-2-3 0,1 1 3 0,9 1 3 15,-7 2 5-15,-6 1-3 0,-6 0-1 0,-18 1-2 16,-2 3-2-16,-14 0 3 0,-10 4 1 0,-9 0-1 15,-15 0-2-15,-10 0 0 0,-11 0-2 0,-14 21-40 16,-10-21-42-16,-18 16-53 0,-16-16-76 0,-15 16-48 16,-11-16-89-16,-18 17-234 0,-11-17-121 0,0 14 88 15</inkml:trace>
  <inkml:trace contextRef="#ctx0" brushRef="#br0" timeOffset="2031.92">1907 8837 2847 0,'17'1'1'0,"-17"0"-4"0,13-1 0 0,-13 0-2 16,12 0 1-16,-12 0 10 0,8 0 6 0,-8 0 6 15,6 0 2-15,-6 0-1 0,0 0 10 0,3 0 11 16,-1 0 0-16,5 0 0 0,1 0-17 0,3 0-17 15,1 18-1-15,12-18-4 0,7 13 2 0,4-13 0 16,20 11 25-16,7-11 7 0,14 0 7 0,16 0 3 16,16 0-22-16,16 0-11 0,18 0-7 0,25 0-4 15,13-17-6-15,19 17 1 0,20 0 0 16,14-16 10-16,10 16 15 0,9 0 6 0,6-12 5 16,-5 12-4-16,1 0-5 0,-10 0-12 0,-5 0 0 15,-13 0-3-15,-10 0-6 0,-19 0 3 0,-15 15-1 16,-13-15-46-16,-18 0-58 0,-18 21-71 0,-15-21-101 15,-17 15-102-15,-22-15-213 0,-12 18-103 0,-14-8 97 16</inkml:trace>
  <inkml:trace contextRef="#ctx0" brushRef="#br0" timeOffset="2466.54">1755 10329 3969 0,'0'6'-6'0,"12"-3"-31"15,-12 1-13-15,2-2-2 0,1-2 9 16,3 0 26-16,-4 0 14 0,-2 0 2 0,1 0 0 16,-1 0 26-16,2 0 25 0,1 0 20 0,8 0 8 15,0 0-21-15,6 14-27 0,5-14-16 0,7 12-12 16,10-12 0-16,9 12 2 0,6-12-4 0,13 0 1 16,14 0-2-16,10 0 0 0,20 0 16 0,11 0 40 15,23-24 28-15,18 24 23 0,13-30 4 0,17 13-16 16,13 0-3-16,16-1-5 0,7 3 9 0,11 1-14 15,2 1-16-15,0 3-19 0,2 3-27 0,0 7-7 16,-10-4-6-16,-7 4-4 0,-11 0 1 16,-15 0-4-16,-16 16-2 0,-22-16-28 0,-19 0-64 15,-19 17-54-15,-23-17-74 0,-23 0-82 0,-20 0-90 16,-18 12-128-16,-15-12-231 0,-15 0-175 0,-11 0 155 16</inkml:trace>
  <inkml:trace contextRef="#ctx0" brushRef="#br0" timeOffset="14512.12">12233 4427 2365 0,'-11'0'-6'0,"11"0"5"0,0 0-8 15,-7 0 1-15,7 0 14 0,0 0 20 0,0 0 21 16,-1 0 16-16,1 0 12 0,-5 0-5 0,4 0 3 16,-1 0 1-16,2 0-6 0,-1 13 0 0,1-13-6 15,0 0-2-15,0 0-13 0,-2 0-6 0,2 0 4 16,-2 0-12-16,1 0 3 0,-1 0-6 15,1 0-14-15,1 0-2 0,-3 6-2 0,1-6-3 16,2 0 10-16,0 4 6 0,0-4-6 0,0 3-1 16,0-2-5-16,0 1-3 0,0-2 13 0,0 1 9 15,0 1 10-15,0-1 21 0,0-1 9 0,0 3 5 16,0-1-7-16,0 1-8 0,23 2-10 0,-23-1-11 16,30 2-1-16,-8 0-20 0,7 1-9 0,4-1-8 15,12 1-6-15,6 0 4 0,6 0-2 0,5 0 4 16,10 0 14-16,4 2 10 0,5-2 2 0,9 0 1 15,6 3-15-15,3-3-13 0,15 1 17 0,-1 1 31 16,5-2 21-16,-2 0 37 0,1-1 13 0,-9-2 2 16,-10-1 11-16,-8-1-9 0,-14-2-9 15,-14 0-11-15,-7 0-17 0,-15 0-19 0,-10 0-22 16,-6 0-20-16,-10 0-16 0,-7-13-16 0,-4 13 1 16,-2 0-73-16,-1 0-56 0,0 0-69 0,0 0-88 15,0 0-36-15,-20 0-73 0,20 0-72 0,-29 0-110 16,7 0-289-16,2 18 61 0,-2-18 147 0</inkml:trace>
  <inkml:trace contextRef="#ctx0" brushRef="#br0" timeOffset="15528.9">17838 4503 1992 0,'-2'-3'7'15,"0"0"1"-15,1 3 3 0,1 0 1 0,0 0-2 16,0 0 6-16,0 0 11 0,0 0 21 0,0 0 11 16,0 0 14-16,0 0-2 0,0 0-9 0,0 0-5 15,0 14-12-15,0-14-4 0,14 0 4 0,-14 10 5 16,0-10 12-16,0 0 14 0,0 7 11 15,11-7 4-15,-11 0-2 0,6 6-12 0,-1-6-22 16,4 3-14-16,0-1-15 0,5 2-8 0,3-1 7 16,5 1 8-16,9 1 11 0,2 0 17 0,12-1 2 15,4 2 2-15,12-1-1 0,9 0 1 0,7-1 2 16,9-1-4-16,4 0-13 0,11-1-23 0,6-1-23 16,6 0-10-16,11 2 3 0,10-2 3 0,7-1 10 15,0 2 9-15,10-1-2 0,-1-1 3 0,6 4-6 16,2-2-11-16,-3 1-1 0,-3 1-5 0,-7 0 4 15,7 2 2-15,-11-1-6 0,5 1 31 0,-5-3 6 16,-6 1-1-16,-6-3 2 0,-5-1-19 0,-10 0 3 16,-9 0 3-16,-6 0 4 0,-13-19-16 15,-9 19 3-15,-8 0 13 0,-15-19-3 0,-9 19 5 0,-3 0-10 16,-9-14-16-16,-7 14 1 0,-7 0-2 16,-7-7-6-16,-6 7 0 0,-1 0 0 0,0 0-2 15,-5 0-33-15,0 0-40 0,0-4-47 0,0 4-49 16,0 0-35-16,0 0-56 0,-25 0-61 0,25 0-117 15,-36 0-224-15,11 0-55 0,-6 0 110 0</inkml:trace>
  <inkml:trace contextRef="#ctx0" brushRef="#br0" timeOffset="16562.9">9974 5288 1250 0,'0'0'21'16,"0"0"-13"-16,0 0 1 0,0 0 3 0,0 0 2 15,-2 0 37-15,1 0 21 0,1 0 15 0,0 0-10 16,0 0-6-16,0 0-13 0,0 0-5 0,0 0-8 15,0 0-16-15,0 0-4 0,0 0-10 0,0 0-2 16,0 0-3-16,0 0-7 0,0 0 1 0,0 0-19 16,0 0-75-16,0 0-191 0,0 0-202 0,-16 0 15 15</inkml:trace>
  <inkml:trace contextRef="#ctx0" brushRef="#br0" timeOffset="18971.99">15117 5251 1989 0,'0'0'47'15,"0"0"22"-15,0 0 20 0,0 0 20 0,0 0-23 16,0 0-6-16,0 0-4 0,0 0-5 16,0 0-12-16,0 0-3 0,0 0-11 0,0 0-11 0,0 0-10 15,0 0-11-15,0 0-6 0,0 0-3 0,0 0-4 16,0 0-4-16,0 0 3 0,0 0 0 15,0 0-2-15,0 0 7 0,0 0-5 0,0 0 3 16,0 0 16-16,0 0 11 0,0 0 16 0,0 0 17 16,0 0 4-16,0 0 8 0,0 0 0 0,0 0-14 15,17 0-10-15,-17 0-13 0,17 0 3 0,-17 0 3 16,28 10 8-16,-11-10-4 0,8 0-7 0,-1 8 0 16,9-8-12-16,3 4-7 0,1-4-2 0,2 5-8 15,0-5 5-15,7 3 8 0,4-2 0 16,1 0-3-16,-1-1-5 0,1 2-5 0,3-2-4 0,1 1-1 15,4 0-3-15,1-1-1 0,5 1-3 16,10-1-5-16,2 2 2 0,10-1 2 0,3 1 1 16,8-2 6-16,1 2-8 0,9-1 0 0,-1 1 0 15,6 0-1-15,2 0 3 0,1-1-4 0,7 3 0 16,3-1-1-16,-4 2-2 0,6 0 5 0,-4-1-3 16,0 0 0-16,3 0 3 0,-7-1 21 0,-4 0 20 15,-3 0 6-15,-2 0 8 0,-6 0-13 0,-9 1-12 16,-6-1-3-16,-7-1-3 0,-9 0-5 0,-2-2 3 15,-12 0 3-15,-7 0-3 0,-8 0-2 0,0 0-10 16,-14 0-1-16,0 0-5 0,-11-14 3 0,-1 14-8 16,-10 0 3-16,2 0-50 0,-8 0-55 15,-3 0-61-15,0 0-82 0,0 0-32 0,0 0-49 0,0 0-52 16,-20 0-104-16,20 0-216 0,-25 0 97 16,11 0 122-16</inkml:trace>
  <inkml:trace contextRef="#ctx0" brushRef="#br0" timeOffset="20538.57">10094 6135 1938 0,'0'0'16'16,"0"0"-6"-16,0 0 4 0,0 0 6 0,0 0 1 16,0 0 18-16,0 0 12 0,0 0 10 0,0 0 1 15,0 0-5-15,0 0-7 0,0 0-16 0,0 0-7 16,0 0-2-16,0 0-1 0,0 0 8 0,0 0 2 16,0 0 0-16,0 0 5 0,14 0 3 0,-14 0 3 15,10 0 2-15,-10 0 3 0,19 0 1 0,-7 0 7 16,2 0 3-16,2 0-1 0,1 0-7 15,2 0-12-15,1 0-7 0,5 0 4 0,-4 0 7 16,7 9 12-16,2-9 12 0,1 0-7 0,1 0-2 16,3 0-10-16,5 5-8 0,0-5 4 0,1 4-3 15,2-4 3-15,4 4-6 0,2-2-3 0,6 0-6 16,1 0-12-16,4 2-4 0,8-2-13 0,4 1 1 16,7-2-4-16,3 0 1 0,7 1 22 0,-1-2 4 15,2 0 3-15,2 0 1 0,-1 0-21 0,3 0-6 16,0 0-2-16,7 0-3 0,-2 0 2 0,7 0-3 15,6 0 5-15,3 0-1 0,-1 0 21 0,4 14 16 16,0-14 1-16,-1 0 11 0,-2 16-8 16,-4-16-15-16,-2 12-3 0,-2-12-8 0,-6 12-12 15,-3-12 6-15,-5 6 15 0,-8-6 15 0,-7 6 5 16,-5-6-3-16,-9 2-4 0,-5-2-14 0,-11 0 2 16,-2 0-7-16,-12 0-12 0,-4 0 7 0,-5 0-13 15,-8 0 1-15,-6 0 1 0,-5 0-12 0,-3 0-7 16,-3 0-42-16,0 0-46 0,0 0-58 0,0 0-70 15,0 0-59-15,0 0-72 0,-20 0-87 0,20 0-206 16,-27 0-121-16,13 0 116 0</inkml:trace>
  <inkml:trace contextRef="#ctx0" brushRef="#br0" timeOffset="27832.97">19044 6189 2208 0,'-5'-2'-3'15,"2"0"5"-15,1 0 1 0,-1 0 3 0,3-1 8 16,0 2 11-16,0 0 30 0,0-1 22 15,0 2 20-15,-3 0 6 0,3-1-13 0,0 0-13 16,0 1-15-16,0-2-22 0,0 2-16 0,0 0-9 16,0 0-4-16,0-1 7 0,0 1 12 0,0 0 7 15,0 0 10-15,0 0 8 0,0 0 0 0,0 0 5 16,0 0 1-16,0 0 0 0,0 0-6 0,0 0-11 16,16 0-11-16,-16 0-16 0,17 0-8 0,0 0 4 15,1 0 16-15,12 0 6 0,4 0 16 0,10 0 3 16,4 0-20-16,8 0-11 0,10 0-15 0,12 0-14 15,1 0 4-15,16 0-3 0,6 0 0 0,9 0 9 16,8 0 16-16,3 0 9 0,8 0 7 16,-4 0-3-16,6 0-22 0,1 0-4 0,0 0-4 15,0 0-6-15,1 0 5 0,-2 0 22 0,4 0 10 0,-5 0 2 16,-3 0 9-16,-4 0-16 0,-8 0-8 16,-7 0 1-16,-2 0-8 0,-10 0-3 0,-7 0 1 15,-9 0-3-15,3 0-2 0,-13 0-10 0,2 0 0 16,-8 0-1-16,-3 0 1 0,-10 0 3 0,-6 0-5 15,-6 0 3-15,-7 0-2 0,-8 0 0 0,-9 0-2 16,-4 0-1-16,-3 0-2 0,-7 0-24 0,1 0-39 16,-2 0-9-16,0 0-58 0,0 0-36 0,0 0-42 15,0 0-91-15,-28 18-80 0,9-18-182 0,-6 21-159 16,-6-21 100-16</inkml:trace>
  <inkml:trace contextRef="#ctx0" brushRef="#br0" timeOffset="28817.38">9980 6857 1822 0,'0'8'0'0,"0"-8"-3"0,0 0 3 16,0 4 1-16,0-4 6 0,0 0 16 0,0 0 22 15,0 0 25-15,0 0 18 0,0 0 9 0,0 0-9 16,0 0-18-16,0 0-14 0,0 0-20 0,0 0-14 16,0 0-9-16,0 0-7 0,0 0 3 0,0 0 7 15,0 0 8-15,0 0 1 0,0 4 7 0,19-2-3 16,-19 0 4-16,26 1 2 0,-4 1 4 0,4 0 8 15,5 1 8-15,5 1 9 0,9-4-3 0,6 3-6 16,8-1 6-16,10-1 0 0,2-2 7 16,11 1 12-16,7 0 0 0,7-1 10 0,5-1-17 15,8 0-28-15,9 0-22 0,6 0-28 0,3 0 1 0,6 0 4 16,3 0 2-16,0 0 26 0,5 0 13 16,-7-14 7-16,-2 14 13 0,-10 0-20 0,-7-10-10 15,-8 10 6-15,-12-9-7 0,-10 9 4 0,-12-9-5 16,-14 5-5-16,-6 0-12 0,-16 0-2 0,-7 1-4 15,-7 0-6-15,-6 2 1 0,-9-1-33 0,1 1-43 16,-7-1-55-16,-2 2-62 0,0 0-37 0,0 0-33 16,0 0-50-16,-25 0-98 0,25-1-228 0,-33 0-18 15,13-2 105-15</inkml:trace>
  <inkml:trace contextRef="#ctx0" brushRef="#br0" timeOffset="30137.35">13851 6980 2010 0,'-1'0'38'0,"-1"0"4"15,2-4 6-15,0 4 5 0,0 0-38 0,0 0-3 16,0-4 1-16,0 4 4 0,0 0 13 0,0 0 13 16,0 0 3-16,0 0-2 0,0 0-3 0,0 0-8 15,0 0-13-15,0 0-4 0,0 0-11 0,0 0-9 16,0 0 6-16,0 0-4 0,0 0 4 15,0 0-1-15,0 0-5 0,0 0 5 0,0 0-1 16,0 0 9-16,0 0 0 0,0 0-3 0,0 0 3 16,0 0-8-16,0 0 2 0,0 0-1 0,0 0 4 15,0 0 2-15,0 0 13 0,0 0 5 0,0 0-3 16,0 0 2-16,0 0-6 0,0 0-2 0,0 0-1 16,0 0-1-16,0 0-7 0,0 0-2 0,0 0 0 15,0 0 0-15,0 0 1 0,0 0 6 0,0 0-5 16,0 0-1-16,0 0-2 0,0 0-4 0,0 0 5 15,0 0 9-15,0 0 20 0,0 0 6 0,0 0 3 16,0 0 0-16,16 0-11 0,-16 14-1 16,9-14 5-16,-9 0-1 0,13 0 1 0,-13 0 1 15,4 7 0-15,-4-7-3 0,0 0 2 0,6 0-3 0,-6 0-12 16,4 0-3-16,-1 0-10 0,0 0-7 16,6 0-1-16,-3 0 1 0,5 0 4 0,0 0 19 15,1 0 9-15,-1 0 8 0,5 13 6 0,-1-13-1 16,4 0 3-16,-2 0-2 0,5 0-6 0,-2 8-16 15,6-8-8-15,5 0-2 0,0 0 7 0,2 3 12 16,7-3 4-16,2 3-6 0,2-2-6 0,2-1-5 16,7 0-6-16,0 0-3 0,7 0-6 0,9 2-9 15,1-2-1-15,9 0 5 0,8 2 3 0,6-2 20 16,6 2 1-16,5-2 3 0,6 2-5 16,1-2-14-16,3 1-6 0,1-1-3 0,5 1-5 15,4-1 2-15,6 0 1 0,1 2 0 0,7-2 2 16,3 1-1-16,2-1 2 0,8 0-4 0,2 2 5 15,2-2-4-15,5 0-3 0,-3 0 2 0,1 0-2 16,1 0 2-16,5 0-1 0,-4 0-1 0,5 0 1 16,-10 0-3-16,2 0 4 0,-2 0 3 0,-3 0-2 15,0 0 4-15,-11 15-4 0,-4-15 23 0,-7 0 11 16,-10 0 4-16,-7 9 6 0,-15-9-16 0,-3 0-8 16,-16 0-1-16,-6 0-6 0,-13 0-6 0,-7 0 1 15,-9 0 1-15,-6 0 8 0,-5 0 4 0,-10 0 4 16,-6 0-6-16,-6 0-5 0,-3 0-13 15,-5 0-2-15,0 0 1 0,-3 0-4 0,0 0 3 16,0 0-2-16,0 0 3 0,0 0-1 0,0 0 5 16,0 0-6-16,-17 0 1 0,17 0 3 0,0 0-14 15,-17 0-10-15,17 0-8 0,-17 0-14 0,17 0 1 16,-17 0 12-16,8 0-7 0,-1 0-2 0,3 0-8 16,-4 0-37-16,4 0-25 0,0 0-39 0,0-17-42 15,0 17-42-15,2 0-55 0,-3 0-66 0,1 0-117 16,5-10-250-16,-4 10 89 0,3 0 121 0</inkml:trace>
  <inkml:trace contextRef="#ctx0" brushRef="#br0" timeOffset="31280.93">9569 7951 2500 0,'-13'1'5'0,"7"0"5"16,-2-1 28-16,5 0 20 0,2 0 8 0,1 0 17 16,-2 0-9-16,2 0 4 0,0 0 1 0,0 0 3 15,0 0 1-15,0 0-9 0,0 0 7 0,0 0-11 16,0 0-6-16,0 0 3 0,0 0 3 0,0 0 8 16,0 0-1-16,0 0-18 0,0 0-22 0,19 0-20 15,-19 0-16-15,26-12 6 0,-10 12-5 0,6 0-2 16,7 0 5-16,10-9-6 0,6 9 0 0,8 0 3 15,9-4-2-15,9 4 0 0,11-3 3 0,12 1-3 16,11 1-1-16,8 1-2 0,12-1-1 0,10 1 0 16,4 0-3-16,13 0 4 0,4 0-1 15,-1 0 1-15,0 0 0 0,0 14 2 0,-1-14-2 16,-5 0 2-16,-8 0 21 0,-4 11 21 0,-10-11 3 16,-6 0-4-16,-11 0-16 0,-7 9-20 0,-13-9 2 15,-9 0 4-15,-15 0-1 0,-8 0-6 0,-16 0 2 16,-10 0-29-16,-5 0-78 0,-12 0-99 0,-5 0-150 15,-4 0-125-15,-6 0-183 0,0 0-146 0,0 0 143 16</inkml:trace>
  <inkml:trace contextRef="#ctx0" brushRef="#br0" timeOffset="35943.99">14142 7861 4691 0,'15'0'23'0,"-1"-16"67"0,-4 16 95 15,2-18 119-15,2 18 88 0,-8-18 30 0,0 18-19 16,-4 0-58-16,-2 0-77 0,0-9-85 0,0 9-77 16,0 0-68-16,0 0-41 0,0 0-10 15,0 0 17-15,0 0 46 0,-17 27 14 0,17-10 1 16,0 7-19-16,-20 3-30 0,20 5 13 0,-16 6 10 15,16 5 8-15,-12 2-13 0,12 3-15 0,-10 2-14 16,4 0-7-16,0-3-1 0,1-2 0 0,1-3-2 16,-3-8 5-16,6-7 1 0,-5-4 3 0,4-7 7 15,-3-6 6-15,4-4 12 0,-1-3 21 0,2-3-2 16,0 0-5-16,0-23-17 0,0 5-25 0,0-5-5 16,-1-7 2-16,1-4 1 0,0-10-4 15,0-1 8-15,0-4-7 0,0-1 3 0,0-1 4 0,0 3-7 16,17 0 6-16,-17 2-1 0,15 6 0 15,-15 1 1-15,19 5-1 0,-7 4-1 0,6 2 1 16,-1 4 24-16,4 3 6 0,0 2 2 0,5 3-1 16,-4 4-24-16,4 2-8 0,0 3 0 0,-2 2 0 15,4 2 0-15,-2 3 0 0,0 0 0 0,4 0 0 16,-2 27 0-16,1-11 0 0,-2 3 0 0,-6 3 0 16,0 5 0-16,-3 3 0 0,-8 4 0 0,-4 0 0 15,-3 2 0-15,-3 1 0 0,0 3 0 0,-26 1 0 16,26 2 0-16,-38 1-2 0,13-3-65 0,-3-1-56 15,-3 0-78-15,0-3-93 0,-1-3-53 0,1-4-123 16,0-4-103-16,0-4-35 0,1-3-11 0,8-3 34 16,-2-5 32-16,3-3-43 0,4-3-156 0,0-5-118 15,6 0 151-15</inkml:trace>
  <inkml:trace contextRef="#ctx0" brushRef="#br0" timeOffset="36347">14685 8099 4023 0,'19'-4'4'0,"2"0"29"0,-5-1 52 0,-1 1 70 15,1-4 57-15,-5 3 27 0,0 2-1 0,-2 0 9 16,-1 2 13-16,-7 1 11 0,2 0-23 0,2 0-70 16,-5 0-70-16,2 0-74 0,-1 0-30 15,-1 0-16-15,0 0-8 0,0 0 9 0,0 0 0 16,0 0 49-16,0 0 32 0,0 18 3 0,0-18-4 15,0 24-40-15,0-7-26 0,0 3-5 0,0 2-1 16,0 1 3-16,0-1-2 0,0 2 1 0,0 1 0 16,0-1 3-16,0-1-2 0,0 0-1 0,-23-2-2 15,23-2-6-15,0 1-43 0,-16-5-35 0,16-1-40 16,-18-3-53-16,18-3 27 0,-17-3 8 0,4-2 19 16,-1-3 22-16,3 0-6 0,-4 0 14 0,-4-23 17 15,1 23 31-15,1-31 21 0,-1 12 13 16,5-2 21-16,-3 0-7 0,5 0 8 0,6-1-4 0,4 0 0 15,1 1 5-15,0 1 5 0,17-1 11 0,-17 2-11 16,31 0 0-16,-12 3-16 0,1 2-4 16,0 2 1-16,-3 2-4 0,2 2 1 0,-4 4-45 15,1 0-91-15,-5 3-90 0,-2 1-86 0,-9 0-63 16,8 0-41-16,-8 17-54 0,0-17-145 0,0 23-261 16,0-23 131-16</inkml:trace>
  <inkml:trace contextRef="#ctx0" brushRef="#br0" timeOffset="36964.54">14873 8191 4409 0,'18'0'3'0,"0"-21"-4"16,-6 21 21-16,0 0 37 0,2-20 32 0,-9 20 30 16,0 0 10-16,-4 0-24 0,-1 0-34 0,0 0-24 15,0 0-37-15,0 0-5 0,0 0 66 0,0 0 23 16,0 17 4-16,-14-17-7 0,14 33-68 0,0-11-24 15,0 4 4-15,0 3-1 0,-12 0 0 0,12 0-3 16,0 2-5-16,0-1 7 0,0 2-3 0,-6-3 7 16,6 1 0-16,-5-3-9 0,5-3 4 0,-2-1-1 15,1-6 5-15,-2-2-4 0,3-5 12 0,-2-1 7 16,2-6 4-16,0-1 5 0,0-2-5 16,0 0-11-16,0 0-8 0,0 0-16 0,0-23-27 15,0 23 3-15,0-31 4 0,0 11 12 0,14-3 22 16,-14-5-11-16,0 0 3 0,0-3 7 0,9-1-7 15,-9 1 6-15,0-3 2 0,14 2-5 0,-14 2 8 16,11 1 0-16,-6 2 1 0,3 3 13 0,-2 4-2 16,2 3 9-16,-4 3-5 0,1 4-12 0,1 2-9 15,-3 4-17-15,0 2-9 0,-1 1 1 0,0 1 12 16,-1 0 3-16,5 20 13 0,-1-20-4 0,1 35-3 16,3-11 4-16,1 3-5 0,-2 4-7 0,4 2-30 15,-4-1-18-15,3 0-25 0,-7-2-22 0,4-3 15 16,-3-2 3-16,1-2 12 0,-3-4 22 0,0-3 12 15,-1-4 11-15,-1-2 16 0,1-4 11 16,-2-3 6-16,0-2 5 0,0-1 2 0,0 0-7 16,0 0-21-16,0-17-4 0,0 17-2 0,0-27 3 15,0 10 22-15,0-4 0 0,-14-2-3 0,14-2 5 16,0 0 6-16,0-1 22 0,0 1 13 0,0-1 5 16,0 2 19-16,20 0-16 0,-20 2-9 0,17 1 9 15,-17 2-18-15,19 4 2 0,-19-1-6 0,24 5-16 16,-14 2-8-16,2 2-12 0,-2 3-2 0,-1 4 0 15,2 0 2-15,-2 0 6 0,0 24 2 0,4-6-6 16,-4 6-36-16,0 4-36 0,2 5-37 16,-6 3-35-16,3 3-21 0,-5 2-35 0,-2 0-48 15,-1-2-54-15,0 1-44 0,0-2-37 0,-25-2-48 16,25-3-157-16,-20-2-99 0,20-6 108 0</inkml:trace>
  <inkml:trace contextRef="#ctx0" brushRef="#br0" timeOffset="37400.69">15443 8325 3025 0,'1'-16'1'16,"7"1"-1"-16,-5 3-12 0,-3 2-10 16,3-1-1-16,-1 4-2 0,-2 4 15 0,0 1 9 15,0 1-4-15,0 1 3 0,-21 0-2 0,21 0 1 16,-20 0 1-16,20 0-15 0,-23 0-20 0,9 16-16 15,0-16-7-15,2 0 9 0,1 20 16 0,-3-20 10 16,1 15 9-16,-1-15 9 0,3 13-2 0,2-13 8 16,-2 14-1-16,5-7 0 0,-2-1 5 0,7 1-3 15,-1-3 4-15,2 2-7 0,0-2 6 0,0 0 5 16,19-2 17-16,-19-1 31 0,25-1 11 0,-10 0 19 16,-1 0-10-16,5 0 0 0,-2 0-7 0,-2 0 6 15,1-21 7-15,-1 21 5 0,1-14 13 16,-2 14-7-16,-3-17 13 0,-2 7-22 0,0 0-2 15,-1 1 2-15,2-1-28 0,-6-1-10 0,4 1-10 16,-3 1-6-16,-2 1 6 0,1 2 5 0,-1-1-12 16,1 4-15-16,-4-1-14 0,1 3-5 0,-1 0-4 15,0 1-5-15,0 0 7 0,0 0 0 0,0 0 3 16,0 26 7-16,0-26-3 0,0 29 3 0,0-7-3 16,-15 2 3-16,15 3-3 0,0 3-4 0,0 1-4 15,0 2-62-15,-13-2-55 0,13 2-63 0,0-3-81 16,0 0-36-16,0-2-56 0,0-3-121 0,0-2-206 15,0-6 32-15,0-3 113 0</inkml:trace>
  <inkml:trace contextRef="#ctx0" brushRef="#br0" timeOffset="37599.51">15598 8385 3926 0,'11'-15'4'15,"-5"1"0"-15,3 1 3 0,-3 3 15 0,7-3 21 16,-10 6 17-16,3 3 7 0,-4 2-11 0,-2 2-30 15,0 0-25-15,0 0-6 0,0 0-6 0,0 0 8 16,0 22 5-16,0-7 0 0,0 3 3 0,-17 4-1 16,17 4-1-16,0 5-3 0,0 2-3 0,-13 0-3 15,13-1-61-15,0 1-66 0,0-2-88 0,0-3-106 16,0 0-70-16,-9-5-130 0,9-4-260 0,-3-4 65 16,0-7 134-16</inkml:trace>
  <inkml:trace contextRef="#ctx0" brushRef="#br0" timeOffset="37740.96">15705 8090 3510 0,'9'-19'-3'0,"-9"4"-5"0,0 2-3 0,0 3-2 16,0-1-11-16,0 4-36 0,0 2-59 0,-22 4-78 16,22 1-70-16,-18 0-72 0,18 0-149 0,-22 17-180 15,22-17 84-15</inkml:trace>
  <inkml:trace contextRef="#ctx0" brushRef="#br0" timeOffset="38199.94">15747 8224 3859 0,'14'0'5'0,"-3"-20"60"0,3 20 60 0,0-20 49 16,1 6 43-16,-1 3-21 0,-2 11 4 0,-7-15 18 15,1 15-5-15,-1-10-31 0,-3 10-68 0,-2-7-73 16,0 7-50-16,0 0-10 0,0 0 1 0,0 0 14 15,0 0 9-15,0 16-4 0,-24-16 1 0,24 24-14 16,-18-7 10-16,18 3-1 0,-21 1 5 16,21 3 4-16,-18 1-13 0,18 3 4 0,-16 2-3 0,16 1-1 15,0-1 0-15,-7 2-20 0,7-3-16 0,0 2-7 16,0-3-8-16,0-2 11 0,27-2 19 16,-27-2 1-16,21-4 8 0,-21-4 8 0,20 0-1 15,-20-7 4-15,15 1 5 0,-15-4 6 0,0-1 1 16,8-2 7-16,-8-1-5 0,0 0-24 0,0 0-6 15,0-18-7-15,0 18 4 0,0-22 19 0,0 6 4 16,-17-1 4-16,17-3 0 0,0-2 0 0,-19 0-2 16,19-4-3-16,-12-1 8 0,12 2-3 15,0-4 3-15,0 1 0 0,0-1-2 0,0-1 4 0,0 1-7 16,0 1 7-16,19 2-8 0,-19 0 4 0,29 3 9 16,-9 3-2-16,0 4-5 0,2 3-1 15,3 5-9-15,-2 5 3 0,4 3-1 0,-4 0-2 16,0 0 7-16,2 29-7 0,-2-7 5 0,-2 2-1 15,-1 4 2-15,-3 4 6 0,-3 3-14 0,-3 2-73 16,-4 0-48-16,-2 1-60 0,-5-2-53 0,0 1-18 16,0-2-58-16,0-1-60 0,-25-1-73 0,25-4-103 15,-29 0-235-15,29-6 79 0,-30-3 138 0</inkml:trace>
  <inkml:trace contextRef="#ctx0" brushRef="#br0" timeOffset="38639.35">17066 7870 4855 0,'19'-21'-1'0,"-1"21"48"0,-1-24 61 16,-3 11 74-16,0-5 77 0,-3 5 32 0,-1 13-3 15,-6-14-27-15,-2 14-61 0,-2 0-83 0,0 0-62 16,0 0-52-16,0 0-15 0,0 0-1 0,0 0 9 16,-20 17 3-16,20-17-3 0,-21 34 7 0,21-10-5 15,-29 8 3-15,15 5 6 0,0 5-1 0,3 7-5 16,11 8 1-16,-15 3-76 0,15 3-97 0,-10 3-122 16,10 1-97-16,-6-2-18 0,6-1 3 15,-5-6 28-15,1-6-12 0,2-6-32 0,-6-6-31 16,7-7-54-16,-4-5-148 0,2-10-107 0,-2-8 126 15</inkml:trace>
  <inkml:trace contextRef="#ctx0" brushRef="#br0" timeOffset="39004.06">17318 8046 4356 0,'26'-30'16'16,"0"4"34"-16,-5 5 56 0,2 3 64 0,-6-1 61 15,-2 6 45-15,-2 3-2 0,-7 6-37 0,-1 0-74 16,-4 2-83-16,-1 2-63 0,0 0-25 0,0 0-9 15,0 0 10-15,0 22 9 0,0-22-3 16,-25 31-1-16,25-11 14 0,-21 2-14 0,21 4 6 16,-24 2 3-16,9 1-19 0,-1 1 9 0,1 0-89 15,2-2-32-15,-2-1-40 0,-1-1-21 0,2-2 67 16,-1-4 23-16,2-3 39 0,1-5 27 0,1-2 21 16,-1-4 18-16,6-3 5 0,1-1 21 0,-1-2 0 15,4 0 4-15,2 0 66 0,0-21 21 0,0 21 25 16,0-20 16-16,0 20-42 0,23-26 9 0,-23 15 15 15,16 11 0-15,-16-19-15 0,19 19-53 0,-19-14-46 16,20 14-25-16,-6 0-16 0,-5 0 1 16,0 0 1-16,5 0-4 0,-3 24 7 0,3-24-5 0,-5 34 7 15,4-12-1-15,2 2-11 0,-5 3-9 16,-4 0-97-16,5 1-114 0,-7 1-112 0,3-1-88 16,-4-1 9-16,-3-1 23 0,0-1 1 0,0-3-26 15,0-3-44-15,0-3-68 0,0-3-131 0,-22-5-104 16,22-4 131-16</inkml:trace>
  <inkml:trace contextRef="#ctx0" brushRef="#br0" timeOffset="39411.19">17533 8356 4032 0,'21'-21'51'0,"-6"-1"47"0,1 3 64 0,-1 1 51 16,2 1 16-16,-3 0 39 0,-8 3 24 0,4 4 6 16,-7 4-30-16,0 2-86 0,-3 0-90 0,0 4-60 15,0 0-52-15,0 0 0 0,0 0 11 16,0 0-2-16,0 20 20 0,0-20-4 0,0 24-8 15,-16-7 8-15,16 3-4 0,0 2-8 0,-11 1 8 16,11-1-3-16,-9 1-3 0,9 1 11 0,-12-1-6 16,12-2-5-16,-8 0 4 0,5 0 1 0,-3-4-1 15,4-1 4-15,-1-2 0 0,1-4 8 0,1-3 0 16,1-1 4-16,0-3 4 0,0-2-4 0,-5-1 1 16,5 0-7-16,0 0-5 0,0 0-3 0,0-21-1 15,0 21-4-15,0-25 4 0,22 7-2 16,-22-2 0-16,0-2 4 0,9-2-7 0,-9-1 1 15,0-2 4-15,0 0-4 0,11 0 5 0,-11 1 7 16,9 0-4-16,-2 0 5 0,-3 0-9 0,7 4 4 16,-1 1 0-16,4 2-2 0,-5 3 2 0,6 2-12 15,-1 3-4-15,0 2-4 0,0 3 8 0,3 4-10 16,-1 2 1-16,-1 0 9 0,1 0-7 0,1 29 6 16,5-13 4-16,-5 7-16 0,-2 2-86 0,-1 5-41 15,0 2-51-15,-4 2-56 0,4 1 35 0,-10 1-21 16,1 1-21-16,-2 0-18 0,-3-1-41 0,0-1-46 15,0 0-48-15,0-3-66 0,-23-2-170 0,23-3-131 16,-21-6 122-16</inkml:trace>
  <inkml:trace contextRef="#ctx0" brushRef="#br0" timeOffset="39772.44">18181 8365 4299 0,'24'-10'-2'0,"4"1"4"0,-11 1-2 0,5-1 35 16,-12 0 31-16,3 1 24 0,-5 4 21 0,-5 2-28 16,-1 1-29-16,-2 1-22 0,0 0 42 0,0 0 19 15,0 0 15-15,0 27 0 0,-23-27-59 0,23 32-24 16,-19-12-20-16,19 2-7 0,-22 0-1 0,22 0 4 16,-25 1 0-16,11-2 0 0,4-1 0 15,-1 0-7-15,-3-2 6 0,0-2 0 0,0-1-14 16,0-1-30-16,3-4-18 0,-3 0-8 0,5-3 9 15,-4-2 35-15,7-3 15 0,-3-2 18 0,3 0 0 16,-2 0-4-16,5-21 0 0,0 21-7 0,-1-30 2 16,4 11 4-16,0-4-3 0,0-1-2 0,0-3 0 15,0 0 3-15,18 0 5 0,-18-1-5 0,17 0 3 16,-17 3-7-16,18 1-3 0,-18 2 11 0,22 3-4 16,-22 3-6-16,20 4-23 0,-20 2-44 0,16 3-57 15,-16 4-61-15,12 1-59 0,-7 2-64 0,-2 0-54 16,0 19-55-16,2-19-74 0,-2 28-182 15,-3-11-60-15,1 0 122 0</inkml:trace>
  <inkml:trace contextRef="#ctx0" brushRef="#br0" timeOffset="40256.79">18327 8291 4216 0,'18'-20'-5'0,"4"20"5"16,-10-14 2-16,1 14-2 0,1-19 4 0,-3 19-6 15,-10 0-4-15,-1 0-3 0,0 0-2 0,0 0 4 16,0 0 5-16,0 0 2 0,0 0 1 0,-15 0-2 16,15 19-4-16,-16-19-14 0,16 27-4 15,-17-12-3-15,17 3 1 0,-22 0 12 0,22-3-1 16,-12 1-1-16,12-2-4 0,-14 0-9 0,14-3 1 16,-8-3 4-16,8 0 5 0,-3-3 21 0,3-2 2 15,0-1 1-15,0-2 13 0,0 0 8 0,25 0 32 16,-25 0 17-16,20-18 9 0,-20 18-9 0,30-14-31 15,-15 14-8-15,1-17-6 0,-2 17 3 0,0-19 22 16,-1 19 2-16,-2-17 4 0,-1 9 5 0,2 2-12 16,-7 0-13-16,-1 1-17 0,4 1-18 0,-5 2-12 15,-3 2-5-15,0-3-11 0,0 3-1 0,0 0 5 16,0 0 2-16,0 17 11 0,-17-17 6 0,17 24-8 16,0-7-16-16,-20 2-12 0,20 2-16 0,-17 3-5 15,17 1 4-15,-12 1-2 0,12 1 5 16,0-1 1-16,0-1 13 0,0-1 4 0,0-3 11 15,0-1 11-15,0-4 6 0,0-4 7 0,18-2 0 16,-18-5 3-16,17-4 4 0,-17-1 17 0,25 0 15 16,-14-18 18-16,8 18 13 0,-2-29 4 0,0 9-13 15,0 0-18-15,0-4-17 0,-2-2-21 0,1 2-6 16,1-3-3-16,-3 0-4 0,-2 2 3 0,1 0-21 16,-4 3-43-16,-1 1-55 0,-4 3-80 0,0 0-88 15,-3 3-100-15,-1 3-123 0,0 2-237 0,0 0-127 16,0 0 144-16</inkml:trace>
  <inkml:trace contextRef="#ctx0" brushRef="#br0" timeOffset="40515.74">18879 8070 4564 0,'19'-12'-3'0,"-2"0"1"0,0 0 25 16,-2 1 48-16,-1-4 41 0,0 4 67 0,-6 1 62 15,-2 5 12-15,-6-1 12 0,3 2-65 0,-3 0-87 16,0 1-73-16,0 1-57 0,0 1-6 16,0 1-6-16,0 0 3 0,0 0 14 0,0 18 1 15,-21-18 9-15,21 26 7 0,-24-4-5 0,14 7 8 16,-4 5-4-16,-2 5 0 0,2 5-38 0,0 7-110 16,0 2-71-16,-1 4-67 0,2-2-26 0,4 0 27 15,-7-2-18-15,6-2-30 0,-3-3-46 0,1-2-34 16,5-2-48-16,-3-5-121 0,0-4-190 0,3-5 109 15</inkml:trace>
  <inkml:trace contextRef="#ctx0" brushRef="#br0" timeOffset="41148.54">18957 8626 4593 0,'18'-12'-2'0,"7"2"9"15,-8-1 52-15,2 0 73 0,-5-2 89 0,1 1 100 16,-2 1 43-16,-7 4-1 0,2 2-58 0,-5 1-101 15,-3 1-99-15,0 0-80 0,1 2-34 0,-1 0-13 16,0 1 0-16,0 0 2 0,0 0 3 0,0 0 10 16,0 0 6-16,0 20 3 0,0-20 2 0,0 18-4 15,0-6 2-15,0 1-2 0,0-2 1 0,0 0-8 16,0-3-1-16,0 0 4 0,0-8 6 0,0 8 7 16,0-8-4-16,0 0-21 0,0 0-4 15,0 0-3-15,18-23 3 0,-18 23 19 0,24-29-2 0,-10 10-2 16,-4-2 4-16,2-1-1 0,4-2-2 15,-7-1 6-15,0 1 1 0,-1 1 3 0,-2-2-5 0,2 3 3 16,-2 1-8-16,-4 4 3 0,-2 1-38 16,1 4-25-16,-1 3-32 0,0 1-20 0,0 4 39 15,0 1 22-15,-18 3 34 0,18 0 17 0,-27 0-1 16,10 0-57-16,-1 0-9 0,-6 25-31 0,1-25-17 16,0 27 43-16,-1-8 6 0,3 2 34 0,-1 3 18 15,5 0 14-15,4 2 1 0,-1 1-8 0,5 0 3 16,1 3-30-16,5-3-11 0,2 1 2 0,1-2 4 15,0 0 23-15,0-2 11 0,0-3-4 0,18-2 1 16,-18-4 4-16,28-2 7 0,-14-4 5 0,5-3 7 16,3-3 1-16,1-3 0 0,-3 0-3 0,6 0-3 15,-1-20-8-15,0 20 0 0,2-29 10 16,-1 10-4-16,-1-4 7 0,3-3-4 0,1-3-7 16,-2-3 18-16,-3-3 9 0,3-1 13 0,-1-2 36 15,-1-1 11-15,-3 1 30 0,0-3 5 0,-5 3 16 16,4 1 28-16,-7 1-7 0,2 3 11 0,-2 1-29 15,-2 4-38-15,2 4-25 0,-1 1-5 0,-4 5 11 16,-1 4-10-16,-1 3-5 0,0 3-27 0,-4 4-41 16,1 1-14-16,-1 2-16 0,-3 1-1 0,0 0 12 15,0 0 0-15,0 24 16 0,-21-4 8 0,21 7-9 16,-17 8 7-16,17 9-26 0,-30 7-71 0,18 4-54 16,-2 5-83-16,-2 1-86 0,2 0-36 0,-3-1-36 15,3-3 0-15,-1-2 15 0,-2-3-1 16,3-4-30-16,-3-1-46 0,-2-7-61 0,2-4-145 15,1-6-151-15,2-7 128 0</inkml:trace>
  <inkml:trace contextRef="#ctx0" brushRef="#br0" timeOffset="41427.91">19329 8591 3205 0,'0'-17'21'0,"22"3"9"0,-13 2 21 0,-9 1 10 15,17 2-17-15,-4-1-13 0,-13 4-22 0,9 2-13 16,-9 3-7-16,0 0 5 0,0 1 0 15,0 0 4-15,-28 0 0 0,28 0-6 0,-29 16-29 16,12-16-17-16,-4 18-11 0,0-18-9 0,2 26 20 16,2-13 15-16,0 3 13 0,3-1 12 0,3 0 10 15,5 1 0-15,6-2 2 0,0 0 6 0,0-1-6 16,0-2 4-16,20 0 1 0,-20-1-5 0,36-2 26 16,-14-3 12-16,-1 0 23 0,9-1 17 0,-4-4-6 15,2 1-7-15,-3-1-20 0,3 0-18 0,-3 0-13 16,0 0-10-16,-4-17 2 0,-1 17 0 0,-3 0-4 15,-3-18-23-15,-1 18-37 0,-4-12-61 16,-1 12-73-16,-5-11-71 0,0 11-97 0,-3-8-134 0,0 8-174 16,0-8 94-16</inkml:trace>
  <inkml:trace contextRef="#ctx0" brushRef="#br0" timeOffset="41928.54">19761 8583 3107 0,'12'-10'20'0,"1"0"10"15,-9 1 36-15,6-2 23 0,-4 0 0 0,-3 0 4 16,5 1-31-16,-4 0-20 0,-4 2-21 0,0 0-13 16,0 0-4-16,0 2-6 0,0-1 0 0,0 1-2 15,-21 2 1-15,21 1 0 0,-22 1-8 0,22 0-23 16,-25 2-12-16,11 0-4 0,0 0 5 0,-3 0 23 16,5 0 7-16,-5 22 7 0,3-22-7 15,3 18-15-15,-3-18 3 0,9 23-1 0,-4-12 9 16,6 2 14-16,3-2 0 0,0 1 1 0,0-2 3 15,0 0 1-15,0-2 4 0,21-2-3 0,-21 0-1 16,24-4 4-16,-9 1 10 0,2-1 22 0,0-2 20 16,2 0 23-16,-2 0 20 0,0 0 5 0,-1 0 4 15,-2-22 1-15,0 22-8 0,-2-19 4 0,0 19-2 16,2-20 5-16,-3 10-1 0,-1 0 1 0,0 0 7 16,-2 1 1-16,-2 2 0 0,-4 1-5 0,1 2-5 15,-1 0-21-15,2 1-22 0,-4 2-25 16,0-1-26-16,0 2-1 0,0 0-10 0,0 0-4 15,0 0 1-15,0 0-16 0,0 0 7 0,0 0 8 16,0 16 57-16,0-16 39 0,0 21 25 0,0-5 0 16,0 3-49-16,0 3-31 0,0 4-8 0,-14 2 15 15,14 2-9-15,0 1-3 0,0 0-23 0,-11 2-8 16,11 0-4-16,-10 2 5 0,5 0 9 0,-3 1-6 16,-1 3-2-16,-4 0 4 0,1 2-15 0,0 0-9 15,1 0-91-15,-2-4-62 0,-2 2-52 0,4-5-45 16,-5-4 45-16,4-5 5 0,-2-3 7 0,-5-5-14 15,2-4-16-15,-1-4-16 0,-3-4-24 0,0-5-18 16,-1 0-32-16,2 0-59 0,-5-29-132 16,6 7-159-16,5-8 100 0</inkml:trace>
  <inkml:trace contextRef="#ctx0" brushRef="#br0" timeOffset="42319.69">19817 8783 4130 0,'38'-20'24'0,"1"0"58"0,-3 3 50 0,-2-1 48 16,0 2 27-16,-7 3-22 0,-2 3-16 0,-8 1-26 15,-8 3-45-15,0 2-37 0,-1 2-39 0,-5 0-33 16,-1 1-12-16,-2 1 11 0,0 0-3 0,1 0 18 16,2 18 0-16,2-18 2 0,-2 26 1 0,2-10-5 15,4 1 8-15,2 1-14 0,0-1 16 0,1-2-4 16,4-3-4-16,-2-2 13 0,4-1-8 16,7-9 4-16,-2 5-3 0,7-5-7 0,1 0 0 15,2-21-3-15,5 21 39 0,-4-34 4 0,2 9-5 16,0-2 0-16,-2-2-37 0,-4-3-3 0,-6-1 7 15,3 2 4-15,-10-1-1 0,1 1 9 0,-5 3-8 16,-1 0-4-16,-7 5 0 0,3 1-4 0,-7 5-4 16,-1 1-1-16,0 3-49 0,0 5-15 0,-23 2 12 15,23 4-7-15,-39 2 49 0,10 0-15 0,-2 22-17 16,-8-5-8-16,-3 6-28 0,-5 5 12 0,5 5-9 16,-4 2 1-16,2 5 16 0,3 0-9 0,5 3 2 15,2 2-7-15,4-1-7 0,4 2 2 0,7 0 3 16,5 1 5-16,8 1 11 0,6 1 14 15,0 0 20-15,20-1 14 0,2-1 6 0,10-1 9 16,3-2-2-16,3-6 1 0,9-2-16 0,-2-6-62 16,0-5-88-16,-2-5-120 0,-7-3-142 0,-5-4-205 15,-1-7-246-15,-9 0 122 0</inkml:trace>
  <inkml:trace contextRef="#ctx0" brushRef="#br0" timeOffset="42963.27">13442 8982 4650 0,'-14'0'1'0,"9"0"-4"0,4 0-4 15,1 0-1-15,0 0-2 0,0 0 11 0,18 0-3 16,-18 0 4-16,0 0 5 0,0 0-8 0,0 0 12 16,16 0 16-16,-16 0 3 0,17 0 4 0,-5 0 0 15,5 15-14-15,8-15 9 0,6 13 5 0,5-13-7 16,10 0-4-16,13 11-15 0,13-11-4 15,12 0 22-15,23 0 11 0,17 0 18 0,17 0 19 16,25-16 7-16,20 16 16 0,22 0-7 0,18 0-15 16,20 0-12-16,20 0-26 0,18 0-4 0,14 0 52 15,22 21 18-15,9-2 35 0,8 3 1 0,13 4-54 16,6 4-41-16,-4 3-37 0,8 2-8 0,-9 2-7 16,-13 1 7-16,-5 0-7 0,-6 0 0 0,-26-1-4 15,-12-1 0-15,-24-3 7 0,-18-4-66 0,-19-3-33 16,-26-4-53-16,-33-4-50 0,-27-4 10 0,-24-4-3 15,-28-3-14-15,-31-3-11 0,-27-2-13 0,-32-2-48 16,-29 0-37-16,-29-20-39 0,-33 20 13 16,-30-27 40-16,-35 10 65 0,-28-3 61 0,-34-1 25 0,-27-1 25 15,-25 1-1-15,-28 1-32 0,-16 0-97 16,-21 1-174-16,-16 1-20 0,-7 1 68 0</inkml:trace>
  <inkml:trace contextRef="#ctx0" brushRef="#br0" timeOffset="43245.35">15997 9294 2797 0,'-337'17'70'16,"22"-17"13"-16,21 0 6 0,23 18 12 0,27-18-40 15,30 0 16-15,28 14 36 0,27-14 31 0,24 0-5 16,30 13 0-16,24-13 3 0,19 9 24 0,25-9 18 16,16 6 22-16,21-6-11 0,0 4-52 0,56-4-27 15,-1 2-50-15,18-2-21 0,26 0 7 0,19 0 9 16,29 0 50-16,18 0 49 0,24 0 24 16,27 0 18-16,20 0-40 0,25 0-55 0,20 0-52 15,21 0-41-15,13 20-11 0,22-20 3 0,16 23 52 16,4-5 19-16,14 1 17 0,9 4 16 0,-1 4-43 15,-1 3-21-15,1 3-21 0,-5 1-20 0,-9 2-7 16,-11 1-1-16,-13-1-2 0,-16 0 2 0,-19-4-2 16,-22-1-1-16,-22-4 4 0,-21-2-4 0,-23-2-1 15,-27-4-3-15,-20-6-54 0,-27-2-36 0,-18-3-66 16,-26-3-78-16,-21-5-44 0,-20 0-73 0,-16 0-62 16,-18 0-81-16,-9-25-91 0,-16 25-108 0,0-29-258 15,-41 9 57-15,5-6 192 0</inkml:trace>
  <inkml:trace contextRef="#ctx0" brushRef="#br0" timeOffset="44188.7">22167 9596 3906 0,'-14'17'41'0,"14"-4"18"0,0-4 49 15,0-5 41-15,-10-4-4 0,10 0 31 0,0 0 6 16,0-27 26-16,0 10 29 0,0-4 32 0,0-6 0 16,0-5-28-16,0-5-51 0,0-6-70 15,0-4-57-15,0-6-26 0,0-4 11 0,0-6 12 16,0-2 1-16,-15-3-19 0,15-2-22 0,-14-1-21 15,14 0 7-15,-14 1 33 0,14 1 23 0,-12 2 6 16,12 0 1-16,-8 5-30 0,8 4-24 0,0 7-1 16,-8 7-6-16,8 8 2 0,0 6-1 0,0 9-13 15,0 7-7-15,0 6-12 0,0 6-3 0,0 2 5 16,0 0 6-16,17 36 13 0,-17-8 2 0,28 9 1 16,-11 8 1-16,6 8-2 0,2 7-3 0,5 5-8 15,-1 2 5-15,2-1 2 0,0-1 3 0,0-3 8 16,-3-2-10-16,-4-3-3 0,0-4 4 0,-6-3-1 15,-3-9 0-15,-1-4-1 0,-6-6-2 16,-4-6 0-16,-2-7 5 0,-2-5-1 0,0-5 5 16,0-5 5-16,-33-2 4 0,15-1 0 0,-7 0-3 15,-6-19 1-15,-6 19-2 0,-5-33 4 0,-3 11 1 16,-7-4-3-16,1-6-2 0,2 1 4 0,-3 1-4 16,6-2 1-16,2 2 0 0,2 1-4 0,10 2 4 15,2 1-1-15,12 3 1 0,4 0 1 0,0 1 0 16,11-1-6-16,3 2-4 0,0-2 2 0,0 1-3 15,32-2-2-15,-5-1 6 0,2-1-8 0,13-2-3 16,11-1 5-16,4 0 6 0,13-1 33 0,8 0 8 16,7-1 16-16,8-1 14 0,5 0-5 15,-3 1 37-15,1 2 24 0,-1-1 11 0,-8 3-8 16,-1 1-37-16,-11 2-31 0,-5 5 6 0,-10 2-12 16,-5 3-5-16,-13 4-7 0,-7 2-43 0,-8 3-4 15,-7 2 0-15,-11 2 0 0,-3 1 0 0,-6 0 0 16,0 23 0-16,-40-3 0 0,9 7 0 0,-11 7 0 15,-6 10 0-15,-13 6 0 0,-5 5 0 0,-9 4 0 16,-6 0 0-16,-5 3 0 0,-1-1 0 0,0 1 0 16,-3 2 0-16,9 3 0 0,0 6 0 0,5 1 0 15,6 2 0-15,7-1 0 0,5 2 0 0,9-3 0 16,4-5 0-16,6-7 0 0,6-8 0 0,5-7 0 16,6-9 0-16,2-7 0 0,13-8 0 15,-1-4 0-15,3-5 0 0,2-7 0 0,3-2 0 16,0-3 0-16,0-2 0 0,0 0 0 0,22 0 0 15,-22 0 0-15,21-17 0 0,-21 17 0 0,22-16-17 16,-8 16-142-16,-6-20-175 0,6 8-293 0,-3 0-247 16,-5-2-109-16,5 0-150 0,-3 0-288 0,1-2 264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2125" y="1743278"/>
            <a:ext cx="4079748" cy="1199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6945" y="834008"/>
            <a:ext cx="3841115" cy="235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customXml" Target="../ink/ink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mannerofspeaking.org/2009/10/13/making-it-stick-tell-stor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54550"/>
            <a:chOff x="0" y="0"/>
            <a:chExt cx="9144000" cy="4654550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654550"/>
            </a:xfrm>
            <a:custGeom>
              <a:avLst/>
              <a:gdLst/>
              <a:ahLst/>
              <a:cxnLst/>
              <a:rect l="l" t="t" r="r" b="b"/>
              <a:pathLst>
                <a:path w="9144000" h="4654550">
                  <a:moveTo>
                    <a:pt x="9144000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9144000" y="46542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4463" y="573023"/>
              <a:ext cx="2057400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4085" y="2583891"/>
            <a:ext cx="399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135" dirty="0">
                <a:solidFill>
                  <a:srgbClr val="000000"/>
                </a:solidFill>
                <a:latin typeface="Trebuchet MS"/>
                <a:cs typeface="Trebuchet MS"/>
              </a:rPr>
              <a:t>PG </a:t>
            </a:r>
            <a:r>
              <a:rPr sz="4000" dirty="0">
                <a:solidFill>
                  <a:srgbClr val="000000"/>
                </a:solidFill>
                <a:latin typeface="Trebuchet MS"/>
                <a:cs typeface="Trebuchet MS"/>
              </a:rPr>
              <a:t>Diploma </a:t>
            </a:r>
            <a:r>
              <a:rPr sz="4000" spc="-110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4000" spc="-8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210" dirty="0">
                <a:solidFill>
                  <a:srgbClr val="000000"/>
                </a:solidFill>
                <a:latin typeface="Trebuchet MS"/>
                <a:cs typeface="Trebuchet MS"/>
              </a:rPr>
              <a:t>ML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83423" y="0"/>
            <a:ext cx="1356359" cy="1578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9225" y="1035761"/>
            <a:ext cx="12141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30" dirty="0">
                <a:latin typeface="Arial"/>
                <a:cs typeface="Arial"/>
              </a:rPr>
              <a:t>#</a:t>
            </a:r>
            <a:r>
              <a:rPr sz="1400" i="1" spc="-20" dirty="0">
                <a:latin typeface="Arial"/>
                <a:cs typeface="Arial"/>
              </a:rPr>
              <a:t>Li</a:t>
            </a:r>
            <a:r>
              <a:rPr sz="1400" i="1" spc="-30" dirty="0">
                <a:latin typeface="Arial"/>
                <a:cs typeface="Arial"/>
              </a:rPr>
              <a:t>f</a:t>
            </a:r>
            <a:r>
              <a:rPr sz="1400" i="1" spc="10" dirty="0">
                <a:latin typeface="Arial"/>
                <a:cs typeface="Arial"/>
              </a:rPr>
              <a:t>e</a:t>
            </a:r>
            <a:r>
              <a:rPr sz="1400" i="1" spc="-40" dirty="0">
                <a:latin typeface="Arial"/>
                <a:cs typeface="Arial"/>
              </a:rPr>
              <a:t>KoK</a:t>
            </a:r>
            <a:r>
              <a:rPr sz="1400" i="1" spc="-50" dirty="0">
                <a:latin typeface="Arial"/>
                <a:cs typeface="Arial"/>
              </a:rPr>
              <a:t>a</a:t>
            </a:r>
            <a:r>
              <a:rPr sz="1400" i="1" dirty="0">
                <a:latin typeface="Arial"/>
                <a:cs typeface="Arial"/>
              </a:rPr>
              <a:t>r</a:t>
            </a:r>
            <a:r>
              <a:rPr sz="1400" i="1" spc="-5" dirty="0">
                <a:latin typeface="Arial"/>
                <a:cs typeface="Arial"/>
              </a:rPr>
              <a:t>o</a:t>
            </a:r>
            <a:r>
              <a:rPr sz="1400" i="1" spc="-20" dirty="0">
                <a:latin typeface="Arial"/>
                <a:cs typeface="Arial"/>
              </a:rPr>
              <a:t>Li</a:t>
            </a:r>
            <a:r>
              <a:rPr sz="1400" i="1" spc="-30" dirty="0">
                <a:latin typeface="Arial"/>
                <a:cs typeface="Arial"/>
              </a:rPr>
              <a:t>f</a:t>
            </a:r>
            <a:r>
              <a:rPr sz="1400" i="1" spc="2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3638" y="4057903"/>
            <a:ext cx="64769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65" dirty="0">
                <a:solidFill>
                  <a:srgbClr val="E72C40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260" y="613438"/>
            <a:ext cx="5891697" cy="408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4D86F-9C1B-12FC-9300-5301ACA3525B}"/>
                  </a:ext>
                </a:extLst>
              </p14:cNvPr>
              <p14:cNvContentPartPr/>
              <p14:nvPr/>
            </p14:nvContentPartPr>
            <p14:xfrm>
              <a:off x="1991520" y="482760"/>
              <a:ext cx="3237840" cy="238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4D86F-9C1B-12FC-9300-5301ACA352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2160" y="473400"/>
                <a:ext cx="3256560" cy="240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8915" marR="5080" indent="-195580">
              <a:lnSpc>
                <a:spcPts val="4370"/>
              </a:lnSpc>
              <a:spcBef>
                <a:spcPts val="660"/>
              </a:spcBef>
            </a:pPr>
            <a:r>
              <a:rPr spc="-5" dirty="0"/>
              <a:t>Different</a:t>
            </a:r>
            <a:r>
              <a:rPr spc="-114" dirty="0"/>
              <a:t> </a:t>
            </a:r>
            <a:r>
              <a:rPr dirty="0"/>
              <a:t>Methods  to </a:t>
            </a:r>
            <a:r>
              <a:rPr spc="5" dirty="0"/>
              <a:t>create</a:t>
            </a:r>
            <a:r>
              <a:rPr spc="-90" dirty="0"/>
              <a:t> </a:t>
            </a:r>
            <a:r>
              <a:rPr dirty="0"/>
              <a:t>stories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124200" cy="5145405"/>
          </a:xfrm>
          <a:custGeom>
            <a:avLst/>
            <a:gdLst/>
            <a:ahLst/>
            <a:cxnLst/>
            <a:rect l="l" t="t" r="r" b="b"/>
            <a:pathLst>
              <a:path w="3124200" h="5145405">
                <a:moveTo>
                  <a:pt x="1693926" y="0"/>
                </a:moveTo>
                <a:lnTo>
                  <a:pt x="0" y="0"/>
                </a:lnTo>
                <a:lnTo>
                  <a:pt x="0" y="5145023"/>
                </a:lnTo>
                <a:lnTo>
                  <a:pt x="1693926" y="5145023"/>
                </a:lnTo>
                <a:lnTo>
                  <a:pt x="1790192" y="5083340"/>
                </a:lnTo>
                <a:lnTo>
                  <a:pt x="1829548" y="5056275"/>
                </a:lnTo>
                <a:lnTo>
                  <a:pt x="1868454" y="5028609"/>
                </a:lnTo>
                <a:lnTo>
                  <a:pt x="1906902" y="5000348"/>
                </a:lnTo>
                <a:lnTo>
                  <a:pt x="1944886" y="4971499"/>
                </a:lnTo>
                <a:lnTo>
                  <a:pt x="1982398" y="4942068"/>
                </a:lnTo>
                <a:lnTo>
                  <a:pt x="2019433" y="4912062"/>
                </a:lnTo>
                <a:lnTo>
                  <a:pt x="2055983" y="4881488"/>
                </a:lnTo>
                <a:lnTo>
                  <a:pt x="2092041" y="4850352"/>
                </a:lnTo>
                <a:lnTo>
                  <a:pt x="2127602" y="4818662"/>
                </a:lnTo>
                <a:lnTo>
                  <a:pt x="2162658" y="4786423"/>
                </a:lnTo>
                <a:lnTo>
                  <a:pt x="2197202" y="4753643"/>
                </a:lnTo>
                <a:lnTo>
                  <a:pt x="2231229" y="4720329"/>
                </a:lnTo>
                <a:lnTo>
                  <a:pt x="2264730" y="4686486"/>
                </a:lnTo>
                <a:lnTo>
                  <a:pt x="2297700" y="4652122"/>
                </a:lnTo>
                <a:lnTo>
                  <a:pt x="2330132" y="4617244"/>
                </a:lnTo>
                <a:lnTo>
                  <a:pt x="2362019" y="4581857"/>
                </a:lnTo>
                <a:lnTo>
                  <a:pt x="2393354" y="4545970"/>
                </a:lnTo>
                <a:lnTo>
                  <a:pt x="2424130" y="4509588"/>
                </a:lnTo>
                <a:lnTo>
                  <a:pt x="2454342" y="4472718"/>
                </a:lnTo>
                <a:lnTo>
                  <a:pt x="2483982" y="4435367"/>
                </a:lnTo>
                <a:lnTo>
                  <a:pt x="2513044" y="4397542"/>
                </a:lnTo>
                <a:lnTo>
                  <a:pt x="2541520" y="4359249"/>
                </a:lnTo>
                <a:lnTo>
                  <a:pt x="2569404" y="4320495"/>
                </a:lnTo>
                <a:lnTo>
                  <a:pt x="2596690" y="4281287"/>
                </a:lnTo>
                <a:lnTo>
                  <a:pt x="2623371" y="4241632"/>
                </a:lnTo>
                <a:lnTo>
                  <a:pt x="2649439" y="4201535"/>
                </a:lnTo>
                <a:lnTo>
                  <a:pt x="2674889" y="4161004"/>
                </a:lnTo>
                <a:lnTo>
                  <a:pt x="2699714" y="4120046"/>
                </a:lnTo>
                <a:lnTo>
                  <a:pt x="2723906" y="4078668"/>
                </a:lnTo>
                <a:lnTo>
                  <a:pt x="2747460" y="4036875"/>
                </a:lnTo>
                <a:lnTo>
                  <a:pt x="2770368" y="3994675"/>
                </a:lnTo>
                <a:lnTo>
                  <a:pt x="2792624" y="3952074"/>
                </a:lnTo>
                <a:lnTo>
                  <a:pt x="2814221" y="3909079"/>
                </a:lnTo>
                <a:lnTo>
                  <a:pt x="2835152" y="3865697"/>
                </a:lnTo>
                <a:lnTo>
                  <a:pt x="2855411" y="3821935"/>
                </a:lnTo>
                <a:lnTo>
                  <a:pt x="2874991" y="3777799"/>
                </a:lnTo>
                <a:lnTo>
                  <a:pt x="2893886" y="3733295"/>
                </a:lnTo>
                <a:lnTo>
                  <a:pt x="2912088" y="3688431"/>
                </a:lnTo>
                <a:lnTo>
                  <a:pt x="2929590" y="3643214"/>
                </a:lnTo>
                <a:lnTo>
                  <a:pt x="2946387" y="3597650"/>
                </a:lnTo>
                <a:lnTo>
                  <a:pt x="2962472" y="3551745"/>
                </a:lnTo>
                <a:lnTo>
                  <a:pt x="2977837" y="3505506"/>
                </a:lnTo>
                <a:lnTo>
                  <a:pt x="2992476" y="3458941"/>
                </a:lnTo>
                <a:lnTo>
                  <a:pt x="3006382" y="3412056"/>
                </a:lnTo>
                <a:lnTo>
                  <a:pt x="3019550" y="3364857"/>
                </a:lnTo>
                <a:lnTo>
                  <a:pt x="3031971" y="3317351"/>
                </a:lnTo>
                <a:lnTo>
                  <a:pt x="3043639" y="3269546"/>
                </a:lnTo>
                <a:lnTo>
                  <a:pt x="3054548" y="3221446"/>
                </a:lnTo>
                <a:lnTo>
                  <a:pt x="3064690" y="3173061"/>
                </a:lnTo>
                <a:lnTo>
                  <a:pt x="3074060" y="3124395"/>
                </a:lnTo>
                <a:lnTo>
                  <a:pt x="3082650" y="3075456"/>
                </a:lnTo>
                <a:lnTo>
                  <a:pt x="3090454" y="3026250"/>
                </a:lnTo>
                <a:lnTo>
                  <a:pt x="3097465" y="2976785"/>
                </a:lnTo>
                <a:lnTo>
                  <a:pt x="3103676" y="2927066"/>
                </a:lnTo>
                <a:lnTo>
                  <a:pt x="3109081" y="2877101"/>
                </a:lnTo>
                <a:lnTo>
                  <a:pt x="3113673" y="2826897"/>
                </a:lnTo>
                <a:lnTo>
                  <a:pt x="3117444" y="2776459"/>
                </a:lnTo>
                <a:lnTo>
                  <a:pt x="3120390" y="2725795"/>
                </a:lnTo>
                <a:lnTo>
                  <a:pt x="3122502" y="2674911"/>
                </a:lnTo>
                <a:lnTo>
                  <a:pt x="3123774" y="2623814"/>
                </a:lnTo>
                <a:lnTo>
                  <a:pt x="3124200" y="2572512"/>
                </a:lnTo>
                <a:lnTo>
                  <a:pt x="3123774" y="2521209"/>
                </a:lnTo>
                <a:lnTo>
                  <a:pt x="3122502" y="2470112"/>
                </a:lnTo>
                <a:lnTo>
                  <a:pt x="3120390" y="2419228"/>
                </a:lnTo>
                <a:lnTo>
                  <a:pt x="3117444" y="2368564"/>
                </a:lnTo>
                <a:lnTo>
                  <a:pt x="3113673" y="2318126"/>
                </a:lnTo>
                <a:lnTo>
                  <a:pt x="3109081" y="2267921"/>
                </a:lnTo>
                <a:lnTo>
                  <a:pt x="3103676" y="2217955"/>
                </a:lnTo>
                <a:lnTo>
                  <a:pt x="3097465" y="2168236"/>
                </a:lnTo>
                <a:lnTo>
                  <a:pt x="3090454" y="2118771"/>
                </a:lnTo>
                <a:lnTo>
                  <a:pt x="3082650" y="2069565"/>
                </a:lnTo>
                <a:lnTo>
                  <a:pt x="3074060" y="2020625"/>
                </a:lnTo>
                <a:lnTo>
                  <a:pt x="3064690" y="1971959"/>
                </a:lnTo>
                <a:lnTo>
                  <a:pt x="3054548" y="1923573"/>
                </a:lnTo>
                <a:lnTo>
                  <a:pt x="3043639" y="1875473"/>
                </a:lnTo>
                <a:lnTo>
                  <a:pt x="3031971" y="1827667"/>
                </a:lnTo>
                <a:lnTo>
                  <a:pt x="3019550" y="1780161"/>
                </a:lnTo>
                <a:lnTo>
                  <a:pt x="3006382" y="1732962"/>
                </a:lnTo>
                <a:lnTo>
                  <a:pt x="2992476" y="1686076"/>
                </a:lnTo>
                <a:lnTo>
                  <a:pt x="2977837" y="1639510"/>
                </a:lnTo>
                <a:lnTo>
                  <a:pt x="2962472" y="1593271"/>
                </a:lnTo>
                <a:lnTo>
                  <a:pt x="2946387" y="1547366"/>
                </a:lnTo>
                <a:lnTo>
                  <a:pt x="2929590" y="1501801"/>
                </a:lnTo>
                <a:lnTo>
                  <a:pt x="2912088" y="1456583"/>
                </a:lnTo>
                <a:lnTo>
                  <a:pt x="2893886" y="1411719"/>
                </a:lnTo>
                <a:lnTo>
                  <a:pt x="2874991" y="1367216"/>
                </a:lnTo>
                <a:lnTo>
                  <a:pt x="2855411" y="1323079"/>
                </a:lnTo>
                <a:lnTo>
                  <a:pt x="2835152" y="1279317"/>
                </a:lnTo>
                <a:lnTo>
                  <a:pt x="2814221" y="1235934"/>
                </a:lnTo>
                <a:lnTo>
                  <a:pt x="2792624" y="1192940"/>
                </a:lnTo>
                <a:lnTo>
                  <a:pt x="2770368" y="1150339"/>
                </a:lnTo>
                <a:lnTo>
                  <a:pt x="2747460" y="1108139"/>
                </a:lnTo>
                <a:lnTo>
                  <a:pt x="2723906" y="1066346"/>
                </a:lnTo>
                <a:lnTo>
                  <a:pt x="2699714" y="1024967"/>
                </a:lnTo>
                <a:lnTo>
                  <a:pt x="2674889" y="984009"/>
                </a:lnTo>
                <a:lnTo>
                  <a:pt x="2649439" y="943479"/>
                </a:lnTo>
                <a:lnTo>
                  <a:pt x="2623371" y="903383"/>
                </a:lnTo>
                <a:lnTo>
                  <a:pt x="2596690" y="863728"/>
                </a:lnTo>
                <a:lnTo>
                  <a:pt x="2569404" y="824520"/>
                </a:lnTo>
                <a:lnTo>
                  <a:pt x="2541520" y="785767"/>
                </a:lnTo>
                <a:lnTo>
                  <a:pt x="2513044" y="747475"/>
                </a:lnTo>
                <a:lnTo>
                  <a:pt x="2483982" y="709650"/>
                </a:lnTo>
                <a:lnTo>
                  <a:pt x="2454342" y="672300"/>
                </a:lnTo>
                <a:lnTo>
                  <a:pt x="2424130" y="635432"/>
                </a:lnTo>
                <a:lnTo>
                  <a:pt x="2393354" y="599051"/>
                </a:lnTo>
                <a:lnTo>
                  <a:pt x="2362019" y="563165"/>
                </a:lnTo>
                <a:lnTo>
                  <a:pt x="2330132" y="527780"/>
                </a:lnTo>
                <a:lnTo>
                  <a:pt x="2297700" y="492903"/>
                </a:lnTo>
                <a:lnTo>
                  <a:pt x="2264730" y="458540"/>
                </a:lnTo>
                <a:lnTo>
                  <a:pt x="2231229" y="424699"/>
                </a:lnTo>
                <a:lnTo>
                  <a:pt x="2197202" y="391387"/>
                </a:lnTo>
                <a:lnTo>
                  <a:pt x="2162658" y="358609"/>
                </a:lnTo>
                <a:lnTo>
                  <a:pt x="2127602" y="326373"/>
                </a:lnTo>
                <a:lnTo>
                  <a:pt x="2092041" y="294684"/>
                </a:lnTo>
                <a:lnTo>
                  <a:pt x="2055983" y="263551"/>
                </a:lnTo>
                <a:lnTo>
                  <a:pt x="2019433" y="232980"/>
                </a:lnTo>
                <a:lnTo>
                  <a:pt x="1982398" y="202977"/>
                </a:lnTo>
                <a:lnTo>
                  <a:pt x="1944886" y="173549"/>
                </a:lnTo>
                <a:lnTo>
                  <a:pt x="1906902" y="144702"/>
                </a:lnTo>
                <a:lnTo>
                  <a:pt x="1868454" y="116445"/>
                </a:lnTo>
                <a:lnTo>
                  <a:pt x="1829548" y="88782"/>
                </a:lnTo>
                <a:lnTo>
                  <a:pt x="1790192" y="61722"/>
                </a:lnTo>
                <a:lnTo>
                  <a:pt x="169392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4156" y="1768297"/>
            <a:ext cx="2113280" cy="14363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505"/>
              </a:spcBef>
            </a:pPr>
            <a:r>
              <a:rPr sz="3300" spc="-160" dirty="0">
                <a:solidFill>
                  <a:srgbClr val="FFFFFF"/>
                </a:solidFill>
                <a:latin typeface="Trebuchet MS"/>
                <a:cs typeface="Trebuchet MS"/>
              </a:rPr>
              <a:t>1.Begin</a:t>
            </a:r>
            <a:r>
              <a:rPr sz="3300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75" dirty="0">
                <a:solidFill>
                  <a:srgbClr val="FFFFFF"/>
                </a:solidFill>
                <a:latin typeface="Trebuchet MS"/>
                <a:cs typeface="Trebuchet MS"/>
              </a:rPr>
              <a:t>with  </a:t>
            </a:r>
            <a:r>
              <a:rPr sz="3300" spc="-170" dirty="0">
                <a:solidFill>
                  <a:srgbClr val="FFFFFF"/>
                </a:solidFill>
                <a:latin typeface="Trebuchet MS"/>
                <a:cs typeface="Trebuchet MS"/>
              </a:rPr>
              <a:t>Pen-Paper  </a:t>
            </a:r>
            <a:r>
              <a:rPr sz="3300" spc="-135" dirty="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4804" y="3372611"/>
            <a:ext cx="1531620" cy="1531620"/>
          </a:xfrm>
          <a:custGeom>
            <a:avLst/>
            <a:gdLst/>
            <a:ahLst/>
            <a:cxnLst/>
            <a:rect l="l" t="t" r="r" b="b"/>
            <a:pathLst>
              <a:path w="1531620" h="1531620">
                <a:moveTo>
                  <a:pt x="0" y="1531620"/>
                </a:moveTo>
                <a:lnTo>
                  <a:pt x="48623" y="1530862"/>
                </a:lnTo>
                <a:lnTo>
                  <a:pt x="96868" y="1528606"/>
                </a:lnTo>
                <a:lnTo>
                  <a:pt x="144712" y="1524873"/>
                </a:lnTo>
                <a:lnTo>
                  <a:pt x="192134" y="1519686"/>
                </a:lnTo>
                <a:lnTo>
                  <a:pt x="239110" y="1513067"/>
                </a:lnTo>
                <a:lnTo>
                  <a:pt x="285619" y="1505038"/>
                </a:lnTo>
                <a:lnTo>
                  <a:pt x="331637" y="1495623"/>
                </a:lnTo>
                <a:lnTo>
                  <a:pt x="377143" y="1484843"/>
                </a:lnTo>
                <a:lnTo>
                  <a:pt x="422114" y="1472720"/>
                </a:lnTo>
                <a:lnTo>
                  <a:pt x="466527" y="1459278"/>
                </a:lnTo>
                <a:lnTo>
                  <a:pt x="510361" y="1444539"/>
                </a:lnTo>
                <a:lnTo>
                  <a:pt x="553592" y="1428525"/>
                </a:lnTo>
                <a:lnTo>
                  <a:pt x="596199" y="1411258"/>
                </a:lnTo>
                <a:lnTo>
                  <a:pt x="638159" y="1392761"/>
                </a:lnTo>
                <a:lnTo>
                  <a:pt x="679449" y="1373057"/>
                </a:lnTo>
                <a:lnTo>
                  <a:pt x="720047" y="1352167"/>
                </a:lnTo>
                <a:lnTo>
                  <a:pt x="759931" y="1330115"/>
                </a:lnTo>
                <a:lnTo>
                  <a:pt x="799078" y="1306922"/>
                </a:lnTo>
                <a:lnTo>
                  <a:pt x="837465" y="1282612"/>
                </a:lnTo>
                <a:lnTo>
                  <a:pt x="875072" y="1257206"/>
                </a:lnTo>
                <a:lnTo>
                  <a:pt x="911874" y="1230727"/>
                </a:lnTo>
                <a:lnTo>
                  <a:pt x="947850" y="1203197"/>
                </a:lnTo>
                <a:lnTo>
                  <a:pt x="982976" y="1174639"/>
                </a:lnTo>
                <a:lnTo>
                  <a:pt x="1017232" y="1145076"/>
                </a:lnTo>
                <a:lnTo>
                  <a:pt x="1050594" y="1114529"/>
                </a:lnTo>
                <a:lnTo>
                  <a:pt x="1083040" y="1083021"/>
                </a:lnTo>
                <a:lnTo>
                  <a:pt x="1114547" y="1050574"/>
                </a:lnTo>
                <a:lnTo>
                  <a:pt x="1145093" y="1017212"/>
                </a:lnTo>
                <a:lnTo>
                  <a:pt x="1174656" y="982956"/>
                </a:lnTo>
                <a:lnTo>
                  <a:pt x="1203213" y="947828"/>
                </a:lnTo>
                <a:lnTo>
                  <a:pt x="1230742" y="911852"/>
                </a:lnTo>
                <a:lnTo>
                  <a:pt x="1257220" y="875050"/>
                </a:lnTo>
                <a:lnTo>
                  <a:pt x="1282625" y="837443"/>
                </a:lnTo>
                <a:lnTo>
                  <a:pt x="1306934" y="799055"/>
                </a:lnTo>
                <a:lnTo>
                  <a:pt x="1330126" y="759908"/>
                </a:lnTo>
                <a:lnTo>
                  <a:pt x="1352177" y="720024"/>
                </a:lnTo>
                <a:lnTo>
                  <a:pt x="1373066" y="679426"/>
                </a:lnTo>
                <a:lnTo>
                  <a:pt x="1392769" y="638137"/>
                </a:lnTo>
                <a:lnTo>
                  <a:pt x="1411265" y="596178"/>
                </a:lnTo>
                <a:lnTo>
                  <a:pt x="1428531" y="553572"/>
                </a:lnTo>
                <a:lnTo>
                  <a:pt x="1444544" y="510341"/>
                </a:lnTo>
                <a:lnTo>
                  <a:pt x="1459283" y="466508"/>
                </a:lnTo>
                <a:lnTo>
                  <a:pt x="1472724" y="422096"/>
                </a:lnTo>
                <a:lnTo>
                  <a:pt x="1484846" y="377126"/>
                </a:lnTo>
                <a:lnTo>
                  <a:pt x="1495625" y="331622"/>
                </a:lnTo>
                <a:lnTo>
                  <a:pt x="1505040" y="285605"/>
                </a:lnTo>
                <a:lnTo>
                  <a:pt x="1513068" y="239098"/>
                </a:lnTo>
                <a:lnTo>
                  <a:pt x="1519687" y="192124"/>
                </a:lnTo>
                <a:lnTo>
                  <a:pt x="1524874" y="144704"/>
                </a:lnTo>
                <a:lnTo>
                  <a:pt x="1528606" y="96862"/>
                </a:lnTo>
                <a:lnTo>
                  <a:pt x="1530863" y="48620"/>
                </a:lnTo>
                <a:lnTo>
                  <a:pt x="1531620" y="0"/>
                </a:lnTo>
              </a:path>
            </a:pathLst>
          </a:custGeom>
          <a:ln w="128016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5410" y="245821"/>
            <a:ext cx="4986020" cy="127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ts val="1945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0" dirty="0">
                <a:latin typeface="Carlito"/>
                <a:cs typeface="Carlito"/>
              </a:rPr>
              <a:t>Scripting </a:t>
            </a:r>
            <a:r>
              <a:rPr sz="1800" dirty="0">
                <a:latin typeface="Carlito"/>
                <a:cs typeface="Carlito"/>
              </a:rPr>
              <a:t>down </a:t>
            </a:r>
            <a:r>
              <a:rPr sz="1800" spc="-10" dirty="0">
                <a:latin typeface="Carlito"/>
                <a:cs typeface="Carlito"/>
              </a:rPr>
              <a:t>your ideas </a:t>
            </a:r>
            <a:r>
              <a:rPr sz="1800" spc="-5" dirty="0">
                <a:latin typeface="Carlito"/>
                <a:cs typeface="Carlito"/>
              </a:rPr>
              <a:t>and flow </a:t>
            </a:r>
            <a:r>
              <a:rPr sz="1800" spc="-20" dirty="0">
                <a:latin typeface="Carlito"/>
                <a:cs typeface="Carlito"/>
              </a:rPr>
              <a:t>before </a:t>
            </a:r>
            <a:r>
              <a:rPr sz="1800" spc="-10" dirty="0">
                <a:latin typeface="Carlito"/>
                <a:cs typeface="Carlito"/>
              </a:rPr>
              <a:t>you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start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ts val="1945"/>
              </a:lnSpc>
            </a:pPr>
            <a:r>
              <a:rPr sz="1800" spc="-10" dirty="0">
                <a:latin typeface="Carlito"/>
                <a:cs typeface="Carlito"/>
              </a:rPr>
              <a:t>structuring your </a:t>
            </a:r>
            <a:r>
              <a:rPr sz="1800" spc="-15" dirty="0">
                <a:latin typeface="Carlito"/>
                <a:cs typeface="Carlito"/>
              </a:rPr>
              <a:t>story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very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essential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rlito"/>
              <a:cs typeface="Carlito"/>
            </a:endParaRPr>
          </a:p>
          <a:p>
            <a:pPr marL="12700" marR="227329">
              <a:lnSpc>
                <a:spcPct val="80000"/>
              </a:lnSpc>
            </a:pPr>
            <a:r>
              <a:rPr sz="1800" b="1" spc="-20" dirty="0">
                <a:latin typeface="Carlito"/>
                <a:cs typeface="Carlito"/>
              </a:rPr>
              <a:t>Aristotle’s </a:t>
            </a:r>
            <a:r>
              <a:rPr sz="1800" b="1" spc="-5" dirty="0">
                <a:latin typeface="Carlito"/>
                <a:cs typeface="Carlito"/>
              </a:rPr>
              <a:t>classic </a:t>
            </a:r>
            <a:r>
              <a:rPr sz="1800" b="1" spc="-10" dirty="0">
                <a:latin typeface="Carlito"/>
                <a:cs typeface="Carlito"/>
              </a:rPr>
              <a:t>five-point </a:t>
            </a:r>
            <a:r>
              <a:rPr sz="1800" b="1" spc="-5" dirty="0">
                <a:latin typeface="Carlito"/>
                <a:cs typeface="Carlito"/>
              </a:rPr>
              <a:t>plan </a:t>
            </a:r>
            <a:r>
              <a:rPr sz="1800" b="1" spc="-10" dirty="0">
                <a:latin typeface="Carlito"/>
                <a:cs typeface="Carlito"/>
              </a:rPr>
              <a:t>that </a:t>
            </a:r>
            <a:r>
              <a:rPr sz="1800" b="1" spc="-5" dirty="0">
                <a:latin typeface="Carlito"/>
                <a:cs typeface="Carlito"/>
              </a:rPr>
              <a:t>helps </a:t>
            </a:r>
            <a:r>
              <a:rPr sz="1800" b="1" spc="-10" dirty="0">
                <a:latin typeface="Carlito"/>
                <a:cs typeface="Carlito"/>
              </a:rPr>
              <a:t>deliver  </a:t>
            </a:r>
            <a:r>
              <a:rPr sz="1800" b="1" spc="-15" dirty="0">
                <a:latin typeface="Carlito"/>
                <a:cs typeface="Carlito"/>
              </a:rPr>
              <a:t>strong </a:t>
            </a:r>
            <a:r>
              <a:rPr sz="1800" b="1" spc="-10" dirty="0">
                <a:latin typeface="Carlito"/>
                <a:cs typeface="Carlito"/>
              </a:rPr>
              <a:t>impacts</a:t>
            </a:r>
            <a:r>
              <a:rPr sz="1800" b="1" spc="2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is: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5410" y="1868246"/>
            <a:ext cx="4992370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ts val="1945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0" dirty="0">
                <a:latin typeface="Carlito"/>
                <a:cs typeface="Carlito"/>
              </a:rPr>
              <a:t>Deliver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story </a:t>
            </a:r>
            <a:r>
              <a:rPr sz="1800" dirty="0">
                <a:latin typeface="Carlito"/>
                <a:cs typeface="Carlito"/>
              </a:rPr>
              <a:t>or </a:t>
            </a:r>
            <a:r>
              <a:rPr sz="1800" spc="-20" dirty="0">
                <a:latin typeface="Carlito"/>
                <a:cs typeface="Carlito"/>
              </a:rPr>
              <a:t>statement </a:t>
            </a:r>
            <a:r>
              <a:rPr sz="1800" spc="-10" dirty="0">
                <a:latin typeface="Carlito"/>
                <a:cs typeface="Carlito"/>
              </a:rPr>
              <a:t>that arouses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ts val="1945"/>
              </a:lnSpc>
            </a:pPr>
            <a:r>
              <a:rPr sz="1800" spc="-20" dirty="0">
                <a:latin typeface="Carlito"/>
                <a:cs typeface="Carlito"/>
              </a:rPr>
              <a:t>audience’s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interest.</a:t>
            </a:r>
            <a:endParaRPr sz="1800">
              <a:latin typeface="Carlito"/>
              <a:cs typeface="Carlito"/>
            </a:endParaRPr>
          </a:p>
          <a:p>
            <a:pPr marL="182880" indent="-170815">
              <a:lnSpc>
                <a:spcPts val="1945"/>
              </a:lnSpc>
              <a:spcBef>
                <a:spcPts val="360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5" dirty="0">
                <a:latin typeface="Carlito"/>
                <a:cs typeface="Carlito"/>
              </a:rPr>
              <a:t>Pose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problem </a:t>
            </a:r>
            <a:r>
              <a:rPr sz="1800" dirty="0">
                <a:latin typeface="Carlito"/>
                <a:cs typeface="Carlito"/>
              </a:rPr>
              <a:t>or </a:t>
            </a:r>
            <a:r>
              <a:rPr sz="1800" spc="-15" dirty="0">
                <a:latin typeface="Carlito"/>
                <a:cs typeface="Carlito"/>
              </a:rPr>
              <a:t>question </a:t>
            </a:r>
            <a:r>
              <a:rPr sz="1800" spc="-10" dirty="0">
                <a:latin typeface="Carlito"/>
                <a:cs typeface="Carlito"/>
              </a:rPr>
              <a:t>that </a:t>
            </a:r>
            <a:r>
              <a:rPr sz="1800" spc="-5" dirty="0">
                <a:latin typeface="Carlito"/>
                <a:cs typeface="Carlito"/>
              </a:rPr>
              <a:t>has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solved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ts val="1945"/>
              </a:lnSpc>
            </a:pPr>
            <a:r>
              <a:rPr sz="1800" spc="-15" dirty="0">
                <a:latin typeface="Carlito"/>
                <a:cs typeface="Carlito"/>
              </a:rPr>
              <a:t>answered.</a:t>
            </a:r>
            <a:endParaRPr sz="1800">
              <a:latin typeface="Carlito"/>
              <a:cs typeface="Carlito"/>
            </a:endParaRPr>
          </a:p>
          <a:p>
            <a:pPr marL="182880" indent="-17081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5" dirty="0">
                <a:latin typeface="Carlito"/>
                <a:cs typeface="Carlito"/>
              </a:rPr>
              <a:t>Offer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solution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problem you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raised.</a:t>
            </a:r>
            <a:endParaRPr sz="1800">
              <a:latin typeface="Carlito"/>
              <a:cs typeface="Carlito"/>
            </a:endParaRPr>
          </a:p>
          <a:p>
            <a:pPr marL="182880" indent="-170815">
              <a:lnSpc>
                <a:spcPts val="1945"/>
              </a:lnSpc>
              <a:spcBef>
                <a:spcPts val="360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0" dirty="0">
                <a:latin typeface="Carlito"/>
                <a:cs typeface="Carlito"/>
              </a:rPr>
              <a:t>Describe </a:t>
            </a:r>
            <a:r>
              <a:rPr sz="1800" spc="-5" dirty="0">
                <a:latin typeface="Carlito"/>
                <a:cs typeface="Carlito"/>
              </a:rPr>
              <a:t>specific </a:t>
            </a:r>
            <a:r>
              <a:rPr sz="1800" spc="-15" dirty="0">
                <a:latin typeface="Carlito"/>
                <a:cs typeface="Carlito"/>
              </a:rPr>
              <a:t>benefits for </a:t>
            </a:r>
            <a:r>
              <a:rPr sz="1800" spc="-5" dirty="0">
                <a:latin typeface="Carlito"/>
                <a:cs typeface="Carlito"/>
              </a:rPr>
              <a:t>adopting the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course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ts val="1945"/>
              </a:lnSpc>
            </a:pPr>
            <a:r>
              <a:rPr sz="1800" dirty="0">
                <a:latin typeface="Carlito"/>
                <a:cs typeface="Carlito"/>
              </a:rPr>
              <a:t>of action </a:t>
            </a:r>
            <a:r>
              <a:rPr sz="1800" spc="-10" dirty="0">
                <a:latin typeface="Carlito"/>
                <a:cs typeface="Carlito"/>
              </a:rPr>
              <a:t>set forth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your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solution.</a:t>
            </a:r>
            <a:endParaRPr sz="1800">
              <a:latin typeface="Carlito"/>
              <a:cs typeface="Carlito"/>
            </a:endParaRPr>
          </a:p>
          <a:p>
            <a:pPr marL="182880" indent="-17081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20" dirty="0">
                <a:latin typeface="Carlito"/>
                <a:cs typeface="Carlito"/>
              </a:rPr>
              <a:t>State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call </a:t>
            </a:r>
            <a:r>
              <a:rPr sz="1800" spc="-15" dirty="0">
                <a:latin typeface="Carlito"/>
                <a:cs typeface="Carlito"/>
              </a:rPr>
              <a:t>to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action.</a:t>
            </a:r>
            <a:endParaRPr sz="1800">
              <a:latin typeface="Carlito"/>
              <a:cs typeface="Carli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D6FAAA-8153-2632-6C12-188A55CB05E5}"/>
                  </a:ext>
                </a:extLst>
              </p14:cNvPr>
              <p14:cNvContentPartPr/>
              <p14:nvPr/>
            </p14:nvContentPartPr>
            <p14:xfrm>
              <a:off x="397080" y="451080"/>
              <a:ext cx="7905600" cy="3736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D6FAAA-8153-2632-6C12-188A55CB0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720" y="441720"/>
                <a:ext cx="7924320" cy="375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124200" cy="5145405"/>
          </a:xfrm>
          <a:custGeom>
            <a:avLst/>
            <a:gdLst/>
            <a:ahLst/>
            <a:cxnLst/>
            <a:rect l="l" t="t" r="r" b="b"/>
            <a:pathLst>
              <a:path w="3124200" h="5145405">
                <a:moveTo>
                  <a:pt x="1693926" y="0"/>
                </a:moveTo>
                <a:lnTo>
                  <a:pt x="0" y="0"/>
                </a:lnTo>
                <a:lnTo>
                  <a:pt x="0" y="5145023"/>
                </a:lnTo>
                <a:lnTo>
                  <a:pt x="1693926" y="5145023"/>
                </a:lnTo>
                <a:lnTo>
                  <a:pt x="1790192" y="5083340"/>
                </a:lnTo>
                <a:lnTo>
                  <a:pt x="1829548" y="5056275"/>
                </a:lnTo>
                <a:lnTo>
                  <a:pt x="1868454" y="5028609"/>
                </a:lnTo>
                <a:lnTo>
                  <a:pt x="1906902" y="5000348"/>
                </a:lnTo>
                <a:lnTo>
                  <a:pt x="1944886" y="4971499"/>
                </a:lnTo>
                <a:lnTo>
                  <a:pt x="1982398" y="4942068"/>
                </a:lnTo>
                <a:lnTo>
                  <a:pt x="2019433" y="4912062"/>
                </a:lnTo>
                <a:lnTo>
                  <a:pt x="2055983" y="4881488"/>
                </a:lnTo>
                <a:lnTo>
                  <a:pt x="2092041" y="4850352"/>
                </a:lnTo>
                <a:lnTo>
                  <a:pt x="2127602" y="4818662"/>
                </a:lnTo>
                <a:lnTo>
                  <a:pt x="2162658" y="4786423"/>
                </a:lnTo>
                <a:lnTo>
                  <a:pt x="2197202" y="4753643"/>
                </a:lnTo>
                <a:lnTo>
                  <a:pt x="2231229" y="4720329"/>
                </a:lnTo>
                <a:lnTo>
                  <a:pt x="2264730" y="4686486"/>
                </a:lnTo>
                <a:lnTo>
                  <a:pt x="2297700" y="4652122"/>
                </a:lnTo>
                <a:lnTo>
                  <a:pt x="2330132" y="4617244"/>
                </a:lnTo>
                <a:lnTo>
                  <a:pt x="2362019" y="4581857"/>
                </a:lnTo>
                <a:lnTo>
                  <a:pt x="2393354" y="4545970"/>
                </a:lnTo>
                <a:lnTo>
                  <a:pt x="2424130" y="4509588"/>
                </a:lnTo>
                <a:lnTo>
                  <a:pt x="2454342" y="4472718"/>
                </a:lnTo>
                <a:lnTo>
                  <a:pt x="2483982" y="4435367"/>
                </a:lnTo>
                <a:lnTo>
                  <a:pt x="2513044" y="4397542"/>
                </a:lnTo>
                <a:lnTo>
                  <a:pt x="2541520" y="4359249"/>
                </a:lnTo>
                <a:lnTo>
                  <a:pt x="2569404" y="4320495"/>
                </a:lnTo>
                <a:lnTo>
                  <a:pt x="2596690" y="4281287"/>
                </a:lnTo>
                <a:lnTo>
                  <a:pt x="2623371" y="4241632"/>
                </a:lnTo>
                <a:lnTo>
                  <a:pt x="2649439" y="4201535"/>
                </a:lnTo>
                <a:lnTo>
                  <a:pt x="2674889" y="4161004"/>
                </a:lnTo>
                <a:lnTo>
                  <a:pt x="2699714" y="4120046"/>
                </a:lnTo>
                <a:lnTo>
                  <a:pt x="2723906" y="4078668"/>
                </a:lnTo>
                <a:lnTo>
                  <a:pt x="2747460" y="4036875"/>
                </a:lnTo>
                <a:lnTo>
                  <a:pt x="2770368" y="3994675"/>
                </a:lnTo>
                <a:lnTo>
                  <a:pt x="2792624" y="3952074"/>
                </a:lnTo>
                <a:lnTo>
                  <a:pt x="2814221" y="3909079"/>
                </a:lnTo>
                <a:lnTo>
                  <a:pt x="2835152" y="3865697"/>
                </a:lnTo>
                <a:lnTo>
                  <a:pt x="2855411" y="3821935"/>
                </a:lnTo>
                <a:lnTo>
                  <a:pt x="2874991" y="3777799"/>
                </a:lnTo>
                <a:lnTo>
                  <a:pt x="2893886" y="3733295"/>
                </a:lnTo>
                <a:lnTo>
                  <a:pt x="2912088" y="3688431"/>
                </a:lnTo>
                <a:lnTo>
                  <a:pt x="2929590" y="3643214"/>
                </a:lnTo>
                <a:lnTo>
                  <a:pt x="2946387" y="3597650"/>
                </a:lnTo>
                <a:lnTo>
                  <a:pt x="2962472" y="3551745"/>
                </a:lnTo>
                <a:lnTo>
                  <a:pt x="2977837" y="3505506"/>
                </a:lnTo>
                <a:lnTo>
                  <a:pt x="2992476" y="3458941"/>
                </a:lnTo>
                <a:lnTo>
                  <a:pt x="3006382" y="3412056"/>
                </a:lnTo>
                <a:lnTo>
                  <a:pt x="3019550" y="3364857"/>
                </a:lnTo>
                <a:lnTo>
                  <a:pt x="3031971" y="3317351"/>
                </a:lnTo>
                <a:lnTo>
                  <a:pt x="3043639" y="3269546"/>
                </a:lnTo>
                <a:lnTo>
                  <a:pt x="3054548" y="3221446"/>
                </a:lnTo>
                <a:lnTo>
                  <a:pt x="3064690" y="3173061"/>
                </a:lnTo>
                <a:lnTo>
                  <a:pt x="3074060" y="3124395"/>
                </a:lnTo>
                <a:lnTo>
                  <a:pt x="3082650" y="3075456"/>
                </a:lnTo>
                <a:lnTo>
                  <a:pt x="3090454" y="3026250"/>
                </a:lnTo>
                <a:lnTo>
                  <a:pt x="3097465" y="2976785"/>
                </a:lnTo>
                <a:lnTo>
                  <a:pt x="3103676" y="2927066"/>
                </a:lnTo>
                <a:lnTo>
                  <a:pt x="3109081" y="2877101"/>
                </a:lnTo>
                <a:lnTo>
                  <a:pt x="3113673" y="2826897"/>
                </a:lnTo>
                <a:lnTo>
                  <a:pt x="3117444" y="2776459"/>
                </a:lnTo>
                <a:lnTo>
                  <a:pt x="3120390" y="2725795"/>
                </a:lnTo>
                <a:lnTo>
                  <a:pt x="3122502" y="2674911"/>
                </a:lnTo>
                <a:lnTo>
                  <a:pt x="3123774" y="2623814"/>
                </a:lnTo>
                <a:lnTo>
                  <a:pt x="3124200" y="2572512"/>
                </a:lnTo>
                <a:lnTo>
                  <a:pt x="3123774" y="2521209"/>
                </a:lnTo>
                <a:lnTo>
                  <a:pt x="3122502" y="2470112"/>
                </a:lnTo>
                <a:lnTo>
                  <a:pt x="3120390" y="2419228"/>
                </a:lnTo>
                <a:lnTo>
                  <a:pt x="3117444" y="2368564"/>
                </a:lnTo>
                <a:lnTo>
                  <a:pt x="3113673" y="2318126"/>
                </a:lnTo>
                <a:lnTo>
                  <a:pt x="3109081" y="2267921"/>
                </a:lnTo>
                <a:lnTo>
                  <a:pt x="3103676" y="2217955"/>
                </a:lnTo>
                <a:lnTo>
                  <a:pt x="3097465" y="2168236"/>
                </a:lnTo>
                <a:lnTo>
                  <a:pt x="3090454" y="2118771"/>
                </a:lnTo>
                <a:lnTo>
                  <a:pt x="3082650" y="2069565"/>
                </a:lnTo>
                <a:lnTo>
                  <a:pt x="3074060" y="2020625"/>
                </a:lnTo>
                <a:lnTo>
                  <a:pt x="3064690" y="1971959"/>
                </a:lnTo>
                <a:lnTo>
                  <a:pt x="3054548" y="1923573"/>
                </a:lnTo>
                <a:lnTo>
                  <a:pt x="3043639" y="1875473"/>
                </a:lnTo>
                <a:lnTo>
                  <a:pt x="3031971" y="1827667"/>
                </a:lnTo>
                <a:lnTo>
                  <a:pt x="3019550" y="1780161"/>
                </a:lnTo>
                <a:lnTo>
                  <a:pt x="3006382" y="1732962"/>
                </a:lnTo>
                <a:lnTo>
                  <a:pt x="2992476" y="1686076"/>
                </a:lnTo>
                <a:lnTo>
                  <a:pt x="2977837" y="1639510"/>
                </a:lnTo>
                <a:lnTo>
                  <a:pt x="2962472" y="1593271"/>
                </a:lnTo>
                <a:lnTo>
                  <a:pt x="2946387" y="1547366"/>
                </a:lnTo>
                <a:lnTo>
                  <a:pt x="2929590" y="1501801"/>
                </a:lnTo>
                <a:lnTo>
                  <a:pt x="2912088" y="1456583"/>
                </a:lnTo>
                <a:lnTo>
                  <a:pt x="2893886" y="1411719"/>
                </a:lnTo>
                <a:lnTo>
                  <a:pt x="2874991" y="1367216"/>
                </a:lnTo>
                <a:lnTo>
                  <a:pt x="2855411" y="1323079"/>
                </a:lnTo>
                <a:lnTo>
                  <a:pt x="2835152" y="1279317"/>
                </a:lnTo>
                <a:lnTo>
                  <a:pt x="2814221" y="1235934"/>
                </a:lnTo>
                <a:lnTo>
                  <a:pt x="2792624" y="1192940"/>
                </a:lnTo>
                <a:lnTo>
                  <a:pt x="2770368" y="1150339"/>
                </a:lnTo>
                <a:lnTo>
                  <a:pt x="2747460" y="1108139"/>
                </a:lnTo>
                <a:lnTo>
                  <a:pt x="2723906" y="1066346"/>
                </a:lnTo>
                <a:lnTo>
                  <a:pt x="2699714" y="1024967"/>
                </a:lnTo>
                <a:lnTo>
                  <a:pt x="2674889" y="984009"/>
                </a:lnTo>
                <a:lnTo>
                  <a:pt x="2649439" y="943479"/>
                </a:lnTo>
                <a:lnTo>
                  <a:pt x="2623371" y="903383"/>
                </a:lnTo>
                <a:lnTo>
                  <a:pt x="2596690" y="863728"/>
                </a:lnTo>
                <a:lnTo>
                  <a:pt x="2569404" y="824520"/>
                </a:lnTo>
                <a:lnTo>
                  <a:pt x="2541520" y="785767"/>
                </a:lnTo>
                <a:lnTo>
                  <a:pt x="2513044" y="747475"/>
                </a:lnTo>
                <a:lnTo>
                  <a:pt x="2483982" y="709650"/>
                </a:lnTo>
                <a:lnTo>
                  <a:pt x="2454342" y="672300"/>
                </a:lnTo>
                <a:lnTo>
                  <a:pt x="2424130" y="635432"/>
                </a:lnTo>
                <a:lnTo>
                  <a:pt x="2393354" y="599051"/>
                </a:lnTo>
                <a:lnTo>
                  <a:pt x="2362019" y="563165"/>
                </a:lnTo>
                <a:lnTo>
                  <a:pt x="2330132" y="527780"/>
                </a:lnTo>
                <a:lnTo>
                  <a:pt x="2297700" y="492903"/>
                </a:lnTo>
                <a:lnTo>
                  <a:pt x="2264730" y="458540"/>
                </a:lnTo>
                <a:lnTo>
                  <a:pt x="2231229" y="424699"/>
                </a:lnTo>
                <a:lnTo>
                  <a:pt x="2197202" y="391387"/>
                </a:lnTo>
                <a:lnTo>
                  <a:pt x="2162658" y="358609"/>
                </a:lnTo>
                <a:lnTo>
                  <a:pt x="2127602" y="326373"/>
                </a:lnTo>
                <a:lnTo>
                  <a:pt x="2092041" y="294684"/>
                </a:lnTo>
                <a:lnTo>
                  <a:pt x="2055983" y="263551"/>
                </a:lnTo>
                <a:lnTo>
                  <a:pt x="2019433" y="232980"/>
                </a:lnTo>
                <a:lnTo>
                  <a:pt x="1982398" y="202977"/>
                </a:lnTo>
                <a:lnTo>
                  <a:pt x="1944886" y="173549"/>
                </a:lnTo>
                <a:lnTo>
                  <a:pt x="1906902" y="144702"/>
                </a:lnTo>
                <a:lnTo>
                  <a:pt x="1868454" y="116445"/>
                </a:lnTo>
                <a:lnTo>
                  <a:pt x="1829548" y="88782"/>
                </a:lnTo>
                <a:lnTo>
                  <a:pt x="1790192" y="61722"/>
                </a:lnTo>
                <a:lnTo>
                  <a:pt x="169392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156" y="1315288"/>
            <a:ext cx="2188845" cy="23425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09"/>
              </a:spcBef>
            </a:pPr>
            <a:r>
              <a:rPr sz="3300" spc="-160" dirty="0">
                <a:solidFill>
                  <a:srgbClr val="FFFFFF"/>
                </a:solidFill>
                <a:latin typeface="Trebuchet MS"/>
                <a:cs typeface="Trebuchet MS"/>
              </a:rPr>
              <a:t>2.Dig</a:t>
            </a:r>
            <a:r>
              <a:rPr sz="33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45" dirty="0">
                <a:solidFill>
                  <a:srgbClr val="FFFFFF"/>
                </a:solidFill>
                <a:latin typeface="Trebuchet MS"/>
                <a:cs typeface="Trebuchet MS"/>
              </a:rPr>
              <a:t>deeper  </a:t>
            </a:r>
            <a:r>
              <a:rPr sz="3300" spc="-1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300" spc="-185" dirty="0">
                <a:solidFill>
                  <a:srgbClr val="FFFFFF"/>
                </a:solidFill>
                <a:latin typeface="Trebuchet MS"/>
                <a:cs typeface="Trebuchet MS"/>
              </a:rPr>
              <a:t>identify  </a:t>
            </a:r>
            <a:r>
              <a:rPr sz="3300" spc="-1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300" spc="-185" dirty="0">
                <a:solidFill>
                  <a:srgbClr val="FFFFFF"/>
                </a:solidFill>
                <a:latin typeface="Trebuchet MS"/>
                <a:cs typeface="Trebuchet MS"/>
              </a:rPr>
              <a:t>Ultimate  </a:t>
            </a:r>
            <a:r>
              <a:rPr sz="3300" spc="-105" dirty="0">
                <a:solidFill>
                  <a:srgbClr val="FFFFFF"/>
                </a:solidFill>
                <a:latin typeface="Trebuchet MS"/>
                <a:cs typeface="Trebuchet MS"/>
              </a:rPr>
              <a:t>purpose </a:t>
            </a:r>
            <a:r>
              <a:rPr sz="3300" spc="-145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3300" spc="-125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33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40" dirty="0">
                <a:solidFill>
                  <a:srgbClr val="FFFFFF"/>
                </a:solidFill>
                <a:latin typeface="Trebuchet MS"/>
                <a:cs typeface="Trebuchet MS"/>
              </a:rPr>
              <a:t>story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4804" y="3372611"/>
            <a:ext cx="1531620" cy="1531620"/>
          </a:xfrm>
          <a:custGeom>
            <a:avLst/>
            <a:gdLst/>
            <a:ahLst/>
            <a:cxnLst/>
            <a:rect l="l" t="t" r="r" b="b"/>
            <a:pathLst>
              <a:path w="1531620" h="1531620">
                <a:moveTo>
                  <a:pt x="0" y="1531620"/>
                </a:moveTo>
                <a:lnTo>
                  <a:pt x="48623" y="1530862"/>
                </a:lnTo>
                <a:lnTo>
                  <a:pt x="96868" y="1528606"/>
                </a:lnTo>
                <a:lnTo>
                  <a:pt x="144712" y="1524873"/>
                </a:lnTo>
                <a:lnTo>
                  <a:pt x="192134" y="1519686"/>
                </a:lnTo>
                <a:lnTo>
                  <a:pt x="239110" y="1513067"/>
                </a:lnTo>
                <a:lnTo>
                  <a:pt x="285619" y="1505038"/>
                </a:lnTo>
                <a:lnTo>
                  <a:pt x="331637" y="1495623"/>
                </a:lnTo>
                <a:lnTo>
                  <a:pt x="377143" y="1484843"/>
                </a:lnTo>
                <a:lnTo>
                  <a:pt x="422114" y="1472720"/>
                </a:lnTo>
                <a:lnTo>
                  <a:pt x="466527" y="1459278"/>
                </a:lnTo>
                <a:lnTo>
                  <a:pt x="510361" y="1444539"/>
                </a:lnTo>
                <a:lnTo>
                  <a:pt x="553592" y="1428525"/>
                </a:lnTo>
                <a:lnTo>
                  <a:pt x="596199" y="1411258"/>
                </a:lnTo>
                <a:lnTo>
                  <a:pt x="638159" y="1392761"/>
                </a:lnTo>
                <a:lnTo>
                  <a:pt x="679449" y="1373057"/>
                </a:lnTo>
                <a:lnTo>
                  <a:pt x="720047" y="1352167"/>
                </a:lnTo>
                <a:lnTo>
                  <a:pt x="759931" y="1330115"/>
                </a:lnTo>
                <a:lnTo>
                  <a:pt x="799078" y="1306922"/>
                </a:lnTo>
                <a:lnTo>
                  <a:pt x="837465" y="1282612"/>
                </a:lnTo>
                <a:lnTo>
                  <a:pt x="875072" y="1257206"/>
                </a:lnTo>
                <a:lnTo>
                  <a:pt x="911874" y="1230727"/>
                </a:lnTo>
                <a:lnTo>
                  <a:pt x="947850" y="1203197"/>
                </a:lnTo>
                <a:lnTo>
                  <a:pt x="982976" y="1174639"/>
                </a:lnTo>
                <a:lnTo>
                  <a:pt x="1017232" y="1145076"/>
                </a:lnTo>
                <a:lnTo>
                  <a:pt x="1050594" y="1114529"/>
                </a:lnTo>
                <a:lnTo>
                  <a:pt x="1083040" y="1083021"/>
                </a:lnTo>
                <a:lnTo>
                  <a:pt x="1114547" y="1050574"/>
                </a:lnTo>
                <a:lnTo>
                  <a:pt x="1145093" y="1017212"/>
                </a:lnTo>
                <a:lnTo>
                  <a:pt x="1174656" y="982956"/>
                </a:lnTo>
                <a:lnTo>
                  <a:pt x="1203213" y="947828"/>
                </a:lnTo>
                <a:lnTo>
                  <a:pt x="1230742" y="911852"/>
                </a:lnTo>
                <a:lnTo>
                  <a:pt x="1257220" y="875050"/>
                </a:lnTo>
                <a:lnTo>
                  <a:pt x="1282625" y="837443"/>
                </a:lnTo>
                <a:lnTo>
                  <a:pt x="1306934" y="799055"/>
                </a:lnTo>
                <a:lnTo>
                  <a:pt x="1330126" y="759908"/>
                </a:lnTo>
                <a:lnTo>
                  <a:pt x="1352177" y="720024"/>
                </a:lnTo>
                <a:lnTo>
                  <a:pt x="1373066" y="679426"/>
                </a:lnTo>
                <a:lnTo>
                  <a:pt x="1392769" y="638137"/>
                </a:lnTo>
                <a:lnTo>
                  <a:pt x="1411265" y="596178"/>
                </a:lnTo>
                <a:lnTo>
                  <a:pt x="1428531" y="553572"/>
                </a:lnTo>
                <a:lnTo>
                  <a:pt x="1444544" y="510341"/>
                </a:lnTo>
                <a:lnTo>
                  <a:pt x="1459283" y="466508"/>
                </a:lnTo>
                <a:lnTo>
                  <a:pt x="1472724" y="422096"/>
                </a:lnTo>
                <a:lnTo>
                  <a:pt x="1484846" y="377126"/>
                </a:lnTo>
                <a:lnTo>
                  <a:pt x="1495625" y="331622"/>
                </a:lnTo>
                <a:lnTo>
                  <a:pt x="1505040" y="285605"/>
                </a:lnTo>
                <a:lnTo>
                  <a:pt x="1513068" y="239098"/>
                </a:lnTo>
                <a:lnTo>
                  <a:pt x="1519687" y="192124"/>
                </a:lnTo>
                <a:lnTo>
                  <a:pt x="1524874" y="144704"/>
                </a:lnTo>
                <a:lnTo>
                  <a:pt x="1528606" y="96862"/>
                </a:lnTo>
                <a:lnTo>
                  <a:pt x="1530863" y="48620"/>
                </a:lnTo>
                <a:lnTo>
                  <a:pt x="1531620" y="0"/>
                </a:lnTo>
              </a:path>
            </a:pathLst>
          </a:custGeom>
          <a:ln w="128016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5410" y="1313434"/>
            <a:ext cx="4857115" cy="1500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 indent="-170815">
              <a:lnSpc>
                <a:spcPts val="2400"/>
              </a:lnSpc>
              <a:spcBef>
                <a:spcPts val="110"/>
              </a:spcBef>
              <a:buFont typeface="Arial"/>
              <a:buChar char="•"/>
              <a:tabLst>
                <a:tab pos="183515" algn="l"/>
              </a:tabLst>
            </a:pPr>
            <a:r>
              <a:rPr sz="2100" spc="-5" dirty="0">
                <a:latin typeface="Carlito"/>
                <a:cs typeface="Carlito"/>
              </a:rPr>
              <a:t>Identify </a:t>
            </a:r>
            <a:r>
              <a:rPr sz="2100" spc="-20" dirty="0">
                <a:latin typeface="Carlito"/>
                <a:cs typeface="Carlito"/>
              </a:rPr>
              <a:t>closely, </a:t>
            </a:r>
            <a:r>
              <a:rPr sz="2100" spc="-5" dirty="0">
                <a:latin typeface="Carlito"/>
                <a:cs typeface="Carlito"/>
              </a:rPr>
              <a:t>what </a:t>
            </a:r>
            <a:r>
              <a:rPr sz="2100" dirty="0">
                <a:latin typeface="Carlito"/>
                <a:cs typeface="Carlito"/>
              </a:rPr>
              <a:t>the idea of </a:t>
            </a:r>
            <a:r>
              <a:rPr sz="2100" spc="-5" dirty="0">
                <a:latin typeface="Carlito"/>
                <a:cs typeface="Carlito"/>
              </a:rPr>
              <a:t>your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story</a:t>
            </a:r>
            <a:endParaRPr sz="2100">
              <a:latin typeface="Carlito"/>
              <a:cs typeface="Carlito"/>
            </a:endParaRPr>
          </a:p>
          <a:p>
            <a:pPr marL="182880">
              <a:lnSpc>
                <a:spcPts val="2270"/>
              </a:lnSpc>
            </a:pPr>
            <a:r>
              <a:rPr sz="2100" spc="-5" dirty="0">
                <a:latin typeface="Carlito"/>
                <a:cs typeface="Carlito"/>
              </a:rPr>
              <a:t>is. </a:t>
            </a:r>
            <a:r>
              <a:rPr sz="2100" dirty="0">
                <a:latin typeface="Carlito"/>
                <a:cs typeface="Carlito"/>
              </a:rPr>
              <a:t>Ask </a:t>
            </a:r>
            <a:r>
              <a:rPr sz="2100" spc="-20" dirty="0">
                <a:latin typeface="Carlito"/>
                <a:cs typeface="Carlito"/>
              </a:rPr>
              <a:t>yourself, </a:t>
            </a:r>
            <a:r>
              <a:rPr sz="2100" spc="-5" dirty="0">
                <a:latin typeface="Carlito"/>
                <a:cs typeface="Carlito"/>
              </a:rPr>
              <a:t>“What </a:t>
            </a:r>
            <a:r>
              <a:rPr sz="2100" spc="5" dirty="0">
                <a:latin typeface="Carlito"/>
                <a:cs typeface="Carlito"/>
              </a:rPr>
              <a:t>am </a:t>
            </a:r>
            <a:r>
              <a:rPr sz="2100" dirty="0">
                <a:latin typeface="Carlito"/>
                <a:cs typeface="Carlito"/>
              </a:rPr>
              <a:t>I </a:t>
            </a:r>
            <a:r>
              <a:rPr sz="2100" spc="-5" dirty="0">
                <a:latin typeface="Carlito"/>
                <a:cs typeface="Carlito"/>
              </a:rPr>
              <a:t>really</a:t>
            </a:r>
            <a:r>
              <a:rPr sz="2100" spc="-9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giving</a:t>
            </a:r>
            <a:endParaRPr sz="2100">
              <a:latin typeface="Carlito"/>
              <a:cs typeface="Carlito"/>
            </a:endParaRPr>
          </a:p>
          <a:p>
            <a:pPr marL="182880" marR="78740">
              <a:lnSpc>
                <a:spcPct val="90000"/>
              </a:lnSpc>
              <a:spcBef>
                <a:spcPts val="120"/>
              </a:spcBef>
            </a:pP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5" dirty="0">
                <a:latin typeface="Carlito"/>
                <a:cs typeface="Carlito"/>
              </a:rPr>
              <a:t>this </a:t>
            </a:r>
            <a:r>
              <a:rPr sz="2100" dirty="0">
                <a:latin typeface="Carlito"/>
                <a:cs typeface="Carlito"/>
              </a:rPr>
              <a:t>story?” </a:t>
            </a:r>
            <a:r>
              <a:rPr sz="2100" spc="-35" dirty="0">
                <a:latin typeface="Carlito"/>
                <a:cs typeface="Carlito"/>
              </a:rPr>
              <a:t>.What </a:t>
            </a:r>
            <a:r>
              <a:rPr sz="2100" spc="-15" dirty="0">
                <a:latin typeface="Carlito"/>
                <a:cs typeface="Carlito"/>
              </a:rPr>
              <a:t>you’re </a:t>
            </a:r>
            <a:r>
              <a:rPr sz="2100" spc="-10" dirty="0">
                <a:latin typeface="Carlito"/>
                <a:cs typeface="Carlito"/>
              </a:rPr>
              <a:t>displaying </a:t>
            </a:r>
            <a:r>
              <a:rPr sz="2100" dirty="0">
                <a:latin typeface="Carlito"/>
                <a:cs typeface="Carlito"/>
              </a:rPr>
              <a:t>is 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dirty="0">
                <a:latin typeface="Carlito"/>
                <a:cs typeface="Carlito"/>
              </a:rPr>
              <a:t>idea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5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better </a:t>
            </a:r>
            <a:r>
              <a:rPr sz="2100" spc="-5" dirty="0">
                <a:latin typeface="Carlito"/>
                <a:cs typeface="Carlito"/>
              </a:rPr>
              <a:t>decision </a:t>
            </a:r>
            <a:r>
              <a:rPr sz="2100" dirty="0">
                <a:latin typeface="Carlito"/>
                <a:cs typeface="Carlito"/>
              </a:rPr>
              <a:t>making </a:t>
            </a:r>
            <a:r>
              <a:rPr sz="2100" spc="-5" dirty="0">
                <a:latin typeface="Carlito"/>
                <a:cs typeface="Carlito"/>
              </a:rPr>
              <a:t>or  analytics.</a:t>
            </a:r>
            <a:endParaRPr sz="2100">
              <a:latin typeface="Carlito"/>
              <a:cs typeface="Carli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7E3126-836B-F060-D1F1-8F1A87AB0D42}"/>
                  </a:ext>
                </a:extLst>
              </p14:cNvPr>
              <p14:cNvContentPartPr/>
              <p14:nvPr/>
            </p14:nvContentPartPr>
            <p14:xfrm>
              <a:off x="631800" y="1593720"/>
              <a:ext cx="7761960" cy="214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7E3126-836B-F060-D1F1-8F1A87AB0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440" y="1584360"/>
                <a:ext cx="7780680" cy="216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124200" cy="5145405"/>
          </a:xfrm>
          <a:custGeom>
            <a:avLst/>
            <a:gdLst/>
            <a:ahLst/>
            <a:cxnLst/>
            <a:rect l="l" t="t" r="r" b="b"/>
            <a:pathLst>
              <a:path w="3124200" h="5145405">
                <a:moveTo>
                  <a:pt x="1693926" y="0"/>
                </a:moveTo>
                <a:lnTo>
                  <a:pt x="0" y="0"/>
                </a:lnTo>
                <a:lnTo>
                  <a:pt x="0" y="5145023"/>
                </a:lnTo>
                <a:lnTo>
                  <a:pt x="1693926" y="5145023"/>
                </a:lnTo>
                <a:lnTo>
                  <a:pt x="1790192" y="5083340"/>
                </a:lnTo>
                <a:lnTo>
                  <a:pt x="1829548" y="5056275"/>
                </a:lnTo>
                <a:lnTo>
                  <a:pt x="1868454" y="5028609"/>
                </a:lnTo>
                <a:lnTo>
                  <a:pt x="1906902" y="5000348"/>
                </a:lnTo>
                <a:lnTo>
                  <a:pt x="1944886" y="4971499"/>
                </a:lnTo>
                <a:lnTo>
                  <a:pt x="1982398" y="4942068"/>
                </a:lnTo>
                <a:lnTo>
                  <a:pt x="2019433" y="4912062"/>
                </a:lnTo>
                <a:lnTo>
                  <a:pt x="2055983" y="4881488"/>
                </a:lnTo>
                <a:lnTo>
                  <a:pt x="2092041" y="4850352"/>
                </a:lnTo>
                <a:lnTo>
                  <a:pt x="2127602" y="4818662"/>
                </a:lnTo>
                <a:lnTo>
                  <a:pt x="2162658" y="4786423"/>
                </a:lnTo>
                <a:lnTo>
                  <a:pt x="2197202" y="4753643"/>
                </a:lnTo>
                <a:lnTo>
                  <a:pt x="2231229" y="4720329"/>
                </a:lnTo>
                <a:lnTo>
                  <a:pt x="2264730" y="4686486"/>
                </a:lnTo>
                <a:lnTo>
                  <a:pt x="2297700" y="4652122"/>
                </a:lnTo>
                <a:lnTo>
                  <a:pt x="2330132" y="4617244"/>
                </a:lnTo>
                <a:lnTo>
                  <a:pt x="2362019" y="4581857"/>
                </a:lnTo>
                <a:lnTo>
                  <a:pt x="2393354" y="4545970"/>
                </a:lnTo>
                <a:lnTo>
                  <a:pt x="2424130" y="4509588"/>
                </a:lnTo>
                <a:lnTo>
                  <a:pt x="2454342" y="4472718"/>
                </a:lnTo>
                <a:lnTo>
                  <a:pt x="2483982" y="4435367"/>
                </a:lnTo>
                <a:lnTo>
                  <a:pt x="2513044" y="4397542"/>
                </a:lnTo>
                <a:lnTo>
                  <a:pt x="2541520" y="4359249"/>
                </a:lnTo>
                <a:lnTo>
                  <a:pt x="2569404" y="4320495"/>
                </a:lnTo>
                <a:lnTo>
                  <a:pt x="2596690" y="4281287"/>
                </a:lnTo>
                <a:lnTo>
                  <a:pt x="2623371" y="4241632"/>
                </a:lnTo>
                <a:lnTo>
                  <a:pt x="2649439" y="4201535"/>
                </a:lnTo>
                <a:lnTo>
                  <a:pt x="2674889" y="4161004"/>
                </a:lnTo>
                <a:lnTo>
                  <a:pt x="2699714" y="4120046"/>
                </a:lnTo>
                <a:lnTo>
                  <a:pt x="2723906" y="4078668"/>
                </a:lnTo>
                <a:lnTo>
                  <a:pt x="2747460" y="4036875"/>
                </a:lnTo>
                <a:lnTo>
                  <a:pt x="2770368" y="3994675"/>
                </a:lnTo>
                <a:lnTo>
                  <a:pt x="2792624" y="3952074"/>
                </a:lnTo>
                <a:lnTo>
                  <a:pt x="2814221" y="3909079"/>
                </a:lnTo>
                <a:lnTo>
                  <a:pt x="2835152" y="3865697"/>
                </a:lnTo>
                <a:lnTo>
                  <a:pt x="2855411" y="3821935"/>
                </a:lnTo>
                <a:lnTo>
                  <a:pt x="2874991" y="3777799"/>
                </a:lnTo>
                <a:lnTo>
                  <a:pt x="2893886" y="3733295"/>
                </a:lnTo>
                <a:lnTo>
                  <a:pt x="2912088" y="3688431"/>
                </a:lnTo>
                <a:lnTo>
                  <a:pt x="2929590" y="3643214"/>
                </a:lnTo>
                <a:lnTo>
                  <a:pt x="2946387" y="3597650"/>
                </a:lnTo>
                <a:lnTo>
                  <a:pt x="2962472" y="3551745"/>
                </a:lnTo>
                <a:lnTo>
                  <a:pt x="2977837" y="3505506"/>
                </a:lnTo>
                <a:lnTo>
                  <a:pt x="2992476" y="3458941"/>
                </a:lnTo>
                <a:lnTo>
                  <a:pt x="3006382" y="3412056"/>
                </a:lnTo>
                <a:lnTo>
                  <a:pt x="3019550" y="3364857"/>
                </a:lnTo>
                <a:lnTo>
                  <a:pt x="3031971" y="3317351"/>
                </a:lnTo>
                <a:lnTo>
                  <a:pt x="3043639" y="3269546"/>
                </a:lnTo>
                <a:lnTo>
                  <a:pt x="3054548" y="3221446"/>
                </a:lnTo>
                <a:lnTo>
                  <a:pt x="3064690" y="3173061"/>
                </a:lnTo>
                <a:lnTo>
                  <a:pt x="3074060" y="3124395"/>
                </a:lnTo>
                <a:lnTo>
                  <a:pt x="3082650" y="3075456"/>
                </a:lnTo>
                <a:lnTo>
                  <a:pt x="3090454" y="3026250"/>
                </a:lnTo>
                <a:lnTo>
                  <a:pt x="3097465" y="2976785"/>
                </a:lnTo>
                <a:lnTo>
                  <a:pt x="3103676" y="2927066"/>
                </a:lnTo>
                <a:lnTo>
                  <a:pt x="3109081" y="2877101"/>
                </a:lnTo>
                <a:lnTo>
                  <a:pt x="3113673" y="2826897"/>
                </a:lnTo>
                <a:lnTo>
                  <a:pt x="3117444" y="2776459"/>
                </a:lnTo>
                <a:lnTo>
                  <a:pt x="3120390" y="2725795"/>
                </a:lnTo>
                <a:lnTo>
                  <a:pt x="3122502" y="2674911"/>
                </a:lnTo>
                <a:lnTo>
                  <a:pt x="3123774" y="2623814"/>
                </a:lnTo>
                <a:lnTo>
                  <a:pt x="3124200" y="2572512"/>
                </a:lnTo>
                <a:lnTo>
                  <a:pt x="3123774" y="2521209"/>
                </a:lnTo>
                <a:lnTo>
                  <a:pt x="3122502" y="2470112"/>
                </a:lnTo>
                <a:lnTo>
                  <a:pt x="3120390" y="2419228"/>
                </a:lnTo>
                <a:lnTo>
                  <a:pt x="3117444" y="2368564"/>
                </a:lnTo>
                <a:lnTo>
                  <a:pt x="3113673" y="2318126"/>
                </a:lnTo>
                <a:lnTo>
                  <a:pt x="3109081" y="2267921"/>
                </a:lnTo>
                <a:lnTo>
                  <a:pt x="3103676" y="2217955"/>
                </a:lnTo>
                <a:lnTo>
                  <a:pt x="3097465" y="2168236"/>
                </a:lnTo>
                <a:lnTo>
                  <a:pt x="3090454" y="2118771"/>
                </a:lnTo>
                <a:lnTo>
                  <a:pt x="3082650" y="2069565"/>
                </a:lnTo>
                <a:lnTo>
                  <a:pt x="3074060" y="2020625"/>
                </a:lnTo>
                <a:lnTo>
                  <a:pt x="3064690" y="1971959"/>
                </a:lnTo>
                <a:lnTo>
                  <a:pt x="3054548" y="1923573"/>
                </a:lnTo>
                <a:lnTo>
                  <a:pt x="3043639" y="1875473"/>
                </a:lnTo>
                <a:lnTo>
                  <a:pt x="3031971" y="1827667"/>
                </a:lnTo>
                <a:lnTo>
                  <a:pt x="3019550" y="1780161"/>
                </a:lnTo>
                <a:lnTo>
                  <a:pt x="3006382" y="1732962"/>
                </a:lnTo>
                <a:lnTo>
                  <a:pt x="2992476" y="1686076"/>
                </a:lnTo>
                <a:lnTo>
                  <a:pt x="2977837" y="1639510"/>
                </a:lnTo>
                <a:lnTo>
                  <a:pt x="2962472" y="1593271"/>
                </a:lnTo>
                <a:lnTo>
                  <a:pt x="2946387" y="1547366"/>
                </a:lnTo>
                <a:lnTo>
                  <a:pt x="2929590" y="1501801"/>
                </a:lnTo>
                <a:lnTo>
                  <a:pt x="2912088" y="1456583"/>
                </a:lnTo>
                <a:lnTo>
                  <a:pt x="2893886" y="1411719"/>
                </a:lnTo>
                <a:lnTo>
                  <a:pt x="2874991" y="1367216"/>
                </a:lnTo>
                <a:lnTo>
                  <a:pt x="2855411" y="1323079"/>
                </a:lnTo>
                <a:lnTo>
                  <a:pt x="2835152" y="1279317"/>
                </a:lnTo>
                <a:lnTo>
                  <a:pt x="2814221" y="1235934"/>
                </a:lnTo>
                <a:lnTo>
                  <a:pt x="2792624" y="1192940"/>
                </a:lnTo>
                <a:lnTo>
                  <a:pt x="2770368" y="1150339"/>
                </a:lnTo>
                <a:lnTo>
                  <a:pt x="2747460" y="1108139"/>
                </a:lnTo>
                <a:lnTo>
                  <a:pt x="2723906" y="1066346"/>
                </a:lnTo>
                <a:lnTo>
                  <a:pt x="2699714" y="1024967"/>
                </a:lnTo>
                <a:lnTo>
                  <a:pt x="2674889" y="984009"/>
                </a:lnTo>
                <a:lnTo>
                  <a:pt x="2649439" y="943479"/>
                </a:lnTo>
                <a:lnTo>
                  <a:pt x="2623371" y="903383"/>
                </a:lnTo>
                <a:lnTo>
                  <a:pt x="2596690" y="863728"/>
                </a:lnTo>
                <a:lnTo>
                  <a:pt x="2569404" y="824520"/>
                </a:lnTo>
                <a:lnTo>
                  <a:pt x="2541520" y="785767"/>
                </a:lnTo>
                <a:lnTo>
                  <a:pt x="2513044" y="747475"/>
                </a:lnTo>
                <a:lnTo>
                  <a:pt x="2483982" y="709650"/>
                </a:lnTo>
                <a:lnTo>
                  <a:pt x="2454342" y="672300"/>
                </a:lnTo>
                <a:lnTo>
                  <a:pt x="2424130" y="635432"/>
                </a:lnTo>
                <a:lnTo>
                  <a:pt x="2393354" y="599051"/>
                </a:lnTo>
                <a:lnTo>
                  <a:pt x="2362019" y="563165"/>
                </a:lnTo>
                <a:lnTo>
                  <a:pt x="2330132" y="527780"/>
                </a:lnTo>
                <a:lnTo>
                  <a:pt x="2297700" y="492903"/>
                </a:lnTo>
                <a:lnTo>
                  <a:pt x="2264730" y="458540"/>
                </a:lnTo>
                <a:lnTo>
                  <a:pt x="2231229" y="424699"/>
                </a:lnTo>
                <a:lnTo>
                  <a:pt x="2197202" y="391387"/>
                </a:lnTo>
                <a:lnTo>
                  <a:pt x="2162658" y="358609"/>
                </a:lnTo>
                <a:lnTo>
                  <a:pt x="2127602" y="326373"/>
                </a:lnTo>
                <a:lnTo>
                  <a:pt x="2092041" y="294684"/>
                </a:lnTo>
                <a:lnTo>
                  <a:pt x="2055983" y="263551"/>
                </a:lnTo>
                <a:lnTo>
                  <a:pt x="2019433" y="232980"/>
                </a:lnTo>
                <a:lnTo>
                  <a:pt x="1982398" y="202977"/>
                </a:lnTo>
                <a:lnTo>
                  <a:pt x="1944886" y="173549"/>
                </a:lnTo>
                <a:lnTo>
                  <a:pt x="1906902" y="144702"/>
                </a:lnTo>
                <a:lnTo>
                  <a:pt x="1868454" y="116445"/>
                </a:lnTo>
                <a:lnTo>
                  <a:pt x="1829548" y="88782"/>
                </a:lnTo>
                <a:lnTo>
                  <a:pt x="1790192" y="61722"/>
                </a:lnTo>
                <a:lnTo>
                  <a:pt x="169392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4156" y="1768297"/>
            <a:ext cx="1762760" cy="98551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550"/>
              </a:spcBef>
            </a:pPr>
            <a:r>
              <a:rPr sz="3300" spc="-140" dirty="0">
                <a:solidFill>
                  <a:srgbClr val="FFFFFF"/>
                </a:solidFill>
                <a:latin typeface="Trebuchet MS"/>
                <a:cs typeface="Trebuchet MS"/>
              </a:rPr>
              <a:t>3.Design</a:t>
            </a:r>
            <a:r>
              <a:rPr sz="33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7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3300" spc="-150" dirty="0">
                <a:solidFill>
                  <a:srgbClr val="FFFFFF"/>
                </a:solidFill>
                <a:latin typeface="Trebuchet MS"/>
                <a:cs typeface="Trebuchet MS"/>
              </a:rPr>
              <a:t>Road</a:t>
            </a:r>
            <a:r>
              <a:rPr sz="33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55" dirty="0">
                <a:solidFill>
                  <a:srgbClr val="FFFFFF"/>
                </a:solidFill>
                <a:latin typeface="Trebuchet MS"/>
                <a:cs typeface="Trebuchet MS"/>
              </a:rPr>
              <a:t>Map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4804" y="3372611"/>
            <a:ext cx="1531620" cy="1531620"/>
          </a:xfrm>
          <a:custGeom>
            <a:avLst/>
            <a:gdLst/>
            <a:ahLst/>
            <a:cxnLst/>
            <a:rect l="l" t="t" r="r" b="b"/>
            <a:pathLst>
              <a:path w="1531620" h="1531620">
                <a:moveTo>
                  <a:pt x="0" y="1531620"/>
                </a:moveTo>
                <a:lnTo>
                  <a:pt x="48623" y="1530862"/>
                </a:lnTo>
                <a:lnTo>
                  <a:pt x="96868" y="1528606"/>
                </a:lnTo>
                <a:lnTo>
                  <a:pt x="144712" y="1524873"/>
                </a:lnTo>
                <a:lnTo>
                  <a:pt x="192134" y="1519686"/>
                </a:lnTo>
                <a:lnTo>
                  <a:pt x="239110" y="1513067"/>
                </a:lnTo>
                <a:lnTo>
                  <a:pt x="285619" y="1505038"/>
                </a:lnTo>
                <a:lnTo>
                  <a:pt x="331637" y="1495623"/>
                </a:lnTo>
                <a:lnTo>
                  <a:pt x="377143" y="1484843"/>
                </a:lnTo>
                <a:lnTo>
                  <a:pt x="422114" y="1472720"/>
                </a:lnTo>
                <a:lnTo>
                  <a:pt x="466527" y="1459278"/>
                </a:lnTo>
                <a:lnTo>
                  <a:pt x="510361" y="1444539"/>
                </a:lnTo>
                <a:lnTo>
                  <a:pt x="553592" y="1428525"/>
                </a:lnTo>
                <a:lnTo>
                  <a:pt x="596199" y="1411258"/>
                </a:lnTo>
                <a:lnTo>
                  <a:pt x="638159" y="1392761"/>
                </a:lnTo>
                <a:lnTo>
                  <a:pt x="679449" y="1373057"/>
                </a:lnTo>
                <a:lnTo>
                  <a:pt x="720047" y="1352167"/>
                </a:lnTo>
                <a:lnTo>
                  <a:pt x="759931" y="1330115"/>
                </a:lnTo>
                <a:lnTo>
                  <a:pt x="799078" y="1306922"/>
                </a:lnTo>
                <a:lnTo>
                  <a:pt x="837465" y="1282612"/>
                </a:lnTo>
                <a:lnTo>
                  <a:pt x="875072" y="1257206"/>
                </a:lnTo>
                <a:lnTo>
                  <a:pt x="911874" y="1230727"/>
                </a:lnTo>
                <a:lnTo>
                  <a:pt x="947850" y="1203197"/>
                </a:lnTo>
                <a:lnTo>
                  <a:pt x="982976" y="1174639"/>
                </a:lnTo>
                <a:lnTo>
                  <a:pt x="1017232" y="1145076"/>
                </a:lnTo>
                <a:lnTo>
                  <a:pt x="1050594" y="1114529"/>
                </a:lnTo>
                <a:lnTo>
                  <a:pt x="1083040" y="1083021"/>
                </a:lnTo>
                <a:lnTo>
                  <a:pt x="1114547" y="1050574"/>
                </a:lnTo>
                <a:lnTo>
                  <a:pt x="1145093" y="1017212"/>
                </a:lnTo>
                <a:lnTo>
                  <a:pt x="1174656" y="982956"/>
                </a:lnTo>
                <a:lnTo>
                  <a:pt x="1203213" y="947828"/>
                </a:lnTo>
                <a:lnTo>
                  <a:pt x="1230742" y="911852"/>
                </a:lnTo>
                <a:lnTo>
                  <a:pt x="1257220" y="875050"/>
                </a:lnTo>
                <a:lnTo>
                  <a:pt x="1282625" y="837443"/>
                </a:lnTo>
                <a:lnTo>
                  <a:pt x="1306934" y="799055"/>
                </a:lnTo>
                <a:lnTo>
                  <a:pt x="1330126" y="759908"/>
                </a:lnTo>
                <a:lnTo>
                  <a:pt x="1352177" y="720024"/>
                </a:lnTo>
                <a:lnTo>
                  <a:pt x="1373066" y="679426"/>
                </a:lnTo>
                <a:lnTo>
                  <a:pt x="1392769" y="638137"/>
                </a:lnTo>
                <a:lnTo>
                  <a:pt x="1411265" y="596178"/>
                </a:lnTo>
                <a:lnTo>
                  <a:pt x="1428531" y="553572"/>
                </a:lnTo>
                <a:lnTo>
                  <a:pt x="1444544" y="510341"/>
                </a:lnTo>
                <a:lnTo>
                  <a:pt x="1459283" y="466508"/>
                </a:lnTo>
                <a:lnTo>
                  <a:pt x="1472724" y="422096"/>
                </a:lnTo>
                <a:lnTo>
                  <a:pt x="1484846" y="377126"/>
                </a:lnTo>
                <a:lnTo>
                  <a:pt x="1495625" y="331622"/>
                </a:lnTo>
                <a:lnTo>
                  <a:pt x="1505040" y="285605"/>
                </a:lnTo>
                <a:lnTo>
                  <a:pt x="1513068" y="239098"/>
                </a:lnTo>
                <a:lnTo>
                  <a:pt x="1519687" y="192124"/>
                </a:lnTo>
                <a:lnTo>
                  <a:pt x="1524874" y="144704"/>
                </a:lnTo>
                <a:lnTo>
                  <a:pt x="1528606" y="96862"/>
                </a:lnTo>
                <a:lnTo>
                  <a:pt x="1530863" y="48620"/>
                </a:lnTo>
                <a:lnTo>
                  <a:pt x="1531620" y="0"/>
                </a:lnTo>
              </a:path>
            </a:pathLst>
          </a:custGeom>
          <a:ln w="128016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5410" y="449021"/>
            <a:ext cx="5012055" cy="37242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2880" marR="311785" indent="-170815">
              <a:lnSpc>
                <a:spcPct val="90100"/>
              </a:lnSpc>
              <a:spcBef>
                <a:spcPts val="360"/>
              </a:spcBef>
              <a:buFont typeface="Arial"/>
              <a:buChar char="•"/>
              <a:tabLst>
                <a:tab pos="183515" algn="l"/>
              </a:tabLst>
            </a:pPr>
            <a:r>
              <a:rPr sz="2100" spc="-10" dirty="0">
                <a:latin typeface="Carlito"/>
                <a:cs typeface="Carlito"/>
              </a:rPr>
              <a:t>Create </a:t>
            </a:r>
            <a:r>
              <a:rPr sz="2100" spc="5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list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all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30" dirty="0">
                <a:latin typeface="Carlito"/>
                <a:cs typeface="Carlito"/>
              </a:rPr>
              <a:t>key </a:t>
            </a:r>
            <a:r>
              <a:rPr sz="2100" spc="-10" dirty="0">
                <a:latin typeface="Carlito"/>
                <a:cs typeface="Carlito"/>
              </a:rPr>
              <a:t>points you want  </a:t>
            </a:r>
            <a:r>
              <a:rPr sz="2100" spc="-5" dirty="0">
                <a:latin typeface="Carlito"/>
                <a:cs typeface="Carlito"/>
              </a:rPr>
              <a:t>your </a:t>
            </a:r>
            <a:r>
              <a:rPr sz="2100" dirty="0">
                <a:latin typeface="Carlito"/>
                <a:cs typeface="Carlito"/>
              </a:rPr>
              <a:t>audience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know about </a:t>
            </a:r>
            <a:r>
              <a:rPr sz="2100" spc="-5" dirty="0">
                <a:latin typeface="Carlito"/>
                <a:cs typeface="Carlito"/>
              </a:rPr>
              <a:t>your </a:t>
            </a:r>
            <a:r>
              <a:rPr sz="2100" spc="-35" dirty="0">
                <a:latin typeface="Carlito"/>
                <a:cs typeface="Carlito"/>
              </a:rPr>
              <a:t>story,  </a:t>
            </a:r>
            <a:r>
              <a:rPr sz="2100" dirty="0">
                <a:latin typeface="Carlito"/>
                <a:cs typeface="Carlito"/>
              </a:rPr>
              <a:t>visual, or </a:t>
            </a:r>
            <a:r>
              <a:rPr sz="2100" spc="-5" dirty="0">
                <a:latin typeface="Carlito"/>
                <a:cs typeface="Carlito"/>
              </a:rPr>
              <a:t>analysis.</a:t>
            </a:r>
            <a:endParaRPr sz="2100">
              <a:latin typeface="Carlito"/>
              <a:cs typeface="Carlito"/>
            </a:endParaRPr>
          </a:p>
          <a:p>
            <a:pPr marL="182880" marR="5080" indent="-170815">
              <a:lnSpc>
                <a:spcPct val="90200"/>
              </a:lnSpc>
              <a:spcBef>
                <a:spcPts val="805"/>
              </a:spcBef>
              <a:buFont typeface="Arial"/>
              <a:buChar char="•"/>
              <a:tabLst>
                <a:tab pos="183515" algn="l"/>
              </a:tabLst>
            </a:pPr>
            <a:r>
              <a:rPr sz="2100" spc="-15" dirty="0">
                <a:latin typeface="Carlito"/>
                <a:cs typeface="Carlito"/>
              </a:rPr>
              <a:t>Categorize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list until you </a:t>
            </a:r>
            <a:r>
              <a:rPr sz="2100" spc="-5" dirty="0">
                <a:latin typeface="Carlito"/>
                <a:cs typeface="Carlito"/>
              </a:rPr>
              <a:t>are left </a:t>
            </a:r>
            <a:r>
              <a:rPr sz="2100" dirty="0">
                <a:latin typeface="Carlito"/>
                <a:cs typeface="Carlito"/>
              </a:rPr>
              <a:t>with  </a:t>
            </a:r>
            <a:r>
              <a:rPr sz="2100" spc="-5" dirty="0">
                <a:latin typeface="Carlito"/>
                <a:cs typeface="Carlito"/>
              </a:rPr>
              <a:t>only three </a:t>
            </a:r>
            <a:r>
              <a:rPr sz="2100" dirty="0">
                <a:latin typeface="Carlito"/>
                <a:cs typeface="Carlito"/>
              </a:rPr>
              <a:t>major </a:t>
            </a:r>
            <a:r>
              <a:rPr sz="2100" spc="-5" dirty="0">
                <a:latin typeface="Carlito"/>
                <a:cs typeface="Carlito"/>
              </a:rPr>
              <a:t>message </a:t>
            </a:r>
            <a:r>
              <a:rPr sz="2100" spc="-10" dirty="0">
                <a:latin typeface="Carlito"/>
                <a:cs typeface="Carlito"/>
              </a:rPr>
              <a:t>points. </a:t>
            </a:r>
            <a:r>
              <a:rPr sz="2100" spc="-5" dirty="0">
                <a:latin typeface="Carlito"/>
                <a:cs typeface="Carlito"/>
              </a:rPr>
              <a:t>This group  of three </a:t>
            </a:r>
            <a:r>
              <a:rPr sz="2100" dirty="0">
                <a:latin typeface="Carlito"/>
                <a:cs typeface="Carlito"/>
              </a:rPr>
              <a:t>will </a:t>
            </a:r>
            <a:r>
              <a:rPr sz="2100" spc="-5" dirty="0">
                <a:latin typeface="Carlito"/>
                <a:cs typeface="Carlito"/>
              </a:rPr>
              <a:t>provide the verbal road </a:t>
            </a:r>
            <a:r>
              <a:rPr sz="2100" spc="5" dirty="0">
                <a:latin typeface="Carlito"/>
                <a:cs typeface="Carlito"/>
              </a:rPr>
              <a:t>map</a:t>
            </a:r>
            <a:r>
              <a:rPr sz="2100" spc="-10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for  </a:t>
            </a:r>
            <a:r>
              <a:rPr sz="2100" spc="-5" dirty="0">
                <a:latin typeface="Carlito"/>
                <a:cs typeface="Carlito"/>
              </a:rPr>
              <a:t>your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spc="-35" dirty="0">
                <a:latin typeface="Carlito"/>
                <a:cs typeface="Carlito"/>
              </a:rPr>
              <a:t>story.</a:t>
            </a:r>
            <a:endParaRPr sz="2100">
              <a:latin typeface="Carlito"/>
              <a:cs typeface="Carlito"/>
            </a:endParaRPr>
          </a:p>
          <a:p>
            <a:pPr marL="182880" marR="21590" indent="-170815">
              <a:lnSpc>
                <a:spcPct val="90000"/>
              </a:lnSpc>
              <a:spcBef>
                <a:spcPts val="800"/>
              </a:spcBef>
              <a:buFont typeface="Arial"/>
              <a:buChar char="•"/>
              <a:tabLst>
                <a:tab pos="183515" algn="l"/>
              </a:tabLst>
            </a:pPr>
            <a:r>
              <a:rPr sz="2100" dirty="0">
                <a:latin typeface="Carlito"/>
                <a:cs typeface="Carlito"/>
              </a:rPr>
              <a:t>Under each </a:t>
            </a:r>
            <a:r>
              <a:rPr sz="2100" spc="-5" dirty="0">
                <a:latin typeface="Carlito"/>
                <a:cs typeface="Carlito"/>
              </a:rPr>
              <a:t>of your three </a:t>
            </a:r>
            <a:r>
              <a:rPr sz="2100" spc="-30" dirty="0">
                <a:latin typeface="Carlito"/>
                <a:cs typeface="Carlito"/>
              </a:rPr>
              <a:t>key </a:t>
            </a:r>
            <a:r>
              <a:rPr sz="2100" spc="-5" dirty="0">
                <a:latin typeface="Carlito"/>
                <a:cs typeface="Carlito"/>
              </a:rPr>
              <a:t>messages, </a:t>
            </a:r>
            <a:r>
              <a:rPr sz="2100" dirty="0">
                <a:latin typeface="Carlito"/>
                <a:cs typeface="Carlito"/>
              </a:rPr>
              <a:t>add  </a:t>
            </a:r>
            <a:r>
              <a:rPr sz="2100" spc="-5" dirty="0">
                <a:latin typeface="Carlito"/>
                <a:cs typeface="Carlito"/>
              </a:rPr>
              <a:t>supporting </a:t>
            </a:r>
            <a:r>
              <a:rPr sz="2100" dirty="0">
                <a:latin typeface="Carlito"/>
                <a:cs typeface="Carlito"/>
              </a:rPr>
              <a:t>evidence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enhance </a:t>
            </a:r>
            <a:r>
              <a:rPr sz="2100" spc="-5" dirty="0">
                <a:latin typeface="Carlito"/>
                <a:cs typeface="Carlito"/>
              </a:rPr>
              <a:t>the  </a:t>
            </a:r>
            <a:r>
              <a:rPr sz="2100" spc="-10" dirty="0">
                <a:latin typeface="Carlito"/>
                <a:cs typeface="Carlito"/>
              </a:rPr>
              <a:t>narrative. </a:t>
            </a:r>
            <a:r>
              <a:rPr sz="2100" dirty="0">
                <a:latin typeface="Carlito"/>
                <a:cs typeface="Carlito"/>
              </a:rPr>
              <a:t>These </a:t>
            </a:r>
            <a:r>
              <a:rPr sz="2100" spc="-10" dirty="0">
                <a:latin typeface="Carlito"/>
                <a:cs typeface="Carlito"/>
              </a:rPr>
              <a:t>could </a:t>
            </a:r>
            <a:r>
              <a:rPr sz="2100" spc="-5" dirty="0">
                <a:latin typeface="Carlito"/>
                <a:cs typeface="Carlito"/>
              </a:rPr>
              <a:t>include some </a:t>
            </a:r>
            <a:r>
              <a:rPr sz="2100" dirty="0">
                <a:latin typeface="Carlito"/>
                <a:cs typeface="Carlito"/>
              </a:rPr>
              <a:t>or all </a:t>
            </a:r>
            <a:r>
              <a:rPr sz="2100" spc="-5" dirty="0">
                <a:latin typeface="Carlito"/>
                <a:cs typeface="Carlito"/>
              </a:rPr>
              <a:t>of  the following: </a:t>
            </a:r>
            <a:r>
              <a:rPr sz="2100" spc="-10" dirty="0">
                <a:latin typeface="Carlito"/>
                <a:cs typeface="Carlito"/>
              </a:rPr>
              <a:t>personal stories, facts,  examples, </a:t>
            </a:r>
            <a:r>
              <a:rPr sz="2100" spc="-5" dirty="0">
                <a:latin typeface="Carlito"/>
                <a:cs typeface="Carlito"/>
              </a:rPr>
              <a:t>analogies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etc.</a:t>
            </a:r>
            <a:endParaRPr sz="2100">
              <a:latin typeface="Carlito"/>
              <a:cs typeface="Carli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2A2263-FB80-5B48-8DC4-FE7BA9EC7CAD}"/>
                  </a:ext>
                </a:extLst>
              </p14:cNvPr>
              <p14:cNvContentPartPr/>
              <p14:nvPr/>
            </p14:nvContentPartPr>
            <p14:xfrm>
              <a:off x="281520" y="600480"/>
              <a:ext cx="8361720" cy="361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2A2263-FB80-5B48-8DC4-FE7BA9EC7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160" y="591120"/>
                <a:ext cx="8380440" cy="362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9688" y="2455621"/>
            <a:ext cx="2296795" cy="761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740"/>
              </a:lnSpc>
              <a:spcBef>
                <a:spcPts val="455"/>
              </a:spcBef>
            </a:pPr>
            <a:r>
              <a:rPr sz="2550" spc="-170" dirty="0">
                <a:solidFill>
                  <a:srgbClr val="FFFFFF"/>
                </a:solidFill>
                <a:latin typeface="Trebuchet MS"/>
                <a:cs typeface="Trebuchet MS"/>
              </a:rPr>
              <a:t>Types </a:t>
            </a:r>
            <a:r>
              <a:rPr sz="2550" spc="-114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550" spc="-1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550" spc="-6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05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2550" spc="-145" dirty="0">
                <a:solidFill>
                  <a:srgbClr val="FFFFFF"/>
                </a:solidFill>
                <a:latin typeface="Trebuchet MS"/>
                <a:cs typeface="Trebuchet MS"/>
              </a:rPr>
              <a:t>Suitable</a:t>
            </a:r>
            <a:r>
              <a:rPr sz="255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25" dirty="0">
                <a:solidFill>
                  <a:srgbClr val="FFFFFF"/>
                </a:solidFill>
                <a:latin typeface="Trebuchet MS"/>
                <a:cs typeface="Trebuchet MS"/>
              </a:rPr>
              <a:t>Charts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92167" y="286511"/>
            <a:ext cx="4752340" cy="4859020"/>
            <a:chOff x="4392167" y="286511"/>
            <a:chExt cx="4752340" cy="4859020"/>
          </a:xfrm>
        </p:grpSpPr>
        <p:sp>
          <p:nvSpPr>
            <p:cNvPr id="5" name="object 5"/>
            <p:cNvSpPr/>
            <p:nvPr/>
          </p:nvSpPr>
          <p:spPr>
            <a:xfrm>
              <a:off x="4392167" y="286511"/>
              <a:ext cx="4751832" cy="4858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4314" y="1807311"/>
              <a:ext cx="2371090" cy="2406015"/>
            </a:xfrm>
            <a:custGeom>
              <a:avLst/>
              <a:gdLst/>
              <a:ahLst/>
              <a:cxnLst/>
              <a:rect l="l" t="t" r="r" b="b"/>
              <a:pathLst>
                <a:path w="2371090" h="2406015">
                  <a:moveTo>
                    <a:pt x="2370607" y="2168652"/>
                  </a:moveTo>
                  <a:lnTo>
                    <a:pt x="237096" y="2168652"/>
                  </a:lnTo>
                  <a:lnTo>
                    <a:pt x="237096" y="33883"/>
                  </a:lnTo>
                  <a:lnTo>
                    <a:pt x="237096" y="16941"/>
                  </a:lnTo>
                  <a:lnTo>
                    <a:pt x="237096" y="0"/>
                  </a:lnTo>
                  <a:lnTo>
                    <a:pt x="0" y="0"/>
                  </a:lnTo>
                  <a:lnTo>
                    <a:pt x="0" y="2405888"/>
                  </a:lnTo>
                  <a:lnTo>
                    <a:pt x="2370607" y="2405888"/>
                  </a:lnTo>
                  <a:lnTo>
                    <a:pt x="2370607" y="2388933"/>
                  </a:lnTo>
                  <a:lnTo>
                    <a:pt x="2370607" y="2371953"/>
                  </a:lnTo>
                  <a:lnTo>
                    <a:pt x="2370607" y="2202573"/>
                  </a:lnTo>
                  <a:lnTo>
                    <a:pt x="2370607" y="216865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4D795B-083C-9A88-5C8E-7BA8A14BC646}"/>
                  </a:ext>
                </a:extLst>
              </p14:cNvPr>
              <p14:cNvContentPartPr/>
              <p14:nvPr/>
            </p14:nvContentPartPr>
            <p14:xfrm>
              <a:off x="257400" y="2261520"/>
              <a:ext cx="3088800" cy="137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4D795B-083C-9A88-5C8E-7BA8A14BC6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040" y="2252160"/>
                <a:ext cx="3107520" cy="139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805" y="1226641"/>
            <a:ext cx="246126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spc="-229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3300" spc="-280" dirty="0">
                <a:solidFill>
                  <a:srgbClr val="FFFFFF"/>
                </a:solidFill>
                <a:latin typeface="Trebuchet MS"/>
                <a:cs typeface="Trebuchet MS"/>
              </a:rPr>
              <a:t>Textual</a:t>
            </a:r>
            <a:r>
              <a:rPr sz="3300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8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58" y="2157425"/>
            <a:ext cx="3477895" cy="9721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2880" marR="5080" indent="-170815">
              <a:lnSpc>
                <a:spcPct val="90100"/>
              </a:lnSpc>
              <a:spcBef>
                <a:spcPts val="254"/>
              </a:spcBef>
              <a:buFont typeface="Arial"/>
              <a:buChar char="•"/>
              <a:tabLst>
                <a:tab pos="183515" algn="l"/>
              </a:tabLst>
            </a:pP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One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best-suited visualizations for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textual  </a:t>
            </a:r>
            <a:r>
              <a:rPr sz="1350" spc="-2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WordCloud. The wordcloud brings  the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frequent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ones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center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and  enlarges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them,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giving us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clear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picture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what 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general idea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350" spc="-20" dirty="0">
                <a:solidFill>
                  <a:srgbClr val="FFFFFF"/>
                </a:solidFill>
                <a:latin typeface="Carlito"/>
                <a:cs typeface="Carlito"/>
              </a:rPr>
              <a:t>text</a:t>
            </a:r>
            <a:r>
              <a:rPr sz="135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depicts.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14088" y="0"/>
            <a:ext cx="4630420" cy="5145405"/>
            <a:chOff x="4514088" y="0"/>
            <a:chExt cx="4630420" cy="5145405"/>
          </a:xfrm>
        </p:grpSpPr>
        <p:sp>
          <p:nvSpPr>
            <p:cNvPr id="6" name="object 6"/>
            <p:cNvSpPr/>
            <p:nvPr/>
          </p:nvSpPr>
          <p:spPr>
            <a:xfrm>
              <a:off x="4514088" y="0"/>
              <a:ext cx="4630420" cy="5145405"/>
            </a:xfrm>
            <a:custGeom>
              <a:avLst/>
              <a:gdLst/>
              <a:ahLst/>
              <a:cxnLst/>
              <a:rect l="l" t="t" r="r" b="b"/>
              <a:pathLst>
                <a:path w="4630420" h="5145405">
                  <a:moveTo>
                    <a:pt x="4629912" y="0"/>
                  </a:moveTo>
                  <a:lnTo>
                    <a:pt x="51815" y="0"/>
                  </a:lnTo>
                  <a:lnTo>
                    <a:pt x="26288" y="200406"/>
                  </a:lnTo>
                  <a:lnTo>
                    <a:pt x="21324" y="251954"/>
                  </a:lnTo>
                  <a:lnTo>
                    <a:pt x="16873" y="303653"/>
                  </a:lnTo>
                  <a:lnTo>
                    <a:pt x="12937" y="355500"/>
                  </a:lnTo>
                  <a:lnTo>
                    <a:pt x="9518" y="407493"/>
                  </a:lnTo>
                  <a:lnTo>
                    <a:pt x="6619" y="459628"/>
                  </a:lnTo>
                  <a:lnTo>
                    <a:pt x="4242" y="511905"/>
                  </a:lnTo>
                  <a:lnTo>
                    <a:pt x="2390" y="564320"/>
                  </a:lnTo>
                  <a:lnTo>
                    <a:pt x="1063" y="616872"/>
                  </a:lnTo>
                  <a:lnTo>
                    <a:pt x="266" y="669558"/>
                  </a:lnTo>
                  <a:lnTo>
                    <a:pt x="0" y="722376"/>
                  </a:lnTo>
                  <a:lnTo>
                    <a:pt x="252" y="773709"/>
                  </a:lnTo>
                  <a:lnTo>
                    <a:pt x="1009" y="824921"/>
                  </a:lnTo>
                  <a:lnTo>
                    <a:pt x="2267" y="876011"/>
                  </a:lnTo>
                  <a:lnTo>
                    <a:pt x="4024" y="926975"/>
                  </a:lnTo>
                  <a:lnTo>
                    <a:pt x="6278" y="977812"/>
                  </a:lnTo>
                  <a:lnTo>
                    <a:pt x="9027" y="1028519"/>
                  </a:lnTo>
                  <a:lnTo>
                    <a:pt x="12267" y="1079093"/>
                  </a:lnTo>
                  <a:lnTo>
                    <a:pt x="15998" y="1129533"/>
                  </a:lnTo>
                  <a:lnTo>
                    <a:pt x="20216" y="1179835"/>
                  </a:lnTo>
                  <a:lnTo>
                    <a:pt x="24918" y="1229998"/>
                  </a:lnTo>
                  <a:lnTo>
                    <a:pt x="30104" y="1280019"/>
                  </a:lnTo>
                  <a:lnTo>
                    <a:pt x="35769" y="1329896"/>
                  </a:lnTo>
                  <a:lnTo>
                    <a:pt x="41913" y="1379627"/>
                  </a:lnTo>
                  <a:lnTo>
                    <a:pt x="48532" y="1429209"/>
                  </a:lnTo>
                  <a:lnTo>
                    <a:pt x="55624" y="1478639"/>
                  </a:lnTo>
                  <a:lnTo>
                    <a:pt x="63188" y="1527916"/>
                  </a:lnTo>
                  <a:lnTo>
                    <a:pt x="71219" y="1577037"/>
                  </a:lnTo>
                  <a:lnTo>
                    <a:pt x="79717" y="1625999"/>
                  </a:lnTo>
                  <a:lnTo>
                    <a:pt x="88679" y="1674801"/>
                  </a:lnTo>
                  <a:lnTo>
                    <a:pt x="98102" y="1723440"/>
                  </a:lnTo>
                  <a:lnTo>
                    <a:pt x="107984" y="1771914"/>
                  </a:lnTo>
                  <a:lnTo>
                    <a:pt x="118323" y="1820219"/>
                  </a:lnTo>
                  <a:lnTo>
                    <a:pt x="129116" y="1868355"/>
                  </a:lnTo>
                  <a:lnTo>
                    <a:pt x="140362" y="1916318"/>
                  </a:lnTo>
                  <a:lnTo>
                    <a:pt x="152056" y="1964107"/>
                  </a:lnTo>
                  <a:lnTo>
                    <a:pt x="164198" y="2011718"/>
                  </a:lnTo>
                  <a:lnTo>
                    <a:pt x="176785" y="2059149"/>
                  </a:lnTo>
                  <a:lnTo>
                    <a:pt x="189815" y="2106399"/>
                  </a:lnTo>
                  <a:lnTo>
                    <a:pt x="203285" y="2153465"/>
                  </a:lnTo>
                  <a:lnTo>
                    <a:pt x="217192" y="2200343"/>
                  </a:lnTo>
                  <a:lnTo>
                    <a:pt x="231536" y="2247033"/>
                  </a:lnTo>
                  <a:lnTo>
                    <a:pt x="246312" y="2293532"/>
                  </a:lnTo>
                  <a:lnTo>
                    <a:pt x="261519" y="2339837"/>
                  </a:lnTo>
                  <a:lnTo>
                    <a:pt x="277154" y="2385946"/>
                  </a:lnTo>
                  <a:lnTo>
                    <a:pt x="293216" y="2431856"/>
                  </a:lnTo>
                  <a:lnTo>
                    <a:pt x="309701" y="2477566"/>
                  </a:lnTo>
                  <a:lnTo>
                    <a:pt x="326607" y="2523072"/>
                  </a:lnTo>
                  <a:lnTo>
                    <a:pt x="343933" y="2568373"/>
                  </a:lnTo>
                  <a:lnTo>
                    <a:pt x="361675" y="2613466"/>
                  </a:lnTo>
                  <a:lnTo>
                    <a:pt x="379831" y="2658349"/>
                  </a:lnTo>
                  <a:lnTo>
                    <a:pt x="398399" y="2703020"/>
                  </a:lnTo>
                  <a:lnTo>
                    <a:pt x="417377" y="2747475"/>
                  </a:lnTo>
                  <a:lnTo>
                    <a:pt x="436762" y="2791714"/>
                  </a:lnTo>
                  <a:lnTo>
                    <a:pt x="456552" y="2835732"/>
                  </a:lnTo>
                  <a:lnTo>
                    <a:pt x="476744" y="2879529"/>
                  </a:lnTo>
                  <a:lnTo>
                    <a:pt x="497336" y="2923101"/>
                  </a:lnTo>
                  <a:lnTo>
                    <a:pt x="518326" y="2966447"/>
                  </a:lnTo>
                  <a:lnTo>
                    <a:pt x="539712" y="3009563"/>
                  </a:lnTo>
                  <a:lnTo>
                    <a:pt x="561490" y="3052448"/>
                  </a:lnTo>
                  <a:lnTo>
                    <a:pt x="583659" y="3095099"/>
                  </a:lnTo>
                  <a:lnTo>
                    <a:pt x="606217" y="3137514"/>
                  </a:lnTo>
                  <a:lnTo>
                    <a:pt x="629160" y="3179691"/>
                  </a:lnTo>
                  <a:lnTo>
                    <a:pt x="652487" y="3221627"/>
                  </a:lnTo>
                  <a:lnTo>
                    <a:pt x="676195" y="3263319"/>
                  </a:lnTo>
                  <a:lnTo>
                    <a:pt x="700282" y="3304766"/>
                  </a:lnTo>
                  <a:lnTo>
                    <a:pt x="724746" y="3345965"/>
                  </a:lnTo>
                  <a:lnTo>
                    <a:pt x="749584" y="3386914"/>
                  </a:lnTo>
                  <a:lnTo>
                    <a:pt x="774793" y="3427610"/>
                  </a:lnTo>
                  <a:lnTo>
                    <a:pt x="800372" y="3468051"/>
                  </a:lnTo>
                  <a:lnTo>
                    <a:pt x="826318" y="3508235"/>
                  </a:lnTo>
                  <a:lnTo>
                    <a:pt x="852629" y="3548159"/>
                  </a:lnTo>
                  <a:lnTo>
                    <a:pt x="879302" y="3587821"/>
                  </a:lnTo>
                  <a:lnTo>
                    <a:pt x="906336" y="3627218"/>
                  </a:lnTo>
                  <a:lnTo>
                    <a:pt x="933726" y="3666349"/>
                  </a:lnTo>
                  <a:lnTo>
                    <a:pt x="961473" y="3705210"/>
                  </a:lnTo>
                  <a:lnTo>
                    <a:pt x="989572" y="3743800"/>
                  </a:lnTo>
                  <a:lnTo>
                    <a:pt x="1018021" y="3782117"/>
                  </a:lnTo>
                  <a:lnTo>
                    <a:pt x="1046819" y="3820156"/>
                  </a:lnTo>
                  <a:lnTo>
                    <a:pt x="1075963" y="3857918"/>
                  </a:lnTo>
                  <a:lnTo>
                    <a:pt x="1105450" y="3895398"/>
                  </a:lnTo>
                  <a:lnTo>
                    <a:pt x="1135278" y="3932595"/>
                  </a:lnTo>
                  <a:lnTo>
                    <a:pt x="1165446" y="3969506"/>
                  </a:lnTo>
                  <a:lnTo>
                    <a:pt x="1195949" y="4006130"/>
                  </a:lnTo>
                  <a:lnTo>
                    <a:pt x="1226787" y="4042462"/>
                  </a:lnTo>
                  <a:lnTo>
                    <a:pt x="1257956" y="4078503"/>
                  </a:lnTo>
                  <a:lnTo>
                    <a:pt x="1289455" y="4114248"/>
                  </a:lnTo>
                  <a:lnTo>
                    <a:pt x="1321281" y="4149695"/>
                  </a:lnTo>
                  <a:lnTo>
                    <a:pt x="1353431" y="4184843"/>
                  </a:lnTo>
                  <a:lnTo>
                    <a:pt x="1385903" y="4219689"/>
                  </a:lnTo>
                  <a:lnTo>
                    <a:pt x="1418696" y="4254230"/>
                  </a:lnTo>
                  <a:lnTo>
                    <a:pt x="1451806" y="4288464"/>
                  </a:lnTo>
                  <a:lnTo>
                    <a:pt x="1485231" y="4322389"/>
                  </a:lnTo>
                  <a:lnTo>
                    <a:pt x="1518969" y="4356002"/>
                  </a:lnTo>
                  <a:lnTo>
                    <a:pt x="1553018" y="4389301"/>
                  </a:lnTo>
                  <a:lnTo>
                    <a:pt x="1587375" y="4422284"/>
                  </a:lnTo>
                  <a:lnTo>
                    <a:pt x="1622037" y="4454948"/>
                  </a:lnTo>
                  <a:lnTo>
                    <a:pt x="1657003" y="4487292"/>
                  </a:lnTo>
                  <a:lnTo>
                    <a:pt x="1692270" y="4519311"/>
                  </a:lnTo>
                  <a:lnTo>
                    <a:pt x="1727835" y="4551006"/>
                  </a:lnTo>
                  <a:lnTo>
                    <a:pt x="1763697" y="4582371"/>
                  </a:lnTo>
                  <a:lnTo>
                    <a:pt x="1799853" y="4613407"/>
                  </a:lnTo>
                  <a:lnTo>
                    <a:pt x="1836301" y="4644110"/>
                  </a:lnTo>
                  <a:lnTo>
                    <a:pt x="1873037" y="4674477"/>
                  </a:lnTo>
                  <a:lnTo>
                    <a:pt x="1910061" y="4704507"/>
                  </a:lnTo>
                  <a:lnTo>
                    <a:pt x="1947369" y="4734197"/>
                  </a:lnTo>
                  <a:lnTo>
                    <a:pt x="1984960" y="4763544"/>
                  </a:lnTo>
                  <a:lnTo>
                    <a:pt x="2022830" y="4792547"/>
                  </a:lnTo>
                  <a:lnTo>
                    <a:pt x="2060978" y="4821203"/>
                  </a:lnTo>
                  <a:lnTo>
                    <a:pt x="2099400" y="4849510"/>
                  </a:lnTo>
                  <a:lnTo>
                    <a:pt x="2138096" y="4877465"/>
                  </a:lnTo>
                  <a:lnTo>
                    <a:pt x="2177062" y="4905066"/>
                  </a:lnTo>
                  <a:lnTo>
                    <a:pt x="2216296" y="4932311"/>
                  </a:lnTo>
                  <a:lnTo>
                    <a:pt x="2255795" y="4959196"/>
                  </a:lnTo>
                  <a:lnTo>
                    <a:pt x="2295558" y="4985721"/>
                  </a:lnTo>
                  <a:lnTo>
                    <a:pt x="2335582" y="5011882"/>
                  </a:lnTo>
                  <a:lnTo>
                    <a:pt x="2375864" y="5037677"/>
                  </a:lnTo>
                  <a:lnTo>
                    <a:pt x="2416403" y="5063104"/>
                  </a:lnTo>
                  <a:lnTo>
                    <a:pt x="2457195" y="5088161"/>
                  </a:lnTo>
                  <a:lnTo>
                    <a:pt x="2556129" y="5145023"/>
                  </a:lnTo>
                  <a:lnTo>
                    <a:pt x="4629912" y="5145023"/>
                  </a:lnTo>
                  <a:lnTo>
                    <a:pt x="462991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4" y="0"/>
              <a:ext cx="4517390" cy="5145405"/>
            </a:xfrm>
            <a:custGeom>
              <a:avLst/>
              <a:gdLst/>
              <a:ahLst/>
              <a:cxnLst/>
              <a:rect l="l" t="t" r="r" b="b"/>
              <a:pathLst>
                <a:path w="4517390" h="5145405">
                  <a:moveTo>
                    <a:pt x="4517136" y="0"/>
                  </a:moveTo>
                  <a:lnTo>
                    <a:pt x="52832" y="0"/>
                  </a:lnTo>
                  <a:lnTo>
                    <a:pt x="25653" y="213106"/>
                  </a:lnTo>
                  <a:lnTo>
                    <a:pt x="20831" y="263428"/>
                  </a:lnTo>
                  <a:lnTo>
                    <a:pt x="16499" y="313887"/>
                  </a:lnTo>
                  <a:lnTo>
                    <a:pt x="12663" y="364481"/>
                  </a:lnTo>
                  <a:lnTo>
                    <a:pt x="9326" y="415210"/>
                  </a:lnTo>
                  <a:lnTo>
                    <a:pt x="6492" y="466074"/>
                  </a:lnTo>
                  <a:lnTo>
                    <a:pt x="4165" y="517070"/>
                  </a:lnTo>
                  <a:lnTo>
                    <a:pt x="2348" y="568200"/>
                  </a:lnTo>
                  <a:lnTo>
                    <a:pt x="1046" y="619461"/>
                  </a:lnTo>
                  <a:lnTo>
                    <a:pt x="262" y="670853"/>
                  </a:lnTo>
                  <a:lnTo>
                    <a:pt x="0" y="722376"/>
                  </a:lnTo>
                  <a:lnTo>
                    <a:pt x="260" y="773888"/>
                  </a:lnTo>
                  <a:lnTo>
                    <a:pt x="1041" y="825275"/>
                  </a:lnTo>
                  <a:lnTo>
                    <a:pt x="2339" y="876536"/>
                  </a:lnTo>
                  <a:lnTo>
                    <a:pt x="4151" y="927666"/>
                  </a:lnTo>
                  <a:lnTo>
                    <a:pt x="6476" y="978665"/>
                  </a:lnTo>
                  <a:lnTo>
                    <a:pt x="9311" y="1029529"/>
                  </a:lnTo>
                  <a:lnTo>
                    <a:pt x="12653" y="1080256"/>
                  </a:lnTo>
                  <a:lnTo>
                    <a:pt x="16500" y="1130844"/>
                  </a:lnTo>
                  <a:lnTo>
                    <a:pt x="20849" y="1181289"/>
                  </a:lnTo>
                  <a:lnTo>
                    <a:pt x="25698" y="1231590"/>
                  </a:lnTo>
                  <a:lnTo>
                    <a:pt x="31045" y="1281744"/>
                  </a:lnTo>
                  <a:lnTo>
                    <a:pt x="36886" y="1331748"/>
                  </a:lnTo>
                  <a:lnTo>
                    <a:pt x="43219" y="1381599"/>
                  </a:lnTo>
                  <a:lnTo>
                    <a:pt x="50043" y="1431297"/>
                  </a:lnTo>
                  <a:lnTo>
                    <a:pt x="57353" y="1480837"/>
                  </a:lnTo>
                  <a:lnTo>
                    <a:pt x="65148" y="1530218"/>
                  </a:lnTo>
                  <a:lnTo>
                    <a:pt x="73426" y="1579436"/>
                  </a:lnTo>
                  <a:lnTo>
                    <a:pt x="82184" y="1628490"/>
                  </a:lnTo>
                  <a:lnTo>
                    <a:pt x="91418" y="1677376"/>
                  </a:lnTo>
                  <a:lnTo>
                    <a:pt x="101128" y="1726093"/>
                  </a:lnTo>
                  <a:lnTo>
                    <a:pt x="111310" y="1774638"/>
                  </a:lnTo>
                  <a:lnTo>
                    <a:pt x="121961" y="1823009"/>
                  </a:lnTo>
                  <a:lnTo>
                    <a:pt x="133080" y="1871202"/>
                  </a:lnTo>
                  <a:lnTo>
                    <a:pt x="144664" y="1919215"/>
                  </a:lnTo>
                  <a:lnTo>
                    <a:pt x="156710" y="1967046"/>
                  </a:lnTo>
                  <a:lnTo>
                    <a:pt x="169215" y="2014693"/>
                  </a:lnTo>
                  <a:lnTo>
                    <a:pt x="182178" y="2062153"/>
                  </a:lnTo>
                  <a:lnTo>
                    <a:pt x="195596" y="2109422"/>
                  </a:lnTo>
                  <a:lnTo>
                    <a:pt x="209466" y="2156500"/>
                  </a:lnTo>
                  <a:lnTo>
                    <a:pt x="223786" y="2203383"/>
                  </a:lnTo>
                  <a:lnTo>
                    <a:pt x="238553" y="2250069"/>
                  </a:lnTo>
                  <a:lnTo>
                    <a:pt x="253765" y="2296555"/>
                  </a:lnTo>
                  <a:lnTo>
                    <a:pt x="269419" y="2342839"/>
                  </a:lnTo>
                  <a:lnTo>
                    <a:pt x="285513" y="2388918"/>
                  </a:lnTo>
                  <a:lnTo>
                    <a:pt x="302045" y="2434790"/>
                  </a:lnTo>
                  <a:lnTo>
                    <a:pt x="319011" y="2480453"/>
                  </a:lnTo>
                  <a:lnTo>
                    <a:pt x="336409" y="2525903"/>
                  </a:lnTo>
                  <a:lnTo>
                    <a:pt x="354237" y="2571139"/>
                  </a:lnTo>
                  <a:lnTo>
                    <a:pt x="372492" y="2616157"/>
                  </a:lnTo>
                  <a:lnTo>
                    <a:pt x="391172" y="2660956"/>
                  </a:lnTo>
                  <a:lnTo>
                    <a:pt x="410275" y="2705532"/>
                  </a:lnTo>
                  <a:lnTo>
                    <a:pt x="429797" y="2749884"/>
                  </a:lnTo>
                  <a:lnTo>
                    <a:pt x="449736" y="2794008"/>
                  </a:lnTo>
                  <a:lnTo>
                    <a:pt x="470091" y="2837903"/>
                  </a:lnTo>
                  <a:lnTo>
                    <a:pt x="490857" y="2881566"/>
                  </a:lnTo>
                  <a:lnTo>
                    <a:pt x="512033" y="2924994"/>
                  </a:lnTo>
                  <a:lnTo>
                    <a:pt x="533617" y="2968184"/>
                  </a:lnTo>
                  <a:lnTo>
                    <a:pt x="555605" y="3011135"/>
                  </a:lnTo>
                  <a:lnTo>
                    <a:pt x="577995" y="3053844"/>
                  </a:lnTo>
                  <a:lnTo>
                    <a:pt x="600785" y="3096308"/>
                  </a:lnTo>
                  <a:lnTo>
                    <a:pt x="623973" y="3138525"/>
                  </a:lnTo>
                  <a:lnTo>
                    <a:pt x="647555" y="3180492"/>
                  </a:lnTo>
                  <a:lnTo>
                    <a:pt x="671529" y="3222206"/>
                  </a:lnTo>
                  <a:lnTo>
                    <a:pt x="695894" y="3263666"/>
                  </a:lnTo>
                  <a:lnTo>
                    <a:pt x="720645" y="3304869"/>
                  </a:lnTo>
                  <a:lnTo>
                    <a:pt x="745781" y="3345812"/>
                  </a:lnTo>
                  <a:lnTo>
                    <a:pt x="771300" y="3386493"/>
                  </a:lnTo>
                  <a:lnTo>
                    <a:pt x="797198" y="3426909"/>
                  </a:lnTo>
                  <a:lnTo>
                    <a:pt x="823473" y="3467058"/>
                  </a:lnTo>
                  <a:lnTo>
                    <a:pt x="850124" y="3506937"/>
                  </a:lnTo>
                  <a:lnTo>
                    <a:pt x="877146" y="3546544"/>
                  </a:lnTo>
                  <a:lnTo>
                    <a:pt x="904538" y="3585876"/>
                  </a:lnTo>
                  <a:lnTo>
                    <a:pt x="932298" y="3624930"/>
                  </a:lnTo>
                  <a:lnTo>
                    <a:pt x="960422" y="3663705"/>
                  </a:lnTo>
                  <a:lnTo>
                    <a:pt x="988908" y="3702198"/>
                  </a:lnTo>
                  <a:lnTo>
                    <a:pt x="1017754" y="3740406"/>
                  </a:lnTo>
                  <a:lnTo>
                    <a:pt x="1046957" y="3778326"/>
                  </a:lnTo>
                  <a:lnTo>
                    <a:pt x="1076516" y="3815957"/>
                  </a:lnTo>
                  <a:lnTo>
                    <a:pt x="1106426" y="3853296"/>
                  </a:lnTo>
                  <a:lnTo>
                    <a:pt x="1136686" y="3890340"/>
                  </a:lnTo>
                  <a:lnTo>
                    <a:pt x="1167293" y="3927086"/>
                  </a:lnTo>
                  <a:lnTo>
                    <a:pt x="1198245" y="3963533"/>
                  </a:lnTo>
                  <a:lnTo>
                    <a:pt x="1229539" y="3999677"/>
                  </a:lnTo>
                  <a:lnTo>
                    <a:pt x="1261173" y="4035516"/>
                  </a:lnTo>
                  <a:lnTo>
                    <a:pt x="1293144" y="4071049"/>
                  </a:lnTo>
                  <a:lnTo>
                    <a:pt x="1325450" y="4106271"/>
                  </a:lnTo>
                  <a:lnTo>
                    <a:pt x="1358088" y="4141181"/>
                  </a:lnTo>
                  <a:lnTo>
                    <a:pt x="1391056" y="4175777"/>
                  </a:lnTo>
                  <a:lnTo>
                    <a:pt x="1424351" y="4210054"/>
                  </a:lnTo>
                  <a:lnTo>
                    <a:pt x="1457971" y="4244013"/>
                  </a:lnTo>
                  <a:lnTo>
                    <a:pt x="1491913" y="4277648"/>
                  </a:lnTo>
                  <a:lnTo>
                    <a:pt x="1526175" y="4310959"/>
                  </a:lnTo>
                  <a:lnTo>
                    <a:pt x="1560753" y="4343943"/>
                  </a:lnTo>
                  <a:lnTo>
                    <a:pt x="1595647" y="4376597"/>
                  </a:lnTo>
                  <a:lnTo>
                    <a:pt x="1630853" y="4408918"/>
                  </a:lnTo>
                  <a:lnTo>
                    <a:pt x="1666368" y="4440905"/>
                  </a:lnTo>
                  <a:lnTo>
                    <a:pt x="1702191" y="4472554"/>
                  </a:lnTo>
                  <a:lnTo>
                    <a:pt x="1738319" y="4503864"/>
                  </a:lnTo>
                  <a:lnTo>
                    <a:pt x="1774748" y="4534831"/>
                  </a:lnTo>
                  <a:lnTo>
                    <a:pt x="1811478" y="4565453"/>
                  </a:lnTo>
                  <a:lnTo>
                    <a:pt x="1848504" y="4595728"/>
                  </a:lnTo>
                  <a:lnTo>
                    <a:pt x="1885825" y="4625653"/>
                  </a:lnTo>
                  <a:lnTo>
                    <a:pt x="1923439" y="4655226"/>
                  </a:lnTo>
                  <a:lnTo>
                    <a:pt x="1961342" y="4684443"/>
                  </a:lnTo>
                  <a:lnTo>
                    <a:pt x="1999532" y="4713304"/>
                  </a:lnTo>
                  <a:lnTo>
                    <a:pt x="2038007" y="4741804"/>
                  </a:lnTo>
                  <a:lnTo>
                    <a:pt x="2076765" y="4769943"/>
                  </a:lnTo>
                  <a:lnTo>
                    <a:pt x="2115802" y="4797716"/>
                  </a:lnTo>
                  <a:lnTo>
                    <a:pt x="2155116" y="4825122"/>
                  </a:lnTo>
                  <a:lnTo>
                    <a:pt x="2194705" y="4852158"/>
                  </a:lnTo>
                  <a:lnTo>
                    <a:pt x="2234566" y="4878822"/>
                  </a:lnTo>
                  <a:lnTo>
                    <a:pt x="2274696" y="4905110"/>
                  </a:lnTo>
                  <a:lnTo>
                    <a:pt x="2315094" y="4931022"/>
                  </a:lnTo>
                  <a:lnTo>
                    <a:pt x="2355757" y="4956553"/>
                  </a:lnTo>
                  <a:lnTo>
                    <a:pt x="2396681" y="4981702"/>
                  </a:lnTo>
                  <a:lnTo>
                    <a:pt x="2437866" y="5006466"/>
                  </a:lnTo>
                  <a:lnTo>
                    <a:pt x="2479308" y="5030843"/>
                  </a:lnTo>
                  <a:lnTo>
                    <a:pt x="2521004" y="5054830"/>
                  </a:lnTo>
                  <a:lnTo>
                    <a:pt x="2562952" y="5078424"/>
                  </a:lnTo>
                  <a:lnTo>
                    <a:pt x="2605151" y="5101624"/>
                  </a:lnTo>
                  <a:lnTo>
                    <a:pt x="2689733" y="5145023"/>
                  </a:lnTo>
                  <a:lnTo>
                    <a:pt x="4517136" y="5145023"/>
                  </a:lnTo>
                  <a:lnTo>
                    <a:pt x="4517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4480" y="420623"/>
              <a:ext cx="3566160" cy="2606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1E27C1-0CF9-337B-47FD-6BFA115A522B}"/>
                  </a:ext>
                </a:extLst>
              </p14:cNvPr>
              <p14:cNvContentPartPr/>
              <p14:nvPr/>
            </p14:nvContentPartPr>
            <p14:xfrm>
              <a:off x="508680" y="1745640"/>
              <a:ext cx="3152880" cy="12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1E27C1-0CF9-337B-47FD-6BFA115A52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320" y="1736280"/>
                <a:ext cx="3171600" cy="13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210311"/>
            <a:ext cx="8577580" cy="1384300"/>
          </a:xfrm>
          <a:custGeom>
            <a:avLst/>
            <a:gdLst/>
            <a:ahLst/>
            <a:cxnLst/>
            <a:rect l="l" t="t" r="r" b="b"/>
            <a:pathLst>
              <a:path w="8577580" h="1384300">
                <a:moveTo>
                  <a:pt x="8577072" y="0"/>
                </a:moveTo>
                <a:lnTo>
                  <a:pt x="0" y="0"/>
                </a:lnTo>
                <a:lnTo>
                  <a:pt x="0" y="1383791"/>
                </a:lnTo>
                <a:lnTo>
                  <a:pt x="8577072" y="1383791"/>
                </a:lnTo>
                <a:lnTo>
                  <a:pt x="857707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497" y="159003"/>
            <a:ext cx="8679815" cy="1485900"/>
          </a:xfrm>
          <a:prstGeom prst="rect">
            <a:avLst/>
          </a:prstGeom>
          <a:ln w="25653">
            <a:solidFill>
              <a:srgbClr val="404040"/>
            </a:solidFill>
          </a:ln>
        </p:spPr>
        <p:txBody>
          <a:bodyPr vert="horz" wrap="square" lIns="0" tIns="32385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2550"/>
              </a:spcBef>
            </a:pPr>
            <a:r>
              <a:rPr sz="3150" spc="-225" dirty="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sz="3150" spc="-160" dirty="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sz="3150" spc="-140" dirty="0">
                <a:solidFill>
                  <a:srgbClr val="FFFFFF"/>
                </a:solidFill>
                <a:latin typeface="Trebuchet MS"/>
                <a:cs typeface="Trebuchet MS"/>
              </a:rPr>
              <a:t>consist of </a:t>
            </a:r>
            <a:r>
              <a:rPr sz="3150" spc="-120" dirty="0">
                <a:solidFill>
                  <a:srgbClr val="FFFFFF"/>
                </a:solidFill>
                <a:latin typeface="Trebuchet MS"/>
                <a:cs typeface="Trebuchet MS"/>
              </a:rPr>
              <a:t>Continuous &amp; </a:t>
            </a:r>
            <a:r>
              <a:rPr sz="3150" spc="-180" dirty="0">
                <a:solidFill>
                  <a:srgbClr val="FFFFFF"/>
                </a:solidFill>
                <a:latin typeface="Trebuchet MS"/>
                <a:cs typeface="Trebuchet MS"/>
              </a:rPr>
              <a:t>Categorial</a:t>
            </a:r>
            <a:r>
              <a:rPr sz="3150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1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876" y="1144523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2133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168" y="1819655"/>
            <a:ext cx="3359015" cy="292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8472" y="1949195"/>
            <a:ext cx="100965" cy="2743835"/>
          </a:xfrm>
          <a:custGeom>
            <a:avLst/>
            <a:gdLst/>
            <a:ahLst/>
            <a:cxnLst/>
            <a:rect l="l" t="t" r="r" b="b"/>
            <a:pathLst>
              <a:path w="100964" h="2743835">
                <a:moveTo>
                  <a:pt x="33528" y="0"/>
                </a:moveTo>
                <a:lnTo>
                  <a:pt x="0" y="0"/>
                </a:lnTo>
                <a:lnTo>
                  <a:pt x="0" y="2743200"/>
                </a:lnTo>
                <a:lnTo>
                  <a:pt x="33528" y="2743212"/>
                </a:lnTo>
                <a:lnTo>
                  <a:pt x="33528" y="0"/>
                </a:lnTo>
                <a:close/>
              </a:path>
              <a:path w="100964" h="2743835">
                <a:moveTo>
                  <a:pt x="100584" y="0"/>
                </a:moveTo>
                <a:lnTo>
                  <a:pt x="67056" y="0"/>
                </a:lnTo>
                <a:lnTo>
                  <a:pt x="67056" y="2743200"/>
                </a:lnTo>
                <a:lnTo>
                  <a:pt x="100584" y="2743212"/>
                </a:lnTo>
                <a:lnTo>
                  <a:pt x="10058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2993" y="1819655"/>
            <a:ext cx="3799477" cy="2955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FB86F2-2669-8633-D319-2C92B2D63353}"/>
                  </a:ext>
                </a:extLst>
              </p14:cNvPr>
              <p14:cNvContentPartPr/>
              <p14:nvPr/>
            </p14:nvContentPartPr>
            <p14:xfrm>
              <a:off x="459720" y="952920"/>
              <a:ext cx="8190000" cy="54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FB86F2-2669-8633-D319-2C92B2D633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360" y="943560"/>
                <a:ext cx="8208720" cy="56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4" y="234695"/>
            <a:ext cx="3249295" cy="4632960"/>
          </a:xfrm>
          <a:custGeom>
            <a:avLst/>
            <a:gdLst/>
            <a:ahLst/>
            <a:cxnLst/>
            <a:rect l="l" t="t" r="r" b="b"/>
            <a:pathLst>
              <a:path w="3249295" h="4632960">
                <a:moveTo>
                  <a:pt x="3249167" y="0"/>
                </a:moveTo>
                <a:lnTo>
                  <a:pt x="0" y="0"/>
                </a:lnTo>
                <a:lnTo>
                  <a:pt x="0" y="4632960"/>
                </a:lnTo>
                <a:lnTo>
                  <a:pt x="3249167" y="4632960"/>
                </a:lnTo>
                <a:lnTo>
                  <a:pt x="32491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77" y="183133"/>
            <a:ext cx="3352165" cy="4735830"/>
          </a:xfrm>
          <a:prstGeom prst="rect">
            <a:avLst/>
          </a:prstGeom>
          <a:solidFill>
            <a:srgbClr val="404040"/>
          </a:solidFill>
          <a:ln w="25654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957580" marR="521334" indent="-466725">
              <a:lnSpc>
                <a:spcPts val="3890"/>
              </a:lnSpc>
            </a:pPr>
            <a:r>
              <a:rPr sz="3600" spc="-254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sz="36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Numerical  </a:t>
            </a:r>
            <a:r>
              <a:rPr sz="3600" spc="-180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6257" y="696259"/>
            <a:ext cx="4734334" cy="3321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76CBE7-2357-33EA-9BA4-CF67D843C7CD}"/>
                  </a:ext>
                </a:extLst>
              </p14:cNvPr>
              <p14:cNvContentPartPr/>
              <p14:nvPr/>
            </p14:nvContentPartPr>
            <p14:xfrm>
              <a:off x="982080" y="2409840"/>
              <a:ext cx="2437920" cy="55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76CBE7-2357-33EA-9BA4-CF67D843C7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720" y="2400480"/>
                <a:ext cx="2456640" cy="57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4" y="234695"/>
            <a:ext cx="3249295" cy="4632960"/>
          </a:xfrm>
          <a:custGeom>
            <a:avLst/>
            <a:gdLst/>
            <a:ahLst/>
            <a:cxnLst/>
            <a:rect l="l" t="t" r="r" b="b"/>
            <a:pathLst>
              <a:path w="3249295" h="4632960">
                <a:moveTo>
                  <a:pt x="3249167" y="0"/>
                </a:moveTo>
                <a:lnTo>
                  <a:pt x="0" y="0"/>
                </a:lnTo>
                <a:lnTo>
                  <a:pt x="0" y="4632960"/>
                </a:lnTo>
                <a:lnTo>
                  <a:pt x="3249167" y="4632960"/>
                </a:lnTo>
                <a:lnTo>
                  <a:pt x="32491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77" y="183133"/>
            <a:ext cx="3352165" cy="4735830"/>
          </a:xfrm>
          <a:prstGeom prst="rect">
            <a:avLst/>
          </a:prstGeom>
          <a:solidFill>
            <a:srgbClr val="404040"/>
          </a:solidFill>
          <a:ln w="25654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957580" marR="985519" indent="20955" algn="just">
              <a:lnSpc>
                <a:spcPct val="90000"/>
              </a:lnSpc>
            </a:pPr>
            <a:r>
              <a:rPr sz="3600" spc="-254" dirty="0">
                <a:solidFill>
                  <a:srgbClr val="FFFFFF"/>
                </a:solidFill>
                <a:latin typeface="Trebuchet MS"/>
                <a:cs typeface="Trebuchet MS"/>
              </a:rPr>
              <a:t>4. </a:t>
            </a:r>
            <a:r>
              <a:rPr sz="3600" spc="-229" dirty="0">
                <a:solidFill>
                  <a:srgbClr val="FFFFFF"/>
                </a:solidFill>
                <a:latin typeface="Trebuchet MS"/>
                <a:cs typeface="Trebuchet MS"/>
              </a:rPr>
              <a:t>Time  </a:t>
            </a:r>
            <a:r>
              <a:rPr sz="3600" spc="-155" dirty="0">
                <a:solidFill>
                  <a:srgbClr val="FFFFFF"/>
                </a:solidFill>
                <a:latin typeface="Trebuchet MS"/>
                <a:cs typeface="Trebuchet MS"/>
              </a:rPr>
              <a:t>Series  </a:t>
            </a:r>
            <a:r>
              <a:rPr sz="36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spc="-1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-3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600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2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4864" y="1130807"/>
            <a:ext cx="4859727" cy="2886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FE6DC1-6D8B-A2D5-9ED7-00847758AD26}"/>
                  </a:ext>
                </a:extLst>
              </p14:cNvPr>
              <p14:cNvContentPartPr/>
              <p14:nvPr/>
            </p14:nvContentPartPr>
            <p14:xfrm>
              <a:off x="898920" y="2184480"/>
              <a:ext cx="1953360" cy="106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FE6DC1-6D8B-A2D5-9ED7-00847758AD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560" y="2175120"/>
                <a:ext cx="1972080" cy="108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3447" y="1287952"/>
            <a:ext cx="16967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</a:pP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EdEditit </a:t>
            </a:r>
            <a:r>
              <a:rPr sz="1400" spc="-170" dirty="0">
                <a:solidFill>
                  <a:srgbClr val="FFFFFF"/>
                </a:solidFill>
                <a:latin typeface="Trebuchet MS"/>
                <a:cs typeface="Trebuchet MS"/>
              </a:rPr>
              <a:t>MaMastesterr 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tetexxtt  </a:t>
            </a:r>
            <a:r>
              <a:rPr sz="1400" spc="-484" dirty="0">
                <a:solidFill>
                  <a:srgbClr val="FFFFFF"/>
                </a:solidFill>
                <a:latin typeface="Trebuchet MS"/>
                <a:cs typeface="Trebuchet MS"/>
              </a:rPr>
              <a:t>stystyleless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7887" y="545591"/>
            <a:ext cx="3261360" cy="403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4"/>
            <a:ext cx="9144000" cy="5142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56472" y="4813198"/>
            <a:ext cx="9398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65" dirty="0">
                <a:solidFill>
                  <a:srgbClr val="E72C3E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983" y="0"/>
            <a:ext cx="3261360" cy="4041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982" y="577341"/>
            <a:ext cx="325526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PG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Diploma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983" y="926910"/>
            <a:ext cx="3255263" cy="889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b="1" spc="-6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b="1" spc="-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b="1" spc="-15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Live</a:t>
            </a:r>
            <a:r>
              <a:rPr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55" dirty="0">
                <a:solidFill>
                  <a:srgbClr val="FFFFFF"/>
                </a:solidFill>
                <a:latin typeface="Trebuchet MS"/>
                <a:cs typeface="Trebuchet MS"/>
              </a:rPr>
              <a:t>Session</a:t>
            </a:r>
            <a:endParaRPr dirty="0">
              <a:latin typeface="Trebuchet MS"/>
              <a:cs typeface="Trebuchet MS"/>
            </a:endParaRPr>
          </a:p>
          <a:p>
            <a:pPr marL="1905" algn="ctr">
              <a:lnSpc>
                <a:spcPts val="2050"/>
              </a:lnSpc>
            </a:pPr>
            <a:r>
              <a:rPr spc="3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pc="-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Story</a:t>
            </a:r>
            <a:r>
              <a:rPr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30" dirty="0">
                <a:solidFill>
                  <a:srgbClr val="FFFFFF"/>
                </a:solidFill>
                <a:latin typeface="Trebuchet MS"/>
                <a:cs typeface="Trebuchet MS"/>
              </a:rPr>
              <a:t>Telling</a:t>
            </a:r>
            <a:endParaRPr dirty="0">
              <a:latin typeface="Trebuchet MS"/>
              <a:cs typeface="Trebuchet MS"/>
            </a:endParaRPr>
          </a:p>
          <a:p>
            <a:pPr marL="132080" marR="120650" algn="ctr">
              <a:lnSpc>
                <a:spcPct val="136800"/>
              </a:lnSpc>
            </a:pPr>
            <a:r>
              <a:rPr b="1" spc="-60" dirty="0">
                <a:solidFill>
                  <a:srgbClr val="FFFFFF"/>
                </a:solidFill>
                <a:latin typeface="Arial"/>
                <a:cs typeface="Arial"/>
              </a:rPr>
              <a:t>Instructor </a:t>
            </a:r>
            <a:r>
              <a:rPr b="1" spc="-15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IN" b="1" spc="-40" dirty="0">
                <a:solidFill>
                  <a:srgbClr val="FFFFFF"/>
                </a:solidFill>
                <a:latin typeface="Trebuchet MS"/>
                <a:cs typeface="Arial"/>
              </a:rPr>
              <a:t>Siddhesh Gunjal</a:t>
            </a:r>
            <a:r>
              <a:rPr spc="-2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endParaRPr lang="en-IN" spc="-25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7847" y="210311"/>
            <a:ext cx="813816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1193291"/>
            <a:ext cx="9142095" cy="0"/>
          </a:xfrm>
          <a:custGeom>
            <a:avLst/>
            <a:gdLst/>
            <a:ahLst/>
            <a:cxnLst/>
            <a:rect l="l" t="t" r="r" b="b"/>
            <a:pathLst>
              <a:path w="9142095">
                <a:moveTo>
                  <a:pt x="0" y="0"/>
                </a:moveTo>
                <a:lnTo>
                  <a:pt x="9141587" y="0"/>
                </a:lnTo>
              </a:path>
            </a:pathLst>
          </a:custGeom>
          <a:ln w="5181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3207"/>
            <a:ext cx="9144000" cy="2575560"/>
          </a:xfrm>
          <a:custGeom>
            <a:avLst/>
            <a:gdLst/>
            <a:ahLst/>
            <a:cxnLst/>
            <a:rect l="l" t="t" r="r" b="b"/>
            <a:pathLst>
              <a:path w="9144000" h="2575560">
                <a:moveTo>
                  <a:pt x="0" y="2575560"/>
                </a:moveTo>
                <a:lnTo>
                  <a:pt x="9143999" y="2575560"/>
                </a:lnTo>
                <a:lnTo>
                  <a:pt x="9144000" y="0"/>
                </a:lnTo>
                <a:lnTo>
                  <a:pt x="0" y="0"/>
                </a:lnTo>
                <a:lnTo>
                  <a:pt x="0" y="257556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47415" y="2394584"/>
            <a:ext cx="4624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Storytelling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predictive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5432" y="1679447"/>
            <a:ext cx="0" cy="1783080"/>
          </a:xfrm>
          <a:custGeom>
            <a:avLst/>
            <a:gdLst/>
            <a:ahLst/>
            <a:cxnLst/>
            <a:rect l="l" t="t" r="r" b="b"/>
            <a:pathLst>
              <a:path h="1783079">
                <a:moveTo>
                  <a:pt x="0" y="0"/>
                </a:moveTo>
                <a:lnTo>
                  <a:pt x="0" y="178308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3954779"/>
            <a:ext cx="9142095" cy="0"/>
          </a:xfrm>
          <a:custGeom>
            <a:avLst/>
            <a:gdLst/>
            <a:ahLst/>
            <a:cxnLst/>
            <a:rect l="l" t="t" r="r" b="b"/>
            <a:pathLst>
              <a:path w="9142095">
                <a:moveTo>
                  <a:pt x="0" y="0"/>
                </a:moveTo>
                <a:lnTo>
                  <a:pt x="9141587" y="0"/>
                </a:lnTo>
              </a:path>
            </a:pathLst>
          </a:custGeom>
          <a:ln w="5181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188975"/>
            <a:ext cx="8324215" cy="1694814"/>
          </a:xfrm>
          <a:custGeom>
            <a:avLst/>
            <a:gdLst/>
            <a:ahLst/>
            <a:cxnLst/>
            <a:rect l="l" t="t" r="r" b="b"/>
            <a:pathLst>
              <a:path w="8324215" h="1694814">
                <a:moveTo>
                  <a:pt x="8324088" y="0"/>
                </a:moveTo>
                <a:lnTo>
                  <a:pt x="0" y="0"/>
                </a:lnTo>
                <a:lnTo>
                  <a:pt x="0" y="1694688"/>
                </a:lnTo>
                <a:lnTo>
                  <a:pt x="8324088" y="1694688"/>
                </a:lnTo>
                <a:lnTo>
                  <a:pt x="832408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1738" y="802589"/>
            <a:ext cx="2321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Exploration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8511" y="700277"/>
            <a:ext cx="498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Let’s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consider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dataset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Wine</a:t>
            </a:r>
            <a:r>
              <a:rPr sz="2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Quality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121" y="2171996"/>
            <a:ext cx="3622540" cy="2519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6488" y="2231135"/>
            <a:ext cx="4066032" cy="2341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9232" y="816863"/>
            <a:ext cx="6144895" cy="4328160"/>
          </a:xfrm>
          <a:custGeom>
            <a:avLst/>
            <a:gdLst/>
            <a:ahLst/>
            <a:cxnLst/>
            <a:rect l="l" t="t" r="r" b="b"/>
            <a:pathLst>
              <a:path w="6144895" h="4328160">
                <a:moveTo>
                  <a:pt x="3697732" y="0"/>
                </a:moveTo>
                <a:lnTo>
                  <a:pt x="3649182" y="310"/>
                </a:lnTo>
                <a:lnTo>
                  <a:pt x="3600783" y="1238"/>
                </a:lnTo>
                <a:lnTo>
                  <a:pt x="3552538" y="2780"/>
                </a:lnTo>
                <a:lnTo>
                  <a:pt x="3504449" y="4932"/>
                </a:lnTo>
                <a:lnTo>
                  <a:pt x="3456523" y="7691"/>
                </a:lnTo>
                <a:lnTo>
                  <a:pt x="3408761" y="11052"/>
                </a:lnTo>
                <a:lnTo>
                  <a:pt x="3361169" y="15013"/>
                </a:lnTo>
                <a:lnTo>
                  <a:pt x="3313749" y="19568"/>
                </a:lnTo>
                <a:lnTo>
                  <a:pt x="3266505" y="24715"/>
                </a:lnTo>
                <a:lnTo>
                  <a:pt x="3219442" y="30450"/>
                </a:lnTo>
                <a:lnTo>
                  <a:pt x="3172564" y="36768"/>
                </a:lnTo>
                <a:lnTo>
                  <a:pt x="3125873" y="43666"/>
                </a:lnTo>
                <a:lnTo>
                  <a:pt x="3079374" y="51141"/>
                </a:lnTo>
                <a:lnTo>
                  <a:pt x="3033070" y="59188"/>
                </a:lnTo>
                <a:lnTo>
                  <a:pt x="2986966" y="67804"/>
                </a:lnTo>
                <a:lnTo>
                  <a:pt x="2941065" y="76984"/>
                </a:lnTo>
                <a:lnTo>
                  <a:pt x="2895371" y="86726"/>
                </a:lnTo>
                <a:lnTo>
                  <a:pt x="2849888" y="97025"/>
                </a:lnTo>
                <a:lnTo>
                  <a:pt x="2804620" y="107878"/>
                </a:lnTo>
                <a:lnTo>
                  <a:pt x="2759570" y="119280"/>
                </a:lnTo>
                <a:lnTo>
                  <a:pt x="2714742" y="131229"/>
                </a:lnTo>
                <a:lnTo>
                  <a:pt x="2670140" y="143719"/>
                </a:lnTo>
                <a:lnTo>
                  <a:pt x="2625768" y="156748"/>
                </a:lnTo>
                <a:lnTo>
                  <a:pt x="2581630" y="170312"/>
                </a:lnTo>
                <a:lnTo>
                  <a:pt x="2537729" y="184406"/>
                </a:lnTo>
                <a:lnTo>
                  <a:pt x="2494070" y="199028"/>
                </a:lnTo>
                <a:lnTo>
                  <a:pt x="2450655" y="214173"/>
                </a:lnTo>
                <a:lnTo>
                  <a:pt x="2407490" y="229838"/>
                </a:lnTo>
                <a:lnTo>
                  <a:pt x="2364577" y="246018"/>
                </a:lnTo>
                <a:lnTo>
                  <a:pt x="2321920" y="262710"/>
                </a:lnTo>
                <a:lnTo>
                  <a:pt x="2279524" y="279910"/>
                </a:lnTo>
                <a:lnTo>
                  <a:pt x="2237392" y="297615"/>
                </a:lnTo>
                <a:lnTo>
                  <a:pt x="2195528" y="315820"/>
                </a:lnTo>
                <a:lnTo>
                  <a:pt x="2153935" y="334523"/>
                </a:lnTo>
                <a:lnTo>
                  <a:pt x="2112618" y="353718"/>
                </a:lnTo>
                <a:lnTo>
                  <a:pt x="2071581" y="373403"/>
                </a:lnTo>
                <a:lnTo>
                  <a:pt x="2030826" y="393573"/>
                </a:lnTo>
                <a:lnTo>
                  <a:pt x="1990358" y="414224"/>
                </a:lnTo>
                <a:lnTo>
                  <a:pt x="1950182" y="435354"/>
                </a:lnTo>
                <a:lnTo>
                  <a:pt x="1910299" y="456958"/>
                </a:lnTo>
                <a:lnTo>
                  <a:pt x="1870715" y="479032"/>
                </a:lnTo>
                <a:lnTo>
                  <a:pt x="1831434" y="501573"/>
                </a:lnTo>
                <a:lnTo>
                  <a:pt x="1792458" y="524577"/>
                </a:lnTo>
                <a:lnTo>
                  <a:pt x="1753792" y="548040"/>
                </a:lnTo>
                <a:lnTo>
                  <a:pt x="1715439" y="571958"/>
                </a:lnTo>
                <a:lnTo>
                  <a:pt x="1677404" y="596327"/>
                </a:lnTo>
                <a:lnTo>
                  <a:pt x="1639690" y="621144"/>
                </a:lnTo>
                <a:lnTo>
                  <a:pt x="1602301" y="646405"/>
                </a:lnTo>
                <a:lnTo>
                  <a:pt x="1565241" y="672107"/>
                </a:lnTo>
                <a:lnTo>
                  <a:pt x="1528514" y="698244"/>
                </a:lnTo>
                <a:lnTo>
                  <a:pt x="1492123" y="724814"/>
                </a:lnTo>
                <a:lnTo>
                  <a:pt x="1456072" y="751813"/>
                </a:lnTo>
                <a:lnTo>
                  <a:pt x="1420365" y="779237"/>
                </a:lnTo>
                <a:lnTo>
                  <a:pt x="1385006" y="807082"/>
                </a:lnTo>
                <a:lnTo>
                  <a:pt x="1349999" y="835345"/>
                </a:lnTo>
                <a:lnTo>
                  <a:pt x="1315347" y="864021"/>
                </a:lnTo>
                <a:lnTo>
                  <a:pt x="1281054" y="893107"/>
                </a:lnTo>
                <a:lnTo>
                  <a:pt x="1247124" y="922599"/>
                </a:lnTo>
                <a:lnTo>
                  <a:pt x="1213562" y="952494"/>
                </a:lnTo>
                <a:lnTo>
                  <a:pt x="1180370" y="982787"/>
                </a:lnTo>
                <a:lnTo>
                  <a:pt x="1147552" y="1013475"/>
                </a:lnTo>
                <a:lnTo>
                  <a:pt x="1115113" y="1044554"/>
                </a:lnTo>
                <a:lnTo>
                  <a:pt x="1083055" y="1076020"/>
                </a:lnTo>
                <a:lnTo>
                  <a:pt x="1051384" y="1107869"/>
                </a:lnTo>
                <a:lnTo>
                  <a:pt x="1020103" y="1140098"/>
                </a:lnTo>
                <a:lnTo>
                  <a:pt x="989214" y="1172703"/>
                </a:lnTo>
                <a:lnTo>
                  <a:pt x="958724" y="1205680"/>
                </a:lnTo>
                <a:lnTo>
                  <a:pt x="928634" y="1239026"/>
                </a:lnTo>
                <a:lnTo>
                  <a:pt x="898949" y="1272735"/>
                </a:lnTo>
                <a:lnTo>
                  <a:pt x="869673" y="1306806"/>
                </a:lnTo>
                <a:lnTo>
                  <a:pt x="840810" y="1341234"/>
                </a:lnTo>
                <a:lnTo>
                  <a:pt x="812363" y="1376014"/>
                </a:lnTo>
                <a:lnTo>
                  <a:pt x="784336" y="1411144"/>
                </a:lnTo>
                <a:lnTo>
                  <a:pt x="756733" y="1446620"/>
                </a:lnTo>
                <a:lnTo>
                  <a:pt x="729557" y="1482438"/>
                </a:lnTo>
                <a:lnTo>
                  <a:pt x="702814" y="1518593"/>
                </a:lnTo>
                <a:lnTo>
                  <a:pt x="676505" y="1555083"/>
                </a:lnTo>
                <a:lnTo>
                  <a:pt x="650636" y="1591903"/>
                </a:lnTo>
                <a:lnTo>
                  <a:pt x="625210" y="1629050"/>
                </a:lnTo>
                <a:lnTo>
                  <a:pt x="600231" y="1666520"/>
                </a:lnTo>
                <a:lnTo>
                  <a:pt x="575702" y="1704309"/>
                </a:lnTo>
                <a:lnTo>
                  <a:pt x="551628" y="1742414"/>
                </a:lnTo>
                <a:lnTo>
                  <a:pt x="528012" y="1780830"/>
                </a:lnTo>
                <a:lnTo>
                  <a:pt x="504857" y="1819554"/>
                </a:lnTo>
                <a:lnTo>
                  <a:pt x="482169" y="1858582"/>
                </a:lnTo>
                <a:lnTo>
                  <a:pt x="459951" y="1897910"/>
                </a:lnTo>
                <a:lnTo>
                  <a:pt x="438205" y="1937535"/>
                </a:lnTo>
                <a:lnTo>
                  <a:pt x="416937" y="1977452"/>
                </a:lnTo>
                <a:lnTo>
                  <a:pt x="396150" y="2017658"/>
                </a:lnTo>
                <a:lnTo>
                  <a:pt x="375848" y="2058149"/>
                </a:lnTo>
                <a:lnTo>
                  <a:pt x="356035" y="2098922"/>
                </a:lnTo>
                <a:lnTo>
                  <a:pt x="336714" y="2139972"/>
                </a:lnTo>
                <a:lnTo>
                  <a:pt x="317889" y="2181296"/>
                </a:lnTo>
                <a:lnTo>
                  <a:pt x="299565" y="2222890"/>
                </a:lnTo>
                <a:lnTo>
                  <a:pt x="281744" y="2264750"/>
                </a:lnTo>
                <a:lnTo>
                  <a:pt x="264431" y="2306873"/>
                </a:lnTo>
                <a:lnTo>
                  <a:pt x="247630" y="2349254"/>
                </a:lnTo>
                <a:lnTo>
                  <a:pt x="231344" y="2391890"/>
                </a:lnTo>
                <a:lnTo>
                  <a:pt x="215577" y="2434777"/>
                </a:lnTo>
                <a:lnTo>
                  <a:pt x="200333" y="2477912"/>
                </a:lnTo>
                <a:lnTo>
                  <a:pt x="185615" y="2521290"/>
                </a:lnTo>
                <a:lnTo>
                  <a:pt x="171428" y="2564908"/>
                </a:lnTo>
                <a:lnTo>
                  <a:pt x="157776" y="2608762"/>
                </a:lnTo>
                <a:lnTo>
                  <a:pt x="144661" y="2652848"/>
                </a:lnTo>
                <a:lnTo>
                  <a:pt x="132089" y="2697162"/>
                </a:lnTo>
                <a:lnTo>
                  <a:pt x="120062" y="2741701"/>
                </a:lnTo>
                <a:lnTo>
                  <a:pt x="108585" y="2786461"/>
                </a:lnTo>
                <a:lnTo>
                  <a:pt x="97661" y="2831438"/>
                </a:lnTo>
                <a:lnTo>
                  <a:pt x="87295" y="2876628"/>
                </a:lnTo>
                <a:lnTo>
                  <a:pt x="77489" y="2922028"/>
                </a:lnTo>
                <a:lnTo>
                  <a:pt x="68248" y="2967633"/>
                </a:lnTo>
                <a:lnTo>
                  <a:pt x="59576" y="3013440"/>
                </a:lnTo>
                <a:lnTo>
                  <a:pt x="51476" y="3059446"/>
                </a:lnTo>
                <a:lnTo>
                  <a:pt x="43953" y="3105646"/>
                </a:lnTo>
                <a:lnTo>
                  <a:pt x="37009" y="3152036"/>
                </a:lnTo>
                <a:lnTo>
                  <a:pt x="30650" y="3198614"/>
                </a:lnTo>
                <a:lnTo>
                  <a:pt x="24877" y="3245374"/>
                </a:lnTo>
                <a:lnTo>
                  <a:pt x="19697" y="3292314"/>
                </a:lnTo>
                <a:lnTo>
                  <a:pt x="15111" y="3339429"/>
                </a:lnTo>
                <a:lnTo>
                  <a:pt x="11125" y="3386716"/>
                </a:lnTo>
                <a:lnTo>
                  <a:pt x="7741" y="3434170"/>
                </a:lnTo>
                <a:lnTo>
                  <a:pt x="4964" y="3481789"/>
                </a:lnTo>
                <a:lnTo>
                  <a:pt x="2798" y="3529568"/>
                </a:lnTo>
                <a:lnTo>
                  <a:pt x="1246" y="3577504"/>
                </a:lnTo>
                <a:lnTo>
                  <a:pt x="312" y="3625593"/>
                </a:lnTo>
                <a:lnTo>
                  <a:pt x="0" y="3673830"/>
                </a:lnTo>
                <a:lnTo>
                  <a:pt x="361" y="3725624"/>
                </a:lnTo>
                <a:lnTo>
                  <a:pt x="1440" y="3777246"/>
                </a:lnTo>
                <a:lnTo>
                  <a:pt x="3233" y="3828690"/>
                </a:lnTo>
                <a:lnTo>
                  <a:pt x="5732" y="3879954"/>
                </a:lnTo>
                <a:lnTo>
                  <a:pt x="8933" y="3931031"/>
                </a:lnTo>
                <a:lnTo>
                  <a:pt x="12829" y="3981917"/>
                </a:lnTo>
                <a:lnTo>
                  <a:pt x="17415" y="4032608"/>
                </a:lnTo>
                <a:lnTo>
                  <a:pt x="22686" y="4083099"/>
                </a:lnTo>
                <a:lnTo>
                  <a:pt x="28635" y="4133385"/>
                </a:lnTo>
                <a:lnTo>
                  <a:pt x="35256" y="4183462"/>
                </a:lnTo>
                <a:lnTo>
                  <a:pt x="42544" y="4233325"/>
                </a:lnTo>
                <a:lnTo>
                  <a:pt x="59690" y="4328160"/>
                </a:lnTo>
                <a:lnTo>
                  <a:pt x="6144768" y="4328160"/>
                </a:lnTo>
                <a:lnTo>
                  <a:pt x="6144768" y="920496"/>
                </a:lnTo>
                <a:lnTo>
                  <a:pt x="6049899" y="838962"/>
                </a:lnTo>
                <a:lnTo>
                  <a:pt x="6012092" y="808373"/>
                </a:lnTo>
                <a:lnTo>
                  <a:pt x="5973875" y="778271"/>
                </a:lnTo>
                <a:lnTo>
                  <a:pt x="5935251" y="748662"/>
                </a:lnTo>
                <a:lnTo>
                  <a:pt x="5896226" y="719550"/>
                </a:lnTo>
                <a:lnTo>
                  <a:pt x="5856805" y="690940"/>
                </a:lnTo>
                <a:lnTo>
                  <a:pt x="5816991" y="662837"/>
                </a:lnTo>
                <a:lnTo>
                  <a:pt x="5776791" y="635245"/>
                </a:lnTo>
                <a:lnTo>
                  <a:pt x="5736209" y="608170"/>
                </a:lnTo>
                <a:lnTo>
                  <a:pt x="5695250" y="581615"/>
                </a:lnTo>
                <a:lnTo>
                  <a:pt x="5653917" y="555586"/>
                </a:lnTo>
                <a:lnTo>
                  <a:pt x="5612218" y="530088"/>
                </a:lnTo>
                <a:lnTo>
                  <a:pt x="5570155" y="505125"/>
                </a:lnTo>
                <a:lnTo>
                  <a:pt x="5527734" y="480702"/>
                </a:lnTo>
                <a:lnTo>
                  <a:pt x="5484959" y="456824"/>
                </a:lnTo>
                <a:lnTo>
                  <a:pt x="5441836" y="433495"/>
                </a:lnTo>
                <a:lnTo>
                  <a:pt x="5398370" y="410721"/>
                </a:lnTo>
                <a:lnTo>
                  <a:pt x="5354564" y="388507"/>
                </a:lnTo>
                <a:lnTo>
                  <a:pt x="5310424" y="366856"/>
                </a:lnTo>
                <a:lnTo>
                  <a:pt x="5265955" y="345774"/>
                </a:lnTo>
                <a:lnTo>
                  <a:pt x="5221161" y="325265"/>
                </a:lnTo>
                <a:lnTo>
                  <a:pt x="5176048" y="305335"/>
                </a:lnTo>
                <a:lnTo>
                  <a:pt x="5130619" y="285987"/>
                </a:lnTo>
                <a:lnTo>
                  <a:pt x="5084880" y="267228"/>
                </a:lnTo>
                <a:lnTo>
                  <a:pt x="5038836" y="249061"/>
                </a:lnTo>
                <a:lnTo>
                  <a:pt x="4992491" y="231491"/>
                </a:lnTo>
                <a:lnTo>
                  <a:pt x="4945851" y="214524"/>
                </a:lnTo>
                <a:lnTo>
                  <a:pt x="4898919" y="198164"/>
                </a:lnTo>
                <a:lnTo>
                  <a:pt x="4851702" y="182415"/>
                </a:lnTo>
                <a:lnTo>
                  <a:pt x="4804202" y="167282"/>
                </a:lnTo>
                <a:lnTo>
                  <a:pt x="4756427" y="152771"/>
                </a:lnTo>
                <a:lnTo>
                  <a:pt x="4708379" y="138886"/>
                </a:lnTo>
                <a:lnTo>
                  <a:pt x="4660064" y="125632"/>
                </a:lnTo>
                <a:lnTo>
                  <a:pt x="4611488" y="113013"/>
                </a:lnTo>
                <a:lnTo>
                  <a:pt x="4562653" y="101035"/>
                </a:lnTo>
                <a:lnTo>
                  <a:pt x="4513566" y="89702"/>
                </a:lnTo>
                <a:lnTo>
                  <a:pt x="4464232" y="79018"/>
                </a:lnTo>
                <a:lnTo>
                  <a:pt x="4414654" y="68990"/>
                </a:lnTo>
                <a:lnTo>
                  <a:pt x="4364838" y="59620"/>
                </a:lnTo>
                <a:lnTo>
                  <a:pt x="4314788" y="50915"/>
                </a:lnTo>
                <a:lnTo>
                  <a:pt x="4264510" y="42879"/>
                </a:lnTo>
                <a:lnTo>
                  <a:pt x="4214008" y="35517"/>
                </a:lnTo>
                <a:lnTo>
                  <a:pt x="4163287" y="28833"/>
                </a:lnTo>
                <a:lnTo>
                  <a:pt x="4112352" y="22832"/>
                </a:lnTo>
                <a:lnTo>
                  <a:pt x="4061207" y="17520"/>
                </a:lnTo>
                <a:lnTo>
                  <a:pt x="4009858" y="12900"/>
                </a:lnTo>
                <a:lnTo>
                  <a:pt x="3958308" y="8978"/>
                </a:lnTo>
                <a:lnTo>
                  <a:pt x="3906564" y="5759"/>
                </a:lnTo>
                <a:lnTo>
                  <a:pt x="3854629" y="3246"/>
                </a:lnTo>
                <a:lnTo>
                  <a:pt x="3802509" y="1446"/>
                </a:lnTo>
                <a:lnTo>
                  <a:pt x="3750208" y="362"/>
                </a:lnTo>
                <a:lnTo>
                  <a:pt x="369773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6808" y="3080080"/>
            <a:ext cx="275272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spc="-120" dirty="0">
                <a:solidFill>
                  <a:srgbClr val="FFFFFF"/>
                </a:solidFill>
                <a:latin typeface="Trebuchet MS"/>
                <a:cs typeface="Trebuchet MS"/>
              </a:rPr>
              <a:t>Demo </a:t>
            </a:r>
            <a:r>
              <a:rPr sz="4500" spc="-7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4500" spc="-15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4500" spc="-9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0" spc="-7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137159"/>
            <a:ext cx="128270" cy="1198245"/>
          </a:xfrm>
          <a:custGeom>
            <a:avLst/>
            <a:gdLst/>
            <a:ahLst/>
            <a:cxnLst/>
            <a:rect l="l" t="t" r="r" b="b"/>
            <a:pathLst>
              <a:path w="128270" h="1198245">
                <a:moveTo>
                  <a:pt x="0" y="1198244"/>
                </a:moveTo>
                <a:lnTo>
                  <a:pt x="128015" y="1198244"/>
                </a:lnTo>
                <a:lnTo>
                  <a:pt x="128015" y="0"/>
                </a:lnTo>
                <a:lnTo>
                  <a:pt x="0" y="0"/>
                </a:lnTo>
                <a:lnTo>
                  <a:pt x="0" y="1198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91183" y="0"/>
            <a:ext cx="7416165" cy="4747260"/>
            <a:chOff x="1091183" y="0"/>
            <a:chExt cx="7416165" cy="4747260"/>
          </a:xfrm>
        </p:grpSpPr>
        <p:sp>
          <p:nvSpPr>
            <p:cNvPr id="6" name="object 6"/>
            <p:cNvSpPr/>
            <p:nvPr/>
          </p:nvSpPr>
          <p:spPr>
            <a:xfrm>
              <a:off x="3968495" y="0"/>
              <a:ext cx="1710055" cy="951230"/>
            </a:xfrm>
            <a:custGeom>
              <a:avLst/>
              <a:gdLst/>
              <a:ahLst/>
              <a:cxnLst/>
              <a:rect l="l" t="t" r="r" b="b"/>
              <a:pathLst>
                <a:path w="1710054" h="951230">
                  <a:moveTo>
                    <a:pt x="1709927" y="0"/>
                  </a:moveTo>
                  <a:lnTo>
                    <a:pt x="1502155" y="0"/>
                  </a:lnTo>
                  <a:lnTo>
                    <a:pt x="104012" y="808736"/>
                  </a:lnTo>
                  <a:lnTo>
                    <a:pt x="104012" y="0"/>
                  </a:lnTo>
                  <a:lnTo>
                    <a:pt x="0" y="0"/>
                  </a:lnTo>
                  <a:lnTo>
                    <a:pt x="0" y="898906"/>
                  </a:lnTo>
                  <a:lnTo>
                    <a:pt x="4081" y="919204"/>
                  </a:lnTo>
                  <a:lnTo>
                    <a:pt x="15224" y="935751"/>
                  </a:lnTo>
                  <a:lnTo>
                    <a:pt x="31771" y="946894"/>
                  </a:lnTo>
                  <a:lnTo>
                    <a:pt x="52069" y="950976"/>
                  </a:lnTo>
                  <a:lnTo>
                    <a:pt x="58814" y="950527"/>
                  </a:lnTo>
                  <a:lnTo>
                    <a:pt x="65452" y="949198"/>
                  </a:lnTo>
                  <a:lnTo>
                    <a:pt x="71876" y="947011"/>
                  </a:lnTo>
                  <a:lnTo>
                    <a:pt x="77977" y="943990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6576" y="0"/>
              <a:ext cx="850900" cy="360045"/>
            </a:xfrm>
            <a:custGeom>
              <a:avLst/>
              <a:gdLst/>
              <a:ahLst/>
              <a:cxnLst/>
              <a:rect l="l" t="t" r="r" b="b"/>
              <a:pathLst>
                <a:path w="850900" h="360045">
                  <a:moveTo>
                    <a:pt x="850392" y="0"/>
                  </a:moveTo>
                  <a:lnTo>
                    <a:pt x="0" y="0"/>
                  </a:lnTo>
                  <a:lnTo>
                    <a:pt x="1270" y="12700"/>
                  </a:lnTo>
                  <a:lnTo>
                    <a:pt x="12923" y="57474"/>
                  </a:lnTo>
                  <a:lnTo>
                    <a:pt x="29062" y="100236"/>
                  </a:lnTo>
                  <a:lnTo>
                    <a:pt x="49416" y="140711"/>
                  </a:lnTo>
                  <a:lnTo>
                    <a:pt x="73714" y="178627"/>
                  </a:lnTo>
                  <a:lnTo>
                    <a:pt x="101686" y="213711"/>
                  </a:lnTo>
                  <a:lnTo>
                    <a:pt x="133060" y="245689"/>
                  </a:lnTo>
                  <a:lnTo>
                    <a:pt x="167566" y="274290"/>
                  </a:lnTo>
                  <a:lnTo>
                    <a:pt x="204933" y="299239"/>
                  </a:lnTo>
                  <a:lnTo>
                    <a:pt x="244889" y="320264"/>
                  </a:lnTo>
                  <a:lnTo>
                    <a:pt x="287165" y="337092"/>
                  </a:lnTo>
                  <a:lnTo>
                    <a:pt x="331488" y="349450"/>
                  </a:lnTo>
                  <a:lnTo>
                    <a:pt x="377589" y="357065"/>
                  </a:lnTo>
                  <a:lnTo>
                    <a:pt x="425196" y="359663"/>
                  </a:lnTo>
                  <a:lnTo>
                    <a:pt x="472802" y="357065"/>
                  </a:lnTo>
                  <a:lnTo>
                    <a:pt x="518903" y="349450"/>
                  </a:lnTo>
                  <a:lnTo>
                    <a:pt x="563226" y="337092"/>
                  </a:lnTo>
                  <a:lnTo>
                    <a:pt x="605502" y="320264"/>
                  </a:lnTo>
                  <a:lnTo>
                    <a:pt x="645458" y="299239"/>
                  </a:lnTo>
                  <a:lnTo>
                    <a:pt x="682825" y="274290"/>
                  </a:lnTo>
                  <a:lnTo>
                    <a:pt x="717331" y="245689"/>
                  </a:lnTo>
                  <a:lnTo>
                    <a:pt x="748705" y="213711"/>
                  </a:lnTo>
                  <a:lnTo>
                    <a:pt x="776677" y="178627"/>
                  </a:lnTo>
                  <a:lnTo>
                    <a:pt x="800975" y="140711"/>
                  </a:lnTo>
                  <a:lnTo>
                    <a:pt x="821329" y="100236"/>
                  </a:lnTo>
                  <a:lnTo>
                    <a:pt x="837468" y="57474"/>
                  </a:lnTo>
                  <a:lnTo>
                    <a:pt x="849122" y="12700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6527" y="387095"/>
              <a:ext cx="1795780" cy="1746885"/>
            </a:xfrm>
            <a:custGeom>
              <a:avLst/>
              <a:gdLst/>
              <a:ahLst/>
              <a:cxnLst/>
              <a:rect l="l" t="t" r="r" b="b"/>
              <a:pathLst>
                <a:path w="1795780" h="1746885">
                  <a:moveTo>
                    <a:pt x="897635" y="0"/>
                  </a:moveTo>
                  <a:lnTo>
                    <a:pt x="848379" y="1291"/>
                  </a:lnTo>
                  <a:lnTo>
                    <a:pt x="799818" y="5123"/>
                  </a:lnTo>
                  <a:lnTo>
                    <a:pt x="752020" y="11427"/>
                  </a:lnTo>
                  <a:lnTo>
                    <a:pt x="705054" y="20138"/>
                  </a:lnTo>
                  <a:lnTo>
                    <a:pt x="658988" y="31189"/>
                  </a:lnTo>
                  <a:lnTo>
                    <a:pt x="613891" y="44512"/>
                  </a:lnTo>
                  <a:lnTo>
                    <a:pt x="569831" y="60043"/>
                  </a:lnTo>
                  <a:lnTo>
                    <a:pt x="526876" y="77714"/>
                  </a:lnTo>
                  <a:lnTo>
                    <a:pt x="485095" y="97459"/>
                  </a:lnTo>
                  <a:lnTo>
                    <a:pt x="444556" y="119210"/>
                  </a:lnTo>
                  <a:lnTo>
                    <a:pt x="405328" y="142902"/>
                  </a:lnTo>
                  <a:lnTo>
                    <a:pt x="367479" y="168469"/>
                  </a:lnTo>
                  <a:lnTo>
                    <a:pt x="331077" y="195842"/>
                  </a:lnTo>
                  <a:lnTo>
                    <a:pt x="296191" y="224957"/>
                  </a:lnTo>
                  <a:lnTo>
                    <a:pt x="262890" y="255746"/>
                  </a:lnTo>
                  <a:lnTo>
                    <a:pt x="231241" y="288143"/>
                  </a:lnTo>
                  <a:lnTo>
                    <a:pt x="201313" y="322081"/>
                  </a:lnTo>
                  <a:lnTo>
                    <a:pt x="173175" y="357493"/>
                  </a:lnTo>
                  <a:lnTo>
                    <a:pt x="146894" y="394314"/>
                  </a:lnTo>
                  <a:lnTo>
                    <a:pt x="122540" y="432477"/>
                  </a:lnTo>
                  <a:lnTo>
                    <a:pt x="100181" y="471914"/>
                  </a:lnTo>
                  <a:lnTo>
                    <a:pt x="79885" y="512561"/>
                  </a:lnTo>
                  <a:lnTo>
                    <a:pt x="61721" y="554349"/>
                  </a:lnTo>
                  <a:lnTo>
                    <a:pt x="45756" y="597212"/>
                  </a:lnTo>
                  <a:lnTo>
                    <a:pt x="32060" y="641085"/>
                  </a:lnTo>
                  <a:lnTo>
                    <a:pt x="20701" y="685900"/>
                  </a:lnTo>
                  <a:lnTo>
                    <a:pt x="11746" y="731590"/>
                  </a:lnTo>
                  <a:lnTo>
                    <a:pt x="5266" y="778090"/>
                  </a:lnTo>
                  <a:lnTo>
                    <a:pt x="1328" y="825333"/>
                  </a:lnTo>
                  <a:lnTo>
                    <a:pt x="0" y="873251"/>
                  </a:lnTo>
                  <a:lnTo>
                    <a:pt x="1328" y="921170"/>
                  </a:lnTo>
                  <a:lnTo>
                    <a:pt x="5266" y="968413"/>
                  </a:lnTo>
                  <a:lnTo>
                    <a:pt x="11746" y="1014913"/>
                  </a:lnTo>
                  <a:lnTo>
                    <a:pt x="20701" y="1060603"/>
                  </a:lnTo>
                  <a:lnTo>
                    <a:pt x="32060" y="1105418"/>
                  </a:lnTo>
                  <a:lnTo>
                    <a:pt x="45756" y="1149291"/>
                  </a:lnTo>
                  <a:lnTo>
                    <a:pt x="61721" y="1192154"/>
                  </a:lnTo>
                  <a:lnTo>
                    <a:pt x="79885" y="1233942"/>
                  </a:lnTo>
                  <a:lnTo>
                    <a:pt x="100181" y="1274589"/>
                  </a:lnTo>
                  <a:lnTo>
                    <a:pt x="122540" y="1314026"/>
                  </a:lnTo>
                  <a:lnTo>
                    <a:pt x="146894" y="1352189"/>
                  </a:lnTo>
                  <a:lnTo>
                    <a:pt x="173175" y="1389010"/>
                  </a:lnTo>
                  <a:lnTo>
                    <a:pt x="201313" y="1424422"/>
                  </a:lnTo>
                  <a:lnTo>
                    <a:pt x="231241" y="1458360"/>
                  </a:lnTo>
                  <a:lnTo>
                    <a:pt x="262889" y="1490757"/>
                  </a:lnTo>
                  <a:lnTo>
                    <a:pt x="296191" y="1521546"/>
                  </a:lnTo>
                  <a:lnTo>
                    <a:pt x="331077" y="1550661"/>
                  </a:lnTo>
                  <a:lnTo>
                    <a:pt x="367479" y="1578034"/>
                  </a:lnTo>
                  <a:lnTo>
                    <a:pt x="405328" y="1603601"/>
                  </a:lnTo>
                  <a:lnTo>
                    <a:pt x="444556" y="1627293"/>
                  </a:lnTo>
                  <a:lnTo>
                    <a:pt x="485095" y="1649044"/>
                  </a:lnTo>
                  <a:lnTo>
                    <a:pt x="526876" y="1668789"/>
                  </a:lnTo>
                  <a:lnTo>
                    <a:pt x="569831" y="1686460"/>
                  </a:lnTo>
                  <a:lnTo>
                    <a:pt x="613891" y="1701991"/>
                  </a:lnTo>
                  <a:lnTo>
                    <a:pt x="658988" y="1715314"/>
                  </a:lnTo>
                  <a:lnTo>
                    <a:pt x="705054" y="1726365"/>
                  </a:lnTo>
                  <a:lnTo>
                    <a:pt x="752020" y="1735076"/>
                  </a:lnTo>
                  <a:lnTo>
                    <a:pt x="799818" y="1741380"/>
                  </a:lnTo>
                  <a:lnTo>
                    <a:pt x="848379" y="1745212"/>
                  </a:lnTo>
                  <a:lnTo>
                    <a:pt x="897635" y="1746503"/>
                  </a:lnTo>
                  <a:lnTo>
                    <a:pt x="946892" y="1745212"/>
                  </a:lnTo>
                  <a:lnTo>
                    <a:pt x="995453" y="1741380"/>
                  </a:lnTo>
                  <a:lnTo>
                    <a:pt x="1043251" y="1735076"/>
                  </a:lnTo>
                  <a:lnTo>
                    <a:pt x="1090217" y="1726365"/>
                  </a:lnTo>
                  <a:lnTo>
                    <a:pt x="1136283" y="1715314"/>
                  </a:lnTo>
                  <a:lnTo>
                    <a:pt x="1181380" y="1701991"/>
                  </a:lnTo>
                  <a:lnTo>
                    <a:pt x="1225440" y="1686460"/>
                  </a:lnTo>
                  <a:lnTo>
                    <a:pt x="1268395" y="1668789"/>
                  </a:lnTo>
                  <a:lnTo>
                    <a:pt x="1310176" y="1649044"/>
                  </a:lnTo>
                  <a:lnTo>
                    <a:pt x="1350715" y="1627293"/>
                  </a:lnTo>
                  <a:lnTo>
                    <a:pt x="1389943" y="1603601"/>
                  </a:lnTo>
                  <a:lnTo>
                    <a:pt x="1427792" y="1578034"/>
                  </a:lnTo>
                  <a:lnTo>
                    <a:pt x="1464194" y="1550661"/>
                  </a:lnTo>
                  <a:lnTo>
                    <a:pt x="1499080" y="1521546"/>
                  </a:lnTo>
                  <a:lnTo>
                    <a:pt x="1532382" y="1490757"/>
                  </a:lnTo>
                  <a:lnTo>
                    <a:pt x="1564030" y="1458360"/>
                  </a:lnTo>
                  <a:lnTo>
                    <a:pt x="1593958" y="1424422"/>
                  </a:lnTo>
                  <a:lnTo>
                    <a:pt x="1622096" y="1389010"/>
                  </a:lnTo>
                  <a:lnTo>
                    <a:pt x="1648377" y="1352189"/>
                  </a:lnTo>
                  <a:lnTo>
                    <a:pt x="1672731" y="1314026"/>
                  </a:lnTo>
                  <a:lnTo>
                    <a:pt x="1695090" y="1274589"/>
                  </a:lnTo>
                  <a:lnTo>
                    <a:pt x="1715386" y="1233942"/>
                  </a:lnTo>
                  <a:lnTo>
                    <a:pt x="1733550" y="1192154"/>
                  </a:lnTo>
                  <a:lnTo>
                    <a:pt x="1749515" y="1149291"/>
                  </a:lnTo>
                  <a:lnTo>
                    <a:pt x="1763211" y="1105418"/>
                  </a:lnTo>
                  <a:lnTo>
                    <a:pt x="1774570" y="1060603"/>
                  </a:lnTo>
                  <a:lnTo>
                    <a:pt x="1783525" y="1014913"/>
                  </a:lnTo>
                  <a:lnTo>
                    <a:pt x="1790005" y="968413"/>
                  </a:lnTo>
                  <a:lnTo>
                    <a:pt x="1793943" y="921170"/>
                  </a:lnTo>
                  <a:lnTo>
                    <a:pt x="1795272" y="873251"/>
                  </a:lnTo>
                  <a:lnTo>
                    <a:pt x="1793943" y="825333"/>
                  </a:lnTo>
                  <a:lnTo>
                    <a:pt x="1790005" y="778090"/>
                  </a:lnTo>
                  <a:lnTo>
                    <a:pt x="1783525" y="731590"/>
                  </a:lnTo>
                  <a:lnTo>
                    <a:pt x="1774570" y="685900"/>
                  </a:lnTo>
                  <a:lnTo>
                    <a:pt x="1763211" y="641085"/>
                  </a:lnTo>
                  <a:lnTo>
                    <a:pt x="1749515" y="597212"/>
                  </a:lnTo>
                  <a:lnTo>
                    <a:pt x="1733550" y="554349"/>
                  </a:lnTo>
                  <a:lnTo>
                    <a:pt x="1715386" y="512561"/>
                  </a:lnTo>
                  <a:lnTo>
                    <a:pt x="1695090" y="471914"/>
                  </a:lnTo>
                  <a:lnTo>
                    <a:pt x="1672731" y="432477"/>
                  </a:lnTo>
                  <a:lnTo>
                    <a:pt x="1648377" y="394314"/>
                  </a:lnTo>
                  <a:lnTo>
                    <a:pt x="1622096" y="357493"/>
                  </a:lnTo>
                  <a:lnTo>
                    <a:pt x="1593958" y="322081"/>
                  </a:lnTo>
                  <a:lnTo>
                    <a:pt x="1564030" y="288143"/>
                  </a:lnTo>
                  <a:lnTo>
                    <a:pt x="1532382" y="255746"/>
                  </a:lnTo>
                  <a:lnTo>
                    <a:pt x="1499080" y="224957"/>
                  </a:lnTo>
                  <a:lnTo>
                    <a:pt x="1464194" y="195842"/>
                  </a:lnTo>
                  <a:lnTo>
                    <a:pt x="1427792" y="168469"/>
                  </a:lnTo>
                  <a:lnTo>
                    <a:pt x="1389943" y="142902"/>
                  </a:lnTo>
                  <a:lnTo>
                    <a:pt x="1350715" y="119210"/>
                  </a:lnTo>
                  <a:lnTo>
                    <a:pt x="1310176" y="97459"/>
                  </a:lnTo>
                  <a:lnTo>
                    <a:pt x="1268395" y="77714"/>
                  </a:lnTo>
                  <a:lnTo>
                    <a:pt x="1225440" y="60043"/>
                  </a:lnTo>
                  <a:lnTo>
                    <a:pt x="1181380" y="44512"/>
                  </a:lnTo>
                  <a:lnTo>
                    <a:pt x="1136283" y="31189"/>
                  </a:lnTo>
                  <a:lnTo>
                    <a:pt x="1090217" y="20138"/>
                  </a:lnTo>
                  <a:lnTo>
                    <a:pt x="1043251" y="11427"/>
                  </a:lnTo>
                  <a:lnTo>
                    <a:pt x="995453" y="5123"/>
                  </a:lnTo>
                  <a:lnTo>
                    <a:pt x="946892" y="1291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191" y="3151631"/>
              <a:ext cx="1531620" cy="1531620"/>
            </a:xfrm>
            <a:custGeom>
              <a:avLst/>
              <a:gdLst/>
              <a:ahLst/>
              <a:cxnLst/>
              <a:rect l="l" t="t" r="r" b="b"/>
              <a:pathLst>
                <a:path w="1531620" h="1531620">
                  <a:moveTo>
                    <a:pt x="0" y="1531620"/>
                  </a:moveTo>
                  <a:lnTo>
                    <a:pt x="756" y="1482996"/>
                  </a:lnTo>
                  <a:lnTo>
                    <a:pt x="3013" y="1434751"/>
                  </a:lnTo>
                  <a:lnTo>
                    <a:pt x="6745" y="1386907"/>
                  </a:lnTo>
                  <a:lnTo>
                    <a:pt x="11932" y="1339485"/>
                  </a:lnTo>
                  <a:lnTo>
                    <a:pt x="18551" y="1292509"/>
                  </a:lnTo>
                  <a:lnTo>
                    <a:pt x="26579" y="1246000"/>
                  </a:lnTo>
                  <a:lnTo>
                    <a:pt x="35994" y="1199982"/>
                  </a:lnTo>
                  <a:lnTo>
                    <a:pt x="46773" y="1154476"/>
                  </a:lnTo>
                  <a:lnTo>
                    <a:pt x="58895" y="1109505"/>
                  </a:lnTo>
                  <a:lnTo>
                    <a:pt x="72336" y="1065092"/>
                  </a:lnTo>
                  <a:lnTo>
                    <a:pt x="87075" y="1021258"/>
                  </a:lnTo>
                  <a:lnTo>
                    <a:pt x="103088" y="978027"/>
                  </a:lnTo>
                  <a:lnTo>
                    <a:pt x="120354" y="935420"/>
                  </a:lnTo>
                  <a:lnTo>
                    <a:pt x="138850" y="893460"/>
                  </a:lnTo>
                  <a:lnTo>
                    <a:pt x="158553" y="852170"/>
                  </a:lnTo>
                  <a:lnTo>
                    <a:pt x="179442" y="811572"/>
                  </a:lnTo>
                  <a:lnTo>
                    <a:pt x="201493" y="771688"/>
                  </a:lnTo>
                  <a:lnTo>
                    <a:pt x="224685" y="732541"/>
                  </a:lnTo>
                  <a:lnTo>
                    <a:pt x="248994" y="694154"/>
                  </a:lnTo>
                  <a:lnTo>
                    <a:pt x="274399" y="656547"/>
                  </a:lnTo>
                  <a:lnTo>
                    <a:pt x="300877" y="619745"/>
                  </a:lnTo>
                  <a:lnTo>
                    <a:pt x="328406" y="583769"/>
                  </a:lnTo>
                  <a:lnTo>
                    <a:pt x="356963" y="548643"/>
                  </a:lnTo>
                  <a:lnTo>
                    <a:pt x="386526" y="514387"/>
                  </a:lnTo>
                  <a:lnTo>
                    <a:pt x="417072" y="481025"/>
                  </a:lnTo>
                  <a:lnTo>
                    <a:pt x="448579" y="448579"/>
                  </a:lnTo>
                  <a:lnTo>
                    <a:pt x="481025" y="417072"/>
                  </a:lnTo>
                  <a:lnTo>
                    <a:pt x="514387" y="386526"/>
                  </a:lnTo>
                  <a:lnTo>
                    <a:pt x="548643" y="356963"/>
                  </a:lnTo>
                  <a:lnTo>
                    <a:pt x="583769" y="328406"/>
                  </a:lnTo>
                  <a:lnTo>
                    <a:pt x="619745" y="300877"/>
                  </a:lnTo>
                  <a:lnTo>
                    <a:pt x="656547" y="274399"/>
                  </a:lnTo>
                  <a:lnTo>
                    <a:pt x="694154" y="248994"/>
                  </a:lnTo>
                  <a:lnTo>
                    <a:pt x="732541" y="224685"/>
                  </a:lnTo>
                  <a:lnTo>
                    <a:pt x="771688" y="201493"/>
                  </a:lnTo>
                  <a:lnTo>
                    <a:pt x="811572" y="179442"/>
                  </a:lnTo>
                  <a:lnTo>
                    <a:pt x="852170" y="158553"/>
                  </a:lnTo>
                  <a:lnTo>
                    <a:pt x="893460" y="138850"/>
                  </a:lnTo>
                  <a:lnTo>
                    <a:pt x="935420" y="120354"/>
                  </a:lnTo>
                  <a:lnTo>
                    <a:pt x="978027" y="103088"/>
                  </a:lnTo>
                  <a:lnTo>
                    <a:pt x="1021258" y="87075"/>
                  </a:lnTo>
                  <a:lnTo>
                    <a:pt x="1065092" y="72336"/>
                  </a:lnTo>
                  <a:lnTo>
                    <a:pt x="1109505" y="58895"/>
                  </a:lnTo>
                  <a:lnTo>
                    <a:pt x="1154476" y="46773"/>
                  </a:lnTo>
                  <a:lnTo>
                    <a:pt x="1199982" y="35994"/>
                  </a:lnTo>
                  <a:lnTo>
                    <a:pt x="1246000" y="26579"/>
                  </a:lnTo>
                  <a:lnTo>
                    <a:pt x="1292509" y="18551"/>
                  </a:lnTo>
                  <a:lnTo>
                    <a:pt x="1339485" y="11932"/>
                  </a:lnTo>
                  <a:lnTo>
                    <a:pt x="1386907" y="6745"/>
                  </a:lnTo>
                  <a:lnTo>
                    <a:pt x="1434751" y="3013"/>
                  </a:lnTo>
                  <a:lnTo>
                    <a:pt x="1482996" y="756"/>
                  </a:lnTo>
                  <a:lnTo>
                    <a:pt x="1531620" y="0"/>
                  </a:lnTo>
                </a:path>
              </a:pathLst>
            </a:custGeom>
            <a:ln w="128016">
              <a:solidFill>
                <a:srgbClr val="FFC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2212847"/>
            <a:ext cx="890269" cy="1329055"/>
          </a:xfrm>
          <a:custGeom>
            <a:avLst/>
            <a:gdLst/>
            <a:ahLst/>
            <a:cxnLst/>
            <a:rect l="l" t="t" r="r" b="b"/>
            <a:pathLst>
              <a:path w="890269" h="1329054">
                <a:moveTo>
                  <a:pt x="843572" y="0"/>
                </a:moveTo>
                <a:lnTo>
                  <a:pt x="0" y="0"/>
                </a:lnTo>
                <a:lnTo>
                  <a:pt x="0" y="92837"/>
                </a:lnTo>
                <a:lnTo>
                  <a:pt x="797128" y="92837"/>
                </a:lnTo>
                <a:lnTo>
                  <a:pt x="797128" y="1236090"/>
                </a:lnTo>
                <a:lnTo>
                  <a:pt x="0" y="1236090"/>
                </a:lnTo>
                <a:lnTo>
                  <a:pt x="0" y="1328928"/>
                </a:lnTo>
                <a:lnTo>
                  <a:pt x="843572" y="1328928"/>
                </a:lnTo>
                <a:lnTo>
                  <a:pt x="861651" y="1325272"/>
                </a:lnTo>
                <a:lnTo>
                  <a:pt x="876414" y="1315307"/>
                </a:lnTo>
                <a:lnTo>
                  <a:pt x="886366" y="1300531"/>
                </a:lnTo>
                <a:lnTo>
                  <a:pt x="890016" y="1282445"/>
                </a:lnTo>
                <a:lnTo>
                  <a:pt x="890016" y="46481"/>
                </a:lnTo>
                <a:lnTo>
                  <a:pt x="886366" y="28396"/>
                </a:lnTo>
                <a:lnTo>
                  <a:pt x="876414" y="13620"/>
                </a:lnTo>
                <a:lnTo>
                  <a:pt x="861651" y="3655"/>
                </a:lnTo>
                <a:lnTo>
                  <a:pt x="84357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54550"/>
            <a:chOff x="0" y="0"/>
            <a:chExt cx="9144000" cy="4654550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654550"/>
            </a:xfrm>
            <a:custGeom>
              <a:avLst/>
              <a:gdLst/>
              <a:ahLst/>
              <a:cxnLst/>
              <a:rect l="l" t="t" r="r" b="b"/>
              <a:pathLst>
                <a:path w="9144000" h="4654550">
                  <a:moveTo>
                    <a:pt x="9144000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9144000" y="46542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4463" y="573023"/>
              <a:ext cx="2057400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4085" y="2583891"/>
            <a:ext cx="25450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10" dirty="0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sz="4000" spc="-2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-35" dirty="0">
                <a:solidFill>
                  <a:srgbClr val="000000"/>
                </a:solidFill>
                <a:latin typeface="Trebuchet MS"/>
                <a:cs typeface="Trebuchet MS"/>
              </a:rPr>
              <a:t>You!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83423" y="0"/>
            <a:ext cx="1356359" cy="1578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9225" y="1035761"/>
            <a:ext cx="12141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30" dirty="0">
                <a:latin typeface="Arial"/>
                <a:cs typeface="Arial"/>
              </a:rPr>
              <a:t>#</a:t>
            </a:r>
            <a:r>
              <a:rPr sz="1400" i="1" spc="-20" dirty="0">
                <a:latin typeface="Arial"/>
                <a:cs typeface="Arial"/>
              </a:rPr>
              <a:t>Li</a:t>
            </a:r>
            <a:r>
              <a:rPr sz="1400" i="1" spc="-30" dirty="0">
                <a:latin typeface="Arial"/>
                <a:cs typeface="Arial"/>
              </a:rPr>
              <a:t>f</a:t>
            </a:r>
            <a:r>
              <a:rPr sz="1400" i="1" spc="10" dirty="0">
                <a:latin typeface="Arial"/>
                <a:cs typeface="Arial"/>
              </a:rPr>
              <a:t>e</a:t>
            </a:r>
            <a:r>
              <a:rPr sz="1400" i="1" spc="-40" dirty="0">
                <a:latin typeface="Arial"/>
                <a:cs typeface="Arial"/>
              </a:rPr>
              <a:t>KoK</a:t>
            </a:r>
            <a:r>
              <a:rPr sz="1400" i="1" spc="-50" dirty="0">
                <a:latin typeface="Arial"/>
                <a:cs typeface="Arial"/>
              </a:rPr>
              <a:t>a</a:t>
            </a:r>
            <a:r>
              <a:rPr sz="1400" i="1" dirty="0">
                <a:latin typeface="Arial"/>
                <a:cs typeface="Arial"/>
              </a:rPr>
              <a:t>r</a:t>
            </a:r>
            <a:r>
              <a:rPr sz="1400" i="1" spc="-5" dirty="0">
                <a:latin typeface="Arial"/>
                <a:cs typeface="Arial"/>
              </a:rPr>
              <a:t>o</a:t>
            </a:r>
            <a:r>
              <a:rPr sz="1400" i="1" spc="-20" dirty="0">
                <a:latin typeface="Arial"/>
                <a:cs typeface="Arial"/>
              </a:rPr>
              <a:t>Li</a:t>
            </a:r>
            <a:r>
              <a:rPr sz="1400" i="1" spc="-30" dirty="0">
                <a:latin typeface="Arial"/>
                <a:cs typeface="Arial"/>
              </a:rPr>
              <a:t>f</a:t>
            </a:r>
            <a:r>
              <a:rPr sz="1400" i="1" spc="2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197" y="4057903"/>
            <a:ext cx="15621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40" dirty="0">
                <a:solidFill>
                  <a:srgbClr val="E72C40"/>
                </a:solidFill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123643"/>
            <a:ext cx="1597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gend</a:t>
            </a: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4488" y="667511"/>
            <a:ext cx="4944110" cy="451484"/>
            <a:chOff x="3904488" y="667511"/>
            <a:chExt cx="4944110" cy="451484"/>
          </a:xfrm>
        </p:grpSpPr>
        <p:sp>
          <p:nvSpPr>
            <p:cNvPr id="4" name="object 4"/>
            <p:cNvSpPr/>
            <p:nvPr/>
          </p:nvSpPr>
          <p:spPr>
            <a:xfrm>
              <a:off x="3904488" y="667511"/>
              <a:ext cx="4944110" cy="451484"/>
            </a:xfrm>
            <a:custGeom>
              <a:avLst/>
              <a:gdLst/>
              <a:ahLst/>
              <a:cxnLst/>
              <a:rect l="l" t="t" r="r" b="b"/>
              <a:pathLst>
                <a:path w="4944109" h="451484">
                  <a:moveTo>
                    <a:pt x="4898770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7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406019"/>
                  </a:lnTo>
                  <a:lnTo>
                    <a:pt x="3544" y="423564"/>
                  </a:lnTo>
                  <a:lnTo>
                    <a:pt x="13207" y="437895"/>
                  </a:lnTo>
                  <a:lnTo>
                    <a:pt x="27539" y="447559"/>
                  </a:lnTo>
                  <a:lnTo>
                    <a:pt x="45085" y="451103"/>
                  </a:lnTo>
                  <a:lnTo>
                    <a:pt x="4898770" y="451103"/>
                  </a:lnTo>
                  <a:lnTo>
                    <a:pt x="4916316" y="447559"/>
                  </a:lnTo>
                  <a:lnTo>
                    <a:pt x="4930647" y="437895"/>
                  </a:lnTo>
                  <a:lnTo>
                    <a:pt x="4940311" y="423564"/>
                  </a:lnTo>
                  <a:lnTo>
                    <a:pt x="4943856" y="406019"/>
                  </a:lnTo>
                  <a:lnTo>
                    <a:pt x="4943856" y="45085"/>
                  </a:lnTo>
                  <a:lnTo>
                    <a:pt x="4940311" y="27539"/>
                  </a:lnTo>
                  <a:lnTo>
                    <a:pt x="4930647" y="13208"/>
                  </a:lnTo>
                  <a:lnTo>
                    <a:pt x="4916316" y="3544"/>
                  </a:lnTo>
                  <a:lnTo>
                    <a:pt x="48987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78055" y="812366"/>
              <a:ext cx="177034" cy="1614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66590" y="739267"/>
            <a:ext cx="19335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"/>
                <a:cs typeface="Arial"/>
              </a:rPr>
              <a:t>What </a:t>
            </a:r>
            <a:r>
              <a:rPr sz="1600" dirty="0">
                <a:latin typeface="Arial"/>
                <a:cs typeface="Arial"/>
              </a:rPr>
              <a:t>is Storytelling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04488" y="1234439"/>
            <a:ext cx="4944110" cy="451484"/>
            <a:chOff x="3904488" y="1234439"/>
            <a:chExt cx="4944110" cy="451484"/>
          </a:xfrm>
        </p:grpSpPr>
        <p:sp>
          <p:nvSpPr>
            <p:cNvPr id="8" name="object 8"/>
            <p:cNvSpPr/>
            <p:nvPr/>
          </p:nvSpPr>
          <p:spPr>
            <a:xfrm>
              <a:off x="3904488" y="1234439"/>
              <a:ext cx="4944110" cy="451484"/>
            </a:xfrm>
            <a:custGeom>
              <a:avLst/>
              <a:gdLst/>
              <a:ahLst/>
              <a:cxnLst/>
              <a:rect l="l" t="t" r="r" b="b"/>
              <a:pathLst>
                <a:path w="4944109" h="451485">
                  <a:moveTo>
                    <a:pt x="4898770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406019"/>
                  </a:lnTo>
                  <a:lnTo>
                    <a:pt x="3544" y="423564"/>
                  </a:lnTo>
                  <a:lnTo>
                    <a:pt x="13207" y="437896"/>
                  </a:lnTo>
                  <a:lnTo>
                    <a:pt x="27539" y="447559"/>
                  </a:lnTo>
                  <a:lnTo>
                    <a:pt x="45085" y="451104"/>
                  </a:lnTo>
                  <a:lnTo>
                    <a:pt x="4898770" y="451104"/>
                  </a:lnTo>
                  <a:lnTo>
                    <a:pt x="4916316" y="447559"/>
                  </a:lnTo>
                  <a:lnTo>
                    <a:pt x="4930647" y="437896"/>
                  </a:lnTo>
                  <a:lnTo>
                    <a:pt x="4940311" y="423564"/>
                  </a:lnTo>
                  <a:lnTo>
                    <a:pt x="4943856" y="406019"/>
                  </a:lnTo>
                  <a:lnTo>
                    <a:pt x="4943856" y="45085"/>
                  </a:lnTo>
                  <a:lnTo>
                    <a:pt x="4940311" y="27539"/>
                  </a:lnTo>
                  <a:lnTo>
                    <a:pt x="4930647" y="13208"/>
                  </a:lnTo>
                  <a:lnTo>
                    <a:pt x="4916316" y="3544"/>
                  </a:lnTo>
                  <a:lnTo>
                    <a:pt x="48987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48307" y="1391806"/>
              <a:ext cx="235443" cy="136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66590" y="1305890"/>
            <a:ext cx="255905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20" dirty="0">
                <a:solidFill>
                  <a:srgbClr val="000000"/>
                </a:solidFill>
              </a:rPr>
              <a:t>Why </a:t>
            </a:r>
            <a:r>
              <a:rPr sz="1600" dirty="0">
                <a:solidFill>
                  <a:srgbClr val="000000"/>
                </a:solidFill>
              </a:rPr>
              <a:t>Storytelling is</a:t>
            </a:r>
            <a:r>
              <a:rPr sz="1600" spc="-200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</a:rPr>
              <a:t>essential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3904488" y="1801367"/>
            <a:ext cx="4944110" cy="451484"/>
            <a:chOff x="3904488" y="1801367"/>
            <a:chExt cx="4944110" cy="451484"/>
          </a:xfrm>
        </p:grpSpPr>
        <p:sp>
          <p:nvSpPr>
            <p:cNvPr id="12" name="object 12"/>
            <p:cNvSpPr/>
            <p:nvPr/>
          </p:nvSpPr>
          <p:spPr>
            <a:xfrm>
              <a:off x="3904488" y="1801367"/>
              <a:ext cx="4944110" cy="451484"/>
            </a:xfrm>
            <a:custGeom>
              <a:avLst/>
              <a:gdLst/>
              <a:ahLst/>
              <a:cxnLst/>
              <a:rect l="l" t="t" r="r" b="b"/>
              <a:pathLst>
                <a:path w="4944109" h="451485">
                  <a:moveTo>
                    <a:pt x="4898770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8"/>
                  </a:lnTo>
                  <a:lnTo>
                    <a:pt x="3544" y="27539"/>
                  </a:lnTo>
                  <a:lnTo>
                    <a:pt x="0" y="45084"/>
                  </a:lnTo>
                  <a:lnTo>
                    <a:pt x="0" y="406018"/>
                  </a:lnTo>
                  <a:lnTo>
                    <a:pt x="3544" y="423564"/>
                  </a:lnTo>
                  <a:lnTo>
                    <a:pt x="13207" y="437895"/>
                  </a:lnTo>
                  <a:lnTo>
                    <a:pt x="27539" y="447559"/>
                  </a:lnTo>
                  <a:lnTo>
                    <a:pt x="45085" y="451103"/>
                  </a:lnTo>
                  <a:lnTo>
                    <a:pt x="4898770" y="451103"/>
                  </a:lnTo>
                  <a:lnTo>
                    <a:pt x="4916316" y="447559"/>
                  </a:lnTo>
                  <a:lnTo>
                    <a:pt x="4930647" y="437895"/>
                  </a:lnTo>
                  <a:lnTo>
                    <a:pt x="4940311" y="423564"/>
                  </a:lnTo>
                  <a:lnTo>
                    <a:pt x="4943856" y="406018"/>
                  </a:lnTo>
                  <a:lnTo>
                    <a:pt x="4943856" y="45084"/>
                  </a:lnTo>
                  <a:lnTo>
                    <a:pt x="4940311" y="27539"/>
                  </a:lnTo>
                  <a:lnTo>
                    <a:pt x="4930647" y="13208"/>
                  </a:lnTo>
                  <a:lnTo>
                    <a:pt x="4916316" y="3544"/>
                  </a:lnTo>
                  <a:lnTo>
                    <a:pt x="48987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55701" y="1923567"/>
              <a:ext cx="221737" cy="207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66590" y="1873072"/>
            <a:ext cx="312991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latin typeface="Arial"/>
                <a:cs typeface="Arial"/>
              </a:rPr>
              <a:t>Different Methods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create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stories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04488" y="2368295"/>
            <a:ext cx="4944110" cy="451484"/>
            <a:chOff x="3904488" y="2368295"/>
            <a:chExt cx="4944110" cy="451484"/>
          </a:xfrm>
        </p:grpSpPr>
        <p:sp>
          <p:nvSpPr>
            <p:cNvPr id="16" name="object 16"/>
            <p:cNvSpPr/>
            <p:nvPr/>
          </p:nvSpPr>
          <p:spPr>
            <a:xfrm>
              <a:off x="3904488" y="2368295"/>
              <a:ext cx="4944110" cy="451484"/>
            </a:xfrm>
            <a:custGeom>
              <a:avLst/>
              <a:gdLst/>
              <a:ahLst/>
              <a:cxnLst/>
              <a:rect l="l" t="t" r="r" b="b"/>
              <a:pathLst>
                <a:path w="4944109" h="451485">
                  <a:moveTo>
                    <a:pt x="4898770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7"/>
                  </a:lnTo>
                  <a:lnTo>
                    <a:pt x="3544" y="27539"/>
                  </a:lnTo>
                  <a:lnTo>
                    <a:pt x="0" y="45084"/>
                  </a:lnTo>
                  <a:lnTo>
                    <a:pt x="0" y="406019"/>
                  </a:lnTo>
                  <a:lnTo>
                    <a:pt x="3544" y="423564"/>
                  </a:lnTo>
                  <a:lnTo>
                    <a:pt x="13207" y="437895"/>
                  </a:lnTo>
                  <a:lnTo>
                    <a:pt x="27539" y="447559"/>
                  </a:lnTo>
                  <a:lnTo>
                    <a:pt x="45085" y="451103"/>
                  </a:lnTo>
                  <a:lnTo>
                    <a:pt x="4898770" y="451103"/>
                  </a:lnTo>
                  <a:lnTo>
                    <a:pt x="4916316" y="447559"/>
                  </a:lnTo>
                  <a:lnTo>
                    <a:pt x="4930647" y="437895"/>
                  </a:lnTo>
                  <a:lnTo>
                    <a:pt x="4940311" y="423564"/>
                  </a:lnTo>
                  <a:lnTo>
                    <a:pt x="4943856" y="406019"/>
                  </a:lnTo>
                  <a:lnTo>
                    <a:pt x="4943856" y="45084"/>
                  </a:lnTo>
                  <a:lnTo>
                    <a:pt x="4940311" y="27539"/>
                  </a:lnTo>
                  <a:lnTo>
                    <a:pt x="4930647" y="13207"/>
                  </a:lnTo>
                  <a:lnTo>
                    <a:pt x="4916316" y="3544"/>
                  </a:lnTo>
                  <a:lnTo>
                    <a:pt x="48987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7673" y="2497525"/>
              <a:ext cx="197793" cy="1953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66590" y="2440685"/>
            <a:ext cx="34048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Arial"/>
                <a:cs typeface="Arial"/>
              </a:rPr>
              <a:t>Types </a:t>
            </a:r>
            <a:r>
              <a:rPr sz="1600" spc="-5" dirty="0">
                <a:latin typeface="Arial"/>
                <a:cs typeface="Arial"/>
              </a:rPr>
              <a:t>of dataset </a:t>
            </a:r>
            <a:r>
              <a:rPr sz="1600" spc="5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appropriate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charts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04488" y="2932175"/>
            <a:ext cx="4944110" cy="454659"/>
            <a:chOff x="3904488" y="2932175"/>
            <a:chExt cx="4944110" cy="454659"/>
          </a:xfrm>
        </p:grpSpPr>
        <p:sp>
          <p:nvSpPr>
            <p:cNvPr id="20" name="object 20"/>
            <p:cNvSpPr/>
            <p:nvPr/>
          </p:nvSpPr>
          <p:spPr>
            <a:xfrm>
              <a:off x="3904488" y="2932175"/>
              <a:ext cx="4944110" cy="454659"/>
            </a:xfrm>
            <a:custGeom>
              <a:avLst/>
              <a:gdLst/>
              <a:ahLst/>
              <a:cxnLst/>
              <a:rect l="l" t="t" r="r" b="b"/>
              <a:pathLst>
                <a:path w="4944109" h="454660">
                  <a:moveTo>
                    <a:pt x="4898390" y="0"/>
                  </a:moveTo>
                  <a:lnTo>
                    <a:pt x="45465" y="0"/>
                  </a:lnTo>
                  <a:lnTo>
                    <a:pt x="27753" y="3567"/>
                  </a:lnTo>
                  <a:lnTo>
                    <a:pt x="13303" y="13303"/>
                  </a:lnTo>
                  <a:lnTo>
                    <a:pt x="3567" y="27753"/>
                  </a:lnTo>
                  <a:lnTo>
                    <a:pt x="0" y="45466"/>
                  </a:lnTo>
                  <a:lnTo>
                    <a:pt x="0" y="408686"/>
                  </a:lnTo>
                  <a:lnTo>
                    <a:pt x="3567" y="426398"/>
                  </a:lnTo>
                  <a:lnTo>
                    <a:pt x="13303" y="440848"/>
                  </a:lnTo>
                  <a:lnTo>
                    <a:pt x="27753" y="450584"/>
                  </a:lnTo>
                  <a:lnTo>
                    <a:pt x="45465" y="454152"/>
                  </a:lnTo>
                  <a:lnTo>
                    <a:pt x="4898390" y="454152"/>
                  </a:lnTo>
                  <a:lnTo>
                    <a:pt x="4916102" y="450584"/>
                  </a:lnTo>
                  <a:lnTo>
                    <a:pt x="4930552" y="440848"/>
                  </a:lnTo>
                  <a:lnTo>
                    <a:pt x="4940288" y="426398"/>
                  </a:lnTo>
                  <a:lnTo>
                    <a:pt x="4943856" y="408686"/>
                  </a:lnTo>
                  <a:lnTo>
                    <a:pt x="4943856" y="45466"/>
                  </a:lnTo>
                  <a:lnTo>
                    <a:pt x="4940288" y="27753"/>
                  </a:lnTo>
                  <a:lnTo>
                    <a:pt x="4930552" y="13303"/>
                  </a:lnTo>
                  <a:lnTo>
                    <a:pt x="4916102" y="3567"/>
                  </a:lnTo>
                  <a:lnTo>
                    <a:pt x="48983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52318" y="3041017"/>
              <a:ext cx="228504" cy="2398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904488" y="3499103"/>
            <a:ext cx="4944110" cy="454659"/>
            <a:chOff x="3904488" y="3499103"/>
            <a:chExt cx="4944110" cy="454659"/>
          </a:xfrm>
        </p:grpSpPr>
        <p:sp>
          <p:nvSpPr>
            <p:cNvPr id="23" name="object 23"/>
            <p:cNvSpPr/>
            <p:nvPr/>
          </p:nvSpPr>
          <p:spPr>
            <a:xfrm>
              <a:off x="3904488" y="3499103"/>
              <a:ext cx="4944110" cy="454659"/>
            </a:xfrm>
            <a:custGeom>
              <a:avLst/>
              <a:gdLst/>
              <a:ahLst/>
              <a:cxnLst/>
              <a:rect l="l" t="t" r="r" b="b"/>
              <a:pathLst>
                <a:path w="4944109" h="454660">
                  <a:moveTo>
                    <a:pt x="4898390" y="0"/>
                  </a:moveTo>
                  <a:lnTo>
                    <a:pt x="45465" y="0"/>
                  </a:lnTo>
                  <a:lnTo>
                    <a:pt x="27753" y="3567"/>
                  </a:lnTo>
                  <a:lnTo>
                    <a:pt x="13303" y="13303"/>
                  </a:lnTo>
                  <a:lnTo>
                    <a:pt x="3567" y="27753"/>
                  </a:lnTo>
                  <a:lnTo>
                    <a:pt x="0" y="45466"/>
                  </a:lnTo>
                  <a:lnTo>
                    <a:pt x="0" y="408736"/>
                  </a:lnTo>
                  <a:lnTo>
                    <a:pt x="3567" y="426414"/>
                  </a:lnTo>
                  <a:lnTo>
                    <a:pt x="13303" y="440850"/>
                  </a:lnTo>
                  <a:lnTo>
                    <a:pt x="27753" y="450583"/>
                  </a:lnTo>
                  <a:lnTo>
                    <a:pt x="45465" y="454152"/>
                  </a:lnTo>
                  <a:lnTo>
                    <a:pt x="4898390" y="454152"/>
                  </a:lnTo>
                  <a:lnTo>
                    <a:pt x="4916102" y="450583"/>
                  </a:lnTo>
                  <a:lnTo>
                    <a:pt x="4930552" y="440850"/>
                  </a:lnTo>
                  <a:lnTo>
                    <a:pt x="4940288" y="426414"/>
                  </a:lnTo>
                  <a:lnTo>
                    <a:pt x="4943856" y="408736"/>
                  </a:lnTo>
                  <a:lnTo>
                    <a:pt x="4943856" y="45466"/>
                  </a:lnTo>
                  <a:lnTo>
                    <a:pt x="4940288" y="27753"/>
                  </a:lnTo>
                  <a:lnTo>
                    <a:pt x="4930552" y="13303"/>
                  </a:lnTo>
                  <a:lnTo>
                    <a:pt x="4916102" y="3567"/>
                  </a:lnTo>
                  <a:lnTo>
                    <a:pt x="48983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2468" y="3623569"/>
              <a:ext cx="207943" cy="2078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04488" y="4066032"/>
            <a:ext cx="4944110" cy="454659"/>
            <a:chOff x="3904488" y="4066032"/>
            <a:chExt cx="4944110" cy="454659"/>
          </a:xfrm>
        </p:grpSpPr>
        <p:sp>
          <p:nvSpPr>
            <p:cNvPr id="26" name="object 26"/>
            <p:cNvSpPr/>
            <p:nvPr/>
          </p:nvSpPr>
          <p:spPr>
            <a:xfrm>
              <a:off x="3904488" y="4066032"/>
              <a:ext cx="4944110" cy="454659"/>
            </a:xfrm>
            <a:custGeom>
              <a:avLst/>
              <a:gdLst/>
              <a:ahLst/>
              <a:cxnLst/>
              <a:rect l="l" t="t" r="r" b="b"/>
              <a:pathLst>
                <a:path w="4944109" h="454660">
                  <a:moveTo>
                    <a:pt x="4898390" y="0"/>
                  </a:moveTo>
                  <a:lnTo>
                    <a:pt x="45465" y="0"/>
                  </a:lnTo>
                  <a:lnTo>
                    <a:pt x="27753" y="3568"/>
                  </a:lnTo>
                  <a:lnTo>
                    <a:pt x="13303" y="13301"/>
                  </a:lnTo>
                  <a:lnTo>
                    <a:pt x="3567" y="27737"/>
                  </a:lnTo>
                  <a:lnTo>
                    <a:pt x="0" y="45415"/>
                  </a:lnTo>
                  <a:lnTo>
                    <a:pt x="0" y="408736"/>
                  </a:lnTo>
                  <a:lnTo>
                    <a:pt x="3567" y="426414"/>
                  </a:lnTo>
                  <a:lnTo>
                    <a:pt x="13303" y="440850"/>
                  </a:lnTo>
                  <a:lnTo>
                    <a:pt x="27753" y="450583"/>
                  </a:lnTo>
                  <a:lnTo>
                    <a:pt x="45465" y="454151"/>
                  </a:lnTo>
                  <a:lnTo>
                    <a:pt x="4898390" y="454151"/>
                  </a:lnTo>
                  <a:lnTo>
                    <a:pt x="4916102" y="450583"/>
                  </a:lnTo>
                  <a:lnTo>
                    <a:pt x="4930552" y="440850"/>
                  </a:lnTo>
                  <a:lnTo>
                    <a:pt x="4940288" y="426414"/>
                  </a:lnTo>
                  <a:lnTo>
                    <a:pt x="4943856" y="408736"/>
                  </a:lnTo>
                  <a:lnTo>
                    <a:pt x="4943856" y="45415"/>
                  </a:lnTo>
                  <a:lnTo>
                    <a:pt x="4940288" y="27737"/>
                  </a:lnTo>
                  <a:lnTo>
                    <a:pt x="4930552" y="13301"/>
                  </a:lnTo>
                  <a:lnTo>
                    <a:pt x="4916102" y="3568"/>
                  </a:lnTo>
                  <a:lnTo>
                    <a:pt x="48983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2578" y="4219142"/>
              <a:ext cx="227983" cy="1510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904488" y="4632959"/>
            <a:ext cx="4944110" cy="454659"/>
            <a:chOff x="3904488" y="4632959"/>
            <a:chExt cx="4944110" cy="454659"/>
          </a:xfrm>
        </p:grpSpPr>
        <p:sp>
          <p:nvSpPr>
            <p:cNvPr id="29" name="object 29"/>
            <p:cNvSpPr/>
            <p:nvPr/>
          </p:nvSpPr>
          <p:spPr>
            <a:xfrm>
              <a:off x="3904488" y="4632959"/>
              <a:ext cx="4944110" cy="454659"/>
            </a:xfrm>
            <a:custGeom>
              <a:avLst/>
              <a:gdLst/>
              <a:ahLst/>
              <a:cxnLst/>
              <a:rect l="l" t="t" r="r" b="b"/>
              <a:pathLst>
                <a:path w="4944109" h="454660">
                  <a:moveTo>
                    <a:pt x="4898390" y="0"/>
                  </a:moveTo>
                  <a:lnTo>
                    <a:pt x="45465" y="0"/>
                  </a:lnTo>
                  <a:lnTo>
                    <a:pt x="27753" y="3568"/>
                  </a:lnTo>
                  <a:lnTo>
                    <a:pt x="13303" y="13301"/>
                  </a:lnTo>
                  <a:lnTo>
                    <a:pt x="3567" y="27737"/>
                  </a:lnTo>
                  <a:lnTo>
                    <a:pt x="0" y="45415"/>
                  </a:lnTo>
                  <a:lnTo>
                    <a:pt x="0" y="408735"/>
                  </a:lnTo>
                  <a:lnTo>
                    <a:pt x="3567" y="426413"/>
                  </a:lnTo>
                  <a:lnTo>
                    <a:pt x="13303" y="440849"/>
                  </a:lnTo>
                  <a:lnTo>
                    <a:pt x="27753" y="450582"/>
                  </a:lnTo>
                  <a:lnTo>
                    <a:pt x="45465" y="454151"/>
                  </a:lnTo>
                  <a:lnTo>
                    <a:pt x="4898390" y="454151"/>
                  </a:lnTo>
                  <a:lnTo>
                    <a:pt x="4916102" y="450582"/>
                  </a:lnTo>
                  <a:lnTo>
                    <a:pt x="4930552" y="440849"/>
                  </a:lnTo>
                  <a:lnTo>
                    <a:pt x="4940288" y="426413"/>
                  </a:lnTo>
                  <a:lnTo>
                    <a:pt x="4943856" y="408735"/>
                  </a:lnTo>
                  <a:lnTo>
                    <a:pt x="4943856" y="45415"/>
                  </a:lnTo>
                  <a:lnTo>
                    <a:pt x="4940288" y="27737"/>
                  </a:lnTo>
                  <a:lnTo>
                    <a:pt x="4930552" y="13301"/>
                  </a:lnTo>
                  <a:lnTo>
                    <a:pt x="4916102" y="3568"/>
                  </a:lnTo>
                  <a:lnTo>
                    <a:pt x="48983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74083" y="4757425"/>
              <a:ext cx="184725" cy="2083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03090" y="3007867"/>
            <a:ext cx="4070350" cy="197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Storytelling </a:t>
            </a:r>
            <a:r>
              <a:rPr sz="1600" spc="-5" dirty="0">
                <a:latin typeface="Arial"/>
                <a:cs typeface="Arial"/>
              </a:rPr>
              <a:t>during </a:t>
            </a:r>
            <a:r>
              <a:rPr sz="1600" dirty="0">
                <a:latin typeface="Arial"/>
                <a:cs typeface="Arial"/>
              </a:rPr>
              <a:t>Predictive </a:t>
            </a:r>
            <a:r>
              <a:rPr sz="1600" spc="-10" dirty="0">
                <a:latin typeface="Arial"/>
                <a:cs typeface="Arial"/>
              </a:rPr>
              <a:t>Model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building</a:t>
            </a:r>
            <a:endParaRPr sz="1600">
              <a:latin typeface="Arial"/>
              <a:cs typeface="Arial"/>
            </a:endParaRPr>
          </a:p>
          <a:p>
            <a:pPr marL="76200" marR="1246505">
              <a:lnSpc>
                <a:spcPct val="232600"/>
              </a:lnSpc>
            </a:pPr>
            <a:r>
              <a:rPr sz="1600" dirty="0">
                <a:latin typeface="Arial"/>
                <a:cs typeface="Arial"/>
              </a:rPr>
              <a:t>Demonstration </a:t>
            </a:r>
            <a:r>
              <a:rPr sz="1600" spc="-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575" baseline="26455" dirty="0">
                <a:latin typeface="Arial"/>
                <a:cs typeface="Arial"/>
              </a:rPr>
              <a:t>st </a:t>
            </a:r>
            <a:r>
              <a:rPr sz="1600" spc="-5" dirty="0">
                <a:latin typeface="Arial"/>
                <a:cs typeface="Arial"/>
              </a:rPr>
              <a:t>Dataset  </a:t>
            </a:r>
            <a:r>
              <a:rPr sz="1600" dirty="0">
                <a:latin typeface="Arial"/>
                <a:cs typeface="Arial"/>
              </a:rPr>
              <a:t>Demonstration </a:t>
            </a:r>
            <a:r>
              <a:rPr sz="1600" spc="-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nd </a:t>
            </a:r>
            <a:r>
              <a:rPr sz="1600" spc="-5" dirty="0">
                <a:latin typeface="Arial"/>
                <a:cs typeface="Arial"/>
              </a:rPr>
              <a:t>Dataset  </a:t>
            </a:r>
            <a:r>
              <a:rPr sz="1600" spc="5" dirty="0">
                <a:latin typeface="Arial"/>
                <a:cs typeface="Arial"/>
              </a:rPr>
              <a:t>Q &amp;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3D481D5-BA36-F0BC-3D31-C52E99E9ABAC}"/>
                  </a:ext>
                </a:extLst>
              </p14:cNvPr>
              <p14:cNvContentPartPr/>
              <p14:nvPr/>
            </p14:nvContentPartPr>
            <p14:xfrm>
              <a:off x="3134160" y="866520"/>
              <a:ext cx="4755600" cy="3570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3D481D5-BA36-F0BC-3D31-C52E99E9AB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4800" y="857160"/>
                <a:ext cx="4774320" cy="358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82386F-556D-4BF3-8BC7-68B5CA3F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8" y="0"/>
            <a:ext cx="8583083" cy="5149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554" y="529208"/>
            <a:ext cx="379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What is Data</a:t>
            </a:r>
            <a:r>
              <a:rPr sz="2400" b="1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Storytelling?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859" y="1461642"/>
            <a:ext cx="3368675" cy="2314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visualization </a:t>
            </a:r>
            <a:r>
              <a:rPr sz="1500" dirty="0">
                <a:latin typeface="Arial"/>
                <a:cs typeface="Arial"/>
              </a:rPr>
              <a:t>expert </a:t>
            </a:r>
            <a:r>
              <a:rPr sz="1500" b="1" dirty="0">
                <a:latin typeface="Arial"/>
                <a:cs typeface="Arial"/>
              </a:rPr>
              <a:t>Stephen Few  </a:t>
            </a:r>
            <a:r>
              <a:rPr sz="1500" dirty="0">
                <a:latin typeface="Arial"/>
                <a:cs typeface="Arial"/>
              </a:rPr>
              <a:t>said, “Numbers </a:t>
            </a:r>
            <a:r>
              <a:rPr sz="1500" spc="10" dirty="0">
                <a:latin typeface="Arial"/>
                <a:cs typeface="Arial"/>
              </a:rPr>
              <a:t>have </a:t>
            </a:r>
            <a:r>
              <a:rPr sz="1500" spc="5" dirty="0">
                <a:latin typeface="Arial"/>
                <a:cs typeface="Arial"/>
              </a:rPr>
              <a:t>an </a:t>
            </a:r>
            <a:r>
              <a:rPr sz="1500" dirty="0">
                <a:latin typeface="Arial"/>
                <a:cs typeface="Arial"/>
              </a:rPr>
              <a:t>important</a:t>
            </a:r>
            <a:r>
              <a:rPr sz="1500" spc="-254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story 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tell. </a:t>
            </a:r>
            <a:r>
              <a:rPr sz="1500" dirty="0">
                <a:latin typeface="Arial"/>
                <a:cs typeface="Arial"/>
              </a:rPr>
              <a:t>They rely </a:t>
            </a:r>
            <a:r>
              <a:rPr sz="1500" spc="5" dirty="0">
                <a:latin typeface="Arial"/>
                <a:cs typeface="Arial"/>
              </a:rPr>
              <a:t>on </a:t>
            </a:r>
            <a:r>
              <a:rPr sz="1500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to give </a:t>
            </a:r>
            <a:r>
              <a:rPr sz="1500" spc="5" dirty="0">
                <a:latin typeface="Arial"/>
                <a:cs typeface="Arial"/>
              </a:rPr>
              <a:t>them a  </a:t>
            </a:r>
            <a:r>
              <a:rPr sz="1500" dirty="0">
                <a:latin typeface="Arial"/>
                <a:cs typeface="Arial"/>
              </a:rPr>
              <a:t>clear and convincing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voice”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2700" marR="136525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latin typeface="Arial"/>
                <a:cs typeface="Arial"/>
              </a:rPr>
              <a:t>Data </a:t>
            </a:r>
            <a:r>
              <a:rPr sz="1500" dirty="0">
                <a:latin typeface="Arial"/>
                <a:cs typeface="Arial"/>
              </a:rPr>
              <a:t>storytelling </a:t>
            </a:r>
            <a:r>
              <a:rPr sz="1500" spc="5" dirty="0">
                <a:latin typeface="Arial"/>
                <a:cs typeface="Arial"/>
              </a:rPr>
              <a:t>is a structured  approach for communicating data  insights, and </a:t>
            </a:r>
            <a:r>
              <a:rPr sz="1500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involves 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spc="-24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combination  of three key elements: </a:t>
            </a:r>
            <a:r>
              <a:rPr sz="1500" b="1" i="1" dirty="0">
                <a:latin typeface="Arial"/>
                <a:cs typeface="Arial"/>
              </a:rPr>
              <a:t>data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b="1" i="1" spc="5" dirty="0">
                <a:latin typeface="Arial"/>
                <a:cs typeface="Arial"/>
              </a:rPr>
              <a:t>visuals</a:t>
            </a:r>
            <a:r>
              <a:rPr sz="1500" spc="5" dirty="0">
                <a:latin typeface="Arial"/>
                <a:cs typeface="Arial"/>
              </a:rPr>
              <a:t>, 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b="1" i="1" spc="5" dirty="0">
                <a:latin typeface="Arial"/>
                <a:cs typeface="Arial"/>
              </a:rPr>
              <a:t>narrative</a:t>
            </a:r>
            <a:r>
              <a:rPr sz="1500" spc="5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8482" y="1587503"/>
            <a:ext cx="3027102" cy="284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8D3605-A2ED-D79D-ABA5-DCE89E7B264C}"/>
                  </a:ext>
                </a:extLst>
              </p14:cNvPr>
              <p14:cNvContentPartPr/>
              <p14:nvPr/>
            </p14:nvContentPartPr>
            <p14:xfrm>
              <a:off x="591480" y="850320"/>
              <a:ext cx="7504560" cy="297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8D3605-A2ED-D79D-ABA5-DCE89E7B26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20" y="840960"/>
                <a:ext cx="7523280" cy="299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319" y="501141"/>
            <a:ext cx="442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Why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Storytelling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is essential</a:t>
            </a:r>
            <a:r>
              <a:rPr sz="2400" b="1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319" y="1767281"/>
            <a:ext cx="2909570" cy="2543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Memorability- </a:t>
            </a:r>
            <a:r>
              <a:rPr sz="1500" spc="5" dirty="0">
                <a:latin typeface="Arial"/>
                <a:cs typeface="Arial"/>
              </a:rPr>
              <a:t>A study by  Stanford professor </a:t>
            </a:r>
            <a:r>
              <a:rPr sz="1500" dirty="0">
                <a:latin typeface="Arial"/>
                <a:cs typeface="Arial"/>
              </a:rPr>
              <a:t>Chip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Heath </a:t>
            </a:r>
            <a:r>
              <a:rPr sz="1500" dirty="0">
                <a:latin typeface="Arial"/>
                <a:cs typeface="Arial"/>
                <a:hlinkClick r:id="rId2"/>
              </a:rPr>
              <a:t> </a:t>
            </a:r>
            <a:r>
              <a:rPr sz="1500" spc="5" dirty="0">
                <a:latin typeface="Arial"/>
                <a:cs typeface="Arial"/>
                <a:hlinkClick r:id="rId2"/>
              </a:rPr>
              <a:t>found </a:t>
            </a:r>
            <a:r>
              <a:rPr sz="15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63% could remember  stories</a:t>
            </a:r>
            <a:r>
              <a:rPr sz="1500" spc="5" dirty="0">
                <a:latin typeface="Arial"/>
                <a:cs typeface="Arial"/>
                <a:hlinkClick r:id="rId2"/>
              </a:rPr>
              <a:t>, but only 5% could </a:t>
            </a:r>
            <a:r>
              <a:rPr sz="1500" spc="5" dirty="0">
                <a:latin typeface="Arial"/>
                <a:cs typeface="Arial"/>
              </a:rPr>
              <a:t> remember a single </a:t>
            </a:r>
            <a:r>
              <a:rPr sz="1500" dirty="0">
                <a:latin typeface="Arial"/>
                <a:cs typeface="Arial"/>
              </a:rPr>
              <a:t>statistic. </a:t>
            </a:r>
            <a:r>
              <a:rPr sz="15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 </a:t>
            </a:r>
            <a:r>
              <a:rPr sz="15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hear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statistics, but</a:t>
            </a:r>
            <a:r>
              <a:rPr sz="1500" i="1" u="heavy" spc="-2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they  feel</a:t>
            </a:r>
            <a:r>
              <a:rPr sz="1500" i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stories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Persuasiveness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Engagement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876" y="1374647"/>
            <a:ext cx="4313910" cy="3264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61B034-AFC7-07D9-DA6E-CAD1861D149C}"/>
                  </a:ext>
                </a:extLst>
              </p14:cNvPr>
              <p14:cNvContentPartPr/>
              <p14:nvPr/>
            </p14:nvContentPartPr>
            <p14:xfrm>
              <a:off x="186840" y="923400"/>
              <a:ext cx="7575120" cy="375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61B034-AFC7-07D9-DA6E-CAD1861D14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480" y="914040"/>
                <a:ext cx="7593840" cy="377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682" y="444449"/>
            <a:ext cx="38785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Flow of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Storytelling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21791" y="1439862"/>
            <a:ext cx="7601068" cy="3056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1C46B4-BBA8-6A3C-1077-CC5105A4774B}"/>
                  </a:ext>
                </a:extLst>
              </p14:cNvPr>
              <p14:cNvContentPartPr/>
              <p14:nvPr/>
            </p14:nvContentPartPr>
            <p14:xfrm>
              <a:off x="215640" y="944280"/>
              <a:ext cx="8255880" cy="412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1C46B4-BBA8-6A3C-1077-CC5105A477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280" y="934920"/>
                <a:ext cx="8274600" cy="414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9256" y="1426209"/>
            <a:ext cx="1356360" cy="19538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0"/>
              </a:spcBef>
            </a:pPr>
            <a:r>
              <a:rPr sz="2300" b="1" dirty="0">
                <a:latin typeface="Arial"/>
                <a:cs typeface="Arial"/>
              </a:rPr>
              <a:t>How  </a:t>
            </a:r>
            <a:r>
              <a:rPr sz="2300" b="1" spc="-25" dirty="0">
                <a:latin typeface="Arial"/>
                <a:cs typeface="Arial"/>
              </a:rPr>
              <a:t>M</a:t>
            </a:r>
            <a:r>
              <a:rPr sz="2300" b="1" spc="-10" dirty="0">
                <a:latin typeface="Arial"/>
                <a:cs typeface="Arial"/>
              </a:rPr>
              <a:t>ac</a:t>
            </a:r>
            <a:r>
              <a:rPr sz="2300" b="1" dirty="0">
                <a:latin typeface="Arial"/>
                <a:cs typeface="Arial"/>
              </a:rPr>
              <a:t>h</a:t>
            </a:r>
            <a:r>
              <a:rPr sz="2300" b="1" spc="10" dirty="0">
                <a:latin typeface="Arial"/>
                <a:cs typeface="Arial"/>
              </a:rPr>
              <a:t>i</a:t>
            </a:r>
            <a:r>
              <a:rPr sz="2300" b="1" dirty="0">
                <a:latin typeface="Arial"/>
                <a:cs typeface="Arial"/>
              </a:rPr>
              <a:t>nes  </a:t>
            </a:r>
            <a:r>
              <a:rPr sz="2300" b="1" spc="-5" dirty="0">
                <a:latin typeface="Arial"/>
                <a:cs typeface="Arial"/>
              </a:rPr>
              <a:t>Destroy  </a:t>
            </a:r>
            <a:r>
              <a:rPr sz="2300" b="1" spc="-15" dirty="0">
                <a:latin typeface="Arial"/>
                <a:cs typeface="Arial"/>
              </a:rPr>
              <a:t>(And  Create!)  </a:t>
            </a:r>
            <a:r>
              <a:rPr sz="2300" b="1" dirty="0">
                <a:latin typeface="Arial"/>
                <a:cs typeface="Arial"/>
              </a:rPr>
              <a:t>Jobs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308" y="643127"/>
            <a:ext cx="5293766" cy="384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A34A5A-E6A1-B8F5-497F-A58FB5FE38C7}"/>
                  </a:ext>
                </a:extLst>
              </p14:cNvPr>
              <p14:cNvContentPartPr/>
              <p14:nvPr/>
            </p14:nvContentPartPr>
            <p14:xfrm>
              <a:off x="712080" y="942840"/>
              <a:ext cx="7396920" cy="378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A34A5A-E6A1-B8F5-497F-A58FB5FE38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20" y="933480"/>
                <a:ext cx="7415640" cy="380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221" y="307213"/>
            <a:ext cx="5493558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D79638-F5B6-00E9-E3ED-44DD7026E1D7}"/>
                  </a:ext>
                </a:extLst>
              </p14:cNvPr>
              <p14:cNvContentPartPr/>
              <p14:nvPr/>
            </p14:nvContentPartPr>
            <p14:xfrm>
              <a:off x="2040480" y="783000"/>
              <a:ext cx="4883760" cy="39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D79638-F5B6-00E9-E3ED-44DD7026E1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1120" y="773640"/>
                <a:ext cx="4902480" cy="41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510</Words>
  <Application>Microsoft Office PowerPoint</Application>
  <PresentationFormat>Custom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Trebuchet MS</vt:lpstr>
      <vt:lpstr>Office Theme</vt:lpstr>
      <vt:lpstr>PG Diploma in ML</vt:lpstr>
      <vt:lpstr>Course : PG Diploma in ML</vt:lpstr>
      <vt:lpstr>Why Storytelling is essential</vt:lpstr>
      <vt:lpstr>PowerPoint Presentation</vt:lpstr>
      <vt:lpstr>What is Data Storytelling?</vt:lpstr>
      <vt:lpstr>Why Storytelling is essential ?</vt:lpstr>
      <vt:lpstr>Flow of Storytelling</vt:lpstr>
      <vt:lpstr>PowerPoint Presentation</vt:lpstr>
      <vt:lpstr>PowerPoint Presentation</vt:lpstr>
      <vt:lpstr>PowerPoint Presentation</vt:lpstr>
      <vt:lpstr>Different Methods  to create stories</vt:lpstr>
      <vt:lpstr>PowerPoint Presentation</vt:lpstr>
      <vt:lpstr>2.Dig deeper  to identify  the Ultimate  purpose of  your story</vt:lpstr>
      <vt:lpstr>PowerPoint Presentation</vt:lpstr>
      <vt:lpstr>PowerPoint Presentation</vt:lpstr>
      <vt:lpstr>1. Textual Data</vt:lpstr>
      <vt:lpstr>2. Dataset consist of Continuous &amp; Categorial Data</vt:lpstr>
      <vt:lpstr>   3. Numerical  Dataset</vt:lpstr>
      <vt:lpstr>   4. Time  Series  Dataset</vt:lpstr>
      <vt:lpstr>PowerPoint Presentation</vt:lpstr>
      <vt:lpstr>Let’s consider a dataset on Wine Quality</vt:lpstr>
      <vt:lpstr>Demo 1 &amp; 2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Gunjal</dc:creator>
  <cp:lastModifiedBy>Siddhesh Gunjal</cp:lastModifiedBy>
  <cp:revision>2</cp:revision>
  <dcterms:created xsi:type="dcterms:W3CDTF">2021-12-15T12:12:04Z</dcterms:created>
  <dcterms:modified xsi:type="dcterms:W3CDTF">2023-01-22T07:31:58Z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2021-12-15T00:00:00Z</vt:filetime>
  </property>
</Properties>
</file>