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301" r:id="rId4"/>
    <p:sldId id="259" r:id="rId5"/>
    <p:sldId id="260" r:id="rId6"/>
    <p:sldId id="261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</p:sldIdLst>
  <p:sldSz cx="9144000" cy="5143500" type="screen16x9"/>
  <p:notesSz cx="6858000" cy="9144000"/>
  <p:embeddedFontLst>
    <p:embeddedFont>
      <p:font typeface="Montserrat" charset="0"/>
      <p:regular r:id="rId26"/>
      <p:bold r:id="rId27"/>
      <p:italic r:id="rId28"/>
      <p:boldItalic r:id="rId29"/>
    </p:embeddedFont>
    <p:embeddedFont>
      <p:font typeface="Tahoma" pitchFamily="34" charset="0"/>
      <p:regular r:id="rId30"/>
      <p:bold r:id="rId31"/>
    </p:embeddedFont>
    <p:embeddedFont>
      <p:font typeface="Roboto" charset="0"/>
      <p:regular r:id="rId32"/>
      <p:bold r:id="rId33"/>
      <p:italic r:id="rId34"/>
      <p:boldItalic r:id="rId35"/>
    </p:embeddedFont>
    <p:embeddedFont>
      <p:font typeface="Cambria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000000"/>
    <a:srgbClr val="134F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4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9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7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2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0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1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99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00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94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95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02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04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05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06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0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90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91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710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12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713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14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15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97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2097152" name="Google Shape;9;p1"/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656412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: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NYC Taxi Trip Time </a:t>
            </a:r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u="sng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Team</a:t>
            </a:r>
            <a:r>
              <a:rPr lang="en-GB" sz="24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Member</a:t>
            </a:r>
            <a:r>
              <a:rPr lang="en-GB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Kartik  </a:t>
            </a:r>
            <a:r>
              <a:rPr lang="en-GB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Pande</a:t>
            </a:r>
            <a:r>
              <a:rPr lang="en-US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Aniket  </a:t>
            </a:r>
            <a:r>
              <a:rPr lang="en-GB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Nichat</a:t>
            </a: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Rohit  </a:t>
            </a:r>
            <a:r>
              <a:rPr lang="en-GB" sz="1800" b="1" dirty="0" err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Tha</a:t>
            </a:r>
            <a:r>
              <a:rPr lang="en-US" sz="1800" b="1" dirty="0" err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GB" sz="1800" b="1" dirty="0" err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ali</a:t>
            </a: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Aniket  </a:t>
            </a:r>
            <a:r>
              <a:rPr lang="en-GB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Deulkar</a:t>
            </a: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Sagar  Khekale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0" y="0"/>
            <a:ext cx="55290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3. Analysis of  vendor 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4" y="1028700"/>
            <a:ext cx="570040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0"/>
            <a:ext cx="5606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4. Analysis of  distance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092" y="1334533"/>
            <a:ext cx="7797522" cy="20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0" y="0"/>
            <a:ext cx="6396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5. Analysis of trip duration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53" y="1143000"/>
            <a:ext cx="881326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0"/>
            <a:ext cx="730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6. Analysis of trip duration with trip counts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498" y="977934"/>
            <a:ext cx="5826868" cy="25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0" y="0"/>
            <a:ext cx="55178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7. Analysis of speed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42" y="968712"/>
            <a:ext cx="8579796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647" y="863432"/>
            <a:ext cx="8550613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0" y="0"/>
            <a:ext cx="6936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7.1 We take trip count with average speed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681" y="1240581"/>
            <a:ext cx="553503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0"/>
            <a:ext cx="5977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8. Analysis of pickup hour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7319" y="1081392"/>
            <a:ext cx="5739319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 descr="C:\Users\KARTIK PANDE\Documents\Untitled 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791" y="1499276"/>
            <a:ext cx="4922196" cy="2514600"/>
          </a:xfrm>
          <a:prstGeom prst="rect">
            <a:avLst/>
          </a:prstGeom>
          <a:noFill/>
        </p:spPr>
      </p:pic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6066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9. Analysis of weekday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0"/>
            <a:ext cx="57086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9.1 Analysis of month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3970" name="Picture 2" descr="C:\Users\KARTIK PANDE\Documents\Untitled 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145" y="1401797"/>
            <a:ext cx="5554494" cy="2625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60;p14"/>
          <p:cNvSpPr txBox="1">
            <a:spLocks noGrp="1"/>
          </p:cNvSpPr>
          <p:nvPr>
            <p:ph type="ctrTitle"/>
          </p:nvPr>
        </p:nvSpPr>
        <p:spPr>
          <a:xfrm>
            <a:off x="530390" y="342980"/>
            <a:ext cx="8512500" cy="62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586" name="TextBox 2"/>
          <p:cNvSpPr txBox="1"/>
          <p:nvPr/>
        </p:nvSpPr>
        <p:spPr>
          <a:xfrm flipH="1">
            <a:off x="248527" y="342980"/>
            <a:ext cx="70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Content 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TextBox 5"/>
          <p:cNvSpPr txBox="1"/>
          <p:nvPr/>
        </p:nvSpPr>
        <p:spPr>
          <a:xfrm flipH="1">
            <a:off x="365458" y="1172262"/>
            <a:ext cx="703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Data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Analysis Of </a:t>
            </a:r>
            <a:r>
              <a:rPr lang="en-IN" sz="2400" dirty="0" smtClean="0">
                <a:solidFill>
                  <a:schemeClr val="bg1"/>
                </a:solidFill>
              </a:rPr>
              <a:t>Data</a:t>
            </a:r>
            <a:endParaRPr lang="en-IN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Conclusion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0"/>
            <a:ext cx="7322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10. Analysis of month with trip duration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4994" name="Picture 2" descr="C:\Users\KARTIK PANDE\Documents\Untitled 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213" y="1178060"/>
            <a:ext cx="6138153" cy="2528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68723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      11</a:t>
            </a:r>
            <a:r>
              <a:rPr lang="en-US" sz="2800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. Analysis of weekday with trip duration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8" name="Picture 2" descr="C:\Users\KARTIK PANDE\Documents\Untitled 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229" y="1163165"/>
            <a:ext cx="5680953" cy="2630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0"/>
            <a:ext cx="52934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Challenges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1400783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There are huge data set like around 1.5million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are stuck in how to perfect feature to take train and test split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cannot do map visualization because the code is not run in cell, using that we can’t see the perfect location because reverse geo coding are not run properly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0"/>
            <a:ext cx="9144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            Conclusion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we see that in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february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has not to much trip because of there is no season like wind/summer</a:t>
            </a: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seem in the project in the weekday Thursday has more trip</a:t>
            </a: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we see the most pickup hour start form 6am and after is going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baseline="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see that most of the trip in between 10 to 20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kmph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-1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Problem statement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dirty="0" smtClean="0">
              <a:solidFill>
                <a:srgbClr val="134F5C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analysis which month has more trip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analysis which hour has more trip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4F5C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analysis what is the average speed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>
                <a:solidFill>
                  <a:srgbClr val="134F5C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analysis how many passenger are in trip with driver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34F5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2"/>
          <p:cNvSpPr txBox="1"/>
          <p:nvPr/>
        </p:nvSpPr>
        <p:spPr>
          <a:xfrm flipH="1">
            <a:off x="373043" y="310417"/>
            <a:ext cx="7034776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Data Summary</a:t>
            </a:r>
          </a:p>
        </p:txBody>
      </p:sp>
      <p:sp>
        <p:nvSpPr>
          <p:cNvPr id="1048591" name="TextBox 7"/>
          <p:cNvSpPr txBox="1"/>
          <p:nvPr/>
        </p:nvSpPr>
        <p:spPr>
          <a:xfrm>
            <a:off x="0" y="1202832"/>
            <a:ext cx="6858000" cy="31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set name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:-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NYC Taxi Data.csv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- the training set (contains 1458644 trip records)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The dataset is based on the 2016 NYC Yellow Cab trip record data made available in Big Query on Google Cloud Platform. </a:t>
            </a:r>
            <a:endParaRPr lang="en-US" sz="20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Shape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Rows: 1458644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Columns: 11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Important Columns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 [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id', 'vendor _id ', 'pickup _ datetime', ‘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dropoff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_ datetime', 'passenger _ count', ‘ pickup _ longitude ', ‘ pickup _ latitude', ‘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dropoff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_ longitude', ‘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dropoff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_latitude', 'store _  and _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fwd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_ flag', 'trip _ duration</a:t>
            </a:r>
            <a:r>
              <a:rPr lang="en-IN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'], 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IN" sz="1600" dirty="0">
                <a:solidFill>
                  <a:schemeClr val="accent3">
                    <a:lumMod val="50000"/>
                  </a:schemeClr>
                </a:solidFill>
              </a:rPr>
            </a:br>
            <a:endParaRPr lang="en-I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6"/>
          <p:cNvSpPr txBox="1"/>
          <p:nvPr/>
        </p:nvSpPr>
        <p:spPr>
          <a:xfrm>
            <a:off x="39517" y="538169"/>
            <a:ext cx="9144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Let us begin our analysis by loading the above mentioned Python Modules/Packages/Libraries.</a:t>
            </a:r>
          </a:p>
          <a:p>
            <a:r>
              <a:rPr lang="en-IN" sz="2000" b="0" dirty="0"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pip install haversine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math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sns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sklearn.preprocessing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MinMaxScaler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sklearn.model_selection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train_test_split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sklearn.ensemble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sz="16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sklearn.linear_model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LinearRegression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sklearn.metrics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r2_score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sklearn.metrics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mean_squared_error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datetime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datetime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sklearn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metrics</a:t>
            </a:r>
          </a:p>
          <a:p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haversine 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haversine</a:t>
            </a:r>
          </a:p>
          <a:p>
            <a:r>
              <a:rPr lang="en-IN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warnings; warnings.simplefilter(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IN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plt</a:t>
            </a:r>
          </a:p>
          <a:p>
            <a:endParaRPr lang="en-IN" dirty="0"/>
          </a:p>
        </p:txBody>
      </p:sp>
      <p:sp>
        <p:nvSpPr>
          <p:cNvPr id="1048595" name="TextBox 8"/>
          <p:cNvSpPr txBox="1"/>
          <p:nvPr/>
        </p:nvSpPr>
        <p:spPr>
          <a:xfrm>
            <a:off x="99152" y="138059"/>
            <a:ext cx="4583016" cy="37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Python Modules/Packages/Libraries.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60;p14"/>
          <p:cNvSpPr txBox="1">
            <a:spLocks noGrp="1"/>
          </p:cNvSpPr>
          <p:nvPr>
            <p:ph type="ctrTitle"/>
          </p:nvPr>
        </p:nvSpPr>
        <p:spPr>
          <a:xfrm>
            <a:off x="-311285" y="1225685"/>
            <a:ext cx="8512500" cy="67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1.  Correlation between Independent with dependent											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599" name="TextBox 3"/>
          <p:cNvSpPr txBox="1"/>
          <p:nvPr/>
        </p:nvSpPr>
        <p:spPr>
          <a:xfrm>
            <a:off x="82626" y="151522"/>
            <a:ext cx="7397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                                           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Analysis  of Data  </a:t>
            </a:r>
            <a:endParaRPr lang="en-IN"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0" y="3098198"/>
            <a:ext cx="892366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b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  <a:p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49154" name="AutoShape 2"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AutoShape 6"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AutoShape 8"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AutoShape 10"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420" y="1634247"/>
            <a:ext cx="5466945" cy="272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693" y="936895"/>
            <a:ext cx="5632315" cy="294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985" y="354807"/>
            <a:ext cx="45784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Analysis of passenger count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6" y="1186075"/>
            <a:ext cx="8531157" cy="245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144" y="853096"/>
            <a:ext cx="534048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(16:9)</PresentationFormat>
  <Paragraphs>68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Montserrat</vt:lpstr>
      <vt:lpstr>Times New Roman</vt:lpstr>
      <vt:lpstr>Tahoma</vt:lpstr>
      <vt:lpstr>Roboto</vt:lpstr>
      <vt:lpstr>Cambria</vt:lpstr>
      <vt:lpstr>Courier New</vt:lpstr>
      <vt:lpstr>Wingdings</vt:lpstr>
      <vt:lpstr>Simple Light</vt:lpstr>
      <vt:lpstr>          Capstone Project  Team : NYC Taxi Trip Time Prediction Analysis Team Member Kartik  Pandey Aniket  Nichat Rohit  Thawali Aniket  Deulkar Sagar  Khekale   </vt:lpstr>
      <vt:lpstr>  </vt:lpstr>
      <vt:lpstr>Slide 3</vt:lpstr>
      <vt:lpstr>Slide 4</vt:lpstr>
      <vt:lpstr>Slide 5</vt:lpstr>
      <vt:lpstr>    1.  Correlation between Independent with dependent            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Sagar Khekale</dc:creator>
  <cp:lastModifiedBy>Microsoft</cp:lastModifiedBy>
  <cp:revision>1</cp:revision>
  <dcterms:created xsi:type="dcterms:W3CDTF">2021-05-12T18:12:00Z</dcterms:created>
  <dcterms:modified xsi:type="dcterms:W3CDTF">2021-05-13T06:20:29Z</dcterms:modified>
</cp:coreProperties>
</file>