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BAEA413-D87B-48A9-A1D9-90A3245018A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US_Crime_Type_Analysis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85B99A0-AC53-48E4-94B5-0EFC82BB77D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9/28/2021 1:51:25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068E41D-894E-46A6-AD5A-782B4AB479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2021-09-28T08:21:26Z</dcterms:created>
  <dcterms:modified xsi:type="dcterms:W3CDTF">2021-09-28T08:21:26Z</dcterms:modified>
</cp:coreProperties>
</file>