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F6B146-B879-488B-B629-A23523D25F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Facebook Campaign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F63BBE-9E6F-4140-8445-49FC57536D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9/28/2021 1:47:14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417EFC9-65FA-4319-B1DC-E63E4B997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2021-09-28T08:17:14Z</dcterms:created>
  <dcterms:modified xsi:type="dcterms:W3CDTF">2021-09-28T08:17:14Z</dcterms:modified>
</cp:coreProperties>
</file>