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62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D7245B-16D5-1741-BC79-976C108A19C1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A20739-4975-D94B-82DC-EA97E185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E2D-3844-6E4D-B69B-A2C72BC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*args and **kwargs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DFEC-48AB-2F4E-91BE-A93A43B2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1" y="2511425"/>
            <a:ext cx="10515600" cy="286611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It is not necessary to write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*args </a:t>
            </a:r>
            <a:r>
              <a:rPr lang="en-US" sz="2800" dirty="0">
                <a:cs typeface="Times New Roman" panose="02020603050405020304" pitchFamily="18" charset="0"/>
              </a:rPr>
              <a:t>or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**kwargs</a:t>
            </a:r>
            <a:r>
              <a:rPr lang="en-US" sz="2800" dirty="0">
                <a:cs typeface="Times New Roman" panose="02020603050405020304" pitchFamily="18" charset="0"/>
              </a:rPr>
              <a:t>. It is just a convention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The 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lang="en-US" sz="2800" dirty="0">
                <a:cs typeface="Times New Roman" panose="02020603050405020304" pitchFamily="18" charset="0"/>
              </a:rPr>
              <a:t> (asterisk) is necessary.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 You could also use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*var </a:t>
            </a:r>
            <a:r>
              <a:rPr lang="en-US" sz="2800" dirty="0">
                <a:cs typeface="Times New Roman" panose="02020603050405020304" pitchFamily="18" charset="0"/>
              </a:rPr>
              <a:t>and </a:t>
            </a:r>
            <a:r>
              <a:rPr 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**vars</a:t>
            </a:r>
            <a:r>
              <a:rPr lang="en-US" sz="280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4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F03EA-96A7-074B-8898-04D3CCFB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*args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61C6-2880-DB46-87BA-6D1E77BE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31" y="3018895"/>
            <a:ext cx="10058400" cy="23650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*args</a:t>
            </a:r>
            <a:r>
              <a:rPr lang="en-US" dirty="0"/>
              <a:t>: It accepts any extra non-keyworded arguments that are passed through actual parameters of the function.</a:t>
            </a:r>
          </a:p>
          <a:p>
            <a:endParaRPr lang="en-US" dirty="0"/>
          </a:p>
          <a:p>
            <a:pPr lvl="1"/>
            <a:r>
              <a:rPr lang="en-US" dirty="0"/>
              <a:t>Allows you to pass variable number of arguments through function</a:t>
            </a:r>
          </a:p>
          <a:p>
            <a:pPr lvl="1"/>
            <a:endParaRPr lang="en-US" dirty="0"/>
          </a:p>
          <a:p>
            <a:r>
              <a:rPr lang="en-US" dirty="0"/>
              <a:t>Syntax : use </a:t>
            </a:r>
            <a:r>
              <a:rPr lang="en-US" dirty="0">
                <a:solidFill>
                  <a:srgbClr val="FF0000"/>
                </a:solidFill>
              </a:rPr>
              <a:t>‘*’</a:t>
            </a:r>
            <a:r>
              <a:rPr lang="en-US" dirty="0"/>
              <a:t> before a variable name.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9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68D-4C36-1544-B599-FDA34A9A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5397-4616-E242-9154-DB052312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allows us to pass the variable length of keyworded arguments to the function.</a:t>
            </a:r>
          </a:p>
          <a:p>
            <a:endParaRPr lang="en-US" sz="2800" dirty="0"/>
          </a:p>
          <a:p>
            <a:r>
              <a:rPr lang="en-US" sz="2800" dirty="0"/>
              <a:t>Syntax: use </a:t>
            </a:r>
            <a:r>
              <a:rPr lang="en-US" sz="2800" dirty="0">
                <a:solidFill>
                  <a:srgbClr val="FF0000"/>
                </a:solidFill>
              </a:rPr>
              <a:t>‘**’</a:t>
            </a:r>
            <a:r>
              <a:rPr lang="en-US" sz="2800" dirty="0"/>
              <a:t> before a variable name.</a:t>
            </a:r>
          </a:p>
          <a:p>
            <a:endParaRPr lang="en-US" sz="2800" dirty="0"/>
          </a:p>
          <a:p>
            <a:r>
              <a:rPr lang="en-US" sz="3000" dirty="0"/>
              <a:t>Imagine a dictionary as keyworded arguments.</a:t>
            </a:r>
          </a:p>
          <a:p>
            <a:pPr lvl="2"/>
            <a:r>
              <a:rPr lang="en-US" sz="2800" dirty="0"/>
              <a:t>X = {‘company’ : ‘</a:t>
            </a:r>
            <a:r>
              <a:rPr lang="en-US" sz="2800" dirty="0" err="1">
                <a:solidFill>
                  <a:srgbClr val="FF0000"/>
                </a:solidFill>
              </a:rPr>
              <a:t>Consultadd</a:t>
            </a:r>
            <a:r>
              <a:rPr lang="en-US" sz="2800" dirty="0"/>
              <a:t>’, ‘training’ : ‘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83605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00E-153A-234A-B34B-1CC42B8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586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Example *args</a:t>
            </a:r>
          </a:p>
        </p:txBody>
      </p:sp>
      <p:pic>
        <p:nvPicPr>
          <p:cNvPr id="4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72764E6-3696-7748-AFA6-B6FE804E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2" y="1495016"/>
            <a:ext cx="8479815" cy="303877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234DE5-3B96-AA4C-A37A-7FDB8B7E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004" y="4695662"/>
            <a:ext cx="3535251" cy="21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E48E-BFAE-B64A-84CF-AA619414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**kwargs</a:t>
            </a:r>
          </a:p>
        </p:txBody>
      </p:sp>
      <p:pic>
        <p:nvPicPr>
          <p:cNvPr id="10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3562B11D-3051-674F-90D0-45A157BD4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59" y="1929672"/>
            <a:ext cx="9104140" cy="2267574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EDFC0-71DF-7349-BCB2-CE1A6C50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40" y="4482059"/>
            <a:ext cx="5589360" cy="1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E39F-6B2C-D648-A185-2233581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*args, **kwargs example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E485AA5-BCD7-FA41-8092-3DA8925E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" y="2121923"/>
            <a:ext cx="8783518" cy="235975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B2055-0C29-714A-A2C0-822362AA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24" y="4908078"/>
            <a:ext cx="3609924" cy="1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5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143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*args and **kwargs</vt:lpstr>
      <vt:lpstr>*args</vt:lpstr>
      <vt:lpstr>**kwargs</vt:lpstr>
      <vt:lpstr>Example *args</vt:lpstr>
      <vt:lpstr>Example **kwargs</vt:lpstr>
      <vt:lpstr>*args, **kwargs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sys.argv module</dc:title>
  <dc:creator>Fenil Patel</dc:creator>
  <cp:lastModifiedBy>Fenil Patel</cp:lastModifiedBy>
  <cp:revision>47</cp:revision>
  <dcterms:created xsi:type="dcterms:W3CDTF">2020-05-17T20:52:27Z</dcterms:created>
  <dcterms:modified xsi:type="dcterms:W3CDTF">2020-05-21T19:55:41Z</dcterms:modified>
</cp:coreProperties>
</file>