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Sagar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can effectively detect fake news articles.</a:t>
            </a:r>
          </a:p>
          <a:p>
            <a:r>
              <a:t>Useful for media verification and content validation.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Fake news detection is a classification task to identify whether news content is real or fake using machine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 machine learning model that can classify news articles as Real or Fake with high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Kaggle</a:t>
            </a:r>
          </a:p>
          <a:p>
            <a:r>
              <a:t>Files: Fake.csv and True.csv</a:t>
            </a:r>
          </a:p>
          <a:p>
            <a:r>
              <a:t>Labels: 0 = Fake, 1 = Real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Pandas</a:t>
            </a:r>
          </a:p>
          <a:p>
            <a:r>
              <a:t>• NumPy</a:t>
            </a:r>
          </a:p>
          <a:p>
            <a:r>
              <a:t>• Scikit-learn</a:t>
            </a:r>
          </a:p>
          <a:p>
            <a:r>
              <a:t>• Matplotlib</a:t>
            </a:r>
          </a:p>
          <a:p>
            <a:r>
              <a:t>• Seaborn</a:t>
            </a:r>
          </a:p>
          <a:p>
            <a:r>
              <a:t>• Streamlit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Combine real and fake news</a:t>
            </a:r>
          </a:p>
          <a:p>
            <a:r>
              <a:t>• Remove nulls</a:t>
            </a:r>
          </a:p>
          <a:p>
            <a:r>
              <a:t>• Apply TF-IDF Vectorizer</a:t>
            </a:r>
          </a:p>
          <a:p>
            <a:r>
              <a:t>• Split into training/testing 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&amp; effective model for classification</a:t>
            </a:r>
          </a:p>
          <a:p>
            <a:r>
              <a:t>• Trained using TF-IDF features</a:t>
            </a:r>
          </a:p>
          <a:p>
            <a:r>
              <a:t>• Achieved ~98%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~98%</a:t>
            </a:r>
          </a:p>
          <a:p>
            <a:r>
              <a:t>• Confusion Matrix shows balanced performance</a:t>
            </a:r>
          </a:p>
          <a:p>
            <a:r>
              <a:t>• High precision and recall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[Confusion matrix plotted using Seaborn heatmap in code]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