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948DC6A-5DD9-46E4-9CEF-BDF22742A91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33A7D95-261E-4688-96DD-3E89B857F7C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10/2/2024 6:06:42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5B5DD476-CB77-4DC4-A317-5A8858DF5D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2" y="1666875"/>
            <a:ext cx="82581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2BCE7B46-F25A-4BE0-BE28-C972176679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647700"/>
            <a:ext cx="3352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EA48E6D7-63B8-4AC3-8474-8D81368347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890587"/>
            <a:ext cx="85820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9913F9D0-1AD0-4410-B372-17BFF4B0A8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85725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B20AC270-0A71-4702-B30F-00AC2444D8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2024-10-02T00:36:45Z</dcterms:created>
  <dcterms:modified xsi:type="dcterms:W3CDTF">2024-10-02T00:36:45Z</dcterms:modified>
</cp:coreProperties>
</file>