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aae74888_2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aae74888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aae7488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caae748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ebb60f2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ebb60f2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ebb60f2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ebb60f2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ebb60f2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ebb60f2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aae74888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caae74888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aae74888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aae74888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aae74888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aae74888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Advanced Javascript</a:t>
            </a:r>
            <a:endParaRPr sz="42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Closures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0" y="1718250"/>
            <a:ext cx="43107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Closures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947975" y="174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revisit functional execution context and local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Closure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95950" y="1818250"/>
            <a:ext cx="84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 closure gives you access to an outer function’s scope from an inner function. In JavaScript, closures are created every time a function is created, at function creation time.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1673075" y="178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a nested function need?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503225" y="102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9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80"/>
              <a:buFont typeface="Proxima Nova"/>
              <a:buChar char="●"/>
            </a:pPr>
            <a:r>
              <a:rPr lang="en" sz="1879">
                <a:solidFill>
                  <a:srgbClr val="000000"/>
                </a:solidFill>
              </a:rPr>
              <a:t>There must be a nested function (a function inside another function).</a:t>
            </a:r>
            <a:endParaRPr sz="1879">
              <a:solidFill>
                <a:srgbClr val="000000"/>
              </a:solidFill>
            </a:endParaRPr>
          </a:p>
          <a:p>
            <a:pPr indent="-3479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80"/>
              <a:buFont typeface="Proxima Nova"/>
              <a:buChar char="●"/>
            </a:pPr>
            <a:r>
              <a:rPr lang="en" sz="1879">
                <a:solidFill>
                  <a:srgbClr val="000000"/>
                </a:solidFill>
              </a:rPr>
              <a:t>This nested function has to refer to a variable defined inside the enclosing function.</a:t>
            </a:r>
            <a:endParaRPr sz="1879">
              <a:solidFill>
                <a:srgbClr val="000000"/>
              </a:solidFill>
            </a:endParaRPr>
          </a:p>
          <a:p>
            <a:pPr indent="-3479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80"/>
              <a:buFont typeface="Proxima Nova"/>
              <a:buChar char="●"/>
            </a:pPr>
            <a:r>
              <a:rPr lang="en" sz="1879">
                <a:solidFill>
                  <a:srgbClr val="000000"/>
                </a:solidFill>
              </a:rPr>
              <a:t>The enclosing function must return the nested function.</a:t>
            </a:r>
            <a:endParaRPr sz="187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567050" y="115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000000"/>
                </a:solidFill>
              </a:rPr>
              <a:t>function sum(x){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000000"/>
                </a:solidFill>
              </a:rPr>
              <a:t>    return function(y){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000000"/>
                </a:solidFill>
              </a:rPr>
              <a:t>        return x + y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000000"/>
                </a:solidFill>
              </a:rPr>
              <a:t>    }</a:t>
            </a:r>
            <a:endParaRPr sz="1900">
              <a:solidFill>
                <a:srgbClr val="00000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000000"/>
                </a:solidFill>
              </a:rPr>
              <a:t>}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rgbClr val="000000"/>
                </a:solidFill>
              </a:rPr>
              <a:t>The function sum, </a:t>
            </a:r>
            <a:r>
              <a:rPr lang="en" sz="2080">
                <a:solidFill>
                  <a:srgbClr val="000000"/>
                </a:solidFill>
                <a:highlight>
                  <a:schemeClr val="accent6"/>
                </a:highlight>
              </a:rPr>
              <a:t>returns an inner function.</a:t>
            </a:r>
            <a:endParaRPr sz="2080">
              <a:solidFill>
                <a:srgbClr val="000000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193150" y="163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But after it returns the inner function, it can be seen that the variables inside require x, from the outer function sum.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chemeClr val="accent6"/>
                </a:highlight>
              </a:rPr>
              <a:t>It should throw a </a:t>
            </a:r>
            <a:r>
              <a:rPr lang="en" sz="1600">
                <a:solidFill>
                  <a:srgbClr val="000000"/>
                </a:solidFill>
                <a:highlight>
                  <a:schemeClr val="accent6"/>
                </a:highlight>
              </a:rPr>
              <a:t>ReferenceError</a:t>
            </a:r>
            <a:r>
              <a:rPr lang="en" sz="1800">
                <a:solidFill>
                  <a:srgbClr val="000000"/>
                </a:solidFill>
                <a:highlight>
                  <a:schemeClr val="accent6"/>
                </a:highlight>
              </a:rPr>
              <a:t>, but it does not.</a:t>
            </a:r>
            <a:endParaRPr sz="1800">
              <a:solidFill>
                <a:srgbClr val="000000"/>
              </a:solidFill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This is happening as </a:t>
            </a:r>
            <a:r>
              <a:rPr lang="en" sz="1600">
                <a:solidFill>
                  <a:srgbClr val="000000"/>
                </a:solidFill>
              </a:rPr>
              <a:t>Javascript</a:t>
            </a:r>
            <a:r>
              <a:rPr lang="en" sz="1800">
                <a:solidFill>
                  <a:srgbClr val="000000"/>
                </a:solidFill>
              </a:rPr>
              <a:t> creates a </a:t>
            </a:r>
            <a:r>
              <a:rPr lang="en" sz="1600">
                <a:solidFill>
                  <a:srgbClr val="000000"/>
                </a:solidFill>
              </a:rPr>
              <a:t>closure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