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Ocean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Sagar Jain, </a:t>
            </a:r>
            <a:r>
              <a:rPr lang="en-IN" dirty="0" err="1" smtClean="0"/>
              <a:t>Akshay</a:t>
            </a:r>
            <a:r>
              <a:rPr lang="en-IN" dirty="0" smtClean="0"/>
              <a:t> Kadam, Akash </a:t>
            </a:r>
            <a:r>
              <a:rPr lang="en-IN" dirty="0" err="1" smtClean="0"/>
              <a:t>Khunt</a:t>
            </a:r>
            <a:r>
              <a:rPr lang="en-IN" dirty="0" smtClean="0"/>
              <a:t>, </a:t>
            </a:r>
            <a:r>
              <a:rPr lang="en-IN" dirty="0" err="1" smtClean="0"/>
              <a:t>Ayush</a:t>
            </a:r>
            <a:r>
              <a:rPr lang="en-IN" dirty="0" smtClean="0"/>
              <a:t> </a:t>
            </a:r>
            <a:r>
              <a:rPr lang="en-IN" dirty="0" err="1" smtClean="0"/>
              <a:t>Rathi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2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Travel safety</a:t>
            </a:r>
          </a:p>
          <a:p>
            <a:r>
              <a:rPr lang="en-IN" dirty="0" smtClean="0"/>
              <a:t>Crime awareness</a:t>
            </a:r>
          </a:p>
          <a:p>
            <a:r>
              <a:rPr lang="en-IN" dirty="0" smtClean="0"/>
              <a:t>Accident awareness</a:t>
            </a:r>
          </a:p>
          <a:p>
            <a:r>
              <a:rPr lang="en-IN" dirty="0" smtClean="0"/>
              <a:t>Helpline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2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Samaritan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product is intended to make your travels </a:t>
            </a:r>
            <a:r>
              <a:rPr lang="en-IN" dirty="0" smtClean="0"/>
              <a:t>safer.</a:t>
            </a:r>
          </a:p>
          <a:p>
            <a:r>
              <a:rPr lang="en-IN" dirty="0" smtClean="0"/>
              <a:t>We </a:t>
            </a:r>
            <a:r>
              <a:rPr lang="en-IN" dirty="0"/>
              <a:t>maintain a list of all accidents taking place in an area, and notify </a:t>
            </a:r>
            <a:r>
              <a:rPr lang="en-IN" dirty="0" smtClean="0"/>
              <a:t>drivers.</a:t>
            </a:r>
          </a:p>
          <a:p>
            <a:r>
              <a:rPr lang="en-IN" dirty="0" smtClean="0"/>
              <a:t>We </a:t>
            </a:r>
            <a:r>
              <a:rPr lang="en-IN" dirty="0"/>
              <a:t>alert drivers if there is any emergency in their area so that help can be </a:t>
            </a:r>
            <a:r>
              <a:rPr lang="en-IN" dirty="0" smtClean="0"/>
              <a:t>dispatched.</a:t>
            </a:r>
          </a:p>
          <a:p>
            <a:r>
              <a:rPr lang="en-IN" dirty="0" smtClean="0"/>
              <a:t>We </a:t>
            </a:r>
            <a:r>
              <a:rPr lang="en-IN" dirty="0"/>
              <a:t>maintain a database of all schools and hospitals, fire </a:t>
            </a:r>
            <a:r>
              <a:rPr lang="en-IN"/>
              <a:t>stations </a:t>
            </a:r>
            <a:r>
              <a:rPr lang="en-IN" smtClean="0"/>
              <a:t>etc.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track crime related incidents, so that travellers can opt for a safer route.</a:t>
            </a:r>
          </a:p>
        </p:txBody>
      </p:sp>
    </p:spTree>
    <p:extLst>
      <p:ext uri="{BB962C8B-B14F-4D97-AF65-F5344CB8AC3E}">
        <p14:creationId xmlns:p14="http://schemas.microsoft.com/office/powerpoint/2010/main" val="178574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100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Digital Ocean Hackathon</vt:lpstr>
      <vt:lpstr>Problem Statement</vt:lpstr>
      <vt:lpstr>Samaritan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Ocean Hackathon</dc:title>
  <dc:creator>Sagar Jain</dc:creator>
  <cp:lastModifiedBy>Sagar Jain</cp:lastModifiedBy>
  <cp:revision>3</cp:revision>
  <dcterms:created xsi:type="dcterms:W3CDTF">2016-06-19T05:27:10Z</dcterms:created>
  <dcterms:modified xsi:type="dcterms:W3CDTF">2016-06-19T05:30:08Z</dcterms:modified>
</cp:coreProperties>
</file>