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Opinio</a:t>
            </a:r>
            <a:r>
              <a:rPr lang="en-IN" dirty="0" smtClean="0"/>
              <a:t> Hackathon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 Sagar </a:t>
            </a:r>
            <a:r>
              <a:rPr lang="en-IN" dirty="0" err="1" smtClean="0"/>
              <a:t>jain</a:t>
            </a:r>
            <a:r>
              <a:rPr lang="en-IN" dirty="0" smtClean="0"/>
              <a:t>, </a:t>
            </a:r>
            <a:r>
              <a:rPr lang="en-IN" dirty="0" err="1" smtClean="0"/>
              <a:t>akash</a:t>
            </a:r>
            <a:r>
              <a:rPr lang="en-IN" dirty="0" smtClean="0"/>
              <a:t> </a:t>
            </a:r>
            <a:r>
              <a:rPr lang="en-IN" dirty="0" err="1" smtClean="0"/>
              <a:t>khunt</a:t>
            </a:r>
            <a:r>
              <a:rPr lang="en-IN" dirty="0" smtClean="0"/>
              <a:t>, </a:t>
            </a:r>
            <a:r>
              <a:rPr lang="en-IN" dirty="0" err="1" smtClean="0"/>
              <a:t>neel</a:t>
            </a:r>
            <a:r>
              <a:rPr lang="en-IN" dirty="0" smtClean="0"/>
              <a:t> </a:t>
            </a:r>
            <a:r>
              <a:rPr lang="en-IN" dirty="0" err="1" smtClean="0"/>
              <a:t>kirit</a:t>
            </a:r>
            <a:r>
              <a:rPr lang="en-IN" dirty="0" smtClean="0"/>
              <a:t> and </a:t>
            </a:r>
            <a:r>
              <a:rPr lang="en-IN" dirty="0" err="1" smtClean="0"/>
              <a:t>Akshay</a:t>
            </a:r>
            <a:r>
              <a:rPr lang="en-IN" dirty="0" smtClean="0"/>
              <a:t> </a:t>
            </a:r>
            <a:r>
              <a:rPr lang="en-IN" dirty="0" err="1" smtClean="0"/>
              <a:t>kadam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4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77621"/>
            <a:ext cx="8825659" cy="3416300"/>
          </a:xfrm>
        </p:spPr>
        <p:txBody>
          <a:bodyPr/>
          <a:lstStyle/>
          <a:p>
            <a:r>
              <a:rPr lang="en-IN" dirty="0" smtClean="0"/>
              <a:t>Customer relationship management</a:t>
            </a:r>
          </a:p>
          <a:p>
            <a:endParaRPr lang="en-IN" dirty="0" smtClean="0"/>
          </a:p>
          <a:p>
            <a:r>
              <a:rPr lang="en-IN" dirty="0" smtClean="0"/>
              <a:t>Customer flooded with unwanted promotional notifications</a:t>
            </a:r>
          </a:p>
          <a:p>
            <a:endParaRPr lang="en-IN" dirty="0" smtClean="0"/>
          </a:p>
          <a:p>
            <a:r>
              <a:rPr lang="en-IN" dirty="0" smtClean="0"/>
              <a:t>Understand the preferences of the customer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6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the Taste of India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Customer pattern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Custom API given to partners</a:t>
            </a:r>
          </a:p>
          <a:p>
            <a:endParaRPr lang="en-IN" dirty="0" smtClean="0"/>
          </a:p>
          <a:p>
            <a:r>
              <a:rPr lang="en-IN" dirty="0" smtClean="0"/>
              <a:t>Response stored </a:t>
            </a:r>
          </a:p>
          <a:p>
            <a:endParaRPr lang="en-IN" dirty="0" smtClean="0"/>
          </a:p>
          <a:p>
            <a:r>
              <a:rPr lang="en-IN" dirty="0" smtClean="0"/>
              <a:t>Pattern generated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3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Social Login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Social Login</a:t>
            </a:r>
          </a:p>
          <a:p>
            <a:endParaRPr lang="en-IN" dirty="0" smtClean="0"/>
          </a:p>
          <a:p>
            <a:r>
              <a:rPr lang="en-IN" dirty="0" smtClean="0"/>
              <a:t>Get the tagged places, check-ins and posts on customer’s wall</a:t>
            </a:r>
          </a:p>
          <a:p>
            <a:endParaRPr lang="en-IN" dirty="0" smtClean="0"/>
          </a:p>
          <a:p>
            <a:r>
              <a:rPr lang="en-IN" dirty="0" smtClean="0"/>
              <a:t>Get his history</a:t>
            </a:r>
          </a:p>
          <a:p>
            <a:endParaRPr lang="en-IN" dirty="0" smtClean="0"/>
          </a:p>
          <a:p>
            <a:r>
              <a:rPr lang="en-IN" dirty="0" smtClean="0"/>
              <a:t>Segregate his taste accordingly</a:t>
            </a:r>
          </a:p>
          <a:p>
            <a:endParaRPr lang="en-IN" dirty="0" smtClean="0"/>
          </a:p>
          <a:p>
            <a:r>
              <a:rPr lang="en-IN" dirty="0" smtClean="0"/>
              <a:t>Present the user with specific promotional messages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7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All in short!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25" y="2320506"/>
            <a:ext cx="3183147" cy="4537494"/>
          </a:xfrm>
        </p:spPr>
      </p:pic>
    </p:spTree>
    <p:extLst>
      <p:ext uri="{BB962C8B-B14F-4D97-AF65-F5344CB8AC3E}">
        <p14:creationId xmlns:p14="http://schemas.microsoft.com/office/powerpoint/2010/main" val="472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6000" dirty="0" smtClean="0"/>
          </a:p>
          <a:p>
            <a:pPr marL="0" indent="0">
              <a:buNone/>
            </a:pPr>
            <a:endParaRPr lang="en-IN" sz="6000" dirty="0"/>
          </a:p>
          <a:p>
            <a:pPr marL="0" indent="0">
              <a:buNone/>
            </a:pPr>
            <a:r>
              <a:rPr lang="en-IN" sz="6000" dirty="0" smtClean="0"/>
              <a:t>									- 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3837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556</TotalTime>
  <Words>80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Opinio Hackathon</vt:lpstr>
      <vt:lpstr>Problem Statement</vt:lpstr>
      <vt:lpstr>Get the Taste of India</vt:lpstr>
      <vt:lpstr>Social Login</vt:lpstr>
      <vt:lpstr>All in short!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Opinion Hacethon</dc:title>
  <dc:creator>Sagar Jain</dc:creator>
  <cp:lastModifiedBy>Sagar Jain</cp:lastModifiedBy>
  <cp:revision>10</cp:revision>
  <dcterms:created xsi:type="dcterms:W3CDTF">2016-05-14T20:34:56Z</dcterms:created>
  <dcterms:modified xsi:type="dcterms:W3CDTF">2016-05-15T05:51:20Z</dcterms:modified>
</cp:coreProperties>
</file>