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altLang="en-US" b="1" dirty="0"/>
              <a:t>cement compressive strength prediction</a:t>
            </a:r>
            <a:endParaRPr lang="en-I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 sz="3600" i="1" dirty="0">
                <a:sym typeface="+mn-ea"/>
              </a:rPr>
              <a:t>wireframe diagram</a:t>
            </a:r>
            <a:endParaRPr lang="en-IN" altLang="en-US" sz="3600" i="1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u="sng">
                <a:latin typeface="Arial Rounded MT Bold" panose="020F0704030504030204" charset="0"/>
                <a:cs typeface="Arial Rounded MT Bold" panose="020F0704030504030204" charset="0"/>
              </a:rPr>
              <a:t>Homepage</a:t>
            </a:r>
            <a:endParaRPr lang="en-IN" altLang="en-US" u="sng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5" name="Content Placeholder 4" descr="Screenshot 2024-01-03 20415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242050" cy="2223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u="sng">
                <a:latin typeface="Arial Rounded MT Bold" panose="020F0704030504030204" charset="0"/>
                <a:cs typeface="Arial Rounded MT Bold" panose="020F0704030504030204" charset="0"/>
              </a:rPr>
              <a:t>Prediction page</a:t>
            </a:r>
            <a:endParaRPr lang="en-IN" altLang="en-US" u="sng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5" name="Content Placeholder 4" descr="Screenshot 2024-01-03 2042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37055"/>
            <a:ext cx="4798695" cy="3862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u="sng">
                <a:latin typeface="Arial Rounded MT Bold" panose="020F0704030504030204" charset="0"/>
                <a:cs typeface="Arial Rounded MT Bold" panose="020F0704030504030204" charset="0"/>
              </a:rPr>
              <a:t>Results</a:t>
            </a:r>
            <a:endParaRPr lang="en-IN" altLang="en-US" u="sng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5" name="Content Placeholder 4" descr="Screenshot 2024-01-03 2042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4931410" cy="4396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Presentation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Arial Rounded MT Bold</vt:lpstr>
      <vt:lpstr>Calibri Light</vt:lpstr>
      <vt:lpstr>Calibri</vt:lpstr>
      <vt:lpstr>Microsoft YaHei</vt:lpstr>
      <vt:lpstr>Arial Unicode MS</vt:lpstr>
      <vt:lpstr>Office Theme</vt:lpstr>
      <vt:lpstr>Insurance premium prediction </vt:lpstr>
      <vt:lpstr>Homepage</vt:lpstr>
      <vt:lpstr>Prediction page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 </dc:title>
  <dc:creator/>
  <cp:lastModifiedBy>91821</cp:lastModifiedBy>
  <cp:revision>2</cp:revision>
  <dcterms:created xsi:type="dcterms:W3CDTF">2023-11-22T16:41:00Z</dcterms:created>
  <dcterms:modified xsi:type="dcterms:W3CDTF">2024-01-03T15:17:46Z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B2F2E9812D904A418AE64FE188AFA19C_13</vt:lpwstr>
  </property>
  <property fmtid="{D5CDD505-2E9C-101B-9397-08002B2CF9AE}" pid="3" name="KSOProductBuildVer">
    <vt:lpwstr>1033-12.2.0.13359</vt:lpwstr>
  </property>
</Properties>
</file>