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altLang="en-US" dirty="0">
                <a:latin typeface="Arial Rounded MT Bold" panose="020F0704030504030204" charset="0"/>
                <a:cs typeface="Arial Rounded MT Bold" panose="020F0704030504030204" charset="0"/>
              </a:rPr>
              <a:t>Insurance premium prediction</a:t>
            </a:r>
            <a:r>
              <a:rPr lang="en-IN" altLang="en-US" dirty="0"/>
              <a:t> 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 sz="3600" i="1" dirty="0">
                <a:sym typeface="+mn-ea"/>
              </a:rPr>
              <a:t>wireframe diagram</a:t>
            </a:r>
            <a:endParaRPr lang="en-IN" altLang="en-US" sz="3600" i="1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u="sng">
                <a:latin typeface="Arial Rounded MT Bold" panose="020F0704030504030204" charset="0"/>
                <a:cs typeface="Arial Rounded MT Bold" panose="020F0704030504030204" charset="0"/>
              </a:rPr>
              <a:t>Homepage</a:t>
            </a:r>
            <a:endParaRPr lang="en-IN" altLang="en-US" u="sng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4" name="Content Placeholder 3" descr="Screenshot 2023-11-22 22074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740" y="2132965"/>
            <a:ext cx="11148060" cy="2853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u="sng">
                <a:latin typeface="Arial Rounded MT Bold" panose="020F0704030504030204" charset="0"/>
                <a:cs typeface="Arial Rounded MT Bold" panose="020F0704030504030204" charset="0"/>
              </a:rPr>
              <a:t>Prediction page</a:t>
            </a:r>
            <a:endParaRPr lang="en-IN" altLang="en-US" u="sng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4" name="Content Placeholder 3" descr="Screenshot 2023-11-22 2208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52670" y="1634490"/>
            <a:ext cx="3358515" cy="3757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u="sng">
                <a:latin typeface="Arial Rounded MT Bold" panose="020F0704030504030204" charset="0"/>
                <a:cs typeface="Arial Rounded MT Bold" panose="020F0704030504030204" charset="0"/>
              </a:rPr>
              <a:t>Results</a:t>
            </a:r>
            <a:endParaRPr lang="en-IN" altLang="en-US" u="sng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4" name="Content Placeholder 3" descr="Screenshot 2023-11-22 2208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7965" y="1254760"/>
            <a:ext cx="3209925" cy="4284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Presentation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Rounded MT Bold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 </dc:title>
  <dc:creator/>
  <cp:lastModifiedBy>91821</cp:lastModifiedBy>
  <cp:revision>1</cp:revision>
  <dcterms:created xsi:type="dcterms:W3CDTF">2023-11-22T16:41:35Z</dcterms:created>
  <dcterms:modified xsi:type="dcterms:W3CDTF">2023-11-22T16:41:35Z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CA05E08012BC4CBAA786A59AA62216F3_11</vt:lpwstr>
  </property>
  <property fmtid="{D5CDD505-2E9C-101B-9397-08002B2CF9AE}" pid="3" name="KSOProductBuildVer">
    <vt:lpwstr>1033-12.2.0.13306</vt:lpwstr>
  </property>
</Properties>
</file>