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A886-0FE6-4F45-A1E4-7552467944FD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CC9B5-E6DD-4907-888B-A38DA656F6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view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Query Editor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Editor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Report  view</vt:lpstr>
      <vt:lpstr>Data view</vt:lpstr>
      <vt:lpstr>Model view</vt:lpstr>
      <vt:lpstr>Power Query Editor</vt:lpstr>
      <vt:lpstr>Advance Editor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 view</dc:title>
  <dc:creator>sai</dc:creator>
  <cp:lastModifiedBy>sai</cp:lastModifiedBy>
  <cp:revision>1</cp:revision>
  <dcterms:created xsi:type="dcterms:W3CDTF">2020-05-20T04:23:17Z</dcterms:created>
  <dcterms:modified xsi:type="dcterms:W3CDTF">2020-05-20T04:28:16Z</dcterms:modified>
</cp:coreProperties>
</file>