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134FAD2-5D5E-4B94-B426-D6AC705C9A21}">
          <p14:sldIdLst>
            <p14:sldId id="256"/>
            <p14:sldId id="257"/>
          </p14:sldIdLst>
        </p14:section>
        <p14:section name="Untitled Section" id="{68BC7B1F-CE24-4C8A-9AEE-6AF9D54F870A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9532-7C59-46E4-8D91-B7F1D85589D9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8361-8142-4CB2-B2FB-5FCA7156A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2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9532-7C59-46E4-8D91-B7F1D85589D9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8361-8142-4CB2-B2FB-5FCA7156A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9532-7C59-46E4-8D91-B7F1D85589D9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8361-8142-4CB2-B2FB-5FCA7156A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8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9532-7C59-46E4-8D91-B7F1D85589D9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8361-8142-4CB2-B2FB-5FCA7156A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6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9532-7C59-46E4-8D91-B7F1D85589D9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8361-8142-4CB2-B2FB-5FCA7156A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9532-7C59-46E4-8D91-B7F1D85589D9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8361-8142-4CB2-B2FB-5FCA7156A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5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9532-7C59-46E4-8D91-B7F1D85589D9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8361-8142-4CB2-B2FB-5FCA7156A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7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9532-7C59-46E4-8D91-B7F1D85589D9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8361-8142-4CB2-B2FB-5FCA7156A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0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9532-7C59-46E4-8D91-B7F1D85589D9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8361-8142-4CB2-B2FB-5FCA7156A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6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9532-7C59-46E4-8D91-B7F1D85589D9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8361-8142-4CB2-B2FB-5FCA7156A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0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9532-7C59-46E4-8D91-B7F1D85589D9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8361-8142-4CB2-B2FB-5FCA7156A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6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59532-7C59-46E4-8D91-B7F1D85589D9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E8361-8142-4CB2-B2FB-5FCA7156A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2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1876" y="478419"/>
            <a:ext cx="9144000" cy="7321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MVN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033" y="1854557"/>
            <a:ext cx="11320529" cy="4288665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/>
              <a:t>Download maven from apache official site "https://maven.apache.org/"</a:t>
            </a:r>
          </a:p>
          <a:p>
            <a:pPr algn="l"/>
            <a:r>
              <a:rPr lang="en-US" dirty="0"/>
              <a:t>Ensure JAVA_HOME environment variable is set and points to your JDK installation</a:t>
            </a:r>
          </a:p>
          <a:p>
            <a:pPr algn="l"/>
            <a:r>
              <a:rPr lang="en-US" dirty="0"/>
              <a:t>1&gt; Right Click on My </a:t>
            </a:r>
            <a:r>
              <a:rPr lang="en-US" dirty="0" smtClean="0"/>
              <a:t>Commuter </a:t>
            </a:r>
            <a:r>
              <a:rPr lang="en-US" dirty="0"/>
              <a:t>ICON =&gt; Select properties =&gt; Advanced system settings =&gt; Advanced =&gt; Environment variables =&gt;</a:t>
            </a:r>
          </a:p>
          <a:p>
            <a:pPr algn="l"/>
            <a:r>
              <a:rPr lang="en-US" dirty="0"/>
              <a:t>Create below System variable</a:t>
            </a:r>
          </a:p>
          <a:p>
            <a:pPr algn="l"/>
            <a:r>
              <a:rPr lang="en-US" dirty="0"/>
              <a:t>JAVA_HOME=C:\Program Files\Java\jdk1.8.0_121</a:t>
            </a:r>
          </a:p>
          <a:p>
            <a:pPr algn="l"/>
            <a:r>
              <a:rPr lang="en-US" dirty="0"/>
              <a:t>2&gt; Create  below User variable</a:t>
            </a:r>
          </a:p>
          <a:p>
            <a:pPr algn="l"/>
            <a:r>
              <a:rPr lang="en-US" dirty="0"/>
              <a:t>PATH=%JAVA_HOME%\bin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Extract distribution archive in any directory</a:t>
            </a:r>
          </a:p>
          <a:p>
            <a:pPr algn="l"/>
            <a:r>
              <a:rPr lang="en-US" dirty="0"/>
              <a:t>And set the below Paths as </a:t>
            </a:r>
            <a:r>
              <a:rPr lang="en-US" dirty="0" smtClean="0"/>
              <a:t>described </a:t>
            </a:r>
            <a:r>
              <a:rPr lang="en-US" dirty="0"/>
              <a:t>above</a:t>
            </a:r>
          </a:p>
          <a:p>
            <a:pPr algn="l"/>
            <a:r>
              <a:rPr lang="en-US" dirty="0"/>
              <a:t>1&gt;Create below System variable</a:t>
            </a:r>
          </a:p>
          <a:p>
            <a:pPr algn="l"/>
            <a:r>
              <a:rPr lang="en-US" dirty="0"/>
              <a:t>M2_HOME=C:\Program Files\Apache Software Foundation\apache-maven-3.3.9</a:t>
            </a:r>
          </a:p>
          <a:p>
            <a:pPr algn="l"/>
            <a:r>
              <a:rPr lang="en-US" dirty="0"/>
              <a:t>2&gt;Create  below User variable</a:t>
            </a:r>
          </a:p>
          <a:p>
            <a:pPr algn="l"/>
            <a:r>
              <a:rPr lang="en-US" dirty="0"/>
              <a:t>PATH=%JAVA_HOME%\bin;.;%M2_HOME%\bin;.;</a:t>
            </a:r>
          </a:p>
        </p:txBody>
      </p:sp>
    </p:spTree>
    <p:extLst>
      <p:ext uri="{BB962C8B-B14F-4D97-AF65-F5344CB8AC3E}">
        <p14:creationId xmlns:p14="http://schemas.microsoft.com/office/powerpoint/2010/main" val="181418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354" y="3102265"/>
            <a:ext cx="4991100" cy="1838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354" y="1074850"/>
            <a:ext cx="5753100" cy="2209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66354" y="296214"/>
            <a:ext cx="499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Set Maven and Java Paths as below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maven and </a:t>
            </a:r>
            <a:r>
              <a:rPr lang="en-US" dirty="0" err="1" smtClean="0"/>
              <a:t>javausing</a:t>
            </a:r>
            <a:r>
              <a:rPr lang="en-US" dirty="0" smtClean="0"/>
              <a:t> below commands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438650" cy="847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82876"/>
            <a:ext cx="4838700" cy="666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59" y="3610469"/>
            <a:ext cx="61245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MVN</Template>
  <TotalTime>12</TotalTime>
  <Words>116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MVN Setup</vt:lpstr>
      <vt:lpstr>PowerPoint Presentation</vt:lpstr>
      <vt:lpstr>Test maven and javausing below commands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MVN Setup</dc:title>
  <dc:creator>sagar dasari</dc:creator>
  <cp:lastModifiedBy>sagar dasari</cp:lastModifiedBy>
  <cp:revision>5</cp:revision>
  <dcterms:created xsi:type="dcterms:W3CDTF">2017-05-07T14:46:35Z</dcterms:created>
  <dcterms:modified xsi:type="dcterms:W3CDTF">2017-05-07T14:58:42Z</dcterms:modified>
</cp:coreProperties>
</file>