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29E-5956-46DB-B82C-EDE375FA6820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77AB-1CD0-4C03-8D86-D021D9E5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7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29E-5956-46DB-B82C-EDE375FA6820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77AB-1CD0-4C03-8D86-D021D9E5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29E-5956-46DB-B82C-EDE375FA6820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77AB-1CD0-4C03-8D86-D021D9E5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4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29E-5956-46DB-B82C-EDE375FA6820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77AB-1CD0-4C03-8D86-D021D9E5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7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29E-5956-46DB-B82C-EDE375FA6820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77AB-1CD0-4C03-8D86-D021D9E5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0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29E-5956-46DB-B82C-EDE375FA6820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77AB-1CD0-4C03-8D86-D021D9E5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29E-5956-46DB-B82C-EDE375FA6820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77AB-1CD0-4C03-8D86-D021D9E5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29E-5956-46DB-B82C-EDE375FA6820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77AB-1CD0-4C03-8D86-D021D9E5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6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29E-5956-46DB-B82C-EDE375FA6820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77AB-1CD0-4C03-8D86-D021D9E5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1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29E-5956-46DB-B82C-EDE375FA6820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77AB-1CD0-4C03-8D86-D021D9E5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1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29E-5956-46DB-B82C-EDE375FA6820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877AB-1CD0-4C03-8D86-D021D9E5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3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E29E-5956-46DB-B82C-EDE375FA6820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877AB-1CD0-4C03-8D86-D021D9E5E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5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31" y="243314"/>
            <a:ext cx="82867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3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68" y="723332"/>
            <a:ext cx="9667875" cy="442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95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8" y="155954"/>
            <a:ext cx="119253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0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dasari</dc:creator>
  <cp:lastModifiedBy>sagar dasari</cp:lastModifiedBy>
  <cp:revision>2</cp:revision>
  <dcterms:created xsi:type="dcterms:W3CDTF">2017-05-07T21:43:38Z</dcterms:created>
  <dcterms:modified xsi:type="dcterms:W3CDTF">2017-05-07T21:46:20Z</dcterms:modified>
</cp:coreProperties>
</file>