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0" r:id="rId5"/>
    <p:sldId id="259" r:id="rId6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99B7E-E71F-48C9-95A5-D6D52DA27A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E485DE-D8BD-41D9-8AAD-EA1401BCAF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A7243B-76A2-40E8-B58A-28F723063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1FF63-B9E8-4CBF-9D00-B9E2524CDB31}" type="datetimeFigureOut">
              <a:rPr lang="en-DE" smtClean="0"/>
              <a:t>04/12/2020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5A0E39-37FA-4EEF-AAC9-46284DF99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68AF8F-18F6-4F57-9120-4FC21C508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BDC2F-BE28-4B5C-A724-63C2CB33221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137740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7FBC5-483C-47EC-AD9B-FB6265F1D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C13846-D4AC-4D1D-A110-C2EDA3BBEF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D16C51-E252-4DCA-84F5-81DF0D3BE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1FF63-B9E8-4CBF-9D00-B9E2524CDB31}" type="datetimeFigureOut">
              <a:rPr lang="en-DE" smtClean="0"/>
              <a:t>04/12/2020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F9C574-6AF5-48AD-8D97-E134BDC40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2AB579-566B-4799-89D0-9EB1540C4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BDC2F-BE28-4B5C-A724-63C2CB33221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656889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40360D-4EBC-4699-8FA8-88234EC1B2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898C50-4E4F-4FAC-AC42-C0C1559A27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455945-9C0D-43AD-AEB0-52919019D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1FF63-B9E8-4CBF-9D00-B9E2524CDB31}" type="datetimeFigureOut">
              <a:rPr lang="en-DE" smtClean="0"/>
              <a:t>04/12/2020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5582F6-E4FA-458A-94FC-C71F319AF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8D7872-C6AA-44EA-A8AB-369AB9F5D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BDC2F-BE28-4B5C-A724-63C2CB33221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51771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2C28B-DBBC-4C03-A291-3C640F1F3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A05CB3-50CF-4820-9A8F-AC73F193A2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2295AC-F60D-44F9-BAE2-E0E3D138E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1FF63-B9E8-4CBF-9D00-B9E2524CDB31}" type="datetimeFigureOut">
              <a:rPr lang="en-DE" smtClean="0"/>
              <a:t>04/12/2020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651BDE-8E8C-462C-8BB1-75ECDEE76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B57EE-3DC6-4469-A536-4B16C9D58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BDC2F-BE28-4B5C-A724-63C2CB33221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615503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A69F9-3999-4947-A55F-350FA3B36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8B699A-D189-4F26-AFA4-8E94B23164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419915-EEDB-472E-95C7-9B8B79F1B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1FF63-B9E8-4CBF-9D00-B9E2524CDB31}" type="datetimeFigureOut">
              <a:rPr lang="en-DE" smtClean="0"/>
              <a:t>04/12/2020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B81E3-0321-4CFB-B62D-EFA4463A1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6AD83B-AACD-424F-AB4D-307953C6B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BDC2F-BE28-4B5C-A724-63C2CB33221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69592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EDB02-7547-46EF-844A-F3C3FA9D0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8AE936-5929-4C66-9BDE-A3289321A8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2E5D18-62A0-4A7C-88B5-BB6115CB38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DC06B7-408E-41C8-BA97-BB87B157D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1FF63-B9E8-4CBF-9D00-B9E2524CDB31}" type="datetimeFigureOut">
              <a:rPr lang="en-DE" smtClean="0"/>
              <a:t>04/12/2020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E62A9C-02BE-4F41-A6D1-082350F0E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112645-A05D-4D4E-BE0B-38206ABF1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BDC2F-BE28-4B5C-A724-63C2CB33221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100976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0668A-E28B-4437-B779-6910AFCBF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347D15-F7E9-4B8E-9D9C-ABDA44FB7A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B92735-647E-4247-B235-0030923180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C8A925-247E-4A88-AA6F-7EA7F9F3D5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4B3DEB-F201-4FC8-9C23-8D07A99147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1C82B3-918A-4E00-84D0-39A7DA0A4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1FF63-B9E8-4CBF-9D00-B9E2524CDB31}" type="datetimeFigureOut">
              <a:rPr lang="en-DE" smtClean="0"/>
              <a:t>04/12/2020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C3C07E-BCF9-4E93-AD26-A82CBF267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5CB092-FE95-4B80-B28C-E683A673D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BDC2F-BE28-4B5C-A724-63C2CB33221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19477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E3540-1FED-4B9E-8AD3-9B2ED461C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C3AF01-2D08-4682-9A2D-CC5FA4512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1FF63-B9E8-4CBF-9D00-B9E2524CDB31}" type="datetimeFigureOut">
              <a:rPr lang="en-DE" smtClean="0"/>
              <a:t>04/12/2020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64FF1E-735D-4D3F-8FA5-D8477D087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56A9CB-8FFE-47C9-8389-8CD331321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BDC2F-BE28-4B5C-A724-63C2CB33221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956437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6C0B92-44FD-460D-AB5E-C2DF72006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1FF63-B9E8-4CBF-9D00-B9E2524CDB31}" type="datetimeFigureOut">
              <a:rPr lang="en-DE" smtClean="0"/>
              <a:t>04/12/2020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DFAAE2-E6E8-4542-9F19-F75464A97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222633-2A5D-4443-A869-1FEA4D961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BDC2F-BE28-4B5C-A724-63C2CB33221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813646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DE126-B2D9-4EF6-B9E4-E6DE62056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FEC91B-7EF4-4A8C-A9AF-DD38D1BB8D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5B37D9-6AC9-44E2-949C-3C12ABE5B8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4D19FB-B72D-45A2-97E7-C2CD57928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1FF63-B9E8-4CBF-9D00-B9E2524CDB31}" type="datetimeFigureOut">
              <a:rPr lang="en-DE" smtClean="0"/>
              <a:t>04/12/2020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91B597-6F1C-4984-8E75-C373E2D07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E37656-FAFA-4A7D-BC66-685729719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BDC2F-BE28-4B5C-A724-63C2CB33221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72211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6F102-BC16-4C2B-B48E-194871839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7D9231-7F85-4F16-9835-AEF3B12BA8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414C94-A40E-408C-B3CF-29949FFCF3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CB61AA-F027-4D2C-81B7-FA3D42CEA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1FF63-B9E8-4CBF-9D00-B9E2524CDB31}" type="datetimeFigureOut">
              <a:rPr lang="en-DE" smtClean="0"/>
              <a:t>04/12/2020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D98D2D-62D5-43C8-8930-BF1C592C8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1C4D0F-B582-4DBD-8B66-28920F48F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BDC2F-BE28-4B5C-A724-63C2CB33221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628883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254504-44BE-4703-9D57-AD9B1AC9F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E2AAE7-6C54-470A-A35E-4ECFBCA86E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EB6035-0D89-431D-B7A2-0E7623345D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B1FF63-B9E8-4CBF-9D00-B9E2524CDB31}" type="datetimeFigureOut">
              <a:rPr lang="en-DE" smtClean="0"/>
              <a:t>04/12/2020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793308-B2F1-4F4F-A90E-689E5D3085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223549-014C-42E7-8639-EACF2B43D2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5BDC2F-BE28-4B5C-A724-63C2CB33221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696495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4F45F-2001-49C2-BA1B-56EE6603D6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Image Pre-processing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487762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82FCC-E0E1-4D76-A532-9B46EB526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Contrast Enhancement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C31B36-BA2F-4A50-BA5D-662829F2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392296"/>
          </a:xfrm>
        </p:spPr>
        <p:txBody>
          <a:bodyPr>
            <a:normAutofit/>
          </a:bodyPr>
          <a:lstStyle/>
          <a:p>
            <a:pPr algn="l"/>
            <a:r>
              <a:rPr lang="en-US" sz="2000" dirty="0"/>
              <a:t>I</a:t>
            </a:r>
            <a:r>
              <a:rPr lang="en-US" sz="2000" u="none" strike="noStrike" baseline="0" dirty="0"/>
              <a:t>mprove the visualization of images.</a:t>
            </a:r>
          </a:p>
          <a:p>
            <a:pPr algn="l"/>
            <a:r>
              <a:rPr lang="en-US" sz="2000" u="none" strike="noStrike" baseline="0" dirty="0"/>
              <a:t>Contrast enhancement with histogram equalization is the mostly used techniques in literature.</a:t>
            </a:r>
          </a:p>
          <a:p>
            <a:pPr algn="l"/>
            <a:r>
              <a:rPr lang="en-US" sz="2000" u="none" strike="noStrike" baseline="0" dirty="0"/>
              <a:t>Contrast Limited Adaptive Histogram Equalization (CLAHE) to eliminate nonuniform illumination present in the image.</a:t>
            </a:r>
          </a:p>
          <a:p>
            <a:pPr algn="l"/>
            <a:r>
              <a:rPr lang="en-US" sz="2000" dirty="0">
                <a:effectLst/>
              </a:rPr>
              <a:t>CLAHE is a variant of Adaptive histogram equalization (AHE) which takes care of over-amplification of the contrast.</a:t>
            </a:r>
          </a:p>
          <a:p>
            <a:pPr algn="l"/>
            <a:r>
              <a:rPr lang="en-US" sz="2000" dirty="0"/>
              <a:t>Algorithm: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/>
              <a:t>Convert RGB to L*a*b* </a:t>
            </a:r>
            <a:r>
              <a:rPr lang="en-US" sz="2000" dirty="0" err="1"/>
              <a:t>colour</a:t>
            </a:r>
            <a:r>
              <a:rPr lang="en-US" sz="2000" dirty="0"/>
              <a:t> space.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/>
              <a:t>Extract Lightness component.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/>
              <a:t>Apply CLAHE only to the lightness component t</a:t>
            </a:r>
            <a:r>
              <a:rPr lang="en-US" sz="1600" dirty="0"/>
              <a:t>o predefined clip limit.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600" dirty="0"/>
              <a:t>Convert back to RGB </a:t>
            </a:r>
            <a:r>
              <a:rPr lang="en-US" sz="1600" dirty="0" err="1"/>
              <a:t>colour</a:t>
            </a:r>
            <a:r>
              <a:rPr lang="en-US" sz="1600" dirty="0"/>
              <a:t> space.</a:t>
            </a:r>
            <a:r>
              <a:rPr lang="en-US" sz="600" dirty="0"/>
              <a:t>	</a:t>
            </a:r>
            <a:r>
              <a:rPr lang="en-IN" sz="600" dirty="0"/>
              <a:t>		</a:t>
            </a:r>
            <a:endParaRPr lang="en-DE" sz="600" dirty="0"/>
          </a:p>
        </p:txBody>
      </p:sp>
    </p:spTree>
    <p:extLst>
      <p:ext uri="{BB962C8B-B14F-4D97-AF65-F5344CB8AC3E}">
        <p14:creationId xmlns:p14="http://schemas.microsoft.com/office/powerpoint/2010/main" val="2127311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AA712-5880-45F5-92CF-B6693FFBC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Hair Removal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AB47E-3369-455D-9C98-533F694C67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/>
              <a:t>Mirrors Dull razor implementation.</a:t>
            </a:r>
          </a:p>
          <a:p>
            <a:r>
              <a:rPr lang="en-IN" sz="2000" dirty="0"/>
              <a:t>Algorithm: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IN" sz="2000" dirty="0"/>
              <a:t>Convert to greyscale.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IN" sz="2000" dirty="0"/>
              <a:t>Find all hairs using morphological </a:t>
            </a:r>
            <a:r>
              <a:rPr lang="en-IN" sz="2000" dirty="0" err="1"/>
              <a:t>blackhats</a:t>
            </a:r>
            <a:r>
              <a:rPr lang="en-IN" sz="2000" dirty="0"/>
              <a:t>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IN" sz="2000" dirty="0"/>
              <a:t>Replace hair pixels with median colour of 30-50 px disc surrounding the pixel of interest.</a:t>
            </a:r>
          </a:p>
        </p:txBody>
      </p:sp>
    </p:spTree>
    <p:extLst>
      <p:ext uri="{BB962C8B-B14F-4D97-AF65-F5344CB8AC3E}">
        <p14:creationId xmlns:p14="http://schemas.microsoft.com/office/powerpoint/2010/main" val="906514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B4303-D307-4C5B-B970-57875E807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Image Segmentation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8BD8D-BDAB-4044-BE6D-11168B488B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000" b="0" i="0" u="none" strike="noStrike" baseline="0" dirty="0"/>
              <a:t>K-Means clustering is one of the most popular image segmentation algorithms used in literature.</a:t>
            </a:r>
          </a:p>
          <a:p>
            <a:pPr algn="l"/>
            <a:r>
              <a:rPr lang="en-US" sz="2000" b="0" i="0" u="none" strike="noStrike" baseline="0" dirty="0"/>
              <a:t>k-means is an unsupervised clustering algorithm used to cluster given data in different similar group.</a:t>
            </a:r>
          </a:p>
          <a:p>
            <a:pPr algn="l"/>
            <a:r>
              <a:rPr lang="en-US" sz="2000" b="0" i="0" u="none" strike="noStrike" baseline="0" dirty="0"/>
              <a:t>When applying k-means segmentation algorithm on gray scale image, it clusters the image into two different groups. One group is labeled as zero and another group is labeled as one.</a:t>
            </a:r>
          </a:p>
          <a:p>
            <a:pPr algn="l"/>
            <a:r>
              <a:rPr lang="en-US" sz="2000" b="0" i="0" u="none" strike="noStrike" baseline="0" dirty="0"/>
              <a:t>The two groups creates a matrix which is called mask, containing the black and white version of the original image.</a:t>
            </a:r>
          </a:p>
          <a:p>
            <a:r>
              <a:rPr lang="en-US" sz="2000" b="0" i="0" u="none" strike="noStrike" baseline="0"/>
              <a:t>After </a:t>
            </a:r>
            <a:r>
              <a:rPr lang="en-US" sz="2000" b="0" i="0" u="none" strike="noStrike" baseline="0" dirty="0"/>
              <a:t>that, the mask matrix is multiplied pixel by pixel using Grey-scale/color image which result only the skin lesion part.</a:t>
            </a:r>
            <a:endParaRPr lang="en-DE" sz="2000" dirty="0"/>
          </a:p>
        </p:txBody>
      </p:sp>
    </p:spTree>
    <p:extLst>
      <p:ext uri="{BB962C8B-B14F-4D97-AF65-F5344CB8AC3E}">
        <p14:creationId xmlns:p14="http://schemas.microsoft.com/office/powerpoint/2010/main" val="1345076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B1A8F-44A1-4C71-A5AF-2D1D4445A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Circular mask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ADC92-D78C-44DC-B763-629350EE85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000" b="0" i="0" u="none" strike="noStrike" baseline="0" dirty="0"/>
              <a:t>A subset of the images were captured using imaging devices with a circular field of view.</a:t>
            </a:r>
          </a:p>
          <a:p>
            <a:pPr algn="l"/>
            <a:r>
              <a:rPr lang="en-US" sz="2000" b="0" i="0" u="none" strike="noStrike" baseline="0" dirty="0"/>
              <a:t>Resultant images captured using this type of device were circular in nature with black pixels filling the outer boundaries of the circle.</a:t>
            </a:r>
          </a:p>
          <a:p>
            <a:pPr algn="l"/>
            <a:r>
              <a:rPr lang="en-US" sz="2000" b="0" i="0" u="none" strike="noStrike" baseline="0" dirty="0"/>
              <a:t>These pixels were removed from the area of analysis</a:t>
            </a:r>
            <a:r>
              <a:rPr lang="en-US" sz="2000" dirty="0"/>
              <a:t>.</a:t>
            </a:r>
            <a:endParaRPr lang="en-IN" sz="2000" dirty="0"/>
          </a:p>
          <a:p>
            <a:pPr algn="l"/>
            <a:r>
              <a:rPr lang="en-IN" sz="2000" dirty="0"/>
              <a:t>Algorithm: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IN" sz="2000" dirty="0"/>
              <a:t>Create an empty image of the same size as original.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IN" sz="2000" dirty="0"/>
              <a:t>Draw a circle of a certain radius.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IN" sz="2000" dirty="0"/>
              <a:t>Perform bitwise AND operation to remove pixels outside circular area.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352136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856</TotalTime>
  <Words>332</Words>
  <Application>Microsoft Office PowerPoint</Application>
  <PresentationFormat>Widescreen</PresentationFormat>
  <Paragraphs>31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Courier New</vt:lpstr>
      <vt:lpstr>Office Theme</vt:lpstr>
      <vt:lpstr>Image Pre-processing</vt:lpstr>
      <vt:lpstr>Contrast Enhancement</vt:lpstr>
      <vt:lpstr>Hair Removal</vt:lpstr>
      <vt:lpstr>Image Segmentation</vt:lpstr>
      <vt:lpstr>Circular mask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Preprocessing</dc:title>
  <dc:creator>Sagar V L</dc:creator>
  <cp:lastModifiedBy>Sagar V L</cp:lastModifiedBy>
  <cp:revision>10</cp:revision>
  <dcterms:created xsi:type="dcterms:W3CDTF">2020-12-03T15:29:03Z</dcterms:created>
  <dcterms:modified xsi:type="dcterms:W3CDTF">2020-12-05T01:43:39Z</dcterms:modified>
</cp:coreProperties>
</file>