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2951-EE68-4CC1-BA8E-B933FB623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D219-F3B2-4FEA-B006-89391EFD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2F0D-95A9-4627-BAED-2CB1C2AC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980C-0D75-4950-90BC-751109C3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9B51-02A3-4F8C-8053-8EF3B613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0E6D-33FA-44EE-BCC3-7FB966A3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1FD8-0E1A-422D-9D22-CE23EFB1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9708-2636-4E52-B95E-B148BEE2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2AA0-34B8-444D-9604-D3112037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5065-8E79-4191-82BB-3FF96E3C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06884-0DD1-46D7-855C-7E6065B1C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910B6-2AC9-4E48-B0C8-39AADD21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646B-7573-45CC-8B6F-3A0F38FB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79C1-41CE-4D25-AAA2-071353F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D4E7-8E66-47C8-B656-A4AA8139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8241-6354-464B-8363-E214D1DB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38DF-0850-462F-B512-232DA17E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7239-BA10-40E4-A585-3478BD5D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6CCF-DC6F-4B99-A8DA-6B97078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66B-D9F4-4DF7-B9EE-220E490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BE8C-EABF-4AE0-8DB1-2FB4926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B314-D14B-432D-B921-056193DB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4EAA-8C1B-4829-BA6B-736B5A6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B6CC-9264-4E0C-870A-98C30E2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1F32-B5E5-42D0-98A6-99CDD86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73C6-10A4-4782-9050-337C3F95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195F-9DB3-48D5-9EB1-5B50EF28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4697-F34D-4AC7-BD90-89DDC3D1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0483-EAAF-40E4-AA65-9C5140D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A6F4-EDC7-4E28-A908-03C807C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F6A6-320F-47F0-A98D-B2E9868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445-0A76-42F3-81D5-9BCE8FC9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6FFE-BCDE-4777-8F51-F846A850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F5AE-91CE-4474-B697-AB5C7F7F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819E4-4059-4D75-AB71-CEA99670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06D81-9C88-4190-B652-8583C9FA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AF826-D5FA-4476-844D-DF0B8561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30643-9D5D-4A5E-8DF7-684116A1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1432A-7A2A-481D-ADC8-1D65F02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69F3-14B1-4375-9E6B-E1850A5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98B51-9B8A-41C9-9F25-EE9C791C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E8B7B-8059-4B15-BA9C-6AF3DF33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D47D7-C96F-41E0-8D88-CBA66B59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9B76F-A2D6-4999-A4D5-29A84A41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9217A-9C38-41E9-91CE-3C881182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534B-2985-40C9-98FB-294644BC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8A2-ACE3-4552-9CD2-3289385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2C7B-ECC1-4784-9C1B-A6188B71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95DE-B13E-468F-95EC-177A8848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7403B-147E-4A96-8F3B-AF15DB71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EC113-82EB-4F69-8992-3DD05CEE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1025A-0370-4EAC-B6B0-417E89E1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7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54F7-2D60-44FE-A517-5371A0E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0B359-E67C-451F-AD39-5186EB75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D1D8-461E-454B-84CC-02F7172B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B676-2831-4759-BC76-427D18F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1A32-FCC4-4157-B3FB-CB4751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7E2B-AF80-44A2-8C70-55BA409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F3711-E3DF-4D1B-B173-02C2F048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83B9-EE79-4DF8-80C6-1F7DB39F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A6A9-0D2B-457D-918A-E5E2A6EB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25F5-D3E1-4DC9-BC0D-3BBF120D4231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A1BB-3410-4017-87EF-9FFA66A2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4CB5-63C9-41F3-B6C8-B9305295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AF8E-4727-4391-9A31-AD45AFB6F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C066-0E3F-4BB8-96A3-E0F7E1CE9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Studio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8FE99-8FB2-4CBC-A396-4D8D6C097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 Internship</a:t>
            </a:r>
          </a:p>
          <a:p>
            <a:r>
              <a:rPr lang="en-US" dirty="0"/>
              <a:t>Task-2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07551-E9F1-46F4-ADEE-FC4DC658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825625"/>
            <a:ext cx="10058400" cy="4351338"/>
          </a:xfrm>
        </p:spPr>
      </p:pic>
    </p:spTree>
    <p:extLst>
      <p:ext uri="{BB962C8B-B14F-4D97-AF65-F5344CB8AC3E}">
        <p14:creationId xmlns:p14="http://schemas.microsoft.com/office/powerpoint/2010/main" val="1093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25940A-EBDE-44BB-A6FC-B6E64BF8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73" y="1825625"/>
            <a:ext cx="9933709" cy="4351338"/>
          </a:xfrm>
        </p:spPr>
      </p:pic>
    </p:spTree>
    <p:extLst>
      <p:ext uri="{BB962C8B-B14F-4D97-AF65-F5344CB8AC3E}">
        <p14:creationId xmlns:p14="http://schemas.microsoft.com/office/powerpoint/2010/main" val="2486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E2D056-6379-4E38-9B24-5238D266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340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265C40-2B5A-4F48-972B-A97B0EC6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271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Finding Vulnerabilities Report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01434-1279-45E4-A8C8-346FE22E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104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Finding Vulnerabilities Report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C1D50-5FA2-4362-ABCA-F7E9143EC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9431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Internship Studio</vt:lpstr>
      <vt:lpstr>Netsparker Found Vulnerabilities</vt:lpstr>
      <vt:lpstr>Netsparker Found Vulnerabilities</vt:lpstr>
      <vt:lpstr>Netsparker Found Vulnerabilities</vt:lpstr>
      <vt:lpstr>Netsparker Found Vulnerabilities</vt:lpstr>
      <vt:lpstr>My Finding Vulnerabilities Report</vt:lpstr>
      <vt:lpstr>My Finding Vulnerabilities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Sagar</dc:creator>
  <cp:lastModifiedBy>Sagar</cp:lastModifiedBy>
  <cp:revision>1</cp:revision>
  <dcterms:created xsi:type="dcterms:W3CDTF">2022-02-23T07:24:44Z</dcterms:created>
  <dcterms:modified xsi:type="dcterms:W3CDTF">2022-02-23T07:30:16Z</dcterms:modified>
</cp:coreProperties>
</file>