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86" r:id="rId5"/>
  </p:sldMasterIdLst>
  <p:notesMasterIdLst>
    <p:notesMasterId r:id="rId29"/>
  </p:notesMasterIdLst>
  <p:handoutMasterIdLst>
    <p:handoutMasterId r:id="rId30"/>
  </p:handoutMasterIdLst>
  <p:sldIdLst>
    <p:sldId id="295" r:id="rId6"/>
    <p:sldId id="444" r:id="rId7"/>
    <p:sldId id="585" r:id="rId8"/>
    <p:sldId id="513" r:id="rId9"/>
    <p:sldId id="567" r:id="rId10"/>
    <p:sldId id="574" r:id="rId11"/>
    <p:sldId id="568" r:id="rId12"/>
    <p:sldId id="569" r:id="rId13"/>
    <p:sldId id="570" r:id="rId14"/>
    <p:sldId id="571" r:id="rId15"/>
    <p:sldId id="572" r:id="rId16"/>
    <p:sldId id="575" r:id="rId17"/>
    <p:sldId id="576" r:id="rId18"/>
    <p:sldId id="577" r:id="rId19"/>
    <p:sldId id="578" r:id="rId20"/>
    <p:sldId id="579" r:id="rId21"/>
    <p:sldId id="580" r:id="rId22"/>
    <p:sldId id="573" r:id="rId23"/>
    <p:sldId id="581" r:id="rId24"/>
    <p:sldId id="582" r:id="rId25"/>
    <p:sldId id="583" r:id="rId26"/>
    <p:sldId id="584" r:id="rId27"/>
    <p:sldId id="455" r:id="rId28"/>
  </p:sldIdLst>
  <p:sldSz cx="12188825" cy="6858000"/>
  <p:notesSz cx="6858000" cy="9144000"/>
  <p:defaultTextStyle>
    <a:defPPr>
      <a:defRPr lang="en-US"/>
    </a:defPPr>
    <a:lvl1pPr marL="0" algn="l" defTabSz="609410" rtl="0" eaLnBrk="1" latinLnBrk="0" hangingPunct="1">
      <a:defRPr sz="2400" kern="1200">
        <a:solidFill>
          <a:schemeClr val="tx1"/>
        </a:solidFill>
        <a:latin typeface="+mn-lt"/>
        <a:ea typeface="+mn-ea"/>
        <a:cs typeface="+mn-cs"/>
      </a:defRPr>
    </a:lvl1pPr>
    <a:lvl2pPr marL="609410" algn="l" defTabSz="609410" rtl="0" eaLnBrk="1" latinLnBrk="0" hangingPunct="1">
      <a:defRPr sz="2400" kern="1200">
        <a:solidFill>
          <a:schemeClr val="tx1"/>
        </a:solidFill>
        <a:latin typeface="+mn-lt"/>
        <a:ea typeface="+mn-ea"/>
        <a:cs typeface="+mn-cs"/>
      </a:defRPr>
    </a:lvl2pPr>
    <a:lvl3pPr marL="1218823" algn="l" defTabSz="609410" rtl="0" eaLnBrk="1" latinLnBrk="0" hangingPunct="1">
      <a:defRPr sz="2400" kern="1200">
        <a:solidFill>
          <a:schemeClr val="tx1"/>
        </a:solidFill>
        <a:latin typeface="+mn-lt"/>
        <a:ea typeface="+mn-ea"/>
        <a:cs typeface="+mn-cs"/>
      </a:defRPr>
    </a:lvl3pPr>
    <a:lvl4pPr marL="1828233" algn="l" defTabSz="609410" rtl="0" eaLnBrk="1" latinLnBrk="0" hangingPunct="1">
      <a:defRPr sz="2400" kern="1200">
        <a:solidFill>
          <a:schemeClr val="tx1"/>
        </a:solidFill>
        <a:latin typeface="+mn-lt"/>
        <a:ea typeface="+mn-ea"/>
        <a:cs typeface="+mn-cs"/>
      </a:defRPr>
    </a:lvl4pPr>
    <a:lvl5pPr marL="2437643" algn="l" defTabSz="609410" rtl="0" eaLnBrk="1" latinLnBrk="0" hangingPunct="1">
      <a:defRPr sz="2400" kern="1200">
        <a:solidFill>
          <a:schemeClr val="tx1"/>
        </a:solidFill>
        <a:latin typeface="+mn-lt"/>
        <a:ea typeface="+mn-ea"/>
        <a:cs typeface="+mn-cs"/>
      </a:defRPr>
    </a:lvl5pPr>
    <a:lvl6pPr marL="3047054" algn="l" defTabSz="609410" rtl="0" eaLnBrk="1" latinLnBrk="0" hangingPunct="1">
      <a:defRPr sz="2400" kern="1200">
        <a:solidFill>
          <a:schemeClr val="tx1"/>
        </a:solidFill>
        <a:latin typeface="+mn-lt"/>
        <a:ea typeface="+mn-ea"/>
        <a:cs typeface="+mn-cs"/>
      </a:defRPr>
    </a:lvl6pPr>
    <a:lvl7pPr marL="3656463" algn="l" defTabSz="609410" rtl="0" eaLnBrk="1" latinLnBrk="0" hangingPunct="1">
      <a:defRPr sz="2400" kern="1200">
        <a:solidFill>
          <a:schemeClr val="tx1"/>
        </a:solidFill>
        <a:latin typeface="+mn-lt"/>
        <a:ea typeface="+mn-ea"/>
        <a:cs typeface="+mn-cs"/>
      </a:defRPr>
    </a:lvl7pPr>
    <a:lvl8pPr marL="4265875" algn="l" defTabSz="609410" rtl="0" eaLnBrk="1" latinLnBrk="0" hangingPunct="1">
      <a:defRPr sz="2400" kern="1200">
        <a:solidFill>
          <a:schemeClr val="tx1"/>
        </a:solidFill>
        <a:latin typeface="+mn-lt"/>
        <a:ea typeface="+mn-ea"/>
        <a:cs typeface="+mn-cs"/>
      </a:defRPr>
    </a:lvl8pPr>
    <a:lvl9pPr marL="4875285" algn="l" defTabSz="60941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1"/>
    <a:srgbClr val="F79443"/>
    <a:srgbClr val="199CFF"/>
    <a:srgbClr val="DE5E58"/>
    <a:srgbClr val="CDEAFF"/>
    <a:srgbClr val="5FEB66"/>
    <a:srgbClr val="4BFFA1"/>
    <a:srgbClr val="DA4D46"/>
    <a:srgbClr val="F8F89A"/>
    <a:srgbClr val="FEF1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319"/>
        <p:guide pos="383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  Haridoss" userId="S::yogeshraj.haridoss@yash.com::da54ab2b-7576-40b2-b328-e83ff233a3ae" providerId="AD" clId="Web-{99922933-2B07-6979-5055-63B06FDE3E33}"/>
    <pc:docChg chg="modSld">
      <pc:chgData name="Yogesh Raj  Haridoss" userId="S::yogeshraj.haridoss@yash.com::da54ab2b-7576-40b2-b328-e83ff233a3ae" providerId="AD" clId="Web-{99922933-2B07-6979-5055-63B06FDE3E33}" dt="2024-11-22T13:11:16.374" v="0" actId="1076"/>
      <pc:docMkLst>
        <pc:docMk/>
      </pc:docMkLst>
      <pc:sldChg chg="modSp">
        <pc:chgData name="Yogesh Raj  Haridoss" userId="S::yogeshraj.haridoss@yash.com::da54ab2b-7576-40b2-b328-e83ff233a3ae" providerId="AD" clId="Web-{99922933-2B07-6979-5055-63B06FDE3E33}" dt="2024-11-22T13:11:16.374" v="0" actId="1076"/>
        <pc:sldMkLst>
          <pc:docMk/>
          <pc:sldMk cId="2190096934" sldId="568"/>
        </pc:sldMkLst>
        <pc:spChg chg="mod">
          <ac:chgData name="Yogesh Raj  Haridoss" userId="S::yogeshraj.haridoss@yash.com::da54ab2b-7576-40b2-b328-e83ff233a3ae" providerId="AD" clId="Web-{99922933-2B07-6979-5055-63B06FDE3E33}" dt="2024-11-22T13:11:16.374" v="0" actId="1076"/>
          <ac:spMkLst>
            <pc:docMk/>
            <pc:sldMk cId="2190096934" sldId="568"/>
            <ac:spMk id="2" creationId="{777CC84A-161E-450A-9F69-DC2A13830D1C}"/>
          </ac:spMkLst>
        </pc:spChg>
      </pc:sldChg>
    </pc:docChg>
  </pc:docChgLst>
  <pc:docChgLst>
    <pc:chgData name="Amit Dewan" userId="390fc116-5063-4bf4-9376-634dcd0ff4a7" providerId="ADAL" clId="{C860616E-4F68-4CF2-8E3E-14A61AD758A3}"/>
    <pc:docChg chg="modSld">
      <pc:chgData name="Amit Dewan" userId="390fc116-5063-4bf4-9376-634dcd0ff4a7" providerId="ADAL" clId="{C860616E-4F68-4CF2-8E3E-14A61AD758A3}" dt="2024-10-16T05:23:33.146" v="7"/>
      <pc:docMkLst>
        <pc:docMk/>
      </pc:docMkLst>
      <pc:sldChg chg="modSp">
        <pc:chgData name="Amit Dewan" userId="390fc116-5063-4bf4-9376-634dcd0ff4a7" providerId="ADAL" clId="{C860616E-4F68-4CF2-8E3E-14A61AD758A3}" dt="2024-10-16T05:23:33.146" v="7"/>
        <pc:sldMkLst>
          <pc:docMk/>
          <pc:sldMk cId="1815517962" sldId="584"/>
        </pc:sldMkLst>
        <pc:spChg chg="mod">
          <ac:chgData name="Amit Dewan" userId="390fc116-5063-4bf4-9376-634dcd0ff4a7" providerId="ADAL" clId="{C860616E-4F68-4CF2-8E3E-14A61AD758A3}" dt="2024-10-16T05:23:33.146" v="7"/>
          <ac:spMkLst>
            <pc:docMk/>
            <pc:sldMk cId="1815517962" sldId="584"/>
            <ac:spMk id="2" creationId="{777CC84A-161E-450A-9F69-DC2A13830D1C}"/>
          </ac:spMkLst>
        </pc:spChg>
      </pc:sldChg>
    </pc:docChg>
  </pc:docChgLst>
  <pc:docChgLst>
    <pc:chgData name="Amit Dewan" userId="390fc116-5063-4bf4-9376-634dcd0ff4a7" providerId="ADAL" clId="{77C7033D-8A36-4949-8D46-AC7840B7F3FC}"/>
    <pc:docChg chg="undo custSel addSld delSld modSld">
      <pc:chgData name="Amit Dewan" userId="390fc116-5063-4bf4-9376-634dcd0ff4a7" providerId="ADAL" clId="{77C7033D-8A36-4949-8D46-AC7840B7F3FC}" dt="2024-10-01T13:23:52.702" v="2038" actId="20577"/>
      <pc:docMkLst>
        <pc:docMk/>
      </pc:docMkLst>
      <pc:sldChg chg="addSp modSp mod">
        <pc:chgData name="Amit Dewan" userId="390fc116-5063-4bf4-9376-634dcd0ff4a7" providerId="ADAL" clId="{77C7033D-8A36-4949-8D46-AC7840B7F3FC}" dt="2024-08-22T09:19:53.256" v="38" actId="1076"/>
        <pc:sldMkLst>
          <pc:docMk/>
          <pc:sldMk cId="2979622576" sldId="295"/>
        </pc:sldMkLst>
      </pc:sldChg>
      <pc:sldChg chg="modSp mod">
        <pc:chgData name="Amit Dewan" userId="390fc116-5063-4bf4-9376-634dcd0ff4a7" providerId="ADAL" clId="{77C7033D-8A36-4949-8D46-AC7840B7F3FC}" dt="2024-10-01T13:23:00.504" v="2033" actId="113"/>
        <pc:sldMkLst>
          <pc:docMk/>
          <pc:sldMk cId="3721391019" sldId="444"/>
        </pc:sldMkLst>
        <pc:spChg chg="mod">
          <ac:chgData name="Amit Dewan" userId="390fc116-5063-4bf4-9376-634dcd0ff4a7" providerId="ADAL" clId="{77C7033D-8A36-4949-8D46-AC7840B7F3FC}" dt="2024-10-01T13:23:00.504" v="2033" actId="113"/>
          <ac:spMkLst>
            <pc:docMk/>
            <pc:sldMk cId="3721391019" sldId="444"/>
            <ac:spMk id="3" creationId="{AFCB89A8-F11C-4793-8C30-2A330A31F878}"/>
          </ac:spMkLst>
        </pc:spChg>
      </pc:sldChg>
      <pc:sldChg chg="modSp mod">
        <pc:chgData name="Amit Dewan" userId="390fc116-5063-4bf4-9376-634dcd0ff4a7" providerId="ADAL" clId="{77C7033D-8A36-4949-8D46-AC7840B7F3FC}" dt="2024-09-24T11:10:14.453" v="242" actId="20577"/>
        <pc:sldMkLst>
          <pc:docMk/>
          <pc:sldMk cId="1290050040" sldId="513"/>
        </pc:sldMkLst>
        <pc:spChg chg="mod">
          <ac:chgData name="Amit Dewan" userId="390fc116-5063-4bf4-9376-634dcd0ff4a7" providerId="ADAL" clId="{77C7033D-8A36-4949-8D46-AC7840B7F3FC}" dt="2024-09-24T11:10:14.453" v="242" actId="20577"/>
          <ac:spMkLst>
            <pc:docMk/>
            <pc:sldMk cId="1290050040" sldId="513"/>
            <ac:spMk id="2" creationId="{777CC84A-161E-450A-9F69-DC2A13830D1C}"/>
          </ac:spMkLst>
        </pc:spChg>
        <pc:spChg chg="mod">
          <ac:chgData name="Amit Dewan" userId="390fc116-5063-4bf4-9376-634dcd0ff4a7" providerId="ADAL" clId="{77C7033D-8A36-4949-8D46-AC7840B7F3FC}" dt="2024-09-04T10:09:16.724" v="47"/>
          <ac:spMkLst>
            <pc:docMk/>
            <pc:sldMk cId="1290050040" sldId="513"/>
            <ac:spMk id="6" creationId="{00000000-0000-0000-0000-000000000000}"/>
          </ac:spMkLst>
        </pc:spChg>
      </pc:sldChg>
      <pc:sldChg chg="modSp mod">
        <pc:chgData name="Amit Dewan" userId="390fc116-5063-4bf4-9376-634dcd0ff4a7" providerId="ADAL" clId="{77C7033D-8A36-4949-8D46-AC7840B7F3FC}" dt="2024-09-24T11:13:24.567" v="244" actId="255"/>
        <pc:sldMkLst>
          <pc:docMk/>
          <pc:sldMk cId="3845356530" sldId="567"/>
        </pc:sldMkLst>
        <pc:spChg chg="mod">
          <ac:chgData name="Amit Dewan" userId="390fc116-5063-4bf4-9376-634dcd0ff4a7" providerId="ADAL" clId="{77C7033D-8A36-4949-8D46-AC7840B7F3FC}" dt="2024-09-04T12:19:31.795" v="106" actId="255"/>
          <ac:spMkLst>
            <pc:docMk/>
            <pc:sldMk cId="3845356530" sldId="567"/>
            <ac:spMk id="2" creationId="{777CC84A-161E-450A-9F69-DC2A13830D1C}"/>
          </ac:spMkLst>
        </pc:spChg>
        <pc:spChg chg="mod">
          <ac:chgData name="Amit Dewan" userId="390fc116-5063-4bf4-9376-634dcd0ff4a7" providerId="ADAL" clId="{77C7033D-8A36-4949-8D46-AC7840B7F3FC}" dt="2024-09-24T11:13:24.567" v="244" actId="255"/>
          <ac:spMkLst>
            <pc:docMk/>
            <pc:sldMk cId="3845356530" sldId="567"/>
            <ac:spMk id="6" creationId="{00000000-0000-0000-0000-000000000000}"/>
          </ac:spMkLst>
        </pc:spChg>
      </pc:sldChg>
      <pc:sldChg chg="modSp add mod">
        <pc:chgData name="Amit Dewan" userId="390fc116-5063-4bf4-9376-634dcd0ff4a7" providerId="ADAL" clId="{77C7033D-8A36-4949-8D46-AC7840B7F3FC}" dt="2024-09-24T11:59:07.440" v="352" actId="2711"/>
        <pc:sldMkLst>
          <pc:docMk/>
          <pc:sldMk cId="2190096934" sldId="568"/>
        </pc:sldMkLst>
        <pc:spChg chg="mod">
          <ac:chgData name="Amit Dewan" userId="390fc116-5063-4bf4-9376-634dcd0ff4a7" providerId="ADAL" clId="{77C7033D-8A36-4949-8D46-AC7840B7F3FC}" dt="2024-09-24T11:59:07.440" v="352" actId="2711"/>
          <ac:spMkLst>
            <pc:docMk/>
            <pc:sldMk cId="2190096934" sldId="568"/>
            <ac:spMk id="2" creationId="{777CC84A-161E-450A-9F69-DC2A13830D1C}"/>
          </ac:spMkLst>
        </pc:spChg>
        <pc:spChg chg="mod">
          <ac:chgData name="Amit Dewan" userId="390fc116-5063-4bf4-9376-634dcd0ff4a7" providerId="ADAL" clId="{77C7033D-8A36-4949-8D46-AC7840B7F3FC}" dt="2024-09-04T12:21:36.466" v="116" actId="20577"/>
          <ac:spMkLst>
            <pc:docMk/>
            <pc:sldMk cId="2190096934" sldId="568"/>
            <ac:spMk id="6" creationId="{00000000-0000-0000-0000-000000000000}"/>
          </ac:spMkLst>
        </pc:spChg>
      </pc:sldChg>
      <pc:sldChg chg="addSp modSp add mod">
        <pc:chgData name="Amit Dewan" userId="390fc116-5063-4bf4-9376-634dcd0ff4a7" providerId="ADAL" clId="{77C7033D-8A36-4949-8D46-AC7840B7F3FC}" dt="2024-09-24T12:00:57.489" v="357" actId="20577"/>
        <pc:sldMkLst>
          <pc:docMk/>
          <pc:sldMk cId="2527338429" sldId="569"/>
        </pc:sldMkLst>
        <pc:spChg chg="mod">
          <ac:chgData name="Amit Dewan" userId="390fc116-5063-4bf4-9376-634dcd0ff4a7" providerId="ADAL" clId="{77C7033D-8A36-4949-8D46-AC7840B7F3FC}" dt="2024-09-24T12:00:57.489" v="357" actId="20577"/>
          <ac:spMkLst>
            <pc:docMk/>
            <pc:sldMk cId="2527338429" sldId="569"/>
            <ac:spMk id="2" creationId="{777CC84A-161E-450A-9F69-DC2A13830D1C}"/>
          </ac:spMkLst>
        </pc:spChg>
        <pc:spChg chg="mod">
          <ac:chgData name="Amit Dewan" userId="390fc116-5063-4bf4-9376-634dcd0ff4a7" providerId="ADAL" clId="{77C7033D-8A36-4949-8D46-AC7840B7F3FC}" dt="2024-09-24T11:14:41.657" v="247" actId="255"/>
          <ac:spMkLst>
            <pc:docMk/>
            <pc:sldMk cId="2527338429" sldId="569"/>
            <ac:spMk id="6" creationId="{00000000-0000-0000-0000-000000000000}"/>
          </ac:spMkLst>
        </pc:spChg>
      </pc:sldChg>
      <pc:sldChg chg="addSp modSp add mod">
        <pc:chgData name="Amit Dewan" userId="390fc116-5063-4bf4-9376-634dcd0ff4a7" providerId="ADAL" clId="{77C7033D-8A36-4949-8D46-AC7840B7F3FC}" dt="2024-09-24T12:14:55.546" v="466" actId="20577"/>
        <pc:sldMkLst>
          <pc:docMk/>
          <pc:sldMk cId="2483227252" sldId="570"/>
        </pc:sldMkLst>
        <pc:spChg chg="mod">
          <ac:chgData name="Amit Dewan" userId="390fc116-5063-4bf4-9376-634dcd0ff4a7" providerId="ADAL" clId="{77C7033D-8A36-4949-8D46-AC7840B7F3FC}" dt="2024-09-24T12:14:55.546" v="466" actId="20577"/>
          <ac:spMkLst>
            <pc:docMk/>
            <pc:sldMk cId="2483227252" sldId="570"/>
            <ac:spMk id="2" creationId="{777CC84A-161E-450A-9F69-DC2A13830D1C}"/>
          </ac:spMkLst>
        </pc:spChg>
        <pc:spChg chg="mod">
          <ac:chgData name="Amit Dewan" userId="390fc116-5063-4bf4-9376-634dcd0ff4a7" providerId="ADAL" clId="{77C7033D-8A36-4949-8D46-AC7840B7F3FC}" dt="2024-09-24T12:04:42.703" v="381" actId="207"/>
          <ac:spMkLst>
            <pc:docMk/>
            <pc:sldMk cId="2483227252" sldId="570"/>
            <ac:spMk id="6" creationId="{00000000-0000-0000-0000-000000000000}"/>
          </ac:spMkLst>
        </pc:spChg>
        <pc:picChg chg="add mod">
          <ac:chgData name="Amit Dewan" userId="390fc116-5063-4bf4-9376-634dcd0ff4a7" providerId="ADAL" clId="{77C7033D-8A36-4949-8D46-AC7840B7F3FC}" dt="2024-09-24T12:14:40.380" v="464" actId="1076"/>
          <ac:picMkLst>
            <pc:docMk/>
            <pc:sldMk cId="2483227252" sldId="570"/>
            <ac:picMk id="4" creationId="{274BF3A2-A83F-929D-F7DA-A8D9BE7D4739}"/>
          </ac:picMkLst>
        </pc:picChg>
        <pc:picChg chg="add mod">
          <ac:chgData name="Amit Dewan" userId="390fc116-5063-4bf4-9376-634dcd0ff4a7" providerId="ADAL" clId="{77C7033D-8A36-4949-8D46-AC7840B7F3FC}" dt="2024-09-24T12:14:25.444" v="462" actId="14100"/>
          <ac:picMkLst>
            <pc:docMk/>
            <pc:sldMk cId="2483227252" sldId="570"/>
            <ac:picMk id="8" creationId="{C166F3C6-1B3A-AD45-8FA3-898D38562AF0}"/>
          </ac:picMkLst>
        </pc:picChg>
      </pc:sldChg>
      <pc:sldChg chg="modSp add mod">
        <pc:chgData name="Amit Dewan" userId="390fc116-5063-4bf4-9376-634dcd0ff4a7" providerId="ADAL" clId="{77C7033D-8A36-4949-8D46-AC7840B7F3FC}" dt="2024-09-24T12:28:07.439" v="720" actId="12"/>
        <pc:sldMkLst>
          <pc:docMk/>
          <pc:sldMk cId="2834422080" sldId="571"/>
        </pc:sldMkLst>
        <pc:spChg chg="mod">
          <ac:chgData name="Amit Dewan" userId="390fc116-5063-4bf4-9376-634dcd0ff4a7" providerId="ADAL" clId="{77C7033D-8A36-4949-8D46-AC7840B7F3FC}" dt="2024-09-24T12:28:07.439" v="720" actId="12"/>
          <ac:spMkLst>
            <pc:docMk/>
            <pc:sldMk cId="2834422080" sldId="571"/>
            <ac:spMk id="2" creationId="{777CC84A-161E-450A-9F69-DC2A13830D1C}"/>
          </ac:spMkLst>
        </pc:spChg>
        <pc:spChg chg="mod">
          <ac:chgData name="Amit Dewan" userId="390fc116-5063-4bf4-9376-634dcd0ff4a7" providerId="ADAL" clId="{77C7033D-8A36-4949-8D46-AC7840B7F3FC}" dt="2024-09-24T12:16:26.255" v="469" actId="2711"/>
          <ac:spMkLst>
            <pc:docMk/>
            <pc:sldMk cId="2834422080" sldId="571"/>
            <ac:spMk id="6" creationId="{00000000-0000-0000-0000-000000000000}"/>
          </ac:spMkLst>
        </pc:spChg>
      </pc:sldChg>
      <pc:sldChg chg="addSp delSp modSp add mod">
        <pc:chgData name="Amit Dewan" userId="390fc116-5063-4bf4-9376-634dcd0ff4a7" providerId="ADAL" clId="{77C7033D-8A36-4949-8D46-AC7840B7F3FC}" dt="2024-09-24T12:37:52.898" v="811" actId="1076"/>
        <pc:sldMkLst>
          <pc:docMk/>
          <pc:sldMk cId="997740482" sldId="572"/>
        </pc:sldMkLst>
        <pc:spChg chg="mod">
          <ac:chgData name="Amit Dewan" userId="390fc116-5063-4bf4-9376-634dcd0ff4a7" providerId="ADAL" clId="{77C7033D-8A36-4949-8D46-AC7840B7F3FC}" dt="2024-09-24T12:33:11.398" v="801" actId="2711"/>
          <ac:spMkLst>
            <pc:docMk/>
            <pc:sldMk cId="997740482" sldId="572"/>
            <ac:spMk id="2" creationId="{777CC84A-161E-450A-9F69-DC2A13830D1C}"/>
          </ac:spMkLst>
        </pc:spChg>
        <pc:spChg chg="mod">
          <ac:chgData name="Amit Dewan" userId="390fc116-5063-4bf4-9376-634dcd0ff4a7" providerId="ADAL" clId="{77C7033D-8A36-4949-8D46-AC7840B7F3FC}" dt="2024-09-24T12:30:46.624" v="757" actId="2711"/>
          <ac:spMkLst>
            <pc:docMk/>
            <pc:sldMk cId="997740482" sldId="572"/>
            <ac:spMk id="6" creationId="{00000000-0000-0000-0000-000000000000}"/>
          </ac:spMkLst>
        </pc:spChg>
        <pc:picChg chg="add mod">
          <ac:chgData name="Amit Dewan" userId="390fc116-5063-4bf4-9376-634dcd0ff4a7" providerId="ADAL" clId="{77C7033D-8A36-4949-8D46-AC7840B7F3FC}" dt="2024-09-24T12:37:11.503" v="809" actId="1076"/>
          <ac:picMkLst>
            <pc:docMk/>
            <pc:sldMk cId="997740482" sldId="572"/>
            <ac:picMk id="8" creationId="{2ADCE7AE-BA43-366D-1629-BDE350512267}"/>
          </ac:picMkLst>
        </pc:picChg>
        <pc:picChg chg="add mod">
          <ac:chgData name="Amit Dewan" userId="390fc116-5063-4bf4-9376-634dcd0ff4a7" providerId="ADAL" clId="{77C7033D-8A36-4949-8D46-AC7840B7F3FC}" dt="2024-09-24T12:37:52.898" v="811" actId="1076"/>
          <ac:picMkLst>
            <pc:docMk/>
            <pc:sldMk cId="997740482" sldId="572"/>
            <ac:picMk id="10" creationId="{FD19B140-5E32-156F-38C9-C8CFC21ACCEC}"/>
          </ac:picMkLst>
        </pc:picChg>
      </pc:sldChg>
      <pc:sldChg chg="modSp add mod">
        <pc:chgData name="Amit Dewan" userId="390fc116-5063-4bf4-9376-634dcd0ff4a7" providerId="ADAL" clId="{77C7033D-8A36-4949-8D46-AC7840B7F3FC}" dt="2024-09-26T10:28:01.577" v="1329" actId="20577"/>
        <pc:sldMkLst>
          <pc:docMk/>
          <pc:sldMk cId="1206742940" sldId="573"/>
        </pc:sldMkLst>
        <pc:spChg chg="mod">
          <ac:chgData name="Amit Dewan" userId="390fc116-5063-4bf4-9376-634dcd0ff4a7" providerId="ADAL" clId="{77C7033D-8A36-4949-8D46-AC7840B7F3FC}" dt="2024-09-26T10:28:01.577" v="1329" actId="20577"/>
          <ac:spMkLst>
            <pc:docMk/>
            <pc:sldMk cId="1206742940" sldId="573"/>
            <ac:spMk id="2" creationId="{777CC84A-161E-450A-9F69-DC2A13830D1C}"/>
          </ac:spMkLst>
        </pc:spChg>
        <pc:spChg chg="mod">
          <ac:chgData name="Amit Dewan" userId="390fc116-5063-4bf4-9376-634dcd0ff4a7" providerId="ADAL" clId="{77C7033D-8A36-4949-8D46-AC7840B7F3FC}" dt="2024-09-26T10:22:14.602" v="1249" actId="2711"/>
          <ac:spMkLst>
            <pc:docMk/>
            <pc:sldMk cId="1206742940" sldId="573"/>
            <ac:spMk id="6" creationId="{00000000-0000-0000-0000-000000000000}"/>
          </ac:spMkLst>
        </pc:spChg>
      </pc:sldChg>
      <pc:sldChg chg="addSp modSp add mod">
        <pc:chgData name="Amit Dewan" userId="390fc116-5063-4bf4-9376-634dcd0ff4a7" providerId="ADAL" clId="{77C7033D-8A36-4949-8D46-AC7840B7F3FC}" dt="2024-09-24T11:51:16.663" v="342" actId="255"/>
        <pc:sldMkLst>
          <pc:docMk/>
          <pc:sldMk cId="1520525195" sldId="574"/>
        </pc:sldMkLst>
        <pc:spChg chg="mod">
          <ac:chgData name="Amit Dewan" userId="390fc116-5063-4bf4-9376-634dcd0ff4a7" providerId="ADAL" clId="{77C7033D-8A36-4949-8D46-AC7840B7F3FC}" dt="2024-09-24T11:51:16.663" v="342" actId="255"/>
          <ac:spMkLst>
            <pc:docMk/>
            <pc:sldMk cId="1520525195" sldId="574"/>
            <ac:spMk id="2" creationId="{777CC84A-161E-450A-9F69-DC2A13830D1C}"/>
          </ac:spMkLst>
        </pc:spChg>
        <pc:spChg chg="mod">
          <ac:chgData name="Amit Dewan" userId="390fc116-5063-4bf4-9376-634dcd0ff4a7" providerId="ADAL" clId="{77C7033D-8A36-4949-8D46-AC7840B7F3FC}" dt="2024-09-24T11:19:14.352" v="282" actId="255"/>
          <ac:spMkLst>
            <pc:docMk/>
            <pc:sldMk cId="1520525195" sldId="574"/>
            <ac:spMk id="6" creationId="{00000000-0000-0000-0000-000000000000}"/>
          </ac:spMkLst>
        </pc:spChg>
        <pc:picChg chg="add mod">
          <ac:chgData name="Amit Dewan" userId="390fc116-5063-4bf4-9376-634dcd0ff4a7" providerId="ADAL" clId="{77C7033D-8A36-4949-8D46-AC7840B7F3FC}" dt="2024-09-24T11:51:02.611" v="341" actId="1076"/>
          <ac:picMkLst>
            <pc:docMk/>
            <pc:sldMk cId="1520525195" sldId="574"/>
            <ac:picMk id="4" creationId="{DB88B551-C541-EB72-D699-A95C6467A8C7}"/>
          </ac:picMkLst>
        </pc:picChg>
      </pc:sldChg>
      <pc:sldChg chg="modSp add mod">
        <pc:chgData name="Amit Dewan" userId="390fc116-5063-4bf4-9376-634dcd0ff4a7" providerId="ADAL" clId="{77C7033D-8A36-4949-8D46-AC7840B7F3FC}" dt="2024-09-24T12:43:51.844" v="882" actId="21"/>
        <pc:sldMkLst>
          <pc:docMk/>
          <pc:sldMk cId="2803371345" sldId="575"/>
        </pc:sldMkLst>
        <pc:spChg chg="mod">
          <ac:chgData name="Amit Dewan" userId="390fc116-5063-4bf4-9376-634dcd0ff4a7" providerId="ADAL" clId="{77C7033D-8A36-4949-8D46-AC7840B7F3FC}" dt="2024-09-24T12:43:51.844" v="882" actId="21"/>
          <ac:spMkLst>
            <pc:docMk/>
            <pc:sldMk cId="2803371345" sldId="575"/>
            <ac:spMk id="2" creationId="{777CC84A-161E-450A-9F69-DC2A13830D1C}"/>
          </ac:spMkLst>
        </pc:spChg>
        <pc:spChg chg="mod">
          <ac:chgData name="Amit Dewan" userId="390fc116-5063-4bf4-9376-634dcd0ff4a7" providerId="ADAL" clId="{77C7033D-8A36-4949-8D46-AC7840B7F3FC}" dt="2024-09-24T12:39:26.376" v="821" actId="2711"/>
          <ac:spMkLst>
            <pc:docMk/>
            <pc:sldMk cId="2803371345" sldId="575"/>
            <ac:spMk id="6" creationId="{00000000-0000-0000-0000-000000000000}"/>
          </ac:spMkLst>
        </pc:spChg>
      </pc:sldChg>
      <pc:sldChg chg="modSp add mod">
        <pc:chgData name="Amit Dewan" userId="390fc116-5063-4bf4-9376-634dcd0ff4a7" providerId="ADAL" clId="{77C7033D-8A36-4949-8D46-AC7840B7F3FC}" dt="2024-09-24T12:50:01.132" v="965" actId="12"/>
        <pc:sldMkLst>
          <pc:docMk/>
          <pc:sldMk cId="3234753276" sldId="576"/>
        </pc:sldMkLst>
        <pc:spChg chg="mod">
          <ac:chgData name="Amit Dewan" userId="390fc116-5063-4bf4-9376-634dcd0ff4a7" providerId="ADAL" clId="{77C7033D-8A36-4949-8D46-AC7840B7F3FC}" dt="2024-09-24T12:50:01.132" v="965" actId="12"/>
          <ac:spMkLst>
            <pc:docMk/>
            <pc:sldMk cId="3234753276" sldId="576"/>
            <ac:spMk id="2" creationId="{777CC84A-161E-450A-9F69-DC2A13830D1C}"/>
          </ac:spMkLst>
        </pc:spChg>
        <pc:spChg chg="mod">
          <ac:chgData name="Amit Dewan" userId="390fc116-5063-4bf4-9376-634dcd0ff4a7" providerId="ADAL" clId="{77C7033D-8A36-4949-8D46-AC7840B7F3FC}" dt="2024-09-24T12:45:36.171" v="910"/>
          <ac:spMkLst>
            <pc:docMk/>
            <pc:sldMk cId="3234753276" sldId="576"/>
            <ac:spMk id="6" creationId="{00000000-0000-0000-0000-000000000000}"/>
          </ac:spMkLst>
        </pc:spChg>
      </pc:sldChg>
      <pc:sldChg chg="modSp add mod">
        <pc:chgData name="Amit Dewan" userId="390fc116-5063-4bf4-9376-634dcd0ff4a7" providerId="ADAL" clId="{77C7033D-8A36-4949-8D46-AC7840B7F3FC}" dt="2024-09-26T10:17:07.060" v="1193" actId="255"/>
        <pc:sldMkLst>
          <pc:docMk/>
          <pc:sldMk cId="72921569" sldId="577"/>
        </pc:sldMkLst>
        <pc:spChg chg="mod">
          <ac:chgData name="Amit Dewan" userId="390fc116-5063-4bf4-9376-634dcd0ff4a7" providerId="ADAL" clId="{77C7033D-8A36-4949-8D46-AC7840B7F3FC}" dt="2024-09-26T09:53:13.940" v="1137" actId="2711"/>
          <ac:spMkLst>
            <pc:docMk/>
            <pc:sldMk cId="72921569" sldId="577"/>
            <ac:spMk id="2" creationId="{777CC84A-161E-450A-9F69-DC2A13830D1C}"/>
          </ac:spMkLst>
        </pc:spChg>
        <pc:spChg chg="mod">
          <ac:chgData name="Amit Dewan" userId="390fc116-5063-4bf4-9376-634dcd0ff4a7" providerId="ADAL" clId="{77C7033D-8A36-4949-8D46-AC7840B7F3FC}" dt="2024-09-26T10:17:07.060" v="1193" actId="255"/>
          <ac:spMkLst>
            <pc:docMk/>
            <pc:sldMk cId="72921569" sldId="577"/>
            <ac:spMk id="6" creationId="{00000000-0000-0000-0000-000000000000}"/>
          </ac:spMkLst>
        </pc:spChg>
      </pc:sldChg>
      <pc:sldChg chg="modSp add mod">
        <pc:chgData name="Amit Dewan" userId="390fc116-5063-4bf4-9376-634dcd0ff4a7" providerId="ADAL" clId="{77C7033D-8A36-4949-8D46-AC7840B7F3FC}" dt="2024-09-26T09:53:35.611" v="1138" actId="2711"/>
        <pc:sldMkLst>
          <pc:docMk/>
          <pc:sldMk cId="563179288" sldId="578"/>
        </pc:sldMkLst>
        <pc:spChg chg="mod">
          <ac:chgData name="Amit Dewan" userId="390fc116-5063-4bf4-9376-634dcd0ff4a7" providerId="ADAL" clId="{77C7033D-8A36-4949-8D46-AC7840B7F3FC}" dt="2024-09-26T09:53:35.611" v="1138" actId="2711"/>
          <ac:spMkLst>
            <pc:docMk/>
            <pc:sldMk cId="563179288" sldId="578"/>
            <ac:spMk id="2" creationId="{777CC84A-161E-450A-9F69-DC2A13830D1C}"/>
          </ac:spMkLst>
        </pc:spChg>
        <pc:spChg chg="mod">
          <ac:chgData name="Amit Dewan" userId="390fc116-5063-4bf4-9376-634dcd0ff4a7" providerId="ADAL" clId="{77C7033D-8A36-4949-8D46-AC7840B7F3FC}" dt="2024-09-24T13:06:48.808" v="1103" actId="207"/>
          <ac:spMkLst>
            <pc:docMk/>
            <pc:sldMk cId="563179288" sldId="578"/>
            <ac:spMk id="6" creationId="{00000000-0000-0000-0000-000000000000}"/>
          </ac:spMkLst>
        </pc:spChg>
      </pc:sldChg>
      <pc:sldChg chg="addSp modSp add mod">
        <pc:chgData name="Amit Dewan" userId="390fc116-5063-4bf4-9376-634dcd0ff4a7" providerId="ADAL" clId="{77C7033D-8A36-4949-8D46-AC7840B7F3FC}" dt="2024-09-26T10:16:16.974" v="1192" actId="14100"/>
        <pc:sldMkLst>
          <pc:docMk/>
          <pc:sldMk cId="1775926368" sldId="579"/>
        </pc:sldMkLst>
        <pc:spChg chg="mod">
          <ac:chgData name="Amit Dewan" userId="390fc116-5063-4bf4-9376-634dcd0ff4a7" providerId="ADAL" clId="{77C7033D-8A36-4949-8D46-AC7840B7F3FC}" dt="2024-09-26T10:14:11.091" v="1188" actId="12"/>
          <ac:spMkLst>
            <pc:docMk/>
            <pc:sldMk cId="1775926368" sldId="579"/>
            <ac:spMk id="2" creationId="{777CC84A-161E-450A-9F69-DC2A13830D1C}"/>
          </ac:spMkLst>
        </pc:spChg>
        <pc:spChg chg="mod">
          <ac:chgData name="Amit Dewan" userId="390fc116-5063-4bf4-9376-634dcd0ff4a7" providerId="ADAL" clId="{77C7033D-8A36-4949-8D46-AC7840B7F3FC}" dt="2024-09-26T10:11:18.551" v="1151" actId="20577"/>
          <ac:spMkLst>
            <pc:docMk/>
            <pc:sldMk cId="1775926368" sldId="579"/>
            <ac:spMk id="6" creationId="{00000000-0000-0000-0000-000000000000}"/>
          </ac:spMkLst>
        </pc:spChg>
        <pc:picChg chg="add mod">
          <ac:chgData name="Amit Dewan" userId="390fc116-5063-4bf4-9376-634dcd0ff4a7" providerId="ADAL" clId="{77C7033D-8A36-4949-8D46-AC7840B7F3FC}" dt="2024-09-26T10:16:16.974" v="1192" actId="14100"/>
          <ac:picMkLst>
            <pc:docMk/>
            <pc:sldMk cId="1775926368" sldId="579"/>
            <ac:picMk id="4" creationId="{55EC9B15-70C6-2E37-E51A-B5120D851045}"/>
          </ac:picMkLst>
        </pc:picChg>
      </pc:sldChg>
      <pc:sldChg chg="modSp add mod">
        <pc:chgData name="Amit Dewan" userId="390fc116-5063-4bf4-9376-634dcd0ff4a7" providerId="ADAL" clId="{77C7033D-8A36-4949-8D46-AC7840B7F3FC}" dt="2024-09-26T10:21:16.774" v="1232" actId="2711"/>
        <pc:sldMkLst>
          <pc:docMk/>
          <pc:sldMk cId="3291294343" sldId="580"/>
        </pc:sldMkLst>
        <pc:spChg chg="mod">
          <ac:chgData name="Amit Dewan" userId="390fc116-5063-4bf4-9376-634dcd0ff4a7" providerId="ADAL" clId="{77C7033D-8A36-4949-8D46-AC7840B7F3FC}" dt="2024-09-26T10:21:16.774" v="1232" actId="2711"/>
          <ac:spMkLst>
            <pc:docMk/>
            <pc:sldMk cId="3291294343" sldId="580"/>
            <ac:spMk id="2" creationId="{777CC84A-161E-450A-9F69-DC2A13830D1C}"/>
          </ac:spMkLst>
        </pc:spChg>
        <pc:spChg chg="mod">
          <ac:chgData name="Amit Dewan" userId="390fc116-5063-4bf4-9376-634dcd0ff4a7" providerId="ADAL" clId="{77C7033D-8A36-4949-8D46-AC7840B7F3FC}" dt="2024-09-26T10:19:02.520" v="1207" actId="20577"/>
          <ac:spMkLst>
            <pc:docMk/>
            <pc:sldMk cId="3291294343" sldId="580"/>
            <ac:spMk id="6" creationId="{00000000-0000-0000-0000-000000000000}"/>
          </ac:spMkLst>
        </pc:spChg>
      </pc:sldChg>
      <pc:sldChg chg="modSp add mod">
        <pc:chgData name="Amit Dewan" userId="390fc116-5063-4bf4-9376-634dcd0ff4a7" providerId="ADAL" clId="{77C7033D-8A36-4949-8D46-AC7840B7F3FC}" dt="2024-09-26T10:32:55.387" v="1389"/>
        <pc:sldMkLst>
          <pc:docMk/>
          <pc:sldMk cId="678608050" sldId="581"/>
        </pc:sldMkLst>
        <pc:spChg chg="mod">
          <ac:chgData name="Amit Dewan" userId="390fc116-5063-4bf4-9376-634dcd0ff4a7" providerId="ADAL" clId="{77C7033D-8A36-4949-8D46-AC7840B7F3FC}" dt="2024-09-26T10:32:10.635" v="1381" actId="20577"/>
          <ac:spMkLst>
            <pc:docMk/>
            <pc:sldMk cId="678608050" sldId="581"/>
            <ac:spMk id="2" creationId="{777CC84A-161E-450A-9F69-DC2A13830D1C}"/>
          </ac:spMkLst>
        </pc:spChg>
        <pc:spChg chg="mod">
          <ac:chgData name="Amit Dewan" userId="390fc116-5063-4bf4-9376-634dcd0ff4a7" providerId="ADAL" clId="{77C7033D-8A36-4949-8D46-AC7840B7F3FC}" dt="2024-09-26T10:32:55.387" v="1389"/>
          <ac:spMkLst>
            <pc:docMk/>
            <pc:sldMk cId="678608050" sldId="581"/>
            <ac:spMk id="6" creationId="{00000000-0000-0000-0000-000000000000}"/>
          </ac:spMkLst>
        </pc:spChg>
      </pc:sldChg>
      <pc:sldChg chg="addSp modSp add mod">
        <pc:chgData name="Amit Dewan" userId="390fc116-5063-4bf4-9376-634dcd0ff4a7" providerId="ADAL" clId="{77C7033D-8A36-4949-8D46-AC7840B7F3FC}" dt="2024-09-26T10:43:23.725" v="1432" actId="14100"/>
        <pc:sldMkLst>
          <pc:docMk/>
          <pc:sldMk cId="3209906811" sldId="582"/>
        </pc:sldMkLst>
        <pc:spChg chg="mod">
          <ac:chgData name="Amit Dewan" userId="390fc116-5063-4bf4-9376-634dcd0ff4a7" providerId="ADAL" clId="{77C7033D-8A36-4949-8D46-AC7840B7F3FC}" dt="2024-09-26T10:39:45.072" v="1421" actId="12"/>
          <ac:spMkLst>
            <pc:docMk/>
            <pc:sldMk cId="3209906811" sldId="582"/>
            <ac:spMk id="2" creationId="{777CC84A-161E-450A-9F69-DC2A13830D1C}"/>
          </ac:spMkLst>
        </pc:spChg>
        <pc:spChg chg="mod">
          <ac:chgData name="Amit Dewan" userId="390fc116-5063-4bf4-9376-634dcd0ff4a7" providerId="ADAL" clId="{77C7033D-8A36-4949-8D46-AC7840B7F3FC}" dt="2024-09-26T10:38:50.053" v="1416" actId="2711"/>
          <ac:spMkLst>
            <pc:docMk/>
            <pc:sldMk cId="3209906811" sldId="582"/>
            <ac:spMk id="6" creationId="{00000000-0000-0000-0000-000000000000}"/>
          </ac:spMkLst>
        </pc:spChg>
        <pc:picChg chg="add mod">
          <ac:chgData name="Amit Dewan" userId="390fc116-5063-4bf4-9376-634dcd0ff4a7" providerId="ADAL" clId="{77C7033D-8A36-4949-8D46-AC7840B7F3FC}" dt="2024-09-26T10:41:54.525" v="1426" actId="14100"/>
          <ac:picMkLst>
            <pc:docMk/>
            <pc:sldMk cId="3209906811" sldId="582"/>
            <ac:picMk id="4" creationId="{AC824225-BF43-378B-F874-D1EEDA0FED09}"/>
          </ac:picMkLst>
        </pc:picChg>
        <pc:picChg chg="add mod">
          <ac:chgData name="Amit Dewan" userId="390fc116-5063-4bf4-9376-634dcd0ff4a7" providerId="ADAL" clId="{77C7033D-8A36-4949-8D46-AC7840B7F3FC}" dt="2024-09-26T10:43:23.725" v="1432" actId="14100"/>
          <ac:picMkLst>
            <pc:docMk/>
            <pc:sldMk cId="3209906811" sldId="582"/>
            <ac:picMk id="8" creationId="{81B1210B-E2F1-05E2-0765-AE9AB2E2CE40}"/>
          </ac:picMkLst>
        </pc:picChg>
      </pc:sldChg>
      <pc:sldChg chg="addSp modSp add mod">
        <pc:chgData name="Amit Dewan" userId="390fc116-5063-4bf4-9376-634dcd0ff4a7" providerId="ADAL" clId="{77C7033D-8A36-4949-8D46-AC7840B7F3FC}" dt="2024-09-26T11:09:22.673" v="1546" actId="14100"/>
        <pc:sldMkLst>
          <pc:docMk/>
          <pc:sldMk cId="2264010924" sldId="583"/>
        </pc:sldMkLst>
        <pc:spChg chg="mod">
          <ac:chgData name="Amit Dewan" userId="390fc116-5063-4bf4-9376-634dcd0ff4a7" providerId="ADAL" clId="{77C7033D-8A36-4949-8D46-AC7840B7F3FC}" dt="2024-09-26T11:09:01.093" v="1543" actId="14100"/>
          <ac:spMkLst>
            <pc:docMk/>
            <pc:sldMk cId="2264010924" sldId="583"/>
            <ac:spMk id="2" creationId="{777CC84A-161E-450A-9F69-DC2A13830D1C}"/>
          </ac:spMkLst>
        </pc:spChg>
        <pc:spChg chg="mod">
          <ac:chgData name="Amit Dewan" userId="390fc116-5063-4bf4-9376-634dcd0ff4a7" providerId="ADAL" clId="{77C7033D-8A36-4949-8D46-AC7840B7F3FC}" dt="2024-09-26T10:45:26.790" v="1457" actId="14100"/>
          <ac:spMkLst>
            <pc:docMk/>
            <pc:sldMk cId="2264010924" sldId="583"/>
            <ac:spMk id="6" creationId="{00000000-0000-0000-0000-000000000000}"/>
          </ac:spMkLst>
        </pc:spChg>
        <pc:picChg chg="add mod">
          <ac:chgData name="Amit Dewan" userId="390fc116-5063-4bf4-9376-634dcd0ff4a7" providerId="ADAL" clId="{77C7033D-8A36-4949-8D46-AC7840B7F3FC}" dt="2024-09-26T11:09:22.673" v="1546" actId="14100"/>
          <ac:picMkLst>
            <pc:docMk/>
            <pc:sldMk cId="2264010924" sldId="583"/>
            <ac:picMk id="4" creationId="{C405081C-AAA4-B354-202C-6CEEA9DAC779}"/>
          </ac:picMkLst>
        </pc:picChg>
      </pc:sldChg>
      <pc:sldChg chg="addSp delSp modSp add mod">
        <pc:chgData name="Amit Dewan" userId="390fc116-5063-4bf4-9376-634dcd0ff4a7" providerId="ADAL" clId="{77C7033D-8A36-4949-8D46-AC7840B7F3FC}" dt="2024-10-01T12:22:36.629" v="1907" actId="2711"/>
        <pc:sldMkLst>
          <pc:docMk/>
          <pc:sldMk cId="1815517962" sldId="584"/>
        </pc:sldMkLst>
        <pc:spChg chg="mod">
          <ac:chgData name="Amit Dewan" userId="390fc116-5063-4bf4-9376-634dcd0ff4a7" providerId="ADAL" clId="{77C7033D-8A36-4949-8D46-AC7840B7F3FC}" dt="2024-10-01T12:22:36.629" v="1907" actId="2711"/>
          <ac:spMkLst>
            <pc:docMk/>
            <pc:sldMk cId="1815517962" sldId="584"/>
            <ac:spMk id="2" creationId="{777CC84A-161E-450A-9F69-DC2A13830D1C}"/>
          </ac:spMkLst>
        </pc:spChg>
        <pc:spChg chg="mod">
          <ac:chgData name="Amit Dewan" userId="390fc116-5063-4bf4-9376-634dcd0ff4a7" providerId="ADAL" clId="{77C7033D-8A36-4949-8D46-AC7840B7F3FC}" dt="2024-09-26T11:13:39.683" v="1581" actId="20577"/>
          <ac:spMkLst>
            <pc:docMk/>
            <pc:sldMk cId="1815517962" sldId="584"/>
            <ac:spMk id="6" creationId="{00000000-0000-0000-0000-000000000000}"/>
          </ac:spMkLst>
        </pc:spChg>
        <pc:picChg chg="add mod">
          <ac:chgData name="Amit Dewan" userId="390fc116-5063-4bf4-9376-634dcd0ff4a7" providerId="ADAL" clId="{77C7033D-8A36-4949-8D46-AC7840B7F3FC}" dt="2024-09-27T10:24:19.987" v="1858" actId="14100"/>
          <ac:picMkLst>
            <pc:docMk/>
            <pc:sldMk cId="1815517962" sldId="584"/>
            <ac:picMk id="7" creationId="{50D08E69-C000-FCD0-7968-748A229A6F6C}"/>
          </ac:picMkLst>
        </pc:picChg>
        <pc:picChg chg="add mod">
          <ac:chgData name="Amit Dewan" userId="390fc116-5063-4bf4-9376-634dcd0ff4a7" providerId="ADAL" clId="{77C7033D-8A36-4949-8D46-AC7840B7F3FC}" dt="2024-09-27T10:28:17.461" v="1889" actId="14100"/>
          <ac:picMkLst>
            <pc:docMk/>
            <pc:sldMk cId="1815517962" sldId="584"/>
            <ac:picMk id="9" creationId="{1775711E-572A-C482-1C8D-24C6E340052E}"/>
          </ac:picMkLst>
        </pc:picChg>
      </pc:sldChg>
      <pc:sldChg chg="modSp add mod">
        <pc:chgData name="Amit Dewan" userId="390fc116-5063-4bf4-9376-634dcd0ff4a7" providerId="ADAL" clId="{77C7033D-8A36-4949-8D46-AC7840B7F3FC}" dt="2024-10-01T13:23:52.702" v="2038" actId="20577"/>
        <pc:sldMkLst>
          <pc:docMk/>
          <pc:sldMk cId="497776019" sldId="585"/>
        </pc:sldMkLst>
        <pc:spChg chg="mod">
          <ac:chgData name="Amit Dewan" userId="390fc116-5063-4bf4-9376-634dcd0ff4a7" providerId="ADAL" clId="{77C7033D-8A36-4949-8D46-AC7840B7F3FC}" dt="2024-10-01T13:23:52.702" v="2038" actId="20577"/>
          <ac:spMkLst>
            <pc:docMk/>
            <pc:sldMk cId="497776019" sldId="585"/>
            <ac:spMk id="3" creationId="{AFCB89A8-F11C-4793-8C30-2A330A31F878}"/>
          </ac:spMkLst>
        </pc:spChg>
      </pc:sldChg>
    </pc:docChg>
  </pc:docChgLst>
  <pc:docChgLst>
    <pc:chgData name="Yogesh Raj  Haridoss" userId="S::yogeshraj.haridoss@yash.com::da54ab2b-7576-40b2-b328-e83ff233a3ae" providerId="AD" clId="Web-{E147E26E-1E8B-655E-1D16-3C59E4EBD0BB}"/>
    <pc:docChg chg="modSld">
      <pc:chgData name="Yogesh Raj  Haridoss" userId="S::yogeshraj.haridoss@yash.com::da54ab2b-7576-40b2-b328-e83ff233a3ae" providerId="AD" clId="Web-{E147E26E-1E8B-655E-1D16-3C59E4EBD0BB}" dt="2024-11-21T11:25:37.155" v="5" actId="20577"/>
      <pc:docMkLst>
        <pc:docMk/>
      </pc:docMkLst>
      <pc:sldChg chg="modSp">
        <pc:chgData name="Yogesh Raj  Haridoss" userId="S::yogeshraj.haridoss@yash.com::da54ab2b-7576-40b2-b328-e83ff233a3ae" providerId="AD" clId="Web-{E147E26E-1E8B-655E-1D16-3C59E4EBD0BB}" dt="2024-11-21T11:25:37.155" v="5" actId="20577"/>
        <pc:sldMkLst>
          <pc:docMk/>
          <pc:sldMk cId="3845356530" sldId="567"/>
        </pc:sldMkLst>
        <pc:spChg chg="mod">
          <ac:chgData name="Yogesh Raj  Haridoss" userId="S::yogeshraj.haridoss@yash.com::da54ab2b-7576-40b2-b328-e83ff233a3ae" providerId="AD" clId="Web-{E147E26E-1E8B-655E-1D16-3C59E4EBD0BB}" dt="2024-11-21T11:25:37.155" v="5" actId="20577"/>
          <ac:spMkLst>
            <pc:docMk/>
            <pc:sldMk cId="3845356530" sldId="567"/>
            <ac:spMk id="2" creationId="{777CC84A-161E-450A-9F69-DC2A13830D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11116F-C964-A842-8C0B-A3EC71278A5B}" type="datetimeFigureOut">
              <a:rPr lang="en-US" smtClean="0"/>
              <a:pPr/>
              <a:t>11/25/2024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77A3D5F-FCE8-7045-A9AB-B2A73CB409E1}" type="slidenum">
              <a:rPr lang="en-US" smtClean="0"/>
              <a:pPr/>
              <a:t>‹#›</a:t>
            </a:fld>
            <a:endParaRPr lang="en-US"/>
          </a:p>
        </p:txBody>
      </p:sp>
    </p:spTree>
    <p:extLst>
      <p:ext uri="{BB962C8B-B14F-4D97-AF65-F5344CB8AC3E}">
        <p14:creationId xmlns:p14="http://schemas.microsoft.com/office/powerpoint/2010/main" val="19098602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D22DC-3AA2-FD46-BFD6-DC46E9E9B760}" type="datetimeFigureOut">
              <a:rPr lang="en-US" smtClean="0"/>
              <a:pPr/>
              <a:t>11/25/2024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7E365E-E4E3-CE44-A987-7FC63394D273}" type="slidenum">
              <a:rPr lang="en-US" smtClean="0"/>
              <a:pPr/>
              <a:t>‹#›</a:t>
            </a:fld>
            <a:endParaRPr lang="en-US"/>
          </a:p>
        </p:txBody>
      </p:sp>
    </p:spTree>
    <p:extLst>
      <p:ext uri="{BB962C8B-B14F-4D97-AF65-F5344CB8AC3E}">
        <p14:creationId xmlns:p14="http://schemas.microsoft.com/office/powerpoint/2010/main" val="570457988"/>
      </p:ext>
    </p:extLst>
  </p:cSld>
  <p:clrMap bg1="lt1" tx1="dk1" bg2="lt2" tx2="dk2" accent1="accent1" accent2="accent2" accent3="accent3" accent4="accent4" accent5="accent5" accent6="accent6" hlink="hlink" folHlink="folHlink"/>
  <p:hf hdr="0" ftr="0" dt="0"/>
  <p:notesStyle>
    <a:lvl1pPr marL="0" algn="l" defTabSz="609410" rtl="0" eaLnBrk="1" latinLnBrk="0" hangingPunct="1">
      <a:defRPr sz="1500" kern="1200">
        <a:solidFill>
          <a:schemeClr val="tx1"/>
        </a:solidFill>
        <a:latin typeface="+mn-lt"/>
        <a:ea typeface="+mn-ea"/>
        <a:cs typeface="+mn-cs"/>
      </a:defRPr>
    </a:lvl1pPr>
    <a:lvl2pPr marL="609410" algn="l" defTabSz="609410" rtl="0" eaLnBrk="1" latinLnBrk="0" hangingPunct="1">
      <a:defRPr sz="1500" kern="1200">
        <a:solidFill>
          <a:schemeClr val="tx1"/>
        </a:solidFill>
        <a:latin typeface="+mn-lt"/>
        <a:ea typeface="+mn-ea"/>
        <a:cs typeface="+mn-cs"/>
      </a:defRPr>
    </a:lvl2pPr>
    <a:lvl3pPr marL="1218823" algn="l" defTabSz="609410" rtl="0" eaLnBrk="1" latinLnBrk="0" hangingPunct="1">
      <a:defRPr sz="1500" kern="1200">
        <a:solidFill>
          <a:schemeClr val="tx1"/>
        </a:solidFill>
        <a:latin typeface="+mn-lt"/>
        <a:ea typeface="+mn-ea"/>
        <a:cs typeface="+mn-cs"/>
      </a:defRPr>
    </a:lvl3pPr>
    <a:lvl4pPr marL="1828233" algn="l" defTabSz="609410" rtl="0" eaLnBrk="1" latinLnBrk="0" hangingPunct="1">
      <a:defRPr sz="1500" kern="1200">
        <a:solidFill>
          <a:schemeClr val="tx1"/>
        </a:solidFill>
        <a:latin typeface="+mn-lt"/>
        <a:ea typeface="+mn-ea"/>
        <a:cs typeface="+mn-cs"/>
      </a:defRPr>
    </a:lvl4pPr>
    <a:lvl5pPr marL="2437643" algn="l" defTabSz="609410" rtl="0" eaLnBrk="1" latinLnBrk="0" hangingPunct="1">
      <a:defRPr sz="1500" kern="1200">
        <a:solidFill>
          <a:schemeClr val="tx1"/>
        </a:solidFill>
        <a:latin typeface="+mn-lt"/>
        <a:ea typeface="+mn-ea"/>
        <a:cs typeface="+mn-cs"/>
      </a:defRPr>
    </a:lvl5pPr>
    <a:lvl6pPr marL="3047054" algn="l" defTabSz="609410" rtl="0" eaLnBrk="1" latinLnBrk="0" hangingPunct="1">
      <a:defRPr sz="1500" kern="1200">
        <a:solidFill>
          <a:schemeClr val="tx1"/>
        </a:solidFill>
        <a:latin typeface="+mn-lt"/>
        <a:ea typeface="+mn-ea"/>
        <a:cs typeface="+mn-cs"/>
      </a:defRPr>
    </a:lvl6pPr>
    <a:lvl7pPr marL="3656463" algn="l" defTabSz="609410" rtl="0" eaLnBrk="1" latinLnBrk="0" hangingPunct="1">
      <a:defRPr sz="1500" kern="1200">
        <a:solidFill>
          <a:schemeClr val="tx1"/>
        </a:solidFill>
        <a:latin typeface="+mn-lt"/>
        <a:ea typeface="+mn-ea"/>
        <a:cs typeface="+mn-cs"/>
      </a:defRPr>
    </a:lvl7pPr>
    <a:lvl8pPr marL="4265875" algn="l" defTabSz="609410" rtl="0" eaLnBrk="1" latinLnBrk="0" hangingPunct="1">
      <a:defRPr sz="1500" kern="1200">
        <a:solidFill>
          <a:schemeClr val="tx1"/>
        </a:solidFill>
        <a:latin typeface="+mn-lt"/>
        <a:ea typeface="+mn-ea"/>
        <a:cs typeface="+mn-cs"/>
      </a:defRPr>
    </a:lvl8pPr>
    <a:lvl9pPr marL="4875285" algn="l" defTabSz="60941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Rectangle 5"/>
          <p:cNvSpPr/>
          <p:nvPr/>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a:p>
        </p:txBody>
      </p:sp>
      <p:sp>
        <p:nvSpPr>
          <p:cNvPr id="39" name="Rectangle 38"/>
          <p:cNvSpPr/>
          <p:nvPr userDrawn="1"/>
        </p:nvSpPr>
        <p:spPr>
          <a:xfrm>
            <a:off x="2225" y="3"/>
            <a:ext cx="12188952" cy="231172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a:p>
        </p:txBody>
      </p:sp>
      <p:pic>
        <p:nvPicPr>
          <p:cNvPr id="40" name="Picture 3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cxnSp>
        <p:nvCxnSpPr>
          <p:cNvPr id="50" name="Straight Connector 49"/>
          <p:cNvCxnSpPr/>
          <p:nvPr/>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35" name="Text Placeholder 34"/>
          <p:cNvSpPr>
            <a:spLocks noGrp="1"/>
          </p:cNvSpPr>
          <p:nvPr>
            <p:ph type="body" sz="quarter" idx="13" hasCustomPrompt="1"/>
          </p:nvPr>
        </p:nvSpPr>
        <p:spPr>
          <a:xfrm>
            <a:off x="5765664" y="877888"/>
            <a:ext cx="5014418" cy="825836"/>
          </a:xfrm>
          <a:prstGeom prst="rect">
            <a:avLst/>
          </a:prstGeom>
        </p:spPr>
        <p:txBody>
          <a:bodyPr lIns="0" anchor="ctr">
            <a:normAutofit/>
          </a:bodyPr>
          <a:lstStyle>
            <a:lvl1pPr marL="0" indent="0">
              <a:buNone/>
              <a:defRPr sz="3200" b="1" baseline="0">
                <a:solidFill>
                  <a:schemeClr val="accent2"/>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TITLE</a:t>
            </a:r>
            <a:endParaRPr lang="en-IN"/>
          </a:p>
        </p:txBody>
      </p:sp>
      <p:sp>
        <p:nvSpPr>
          <p:cNvPr id="36" name="Text Placeholder 34"/>
          <p:cNvSpPr>
            <a:spLocks noGrp="1"/>
          </p:cNvSpPr>
          <p:nvPr>
            <p:ph type="body" sz="quarter" idx="14" hasCustomPrompt="1"/>
          </p:nvPr>
        </p:nvSpPr>
        <p:spPr>
          <a:xfrm>
            <a:off x="5765664" y="1798977"/>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Presenter Name and Designation</a:t>
            </a:r>
            <a:endParaRPr lang="en-IN"/>
          </a:p>
        </p:txBody>
      </p:sp>
      <p:sp>
        <p:nvSpPr>
          <p:cNvPr id="53" name="Text Placeholder 34"/>
          <p:cNvSpPr>
            <a:spLocks noGrp="1"/>
          </p:cNvSpPr>
          <p:nvPr>
            <p:ph type="body" sz="quarter" idx="15" hasCustomPrompt="1"/>
          </p:nvPr>
        </p:nvSpPr>
        <p:spPr>
          <a:xfrm>
            <a:off x="5765664" y="2701925"/>
            <a:ext cx="5009182" cy="339388"/>
          </a:xfrm>
          <a:prstGeom prst="rect">
            <a:avLst/>
          </a:prstGeom>
        </p:spPr>
        <p:txBody>
          <a:bodyPr anchor="ctr"/>
          <a:lstStyle>
            <a:lvl1pPr marL="0" indent="0">
              <a:buNone/>
              <a:defRPr sz="18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Time and Date</a:t>
            </a:r>
            <a:endParaRPr lang="en-IN"/>
          </a:p>
        </p:txBody>
      </p:sp>
      <p:cxnSp>
        <p:nvCxnSpPr>
          <p:cNvPr id="71" name="Straight Connector 70"/>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102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541487" y="514215"/>
            <a:ext cx="4060402" cy="27818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userDrawn="1"/>
        </p:nvSpPr>
        <p:spPr>
          <a:xfrm>
            <a:off x="375621" y="6489810"/>
            <a:ext cx="8125883" cy="276987"/>
          </a:xfrm>
          <a:prstGeom prst="rect">
            <a:avLst/>
          </a:prstGeom>
        </p:spPr>
        <p:txBody>
          <a:bodyPr lIns="91427" tIns="45714" rIns="91427" bIns="45714">
            <a:spAutoFit/>
          </a:bodyPr>
          <a:lstStyle/>
          <a:p>
            <a:pPr algn="l"/>
            <a:r>
              <a:rPr lang="en-US" sz="1200">
                <a:solidFill>
                  <a:schemeClr val="tx1">
                    <a:lumMod val="75000"/>
                  </a:schemeClr>
                </a:solidFill>
                <a:latin typeface="+mj-lt"/>
              </a:rPr>
              <a:t>© 2024  YASH Technologies | www.yash.com | Confidential</a:t>
            </a:r>
            <a:endParaRPr lang="en-IN" sz="1200">
              <a:solidFill>
                <a:schemeClr val="tx1">
                  <a:lumMod val="75000"/>
                </a:schemeClr>
              </a:solidFill>
              <a:latin typeface="+mj-lt"/>
            </a:endParaRPr>
          </a:p>
        </p:txBody>
      </p:sp>
    </p:spTree>
    <p:extLst>
      <p:ext uri="{BB962C8B-B14F-4D97-AF65-F5344CB8AC3E}">
        <p14:creationId xmlns:p14="http://schemas.microsoft.com/office/powerpoint/2010/main" val="2912641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8" name="Straight Connector 7"/>
          <p:cNvCxnSpPr/>
          <p:nvPr userDrawn="1"/>
        </p:nvCxnSpPr>
        <p:spPr>
          <a:xfrm>
            <a:off x="568657" y="687394"/>
            <a:ext cx="1142772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ext Placeholder 34"/>
          <p:cNvSpPr>
            <a:spLocks noGrp="1"/>
          </p:cNvSpPr>
          <p:nvPr>
            <p:ph type="body" sz="quarter" idx="14" hasCustomPrompt="1"/>
          </p:nvPr>
        </p:nvSpPr>
        <p:spPr>
          <a:xfrm>
            <a:off x="614151" y="1102937"/>
            <a:ext cx="5009182" cy="339388"/>
          </a:xfrm>
          <a:prstGeom prst="rect">
            <a:avLst/>
          </a:prstGeom>
        </p:spPr>
        <p:txBody>
          <a:bodyPr anchor="ctr">
            <a:noAutofit/>
          </a:bodyPr>
          <a:lstStyle>
            <a:lvl1pPr marL="0" indent="0">
              <a:buNone/>
              <a:defRPr sz="2400" b="0" baseline="0">
                <a:solidFill>
                  <a:schemeClr val="accent6">
                    <a:lumMod val="75000"/>
                  </a:schemeClr>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Put Great Subtitle Here</a:t>
            </a:r>
            <a:endParaRPr lang="en-IN"/>
          </a:p>
        </p:txBody>
      </p:sp>
    </p:spTree>
    <p:extLst>
      <p:ext uri="{BB962C8B-B14F-4D97-AF65-F5344CB8AC3E}">
        <p14:creationId xmlns:p14="http://schemas.microsoft.com/office/powerpoint/2010/main" val="139015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8" name="Rectangle 17"/>
          <p:cNvSpPr/>
          <p:nvPr userDrawn="1"/>
        </p:nvSpPr>
        <p:spPr>
          <a:xfrm>
            <a:off x="2225" y="1"/>
            <a:ext cx="12188952" cy="17852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956" y="2336292"/>
            <a:ext cx="12185218" cy="4521708"/>
          </a:xfrm>
          <a:prstGeom prst="rect">
            <a:avLst/>
          </a:prstGeom>
        </p:spPr>
      </p:pic>
      <p:sp>
        <p:nvSpPr>
          <p:cNvPr id="35" name="Text Placeholder 34"/>
          <p:cNvSpPr>
            <a:spLocks noGrp="1"/>
          </p:cNvSpPr>
          <p:nvPr>
            <p:ph type="body" sz="quarter" idx="13" hasCustomPrompt="1"/>
          </p:nvPr>
        </p:nvSpPr>
        <p:spPr>
          <a:xfrm>
            <a:off x="5607052" y="1372341"/>
            <a:ext cx="5804008" cy="825836"/>
          </a:xfrm>
          <a:prstGeom prst="rect">
            <a:avLst/>
          </a:prstGeom>
        </p:spPr>
        <p:txBody>
          <a:bodyPr lIns="0" anchor="ctr"/>
          <a:lstStyle>
            <a:lvl1pPr marL="0" indent="0">
              <a:buNone/>
              <a:defRPr sz="2900" b="1">
                <a:solidFill>
                  <a:schemeClr val="tx1"/>
                </a:solidFill>
                <a:latin typeface="+mj-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THANK YOU</a:t>
            </a:r>
            <a:endParaRPr lang="en-IN"/>
          </a:p>
        </p:txBody>
      </p:sp>
      <p:sp>
        <p:nvSpPr>
          <p:cNvPr id="36" name="Text Placeholder 34"/>
          <p:cNvSpPr>
            <a:spLocks noGrp="1"/>
          </p:cNvSpPr>
          <p:nvPr>
            <p:ph type="body" sz="quarter" idx="14" hasCustomPrompt="1"/>
          </p:nvPr>
        </p:nvSpPr>
        <p:spPr>
          <a:xfrm>
            <a:off x="5614424" y="2293426"/>
            <a:ext cx="5797948" cy="339388"/>
          </a:xfrm>
          <a:prstGeom prst="rect">
            <a:avLst/>
          </a:prstGeom>
        </p:spPr>
        <p:txBody>
          <a:bodyPr anchor="ctr"/>
          <a:lstStyle>
            <a:lvl1pPr marL="0" indent="0">
              <a:buNone/>
              <a:defRPr sz="1800" baseline="0">
                <a:solidFill>
                  <a:schemeClr val="tx1"/>
                </a:solidFill>
                <a:latin typeface="+mn-lt"/>
                <a:ea typeface="Tahoma" panose="020B0604030504040204" pitchFamily="34" charset="0"/>
                <a:cs typeface="Tahoma" panose="020B0604030504040204" pitchFamily="34" charset="0"/>
              </a:defRPr>
            </a:lvl1pPr>
            <a:lvl2pPr marL="609365" indent="0">
              <a:buNone/>
              <a:defRPr sz="2700">
                <a:solidFill>
                  <a:schemeClr val="bg1"/>
                </a:solidFill>
                <a:latin typeface="Tahoma" panose="020B0604030504040204" pitchFamily="34" charset="0"/>
                <a:ea typeface="Tahoma" panose="020B0604030504040204" pitchFamily="34" charset="0"/>
                <a:cs typeface="Tahoma" panose="020B0604030504040204" pitchFamily="34" charset="0"/>
              </a:defRPr>
            </a:lvl2pPr>
            <a:lvl3pPr marL="1218729" indent="0">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3pPr>
            <a:lvl4pPr marL="1828095"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4pPr>
            <a:lvl5pPr marL="2437459" indent="0">
              <a:buNone/>
              <a:defRPr sz="2200">
                <a:solidFill>
                  <a:schemeClr val="bg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Name &amp; Designation</a:t>
            </a:r>
            <a:endParaRPr lang="en-IN"/>
          </a:p>
        </p:txBody>
      </p:sp>
      <p:grpSp>
        <p:nvGrpSpPr>
          <p:cNvPr id="14" name="Group 13"/>
          <p:cNvGrpSpPr/>
          <p:nvPr userDrawn="1"/>
        </p:nvGrpSpPr>
        <p:grpSpPr>
          <a:xfrm>
            <a:off x="6509897" y="4529507"/>
            <a:ext cx="1762126" cy="431800"/>
            <a:chOff x="5213350" y="3213100"/>
            <a:chExt cx="1762125" cy="431800"/>
          </a:xfrm>
        </p:grpSpPr>
        <p:sp>
          <p:nvSpPr>
            <p:cNvPr id="7" name="Freeform 5"/>
            <p:cNvSpPr>
              <a:spLocks/>
            </p:cNvSpPr>
            <p:nvPr userDrawn="1"/>
          </p:nvSpPr>
          <p:spPr bwMode="auto">
            <a:xfrm>
              <a:off x="5878513" y="3213100"/>
              <a:ext cx="431800" cy="431800"/>
            </a:xfrm>
            <a:custGeom>
              <a:avLst/>
              <a:gdLst>
                <a:gd name="T0" fmla="*/ 2247 w 4078"/>
                <a:gd name="T1" fmla="*/ 4070 h 4080"/>
                <a:gd name="T2" fmla="*/ 2549 w 4078"/>
                <a:gd name="T3" fmla="*/ 4015 h 4080"/>
                <a:gd name="T4" fmla="*/ 2833 w 4078"/>
                <a:gd name="T5" fmla="*/ 3920 h 4080"/>
                <a:gd name="T6" fmla="*/ 3096 w 4078"/>
                <a:gd name="T7" fmla="*/ 3784 h 4080"/>
                <a:gd name="T8" fmla="*/ 3336 w 4078"/>
                <a:gd name="T9" fmla="*/ 3615 h 4080"/>
                <a:gd name="T10" fmla="*/ 3548 w 4078"/>
                <a:gd name="T11" fmla="*/ 3412 h 4080"/>
                <a:gd name="T12" fmla="*/ 3730 w 4078"/>
                <a:gd name="T13" fmla="*/ 3181 h 4080"/>
                <a:gd name="T14" fmla="*/ 3877 w 4078"/>
                <a:gd name="T15" fmla="*/ 2924 h 4080"/>
                <a:gd name="T16" fmla="*/ 3986 w 4078"/>
                <a:gd name="T17" fmla="*/ 2646 h 4080"/>
                <a:gd name="T18" fmla="*/ 4055 w 4078"/>
                <a:gd name="T19" fmla="*/ 2351 h 4080"/>
                <a:gd name="T20" fmla="*/ 4078 w 4078"/>
                <a:gd name="T21" fmla="*/ 2039 h 4080"/>
                <a:gd name="T22" fmla="*/ 4055 w 4078"/>
                <a:gd name="T23" fmla="*/ 1729 h 4080"/>
                <a:gd name="T24" fmla="*/ 3986 w 4078"/>
                <a:gd name="T25" fmla="*/ 1434 h 4080"/>
                <a:gd name="T26" fmla="*/ 3877 w 4078"/>
                <a:gd name="T27" fmla="*/ 1156 h 4080"/>
                <a:gd name="T28" fmla="*/ 3730 w 4078"/>
                <a:gd name="T29" fmla="*/ 899 h 4080"/>
                <a:gd name="T30" fmla="*/ 3548 w 4078"/>
                <a:gd name="T31" fmla="*/ 668 h 4080"/>
                <a:gd name="T32" fmla="*/ 3336 w 4078"/>
                <a:gd name="T33" fmla="*/ 465 h 4080"/>
                <a:gd name="T34" fmla="*/ 3096 w 4078"/>
                <a:gd name="T35" fmla="*/ 296 h 4080"/>
                <a:gd name="T36" fmla="*/ 2833 w 4078"/>
                <a:gd name="T37" fmla="*/ 160 h 4080"/>
                <a:gd name="T38" fmla="*/ 2549 w 4078"/>
                <a:gd name="T39" fmla="*/ 65 h 4080"/>
                <a:gd name="T40" fmla="*/ 2247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3 w 4078"/>
                <a:gd name="T59" fmla="*/ 1339 h 4080"/>
                <a:gd name="T60" fmla="*/ 41 w 4078"/>
                <a:gd name="T61" fmla="*/ 1629 h 4080"/>
                <a:gd name="T62" fmla="*/ 2 w 4078"/>
                <a:gd name="T63" fmla="*/ 1935 h 4080"/>
                <a:gd name="T64" fmla="*/ 11 w 4078"/>
                <a:gd name="T65" fmla="*/ 2249 h 4080"/>
                <a:gd name="T66" fmla="*/ 64 w 4078"/>
                <a:gd name="T67" fmla="*/ 2550 h 4080"/>
                <a:gd name="T68" fmla="*/ 161 w 4078"/>
                <a:gd name="T69" fmla="*/ 2834 h 4080"/>
                <a:gd name="T70" fmla="*/ 295 w 4078"/>
                <a:gd name="T71" fmla="*/ 3098 h 4080"/>
                <a:gd name="T72" fmla="*/ 466 w 4078"/>
                <a:gd name="T73" fmla="*/ 3338 h 4080"/>
                <a:gd name="T74" fmla="*/ 668 w 4078"/>
                <a:gd name="T75" fmla="*/ 3550 h 4080"/>
                <a:gd name="T76" fmla="*/ 898 w 4078"/>
                <a:gd name="T77" fmla="*/ 3731 h 4080"/>
                <a:gd name="T78" fmla="*/ 1154 w 4078"/>
                <a:gd name="T79" fmla="*/ 3879 h 4080"/>
                <a:gd name="T80" fmla="*/ 1432 w 4078"/>
                <a:gd name="T81" fmla="*/ 3988 h 4080"/>
                <a:gd name="T82" fmla="*/ 1729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7" y="4070"/>
                  </a:lnTo>
                  <a:lnTo>
                    <a:pt x="2349" y="4056"/>
                  </a:lnTo>
                  <a:lnTo>
                    <a:pt x="2450" y="4038"/>
                  </a:lnTo>
                  <a:lnTo>
                    <a:pt x="2549" y="4015"/>
                  </a:lnTo>
                  <a:lnTo>
                    <a:pt x="2646" y="3988"/>
                  </a:lnTo>
                  <a:lnTo>
                    <a:pt x="2740" y="3956"/>
                  </a:lnTo>
                  <a:lnTo>
                    <a:pt x="2833" y="3920"/>
                  </a:lnTo>
                  <a:lnTo>
                    <a:pt x="2922" y="3879"/>
                  </a:lnTo>
                  <a:lnTo>
                    <a:pt x="3011" y="3834"/>
                  </a:lnTo>
                  <a:lnTo>
                    <a:pt x="3096" y="3784"/>
                  </a:lnTo>
                  <a:lnTo>
                    <a:pt x="3178" y="3731"/>
                  </a:lnTo>
                  <a:lnTo>
                    <a:pt x="3259" y="3675"/>
                  </a:lnTo>
                  <a:lnTo>
                    <a:pt x="3336" y="3615"/>
                  </a:lnTo>
                  <a:lnTo>
                    <a:pt x="3410" y="3550"/>
                  </a:lnTo>
                  <a:lnTo>
                    <a:pt x="3480" y="3482"/>
                  </a:lnTo>
                  <a:lnTo>
                    <a:pt x="3548" y="3412"/>
                  </a:lnTo>
                  <a:lnTo>
                    <a:pt x="3612" y="3338"/>
                  </a:lnTo>
                  <a:lnTo>
                    <a:pt x="3673" y="3261"/>
                  </a:lnTo>
                  <a:lnTo>
                    <a:pt x="3730" y="3181"/>
                  </a:lnTo>
                  <a:lnTo>
                    <a:pt x="3783" y="3098"/>
                  </a:lnTo>
                  <a:lnTo>
                    <a:pt x="3832" y="3013"/>
                  </a:lnTo>
                  <a:lnTo>
                    <a:pt x="3877" y="2924"/>
                  </a:lnTo>
                  <a:lnTo>
                    <a:pt x="3917" y="2834"/>
                  </a:lnTo>
                  <a:lnTo>
                    <a:pt x="3954" y="2741"/>
                  </a:lnTo>
                  <a:lnTo>
                    <a:pt x="3986" y="2646"/>
                  </a:lnTo>
                  <a:lnTo>
                    <a:pt x="4014" y="2550"/>
                  </a:lnTo>
                  <a:lnTo>
                    <a:pt x="4037" y="2451"/>
                  </a:lnTo>
                  <a:lnTo>
                    <a:pt x="4055" y="2351"/>
                  </a:lnTo>
                  <a:lnTo>
                    <a:pt x="4067" y="2249"/>
                  </a:lnTo>
                  <a:lnTo>
                    <a:pt x="4076" y="2145"/>
                  </a:lnTo>
                  <a:lnTo>
                    <a:pt x="4078" y="2039"/>
                  </a:lnTo>
                  <a:lnTo>
                    <a:pt x="4076" y="1935"/>
                  </a:lnTo>
                  <a:lnTo>
                    <a:pt x="4067" y="1831"/>
                  </a:lnTo>
                  <a:lnTo>
                    <a:pt x="4055" y="1729"/>
                  </a:lnTo>
                  <a:lnTo>
                    <a:pt x="4037" y="1629"/>
                  </a:lnTo>
                  <a:lnTo>
                    <a:pt x="4014" y="1530"/>
                  </a:lnTo>
                  <a:lnTo>
                    <a:pt x="3986" y="1434"/>
                  </a:lnTo>
                  <a:lnTo>
                    <a:pt x="3954" y="1339"/>
                  </a:lnTo>
                  <a:lnTo>
                    <a:pt x="3917" y="1246"/>
                  </a:lnTo>
                  <a:lnTo>
                    <a:pt x="3877" y="1156"/>
                  </a:lnTo>
                  <a:lnTo>
                    <a:pt x="3832" y="1068"/>
                  </a:lnTo>
                  <a:lnTo>
                    <a:pt x="3783" y="982"/>
                  </a:lnTo>
                  <a:lnTo>
                    <a:pt x="3730" y="899"/>
                  </a:lnTo>
                  <a:lnTo>
                    <a:pt x="3673" y="819"/>
                  </a:lnTo>
                  <a:lnTo>
                    <a:pt x="3612" y="742"/>
                  </a:lnTo>
                  <a:lnTo>
                    <a:pt x="3548" y="668"/>
                  </a:lnTo>
                  <a:lnTo>
                    <a:pt x="3480" y="598"/>
                  </a:lnTo>
                  <a:lnTo>
                    <a:pt x="3410" y="530"/>
                  </a:lnTo>
                  <a:lnTo>
                    <a:pt x="3336" y="465"/>
                  </a:lnTo>
                  <a:lnTo>
                    <a:pt x="3259" y="405"/>
                  </a:lnTo>
                  <a:lnTo>
                    <a:pt x="3178" y="349"/>
                  </a:lnTo>
                  <a:lnTo>
                    <a:pt x="3096" y="296"/>
                  </a:lnTo>
                  <a:lnTo>
                    <a:pt x="3011" y="247"/>
                  </a:lnTo>
                  <a:lnTo>
                    <a:pt x="2922" y="201"/>
                  </a:lnTo>
                  <a:lnTo>
                    <a:pt x="2833" y="160"/>
                  </a:lnTo>
                  <a:lnTo>
                    <a:pt x="2740" y="124"/>
                  </a:lnTo>
                  <a:lnTo>
                    <a:pt x="2646" y="92"/>
                  </a:lnTo>
                  <a:lnTo>
                    <a:pt x="2549" y="65"/>
                  </a:lnTo>
                  <a:lnTo>
                    <a:pt x="2450" y="42"/>
                  </a:lnTo>
                  <a:lnTo>
                    <a:pt x="2349" y="24"/>
                  </a:lnTo>
                  <a:lnTo>
                    <a:pt x="2247" y="10"/>
                  </a:lnTo>
                  <a:lnTo>
                    <a:pt x="2144" y="3"/>
                  </a:lnTo>
                  <a:lnTo>
                    <a:pt x="2039" y="0"/>
                  </a:lnTo>
                  <a:lnTo>
                    <a:pt x="1934" y="3"/>
                  </a:lnTo>
                  <a:lnTo>
                    <a:pt x="1831" y="10"/>
                  </a:lnTo>
                  <a:lnTo>
                    <a:pt x="1729" y="24"/>
                  </a:lnTo>
                  <a:lnTo>
                    <a:pt x="1628" y="42"/>
                  </a:lnTo>
                  <a:lnTo>
                    <a:pt x="1529" y="65"/>
                  </a:lnTo>
                  <a:lnTo>
                    <a:pt x="1432" y="92"/>
                  </a:lnTo>
                  <a:lnTo>
                    <a:pt x="1338" y="124"/>
                  </a:lnTo>
                  <a:lnTo>
                    <a:pt x="1245" y="160"/>
                  </a:lnTo>
                  <a:lnTo>
                    <a:pt x="1154" y="201"/>
                  </a:lnTo>
                  <a:lnTo>
                    <a:pt x="1067" y="247"/>
                  </a:lnTo>
                  <a:lnTo>
                    <a:pt x="982" y="296"/>
                  </a:lnTo>
                  <a:lnTo>
                    <a:pt x="898" y="349"/>
                  </a:lnTo>
                  <a:lnTo>
                    <a:pt x="819" y="405"/>
                  </a:lnTo>
                  <a:lnTo>
                    <a:pt x="742" y="465"/>
                  </a:lnTo>
                  <a:lnTo>
                    <a:pt x="668" y="530"/>
                  </a:lnTo>
                  <a:lnTo>
                    <a:pt x="597" y="598"/>
                  </a:lnTo>
                  <a:lnTo>
                    <a:pt x="530" y="668"/>
                  </a:lnTo>
                  <a:lnTo>
                    <a:pt x="466" y="742"/>
                  </a:lnTo>
                  <a:lnTo>
                    <a:pt x="405" y="819"/>
                  </a:lnTo>
                  <a:lnTo>
                    <a:pt x="348" y="899"/>
                  </a:lnTo>
                  <a:lnTo>
                    <a:pt x="295" y="982"/>
                  </a:lnTo>
                  <a:lnTo>
                    <a:pt x="246" y="1068"/>
                  </a:lnTo>
                  <a:lnTo>
                    <a:pt x="201" y="1156"/>
                  </a:lnTo>
                  <a:lnTo>
                    <a:pt x="161" y="1246"/>
                  </a:lnTo>
                  <a:lnTo>
                    <a:pt x="123" y="1339"/>
                  </a:lnTo>
                  <a:lnTo>
                    <a:pt x="92" y="1434"/>
                  </a:lnTo>
                  <a:lnTo>
                    <a:pt x="64" y="1530"/>
                  </a:lnTo>
                  <a:lnTo>
                    <a:pt x="41" y="1629"/>
                  </a:lnTo>
                  <a:lnTo>
                    <a:pt x="23" y="1729"/>
                  </a:lnTo>
                  <a:lnTo>
                    <a:pt x="11" y="1831"/>
                  </a:lnTo>
                  <a:lnTo>
                    <a:pt x="2" y="1935"/>
                  </a:lnTo>
                  <a:lnTo>
                    <a:pt x="0" y="2039"/>
                  </a:lnTo>
                  <a:lnTo>
                    <a:pt x="2" y="2145"/>
                  </a:lnTo>
                  <a:lnTo>
                    <a:pt x="11" y="2249"/>
                  </a:lnTo>
                  <a:lnTo>
                    <a:pt x="23" y="2351"/>
                  </a:lnTo>
                  <a:lnTo>
                    <a:pt x="41" y="2451"/>
                  </a:lnTo>
                  <a:lnTo>
                    <a:pt x="64" y="2550"/>
                  </a:lnTo>
                  <a:lnTo>
                    <a:pt x="92" y="2646"/>
                  </a:lnTo>
                  <a:lnTo>
                    <a:pt x="123" y="2741"/>
                  </a:lnTo>
                  <a:lnTo>
                    <a:pt x="161" y="2834"/>
                  </a:lnTo>
                  <a:lnTo>
                    <a:pt x="201" y="2924"/>
                  </a:lnTo>
                  <a:lnTo>
                    <a:pt x="246" y="3013"/>
                  </a:lnTo>
                  <a:lnTo>
                    <a:pt x="295" y="3098"/>
                  </a:lnTo>
                  <a:lnTo>
                    <a:pt x="348" y="3181"/>
                  </a:lnTo>
                  <a:lnTo>
                    <a:pt x="405" y="3261"/>
                  </a:lnTo>
                  <a:lnTo>
                    <a:pt x="466" y="3338"/>
                  </a:lnTo>
                  <a:lnTo>
                    <a:pt x="530" y="3412"/>
                  </a:lnTo>
                  <a:lnTo>
                    <a:pt x="597" y="3482"/>
                  </a:lnTo>
                  <a:lnTo>
                    <a:pt x="668" y="3550"/>
                  </a:lnTo>
                  <a:lnTo>
                    <a:pt x="742" y="3615"/>
                  </a:lnTo>
                  <a:lnTo>
                    <a:pt x="819" y="3675"/>
                  </a:lnTo>
                  <a:lnTo>
                    <a:pt x="898" y="3731"/>
                  </a:lnTo>
                  <a:lnTo>
                    <a:pt x="982" y="3784"/>
                  </a:lnTo>
                  <a:lnTo>
                    <a:pt x="1067" y="3834"/>
                  </a:lnTo>
                  <a:lnTo>
                    <a:pt x="1154" y="3879"/>
                  </a:lnTo>
                  <a:lnTo>
                    <a:pt x="1245" y="3920"/>
                  </a:lnTo>
                  <a:lnTo>
                    <a:pt x="1338" y="3956"/>
                  </a:lnTo>
                  <a:lnTo>
                    <a:pt x="1432" y="3988"/>
                  </a:lnTo>
                  <a:lnTo>
                    <a:pt x="1529" y="4015"/>
                  </a:lnTo>
                  <a:lnTo>
                    <a:pt x="1628" y="4038"/>
                  </a:lnTo>
                  <a:lnTo>
                    <a:pt x="1729" y="4056"/>
                  </a:lnTo>
                  <a:lnTo>
                    <a:pt x="1831" y="4070"/>
                  </a:lnTo>
                  <a:lnTo>
                    <a:pt x="1934" y="4077"/>
                  </a:lnTo>
                  <a:lnTo>
                    <a:pt x="2039" y="40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9" name="Freeform 6"/>
            <p:cNvSpPr>
              <a:spLocks/>
            </p:cNvSpPr>
            <p:nvPr userDrawn="1"/>
          </p:nvSpPr>
          <p:spPr bwMode="auto">
            <a:xfrm>
              <a:off x="5986463" y="3351213"/>
              <a:ext cx="215900" cy="176213"/>
            </a:xfrm>
            <a:custGeom>
              <a:avLst/>
              <a:gdLst>
                <a:gd name="T0" fmla="*/ 1926 w 2043"/>
                <a:gd name="T1" fmla="*/ 238 h 1661"/>
                <a:gd name="T2" fmla="*/ 1818 w 2043"/>
                <a:gd name="T3" fmla="*/ 253 h 1661"/>
                <a:gd name="T4" fmla="*/ 1890 w 2043"/>
                <a:gd name="T5" fmla="*/ 192 h 1661"/>
                <a:gd name="T6" fmla="*/ 1947 w 2043"/>
                <a:gd name="T7" fmla="*/ 117 h 1661"/>
                <a:gd name="T8" fmla="*/ 1987 w 2043"/>
                <a:gd name="T9" fmla="*/ 31 h 1661"/>
                <a:gd name="T10" fmla="*/ 1825 w 2043"/>
                <a:gd name="T11" fmla="*/ 105 h 1661"/>
                <a:gd name="T12" fmla="*/ 1690 w 2043"/>
                <a:gd name="T13" fmla="*/ 104 h 1661"/>
                <a:gd name="T14" fmla="*/ 1603 w 2043"/>
                <a:gd name="T15" fmla="*/ 44 h 1661"/>
                <a:gd name="T16" fmla="*/ 1503 w 2043"/>
                <a:gd name="T17" fmla="*/ 9 h 1661"/>
                <a:gd name="T18" fmla="*/ 1393 w 2043"/>
                <a:gd name="T19" fmla="*/ 1 h 1661"/>
                <a:gd name="T20" fmla="*/ 1290 w 2043"/>
                <a:gd name="T21" fmla="*/ 18 h 1661"/>
                <a:gd name="T22" fmla="*/ 1197 w 2043"/>
                <a:gd name="T23" fmla="*/ 61 h 1661"/>
                <a:gd name="T24" fmla="*/ 1118 w 2043"/>
                <a:gd name="T25" fmla="*/ 122 h 1661"/>
                <a:gd name="T26" fmla="*/ 1056 w 2043"/>
                <a:gd name="T27" fmla="*/ 202 h 1661"/>
                <a:gd name="T28" fmla="*/ 1015 w 2043"/>
                <a:gd name="T29" fmla="*/ 294 h 1661"/>
                <a:gd name="T30" fmla="*/ 996 w 2043"/>
                <a:gd name="T31" fmla="*/ 397 h 1661"/>
                <a:gd name="T32" fmla="*/ 1006 w 2043"/>
                <a:gd name="T33" fmla="*/ 515 h 1661"/>
                <a:gd name="T34" fmla="*/ 846 w 2043"/>
                <a:gd name="T35" fmla="*/ 496 h 1661"/>
                <a:gd name="T36" fmla="*/ 693 w 2043"/>
                <a:gd name="T37" fmla="*/ 457 h 1661"/>
                <a:gd name="T38" fmla="*/ 549 w 2043"/>
                <a:gd name="T39" fmla="*/ 398 h 1661"/>
                <a:gd name="T40" fmla="*/ 415 w 2043"/>
                <a:gd name="T41" fmla="*/ 322 h 1661"/>
                <a:gd name="T42" fmla="*/ 293 w 2043"/>
                <a:gd name="T43" fmla="*/ 230 h 1661"/>
                <a:gd name="T44" fmla="*/ 182 w 2043"/>
                <a:gd name="T45" fmla="*/ 124 h 1661"/>
                <a:gd name="T46" fmla="*/ 108 w 2043"/>
                <a:gd name="T47" fmla="*/ 151 h 1661"/>
                <a:gd name="T48" fmla="*/ 86 w 2043"/>
                <a:gd name="T49" fmla="*/ 288 h 1661"/>
                <a:gd name="T50" fmla="*/ 106 w 2043"/>
                <a:gd name="T51" fmla="*/ 418 h 1661"/>
                <a:gd name="T52" fmla="*/ 164 w 2043"/>
                <a:gd name="T53" fmla="*/ 532 h 1661"/>
                <a:gd name="T54" fmla="*/ 252 w 2043"/>
                <a:gd name="T55" fmla="*/ 622 h 1661"/>
                <a:gd name="T56" fmla="*/ 173 w 2043"/>
                <a:gd name="T57" fmla="*/ 621 h 1661"/>
                <a:gd name="T58" fmla="*/ 82 w 2043"/>
                <a:gd name="T59" fmla="*/ 589 h 1661"/>
                <a:gd name="T60" fmla="*/ 93 w 2043"/>
                <a:gd name="T61" fmla="*/ 682 h 1661"/>
                <a:gd name="T62" fmla="*/ 122 w 2043"/>
                <a:gd name="T63" fmla="*/ 767 h 1661"/>
                <a:gd name="T64" fmla="*/ 168 w 2043"/>
                <a:gd name="T65" fmla="*/ 843 h 1661"/>
                <a:gd name="T66" fmla="*/ 228 w 2043"/>
                <a:gd name="T67" fmla="*/ 907 h 1661"/>
                <a:gd name="T68" fmla="*/ 301 w 2043"/>
                <a:gd name="T69" fmla="*/ 957 h 1661"/>
                <a:gd name="T70" fmla="*/ 383 w 2043"/>
                <a:gd name="T71" fmla="*/ 992 h 1661"/>
                <a:gd name="T72" fmla="*/ 336 w 2043"/>
                <a:gd name="T73" fmla="*/ 1015 h 1661"/>
                <a:gd name="T74" fmla="*/ 229 w 2043"/>
                <a:gd name="T75" fmla="*/ 1007 h 1661"/>
                <a:gd name="T76" fmla="*/ 261 w 2043"/>
                <a:gd name="T77" fmla="*/ 1082 h 1661"/>
                <a:gd name="T78" fmla="*/ 307 w 2043"/>
                <a:gd name="T79" fmla="*/ 1148 h 1661"/>
                <a:gd name="T80" fmla="*/ 363 w 2043"/>
                <a:gd name="T81" fmla="*/ 1204 h 1661"/>
                <a:gd name="T82" fmla="*/ 430 w 2043"/>
                <a:gd name="T83" fmla="*/ 1249 h 1661"/>
                <a:gd name="T84" fmla="*/ 505 w 2043"/>
                <a:gd name="T85" fmla="*/ 1280 h 1661"/>
                <a:gd name="T86" fmla="*/ 587 w 2043"/>
                <a:gd name="T87" fmla="*/ 1297 h 1661"/>
                <a:gd name="T88" fmla="*/ 536 w 2043"/>
                <a:gd name="T89" fmla="*/ 1357 h 1661"/>
                <a:gd name="T90" fmla="*/ 380 w 2043"/>
                <a:gd name="T91" fmla="*/ 1431 h 1661"/>
                <a:gd name="T92" fmla="*/ 209 w 2043"/>
                <a:gd name="T93" fmla="*/ 1472 h 1661"/>
                <a:gd name="T94" fmla="*/ 50 w 2043"/>
                <a:gd name="T95" fmla="*/ 1477 h 1661"/>
                <a:gd name="T96" fmla="*/ 108 w 2043"/>
                <a:gd name="T97" fmla="*/ 1534 h 1661"/>
                <a:gd name="T98" fmla="*/ 302 w 2043"/>
                <a:gd name="T99" fmla="*/ 1611 h 1661"/>
                <a:gd name="T100" fmla="*/ 511 w 2043"/>
                <a:gd name="T101" fmla="*/ 1654 h 1661"/>
                <a:gd name="T102" fmla="*/ 783 w 2043"/>
                <a:gd name="T103" fmla="*/ 1653 h 1661"/>
                <a:gd name="T104" fmla="*/ 1098 w 2043"/>
                <a:gd name="T105" fmla="*/ 1577 h 1661"/>
                <a:gd name="T106" fmla="*/ 1359 w 2043"/>
                <a:gd name="T107" fmla="*/ 1429 h 1661"/>
                <a:gd name="T108" fmla="*/ 1564 w 2043"/>
                <a:gd name="T109" fmla="*/ 1228 h 1661"/>
                <a:gd name="T110" fmla="*/ 1714 w 2043"/>
                <a:gd name="T111" fmla="*/ 990 h 1661"/>
                <a:gd name="T112" fmla="*/ 1805 w 2043"/>
                <a:gd name="T113" fmla="*/ 732 h 1661"/>
                <a:gd name="T114" fmla="*/ 1835 w 2043"/>
                <a:gd name="T115" fmla="*/ 468 h 1661"/>
                <a:gd name="T116" fmla="*/ 1864 w 2043"/>
                <a:gd name="T117" fmla="*/ 391 h 1661"/>
                <a:gd name="T118" fmla="*/ 1998 w 2043"/>
                <a:gd name="T119" fmla="*/ 258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3" h="1661">
                  <a:moveTo>
                    <a:pt x="2043" y="196"/>
                  </a:moveTo>
                  <a:lnTo>
                    <a:pt x="2015" y="209"/>
                  </a:lnTo>
                  <a:lnTo>
                    <a:pt x="1986" y="219"/>
                  </a:lnTo>
                  <a:lnTo>
                    <a:pt x="1957" y="230"/>
                  </a:lnTo>
                  <a:lnTo>
                    <a:pt x="1926" y="238"/>
                  </a:lnTo>
                  <a:lnTo>
                    <a:pt x="1896" y="246"/>
                  </a:lnTo>
                  <a:lnTo>
                    <a:pt x="1865" y="253"/>
                  </a:lnTo>
                  <a:lnTo>
                    <a:pt x="1834" y="258"/>
                  </a:lnTo>
                  <a:lnTo>
                    <a:pt x="1803" y="263"/>
                  </a:lnTo>
                  <a:lnTo>
                    <a:pt x="1818" y="253"/>
                  </a:lnTo>
                  <a:lnTo>
                    <a:pt x="1834" y="242"/>
                  </a:lnTo>
                  <a:lnTo>
                    <a:pt x="1848" y="231"/>
                  </a:lnTo>
                  <a:lnTo>
                    <a:pt x="1863" y="218"/>
                  </a:lnTo>
                  <a:lnTo>
                    <a:pt x="1877" y="206"/>
                  </a:lnTo>
                  <a:lnTo>
                    <a:pt x="1890" y="192"/>
                  </a:lnTo>
                  <a:lnTo>
                    <a:pt x="1903" y="179"/>
                  </a:lnTo>
                  <a:lnTo>
                    <a:pt x="1915" y="164"/>
                  </a:lnTo>
                  <a:lnTo>
                    <a:pt x="1926" y="149"/>
                  </a:lnTo>
                  <a:lnTo>
                    <a:pt x="1937" y="133"/>
                  </a:lnTo>
                  <a:lnTo>
                    <a:pt x="1947" y="117"/>
                  </a:lnTo>
                  <a:lnTo>
                    <a:pt x="1957" y="101"/>
                  </a:lnTo>
                  <a:lnTo>
                    <a:pt x="1965" y="84"/>
                  </a:lnTo>
                  <a:lnTo>
                    <a:pt x="1973" y="66"/>
                  </a:lnTo>
                  <a:lnTo>
                    <a:pt x="1980" y="49"/>
                  </a:lnTo>
                  <a:lnTo>
                    <a:pt x="1987" y="31"/>
                  </a:lnTo>
                  <a:lnTo>
                    <a:pt x="1956" y="49"/>
                  </a:lnTo>
                  <a:lnTo>
                    <a:pt x="1924" y="64"/>
                  </a:lnTo>
                  <a:lnTo>
                    <a:pt x="1892" y="79"/>
                  </a:lnTo>
                  <a:lnTo>
                    <a:pt x="1859" y="92"/>
                  </a:lnTo>
                  <a:lnTo>
                    <a:pt x="1825" y="105"/>
                  </a:lnTo>
                  <a:lnTo>
                    <a:pt x="1791" y="115"/>
                  </a:lnTo>
                  <a:lnTo>
                    <a:pt x="1756" y="125"/>
                  </a:lnTo>
                  <a:lnTo>
                    <a:pt x="1720" y="132"/>
                  </a:lnTo>
                  <a:lnTo>
                    <a:pt x="1706" y="117"/>
                  </a:lnTo>
                  <a:lnTo>
                    <a:pt x="1690" y="104"/>
                  </a:lnTo>
                  <a:lnTo>
                    <a:pt x="1675" y="90"/>
                  </a:lnTo>
                  <a:lnTo>
                    <a:pt x="1657" y="78"/>
                  </a:lnTo>
                  <a:lnTo>
                    <a:pt x="1640" y="65"/>
                  </a:lnTo>
                  <a:lnTo>
                    <a:pt x="1621" y="55"/>
                  </a:lnTo>
                  <a:lnTo>
                    <a:pt x="1603" y="44"/>
                  </a:lnTo>
                  <a:lnTo>
                    <a:pt x="1584" y="36"/>
                  </a:lnTo>
                  <a:lnTo>
                    <a:pt x="1564" y="28"/>
                  </a:lnTo>
                  <a:lnTo>
                    <a:pt x="1544" y="20"/>
                  </a:lnTo>
                  <a:lnTo>
                    <a:pt x="1524" y="14"/>
                  </a:lnTo>
                  <a:lnTo>
                    <a:pt x="1503" y="9"/>
                  </a:lnTo>
                  <a:lnTo>
                    <a:pt x="1481" y="5"/>
                  </a:lnTo>
                  <a:lnTo>
                    <a:pt x="1459" y="3"/>
                  </a:lnTo>
                  <a:lnTo>
                    <a:pt x="1437" y="1"/>
                  </a:lnTo>
                  <a:lnTo>
                    <a:pt x="1414" y="0"/>
                  </a:lnTo>
                  <a:lnTo>
                    <a:pt x="1393" y="1"/>
                  </a:lnTo>
                  <a:lnTo>
                    <a:pt x="1372" y="2"/>
                  </a:lnTo>
                  <a:lnTo>
                    <a:pt x="1351" y="5"/>
                  </a:lnTo>
                  <a:lnTo>
                    <a:pt x="1330" y="9"/>
                  </a:lnTo>
                  <a:lnTo>
                    <a:pt x="1309" y="13"/>
                  </a:lnTo>
                  <a:lnTo>
                    <a:pt x="1290" y="18"/>
                  </a:lnTo>
                  <a:lnTo>
                    <a:pt x="1271" y="26"/>
                  </a:lnTo>
                  <a:lnTo>
                    <a:pt x="1251" y="33"/>
                  </a:lnTo>
                  <a:lnTo>
                    <a:pt x="1233" y="41"/>
                  </a:lnTo>
                  <a:lnTo>
                    <a:pt x="1215" y="51"/>
                  </a:lnTo>
                  <a:lnTo>
                    <a:pt x="1197" y="61"/>
                  </a:lnTo>
                  <a:lnTo>
                    <a:pt x="1180" y="71"/>
                  </a:lnTo>
                  <a:lnTo>
                    <a:pt x="1164" y="83"/>
                  </a:lnTo>
                  <a:lnTo>
                    <a:pt x="1148" y="95"/>
                  </a:lnTo>
                  <a:lnTo>
                    <a:pt x="1132" y="109"/>
                  </a:lnTo>
                  <a:lnTo>
                    <a:pt x="1118" y="122"/>
                  </a:lnTo>
                  <a:lnTo>
                    <a:pt x="1104" y="137"/>
                  </a:lnTo>
                  <a:lnTo>
                    <a:pt x="1091" y="153"/>
                  </a:lnTo>
                  <a:lnTo>
                    <a:pt x="1079" y="168"/>
                  </a:lnTo>
                  <a:lnTo>
                    <a:pt x="1067" y="185"/>
                  </a:lnTo>
                  <a:lnTo>
                    <a:pt x="1056" y="202"/>
                  </a:lnTo>
                  <a:lnTo>
                    <a:pt x="1046" y="219"/>
                  </a:lnTo>
                  <a:lnTo>
                    <a:pt x="1037" y="237"/>
                  </a:lnTo>
                  <a:lnTo>
                    <a:pt x="1028" y="256"/>
                  </a:lnTo>
                  <a:lnTo>
                    <a:pt x="1021" y="276"/>
                  </a:lnTo>
                  <a:lnTo>
                    <a:pt x="1015" y="294"/>
                  </a:lnTo>
                  <a:lnTo>
                    <a:pt x="1009" y="314"/>
                  </a:lnTo>
                  <a:lnTo>
                    <a:pt x="1004" y="335"/>
                  </a:lnTo>
                  <a:lnTo>
                    <a:pt x="1000" y="356"/>
                  </a:lnTo>
                  <a:lnTo>
                    <a:pt x="998" y="377"/>
                  </a:lnTo>
                  <a:lnTo>
                    <a:pt x="996" y="397"/>
                  </a:lnTo>
                  <a:lnTo>
                    <a:pt x="996" y="419"/>
                  </a:lnTo>
                  <a:lnTo>
                    <a:pt x="996" y="444"/>
                  </a:lnTo>
                  <a:lnTo>
                    <a:pt x="998" y="468"/>
                  </a:lnTo>
                  <a:lnTo>
                    <a:pt x="1001" y="491"/>
                  </a:lnTo>
                  <a:lnTo>
                    <a:pt x="1006" y="515"/>
                  </a:lnTo>
                  <a:lnTo>
                    <a:pt x="974" y="513"/>
                  </a:lnTo>
                  <a:lnTo>
                    <a:pt x="942" y="510"/>
                  </a:lnTo>
                  <a:lnTo>
                    <a:pt x="910" y="506"/>
                  </a:lnTo>
                  <a:lnTo>
                    <a:pt x="877" y="501"/>
                  </a:lnTo>
                  <a:lnTo>
                    <a:pt x="846" y="496"/>
                  </a:lnTo>
                  <a:lnTo>
                    <a:pt x="815" y="489"/>
                  </a:lnTo>
                  <a:lnTo>
                    <a:pt x="784" y="483"/>
                  </a:lnTo>
                  <a:lnTo>
                    <a:pt x="754" y="474"/>
                  </a:lnTo>
                  <a:lnTo>
                    <a:pt x="723" y="466"/>
                  </a:lnTo>
                  <a:lnTo>
                    <a:pt x="693" y="457"/>
                  </a:lnTo>
                  <a:lnTo>
                    <a:pt x="664" y="446"/>
                  </a:lnTo>
                  <a:lnTo>
                    <a:pt x="635" y="435"/>
                  </a:lnTo>
                  <a:lnTo>
                    <a:pt x="606" y="423"/>
                  </a:lnTo>
                  <a:lnTo>
                    <a:pt x="577" y="411"/>
                  </a:lnTo>
                  <a:lnTo>
                    <a:pt x="549" y="398"/>
                  </a:lnTo>
                  <a:lnTo>
                    <a:pt x="522" y="384"/>
                  </a:lnTo>
                  <a:lnTo>
                    <a:pt x="494" y="369"/>
                  </a:lnTo>
                  <a:lnTo>
                    <a:pt x="467" y="355"/>
                  </a:lnTo>
                  <a:lnTo>
                    <a:pt x="441" y="339"/>
                  </a:lnTo>
                  <a:lnTo>
                    <a:pt x="415" y="322"/>
                  </a:lnTo>
                  <a:lnTo>
                    <a:pt x="389" y="305"/>
                  </a:lnTo>
                  <a:lnTo>
                    <a:pt x="364" y="287"/>
                  </a:lnTo>
                  <a:lnTo>
                    <a:pt x="339" y="268"/>
                  </a:lnTo>
                  <a:lnTo>
                    <a:pt x="315" y="249"/>
                  </a:lnTo>
                  <a:lnTo>
                    <a:pt x="293" y="230"/>
                  </a:lnTo>
                  <a:lnTo>
                    <a:pt x="270" y="210"/>
                  </a:lnTo>
                  <a:lnTo>
                    <a:pt x="247" y="189"/>
                  </a:lnTo>
                  <a:lnTo>
                    <a:pt x="225" y="167"/>
                  </a:lnTo>
                  <a:lnTo>
                    <a:pt x="203" y="145"/>
                  </a:lnTo>
                  <a:lnTo>
                    <a:pt x="182" y="124"/>
                  </a:lnTo>
                  <a:lnTo>
                    <a:pt x="163" y="101"/>
                  </a:lnTo>
                  <a:lnTo>
                    <a:pt x="143" y="77"/>
                  </a:lnTo>
                  <a:lnTo>
                    <a:pt x="130" y="101"/>
                  </a:lnTo>
                  <a:lnTo>
                    <a:pt x="119" y="125"/>
                  </a:lnTo>
                  <a:lnTo>
                    <a:pt x="108" y="151"/>
                  </a:lnTo>
                  <a:lnTo>
                    <a:pt x="101" y="177"/>
                  </a:lnTo>
                  <a:lnTo>
                    <a:pt x="94" y="204"/>
                  </a:lnTo>
                  <a:lnTo>
                    <a:pt x="90" y="231"/>
                  </a:lnTo>
                  <a:lnTo>
                    <a:pt x="87" y="259"/>
                  </a:lnTo>
                  <a:lnTo>
                    <a:pt x="86" y="288"/>
                  </a:lnTo>
                  <a:lnTo>
                    <a:pt x="87" y="315"/>
                  </a:lnTo>
                  <a:lnTo>
                    <a:pt x="90" y="341"/>
                  </a:lnTo>
                  <a:lnTo>
                    <a:pt x="94" y="367"/>
                  </a:lnTo>
                  <a:lnTo>
                    <a:pt x="99" y="393"/>
                  </a:lnTo>
                  <a:lnTo>
                    <a:pt x="106" y="418"/>
                  </a:lnTo>
                  <a:lnTo>
                    <a:pt x="116" y="442"/>
                  </a:lnTo>
                  <a:lnTo>
                    <a:pt x="125" y="466"/>
                  </a:lnTo>
                  <a:lnTo>
                    <a:pt x="137" y="488"/>
                  </a:lnTo>
                  <a:lnTo>
                    <a:pt x="150" y="510"/>
                  </a:lnTo>
                  <a:lnTo>
                    <a:pt x="164" y="532"/>
                  </a:lnTo>
                  <a:lnTo>
                    <a:pt x="179" y="551"/>
                  </a:lnTo>
                  <a:lnTo>
                    <a:pt x="196" y="570"/>
                  </a:lnTo>
                  <a:lnTo>
                    <a:pt x="214" y="589"/>
                  </a:lnTo>
                  <a:lnTo>
                    <a:pt x="232" y="606"/>
                  </a:lnTo>
                  <a:lnTo>
                    <a:pt x="252" y="622"/>
                  </a:lnTo>
                  <a:lnTo>
                    <a:pt x="273" y="637"/>
                  </a:lnTo>
                  <a:lnTo>
                    <a:pt x="247" y="635"/>
                  </a:lnTo>
                  <a:lnTo>
                    <a:pt x="222" y="632"/>
                  </a:lnTo>
                  <a:lnTo>
                    <a:pt x="197" y="627"/>
                  </a:lnTo>
                  <a:lnTo>
                    <a:pt x="173" y="621"/>
                  </a:lnTo>
                  <a:lnTo>
                    <a:pt x="149" y="614"/>
                  </a:lnTo>
                  <a:lnTo>
                    <a:pt x="126" y="606"/>
                  </a:lnTo>
                  <a:lnTo>
                    <a:pt x="104" y="595"/>
                  </a:lnTo>
                  <a:lnTo>
                    <a:pt x="82" y="584"/>
                  </a:lnTo>
                  <a:lnTo>
                    <a:pt x="82" y="589"/>
                  </a:lnTo>
                  <a:lnTo>
                    <a:pt x="82" y="609"/>
                  </a:lnTo>
                  <a:lnTo>
                    <a:pt x="84" y="627"/>
                  </a:lnTo>
                  <a:lnTo>
                    <a:pt x="87" y="645"/>
                  </a:lnTo>
                  <a:lnTo>
                    <a:pt x="89" y="664"/>
                  </a:lnTo>
                  <a:lnTo>
                    <a:pt x="93" y="682"/>
                  </a:lnTo>
                  <a:lnTo>
                    <a:pt x="97" y="699"/>
                  </a:lnTo>
                  <a:lnTo>
                    <a:pt x="102" y="717"/>
                  </a:lnTo>
                  <a:lnTo>
                    <a:pt x="108" y="734"/>
                  </a:lnTo>
                  <a:lnTo>
                    <a:pt x="115" y="750"/>
                  </a:lnTo>
                  <a:lnTo>
                    <a:pt x="122" y="767"/>
                  </a:lnTo>
                  <a:lnTo>
                    <a:pt x="129" y="783"/>
                  </a:lnTo>
                  <a:lnTo>
                    <a:pt x="139" y="798"/>
                  </a:lnTo>
                  <a:lnTo>
                    <a:pt x="147" y="814"/>
                  </a:lnTo>
                  <a:lnTo>
                    <a:pt x="157" y="828"/>
                  </a:lnTo>
                  <a:lnTo>
                    <a:pt x="168" y="843"/>
                  </a:lnTo>
                  <a:lnTo>
                    <a:pt x="178" y="856"/>
                  </a:lnTo>
                  <a:lnTo>
                    <a:pt x="191" y="870"/>
                  </a:lnTo>
                  <a:lnTo>
                    <a:pt x="202" y="882"/>
                  </a:lnTo>
                  <a:lnTo>
                    <a:pt x="215" y="895"/>
                  </a:lnTo>
                  <a:lnTo>
                    <a:pt x="228" y="907"/>
                  </a:lnTo>
                  <a:lnTo>
                    <a:pt x="242" y="918"/>
                  </a:lnTo>
                  <a:lnTo>
                    <a:pt x="256" y="929"/>
                  </a:lnTo>
                  <a:lnTo>
                    <a:pt x="270" y="939"/>
                  </a:lnTo>
                  <a:lnTo>
                    <a:pt x="285" y="948"/>
                  </a:lnTo>
                  <a:lnTo>
                    <a:pt x="301" y="957"/>
                  </a:lnTo>
                  <a:lnTo>
                    <a:pt x="317" y="966"/>
                  </a:lnTo>
                  <a:lnTo>
                    <a:pt x="332" y="973"/>
                  </a:lnTo>
                  <a:lnTo>
                    <a:pt x="349" y="980"/>
                  </a:lnTo>
                  <a:lnTo>
                    <a:pt x="366" y="987"/>
                  </a:lnTo>
                  <a:lnTo>
                    <a:pt x="383" y="992"/>
                  </a:lnTo>
                  <a:lnTo>
                    <a:pt x="401" y="996"/>
                  </a:lnTo>
                  <a:lnTo>
                    <a:pt x="419" y="1000"/>
                  </a:lnTo>
                  <a:lnTo>
                    <a:pt x="391" y="1006"/>
                  </a:lnTo>
                  <a:lnTo>
                    <a:pt x="364" y="1012"/>
                  </a:lnTo>
                  <a:lnTo>
                    <a:pt x="336" y="1015"/>
                  </a:lnTo>
                  <a:lnTo>
                    <a:pt x="308" y="1015"/>
                  </a:lnTo>
                  <a:lnTo>
                    <a:pt x="288" y="1015"/>
                  </a:lnTo>
                  <a:lnTo>
                    <a:pt x="269" y="1014"/>
                  </a:lnTo>
                  <a:lnTo>
                    <a:pt x="249" y="1011"/>
                  </a:lnTo>
                  <a:lnTo>
                    <a:pt x="229" y="1007"/>
                  </a:lnTo>
                  <a:lnTo>
                    <a:pt x="234" y="1023"/>
                  </a:lnTo>
                  <a:lnTo>
                    <a:pt x="241" y="1039"/>
                  </a:lnTo>
                  <a:lnTo>
                    <a:pt x="247" y="1053"/>
                  </a:lnTo>
                  <a:lnTo>
                    <a:pt x="254" y="1068"/>
                  </a:lnTo>
                  <a:lnTo>
                    <a:pt x="261" y="1082"/>
                  </a:lnTo>
                  <a:lnTo>
                    <a:pt x="270" y="1096"/>
                  </a:lnTo>
                  <a:lnTo>
                    <a:pt x="278" y="1109"/>
                  </a:lnTo>
                  <a:lnTo>
                    <a:pt x="287" y="1123"/>
                  </a:lnTo>
                  <a:lnTo>
                    <a:pt x="297" y="1135"/>
                  </a:lnTo>
                  <a:lnTo>
                    <a:pt x="307" y="1148"/>
                  </a:lnTo>
                  <a:lnTo>
                    <a:pt x="318" y="1160"/>
                  </a:lnTo>
                  <a:lnTo>
                    <a:pt x="328" y="1172"/>
                  </a:lnTo>
                  <a:lnTo>
                    <a:pt x="339" y="1183"/>
                  </a:lnTo>
                  <a:lnTo>
                    <a:pt x="352" y="1194"/>
                  </a:lnTo>
                  <a:lnTo>
                    <a:pt x="363" y="1204"/>
                  </a:lnTo>
                  <a:lnTo>
                    <a:pt x="376" y="1215"/>
                  </a:lnTo>
                  <a:lnTo>
                    <a:pt x="389" y="1224"/>
                  </a:lnTo>
                  <a:lnTo>
                    <a:pt x="403" y="1232"/>
                  </a:lnTo>
                  <a:lnTo>
                    <a:pt x="416" y="1242"/>
                  </a:lnTo>
                  <a:lnTo>
                    <a:pt x="430" y="1249"/>
                  </a:lnTo>
                  <a:lnTo>
                    <a:pt x="445" y="1256"/>
                  </a:lnTo>
                  <a:lnTo>
                    <a:pt x="459" y="1264"/>
                  </a:lnTo>
                  <a:lnTo>
                    <a:pt x="475" y="1270"/>
                  </a:lnTo>
                  <a:lnTo>
                    <a:pt x="489" y="1275"/>
                  </a:lnTo>
                  <a:lnTo>
                    <a:pt x="505" y="1280"/>
                  </a:lnTo>
                  <a:lnTo>
                    <a:pt x="522" y="1285"/>
                  </a:lnTo>
                  <a:lnTo>
                    <a:pt x="537" y="1288"/>
                  </a:lnTo>
                  <a:lnTo>
                    <a:pt x="554" y="1292"/>
                  </a:lnTo>
                  <a:lnTo>
                    <a:pt x="570" y="1295"/>
                  </a:lnTo>
                  <a:lnTo>
                    <a:pt x="587" y="1297"/>
                  </a:lnTo>
                  <a:lnTo>
                    <a:pt x="604" y="1298"/>
                  </a:lnTo>
                  <a:lnTo>
                    <a:pt x="620" y="1299"/>
                  </a:lnTo>
                  <a:lnTo>
                    <a:pt x="593" y="1320"/>
                  </a:lnTo>
                  <a:lnTo>
                    <a:pt x="565" y="1338"/>
                  </a:lnTo>
                  <a:lnTo>
                    <a:pt x="536" y="1357"/>
                  </a:lnTo>
                  <a:lnTo>
                    <a:pt x="507" y="1374"/>
                  </a:lnTo>
                  <a:lnTo>
                    <a:pt x="476" y="1391"/>
                  </a:lnTo>
                  <a:lnTo>
                    <a:pt x="445" y="1405"/>
                  </a:lnTo>
                  <a:lnTo>
                    <a:pt x="413" y="1419"/>
                  </a:lnTo>
                  <a:lnTo>
                    <a:pt x="380" y="1431"/>
                  </a:lnTo>
                  <a:lnTo>
                    <a:pt x="348" y="1442"/>
                  </a:lnTo>
                  <a:lnTo>
                    <a:pt x="313" y="1451"/>
                  </a:lnTo>
                  <a:lnTo>
                    <a:pt x="279" y="1459"/>
                  </a:lnTo>
                  <a:lnTo>
                    <a:pt x="245" y="1465"/>
                  </a:lnTo>
                  <a:lnTo>
                    <a:pt x="209" y="1472"/>
                  </a:lnTo>
                  <a:lnTo>
                    <a:pt x="173" y="1475"/>
                  </a:lnTo>
                  <a:lnTo>
                    <a:pt x="137" y="1477"/>
                  </a:lnTo>
                  <a:lnTo>
                    <a:pt x="100" y="1478"/>
                  </a:lnTo>
                  <a:lnTo>
                    <a:pt x="75" y="1478"/>
                  </a:lnTo>
                  <a:lnTo>
                    <a:pt x="50" y="1477"/>
                  </a:lnTo>
                  <a:lnTo>
                    <a:pt x="25" y="1475"/>
                  </a:lnTo>
                  <a:lnTo>
                    <a:pt x="0" y="1473"/>
                  </a:lnTo>
                  <a:lnTo>
                    <a:pt x="36" y="1494"/>
                  </a:lnTo>
                  <a:lnTo>
                    <a:pt x="72" y="1514"/>
                  </a:lnTo>
                  <a:lnTo>
                    <a:pt x="108" y="1534"/>
                  </a:lnTo>
                  <a:lnTo>
                    <a:pt x="146" y="1552"/>
                  </a:lnTo>
                  <a:lnTo>
                    <a:pt x="184" y="1569"/>
                  </a:lnTo>
                  <a:lnTo>
                    <a:pt x="223" y="1584"/>
                  </a:lnTo>
                  <a:lnTo>
                    <a:pt x="262" y="1599"/>
                  </a:lnTo>
                  <a:lnTo>
                    <a:pt x="302" y="1611"/>
                  </a:lnTo>
                  <a:lnTo>
                    <a:pt x="344" y="1623"/>
                  </a:lnTo>
                  <a:lnTo>
                    <a:pt x="384" y="1632"/>
                  </a:lnTo>
                  <a:lnTo>
                    <a:pt x="426" y="1641"/>
                  </a:lnTo>
                  <a:lnTo>
                    <a:pt x="468" y="1648"/>
                  </a:lnTo>
                  <a:lnTo>
                    <a:pt x="511" y="1654"/>
                  </a:lnTo>
                  <a:lnTo>
                    <a:pt x="555" y="1657"/>
                  </a:lnTo>
                  <a:lnTo>
                    <a:pt x="599" y="1660"/>
                  </a:lnTo>
                  <a:lnTo>
                    <a:pt x="642" y="1661"/>
                  </a:lnTo>
                  <a:lnTo>
                    <a:pt x="714" y="1659"/>
                  </a:lnTo>
                  <a:lnTo>
                    <a:pt x="783" y="1653"/>
                  </a:lnTo>
                  <a:lnTo>
                    <a:pt x="850" y="1645"/>
                  </a:lnTo>
                  <a:lnTo>
                    <a:pt x="915" y="1632"/>
                  </a:lnTo>
                  <a:lnTo>
                    <a:pt x="978" y="1616"/>
                  </a:lnTo>
                  <a:lnTo>
                    <a:pt x="1039" y="1598"/>
                  </a:lnTo>
                  <a:lnTo>
                    <a:pt x="1098" y="1577"/>
                  </a:lnTo>
                  <a:lnTo>
                    <a:pt x="1154" y="1552"/>
                  </a:lnTo>
                  <a:lnTo>
                    <a:pt x="1208" y="1525"/>
                  </a:lnTo>
                  <a:lnTo>
                    <a:pt x="1260" y="1496"/>
                  </a:lnTo>
                  <a:lnTo>
                    <a:pt x="1311" y="1463"/>
                  </a:lnTo>
                  <a:lnTo>
                    <a:pt x="1359" y="1429"/>
                  </a:lnTo>
                  <a:lnTo>
                    <a:pt x="1404" y="1393"/>
                  </a:lnTo>
                  <a:lnTo>
                    <a:pt x="1448" y="1354"/>
                  </a:lnTo>
                  <a:lnTo>
                    <a:pt x="1489" y="1315"/>
                  </a:lnTo>
                  <a:lnTo>
                    <a:pt x="1528" y="1272"/>
                  </a:lnTo>
                  <a:lnTo>
                    <a:pt x="1564" y="1228"/>
                  </a:lnTo>
                  <a:lnTo>
                    <a:pt x="1599" y="1183"/>
                  </a:lnTo>
                  <a:lnTo>
                    <a:pt x="1631" y="1137"/>
                  </a:lnTo>
                  <a:lnTo>
                    <a:pt x="1661" y="1089"/>
                  </a:lnTo>
                  <a:lnTo>
                    <a:pt x="1688" y="1040"/>
                  </a:lnTo>
                  <a:lnTo>
                    <a:pt x="1714" y="990"/>
                  </a:lnTo>
                  <a:lnTo>
                    <a:pt x="1737" y="940"/>
                  </a:lnTo>
                  <a:lnTo>
                    <a:pt x="1757" y="888"/>
                  </a:lnTo>
                  <a:lnTo>
                    <a:pt x="1775" y="836"/>
                  </a:lnTo>
                  <a:lnTo>
                    <a:pt x="1791" y="784"/>
                  </a:lnTo>
                  <a:lnTo>
                    <a:pt x="1805" y="732"/>
                  </a:lnTo>
                  <a:lnTo>
                    <a:pt x="1815" y="678"/>
                  </a:lnTo>
                  <a:lnTo>
                    <a:pt x="1824" y="625"/>
                  </a:lnTo>
                  <a:lnTo>
                    <a:pt x="1830" y="572"/>
                  </a:lnTo>
                  <a:lnTo>
                    <a:pt x="1834" y="520"/>
                  </a:lnTo>
                  <a:lnTo>
                    <a:pt x="1835" y="468"/>
                  </a:lnTo>
                  <a:lnTo>
                    <a:pt x="1835" y="455"/>
                  </a:lnTo>
                  <a:lnTo>
                    <a:pt x="1835" y="441"/>
                  </a:lnTo>
                  <a:lnTo>
                    <a:pt x="1835" y="428"/>
                  </a:lnTo>
                  <a:lnTo>
                    <a:pt x="1834" y="414"/>
                  </a:lnTo>
                  <a:lnTo>
                    <a:pt x="1864" y="391"/>
                  </a:lnTo>
                  <a:lnTo>
                    <a:pt x="1893" y="366"/>
                  </a:lnTo>
                  <a:lnTo>
                    <a:pt x="1921" y="341"/>
                  </a:lnTo>
                  <a:lnTo>
                    <a:pt x="1948" y="314"/>
                  </a:lnTo>
                  <a:lnTo>
                    <a:pt x="1974" y="287"/>
                  </a:lnTo>
                  <a:lnTo>
                    <a:pt x="1998" y="258"/>
                  </a:lnTo>
                  <a:lnTo>
                    <a:pt x="2021" y="228"/>
                  </a:lnTo>
                  <a:lnTo>
                    <a:pt x="2043" y="196"/>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0" name="Freeform 7"/>
            <p:cNvSpPr>
              <a:spLocks/>
            </p:cNvSpPr>
            <p:nvPr userDrawn="1"/>
          </p:nvSpPr>
          <p:spPr bwMode="auto">
            <a:xfrm>
              <a:off x="5213350" y="3213100"/>
              <a:ext cx="431800" cy="431800"/>
            </a:xfrm>
            <a:custGeom>
              <a:avLst/>
              <a:gdLst>
                <a:gd name="T0" fmla="*/ 2248 w 4078"/>
                <a:gd name="T1" fmla="*/ 4070 h 4080"/>
                <a:gd name="T2" fmla="*/ 2548 w 4078"/>
                <a:gd name="T3" fmla="*/ 4015 h 4080"/>
                <a:gd name="T4" fmla="*/ 2833 w 4078"/>
                <a:gd name="T5" fmla="*/ 3920 h 4080"/>
                <a:gd name="T6" fmla="*/ 3096 w 4078"/>
                <a:gd name="T7" fmla="*/ 3784 h 4080"/>
                <a:gd name="T8" fmla="*/ 3336 w 4078"/>
                <a:gd name="T9" fmla="*/ 3615 h 4080"/>
                <a:gd name="T10" fmla="*/ 3549 w 4078"/>
                <a:gd name="T11" fmla="*/ 3412 h 4080"/>
                <a:gd name="T12" fmla="*/ 3730 w 4078"/>
                <a:gd name="T13" fmla="*/ 3181 h 4080"/>
                <a:gd name="T14" fmla="*/ 3877 w 4078"/>
                <a:gd name="T15" fmla="*/ 2924 h 4080"/>
                <a:gd name="T16" fmla="*/ 3987 w 4078"/>
                <a:gd name="T17" fmla="*/ 2646 h 4080"/>
                <a:gd name="T18" fmla="*/ 4054 w 4078"/>
                <a:gd name="T19" fmla="*/ 2351 h 4080"/>
                <a:gd name="T20" fmla="*/ 4078 w 4078"/>
                <a:gd name="T21" fmla="*/ 2039 h 4080"/>
                <a:gd name="T22" fmla="*/ 4054 w 4078"/>
                <a:gd name="T23" fmla="*/ 1729 h 4080"/>
                <a:gd name="T24" fmla="*/ 3987 w 4078"/>
                <a:gd name="T25" fmla="*/ 1434 h 4080"/>
                <a:gd name="T26" fmla="*/ 3877 w 4078"/>
                <a:gd name="T27" fmla="*/ 1156 h 4080"/>
                <a:gd name="T28" fmla="*/ 3730 w 4078"/>
                <a:gd name="T29" fmla="*/ 899 h 4080"/>
                <a:gd name="T30" fmla="*/ 3549 w 4078"/>
                <a:gd name="T31" fmla="*/ 668 h 4080"/>
                <a:gd name="T32" fmla="*/ 3336 w 4078"/>
                <a:gd name="T33" fmla="*/ 465 h 4080"/>
                <a:gd name="T34" fmla="*/ 3096 w 4078"/>
                <a:gd name="T35" fmla="*/ 296 h 4080"/>
                <a:gd name="T36" fmla="*/ 2833 w 4078"/>
                <a:gd name="T37" fmla="*/ 160 h 4080"/>
                <a:gd name="T38" fmla="*/ 2548 w 4078"/>
                <a:gd name="T39" fmla="*/ 65 h 4080"/>
                <a:gd name="T40" fmla="*/ 2248 w 4078"/>
                <a:gd name="T41" fmla="*/ 10 h 4080"/>
                <a:gd name="T42" fmla="*/ 1935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7 h 4080"/>
                <a:gd name="T58" fmla="*/ 124 w 4078"/>
                <a:gd name="T59" fmla="*/ 1339 h 4080"/>
                <a:gd name="T60" fmla="*/ 42 w 4078"/>
                <a:gd name="T61" fmla="*/ 1629 h 4080"/>
                <a:gd name="T62" fmla="*/ 3 w 4078"/>
                <a:gd name="T63" fmla="*/ 1935 h 4080"/>
                <a:gd name="T64" fmla="*/ 10 w 4078"/>
                <a:gd name="T65" fmla="*/ 2249 h 4080"/>
                <a:gd name="T66" fmla="*/ 65 w 4078"/>
                <a:gd name="T67" fmla="*/ 2550 h 4080"/>
                <a:gd name="T68" fmla="*/ 160 w 4078"/>
                <a:gd name="T69" fmla="*/ 2834 h 4080"/>
                <a:gd name="T70" fmla="*/ 296 w 4078"/>
                <a:gd name="T71" fmla="*/ 3098 h 4080"/>
                <a:gd name="T72" fmla="*/ 465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4" y="4077"/>
                  </a:lnTo>
                  <a:lnTo>
                    <a:pt x="2248" y="4070"/>
                  </a:lnTo>
                  <a:lnTo>
                    <a:pt x="2350" y="4056"/>
                  </a:lnTo>
                  <a:lnTo>
                    <a:pt x="2450" y="4038"/>
                  </a:lnTo>
                  <a:lnTo>
                    <a:pt x="2548" y="4015"/>
                  </a:lnTo>
                  <a:lnTo>
                    <a:pt x="2645" y="3988"/>
                  </a:lnTo>
                  <a:lnTo>
                    <a:pt x="2740" y="3956"/>
                  </a:lnTo>
                  <a:lnTo>
                    <a:pt x="2833" y="3920"/>
                  </a:lnTo>
                  <a:lnTo>
                    <a:pt x="2923" y="3879"/>
                  </a:lnTo>
                  <a:lnTo>
                    <a:pt x="3011" y="3833"/>
                  </a:lnTo>
                  <a:lnTo>
                    <a:pt x="3096" y="3784"/>
                  </a:lnTo>
                  <a:lnTo>
                    <a:pt x="3179" y="3731"/>
                  </a:lnTo>
                  <a:lnTo>
                    <a:pt x="3259" y="3675"/>
                  </a:lnTo>
                  <a:lnTo>
                    <a:pt x="3336" y="3615"/>
                  </a:lnTo>
                  <a:lnTo>
                    <a:pt x="3410" y="3550"/>
                  </a:lnTo>
                  <a:lnTo>
                    <a:pt x="3481" y="3482"/>
                  </a:lnTo>
                  <a:lnTo>
                    <a:pt x="3549" y="3412"/>
                  </a:lnTo>
                  <a:lnTo>
                    <a:pt x="3612" y="3338"/>
                  </a:lnTo>
                  <a:lnTo>
                    <a:pt x="3673" y="3261"/>
                  </a:lnTo>
                  <a:lnTo>
                    <a:pt x="3730" y="3181"/>
                  </a:lnTo>
                  <a:lnTo>
                    <a:pt x="3783" y="3098"/>
                  </a:lnTo>
                  <a:lnTo>
                    <a:pt x="3832" y="3012"/>
                  </a:lnTo>
                  <a:lnTo>
                    <a:pt x="3877" y="2924"/>
                  </a:lnTo>
                  <a:lnTo>
                    <a:pt x="3918" y="2834"/>
                  </a:lnTo>
                  <a:lnTo>
                    <a:pt x="3954" y="2741"/>
                  </a:lnTo>
                  <a:lnTo>
                    <a:pt x="3987" y="2646"/>
                  </a:lnTo>
                  <a:lnTo>
                    <a:pt x="4014" y="2550"/>
                  </a:lnTo>
                  <a:lnTo>
                    <a:pt x="4037" y="2451"/>
                  </a:lnTo>
                  <a:lnTo>
                    <a:pt x="4054" y="2351"/>
                  </a:lnTo>
                  <a:lnTo>
                    <a:pt x="4068" y="2249"/>
                  </a:lnTo>
                  <a:lnTo>
                    <a:pt x="4075" y="2145"/>
                  </a:lnTo>
                  <a:lnTo>
                    <a:pt x="4078" y="2039"/>
                  </a:lnTo>
                  <a:lnTo>
                    <a:pt x="4075" y="1935"/>
                  </a:lnTo>
                  <a:lnTo>
                    <a:pt x="4068" y="1831"/>
                  </a:lnTo>
                  <a:lnTo>
                    <a:pt x="4054" y="1729"/>
                  </a:lnTo>
                  <a:lnTo>
                    <a:pt x="4037" y="1629"/>
                  </a:lnTo>
                  <a:lnTo>
                    <a:pt x="4014" y="1530"/>
                  </a:lnTo>
                  <a:lnTo>
                    <a:pt x="3987" y="1434"/>
                  </a:lnTo>
                  <a:lnTo>
                    <a:pt x="3954" y="1339"/>
                  </a:lnTo>
                  <a:lnTo>
                    <a:pt x="3918" y="1246"/>
                  </a:lnTo>
                  <a:lnTo>
                    <a:pt x="3877" y="1156"/>
                  </a:lnTo>
                  <a:lnTo>
                    <a:pt x="3832" y="1067"/>
                  </a:lnTo>
                  <a:lnTo>
                    <a:pt x="3783" y="982"/>
                  </a:lnTo>
                  <a:lnTo>
                    <a:pt x="3730" y="899"/>
                  </a:lnTo>
                  <a:lnTo>
                    <a:pt x="3673" y="819"/>
                  </a:lnTo>
                  <a:lnTo>
                    <a:pt x="3612" y="742"/>
                  </a:lnTo>
                  <a:lnTo>
                    <a:pt x="3549" y="668"/>
                  </a:lnTo>
                  <a:lnTo>
                    <a:pt x="3481" y="598"/>
                  </a:lnTo>
                  <a:lnTo>
                    <a:pt x="3410" y="530"/>
                  </a:lnTo>
                  <a:lnTo>
                    <a:pt x="3336" y="465"/>
                  </a:lnTo>
                  <a:lnTo>
                    <a:pt x="3259" y="405"/>
                  </a:lnTo>
                  <a:lnTo>
                    <a:pt x="3179" y="349"/>
                  </a:lnTo>
                  <a:lnTo>
                    <a:pt x="3096" y="296"/>
                  </a:lnTo>
                  <a:lnTo>
                    <a:pt x="3011" y="247"/>
                  </a:lnTo>
                  <a:lnTo>
                    <a:pt x="2923" y="201"/>
                  </a:lnTo>
                  <a:lnTo>
                    <a:pt x="2833" y="160"/>
                  </a:lnTo>
                  <a:lnTo>
                    <a:pt x="2740" y="124"/>
                  </a:lnTo>
                  <a:lnTo>
                    <a:pt x="2645" y="92"/>
                  </a:lnTo>
                  <a:lnTo>
                    <a:pt x="2548" y="65"/>
                  </a:lnTo>
                  <a:lnTo>
                    <a:pt x="2450" y="42"/>
                  </a:lnTo>
                  <a:lnTo>
                    <a:pt x="2350" y="24"/>
                  </a:lnTo>
                  <a:lnTo>
                    <a:pt x="2248" y="10"/>
                  </a:lnTo>
                  <a:lnTo>
                    <a:pt x="2144" y="3"/>
                  </a:lnTo>
                  <a:lnTo>
                    <a:pt x="2039" y="0"/>
                  </a:lnTo>
                  <a:lnTo>
                    <a:pt x="1935" y="3"/>
                  </a:lnTo>
                  <a:lnTo>
                    <a:pt x="1830" y="10"/>
                  </a:lnTo>
                  <a:lnTo>
                    <a:pt x="1728" y="24"/>
                  </a:lnTo>
                  <a:lnTo>
                    <a:pt x="1628" y="42"/>
                  </a:lnTo>
                  <a:lnTo>
                    <a:pt x="1530" y="65"/>
                  </a:lnTo>
                  <a:lnTo>
                    <a:pt x="1433" y="92"/>
                  </a:lnTo>
                  <a:lnTo>
                    <a:pt x="1338" y="124"/>
                  </a:lnTo>
                  <a:lnTo>
                    <a:pt x="1246" y="160"/>
                  </a:lnTo>
                  <a:lnTo>
                    <a:pt x="1155" y="201"/>
                  </a:lnTo>
                  <a:lnTo>
                    <a:pt x="1067" y="247"/>
                  </a:lnTo>
                  <a:lnTo>
                    <a:pt x="981" y="296"/>
                  </a:lnTo>
                  <a:lnTo>
                    <a:pt x="899" y="349"/>
                  </a:lnTo>
                  <a:lnTo>
                    <a:pt x="819" y="405"/>
                  </a:lnTo>
                  <a:lnTo>
                    <a:pt x="742" y="465"/>
                  </a:lnTo>
                  <a:lnTo>
                    <a:pt x="668" y="530"/>
                  </a:lnTo>
                  <a:lnTo>
                    <a:pt x="597" y="598"/>
                  </a:lnTo>
                  <a:lnTo>
                    <a:pt x="530" y="668"/>
                  </a:lnTo>
                  <a:lnTo>
                    <a:pt x="465" y="742"/>
                  </a:lnTo>
                  <a:lnTo>
                    <a:pt x="405" y="819"/>
                  </a:lnTo>
                  <a:lnTo>
                    <a:pt x="349" y="899"/>
                  </a:lnTo>
                  <a:lnTo>
                    <a:pt x="296" y="982"/>
                  </a:lnTo>
                  <a:lnTo>
                    <a:pt x="246" y="1067"/>
                  </a:lnTo>
                  <a:lnTo>
                    <a:pt x="201" y="1156"/>
                  </a:lnTo>
                  <a:lnTo>
                    <a:pt x="160" y="1246"/>
                  </a:lnTo>
                  <a:lnTo>
                    <a:pt x="124" y="1339"/>
                  </a:lnTo>
                  <a:lnTo>
                    <a:pt x="92" y="1434"/>
                  </a:lnTo>
                  <a:lnTo>
                    <a:pt x="65" y="1530"/>
                  </a:lnTo>
                  <a:lnTo>
                    <a:pt x="42" y="1629"/>
                  </a:lnTo>
                  <a:lnTo>
                    <a:pt x="24" y="1729"/>
                  </a:lnTo>
                  <a:lnTo>
                    <a:pt x="10" y="1831"/>
                  </a:lnTo>
                  <a:lnTo>
                    <a:pt x="3" y="1935"/>
                  </a:lnTo>
                  <a:lnTo>
                    <a:pt x="0" y="2039"/>
                  </a:lnTo>
                  <a:lnTo>
                    <a:pt x="3" y="2145"/>
                  </a:lnTo>
                  <a:lnTo>
                    <a:pt x="10" y="2249"/>
                  </a:lnTo>
                  <a:lnTo>
                    <a:pt x="24" y="2351"/>
                  </a:lnTo>
                  <a:lnTo>
                    <a:pt x="42" y="2451"/>
                  </a:lnTo>
                  <a:lnTo>
                    <a:pt x="65" y="2550"/>
                  </a:lnTo>
                  <a:lnTo>
                    <a:pt x="92" y="2646"/>
                  </a:lnTo>
                  <a:lnTo>
                    <a:pt x="124" y="2741"/>
                  </a:lnTo>
                  <a:lnTo>
                    <a:pt x="160" y="2834"/>
                  </a:lnTo>
                  <a:lnTo>
                    <a:pt x="201" y="2924"/>
                  </a:lnTo>
                  <a:lnTo>
                    <a:pt x="246" y="3012"/>
                  </a:lnTo>
                  <a:lnTo>
                    <a:pt x="296" y="3098"/>
                  </a:lnTo>
                  <a:lnTo>
                    <a:pt x="349" y="3181"/>
                  </a:lnTo>
                  <a:lnTo>
                    <a:pt x="405" y="3261"/>
                  </a:lnTo>
                  <a:lnTo>
                    <a:pt x="465" y="3338"/>
                  </a:lnTo>
                  <a:lnTo>
                    <a:pt x="530" y="3412"/>
                  </a:lnTo>
                  <a:lnTo>
                    <a:pt x="597" y="3482"/>
                  </a:lnTo>
                  <a:lnTo>
                    <a:pt x="668" y="3550"/>
                  </a:lnTo>
                  <a:lnTo>
                    <a:pt x="742" y="3615"/>
                  </a:lnTo>
                  <a:lnTo>
                    <a:pt x="819" y="3675"/>
                  </a:lnTo>
                  <a:lnTo>
                    <a:pt x="899" y="3731"/>
                  </a:lnTo>
                  <a:lnTo>
                    <a:pt x="981" y="3784"/>
                  </a:lnTo>
                  <a:lnTo>
                    <a:pt x="1067" y="3833"/>
                  </a:lnTo>
                  <a:lnTo>
                    <a:pt x="1155" y="3879"/>
                  </a:lnTo>
                  <a:lnTo>
                    <a:pt x="1246" y="3920"/>
                  </a:lnTo>
                  <a:lnTo>
                    <a:pt x="1338" y="3956"/>
                  </a:lnTo>
                  <a:lnTo>
                    <a:pt x="1433" y="3988"/>
                  </a:lnTo>
                  <a:lnTo>
                    <a:pt x="1530" y="4015"/>
                  </a:lnTo>
                  <a:lnTo>
                    <a:pt x="1628" y="4038"/>
                  </a:lnTo>
                  <a:lnTo>
                    <a:pt x="1728" y="4056"/>
                  </a:lnTo>
                  <a:lnTo>
                    <a:pt x="1830" y="4070"/>
                  </a:lnTo>
                  <a:lnTo>
                    <a:pt x="1935" y="4077"/>
                  </a:lnTo>
                  <a:lnTo>
                    <a:pt x="2039" y="408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1" name="Freeform 8"/>
            <p:cNvSpPr>
              <a:spLocks noEditPoints="1"/>
            </p:cNvSpPr>
            <p:nvPr userDrawn="1"/>
          </p:nvSpPr>
          <p:spPr bwMode="auto">
            <a:xfrm>
              <a:off x="5321300" y="3321050"/>
              <a:ext cx="215900" cy="198438"/>
            </a:xfrm>
            <a:custGeom>
              <a:avLst/>
              <a:gdLst>
                <a:gd name="T0" fmla="*/ 448 w 2038"/>
                <a:gd name="T1" fmla="*/ 1873 h 1873"/>
                <a:gd name="T2" fmla="*/ 210 w 2038"/>
                <a:gd name="T3" fmla="*/ 441 h 1873"/>
                <a:gd name="T4" fmla="*/ 150 w 2038"/>
                <a:gd name="T5" fmla="*/ 428 h 1873"/>
                <a:gd name="T6" fmla="*/ 99 w 2038"/>
                <a:gd name="T7" fmla="*/ 404 h 1873"/>
                <a:gd name="T8" fmla="*/ 57 w 2038"/>
                <a:gd name="T9" fmla="*/ 370 h 1873"/>
                <a:gd name="T10" fmla="*/ 26 w 2038"/>
                <a:gd name="T11" fmla="*/ 327 h 1873"/>
                <a:gd name="T12" fmla="*/ 6 w 2038"/>
                <a:gd name="T13" fmla="*/ 276 h 1873"/>
                <a:gd name="T14" fmla="*/ 0 w 2038"/>
                <a:gd name="T15" fmla="*/ 221 h 1873"/>
                <a:gd name="T16" fmla="*/ 6 w 2038"/>
                <a:gd name="T17" fmla="*/ 165 h 1873"/>
                <a:gd name="T18" fmla="*/ 26 w 2038"/>
                <a:gd name="T19" fmla="*/ 114 h 1873"/>
                <a:gd name="T20" fmla="*/ 58 w 2038"/>
                <a:gd name="T21" fmla="*/ 71 h 1873"/>
                <a:gd name="T22" fmla="*/ 101 w 2038"/>
                <a:gd name="T23" fmla="*/ 37 h 1873"/>
                <a:gd name="T24" fmla="*/ 154 w 2038"/>
                <a:gd name="T25" fmla="*/ 13 h 1873"/>
                <a:gd name="T26" fmla="*/ 215 w 2038"/>
                <a:gd name="T27" fmla="*/ 1 h 1873"/>
                <a:gd name="T28" fmla="*/ 282 w 2038"/>
                <a:gd name="T29" fmla="*/ 2 h 1873"/>
                <a:gd name="T30" fmla="*/ 341 w 2038"/>
                <a:gd name="T31" fmla="*/ 17 h 1873"/>
                <a:gd name="T32" fmla="*/ 391 w 2038"/>
                <a:gd name="T33" fmla="*/ 43 h 1873"/>
                <a:gd name="T34" fmla="*/ 431 w 2038"/>
                <a:gd name="T35" fmla="*/ 78 h 1873"/>
                <a:gd name="T36" fmla="*/ 460 w 2038"/>
                <a:gd name="T37" fmla="*/ 123 h 1873"/>
                <a:gd name="T38" fmla="*/ 476 w 2038"/>
                <a:gd name="T39" fmla="*/ 175 h 1873"/>
                <a:gd name="T40" fmla="*/ 480 w 2038"/>
                <a:gd name="T41" fmla="*/ 254 h 1873"/>
                <a:gd name="T42" fmla="*/ 465 w 2038"/>
                <a:gd name="T43" fmla="*/ 307 h 1873"/>
                <a:gd name="T44" fmla="*/ 438 w 2038"/>
                <a:gd name="T45" fmla="*/ 353 h 1873"/>
                <a:gd name="T46" fmla="*/ 400 w 2038"/>
                <a:gd name="T47" fmla="*/ 392 h 1873"/>
                <a:gd name="T48" fmla="*/ 352 w 2038"/>
                <a:gd name="T49" fmla="*/ 420 h 1873"/>
                <a:gd name="T50" fmla="*/ 292 w 2038"/>
                <a:gd name="T51" fmla="*/ 438 h 1873"/>
                <a:gd name="T52" fmla="*/ 2038 w 2038"/>
                <a:gd name="T53" fmla="*/ 1873 h 1873"/>
                <a:gd name="T54" fmla="*/ 1585 w 2038"/>
                <a:gd name="T55" fmla="*/ 1153 h 1873"/>
                <a:gd name="T56" fmla="*/ 1562 w 2038"/>
                <a:gd name="T57" fmla="*/ 1059 h 1873"/>
                <a:gd name="T58" fmla="*/ 1534 w 2038"/>
                <a:gd name="T59" fmla="*/ 1005 h 1873"/>
                <a:gd name="T60" fmla="*/ 1493 w 2038"/>
                <a:gd name="T61" fmla="*/ 964 h 1873"/>
                <a:gd name="T62" fmla="*/ 1441 w 2038"/>
                <a:gd name="T63" fmla="*/ 936 h 1873"/>
                <a:gd name="T64" fmla="*/ 1377 w 2038"/>
                <a:gd name="T65" fmla="*/ 925 h 1873"/>
                <a:gd name="T66" fmla="*/ 1283 w 2038"/>
                <a:gd name="T67" fmla="*/ 938 h 1873"/>
                <a:gd name="T68" fmla="*/ 1209 w 2038"/>
                <a:gd name="T69" fmla="*/ 985 h 1873"/>
                <a:gd name="T70" fmla="*/ 1160 w 2038"/>
                <a:gd name="T71" fmla="*/ 1052 h 1873"/>
                <a:gd name="T72" fmla="*/ 1139 w 2038"/>
                <a:gd name="T73" fmla="*/ 1115 h 1873"/>
                <a:gd name="T74" fmla="*/ 691 w 2038"/>
                <a:gd name="T75" fmla="*/ 1873 h 1873"/>
                <a:gd name="T76" fmla="*/ 692 w 2038"/>
                <a:gd name="T77" fmla="*/ 1599 h 1873"/>
                <a:gd name="T78" fmla="*/ 694 w 2038"/>
                <a:gd name="T79" fmla="*/ 1050 h 1873"/>
                <a:gd name="T80" fmla="*/ 692 w 2038"/>
                <a:gd name="T81" fmla="*/ 632 h 1873"/>
                <a:gd name="T82" fmla="*/ 1143 w 2038"/>
                <a:gd name="T83" fmla="*/ 783 h 1873"/>
                <a:gd name="T84" fmla="*/ 1195 w 2038"/>
                <a:gd name="T85" fmla="*/ 712 h 1873"/>
                <a:gd name="T86" fmla="*/ 1287 w 2038"/>
                <a:gd name="T87" fmla="*/ 647 h 1873"/>
                <a:gd name="T88" fmla="*/ 1363 w 2038"/>
                <a:gd name="T89" fmla="*/ 614 h 1873"/>
                <a:gd name="T90" fmla="*/ 1453 w 2038"/>
                <a:gd name="T91" fmla="*/ 594 h 1873"/>
                <a:gd name="T92" fmla="*/ 1561 w 2038"/>
                <a:gd name="T93" fmla="*/ 588 h 1873"/>
                <a:gd name="T94" fmla="*/ 1686 w 2038"/>
                <a:gd name="T95" fmla="*/ 608 h 1873"/>
                <a:gd name="T96" fmla="*/ 1797 w 2038"/>
                <a:gd name="T97" fmla="*/ 654 h 1873"/>
                <a:gd name="T98" fmla="*/ 1893 w 2038"/>
                <a:gd name="T99" fmla="*/ 729 h 1873"/>
                <a:gd name="T100" fmla="*/ 1967 w 2038"/>
                <a:gd name="T101" fmla="*/ 833 h 1873"/>
                <a:gd name="T102" fmla="*/ 2017 w 2038"/>
                <a:gd name="T103" fmla="*/ 966 h 1873"/>
                <a:gd name="T104" fmla="*/ 2037 w 2038"/>
                <a:gd name="T105" fmla="*/ 1129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38" h="1873">
                  <a:moveTo>
                    <a:pt x="448" y="1873"/>
                  </a:moveTo>
                  <a:lnTo>
                    <a:pt x="51" y="1873"/>
                  </a:lnTo>
                  <a:lnTo>
                    <a:pt x="51" y="601"/>
                  </a:lnTo>
                  <a:lnTo>
                    <a:pt x="448" y="601"/>
                  </a:lnTo>
                  <a:lnTo>
                    <a:pt x="448" y="1873"/>
                  </a:lnTo>
                  <a:close/>
                  <a:moveTo>
                    <a:pt x="239" y="442"/>
                  </a:moveTo>
                  <a:lnTo>
                    <a:pt x="239" y="442"/>
                  </a:lnTo>
                  <a:lnTo>
                    <a:pt x="237" y="442"/>
                  </a:lnTo>
                  <a:lnTo>
                    <a:pt x="224" y="442"/>
                  </a:lnTo>
                  <a:lnTo>
                    <a:pt x="210" y="441"/>
                  </a:lnTo>
                  <a:lnTo>
                    <a:pt x="198" y="439"/>
                  </a:lnTo>
                  <a:lnTo>
                    <a:pt x="185" y="438"/>
                  </a:lnTo>
                  <a:lnTo>
                    <a:pt x="173" y="434"/>
                  </a:lnTo>
                  <a:lnTo>
                    <a:pt x="161" y="431"/>
                  </a:lnTo>
                  <a:lnTo>
                    <a:pt x="150" y="428"/>
                  </a:lnTo>
                  <a:lnTo>
                    <a:pt x="139" y="424"/>
                  </a:lnTo>
                  <a:lnTo>
                    <a:pt x="128" y="420"/>
                  </a:lnTo>
                  <a:lnTo>
                    <a:pt x="117" y="416"/>
                  </a:lnTo>
                  <a:lnTo>
                    <a:pt x="108" y="409"/>
                  </a:lnTo>
                  <a:lnTo>
                    <a:pt x="99" y="404"/>
                  </a:lnTo>
                  <a:lnTo>
                    <a:pt x="89" y="398"/>
                  </a:lnTo>
                  <a:lnTo>
                    <a:pt x="80" y="392"/>
                  </a:lnTo>
                  <a:lnTo>
                    <a:pt x="72" y="384"/>
                  </a:lnTo>
                  <a:lnTo>
                    <a:pt x="64" y="377"/>
                  </a:lnTo>
                  <a:lnTo>
                    <a:pt x="57" y="370"/>
                  </a:lnTo>
                  <a:lnTo>
                    <a:pt x="50" y="362"/>
                  </a:lnTo>
                  <a:lnTo>
                    <a:pt x="42" y="353"/>
                  </a:lnTo>
                  <a:lnTo>
                    <a:pt x="36" y="345"/>
                  </a:lnTo>
                  <a:lnTo>
                    <a:pt x="31" y="335"/>
                  </a:lnTo>
                  <a:lnTo>
                    <a:pt x="26" y="327"/>
                  </a:lnTo>
                  <a:lnTo>
                    <a:pt x="21" y="317"/>
                  </a:lnTo>
                  <a:lnTo>
                    <a:pt x="16" y="307"/>
                  </a:lnTo>
                  <a:lnTo>
                    <a:pt x="12" y="297"/>
                  </a:lnTo>
                  <a:lnTo>
                    <a:pt x="9" y="287"/>
                  </a:lnTo>
                  <a:lnTo>
                    <a:pt x="6" y="276"/>
                  </a:lnTo>
                  <a:lnTo>
                    <a:pt x="4" y="266"/>
                  </a:lnTo>
                  <a:lnTo>
                    <a:pt x="2" y="255"/>
                  </a:lnTo>
                  <a:lnTo>
                    <a:pt x="1" y="244"/>
                  </a:lnTo>
                  <a:lnTo>
                    <a:pt x="0" y="232"/>
                  </a:lnTo>
                  <a:lnTo>
                    <a:pt x="0" y="221"/>
                  </a:lnTo>
                  <a:lnTo>
                    <a:pt x="0" y="210"/>
                  </a:lnTo>
                  <a:lnTo>
                    <a:pt x="1" y="198"/>
                  </a:lnTo>
                  <a:lnTo>
                    <a:pt x="2" y="187"/>
                  </a:lnTo>
                  <a:lnTo>
                    <a:pt x="4" y="175"/>
                  </a:lnTo>
                  <a:lnTo>
                    <a:pt x="6" y="165"/>
                  </a:lnTo>
                  <a:lnTo>
                    <a:pt x="9" y="154"/>
                  </a:lnTo>
                  <a:lnTo>
                    <a:pt x="12" y="144"/>
                  </a:lnTo>
                  <a:lnTo>
                    <a:pt x="16" y="134"/>
                  </a:lnTo>
                  <a:lnTo>
                    <a:pt x="22" y="123"/>
                  </a:lnTo>
                  <a:lnTo>
                    <a:pt x="26" y="114"/>
                  </a:lnTo>
                  <a:lnTo>
                    <a:pt x="32" y="104"/>
                  </a:lnTo>
                  <a:lnTo>
                    <a:pt x="37" y="96"/>
                  </a:lnTo>
                  <a:lnTo>
                    <a:pt x="44" y="88"/>
                  </a:lnTo>
                  <a:lnTo>
                    <a:pt x="51" y="79"/>
                  </a:lnTo>
                  <a:lnTo>
                    <a:pt x="58" y="71"/>
                  </a:lnTo>
                  <a:lnTo>
                    <a:pt x="65" y="64"/>
                  </a:lnTo>
                  <a:lnTo>
                    <a:pt x="74" y="56"/>
                  </a:lnTo>
                  <a:lnTo>
                    <a:pt x="83" y="49"/>
                  </a:lnTo>
                  <a:lnTo>
                    <a:pt x="91" y="43"/>
                  </a:lnTo>
                  <a:lnTo>
                    <a:pt x="101" y="37"/>
                  </a:lnTo>
                  <a:lnTo>
                    <a:pt x="111" y="31"/>
                  </a:lnTo>
                  <a:lnTo>
                    <a:pt x="121" y="26"/>
                  </a:lnTo>
                  <a:lnTo>
                    <a:pt x="132" y="21"/>
                  </a:lnTo>
                  <a:lnTo>
                    <a:pt x="142" y="17"/>
                  </a:lnTo>
                  <a:lnTo>
                    <a:pt x="154" y="13"/>
                  </a:lnTo>
                  <a:lnTo>
                    <a:pt x="165" y="10"/>
                  </a:lnTo>
                  <a:lnTo>
                    <a:pt x="178" y="7"/>
                  </a:lnTo>
                  <a:lnTo>
                    <a:pt x="189" y="4"/>
                  </a:lnTo>
                  <a:lnTo>
                    <a:pt x="203" y="2"/>
                  </a:lnTo>
                  <a:lnTo>
                    <a:pt x="215" y="1"/>
                  </a:lnTo>
                  <a:lnTo>
                    <a:pt x="229" y="0"/>
                  </a:lnTo>
                  <a:lnTo>
                    <a:pt x="242" y="0"/>
                  </a:lnTo>
                  <a:lnTo>
                    <a:pt x="256" y="0"/>
                  </a:lnTo>
                  <a:lnTo>
                    <a:pt x="269" y="1"/>
                  </a:lnTo>
                  <a:lnTo>
                    <a:pt x="282" y="2"/>
                  </a:lnTo>
                  <a:lnTo>
                    <a:pt x="294" y="4"/>
                  </a:lnTo>
                  <a:lnTo>
                    <a:pt x="307" y="7"/>
                  </a:lnTo>
                  <a:lnTo>
                    <a:pt x="318" y="10"/>
                  </a:lnTo>
                  <a:lnTo>
                    <a:pt x="330" y="13"/>
                  </a:lnTo>
                  <a:lnTo>
                    <a:pt x="341" y="17"/>
                  </a:lnTo>
                  <a:lnTo>
                    <a:pt x="352" y="21"/>
                  </a:lnTo>
                  <a:lnTo>
                    <a:pt x="362" y="26"/>
                  </a:lnTo>
                  <a:lnTo>
                    <a:pt x="372" y="31"/>
                  </a:lnTo>
                  <a:lnTo>
                    <a:pt x="382" y="37"/>
                  </a:lnTo>
                  <a:lnTo>
                    <a:pt x="391" y="43"/>
                  </a:lnTo>
                  <a:lnTo>
                    <a:pt x="399" y="49"/>
                  </a:lnTo>
                  <a:lnTo>
                    <a:pt x="408" y="56"/>
                  </a:lnTo>
                  <a:lnTo>
                    <a:pt x="416" y="63"/>
                  </a:lnTo>
                  <a:lnTo>
                    <a:pt x="423" y="71"/>
                  </a:lnTo>
                  <a:lnTo>
                    <a:pt x="431" y="78"/>
                  </a:lnTo>
                  <a:lnTo>
                    <a:pt x="437" y="87"/>
                  </a:lnTo>
                  <a:lnTo>
                    <a:pt x="443" y="96"/>
                  </a:lnTo>
                  <a:lnTo>
                    <a:pt x="449" y="104"/>
                  </a:lnTo>
                  <a:lnTo>
                    <a:pt x="455" y="114"/>
                  </a:lnTo>
                  <a:lnTo>
                    <a:pt x="460" y="123"/>
                  </a:lnTo>
                  <a:lnTo>
                    <a:pt x="464" y="134"/>
                  </a:lnTo>
                  <a:lnTo>
                    <a:pt x="468" y="143"/>
                  </a:lnTo>
                  <a:lnTo>
                    <a:pt x="471" y="153"/>
                  </a:lnTo>
                  <a:lnTo>
                    <a:pt x="474" y="165"/>
                  </a:lnTo>
                  <a:lnTo>
                    <a:pt x="476" y="175"/>
                  </a:lnTo>
                  <a:lnTo>
                    <a:pt x="481" y="197"/>
                  </a:lnTo>
                  <a:lnTo>
                    <a:pt x="482" y="221"/>
                  </a:lnTo>
                  <a:lnTo>
                    <a:pt x="482" y="232"/>
                  </a:lnTo>
                  <a:lnTo>
                    <a:pt x="481" y="244"/>
                  </a:lnTo>
                  <a:lnTo>
                    <a:pt x="480" y="254"/>
                  </a:lnTo>
                  <a:lnTo>
                    <a:pt x="477" y="266"/>
                  </a:lnTo>
                  <a:lnTo>
                    <a:pt x="475" y="276"/>
                  </a:lnTo>
                  <a:lnTo>
                    <a:pt x="472" y="287"/>
                  </a:lnTo>
                  <a:lnTo>
                    <a:pt x="469" y="297"/>
                  </a:lnTo>
                  <a:lnTo>
                    <a:pt x="465" y="307"/>
                  </a:lnTo>
                  <a:lnTo>
                    <a:pt x="461" y="317"/>
                  </a:lnTo>
                  <a:lnTo>
                    <a:pt x="456" y="326"/>
                  </a:lnTo>
                  <a:lnTo>
                    <a:pt x="450" y="335"/>
                  </a:lnTo>
                  <a:lnTo>
                    <a:pt x="444" y="345"/>
                  </a:lnTo>
                  <a:lnTo>
                    <a:pt x="438" y="353"/>
                  </a:lnTo>
                  <a:lnTo>
                    <a:pt x="432" y="362"/>
                  </a:lnTo>
                  <a:lnTo>
                    <a:pt x="424" y="370"/>
                  </a:lnTo>
                  <a:lnTo>
                    <a:pt x="417" y="377"/>
                  </a:lnTo>
                  <a:lnTo>
                    <a:pt x="409" y="384"/>
                  </a:lnTo>
                  <a:lnTo>
                    <a:pt x="400" y="392"/>
                  </a:lnTo>
                  <a:lnTo>
                    <a:pt x="391" y="398"/>
                  </a:lnTo>
                  <a:lnTo>
                    <a:pt x="382" y="404"/>
                  </a:lnTo>
                  <a:lnTo>
                    <a:pt x="372" y="409"/>
                  </a:lnTo>
                  <a:lnTo>
                    <a:pt x="362" y="415"/>
                  </a:lnTo>
                  <a:lnTo>
                    <a:pt x="352" y="420"/>
                  </a:lnTo>
                  <a:lnTo>
                    <a:pt x="340" y="424"/>
                  </a:lnTo>
                  <a:lnTo>
                    <a:pt x="329" y="428"/>
                  </a:lnTo>
                  <a:lnTo>
                    <a:pt x="317" y="431"/>
                  </a:lnTo>
                  <a:lnTo>
                    <a:pt x="305" y="434"/>
                  </a:lnTo>
                  <a:lnTo>
                    <a:pt x="292" y="438"/>
                  </a:lnTo>
                  <a:lnTo>
                    <a:pt x="280" y="439"/>
                  </a:lnTo>
                  <a:lnTo>
                    <a:pt x="267" y="441"/>
                  </a:lnTo>
                  <a:lnTo>
                    <a:pt x="254" y="442"/>
                  </a:lnTo>
                  <a:lnTo>
                    <a:pt x="239" y="442"/>
                  </a:lnTo>
                  <a:close/>
                  <a:moveTo>
                    <a:pt x="2038" y="1873"/>
                  </a:moveTo>
                  <a:lnTo>
                    <a:pt x="2038" y="1873"/>
                  </a:lnTo>
                  <a:lnTo>
                    <a:pt x="1588" y="1873"/>
                  </a:lnTo>
                  <a:lnTo>
                    <a:pt x="1588" y="1215"/>
                  </a:lnTo>
                  <a:lnTo>
                    <a:pt x="1587" y="1183"/>
                  </a:lnTo>
                  <a:lnTo>
                    <a:pt x="1585" y="1153"/>
                  </a:lnTo>
                  <a:lnTo>
                    <a:pt x="1581" y="1124"/>
                  </a:lnTo>
                  <a:lnTo>
                    <a:pt x="1574" y="1097"/>
                  </a:lnTo>
                  <a:lnTo>
                    <a:pt x="1571" y="1084"/>
                  </a:lnTo>
                  <a:lnTo>
                    <a:pt x="1567" y="1072"/>
                  </a:lnTo>
                  <a:lnTo>
                    <a:pt x="1562" y="1059"/>
                  </a:lnTo>
                  <a:lnTo>
                    <a:pt x="1558" y="1048"/>
                  </a:lnTo>
                  <a:lnTo>
                    <a:pt x="1552" y="1036"/>
                  </a:lnTo>
                  <a:lnTo>
                    <a:pt x="1546" y="1025"/>
                  </a:lnTo>
                  <a:lnTo>
                    <a:pt x="1540" y="1015"/>
                  </a:lnTo>
                  <a:lnTo>
                    <a:pt x="1534" y="1005"/>
                  </a:lnTo>
                  <a:lnTo>
                    <a:pt x="1526" y="996"/>
                  </a:lnTo>
                  <a:lnTo>
                    <a:pt x="1518" y="987"/>
                  </a:lnTo>
                  <a:lnTo>
                    <a:pt x="1511" y="979"/>
                  </a:lnTo>
                  <a:lnTo>
                    <a:pt x="1501" y="971"/>
                  </a:lnTo>
                  <a:lnTo>
                    <a:pt x="1493" y="964"/>
                  </a:lnTo>
                  <a:lnTo>
                    <a:pt x="1484" y="957"/>
                  </a:lnTo>
                  <a:lnTo>
                    <a:pt x="1473" y="951"/>
                  </a:lnTo>
                  <a:lnTo>
                    <a:pt x="1463" y="946"/>
                  </a:lnTo>
                  <a:lnTo>
                    <a:pt x="1453" y="941"/>
                  </a:lnTo>
                  <a:lnTo>
                    <a:pt x="1441" y="936"/>
                  </a:lnTo>
                  <a:lnTo>
                    <a:pt x="1429" y="933"/>
                  </a:lnTo>
                  <a:lnTo>
                    <a:pt x="1416" y="930"/>
                  </a:lnTo>
                  <a:lnTo>
                    <a:pt x="1404" y="928"/>
                  </a:lnTo>
                  <a:lnTo>
                    <a:pt x="1390" y="926"/>
                  </a:lnTo>
                  <a:lnTo>
                    <a:pt x="1377" y="925"/>
                  </a:lnTo>
                  <a:lnTo>
                    <a:pt x="1362" y="925"/>
                  </a:lnTo>
                  <a:lnTo>
                    <a:pt x="1341" y="926"/>
                  </a:lnTo>
                  <a:lnTo>
                    <a:pt x="1320" y="928"/>
                  </a:lnTo>
                  <a:lnTo>
                    <a:pt x="1301" y="932"/>
                  </a:lnTo>
                  <a:lnTo>
                    <a:pt x="1283" y="938"/>
                  </a:lnTo>
                  <a:lnTo>
                    <a:pt x="1266" y="946"/>
                  </a:lnTo>
                  <a:lnTo>
                    <a:pt x="1251" y="954"/>
                  </a:lnTo>
                  <a:lnTo>
                    <a:pt x="1235" y="963"/>
                  </a:lnTo>
                  <a:lnTo>
                    <a:pt x="1222" y="974"/>
                  </a:lnTo>
                  <a:lnTo>
                    <a:pt x="1209" y="985"/>
                  </a:lnTo>
                  <a:lnTo>
                    <a:pt x="1198" y="998"/>
                  </a:lnTo>
                  <a:lnTo>
                    <a:pt x="1187" y="1010"/>
                  </a:lnTo>
                  <a:lnTo>
                    <a:pt x="1177" y="1024"/>
                  </a:lnTo>
                  <a:lnTo>
                    <a:pt x="1168" y="1038"/>
                  </a:lnTo>
                  <a:lnTo>
                    <a:pt x="1160" y="1052"/>
                  </a:lnTo>
                  <a:lnTo>
                    <a:pt x="1153" y="1066"/>
                  </a:lnTo>
                  <a:lnTo>
                    <a:pt x="1148" y="1081"/>
                  </a:lnTo>
                  <a:lnTo>
                    <a:pt x="1143" y="1091"/>
                  </a:lnTo>
                  <a:lnTo>
                    <a:pt x="1140" y="1103"/>
                  </a:lnTo>
                  <a:lnTo>
                    <a:pt x="1139" y="1115"/>
                  </a:lnTo>
                  <a:lnTo>
                    <a:pt x="1138" y="1129"/>
                  </a:lnTo>
                  <a:lnTo>
                    <a:pt x="1137" y="1156"/>
                  </a:lnTo>
                  <a:lnTo>
                    <a:pt x="1137" y="1185"/>
                  </a:lnTo>
                  <a:lnTo>
                    <a:pt x="1137" y="1873"/>
                  </a:lnTo>
                  <a:lnTo>
                    <a:pt x="691" y="1873"/>
                  </a:lnTo>
                  <a:lnTo>
                    <a:pt x="691" y="1860"/>
                  </a:lnTo>
                  <a:lnTo>
                    <a:pt x="691" y="1823"/>
                  </a:lnTo>
                  <a:lnTo>
                    <a:pt x="692" y="1765"/>
                  </a:lnTo>
                  <a:lnTo>
                    <a:pt x="692" y="1689"/>
                  </a:lnTo>
                  <a:lnTo>
                    <a:pt x="692" y="1599"/>
                  </a:lnTo>
                  <a:lnTo>
                    <a:pt x="693" y="1498"/>
                  </a:lnTo>
                  <a:lnTo>
                    <a:pt x="693" y="1390"/>
                  </a:lnTo>
                  <a:lnTo>
                    <a:pt x="693" y="1277"/>
                  </a:lnTo>
                  <a:lnTo>
                    <a:pt x="693" y="1162"/>
                  </a:lnTo>
                  <a:lnTo>
                    <a:pt x="694" y="1050"/>
                  </a:lnTo>
                  <a:lnTo>
                    <a:pt x="694" y="942"/>
                  </a:lnTo>
                  <a:lnTo>
                    <a:pt x="693" y="845"/>
                  </a:lnTo>
                  <a:lnTo>
                    <a:pt x="693" y="757"/>
                  </a:lnTo>
                  <a:lnTo>
                    <a:pt x="693" y="686"/>
                  </a:lnTo>
                  <a:lnTo>
                    <a:pt x="692" y="632"/>
                  </a:lnTo>
                  <a:lnTo>
                    <a:pt x="691" y="601"/>
                  </a:lnTo>
                  <a:lnTo>
                    <a:pt x="1137" y="601"/>
                  </a:lnTo>
                  <a:lnTo>
                    <a:pt x="1137" y="801"/>
                  </a:lnTo>
                  <a:lnTo>
                    <a:pt x="1140" y="793"/>
                  </a:lnTo>
                  <a:lnTo>
                    <a:pt x="1143" y="783"/>
                  </a:lnTo>
                  <a:lnTo>
                    <a:pt x="1148" y="775"/>
                  </a:lnTo>
                  <a:lnTo>
                    <a:pt x="1153" y="766"/>
                  </a:lnTo>
                  <a:lnTo>
                    <a:pt x="1164" y="749"/>
                  </a:lnTo>
                  <a:lnTo>
                    <a:pt x="1179" y="730"/>
                  </a:lnTo>
                  <a:lnTo>
                    <a:pt x="1195" y="712"/>
                  </a:lnTo>
                  <a:lnTo>
                    <a:pt x="1214" y="695"/>
                  </a:lnTo>
                  <a:lnTo>
                    <a:pt x="1236" y="678"/>
                  </a:lnTo>
                  <a:lnTo>
                    <a:pt x="1260" y="661"/>
                  </a:lnTo>
                  <a:lnTo>
                    <a:pt x="1274" y="654"/>
                  </a:lnTo>
                  <a:lnTo>
                    <a:pt x="1287" y="647"/>
                  </a:lnTo>
                  <a:lnTo>
                    <a:pt x="1301" y="639"/>
                  </a:lnTo>
                  <a:lnTo>
                    <a:pt x="1315" y="632"/>
                  </a:lnTo>
                  <a:lnTo>
                    <a:pt x="1331" y="626"/>
                  </a:lnTo>
                  <a:lnTo>
                    <a:pt x="1346" y="620"/>
                  </a:lnTo>
                  <a:lnTo>
                    <a:pt x="1363" y="614"/>
                  </a:lnTo>
                  <a:lnTo>
                    <a:pt x="1380" y="609"/>
                  </a:lnTo>
                  <a:lnTo>
                    <a:pt x="1397" y="604"/>
                  </a:lnTo>
                  <a:lnTo>
                    <a:pt x="1415" y="601"/>
                  </a:lnTo>
                  <a:lnTo>
                    <a:pt x="1434" y="597"/>
                  </a:lnTo>
                  <a:lnTo>
                    <a:pt x="1453" y="594"/>
                  </a:lnTo>
                  <a:lnTo>
                    <a:pt x="1472" y="592"/>
                  </a:lnTo>
                  <a:lnTo>
                    <a:pt x="1492" y="590"/>
                  </a:lnTo>
                  <a:lnTo>
                    <a:pt x="1513" y="588"/>
                  </a:lnTo>
                  <a:lnTo>
                    <a:pt x="1534" y="588"/>
                  </a:lnTo>
                  <a:lnTo>
                    <a:pt x="1561" y="588"/>
                  </a:lnTo>
                  <a:lnTo>
                    <a:pt x="1587" y="591"/>
                  </a:lnTo>
                  <a:lnTo>
                    <a:pt x="1612" y="594"/>
                  </a:lnTo>
                  <a:lnTo>
                    <a:pt x="1637" y="597"/>
                  </a:lnTo>
                  <a:lnTo>
                    <a:pt x="1662" y="602"/>
                  </a:lnTo>
                  <a:lnTo>
                    <a:pt x="1686" y="608"/>
                  </a:lnTo>
                  <a:lnTo>
                    <a:pt x="1710" y="614"/>
                  </a:lnTo>
                  <a:lnTo>
                    <a:pt x="1732" y="623"/>
                  </a:lnTo>
                  <a:lnTo>
                    <a:pt x="1754" y="632"/>
                  </a:lnTo>
                  <a:lnTo>
                    <a:pt x="1776" y="643"/>
                  </a:lnTo>
                  <a:lnTo>
                    <a:pt x="1797" y="654"/>
                  </a:lnTo>
                  <a:lnTo>
                    <a:pt x="1818" y="668"/>
                  </a:lnTo>
                  <a:lnTo>
                    <a:pt x="1838" y="681"/>
                  </a:lnTo>
                  <a:lnTo>
                    <a:pt x="1856" y="696"/>
                  </a:lnTo>
                  <a:lnTo>
                    <a:pt x="1875" y="712"/>
                  </a:lnTo>
                  <a:lnTo>
                    <a:pt x="1893" y="729"/>
                  </a:lnTo>
                  <a:lnTo>
                    <a:pt x="1908" y="748"/>
                  </a:lnTo>
                  <a:lnTo>
                    <a:pt x="1925" y="768"/>
                  </a:lnTo>
                  <a:lnTo>
                    <a:pt x="1940" y="788"/>
                  </a:lnTo>
                  <a:lnTo>
                    <a:pt x="1953" y="810"/>
                  </a:lnTo>
                  <a:lnTo>
                    <a:pt x="1967" y="833"/>
                  </a:lnTo>
                  <a:lnTo>
                    <a:pt x="1978" y="857"/>
                  </a:lnTo>
                  <a:lnTo>
                    <a:pt x="1989" y="882"/>
                  </a:lnTo>
                  <a:lnTo>
                    <a:pt x="1999" y="909"/>
                  </a:lnTo>
                  <a:lnTo>
                    <a:pt x="2008" y="937"/>
                  </a:lnTo>
                  <a:lnTo>
                    <a:pt x="2017" y="966"/>
                  </a:lnTo>
                  <a:lnTo>
                    <a:pt x="2023" y="997"/>
                  </a:lnTo>
                  <a:lnTo>
                    <a:pt x="2028" y="1028"/>
                  </a:lnTo>
                  <a:lnTo>
                    <a:pt x="2033" y="1060"/>
                  </a:lnTo>
                  <a:lnTo>
                    <a:pt x="2036" y="1094"/>
                  </a:lnTo>
                  <a:lnTo>
                    <a:pt x="2037" y="1129"/>
                  </a:lnTo>
                  <a:lnTo>
                    <a:pt x="2038" y="1165"/>
                  </a:lnTo>
                  <a:lnTo>
                    <a:pt x="2038" y="187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2" name="Freeform 9"/>
            <p:cNvSpPr>
              <a:spLocks/>
            </p:cNvSpPr>
            <p:nvPr userDrawn="1"/>
          </p:nvSpPr>
          <p:spPr bwMode="auto">
            <a:xfrm>
              <a:off x="6543675" y="3213100"/>
              <a:ext cx="431800" cy="431800"/>
            </a:xfrm>
            <a:custGeom>
              <a:avLst/>
              <a:gdLst>
                <a:gd name="T0" fmla="*/ 2248 w 4078"/>
                <a:gd name="T1" fmla="*/ 4070 h 4080"/>
                <a:gd name="T2" fmla="*/ 2548 w 4078"/>
                <a:gd name="T3" fmla="*/ 4015 h 4080"/>
                <a:gd name="T4" fmla="*/ 2832 w 4078"/>
                <a:gd name="T5" fmla="*/ 3920 h 4080"/>
                <a:gd name="T6" fmla="*/ 3097 w 4078"/>
                <a:gd name="T7" fmla="*/ 3784 h 4080"/>
                <a:gd name="T8" fmla="*/ 3336 w 4078"/>
                <a:gd name="T9" fmla="*/ 3615 h 4080"/>
                <a:gd name="T10" fmla="*/ 3548 w 4078"/>
                <a:gd name="T11" fmla="*/ 3412 h 4080"/>
                <a:gd name="T12" fmla="*/ 3729 w 4078"/>
                <a:gd name="T13" fmla="*/ 3181 h 4080"/>
                <a:gd name="T14" fmla="*/ 3877 w 4078"/>
                <a:gd name="T15" fmla="*/ 2924 h 4080"/>
                <a:gd name="T16" fmla="*/ 3986 w 4078"/>
                <a:gd name="T17" fmla="*/ 2646 h 4080"/>
                <a:gd name="T18" fmla="*/ 4054 w 4078"/>
                <a:gd name="T19" fmla="*/ 2351 h 4080"/>
                <a:gd name="T20" fmla="*/ 4078 w 4078"/>
                <a:gd name="T21" fmla="*/ 2039 h 4080"/>
                <a:gd name="T22" fmla="*/ 4054 w 4078"/>
                <a:gd name="T23" fmla="*/ 1729 h 4080"/>
                <a:gd name="T24" fmla="*/ 3986 w 4078"/>
                <a:gd name="T25" fmla="*/ 1434 h 4080"/>
                <a:gd name="T26" fmla="*/ 3877 w 4078"/>
                <a:gd name="T27" fmla="*/ 1156 h 4080"/>
                <a:gd name="T28" fmla="*/ 3729 w 4078"/>
                <a:gd name="T29" fmla="*/ 899 h 4080"/>
                <a:gd name="T30" fmla="*/ 3548 w 4078"/>
                <a:gd name="T31" fmla="*/ 668 h 4080"/>
                <a:gd name="T32" fmla="*/ 3336 w 4078"/>
                <a:gd name="T33" fmla="*/ 465 h 4080"/>
                <a:gd name="T34" fmla="*/ 3097 w 4078"/>
                <a:gd name="T35" fmla="*/ 296 h 4080"/>
                <a:gd name="T36" fmla="*/ 2832 w 4078"/>
                <a:gd name="T37" fmla="*/ 160 h 4080"/>
                <a:gd name="T38" fmla="*/ 2548 w 4078"/>
                <a:gd name="T39" fmla="*/ 65 h 4080"/>
                <a:gd name="T40" fmla="*/ 2248 w 4078"/>
                <a:gd name="T41" fmla="*/ 10 h 4080"/>
                <a:gd name="T42" fmla="*/ 1934 w 4078"/>
                <a:gd name="T43" fmla="*/ 3 h 4080"/>
                <a:gd name="T44" fmla="*/ 1628 w 4078"/>
                <a:gd name="T45" fmla="*/ 42 h 4080"/>
                <a:gd name="T46" fmla="*/ 1338 w 4078"/>
                <a:gd name="T47" fmla="*/ 124 h 4080"/>
                <a:gd name="T48" fmla="*/ 1067 w 4078"/>
                <a:gd name="T49" fmla="*/ 247 h 4080"/>
                <a:gd name="T50" fmla="*/ 819 w 4078"/>
                <a:gd name="T51" fmla="*/ 405 h 4080"/>
                <a:gd name="T52" fmla="*/ 597 w 4078"/>
                <a:gd name="T53" fmla="*/ 598 h 4080"/>
                <a:gd name="T54" fmla="*/ 405 w 4078"/>
                <a:gd name="T55" fmla="*/ 819 h 4080"/>
                <a:gd name="T56" fmla="*/ 246 w 4078"/>
                <a:gd name="T57" fmla="*/ 1068 h 4080"/>
                <a:gd name="T58" fmla="*/ 124 w 4078"/>
                <a:gd name="T59" fmla="*/ 1339 h 4080"/>
                <a:gd name="T60" fmla="*/ 41 w 4078"/>
                <a:gd name="T61" fmla="*/ 1629 h 4080"/>
                <a:gd name="T62" fmla="*/ 3 w 4078"/>
                <a:gd name="T63" fmla="*/ 1935 h 4080"/>
                <a:gd name="T64" fmla="*/ 10 w 4078"/>
                <a:gd name="T65" fmla="*/ 2249 h 4080"/>
                <a:gd name="T66" fmla="*/ 64 w 4078"/>
                <a:gd name="T67" fmla="*/ 2550 h 4080"/>
                <a:gd name="T68" fmla="*/ 160 w 4078"/>
                <a:gd name="T69" fmla="*/ 2834 h 4080"/>
                <a:gd name="T70" fmla="*/ 295 w 4078"/>
                <a:gd name="T71" fmla="*/ 3098 h 4080"/>
                <a:gd name="T72" fmla="*/ 466 w 4078"/>
                <a:gd name="T73" fmla="*/ 3338 h 4080"/>
                <a:gd name="T74" fmla="*/ 668 w 4078"/>
                <a:gd name="T75" fmla="*/ 3550 h 4080"/>
                <a:gd name="T76" fmla="*/ 899 w 4078"/>
                <a:gd name="T77" fmla="*/ 3731 h 4080"/>
                <a:gd name="T78" fmla="*/ 1155 w 4078"/>
                <a:gd name="T79" fmla="*/ 3879 h 4080"/>
                <a:gd name="T80" fmla="*/ 1433 w 4078"/>
                <a:gd name="T81" fmla="*/ 3988 h 4080"/>
                <a:gd name="T82" fmla="*/ 1728 w 4078"/>
                <a:gd name="T83" fmla="*/ 4056 h 4080"/>
                <a:gd name="T84" fmla="*/ 2039 w 4078"/>
                <a:gd name="T85" fmla="*/ 4080 h 4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78" h="4080">
                  <a:moveTo>
                    <a:pt x="2039" y="4080"/>
                  </a:moveTo>
                  <a:lnTo>
                    <a:pt x="2143" y="4077"/>
                  </a:lnTo>
                  <a:lnTo>
                    <a:pt x="2248" y="4070"/>
                  </a:lnTo>
                  <a:lnTo>
                    <a:pt x="2350" y="4056"/>
                  </a:lnTo>
                  <a:lnTo>
                    <a:pt x="2449" y="4038"/>
                  </a:lnTo>
                  <a:lnTo>
                    <a:pt x="2548" y="4015"/>
                  </a:lnTo>
                  <a:lnTo>
                    <a:pt x="2645" y="3988"/>
                  </a:lnTo>
                  <a:lnTo>
                    <a:pt x="2740" y="3956"/>
                  </a:lnTo>
                  <a:lnTo>
                    <a:pt x="2832" y="3920"/>
                  </a:lnTo>
                  <a:lnTo>
                    <a:pt x="2923" y="3879"/>
                  </a:lnTo>
                  <a:lnTo>
                    <a:pt x="3011" y="3834"/>
                  </a:lnTo>
                  <a:lnTo>
                    <a:pt x="3097" y="3784"/>
                  </a:lnTo>
                  <a:lnTo>
                    <a:pt x="3179" y="3731"/>
                  </a:lnTo>
                  <a:lnTo>
                    <a:pt x="3259" y="3675"/>
                  </a:lnTo>
                  <a:lnTo>
                    <a:pt x="3336" y="3615"/>
                  </a:lnTo>
                  <a:lnTo>
                    <a:pt x="3410" y="3550"/>
                  </a:lnTo>
                  <a:lnTo>
                    <a:pt x="3481" y="3482"/>
                  </a:lnTo>
                  <a:lnTo>
                    <a:pt x="3548" y="3412"/>
                  </a:lnTo>
                  <a:lnTo>
                    <a:pt x="3613" y="3338"/>
                  </a:lnTo>
                  <a:lnTo>
                    <a:pt x="3673" y="3261"/>
                  </a:lnTo>
                  <a:lnTo>
                    <a:pt x="3729" y="3181"/>
                  </a:lnTo>
                  <a:lnTo>
                    <a:pt x="3782" y="3098"/>
                  </a:lnTo>
                  <a:lnTo>
                    <a:pt x="3832" y="3013"/>
                  </a:lnTo>
                  <a:lnTo>
                    <a:pt x="3877" y="2924"/>
                  </a:lnTo>
                  <a:lnTo>
                    <a:pt x="3918" y="2834"/>
                  </a:lnTo>
                  <a:lnTo>
                    <a:pt x="3954" y="2741"/>
                  </a:lnTo>
                  <a:lnTo>
                    <a:pt x="3986" y="2646"/>
                  </a:lnTo>
                  <a:lnTo>
                    <a:pt x="4013" y="2550"/>
                  </a:lnTo>
                  <a:lnTo>
                    <a:pt x="4036" y="2451"/>
                  </a:lnTo>
                  <a:lnTo>
                    <a:pt x="4054" y="2351"/>
                  </a:lnTo>
                  <a:lnTo>
                    <a:pt x="4068" y="2249"/>
                  </a:lnTo>
                  <a:lnTo>
                    <a:pt x="4075" y="2145"/>
                  </a:lnTo>
                  <a:lnTo>
                    <a:pt x="4078" y="2039"/>
                  </a:lnTo>
                  <a:lnTo>
                    <a:pt x="4075" y="1935"/>
                  </a:lnTo>
                  <a:lnTo>
                    <a:pt x="4068" y="1831"/>
                  </a:lnTo>
                  <a:lnTo>
                    <a:pt x="4054" y="1729"/>
                  </a:lnTo>
                  <a:lnTo>
                    <a:pt x="4036" y="1629"/>
                  </a:lnTo>
                  <a:lnTo>
                    <a:pt x="4013" y="1530"/>
                  </a:lnTo>
                  <a:lnTo>
                    <a:pt x="3986" y="1434"/>
                  </a:lnTo>
                  <a:lnTo>
                    <a:pt x="3954" y="1339"/>
                  </a:lnTo>
                  <a:lnTo>
                    <a:pt x="3918" y="1246"/>
                  </a:lnTo>
                  <a:lnTo>
                    <a:pt x="3877" y="1156"/>
                  </a:lnTo>
                  <a:lnTo>
                    <a:pt x="3832" y="1068"/>
                  </a:lnTo>
                  <a:lnTo>
                    <a:pt x="3782" y="982"/>
                  </a:lnTo>
                  <a:lnTo>
                    <a:pt x="3729" y="899"/>
                  </a:lnTo>
                  <a:lnTo>
                    <a:pt x="3673" y="819"/>
                  </a:lnTo>
                  <a:lnTo>
                    <a:pt x="3613" y="742"/>
                  </a:lnTo>
                  <a:lnTo>
                    <a:pt x="3548" y="668"/>
                  </a:lnTo>
                  <a:lnTo>
                    <a:pt x="3481" y="598"/>
                  </a:lnTo>
                  <a:lnTo>
                    <a:pt x="3410" y="530"/>
                  </a:lnTo>
                  <a:lnTo>
                    <a:pt x="3336" y="465"/>
                  </a:lnTo>
                  <a:lnTo>
                    <a:pt x="3259" y="405"/>
                  </a:lnTo>
                  <a:lnTo>
                    <a:pt x="3179" y="349"/>
                  </a:lnTo>
                  <a:lnTo>
                    <a:pt x="3097" y="296"/>
                  </a:lnTo>
                  <a:lnTo>
                    <a:pt x="3011" y="247"/>
                  </a:lnTo>
                  <a:lnTo>
                    <a:pt x="2923" y="201"/>
                  </a:lnTo>
                  <a:lnTo>
                    <a:pt x="2832" y="160"/>
                  </a:lnTo>
                  <a:lnTo>
                    <a:pt x="2740" y="124"/>
                  </a:lnTo>
                  <a:lnTo>
                    <a:pt x="2645" y="92"/>
                  </a:lnTo>
                  <a:lnTo>
                    <a:pt x="2548" y="65"/>
                  </a:lnTo>
                  <a:lnTo>
                    <a:pt x="2449" y="42"/>
                  </a:lnTo>
                  <a:lnTo>
                    <a:pt x="2350" y="24"/>
                  </a:lnTo>
                  <a:lnTo>
                    <a:pt x="2248" y="10"/>
                  </a:lnTo>
                  <a:lnTo>
                    <a:pt x="2143" y="3"/>
                  </a:lnTo>
                  <a:lnTo>
                    <a:pt x="2039" y="0"/>
                  </a:lnTo>
                  <a:lnTo>
                    <a:pt x="1934" y="3"/>
                  </a:lnTo>
                  <a:lnTo>
                    <a:pt x="1830" y="10"/>
                  </a:lnTo>
                  <a:lnTo>
                    <a:pt x="1728" y="24"/>
                  </a:lnTo>
                  <a:lnTo>
                    <a:pt x="1628" y="42"/>
                  </a:lnTo>
                  <a:lnTo>
                    <a:pt x="1530" y="65"/>
                  </a:lnTo>
                  <a:lnTo>
                    <a:pt x="1433" y="92"/>
                  </a:lnTo>
                  <a:lnTo>
                    <a:pt x="1338" y="124"/>
                  </a:lnTo>
                  <a:lnTo>
                    <a:pt x="1245" y="160"/>
                  </a:lnTo>
                  <a:lnTo>
                    <a:pt x="1155" y="201"/>
                  </a:lnTo>
                  <a:lnTo>
                    <a:pt x="1067" y="247"/>
                  </a:lnTo>
                  <a:lnTo>
                    <a:pt x="982" y="296"/>
                  </a:lnTo>
                  <a:lnTo>
                    <a:pt x="899" y="349"/>
                  </a:lnTo>
                  <a:lnTo>
                    <a:pt x="819" y="405"/>
                  </a:lnTo>
                  <a:lnTo>
                    <a:pt x="742" y="465"/>
                  </a:lnTo>
                  <a:lnTo>
                    <a:pt x="668" y="530"/>
                  </a:lnTo>
                  <a:lnTo>
                    <a:pt x="597" y="598"/>
                  </a:lnTo>
                  <a:lnTo>
                    <a:pt x="529" y="668"/>
                  </a:lnTo>
                  <a:lnTo>
                    <a:pt x="466" y="742"/>
                  </a:lnTo>
                  <a:lnTo>
                    <a:pt x="405" y="819"/>
                  </a:lnTo>
                  <a:lnTo>
                    <a:pt x="348" y="899"/>
                  </a:lnTo>
                  <a:lnTo>
                    <a:pt x="295" y="982"/>
                  </a:lnTo>
                  <a:lnTo>
                    <a:pt x="246" y="1068"/>
                  </a:lnTo>
                  <a:lnTo>
                    <a:pt x="201" y="1156"/>
                  </a:lnTo>
                  <a:lnTo>
                    <a:pt x="160" y="1246"/>
                  </a:lnTo>
                  <a:lnTo>
                    <a:pt x="124" y="1339"/>
                  </a:lnTo>
                  <a:lnTo>
                    <a:pt x="91" y="1434"/>
                  </a:lnTo>
                  <a:lnTo>
                    <a:pt x="64" y="1530"/>
                  </a:lnTo>
                  <a:lnTo>
                    <a:pt x="41" y="1629"/>
                  </a:lnTo>
                  <a:lnTo>
                    <a:pt x="24" y="1729"/>
                  </a:lnTo>
                  <a:lnTo>
                    <a:pt x="10" y="1831"/>
                  </a:lnTo>
                  <a:lnTo>
                    <a:pt x="3" y="1935"/>
                  </a:lnTo>
                  <a:lnTo>
                    <a:pt x="0" y="2039"/>
                  </a:lnTo>
                  <a:lnTo>
                    <a:pt x="3" y="2145"/>
                  </a:lnTo>
                  <a:lnTo>
                    <a:pt x="10" y="2249"/>
                  </a:lnTo>
                  <a:lnTo>
                    <a:pt x="24" y="2351"/>
                  </a:lnTo>
                  <a:lnTo>
                    <a:pt x="41" y="2451"/>
                  </a:lnTo>
                  <a:lnTo>
                    <a:pt x="64" y="2550"/>
                  </a:lnTo>
                  <a:lnTo>
                    <a:pt x="91" y="2646"/>
                  </a:lnTo>
                  <a:lnTo>
                    <a:pt x="124" y="2741"/>
                  </a:lnTo>
                  <a:lnTo>
                    <a:pt x="160" y="2834"/>
                  </a:lnTo>
                  <a:lnTo>
                    <a:pt x="201" y="2924"/>
                  </a:lnTo>
                  <a:lnTo>
                    <a:pt x="246" y="3013"/>
                  </a:lnTo>
                  <a:lnTo>
                    <a:pt x="295" y="3098"/>
                  </a:lnTo>
                  <a:lnTo>
                    <a:pt x="348" y="3181"/>
                  </a:lnTo>
                  <a:lnTo>
                    <a:pt x="405" y="3261"/>
                  </a:lnTo>
                  <a:lnTo>
                    <a:pt x="466" y="3338"/>
                  </a:lnTo>
                  <a:lnTo>
                    <a:pt x="529" y="3412"/>
                  </a:lnTo>
                  <a:lnTo>
                    <a:pt x="597" y="3482"/>
                  </a:lnTo>
                  <a:lnTo>
                    <a:pt x="668" y="3550"/>
                  </a:lnTo>
                  <a:lnTo>
                    <a:pt x="742" y="3615"/>
                  </a:lnTo>
                  <a:lnTo>
                    <a:pt x="819" y="3675"/>
                  </a:lnTo>
                  <a:lnTo>
                    <a:pt x="899" y="3731"/>
                  </a:lnTo>
                  <a:lnTo>
                    <a:pt x="982" y="3784"/>
                  </a:lnTo>
                  <a:lnTo>
                    <a:pt x="1067" y="3834"/>
                  </a:lnTo>
                  <a:lnTo>
                    <a:pt x="1155" y="3879"/>
                  </a:lnTo>
                  <a:lnTo>
                    <a:pt x="1245" y="3920"/>
                  </a:lnTo>
                  <a:lnTo>
                    <a:pt x="1338" y="3956"/>
                  </a:lnTo>
                  <a:lnTo>
                    <a:pt x="1433" y="3988"/>
                  </a:lnTo>
                  <a:lnTo>
                    <a:pt x="1530" y="4015"/>
                  </a:lnTo>
                  <a:lnTo>
                    <a:pt x="1628" y="4038"/>
                  </a:lnTo>
                  <a:lnTo>
                    <a:pt x="1728" y="4056"/>
                  </a:lnTo>
                  <a:lnTo>
                    <a:pt x="1830" y="4070"/>
                  </a:lnTo>
                  <a:lnTo>
                    <a:pt x="1934" y="4077"/>
                  </a:lnTo>
                  <a:lnTo>
                    <a:pt x="2039" y="408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sp>
          <p:nvSpPr>
            <p:cNvPr id="13" name="Freeform 10"/>
            <p:cNvSpPr>
              <a:spLocks/>
            </p:cNvSpPr>
            <p:nvPr userDrawn="1"/>
          </p:nvSpPr>
          <p:spPr bwMode="auto">
            <a:xfrm>
              <a:off x="6707188" y="3321050"/>
              <a:ext cx="104775" cy="215900"/>
            </a:xfrm>
            <a:custGeom>
              <a:avLst/>
              <a:gdLst>
                <a:gd name="T0" fmla="*/ 210 w 984"/>
                <a:gd name="T1" fmla="*/ 675 h 2040"/>
                <a:gd name="T2" fmla="*/ 211 w 984"/>
                <a:gd name="T3" fmla="*/ 433 h 2040"/>
                <a:gd name="T4" fmla="*/ 214 w 984"/>
                <a:gd name="T5" fmla="*/ 374 h 2040"/>
                <a:gd name="T6" fmla="*/ 218 w 984"/>
                <a:gd name="T7" fmla="*/ 331 h 2040"/>
                <a:gd name="T8" fmla="*/ 224 w 984"/>
                <a:gd name="T9" fmla="*/ 289 h 2040"/>
                <a:gd name="T10" fmla="*/ 234 w 984"/>
                <a:gd name="T11" fmla="*/ 247 h 2040"/>
                <a:gd name="T12" fmla="*/ 248 w 984"/>
                <a:gd name="T13" fmla="*/ 207 h 2040"/>
                <a:gd name="T14" fmla="*/ 268 w 984"/>
                <a:gd name="T15" fmla="*/ 170 h 2040"/>
                <a:gd name="T16" fmla="*/ 292 w 984"/>
                <a:gd name="T17" fmla="*/ 137 h 2040"/>
                <a:gd name="T18" fmla="*/ 321 w 984"/>
                <a:gd name="T19" fmla="*/ 105 h 2040"/>
                <a:gd name="T20" fmla="*/ 352 w 984"/>
                <a:gd name="T21" fmla="*/ 77 h 2040"/>
                <a:gd name="T22" fmla="*/ 388 w 984"/>
                <a:gd name="T23" fmla="*/ 53 h 2040"/>
                <a:gd name="T24" fmla="*/ 428 w 984"/>
                <a:gd name="T25" fmla="*/ 33 h 2040"/>
                <a:gd name="T26" fmla="*/ 472 w 984"/>
                <a:gd name="T27" fmla="*/ 17 h 2040"/>
                <a:gd name="T28" fmla="*/ 522 w 984"/>
                <a:gd name="T29" fmla="*/ 7 h 2040"/>
                <a:gd name="T30" fmla="*/ 576 w 984"/>
                <a:gd name="T31" fmla="*/ 0 h 2040"/>
                <a:gd name="T32" fmla="*/ 654 w 984"/>
                <a:gd name="T33" fmla="*/ 0 h 2040"/>
                <a:gd name="T34" fmla="*/ 740 w 984"/>
                <a:gd name="T35" fmla="*/ 3 h 2040"/>
                <a:gd name="T36" fmla="*/ 812 w 984"/>
                <a:gd name="T37" fmla="*/ 9 h 2040"/>
                <a:gd name="T38" fmla="*/ 870 w 984"/>
                <a:gd name="T39" fmla="*/ 16 h 2040"/>
                <a:gd name="T40" fmla="*/ 935 w 984"/>
                <a:gd name="T41" fmla="*/ 26 h 2040"/>
                <a:gd name="T42" fmla="*/ 978 w 984"/>
                <a:gd name="T43" fmla="*/ 37 h 2040"/>
                <a:gd name="T44" fmla="*/ 932 w 984"/>
                <a:gd name="T45" fmla="*/ 350 h 2040"/>
                <a:gd name="T46" fmla="*/ 916 w 984"/>
                <a:gd name="T47" fmla="*/ 346 h 2040"/>
                <a:gd name="T48" fmla="*/ 877 w 984"/>
                <a:gd name="T49" fmla="*/ 338 h 2040"/>
                <a:gd name="T50" fmla="*/ 822 w 984"/>
                <a:gd name="T51" fmla="*/ 329 h 2040"/>
                <a:gd name="T52" fmla="*/ 761 w 984"/>
                <a:gd name="T53" fmla="*/ 325 h 2040"/>
                <a:gd name="T54" fmla="*/ 731 w 984"/>
                <a:gd name="T55" fmla="*/ 326 h 2040"/>
                <a:gd name="T56" fmla="*/ 703 w 984"/>
                <a:gd name="T57" fmla="*/ 331 h 2040"/>
                <a:gd name="T58" fmla="*/ 677 w 984"/>
                <a:gd name="T59" fmla="*/ 339 h 2040"/>
                <a:gd name="T60" fmla="*/ 653 w 984"/>
                <a:gd name="T61" fmla="*/ 350 h 2040"/>
                <a:gd name="T62" fmla="*/ 634 w 984"/>
                <a:gd name="T63" fmla="*/ 365 h 2040"/>
                <a:gd name="T64" fmla="*/ 618 w 984"/>
                <a:gd name="T65" fmla="*/ 384 h 2040"/>
                <a:gd name="T66" fmla="*/ 609 w 984"/>
                <a:gd name="T67" fmla="*/ 408 h 2040"/>
                <a:gd name="T68" fmla="*/ 606 w 984"/>
                <a:gd name="T69" fmla="*/ 436 h 2040"/>
                <a:gd name="T70" fmla="*/ 942 w 984"/>
                <a:gd name="T71" fmla="*/ 675 h 2040"/>
                <a:gd name="T72" fmla="*/ 606 w 984"/>
                <a:gd name="T73" fmla="*/ 980 h 2040"/>
                <a:gd name="T74" fmla="*/ 210 w 984"/>
                <a:gd name="T75" fmla="*/ 2040 h 2040"/>
                <a:gd name="T76" fmla="*/ 0 w 984"/>
                <a:gd name="T77" fmla="*/ 98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4" h="2040">
                  <a:moveTo>
                    <a:pt x="0" y="675"/>
                  </a:moveTo>
                  <a:lnTo>
                    <a:pt x="210" y="675"/>
                  </a:lnTo>
                  <a:lnTo>
                    <a:pt x="210" y="470"/>
                  </a:lnTo>
                  <a:lnTo>
                    <a:pt x="211" y="433"/>
                  </a:lnTo>
                  <a:lnTo>
                    <a:pt x="212" y="394"/>
                  </a:lnTo>
                  <a:lnTo>
                    <a:pt x="214" y="374"/>
                  </a:lnTo>
                  <a:lnTo>
                    <a:pt x="215" y="352"/>
                  </a:lnTo>
                  <a:lnTo>
                    <a:pt x="218" y="331"/>
                  </a:lnTo>
                  <a:lnTo>
                    <a:pt x="220" y="311"/>
                  </a:lnTo>
                  <a:lnTo>
                    <a:pt x="224" y="289"/>
                  </a:lnTo>
                  <a:lnTo>
                    <a:pt x="228" y="268"/>
                  </a:lnTo>
                  <a:lnTo>
                    <a:pt x="234" y="247"/>
                  </a:lnTo>
                  <a:lnTo>
                    <a:pt x="241" y="226"/>
                  </a:lnTo>
                  <a:lnTo>
                    <a:pt x="248" y="207"/>
                  </a:lnTo>
                  <a:lnTo>
                    <a:pt x="257" y="188"/>
                  </a:lnTo>
                  <a:lnTo>
                    <a:pt x="268" y="170"/>
                  </a:lnTo>
                  <a:lnTo>
                    <a:pt x="279" y="153"/>
                  </a:lnTo>
                  <a:lnTo>
                    <a:pt x="292" y="137"/>
                  </a:lnTo>
                  <a:lnTo>
                    <a:pt x="306" y="121"/>
                  </a:lnTo>
                  <a:lnTo>
                    <a:pt x="321" y="105"/>
                  </a:lnTo>
                  <a:lnTo>
                    <a:pt x="336" y="91"/>
                  </a:lnTo>
                  <a:lnTo>
                    <a:pt x="352" y="77"/>
                  </a:lnTo>
                  <a:lnTo>
                    <a:pt x="370" y="65"/>
                  </a:lnTo>
                  <a:lnTo>
                    <a:pt x="388" y="53"/>
                  </a:lnTo>
                  <a:lnTo>
                    <a:pt x="407" y="43"/>
                  </a:lnTo>
                  <a:lnTo>
                    <a:pt x="428" y="33"/>
                  </a:lnTo>
                  <a:lnTo>
                    <a:pt x="449" y="24"/>
                  </a:lnTo>
                  <a:lnTo>
                    <a:pt x="472" y="17"/>
                  </a:lnTo>
                  <a:lnTo>
                    <a:pt x="496" y="11"/>
                  </a:lnTo>
                  <a:lnTo>
                    <a:pt x="522" y="7"/>
                  </a:lnTo>
                  <a:lnTo>
                    <a:pt x="548" y="2"/>
                  </a:lnTo>
                  <a:lnTo>
                    <a:pt x="576" y="0"/>
                  </a:lnTo>
                  <a:lnTo>
                    <a:pt x="606" y="0"/>
                  </a:lnTo>
                  <a:lnTo>
                    <a:pt x="654" y="0"/>
                  </a:lnTo>
                  <a:lnTo>
                    <a:pt x="698" y="1"/>
                  </a:lnTo>
                  <a:lnTo>
                    <a:pt x="740" y="3"/>
                  </a:lnTo>
                  <a:lnTo>
                    <a:pt x="778" y="5"/>
                  </a:lnTo>
                  <a:lnTo>
                    <a:pt x="812" y="9"/>
                  </a:lnTo>
                  <a:lnTo>
                    <a:pt x="842" y="12"/>
                  </a:lnTo>
                  <a:lnTo>
                    <a:pt x="870" y="16"/>
                  </a:lnTo>
                  <a:lnTo>
                    <a:pt x="895" y="19"/>
                  </a:lnTo>
                  <a:lnTo>
                    <a:pt x="935" y="26"/>
                  </a:lnTo>
                  <a:lnTo>
                    <a:pt x="963" y="31"/>
                  </a:lnTo>
                  <a:lnTo>
                    <a:pt x="978" y="37"/>
                  </a:lnTo>
                  <a:lnTo>
                    <a:pt x="984" y="38"/>
                  </a:lnTo>
                  <a:lnTo>
                    <a:pt x="932" y="350"/>
                  </a:lnTo>
                  <a:lnTo>
                    <a:pt x="927" y="349"/>
                  </a:lnTo>
                  <a:lnTo>
                    <a:pt x="916" y="346"/>
                  </a:lnTo>
                  <a:lnTo>
                    <a:pt x="899" y="343"/>
                  </a:lnTo>
                  <a:lnTo>
                    <a:pt x="877" y="338"/>
                  </a:lnTo>
                  <a:lnTo>
                    <a:pt x="851" y="333"/>
                  </a:lnTo>
                  <a:lnTo>
                    <a:pt x="822" y="329"/>
                  </a:lnTo>
                  <a:lnTo>
                    <a:pt x="792" y="326"/>
                  </a:lnTo>
                  <a:lnTo>
                    <a:pt x="761" y="325"/>
                  </a:lnTo>
                  <a:lnTo>
                    <a:pt x="746" y="325"/>
                  </a:lnTo>
                  <a:lnTo>
                    <a:pt x="731" y="326"/>
                  </a:lnTo>
                  <a:lnTo>
                    <a:pt x="716" y="328"/>
                  </a:lnTo>
                  <a:lnTo>
                    <a:pt x="703" y="331"/>
                  </a:lnTo>
                  <a:lnTo>
                    <a:pt x="689" y="334"/>
                  </a:lnTo>
                  <a:lnTo>
                    <a:pt x="677" y="339"/>
                  </a:lnTo>
                  <a:lnTo>
                    <a:pt x="664" y="344"/>
                  </a:lnTo>
                  <a:lnTo>
                    <a:pt x="653" y="350"/>
                  </a:lnTo>
                  <a:lnTo>
                    <a:pt x="642" y="357"/>
                  </a:lnTo>
                  <a:lnTo>
                    <a:pt x="634" y="365"/>
                  </a:lnTo>
                  <a:lnTo>
                    <a:pt x="626" y="374"/>
                  </a:lnTo>
                  <a:lnTo>
                    <a:pt x="618" y="384"/>
                  </a:lnTo>
                  <a:lnTo>
                    <a:pt x="613" y="396"/>
                  </a:lnTo>
                  <a:lnTo>
                    <a:pt x="609" y="408"/>
                  </a:lnTo>
                  <a:lnTo>
                    <a:pt x="607" y="422"/>
                  </a:lnTo>
                  <a:lnTo>
                    <a:pt x="606" y="436"/>
                  </a:lnTo>
                  <a:lnTo>
                    <a:pt x="606" y="675"/>
                  </a:lnTo>
                  <a:lnTo>
                    <a:pt x="942" y="675"/>
                  </a:lnTo>
                  <a:lnTo>
                    <a:pt x="919" y="980"/>
                  </a:lnTo>
                  <a:lnTo>
                    <a:pt x="606" y="980"/>
                  </a:lnTo>
                  <a:lnTo>
                    <a:pt x="606" y="2040"/>
                  </a:lnTo>
                  <a:lnTo>
                    <a:pt x="210" y="2040"/>
                  </a:lnTo>
                  <a:lnTo>
                    <a:pt x="210" y="980"/>
                  </a:lnTo>
                  <a:lnTo>
                    <a:pt x="0" y="980"/>
                  </a:lnTo>
                  <a:lnTo>
                    <a:pt x="0" y="67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latin typeface="+mn-lt"/>
              </a:endParaRPr>
            </a:p>
          </p:txBody>
        </p:sp>
      </p:grpSp>
      <p:sp>
        <p:nvSpPr>
          <p:cNvPr id="17" name="Rectangle 16"/>
          <p:cNvSpPr/>
          <p:nvPr userDrawn="1"/>
        </p:nvSpPr>
        <p:spPr>
          <a:xfrm>
            <a:off x="375621" y="6489810"/>
            <a:ext cx="8125883" cy="276987"/>
          </a:xfrm>
          <a:prstGeom prst="rect">
            <a:avLst/>
          </a:prstGeom>
        </p:spPr>
        <p:txBody>
          <a:bodyPr lIns="91427" tIns="45714" rIns="91427" bIns="45714">
            <a:spAutoFit/>
          </a:bodyPr>
          <a:lstStyle/>
          <a:p>
            <a:pPr algn="l"/>
            <a:r>
              <a:rPr lang="en-US" sz="1200">
                <a:solidFill>
                  <a:schemeClr val="tx1">
                    <a:lumMod val="75000"/>
                  </a:schemeClr>
                </a:solidFill>
                <a:latin typeface="+mj-lt"/>
              </a:rPr>
              <a:t>© 2024  YASH Technologies | www.yash.com | Confidential</a:t>
            </a:r>
            <a:endParaRPr lang="en-IN" sz="1200">
              <a:solidFill>
                <a:schemeClr val="tx1">
                  <a:lumMod val="75000"/>
                </a:schemeClr>
              </a:solidFill>
              <a:latin typeface="+mj-lt"/>
            </a:endParaRPr>
          </a:p>
        </p:txBody>
      </p:sp>
      <p:cxnSp>
        <p:nvCxnSpPr>
          <p:cNvPr id="54" name="Straight Connector 53"/>
          <p:cNvCxnSpPr/>
          <p:nvPr userDrawn="1"/>
        </p:nvCxnSpPr>
        <p:spPr>
          <a:xfrm>
            <a:off x="5391150" y="877890"/>
            <a:ext cx="0" cy="2163763"/>
          </a:xfrm>
          <a:prstGeom prst="line">
            <a:avLst/>
          </a:prstGeom>
          <a:ln>
            <a:solidFill>
              <a:schemeClr val="accent6"/>
            </a:solidFill>
          </a:ln>
          <a:effectLst/>
        </p:spPr>
        <p:style>
          <a:lnRef idx="2">
            <a:schemeClr val="accent1"/>
          </a:lnRef>
          <a:fillRef idx="0">
            <a:schemeClr val="accent1"/>
          </a:fillRef>
          <a:effectRef idx="1">
            <a:schemeClr val="accent1"/>
          </a:effectRef>
          <a:fontRef idx="minor">
            <a:schemeClr val="tx1"/>
          </a:fontRef>
        </p:style>
      </p:cxnSp>
      <p:pic>
        <p:nvPicPr>
          <p:cNvPr id="57" name="Picture 3" descr="J:\yash-branding\logo\YASH-SM-logo\yash-tagline-SM-logo.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1705261" y="664402"/>
            <a:ext cx="3781426" cy="2590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14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138"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a:t>
            </a:r>
            <a:br>
              <a:rPr lang="en-US"/>
            </a:br>
            <a:r>
              <a:rPr lang="en-US"/>
              <a:t>text styles</a:t>
            </a:r>
          </a:p>
        </p:txBody>
      </p:sp>
      <p:sp>
        <p:nvSpPr>
          <p:cNvPr id="4" name="Content Placeholder 3"/>
          <p:cNvSpPr>
            <a:spLocks noGrp="1"/>
          </p:cNvSpPr>
          <p:nvPr>
            <p:ph sz="half" idx="2"/>
          </p:nvPr>
        </p:nvSpPr>
        <p:spPr>
          <a:xfrm>
            <a:off x="465138"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hasCustomPrompt="1"/>
          </p:nvPr>
        </p:nvSpPr>
        <p:spPr>
          <a:xfrm>
            <a:off x="5728653" y="1414463"/>
            <a:ext cx="4709160"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a:t>
            </a:r>
            <a:br>
              <a:rPr lang="en-US"/>
            </a:br>
            <a:r>
              <a:rPr lang="en-US"/>
              <a:t>text styles</a:t>
            </a:r>
          </a:p>
        </p:txBody>
      </p:sp>
      <p:sp>
        <p:nvSpPr>
          <p:cNvPr id="6" name="Content Placeholder 5"/>
          <p:cNvSpPr>
            <a:spLocks noGrp="1"/>
          </p:cNvSpPr>
          <p:nvPr>
            <p:ph sz="quarter" idx="4"/>
          </p:nvPr>
        </p:nvSpPr>
        <p:spPr>
          <a:xfrm>
            <a:off x="5728653" y="2438402"/>
            <a:ext cx="4709160"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itle 1"/>
          <p:cNvSpPr>
            <a:spLocks noGrp="1"/>
          </p:cNvSpPr>
          <p:nvPr>
            <p:ph type="title" hasCustomPrompt="1"/>
          </p:nvPr>
        </p:nvSpPr>
        <p:spPr>
          <a:xfrm>
            <a:off x="465139" y="273053"/>
            <a:ext cx="9958847" cy="625475"/>
          </a:xfrm>
          <a:prstGeom prst="rect">
            <a:avLst/>
          </a:prstGeom>
        </p:spPr>
        <p:txBody>
          <a:bodyPr/>
          <a:lstStyle>
            <a:lvl1pPr marL="0" indent="0" algn="l">
              <a:buFont typeface="Arial" panose="020B0604020202020204" pitchFamily="34" charset="0"/>
              <a:buNone/>
              <a:defRPr/>
            </a:lvl1pPr>
          </a:lstStyle>
          <a:p>
            <a:r>
              <a:rPr lang="en-US"/>
              <a:t>Click to Edit Master Title Style</a:t>
            </a:r>
            <a:endParaRPr lang="en-IN"/>
          </a:p>
        </p:txBody>
      </p:sp>
    </p:spTree>
    <p:extLst>
      <p:ext uri="{BB962C8B-B14F-4D97-AF65-F5344CB8AC3E}">
        <p14:creationId xmlns:p14="http://schemas.microsoft.com/office/powerpoint/2010/main" val="367770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723900"/>
            <a:ext cx="12188825" cy="6134100"/>
          </a:xfrm>
          <a:prstGeom prst="rect">
            <a:avLst/>
          </a:prstGeom>
        </p:spPr>
        <p:txBody>
          <a:bodyPr lIns="91427" tIns="45714" rIns="91427" bIns="45714"/>
          <a:lstStyle/>
          <a:p>
            <a:endParaRPr lang="en-US"/>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845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ext Placeholder 3"/>
          <p:cNvSpPr>
            <a:spLocks noGrp="1"/>
          </p:cNvSpPr>
          <p:nvPr>
            <p:ph type="body" sz="half" idx="2"/>
          </p:nvPr>
        </p:nvSpPr>
        <p:spPr>
          <a:xfrm>
            <a:off x="533400" y="1600201"/>
            <a:ext cx="8153400" cy="381000"/>
          </a:xfrm>
          <a:prstGeom prst="rect">
            <a:avLst/>
          </a:prstGeom>
        </p:spPr>
        <p:txBody>
          <a:bodyPr lIns="91427" tIns="45714" rIns="91427" bIns="45714"/>
          <a:lstStyle>
            <a:lvl1pPr>
              <a:buClr>
                <a:srgbClr val="E23827"/>
              </a:buClr>
              <a:defRPr/>
            </a:lvl1pPr>
          </a:lstStyle>
          <a:p>
            <a:pPr lvl="0"/>
            <a:r>
              <a:rPr lang="en-US"/>
              <a:t>Click to edit Master text styles</a:t>
            </a:r>
          </a:p>
        </p:txBody>
      </p:sp>
      <p:sp>
        <p:nvSpPr>
          <p:cNvPr id="6" name="Text Placeholder 3"/>
          <p:cNvSpPr>
            <a:spLocks noGrp="1"/>
          </p:cNvSpPr>
          <p:nvPr>
            <p:ph type="body" sz="half" idx="13"/>
          </p:nvPr>
        </p:nvSpPr>
        <p:spPr>
          <a:xfrm>
            <a:off x="533400" y="2209801"/>
            <a:ext cx="8153400" cy="381000"/>
          </a:xfrm>
          <a:prstGeom prst="rect">
            <a:avLst/>
          </a:prstGeom>
        </p:spPr>
        <p:txBody>
          <a:bodyPr lIns="91427" tIns="45714" rIns="91427" bIns="45714"/>
          <a:lstStyle>
            <a:lvl1pPr>
              <a:buClr>
                <a:srgbClr val="E23827"/>
              </a:buClr>
              <a:defRPr sz="1500">
                <a:solidFill>
                  <a:srgbClr val="3B3B3B"/>
                </a:solidFill>
              </a:defRPr>
            </a:lvl1pPr>
          </a:lstStyle>
          <a:p>
            <a:pPr lvl="0"/>
            <a:r>
              <a:rPr lang="en-US"/>
              <a:t>Click to edit Master text styles</a:t>
            </a:r>
          </a:p>
        </p:txBody>
      </p:sp>
      <p:sp>
        <p:nvSpPr>
          <p:cNvPr id="7" name="Text Placeholder 3"/>
          <p:cNvSpPr>
            <a:spLocks noGrp="1"/>
          </p:cNvSpPr>
          <p:nvPr>
            <p:ph type="body" sz="half" idx="14"/>
          </p:nvPr>
        </p:nvSpPr>
        <p:spPr>
          <a:xfrm>
            <a:off x="533400" y="2819401"/>
            <a:ext cx="8153400" cy="381000"/>
          </a:xfrm>
          <a:prstGeom prst="rect">
            <a:avLst/>
          </a:prstGeom>
        </p:spPr>
        <p:txBody>
          <a:bodyPr lIns="91427" tIns="45714" rIns="91427" bIns="45714"/>
          <a:lstStyle>
            <a:lvl1pPr>
              <a:buClr>
                <a:srgbClr val="E23827"/>
              </a:buClr>
              <a:defRPr sz="1400"/>
            </a:lvl1pPr>
          </a:lstStyle>
          <a:p>
            <a:pPr lvl="0"/>
            <a:r>
              <a:rPr lang="en-US"/>
              <a:t>Click to edit Master text styles</a:t>
            </a:r>
          </a:p>
        </p:txBody>
      </p:sp>
      <p:sp>
        <p:nvSpPr>
          <p:cNvPr id="8" name="Text Placeholder 3"/>
          <p:cNvSpPr>
            <a:spLocks noGrp="1"/>
          </p:cNvSpPr>
          <p:nvPr>
            <p:ph type="body" sz="half" idx="15"/>
          </p:nvPr>
        </p:nvSpPr>
        <p:spPr>
          <a:xfrm>
            <a:off x="533400" y="3429001"/>
            <a:ext cx="8153400" cy="381000"/>
          </a:xfrm>
          <a:prstGeom prst="rect">
            <a:avLst/>
          </a:prstGeom>
        </p:spPr>
        <p:txBody>
          <a:bodyPr lIns="91427" tIns="45714" rIns="91427" bIns="45714"/>
          <a:lstStyle>
            <a:lvl1pPr>
              <a:buClr>
                <a:srgbClr val="E23827"/>
              </a:buClr>
              <a:defRPr sz="1200"/>
            </a:lvl1pPr>
          </a:lstStyle>
          <a:p>
            <a:pPr lvl="0"/>
            <a:r>
              <a:rPr lang="en-US"/>
              <a:t>Click to edit Master text styles</a:t>
            </a:r>
          </a:p>
        </p:txBody>
      </p:sp>
      <p:sp>
        <p:nvSpPr>
          <p:cNvPr id="9" name="Text Placeholder 3"/>
          <p:cNvSpPr>
            <a:spLocks noGrp="1"/>
          </p:cNvSpPr>
          <p:nvPr>
            <p:ph type="body" sz="half" idx="16"/>
          </p:nvPr>
        </p:nvSpPr>
        <p:spPr>
          <a:xfrm>
            <a:off x="533400" y="4038600"/>
            <a:ext cx="8153400" cy="381000"/>
          </a:xfrm>
          <a:prstGeom prst="rect">
            <a:avLst/>
          </a:prstGeom>
        </p:spPr>
        <p:txBody>
          <a:bodyPr lIns="91427" tIns="45714" rIns="91427" bIns="45714"/>
          <a:lstStyle>
            <a:lvl1pPr>
              <a:buClr>
                <a:srgbClr val="E23827"/>
              </a:buClr>
              <a:defRPr sz="1000"/>
            </a:lvl1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97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1" name="Content Placeholder 10"/>
          <p:cNvSpPr>
            <a:spLocks noGrp="1"/>
          </p:cNvSpPr>
          <p:nvPr>
            <p:ph sz="quarter" idx="10"/>
          </p:nvPr>
        </p:nvSpPr>
        <p:spPr>
          <a:xfrm>
            <a:off x="568328" y="933450"/>
            <a:ext cx="11242675" cy="4991100"/>
          </a:xfrm>
          <a:prstGeom prst="rect">
            <a:avLst/>
          </a:prstGeom>
        </p:spPr>
        <p:txBody>
          <a:bodyPr lIns="91427" tIns="45714" rIns="91427" bIns="45714"/>
          <a:lstStyle>
            <a:lvl1pPr>
              <a:buClr>
                <a:srgbClr val="E23827"/>
              </a:buClr>
              <a:defRPr/>
            </a:lvl1pPr>
            <a:lvl2pPr>
              <a:buClr>
                <a:srgbClr val="E23827"/>
              </a:buClr>
              <a:defRPr/>
            </a:lvl2pPr>
            <a:lvl3pPr>
              <a:buClr>
                <a:srgbClr val="E23827"/>
              </a:buClr>
              <a:defRPr/>
            </a:lvl3pPr>
            <a:lvl4pPr>
              <a:buClr>
                <a:srgbClr val="E23827"/>
              </a:buClr>
              <a:defRPr/>
            </a:lvl4pPr>
            <a:lvl5pPr>
              <a:buClr>
                <a:srgbClr val="E23827"/>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9382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11460480" cy="381000"/>
          </a:xfrm>
          <a:prstGeom prst="rect">
            <a:avLst/>
          </a:prstGeom>
        </p:spPr>
        <p:txBody>
          <a:bodyPr lIns="91427" tIns="45714" rIns="91427" bIns="45714"/>
          <a:lstStyle>
            <a:lvl1pPr>
              <a:buClr>
                <a:srgbClr val="E23827"/>
              </a:buClr>
              <a:defRPr sz="1800"/>
            </a:lvl1pPr>
          </a:lstStyle>
          <a:p>
            <a:pPr lvl="0"/>
            <a:r>
              <a:rPr lang="en-US"/>
              <a:t>Click to edit Master text styles</a:t>
            </a:r>
          </a:p>
        </p:txBody>
      </p:sp>
      <p:sp>
        <p:nvSpPr>
          <p:cNvPr id="7" name="Text Placeholder 3"/>
          <p:cNvSpPr>
            <a:spLocks noGrp="1"/>
          </p:cNvSpPr>
          <p:nvPr>
            <p:ph type="body" sz="quarter" idx="10"/>
          </p:nvPr>
        </p:nvSpPr>
        <p:spPr>
          <a:xfrm>
            <a:off x="473077" y="736600"/>
            <a:ext cx="1125061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Tree>
    <p:extLst>
      <p:ext uri="{BB962C8B-B14F-4D97-AF65-F5344CB8AC3E}">
        <p14:creationId xmlns:p14="http://schemas.microsoft.com/office/powerpoint/2010/main" val="370972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half" idx="2"/>
          </p:nvPr>
        </p:nvSpPr>
        <p:spPr>
          <a:xfrm>
            <a:off x="426720" y="3398520"/>
            <a:ext cx="5667694" cy="381000"/>
          </a:xfrm>
          <a:prstGeom prst="rect">
            <a:avLst/>
          </a:prstGeom>
        </p:spPr>
        <p:txBody>
          <a:bodyPr lIns="91427" tIns="45714" rIns="91427" bIns="45714"/>
          <a:lstStyle>
            <a:lvl1pPr>
              <a:buClr>
                <a:srgbClr val="E23827"/>
              </a:buClr>
              <a:defRPr sz="1800"/>
            </a:lvl1pPr>
          </a:lstStyle>
          <a:p>
            <a:pPr lvl="0"/>
            <a:r>
              <a:rPr lang="en-US"/>
              <a:t>Click to edit Master text styles</a:t>
            </a:r>
          </a:p>
        </p:txBody>
      </p:sp>
      <p:sp>
        <p:nvSpPr>
          <p:cNvPr id="7" name="Text Placeholder 3"/>
          <p:cNvSpPr>
            <a:spLocks noGrp="1"/>
          </p:cNvSpPr>
          <p:nvPr>
            <p:ph type="body" sz="quarter" idx="10"/>
          </p:nvPr>
        </p:nvSpPr>
        <p:spPr>
          <a:xfrm>
            <a:off x="426723" y="736600"/>
            <a:ext cx="5667693"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5" name="Text Placeholder 3"/>
          <p:cNvSpPr>
            <a:spLocks noGrp="1"/>
          </p:cNvSpPr>
          <p:nvPr>
            <p:ph type="body" sz="quarter" idx="11"/>
          </p:nvPr>
        </p:nvSpPr>
        <p:spPr>
          <a:xfrm>
            <a:off x="6246816" y="736600"/>
            <a:ext cx="5621337" cy="2372360"/>
          </a:xfrm>
          <a:prstGeom prst="rect">
            <a:avLst/>
          </a:prstGeom>
        </p:spPr>
        <p:txBody>
          <a:bodyPr lIns="91427" tIns="45714" rIns="91427" bIns="45714">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6" name="Text Placeholder 3"/>
          <p:cNvSpPr>
            <a:spLocks noGrp="1"/>
          </p:cNvSpPr>
          <p:nvPr>
            <p:ph type="body" sz="half" idx="12"/>
          </p:nvPr>
        </p:nvSpPr>
        <p:spPr>
          <a:xfrm>
            <a:off x="6246814" y="3413760"/>
            <a:ext cx="5667694" cy="381000"/>
          </a:xfrm>
          <a:prstGeom prst="rect">
            <a:avLst/>
          </a:prstGeom>
        </p:spPr>
        <p:txBody>
          <a:bodyPr lIns="91427" tIns="45714" rIns="91427" bIns="45714"/>
          <a:lstStyle>
            <a:lvl1pPr>
              <a:buClr>
                <a:srgbClr val="E23827"/>
              </a:buClr>
              <a:defRPr sz="1800"/>
            </a:lvl1pPr>
          </a:lstStyle>
          <a:p>
            <a:pPr lvl="0"/>
            <a:r>
              <a:rPr lang="en-US"/>
              <a:t>Click to edit Master text styles</a:t>
            </a:r>
          </a:p>
        </p:txBody>
      </p:sp>
    </p:spTree>
    <p:extLst>
      <p:ext uri="{BB962C8B-B14F-4D97-AF65-F5344CB8AC3E}">
        <p14:creationId xmlns:p14="http://schemas.microsoft.com/office/powerpoint/2010/main" val="353726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73077" y="736599"/>
            <a:ext cx="11250613" cy="4832350"/>
          </a:xfrm>
        </p:spPr>
        <p:txBody>
          <a:bodyPr>
            <a:normAutofit/>
          </a:bodyPr>
          <a:lstStyle>
            <a:lvl1pPr marL="0" indent="0">
              <a:buNone/>
              <a:defRPr sz="1800">
                <a:solidFill>
                  <a:schemeClr val="tx1">
                    <a:lumMod val="50000"/>
                  </a:schemeClr>
                </a:solidFill>
              </a:defRPr>
            </a:lvl1pPr>
            <a:lvl2pPr marL="609365" indent="0">
              <a:buNone/>
              <a:defRPr/>
            </a:lvl2pPr>
            <a:lvl3pPr marL="1218729" indent="0">
              <a:buNone/>
              <a:defRPr/>
            </a:lvl3pPr>
            <a:lvl4pPr marL="1828095" indent="0">
              <a:buNone/>
              <a:defRPr/>
            </a:lvl4pPr>
            <a:lvl5pPr marL="2437459" indent="0">
              <a:buNone/>
              <a:defRPr/>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091618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0"/>
          </p:nvPr>
        </p:nvSpPr>
        <p:spPr>
          <a:xfrm>
            <a:off x="568330" y="928687"/>
            <a:ext cx="10969624" cy="5008562"/>
          </a:xfrm>
        </p:spPr>
        <p:txBody>
          <a:bodyPr/>
          <a:lstStyle>
            <a:lvl1pPr>
              <a:buClr>
                <a:srgbClr val="E23827"/>
              </a:buClr>
              <a:defRPr>
                <a:solidFill>
                  <a:schemeClr val="tx1">
                    <a:lumMod val="50000"/>
                  </a:schemeClr>
                </a:solidFill>
              </a:defRPr>
            </a:lvl1pPr>
            <a:lvl2pPr>
              <a:buClr>
                <a:srgbClr val="E23827"/>
              </a:buClr>
              <a:defRPr>
                <a:solidFill>
                  <a:schemeClr val="tx1">
                    <a:lumMod val="50000"/>
                  </a:schemeClr>
                </a:solidFill>
              </a:defRPr>
            </a:lvl2pPr>
            <a:lvl3pPr>
              <a:buClr>
                <a:srgbClr val="E23827"/>
              </a:buClr>
              <a:defRPr>
                <a:solidFill>
                  <a:schemeClr val="tx1">
                    <a:lumMod val="50000"/>
                  </a:schemeClr>
                </a:solidFill>
              </a:defRPr>
            </a:lvl3pPr>
            <a:lvl4pPr>
              <a:buClr>
                <a:srgbClr val="E23827"/>
              </a:buClr>
              <a:defRPr>
                <a:solidFill>
                  <a:schemeClr val="tx1">
                    <a:lumMod val="50000"/>
                  </a:schemeClr>
                </a:solidFill>
              </a:defRPr>
            </a:lvl4pPr>
            <a:lvl5pPr>
              <a:buClr>
                <a:srgbClr val="E23827"/>
              </a:buClr>
              <a:defRPr>
                <a:solidFill>
                  <a:schemeClr val="tx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07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Seperater">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225" y="2314673"/>
            <a:ext cx="12188952" cy="4540384"/>
          </a:xfrm>
          <a:prstGeom prst="rect">
            <a:avLst/>
          </a:prstGeom>
        </p:spPr>
      </p:pic>
      <p:sp>
        <p:nvSpPr>
          <p:cNvPr id="17" name="Rectangle 16"/>
          <p:cNvSpPr/>
          <p:nvPr userDrawn="1"/>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a:p>
        </p:txBody>
      </p:sp>
      <p:sp>
        <p:nvSpPr>
          <p:cNvPr id="2" name="Title 1"/>
          <p:cNvSpPr>
            <a:spLocks noGrp="1"/>
          </p:cNvSpPr>
          <p:nvPr>
            <p:ph type="title" hasCustomPrompt="1"/>
          </p:nvPr>
        </p:nvSpPr>
        <p:spPr>
          <a:xfrm>
            <a:off x="755877" y="2035212"/>
            <a:ext cx="8764586" cy="639761"/>
          </a:xfrm>
          <a:prstGeom prst="rect">
            <a:avLst/>
          </a:prstGeom>
        </p:spPr>
        <p:txBody>
          <a:bodyPr/>
          <a:lstStyle>
            <a:lvl1pPr algn="l">
              <a:defRPr b="1"/>
            </a:lvl1pPr>
          </a:lstStyle>
          <a:p>
            <a:pPr lvl="0"/>
            <a:r>
              <a:rPr lang="en-US"/>
              <a:t>Section Name Here</a:t>
            </a:r>
            <a:endParaRPr lang="en-IN"/>
          </a:p>
        </p:txBody>
      </p:sp>
      <p:sp>
        <p:nvSpPr>
          <p:cNvPr id="4" name="Text Placeholder 4"/>
          <p:cNvSpPr>
            <a:spLocks noGrp="1"/>
          </p:cNvSpPr>
          <p:nvPr>
            <p:ph type="body" sz="quarter" idx="11" hasCustomPrompt="1"/>
          </p:nvPr>
        </p:nvSpPr>
        <p:spPr>
          <a:xfrm>
            <a:off x="755877" y="2811497"/>
            <a:ext cx="8764586" cy="508000"/>
          </a:xfrm>
          <a:prstGeom prst="rect">
            <a:avLst/>
          </a:prstGeom>
        </p:spPr>
        <p:txBody>
          <a:bodyPr anchor="ctr">
            <a:normAutofit/>
          </a:bodyPr>
          <a:lstStyle>
            <a:lvl1pPr marL="0" indent="0" algn="l">
              <a:buNone/>
              <a:defRPr sz="2400" b="0" baseline="0">
                <a:solidFill>
                  <a:schemeClr val="accent6">
                    <a:lumMod val="50000"/>
                  </a:schemeClr>
                </a:solidFill>
                <a:latin typeface="+mn-lt"/>
              </a:defRPr>
            </a:lvl1pPr>
          </a:lstStyle>
          <a:p>
            <a:pPr lvl="0"/>
            <a:r>
              <a:rPr lang="en-US"/>
              <a:t>Insert Subtitle Here</a:t>
            </a:r>
            <a:endParaRPr lang="en-IN"/>
          </a:p>
        </p:txBody>
      </p:sp>
      <p:sp>
        <p:nvSpPr>
          <p:cNvPr id="6" name="Rectangle 5"/>
          <p:cNvSpPr/>
          <p:nvPr/>
        </p:nvSpPr>
        <p:spPr>
          <a:xfrm>
            <a:off x="2225" y="1"/>
            <a:ext cx="12188952" cy="106527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27" tIns="45714" rIns="91427" bIns="45714" rtlCol="0" anchor="ctr"/>
          <a:lstStyle/>
          <a:p>
            <a:pPr algn="ctr"/>
            <a:endParaRPr lang="en-US"/>
          </a:p>
        </p:txBody>
      </p:sp>
      <p:sp>
        <p:nvSpPr>
          <p:cNvPr id="15" name="Rectangle 14"/>
          <p:cNvSpPr/>
          <p:nvPr/>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lgn="ctr"/>
              <a:t>‹#›</a:t>
            </a:fld>
            <a:endParaRPr lang="en-IN" sz="1200">
              <a:solidFill>
                <a:schemeClr val="tx1">
                  <a:lumMod val="75000"/>
                </a:schemeClr>
              </a:solidFill>
              <a:latin typeface="+mj-lt"/>
            </a:endParaRPr>
          </a:p>
        </p:txBody>
      </p:sp>
      <p:sp>
        <p:nvSpPr>
          <p:cNvPr id="25" name="Rectangle 24"/>
          <p:cNvSpPr/>
          <p:nvPr userDrawn="1"/>
        </p:nvSpPr>
        <p:spPr>
          <a:xfrm>
            <a:off x="10435788" y="6517266"/>
            <a:ext cx="1515301" cy="276987"/>
          </a:xfrm>
          <a:prstGeom prst="rect">
            <a:avLst/>
          </a:prstGeom>
        </p:spPr>
        <p:txBody>
          <a:bodyPr wrap="square" lIns="91427" tIns="45714" rIns="91427" bIns="45714">
            <a:spAutoFit/>
          </a:bodyPr>
          <a:lstStyle/>
          <a:p>
            <a:pPr algn="ctr"/>
            <a:fld id="{74838859-96C6-4195-B61C-5C9EE7AAD6E5}" type="slidenum">
              <a:rPr lang="en-US" sz="1200" smtClean="0"/>
              <a:pPr algn="ctr"/>
              <a:t>‹#›</a:t>
            </a:fld>
            <a:endParaRPr lang="en-IN" sz="1200">
              <a:solidFill>
                <a:schemeClr val="tx1">
                  <a:lumMod val="75000"/>
                </a:schemeClr>
              </a:solidFill>
              <a:latin typeface="+mj-lt"/>
            </a:endParaRPr>
          </a:p>
        </p:txBody>
      </p:sp>
      <p:pic>
        <p:nvPicPr>
          <p:cNvPr id="26" name="Picture 4" descr="J:\yash-branding\logo\YASH-SM-logo\yash-witout-tagline.png"/>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762102" y="215030"/>
            <a:ext cx="2066159" cy="120376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userDrawn="1"/>
        </p:nvSpPr>
        <p:spPr>
          <a:xfrm>
            <a:off x="375621" y="6489810"/>
            <a:ext cx="8125883" cy="276987"/>
          </a:xfrm>
          <a:prstGeom prst="rect">
            <a:avLst/>
          </a:prstGeom>
        </p:spPr>
        <p:txBody>
          <a:bodyPr lIns="91427" tIns="45714" rIns="91427" bIns="45714">
            <a:spAutoFit/>
          </a:bodyPr>
          <a:lstStyle/>
          <a:p>
            <a:pPr algn="l"/>
            <a:r>
              <a:rPr lang="en-US" sz="1200">
                <a:solidFill>
                  <a:schemeClr val="tx1">
                    <a:lumMod val="75000"/>
                  </a:schemeClr>
                </a:solidFill>
                <a:latin typeface="+mj-lt"/>
              </a:rPr>
              <a:t>© 2024  YASH Technologies | www.yash.com | Confidential</a:t>
            </a:r>
            <a:endParaRPr lang="en-IN" sz="1200">
              <a:solidFill>
                <a:schemeClr val="tx1">
                  <a:lumMod val="75000"/>
                </a:schemeClr>
              </a:solidFill>
              <a:latin typeface="+mj-lt"/>
            </a:endParaRPr>
          </a:p>
        </p:txBody>
      </p:sp>
    </p:spTree>
    <p:extLst>
      <p:ext uri="{BB962C8B-B14F-4D97-AF65-F5344CB8AC3E}">
        <p14:creationId xmlns:p14="http://schemas.microsoft.com/office/powerpoint/2010/main" val="1053557738"/>
      </p:ext>
    </p:extLst>
  </p:cSld>
  <p:clrMapOvr>
    <a:masterClrMapping/>
  </p:clrMapOvr>
  <p:extLst>
    <p:ext uri="{DCECCB84-F9BA-43D5-87BE-67443E8EF086}">
      <p15:sldGuideLst xmlns:p15="http://schemas.microsoft.com/office/powerpoint/2012/main">
        <p15:guide id="0" orient="horz" pos="2160" userDrawn="1">
          <p15:clr>
            <a:srgbClr val="FBAE40"/>
          </p15:clr>
        </p15:guide>
        <p15:guide id="1" pos="383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425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568330" y="831850"/>
            <a:ext cx="10969624" cy="4941888"/>
          </a:xfrm>
        </p:spPr>
        <p:txBody>
          <a:bodyPr/>
          <a:lstStyle/>
          <a:p>
            <a:r>
              <a:rPr lang="en-US"/>
              <a:t>Click icon to add table</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10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68330" y="804863"/>
            <a:ext cx="10969624" cy="4818062"/>
          </a:xfrm>
        </p:spPr>
        <p:txBody>
          <a:bodyPr/>
          <a:lstStyle>
            <a:lvl1pPr>
              <a:buClr>
                <a:srgbClr val="C00000"/>
              </a:buClr>
              <a:defRPr>
                <a:solidFill>
                  <a:srgbClr val="3B3B3B"/>
                </a:solidFill>
              </a:defRPr>
            </a:lvl1pPr>
            <a:lvl2pPr>
              <a:buClr>
                <a:srgbClr val="C00000"/>
              </a:buClr>
              <a:defRPr>
                <a:solidFill>
                  <a:srgbClr val="3B3B3B"/>
                </a:solidFill>
              </a:defRPr>
            </a:lvl2pPr>
            <a:lvl3pPr>
              <a:buClr>
                <a:srgbClr val="C00000"/>
              </a:buClr>
              <a:defRPr>
                <a:solidFill>
                  <a:srgbClr val="3B3B3B"/>
                </a:solidFill>
              </a:defRPr>
            </a:lvl3pPr>
            <a:lvl4pPr>
              <a:buClr>
                <a:srgbClr val="C00000"/>
              </a:buClr>
              <a:defRPr>
                <a:solidFill>
                  <a:srgbClr val="3B3B3B"/>
                </a:solidFill>
              </a:defRPr>
            </a:lvl4pPr>
            <a:lvl5pPr>
              <a:buClr>
                <a:srgbClr val="C00000"/>
              </a:buClr>
              <a:defRPr>
                <a:solidFill>
                  <a:srgbClr val="3B3B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9038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3"/>
          <p:cNvSpPr>
            <a:spLocks noGrp="1"/>
          </p:cNvSpPr>
          <p:nvPr>
            <p:ph type="pic" sz="quarter" idx="10"/>
          </p:nvPr>
        </p:nvSpPr>
        <p:spPr>
          <a:xfrm>
            <a:off x="6094417" y="792164"/>
            <a:ext cx="5614987" cy="4884737"/>
          </a:xfrm>
        </p:spPr>
        <p:txBody>
          <a:bodyPr/>
          <a:lstStyle/>
          <a:p>
            <a:r>
              <a:rPr lang="en-US"/>
              <a:t>Click icon to add picture</a:t>
            </a:r>
          </a:p>
        </p:txBody>
      </p:sp>
      <p:sp>
        <p:nvSpPr>
          <p:cNvPr id="6" name="Text Placeholder 5"/>
          <p:cNvSpPr>
            <a:spLocks noGrp="1"/>
          </p:cNvSpPr>
          <p:nvPr>
            <p:ph type="body" sz="quarter" idx="11"/>
          </p:nvPr>
        </p:nvSpPr>
        <p:spPr>
          <a:xfrm>
            <a:off x="568325" y="792164"/>
            <a:ext cx="5354637" cy="4884737"/>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99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1"/>
          </p:nvPr>
        </p:nvSpPr>
        <p:spPr>
          <a:xfrm>
            <a:off x="568325" y="792163"/>
            <a:ext cx="5354637" cy="5008562"/>
          </a:xfrm>
        </p:spPr>
        <p:txBody>
          <a:bodyPr>
            <a:normAutofit/>
          </a:bodyPr>
          <a:lstStyle>
            <a:lvl1pPr marL="0" indent="0">
              <a:buNone/>
              <a:defRPr sz="1800"/>
            </a:lvl1pPr>
          </a:lstStyle>
          <a:p>
            <a:pPr lvl="0"/>
            <a:r>
              <a:rPr lang="en-US"/>
              <a:t>Click to edit Master text styles</a:t>
            </a:r>
          </a:p>
        </p:txBody>
      </p:sp>
      <p:sp>
        <p:nvSpPr>
          <p:cNvPr id="5" name="Text Placeholder 4"/>
          <p:cNvSpPr>
            <a:spLocks noGrp="1"/>
          </p:cNvSpPr>
          <p:nvPr>
            <p:ph type="body" sz="quarter" idx="12"/>
          </p:nvPr>
        </p:nvSpPr>
        <p:spPr>
          <a:xfrm>
            <a:off x="6094411" y="792163"/>
            <a:ext cx="5656263" cy="5008562"/>
          </a:xfrm>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405298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1098221" y="185083"/>
            <a:ext cx="1515301" cy="323153"/>
          </a:xfrm>
          <a:prstGeom prst="rect">
            <a:avLst/>
          </a:prstGeom>
        </p:spPr>
        <p:txBody>
          <a:bodyPr wrap="square" lIns="91427" tIns="45714" rIns="91427" bIns="45714">
            <a:spAutoFit/>
          </a:bodyPr>
          <a:lstStyle/>
          <a:p>
            <a:pPr algn="ctr"/>
            <a:fld id="{74838859-96C6-4195-B61C-5C9EE7AAD6E5}" type="slidenum">
              <a:rPr lang="en-US" sz="1500" smtClean="0"/>
              <a:pPr algn="ctr"/>
              <a:t>‹#›</a:t>
            </a:fld>
            <a:endParaRPr lang="en-IN" sz="1500">
              <a:solidFill>
                <a:schemeClr val="tx1">
                  <a:lumMod val="75000"/>
                </a:schemeClr>
              </a:solidFill>
              <a:latin typeface="+mj-lt"/>
            </a:endParaRPr>
          </a:p>
        </p:txBody>
      </p:sp>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8575" y="571232"/>
            <a:ext cx="12173138" cy="6285620"/>
          </a:xfrm>
          <a:prstGeom prst="rect">
            <a:avLst/>
          </a:prstGeom>
        </p:spPr>
      </p:pic>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p>
        </p:txBody>
      </p:sp>
      <p:sp>
        <p:nvSpPr>
          <p:cNvPr id="5" name="Text Placeholder 4"/>
          <p:cNvSpPr>
            <a:spLocks noGrp="1"/>
          </p:cNvSpPr>
          <p:nvPr>
            <p:ph type="body" idx="1"/>
          </p:nvPr>
        </p:nvSpPr>
        <p:spPr>
          <a:xfrm>
            <a:off x="609603" y="1108873"/>
            <a:ext cx="10969624" cy="4525963"/>
          </a:xfrm>
          <a:prstGeom prst="rect">
            <a:avLst/>
          </a:prstGeom>
        </p:spPr>
        <p:txBody>
          <a:bodyPr vert="horz" lIns="91427" tIns="45714" rIns="91427" bIns="45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p:cNvPicPr>
            <a:picLocks noChangeAspect="1"/>
          </p:cNvPicPr>
          <p:nvPr/>
        </p:nvPicPr>
        <p:blipFill>
          <a:blip r:embed="rId15">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pic>
        <p:nvPicPr>
          <p:cNvPr id="9" name="Picture 3" descr="J:\yash-branding\logo\YASH-SM-logo\yash-tagline-SM-logo.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10318767" y="5816228"/>
            <a:ext cx="1870060" cy="1281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6862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9" r:id="rId3"/>
    <p:sldLayoutId id="2147483677" r:id="rId4"/>
    <p:sldLayoutId id="2147483678" r:id="rId5"/>
    <p:sldLayoutId id="2147483681" r:id="rId6"/>
    <p:sldLayoutId id="2147483682" r:id="rId7"/>
    <p:sldLayoutId id="2147483683" r:id="rId8"/>
    <p:sldLayoutId id="2147483684" r:id="rId9"/>
    <p:sldLayoutId id="2147483685" r:id="rId10"/>
    <p:sldLayoutId id="2147483680" r:id="rId11"/>
    <p:sldLayoutId id="2147483781" r:id="rId12"/>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4" name="Rectangle 23"/>
          <p:cNvSpPr/>
          <p:nvPr/>
        </p:nvSpPr>
        <p:spPr>
          <a:xfrm>
            <a:off x="-141231" y="6601840"/>
            <a:ext cx="1515301" cy="276987"/>
          </a:xfrm>
          <a:prstGeom prst="rect">
            <a:avLst/>
          </a:prstGeom>
        </p:spPr>
        <p:txBody>
          <a:bodyPr wrap="square" lIns="91427" tIns="45714" rIns="91427" bIns="45714">
            <a:spAutoFit/>
          </a:bodyPr>
          <a:lstStyle/>
          <a:p>
            <a:pPr algn="ctr"/>
            <a:fld id="{74838859-96C6-4195-B61C-5C9EE7AAD6E5}" type="slidenum">
              <a:rPr lang="en-US" sz="1200" smtClean="0"/>
              <a:pPr algn="ctr"/>
              <a:t>‹#›</a:t>
            </a:fld>
            <a:endParaRPr lang="en-IN" sz="1200">
              <a:solidFill>
                <a:schemeClr val="tx1">
                  <a:lumMod val="75000"/>
                </a:schemeClr>
              </a:solidFill>
              <a:latin typeface="+mj-lt"/>
            </a:endParaRPr>
          </a:p>
        </p:txBody>
      </p:sp>
      <p:sp>
        <p:nvSpPr>
          <p:cNvPr id="3" name="Title Placeholder 2"/>
          <p:cNvSpPr>
            <a:spLocks noGrp="1"/>
          </p:cNvSpPr>
          <p:nvPr>
            <p:ph type="title"/>
          </p:nvPr>
        </p:nvSpPr>
        <p:spPr>
          <a:xfrm>
            <a:off x="568659" y="56271"/>
            <a:ext cx="10969624" cy="516932"/>
          </a:xfrm>
          <a:prstGeom prst="rect">
            <a:avLst/>
          </a:prstGeom>
        </p:spPr>
        <p:txBody>
          <a:bodyPr vert="horz" lIns="91427" tIns="45714" rIns="91427" bIns="45714" rtlCol="0" anchor="ctr">
            <a:normAutofit/>
          </a:bodyPr>
          <a:lstStyle/>
          <a:p>
            <a:r>
              <a:rPr lang="en-US"/>
              <a:t>Click to edit Master title style</a:t>
            </a:r>
          </a:p>
        </p:txBody>
      </p:sp>
      <p:pic>
        <p:nvPicPr>
          <p:cNvPr id="6" name="Picture 5"/>
          <p:cNvPicPr>
            <a:picLocks noChangeAspect="1"/>
          </p:cNvPicPr>
          <p:nvPr/>
        </p:nvPicPr>
        <p:blipFill>
          <a:blip r:embed="rId7">
            <a:extLst>
              <a:ext uri="{28A0092B-C50C-407E-A947-70E740481C1C}">
                <a14:useLocalDpi xmlns:a14="http://schemas.microsoft.com/office/drawing/2010/main"/>
              </a:ext>
            </a:extLst>
          </a:blip>
          <a:stretch>
            <a:fillRect/>
          </a:stretch>
        </p:blipFill>
        <p:spPr>
          <a:xfrm rot="10800000">
            <a:off x="102278" y="129326"/>
            <a:ext cx="471658" cy="389905"/>
          </a:xfrm>
          <a:prstGeom prst="rect">
            <a:avLst/>
          </a:prstGeom>
        </p:spPr>
      </p:pic>
      <p:sp>
        <p:nvSpPr>
          <p:cNvPr id="9" name="Content Placeholder 3"/>
          <p:cNvSpPr txBox="1">
            <a:spLocks/>
          </p:cNvSpPr>
          <p:nvPr/>
        </p:nvSpPr>
        <p:spPr>
          <a:xfrm>
            <a:off x="568325" y="1028700"/>
            <a:ext cx="10969625" cy="5181600"/>
          </a:xfrm>
          <a:prstGeom prst="rect">
            <a:avLst/>
          </a:prstGeom>
        </p:spPr>
        <p:txBody>
          <a:bodyPr lIns="91427" tIns="45714" rIns="91427" bIns="45714"/>
          <a:lstStyle>
            <a:lvl1pPr marL="457086" indent="-457086" algn="l" defTabSz="609448" rtl="0" eaLnBrk="1" latinLnBrk="0" hangingPunct="1">
              <a:spcBef>
                <a:spcPts val="1200"/>
              </a:spcBef>
              <a:spcAft>
                <a:spcPts val="600"/>
              </a:spcAft>
              <a:buClr>
                <a:srgbClr val="E23827"/>
              </a:buClr>
              <a:buFont typeface="Wingdings" panose="05000000000000000000" pitchFamily="2" charset="2"/>
              <a:buChar char="§"/>
              <a:defRPr sz="2400" kern="1200">
                <a:solidFill>
                  <a:srgbClr val="4B4B4B"/>
                </a:solidFill>
                <a:latin typeface="+mj-lt"/>
                <a:ea typeface="+mn-ea"/>
                <a:cs typeface="+mn-cs"/>
              </a:defRPr>
            </a:lvl1pPr>
            <a:lvl2pPr marL="990352" indent="-380905" algn="l" defTabSz="609448" rtl="0" eaLnBrk="1" latinLnBrk="0" hangingPunct="1">
              <a:spcBef>
                <a:spcPts val="1200"/>
              </a:spcBef>
              <a:spcAft>
                <a:spcPts val="600"/>
              </a:spcAft>
              <a:buClr>
                <a:srgbClr val="E23827"/>
              </a:buClr>
              <a:buFont typeface="Wingdings" panose="05000000000000000000" pitchFamily="2" charset="2"/>
              <a:buChar char="§"/>
              <a:defRPr sz="2000" kern="1200">
                <a:solidFill>
                  <a:srgbClr val="4B4B4B"/>
                </a:solidFill>
                <a:latin typeface="+mj-lt"/>
                <a:ea typeface="+mn-ea"/>
                <a:cs typeface="+mn-cs"/>
              </a:defRPr>
            </a:lvl2pPr>
            <a:lvl3pPr marL="1523619" indent="-304724" algn="l" defTabSz="609448" rtl="0" eaLnBrk="1" latinLnBrk="0" hangingPunct="1">
              <a:spcBef>
                <a:spcPts val="1200"/>
              </a:spcBef>
              <a:spcAft>
                <a:spcPts val="600"/>
              </a:spcAft>
              <a:buClr>
                <a:srgbClr val="E23827"/>
              </a:buClr>
              <a:buFont typeface="Wingdings" panose="05000000000000000000" pitchFamily="2" charset="2"/>
              <a:buChar char="§"/>
              <a:defRPr sz="1600" kern="1200">
                <a:solidFill>
                  <a:srgbClr val="4B4B4B"/>
                </a:solidFill>
                <a:latin typeface="+mj-lt"/>
                <a:ea typeface="+mn-ea"/>
                <a:cs typeface="+mn-cs"/>
              </a:defRPr>
            </a:lvl3pPr>
            <a:lvl4pPr marL="2133067"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4pPr>
            <a:lvl5pPr marL="2742514" indent="-304724" algn="l" defTabSz="609448" rtl="0" eaLnBrk="1" latinLnBrk="0" hangingPunct="1">
              <a:spcBef>
                <a:spcPts val="1200"/>
              </a:spcBef>
              <a:spcAft>
                <a:spcPts val="600"/>
              </a:spcAft>
              <a:buClr>
                <a:srgbClr val="E23827"/>
              </a:buClr>
              <a:buFont typeface="Wingdings" panose="05000000000000000000" pitchFamily="2" charset="2"/>
              <a:buChar char="§"/>
              <a:defRPr sz="1400" kern="1200">
                <a:solidFill>
                  <a:srgbClr val="4B4B4B"/>
                </a:solidFill>
                <a:latin typeface="+mj-lt"/>
                <a:ea typeface="+mn-ea"/>
                <a:cs typeface="+mn-cs"/>
              </a:defRPr>
            </a:lvl5pPr>
            <a:lvl6pPr marL="3351962" indent="-304724" algn="l" defTabSz="609448" rtl="0" eaLnBrk="1" latinLnBrk="0" hangingPunct="1">
              <a:spcBef>
                <a:spcPct val="20000"/>
              </a:spcBef>
              <a:buFont typeface="Arial"/>
              <a:buChar char="•"/>
              <a:defRPr sz="2666" kern="1200">
                <a:solidFill>
                  <a:schemeClr val="tx1"/>
                </a:solidFill>
                <a:latin typeface="+mn-lt"/>
                <a:ea typeface="+mn-ea"/>
                <a:cs typeface="+mn-cs"/>
              </a:defRPr>
            </a:lvl6pPr>
            <a:lvl7pPr marL="3961409" indent="-304724" algn="l" defTabSz="609448" rtl="0" eaLnBrk="1" latinLnBrk="0" hangingPunct="1">
              <a:spcBef>
                <a:spcPct val="20000"/>
              </a:spcBef>
              <a:buFont typeface="Arial"/>
              <a:buChar char="•"/>
              <a:defRPr sz="2666" kern="1200">
                <a:solidFill>
                  <a:schemeClr val="tx1"/>
                </a:solidFill>
                <a:latin typeface="+mn-lt"/>
                <a:ea typeface="+mn-ea"/>
                <a:cs typeface="+mn-cs"/>
              </a:defRPr>
            </a:lvl7pPr>
            <a:lvl8pPr marL="4570857" indent="-304724" algn="l" defTabSz="609448" rtl="0" eaLnBrk="1" latinLnBrk="0" hangingPunct="1">
              <a:spcBef>
                <a:spcPct val="20000"/>
              </a:spcBef>
              <a:buFont typeface="Arial"/>
              <a:buChar char="•"/>
              <a:defRPr sz="2666" kern="1200">
                <a:solidFill>
                  <a:schemeClr val="tx1"/>
                </a:solidFill>
                <a:latin typeface="+mn-lt"/>
                <a:ea typeface="+mn-ea"/>
                <a:cs typeface="+mn-cs"/>
              </a:defRPr>
            </a:lvl8pPr>
            <a:lvl9pPr marL="5180305" indent="-304724" algn="l" defTabSz="609448" rtl="0" eaLnBrk="1" latinLnBrk="0" hangingPunct="1">
              <a:spcBef>
                <a:spcPct val="20000"/>
              </a:spcBef>
              <a:buFont typeface="Arial"/>
              <a:buChar char="•"/>
              <a:defRPr sz="2666"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69098412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6" r:id="rId4"/>
    <p:sldLayoutId id="2147483697" r:id="rId5"/>
  </p:sldLayoutIdLst>
  <p:hf hdr="0" ftr="0" dt="0"/>
  <p:txStyles>
    <p:titleStyle>
      <a:lvl1pPr algn="l" defTabSz="609365" rtl="0" eaLnBrk="1" latinLnBrk="0" hangingPunct="1">
        <a:spcBef>
          <a:spcPct val="0"/>
        </a:spcBef>
        <a:buNone/>
        <a:defRPr lang="en-US" sz="2800" b="0" kern="1200" baseline="0" dirty="0">
          <a:solidFill>
            <a:schemeClr val="accent2"/>
          </a:solidFill>
          <a:latin typeface="+mj-lt"/>
          <a:ea typeface="Tahoma" panose="020B0604030504040204" pitchFamily="34" charset="0"/>
          <a:cs typeface="Tahoma" panose="020B0604030504040204" pitchFamily="34" charset="0"/>
        </a:defRPr>
      </a:lvl1pPr>
    </p:titleStyle>
    <p:bodyStyle>
      <a:lvl1pPr marL="457025" indent="-457025" algn="l" defTabSz="609365" rtl="0" eaLnBrk="1" latinLnBrk="0" hangingPunct="1">
        <a:spcBef>
          <a:spcPts val="1200"/>
        </a:spcBef>
        <a:spcAft>
          <a:spcPts val="600"/>
        </a:spcAft>
        <a:buFont typeface="Wingdings" panose="05000000000000000000" pitchFamily="2" charset="2"/>
        <a:buChar char="§"/>
        <a:defRPr sz="2400" kern="1200">
          <a:solidFill>
            <a:srgbClr val="4B4B4B"/>
          </a:solidFill>
          <a:latin typeface="+mj-lt"/>
          <a:ea typeface="+mn-ea"/>
          <a:cs typeface="+mn-cs"/>
        </a:defRPr>
      </a:lvl1pPr>
      <a:lvl2pPr marL="990217" indent="-380854" algn="l" defTabSz="609365" rtl="0" eaLnBrk="1" latinLnBrk="0" hangingPunct="1">
        <a:spcBef>
          <a:spcPts val="1200"/>
        </a:spcBef>
        <a:spcAft>
          <a:spcPts val="600"/>
        </a:spcAft>
        <a:buFont typeface="Wingdings" panose="05000000000000000000" pitchFamily="2" charset="2"/>
        <a:buChar char="§"/>
        <a:defRPr sz="2100" kern="1200">
          <a:solidFill>
            <a:srgbClr val="4B4B4B"/>
          </a:solidFill>
          <a:latin typeface="+mj-lt"/>
          <a:ea typeface="+mn-ea"/>
          <a:cs typeface="+mn-cs"/>
        </a:defRPr>
      </a:lvl2pPr>
      <a:lvl3pPr marL="1523412" indent="-304683" algn="l" defTabSz="609365" rtl="0" eaLnBrk="1" latinLnBrk="0" hangingPunct="1">
        <a:spcBef>
          <a:spcPts val="1200"/>
        </a:spcBef>
        <a:spcAft>
          <a:spcPts val="600"/>
        </a:spcAft>
        <a:buFont typeface="Wingdings" panose="05000000000000000000" pitchFamily="2" charset="2"/>
        <a:buChar char="§"/>
        <a:defRPr sz="1500" kern="1200">
          <a:solidFill>
            <a:srgbClr val="4B4B4B"/>
          </a:solidFill>
          <a:latin typeface="+mj-lt"/>
          <a:ea typeface="+mn-ea"/>
          <a:cs typeface="+mn-cs"/>
        </a:defRPr>
      </a:lvl3pPr>
      <a:lvl4pPr marL="2132778"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4pPr>
      <a:lvl5pPr marL="2742142" indent="-304683" algn="l" defTabSz="609365" rtl="0" eaLnBrk="1" latinLnBrk="0" hangingPunct="1">
        <a:spcBef>
          <a:spcPts val="1200"/>
        </a:spcBef>
        <a:spcAft>
          <a:spcPts val="600"/>
        </a:spcAft>
        <a:buFont typeface="Wingdings" panose="05000000000000000000" pitchFamily="2" charset="2"/>
        <a:buChar char="§"/>
        <a:defRPr sz="1400" kern="1200">
          <a:solidFill>
            <a:srgbClr val="4B4B4B"/>
          </a:solidFill>
          <a:latin typeface="+mj-lt"/>
          <a:ea typeface="+mn-ea"/>
          <a:cs typeface="+mn-cs"/>
        </a:defRPr>
      </a:lvl5pPr>
      <a:lvl6pPr marL="3351507" indent="-304683" algn="l" defTabSz="609365" rtl="0" eaLnBrk="1" latinLnBrk="0" hangingPunct="1">
        <a:spcBef>
          <a:spcPct val="20000"/>
        </a:spcBef>
        <a:buFont typeface="Arial"/>
        <a:buChar char="•"/>
        <a:defRPr sz="2700" kern="1200">
          <a:solidFill>
            <a:schemeClr val="tx1"/>
          </a:solidFill>
          <a:latin typeface="+mn-lt"/>
          <a:ea typeface="+mn-ea"/>
          <a:cs typeface="+mn-cs"/>
        </a:defRPr>
      </a:lvl6pPr>
      <a:lvl7pPr marL="3960871" indent="-304683" algn="l" defTabSz="609365" rtl="0" eaLnBrk="1" latinLnBrk="0" hangingPunct="1">
        <a:spcBef>
          <a:spcPct val="20000"/>
        </a:spcBef>
        <a:buFont typeface="Arial"/>
        <a:buChar char="•"/>
        <a:defRPr sz="2700" kern="1200">
          <a:solidFill>
            <a:schemeClr val="tx1"/>
          </a:solidFill>
          <a:latin typeface="+mn-lt"/>
          <a:ea typeface="+mn-ea"/>
          <a:cs typeface="+mn-cs"/>
        </a:defRPr>
      </a:lvl7pPr>
      <a:lvl8pPr marL="4570237" indent="-304683" algn="l" defTabSz="609365" rtl="0" eaLnBrk="1" latinLnBrk="0" hangingPunct="1">
        <a:spcBef>
          <a:spcPct val="20000"/>
        </a:spcBef>
        <a:buFont typeface="Arial"/>
        <a:buChar char="•"/>
        <a:defRPr sz="2700" kern="1200">
          <a:solidFill>
            <a:schemeClr val="tx1"/>
          </a:solidFill>
          <a:latin typeface="+mn-lt"/>
          <a:ea typeface="+mn-ea"/>
          <a:cs typeface="+mn-cs"/>
        </a:defRPr>
      </a:lvl8pPr>
      <a:lvl9pPr marL="5179603" indent="-304683" algn="l" defTabSz="609365"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en-US"/>
      </a:defPPr>
      <a:lvl1pPr marL="0" algn="l" defTabSz="609365" rtl="0" eaLnBrk="1" latinLnBrk="0" hangingPunct="1">
        <a:defRPr sz="2400" kern="1200">
          <a:solidFill>
            <a:schemeClr val="tx1"/>
          </a:solidFill>
          <a:latin typeface="+mn-lt"/>
          <a:ea typeface="+mn-ea"/>
          <a:cs typeface="+mn-cs"/>
        </a:defRPr>
      </a:lvl1pPr>
      <a:lvl2pPr marL="609365" algn="l" defTabSz="609365" rtl="0" eaLnBrk="1" latinLnBrk="0" hangingPunct="1">
        <a:defRPr sz="2400" kern="1200">
          <a:solidFill>
            <a:schemeClr val="tx1"/>
          </a:solidFill>
          <a:latin typeface="+mn-lt"/>
          <a:ea typeface="+mn-ea"/>
          <a:cs typeface="+mn-cs"/>
        </a:defRPr>
      </a:lvl2pPr>
      <a:lvl3pPr marL="1218729" algn="l" defTabSz="609365" rtl="0" eaLnBrk="1" latinLnBrk="0" hangingPunct="1">
        <a:defRPr sz="2400" kern="1200">
          <a:solidFill>
            <a:schemeClr val="tx1"/>
          </a:solidFill>
          <a:latin typeface="+mn-lt"/>
          <a:ea typeface="+mn-ea"/>
          <a:cs typeface="+mn-cs"/>
        </a:defRPr>
      </a:lvl3pPr>
      <a:lvl4pPr marL="1828095" algn="l" defTabSz="609365" rtl="0" eaLnBrk="1" latinLnBrk="0" hangingPunct="1">
        <a:defRPr sz="2400" kern="1200">
          <a:solidFill>
            <a:schemeClr val="tx1"/>
          </a:solidFill>
          <a:latin typeface="+mn-lt"/>
          <a:ea typeface="+mn-ea"/>
          <a:cs typeface="+mn-cs"/>
        </a:defRPr>
      </a:lvl4pPr>
      <a:lvl5pPr marL="2437459" algn="l" defTabSz="609365" rtl="0" eaLnBrk="1" latinLnBrk="0" hangingPunct="1">
        <a:defRPr sz="2400" kern="1200">
          <a:solidFill>
            <a:schemeClr val="tx1"/>
          </a:solidFill>
          <a:latin typeface="+mn-lt"/>
          <a:ea typeface="+mn-ea"/>
          <a:cs typeface="+mn-cs"/>
        </a:defRPr>
      </a:lvl5pPr>
      <a:lvl6pPr marL="3046825" algn="l" defTabSz="609365" rtl="0" eaLnBrk="1" latinLnBrk="0" hangingPunct="1">
        <a:defRPr sz="2400" kern="1200">
          <a:solidFill>
            <a:schemeClr val="tx1"/>
          </a:solidFill>
          <a:latin typeface="+mn-lt"/>
          <a:ea typeface="+mn-ea"/>
          <a:cs typeface="+mn-cs"/>
        </a:defRPr>
      </a:lvl6pPr>
      <a:lvl7pPr marL="3656190" algn="l" defTabSz="609365" rtl="0" eaLnBrk="1" latinLnBrk="0" hangingPunct="1">
        <a:defRPr sz="2400" kern="1200">
          <a:solidFill>
            <a:schemeClr val="tx1"/>
          </a:solidFill>
          <a:latin typeface="+mn-lt"/>
          <a:ea typeface="+mn-ea"/>
          <a:cs typeface="+mn-cs"/>
        </a:defRPr>
      </a:lvl7pPr>
      <a:lvl8pPr marL="4265554" algn="l" defTabSz="609365" rtl="0" eaLnBrk="1" latinLnBrk="0" hangingPunct="1">
        <a:defRPr sz="2400" kern="1200">
          <a:solidFill>
            <a:schemeClr val="tx1"/>
          </a:solidFill>
          <a:latin typeface="+mn-lt"/>
          <a:ea typeface="+mn-ea"/>
          <a:cs typeface="+mn-cs"/>
        </a:defRPr>
      </a:lvl8pPr>
      <a:lvl9pPr marL="4874920" algn="l" defTabSz="60936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q=https://playwright.dev/docs/api/class-page%23page-locator&amp;sa=D&amp;source=editors&amp;ust=1724233703481708&amp;usg=AOvVaw2B7uCEvV_uUD5ljeZ_x99z"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url?q=https://www.w3.org/TR/wai-aria-1.2/%23roles&amp;sa=D&amp;source=editors&amp;ust=1724233703487210&amp;usg=AOvVaw3WtQKKaaEkyXLN4SxhMRa6" TargetMode="External"/><Relationship Id="rId7" Type="http://schemas.openxmlformats.org/officeDocument/2006/relationships/hyperlink" Target="https://www.google.com/url?q=https://playwright.dev/docs/locators%23locate-by-text&amp;sa=D&amp;source=editors&amp;ust=1724233703488180&amp;usg=AOvVaw3wmnZf7OsNbf_JXq-xXmpc" TargetMode="External"/><Relationship Id="rId2" Type="http://schemas.openxmlformats.org/officeDocument/2006/relationships/hyperlink" Target="https://www.google.com/url?q=https://www.w3.org/TR/html-aria/%23docconformance&amp;sa=D&amp;source=editors&amp;ust=1724233703486948&amp;usg=AOvVaw0MLbR4kacMoc8DS5CyYbwg" TargetMode="External"/><Relationship Id="rId1" Type="http://schemas.openxmlformats.org/officeDocument/2006/relationships/slideLayout" Target="../slideLayouts/slideLayout12.xml"/><Relationship Id="rId6" Type="http://schemas.openxmlformats.org/officeDocument/2006/relationships/hyperlink" Target="https://www.google.com/url?q=https://playwright.dev/docs/locators%23locate-by-role&amp;sa=D&amp;source=editors&amp;ust=1724233703488021&amp;usg=AOvVaw1r1bMkzNNQCCT0Ami5POQ5" TargetMode="External"/><Relationship Id="rId5" Type="http://schemas.openxmlformats.org/officeDocument/2006/relationships/hyperlink" Target="https://www.google.com/url?q=https://w3c.github.io/accname/%23dfn-accessible-name&amp;sa=D&amp;source=editors&amp;ust=1724233703487520&amp;usg=AOvVaw2rlmavoXVonV-KI8cbJ8-N" TargetMode="External"/><Relationship Id="rId4" Type="http://schemas.openxmlformats.org/officeDocument/2006/relationships/hyperlink" Target="https://www.google.com/url?q=https://www.w3.org/TR/wai-aria-1.2/%23aria-attributes&amp;sa=D&amp;source=editors&amp;ust=1724233703487365&amp;usg=AOvVaw0MyN1o09OrrNHy9QxjhiJ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url?q=https://playwright.dev/docs/api/class-pageassertions%23page-assertions-to-have-url&amp;sa=D&amp;source=editors&amp;ust=1724233703492185&amp;usg=AOvVaw0BWCUhOg6ds0C6lOPioQTm" TargetMode="External"/><Relationship Id="rId2" Type="http://schemas.openxmlformats.org/officeDocument/2006/relationships/hyperlink" Target="https://www.google.com/url?q=https://playwright.dev/docs/api/class-locatorassertions%23locator-assertions-to-have-count&amp;sa=D&amp;source=editors&amp;ust=1724233703490169&amp;usg=AOvVaw3BIcKpaGKSWhR_IU3vSx6O"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oogle.com/url?q=https://playwright.dev/docs/api/class-test%23test-call&amp;sa=D&amp;source=editors&amp;ust=1724233703497889&amp;usg=AOvVaw1DcvY739NxdXBdH8fMNjPs"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oogle.com/url?q=https://developer.mozilla.org/en-US/docs/Web/API/HTMLElement/click&amp;sa=D&amp;source=editors&amp;ust=1724233703504649&amp;usg=AOvVaw3eC4QmiZDDVJxRMOnjL1cZ"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www.google.com/url?q=https://playwright.dev/&amp;sa=D&amp;source=editors&amp;ust=1724233703476969&amp;usg=AOvVaw1N8u25LiS3LJNvh1aakvmw"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m/url?q=https://nodejs.org/en/download&amp;sa=D&amp;source=editors&amp;ust=1724233703478592&amp;usg=AOvVaw1wBDwS7S-f5MJ7ctyPMizT" TargetMode="External"/><Relationship Id="rId2" Type="http://schemas.openxmlformats.org/officeDocument/2006/relationships/hyperlink" Target="https://www.google.com/url?q=https://code.visualstudio.com/download&amp;sa=D&amp;source=editors&amp;ust=1724233703478354&amp;usg=AOvVaw0CAJcQdhyUkOD7-7Hffhb-"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laywright.dev/docs/test-fixtures" TargetMode="Externa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6381008" y="3801723"/>
            <a:ext cx="4788813" cy="825836"/>
          </a:xfrm>
        </p:spPr>
        <p:txBody>
          <a:bodyPr>
            <a:noAutofit/>
          </a:bodyPr>
          <a:lstStyle/>
          <a:p>
            <a:r>
              <a:rPr lang="en-IN" sz="3600" b="0">
                <a:solidFill>
                  <a:srgbClr val="005BA1"/>
                </a:solidFill>
                <a:ea typeface="+mn-ea"/>
                <a:cs typeface="+mn-cs"/>
              </a:rPr>
              <a:t>Playwright with Typescript</a:t>
            </a:r>
          </a:p>
          <a:p>
            <a:endParaRPr lang="en-US" sz="4400">
              <a:solidFill>
                <a:srgbClr val="005BA1"/>
              </a:solidFill>
            </a:endParaRPr>
          </a:p>
        </p:txBody>
      </p:sp>
      <p:pic>
        <p:nvPicPr>
          <p:cNvPr id="3" name="Picture 2">
            <a:extLst>
              <a:ext uri="{FF2B5EF4-FFF2-40B4-BE49-F238E27FC236}">
                <a16:creationId xmlns:a16="http://schemas.microsoft.com/office/drawing/2014/main" id="{87C4D680-6863-6DAA-96F3-5D8625176999}"/>
              </a:ext>
            </a:extLst>
          </p:cNvPr>
          <p:cNvPicPr>
            <a:picLocks noChangeAspect="1"/>
          </p:cNvPicPr>
          <p:nvPr/>
        </p:nvPicPr>
        <p:blipFill>
          <a:blip r:embed="rId2"/>
          <a:stretch>
            <a:fillRect/>
          </a:stretch>
        </p:blipFill>
        <p:spPr>
          <a:xfrm>
            <a:off x="6460521" y="683450"/>
            <a:ext cx="2832566" cy="2249167"/>
          </a:xfrm>
          <a:prstGeom prst="rect">
            <a:avLst/>
          </a:prstGeom>
        </p:spPr>
      </p:pic>
    </p:spTree>
    <p:extLst>
      <p:ext uri="{BB962C8B-B14F-4D97-AF65-F5344CB8AC3E}">
        <p14:creationId xmlns:p14="http://schemas.microsoft.com/office/powerpoint/2010/main" val="297962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Autofit/>
          </a:bodyPr>
          <a:lstStyle/>
          <a:p>
            <a:r>
              <a:rPr lang="en-IN" b="1">
                <a:effectLst/>
                <a:latin typeface="Calibri" panose="020F0502020204030204" pitchFamily="34" charset="0"/>
                <a:ea typeface="Aptos" panose="020B0004020202020204" pitchFamily="34" charset="0"/>
                <a:cs typeface="Calibri" panose="020F0502020204030204" pitchFamily="34" charset="0"/>
              </a:rPr>
              <a:t>Locator Method using Selectors (</a:t>
            </a:r>
            <a:r>
              <a:rPr lang="en-IN" b="1" err="1">
                <a:effectLst/>
                <a:latin typeface="Calibri" panose="020F0502020204030204" pitchFamily="34" charset="0"/>
                <a:ea typeface="Aptos" panose="020B0004020202020204" pitchFamily="34" charset="0"/>
                <a:cs typeface="Calibri" panose="020F0502020204030204" pitchFamily="34" charset="0"/>
              </a:rPr>
              <a:t>Xpath</a:t>
            </a:r>
            <a:r>
              <a:rPr lang="en-IN" b="1">
                <a:effectLst/>
                <a:latin typeface="Calibri" panose="020F0502020204030204" pitchFamily="34" charset="0"/>
                <a:ea typeface="Aptos" panose="020B0004020202020204" pitchFamily="34" charset="0"/>
                <a:cs typeface="Calibri" panose="020F0502020204030204" pitchFamily="34" charset="0"/>
              </a:rPr>
              <a:t>, CSS Selector, Text, Id)</a:t>
            </a: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757252" y="1157450"/>
            <a:ext cx="10407192" cy="6844951"/>
          </a:xfrm>
          <a:prstGeom prst="rect">
            <a:avLst/>
          </a:prstGeom>
          <a:noFill/>
        </p:spPr>
        <p:txBody>
          <a:bodyPr wrap="square" rtlCol="0">
            <a:spAutoFit/>
          </a:bodyPr>
          <a:lstStyle/>
          <a:p>
            <a:pPr marL="285750" lvl="0" indent="-285750">
              <a:lnSpc>
                <a:spcPct val="107000"/>
              </a:lnSpc>
              <a:spcAft>
                <a:spcPts val="800"/>
              </a:spcAft>
              <a:buSzPts val="1000"/>
              <a:buFont typeface="Wingdings" panose="05000000000000000000" pitchFamily="2" charset="2"/>
              <a:buChar char="q"/>
              <a:tabLst>
                <a:tab pos="457200" algn="l"/>
              </a:tabLst>
            </a:pPr>
            <a:r>
              <a:rPr lang="en-IN" sz="1800">
                <a:latin typeface="Calibri" panose="020F0502020204030204" pitchFamily="34" charset="0"/>
                <a:ea typeface="Aptos" panose="020B0004020202020204" pitchFamily="34" charset="0"/>
                <a:cs typeface="Calibri" panose="020F0502020204030204" pitchFamily="34" charset="0"/>
              </a:rPr>
              <a:t>L</a:t>
            </a:r>
            <a:r>
              <a:rPr lang="en-IN" sz="1800">
                <a:effectLst/>
                <a:latin typeface="Calibri" panose="020F0502020204030204" pitchFamily="34" charset="0"/>
                <a:ea typeface="Aptos" panose="020B0004020202020204" pitchFamily="34" charset="0"/>
                <a:cs typeface="Calibri" panose="020F0502020204030204" pitchFamily="34" charset="0"/>
              </a:rPr>
              <a:t>ocators represent a way to find element(s) on the page at any moment.</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Locator can be created with the </a:t>
            </a:r>
            <a:r>
              <a:rPr lang="en-IN" sz="1800" u="sng" err="1">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2"/>
              </a:rPr>
              <a:t>page.locator</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2"/>
              </a:rPr>
              <a:t>()</a:t>
            </a:r>
            <a:r>
              <a:rPr lang="en-IN" sz="1800">
                <a:effectLst/>
                <a:latin typeface="Calibri" panose="020F0502020204030204" pitchFamily="34" charset="0"/>
                <a:ea typeface="Aptos" panose="020B0004020202020204" pitchFamily="34" charset="0"/>
                <a:cs typeface="Calibri" panose="020F0502020204030204" pitchFamily="34" charset="0"/>
              </a:rPr>
              <a:t> method.</a:t>
            </a:r>
          </a:p>
          <a:p>
            <a:pPr marL="285750" indent="-285750">
              <a:lnSpc>
                <a:spcPct val="107000"/>
              </a:lnSpc>
              <a:spcAft>
                <a:spcPts val="800"/>
              </a:spcAft>
              <a:buSzPts val="1000"/>
              <a:buFont typeface="Wingdings" panose="05000000000000000000" pitchFamily="2" charset="2"/>
              <a:buChar char="q"/>
              <a:tabLst>
                <a:tab pos="457200" algn="l"/>
              </a:tabLst>
            </a:pPr>
            <a:r>
              <a:rPr lang="en-IN" sz="1800">
                <a:latin typeface="Calibri" panose="020F0502020204030204" pitchFamily="34" charset="0"/>
                <a:ea typeface="Aptos" panose="020B0004020202020204" pitchFamily="34" charset="0"/>
                <a:cs typeface="Calibri" panose="020F0502020204030204" pitchFamily="34" charset="0"/>
              </a:rPr>
              <a:t>Locator</a:t>
            </a:r>
            <a:r>
              <a:rPr lang="en-IN" sz="1800">
                <a:effectLst/>
                <a:latin typeface="Calibri" panose="020F0502020204030204" pitchFamily="34" charset="0"/>
                <a:ea typeface="Aptos" panose="020B0004020202020204" pitchFamily="34" charset="0"/>
                <a:cs typeface="Calibri" panose="020F0502020204030204" pitchFamily="34" charset="0"/>
              </a:rPr>
              <a:t> method returns an element locator that can be used to perform actions on page / frame.</a:t>
            </a: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Locator Method Usage</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SzPts val="1000"/>
              <a:buFont typeface="Wingdings" panose="05000000000000000000" pitchFamily="2" charset="2"/>
              <a:buChar char="q"/>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page.locator</a:t>
            </a:r>
            <a:r>
              <a:rPr lang="en-IN" sz="1800">
                <a:effectLst/>
                <a:latin typeface="Calibri" panose="020F0502020204030204" pitchFamily="34" charset="0"/>
                <a:ea typeface="Aptos" panose="020B0004020202020204" pitchFamily="34" charset="0"/>
                <a:cs typeface="Calibri" panose="020F0502020204030204" pitchFamily="34" charset="0"/>
              </a:rPr>
              <a:t>(selector);   or   </a:t>
            </a:r>
            <a:r>
              <a:rPr lang="en-IN" sz="1800" err="1">
                <a:effectLst/>
                <a:latin typeface="Calibri" panose="020F0502020204030204" pitchFamily="34" charset="0"/>
                <a:ea typeface="Aptos" panose="020B0004020202020204" pitchFamily="34" charset="0"/>
                <a:cs typeface="Calibri" panose="020F0502020204030204" pitchFamily="34" charset="0"/>
              </a:rPr>
              <a:t>page.locator</a:t>
            </a:r>
            <a:r>
              <a:rPr lang="en-IN" sz="1800">
                <a:effectLst/>
                <a:latin typeface="Calibri" panose="020F0502020204030204" pitchFamily="34" charset="0"/>
                <a:ea typeface="Aptos" panose="020B0004020202020204" pitchFamily="34" charset="0"/>
                <a:cs typeface="Calibri" panose="020F0502020204030204" pitchFamily="34" charset="0"/>
              </a:rPr>
              <a:t>(selector, options);</a:t>
            </a: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Different Types of Selector</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1800" b="1" err="1">
                <a:effectLst/>
                <a:latin typeface="Calibri" panose="020F0502020204030204" pitchFamily="34" charset="0"/>
                <a:ea typeface="Aptos" panose="020B0004020202020204" pitchFamily="34" charset="0"/>
                <a:cs typeface="Calibri" panose="020F0502020204030204" pitchFamily="34" charset="0"/>
              </a:rPr>
              <a:t>Xpath</a:t>
            </a:r>
            <a:r>
              <a:rPr lang="en-IN" sz="1800" b="1">
                <a:effectLst/>
                <a:latin typeface="Calibri" panose="020F0502020204030204" pitchFamily="34" charset="0"/>
                <a:ea typeface="Aptos" panose="020B0004020202020204" pitchFamily="34" charset="0"/>
                <a:cs typeface="Calibri" panose="020F0502020204030204" pitchFamily="34" charset="0"/>
              </a:rPr>
              <a:t> </a:t>
            </a:r>
            <a:r>
              <a:rPr lang="en-IN" sz="1800">
                <a:effectLst/>
                <a:latin typeface="Calibri" panose="020F0502020204030204" pitchFamily="34" charset="0"/>
                <a:ea typeface="Aptos" panose="020B0004020202020204" pitchFamily="34" charset="0"/>
                <a:cs typeface="Calibri" panose="020F0502020204030204" pitchFamily="34" charset="0"/>
              </a:rPr>
              <a:t>- XPath is a technique to navigate through a page’s HTML structure</a:t>
            </a:r>
            <a:r>
              <a:rPr lang="en-IN" sz="1800" b="1">
                <a:effectLst/>
                <a:latin typeface="Calibri" panose="020F0502020204030204" pitchFamily="34" charset="0"/>
                <a:ea typeface="Aptos" panose="020B0004020202020204" pitchFamily="34" charset="0"/>
                <a:cs typeface="Calibri" panose="020F0502020204030204" pitchFamily="34" charset="0"/>
              </a:rPr>
              <a:t>.</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htmltag</a:t>
            </a:r>
            <a:r>
              <a:rPr lang="en-IN" sz="1800">
                <a:effectLst/>
                <a:latin typeface="Calibri" panose="020F0502020204030204" pitchFamily="34" charset="0"/>
                <a:ea typeface="Aptos" panose="020B0004020202020204" pitchFamily="34" charset="0"/>
                <a:cs typeface="Calibri" panose="020F0502020204030204" pitchFamily="34" charset="0"/>
              </a:rPr>
              <a:t>[@attribute=’attributeValue’]</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Css</a:t>
            </a:r>
            <a:r>
              <a:rPr lang="en-IN" sz="1800" b="1">
                <a:effectLst/>
                <a:latin typeface="Calibri" panose="020F0502020204030204" pitchFamily="34" charset="0"/>
                <a:ea typeface="Aptos" panose="020B0004020202020204" pitchFamily="34" charset="0"/>
                <a:cs typeface="Calibri" panose="020F0502020204030204" pitchFamily="34" charset="0"/>
              </a:rPr>
              <a:t> Selectors -</a:t>
            </a:r>
            <a:r>
              <a:rPr lang="en-IN" sz="1800">
                <a:effectLst/>
                <a:latin typeface="Calibri" panose="020F0502020204030204" pitchFamily="34" charset="0"/>
                <a:ea typeface="Aptos" panose="020B0004020202020204" pitchFamily="34" charset="0"/>
                <a:cs typeface="Calibri" panose="020F0502020204030204" pitchFamily="34" charset="0"/>
              </a:rPr>
              <a:t> CSS Selectors are string patterns used to identify an element based on a</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combination of HTML tag, id, class, and attributes.</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 </a:t>
            </a:r>
            <a:r>
              <a:rPr lang="en-IN" sz="1800" err="1">
                <a:effectLst/>
                <a:latin typeface="Calibri" panose="020F0502020204030204" pitchFamily="34" charset="0"/>
                <a:ea typeface="Aptos" panose="020B0004020202020204" pitchFamily="34" charset="0"/>
                <a:cs typeface="Calibri" panose="020F0502020204030204" pitchFamily="34" charset="0"/>
              </a:rPr>
              <a:t>htmltag.classvalue</a:t>
            </a:r>
            <a:r>
              <a:rPr lang="en-IN" sz="1800">
                <a:latin typeface="Calibri" panose="020F0502020204030204" pitchFamily="34" charset="0"/>
                <a:ea typeface="Aptos" panose="020B0004020202020204" pitchFamily="34" charset="0"/>
                <a:cs typeface="Calibri" panose="020F0502020204030204" pitchFamily="34" charset="0"/>
              </a:rPr>
              <a:t>     or   </a:t>
            </a:r>
            <a:r>
              <a:rPr lang="en-IN" sz="1800" err="1">
                <a:effectLst/>
                <a:latin typeface="Calibri" panose="020F0502020204030204" pitchFamily="34" charset="0"/>
                <a:ea typeface="Aptos" panose="020B0004020202020204" pitchFamily="34" charset="0"/>
                <a:cs typeface="Calibri" panose="020F0502020204030204" pitchFamily="34" charset="0"/>
              </a:rPr>
              <a:t>htmltag#idValue</a:t>
            </a:r>
            <a:r>
              <a:rPr lang="en-IN" sz="1800">
                <a:effectLst/>
                <a:latin typeface="Calibri" panose="020F0502020204030204" pitchFamily="34" charset="0"/>
                <a:ea typeface="Aptos" panose="020B0004020202020204" pitchFamily="34" charset="0"/>
                <a:cs typeface="Calibri" panose="020F0502020204030204" pitchFamily="34" charset="0"/>
              </a:rPr>
              <a:t> / #idValue   or   </a:t>
            </a:r>
            <a:r>
              <a:rPr lang="en-IN" sz="1800" err="1">
                <a:effectLst/>
                <a:latin typeface="Calibri" panose="020F0502020204030204" pitchFamily="34" charset="0"/>
                <a:ea typeface="Aptos" panose="020B0004020202020204" pitchFamily="34" charset="0"/>
                <a:cs typeface="Calibri" panose="020F0502020204030204" pitchFamily="34" charset="0"/>
              </a:rPr>
              <a:t>htmltag</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attributeName</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attributeValue</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285750" indent="-285750">
              <a:lnSpc>
                <a:spcPct val="107000"/>
              </a:lnSpc>
              <a:spcAft>
                <a:spcPts val="800"/>
              </a:spcAft>
              <a:buFont typeface="Wingdings" panose="05000000000000000000" pitchFamily="2" charset="2"/>
              <a:buChar char="q"/>
            </a:pPr>
            <a:r>
              <a:rPr lang="en-IN" sz="1800" b="1">
                <a:effectLst/>
                <a:latin typeface="Calibri" panose="020F0502020204030204" pitchFamily="34" charset="0"/>
                <a:ea typeface="Aptos" panose="020B0004020202020204" pitchFamily="34" charset="0"/>
                <a:cs typeface="Calibri" panose="020F0502020204030204" pitchFamily="34" charset="0"/>
              </a:rPr>
              <a:t>Text</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text=’</a:t>
            </a:r>
            <a:r>
              <a:rPr lang="en-IN" sz="1800" err="1">
                <a:effectLst/>
                <a:latin typeface="Calibri" panose="020F0502020204030204" pitchFamily="34" charset="0"/>
                <a:ea typeface="Aptos" panose="020B0004020202020204" pitchFamily="34" charset="0"/>
                <a:cs typeface="Calibri" panose="020F0502020204030204" pitchFamily="34" charset="0"/>
              </a:rPr>
              <a:t>textValue</a:t>
            </a:r>
            <a:r>
              <a:rPr lang="en-IN" sz="1800">
                <a:effectLst/>
                <a:latin typeface="Calibri" panose="020F0502020204030204" pitchFamily="34" charset="0"/>
                <a:ea typeface="Aptos" panose="020B0004020202020204" pitchFamily="34" charset="0"/>
                <a:cs typeface="Calibri" panose="020F0502020204030204" pitchFamily="34" charset="0"/>
              </a:rPr>
              <a:t>’  - Cases Sensitive Text</a:t>
            </a:r>
          </a:p>
          <a:p>
            <a:pPr lvl="0">
              <a:lnSpc>
                <a:spcPct val="107000"/>
              </a:lnSpc>
              <a:spcAft>
                <a:spcPts val="800"/>
              </a:spcAft>
              <a:buSzPts val="1000"/>
              <a:tabLst>
                <a:tab pos="457200" algn="l"/>
              </a:tabLst>
            </a:pPr>
            <a:r>
              <a:rPr lang="en-IN" sz="1800" b="1">
                <a:effectLst/>
                <a:latin typeface="Calibri" panose="020F0502020204030204" pitchFamily="34" charset="0"/>
                <a:ea typeface="Aptos" panose="020B0004020202020204" pitchFamily="34" charset="0"/>
                <a:cs typeface="Calibri" panose="020F0502020204030204" pitchFamily="34" charset="0"/>
              </a:rPr>
              <a:t>data-</a:t>
            </a:r>
            <a:r>
              <a:rPr lang="en-IN" sz="1800" b="1" err="1">
                <a:effectLst/>
                <a:latin typeface="Calibri" panose="020F0502020204030204" pitchFamily="34" charset="0"/>
                <a:ea typeface="Aptos" panose="020B0004020202020204" pitchFamily="34" charset="0"/>
                <a:cs typeface="Calibri" panose="020F0502020204030204" pitchFamily="34" charset="0"/>
              </a:rPr>
              <a:t>testid</a:t>
            </a:r>
            <a:r>
              <a:rPr lang="en-IN" sz="1800" b="1">
                <a:effectLst/>
                <a:latin typeface="Calibri" panose="020F0502020204030204" pitchFamily="34" charset="0"/>
                <a:ea typeface="Aptos" panose="020B0004020202020204" pitchFamily="34" charset="0"/>
                <a:cs typeface="Calibri" panose="020F0502020204030204" pitchFamily="34" charset="0"/>
              </a:rPr>
              <a:t>, data-test-id, data-test, ………………….. and So on.</a:t>
            </a:r>
            <a:r>
              <a:rPr lang="en-IN" sz="1800">
                <a:effectLst/>
                <a:latin typeface="Calibri" panose="020F0502020204030204" pitchFamily="34" charset="0"/>
                <a:ea typeface="Aptos" panose="020B0004020202020204" pitchFamily="34" charset="0"/>
                <a:cs typeface="Calibri" panose="020F0502020204030204" pitchFamily="34" charset="0"/>
              </a:rPr>
              <a:t> id/data-test-id/data-test=value</a:t>
            </a:r>
          </a:p>
          <a:p>
            <a:pPr marL="285750" indent="-285750">
              <a:lnSpc>
                <a:spcPct val="107000"/>
              </a:lnSpc>
              <a:spcAft>
                <a:spcPts val="800"/>
              </a:spcAft>
              <a:buSzPts val="1000"/>
              <a:buFont typeface="Wingdings" panose="05000000000000000000" pitchFamily="2" charset="2"/>
              <a:buChar char="q"/>
              <a:tabLst>
                <a:tab pos="457200" algn="l"/>
              </a:tabLst>
            </a:pPr>
            <a:endParaRPr lang="en-IN" sz="180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lnSpc>
                <a:spcPct val="107000"/>
              </a:lnSpc>
              <a:spcAft>
                <a:spcPts val="800"/>
              </a:spcAft>
              <a:buSzPts val="1000"/>
              <a:buFont typeface="Wingdings" panose="05000000000000000000" pitchFamily="2" charset="2"/>
              <a:buChar char="q"/>
              <a:tabLst>
                <a:tab pos="457200" algn="l"/>
              </a:tabLst>
            </a:pPr>
            <a:endParaRPr lang="en-IN" sz="1800">
              <a:effectLst/>
              <a:latin typeface="Calibri" panose="020F0502020204030204" pitchFamily="34" charset="0"/>
              <a:ea typeface="Aptos" panose="020B0004020202020204" pitchFamily="34" charset="0"/>
              <a:cs typeface="Calibri" panose="020F0502020204030204" pitchFamily="34" charset="0"/>
            </a:endParaRPr>
          </a:p>
          <a:p>
            <a:pPr marL="342900" indent="-342900">
              <a:buFont typeface="Wingdings" panose="05000000000000000000" pitchFamily="2" charset="2"/>
              <a:buChar char="q"/>
            </a:pPr>
            <a:endParaRPr lang="en-IN"/>
          </a:p>
        </p:txBody>
      </p:sp>
    </p:spTree>
    <p:extLst>
      <p:ext uri="{BB962C8B-B14F-4D97-AF65-F5344CB8AC3E}">
        <p14:creationId xmlns:p14="http://schemas.microsoft.com/office/powerpoint/2010/main" val="283442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Autofit/>
          </a:bodyPr>
          <a:lstStyle/>
          <a:p>
            <a:br>
              <a:rPr lang="en-IN" b="1">
                <a:effectLst/>
                <a:latin typeface="Calibri" panose="020F0502020204030204" pitchFamily="34" charset="0"/>
                <a:ea typeface="Aptos" panose="020B0004020202020204" pitchFamily="34" charset="0"/>
                <a:cs typeface="Calibri" panose="020F0502020204030204" pitchFamily="34" charset="0"/>
              </a:rPr>
            </a:br>
            <a:r>
              <a:rPr lang="en-IN" b="1">
                <a:effectLst/>
                <a:latin typeface="Calibri" panose="020F0502020204030204" pitchFamily="34" charset="0"/>
                <a:ea typeface="Aptos" panose="020B0004020202020204" pitchFamily="34" charset="0"/>
                <a:cs typeface="Calibri" panose="020F0502020204030204" pitchFamily="34" charset="0"/>
              </a:rPr>
              <a:t>Locator Method usage with Optional Argument in Playwright</a:t>
            </a:r>
            <a:br>
              <a:rPr lang="en-IN">
                <a:effectLst/>
                <a:latin typeface="Calibri" panose="020F0502020204030204" pitchFamily="34" charset="0"/>
                <a:ea typeface="Aptos" panose="020B0004020202020204" pitchFamily="34" charset="0"/>
                <a:cs typeface="Calibri" panose="020F0502020204030204" pitchFamily="34" charset="0"/>
              </a:rPr>
            </a:b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3" y="1357460"/>
            <a:ext cx="10407192" cy="4246034"/>
          </a:xfrm>
          <a:prstGeom prst="rect">
            <a:avLst/>
          </a:prstGeom>
          <a:noFill/>
        </p:spPr>
        <p:txBody>
          <a:bodyPr wrap="square" rtlCol="0">
            <a:spAutoFit/>
          </a:bodyPr>
          <a:lstStyle/>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Syntax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page.locator</a:t>
            </a:r>
            <a:r>
              <a:rPr lang="en-IN" sz="1800">
                <a:effectLst/>
                <a:latin typeface="Calibri" panose="020F0502020204030204" pitchFamily="34" charset="0"/>
                <a:ea typeface="Aptos" panose="020B0004020202020204" pitchFamily="34" charset="0"/>
                <a:cs typeface="Calibri" panose="020F0502020204030204" pitchFamily="34" charset="0"/>
              </a:rPr>
              <a:t>(selector, options);</a:t>
            </a: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Different Type of Options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1800" b="1">
                <a:effectLst/>
                <a:latin typeface="Calibri" panose="020F0502020204030204" pitchFamily="34" charset="0"/>
                <a:ea typeface="Aptos" panose="020B0004020202020204" pitchFamily="34" charset="0"/>
                <a:cs typeface="Calibri" panose="020F0502020204030204" pitchFamily="34" charset="0"/>
              </a:rPr>
              <a:t>has Locator </a:t>
            </a:r>
            <a:r>
              <a:rPr lang="en-IN" sz="1800">
                <a:effectLst/>
                <a:latin typeface="Calibri" panose="020F0502020204030204" pitchFamily="34" charset="0"/>
                <a:ea typeface="Aptos" panose="020B0004020202020204" pitchFamily="34" charset="0"/>
                <a:cs typeface="Calibri" panose="020F0502020204030204" pitchFamily="34" charset="0"/>
              </a:rPr>
              <a:t>- Matches elements containing an element that matches an inner locator.</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b="1" err="1">
                <a:effectLst/>
                <a:latin typeface="Calibri" panose="020F0502020204030204" pitchFamily="34" charset="0"/>
                <a:ea typeface="Aptos" panose="020B0004020202020204" pitchFamily="34" charset="0"/>
                <a:cs typeface="Calibri" panose="020F0502020204030204" pitchFamily="34" charset="0"/>
              </a:rPr>
              <a:t>hasNot</a:t>
            </a:r>
            <a:r>
              <a:rPr lang="en-IN" sz="1800" b="1">
                <a:effectLst/>
                <a:latin typeface="Calibri" panose="020F0502020204030204" pitchFamily="34" charset="0"/>
                <a:ea typeface="Aptos" panose="020B0004020202020204" pitchFamily="34" charset="0"/>
                <a:cs typeface="Calibri" panose="020F0502020204030204" pitchFamily="34" charset="0"/>
              </a:rPr>
              <a:t> Locator</a:t>
            </a:r>
            <a:r>
              <a:rPr lang="en-IN" sz="1800">
                <a:effectLst/>
                <a:latin typeface="Calibri" panose="020F0502020204030204" pitchFamily="34" charset="0"/>
                <a:ea typeface="Aptos" panose="020B0004020202020204" pitchFamily="34" charset="0"/>
                <a:cs typeface="Calibri" panose="020F0502020204030204" pitchFamily="34" charset="0"/>
              </a:rPr>
              <a:t>  - Matches elements that do not contain an element that matches an inner locator.</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b="1" err="1">
                <a:effectLst/>
                <a:latin typeface="Calibri" panose="020F0502020204030204" pitchFamily="34" charset="0"/>
                <a:ea typeface="Aptos" panose="020B0004020202020204" pitchFamily="34" charset="0"/>
                <a:cs typeface="Calibri" panose="020F0502020204030204" pitchFamily="34" charset="0"/>
              </a:rPr>
              <a:t>hasText</a:t>
            </a:r>
            <a:r>
              <a:rPr lang="en-IN" sz="1800" b="1">
                <a:effectLst/>
                <a:latin typeface="Calibri" panose="020F0502020204030204" pitchFamily="34" charset="0"/>
                <a:ea typeface="Aptos" panose="020B0004020202020204" pitchFamily="34" charset="0"/>
                <a:cs typeface="Calibri" panose="020F0502020204030204" pitchFamily="34" charset="0"/>
              </a:rPr>
              <a:t> Locator</a:t>
            </a:r>
            <a:r>
              <a:rPr lang="en-IN" sz="1800">
                <a:effectLst/>
                <a:latin typeface="Calibri" panose="020F0502020204030204" pitchFamily="34" charset="0"/>
                <a:ea typeface="Aptos" panose="020B0004020202020204" pitchFamily="34" charset="0"/>
                <a:cs typeface="Calibri" panose="020F0502020204030204" pitchFamily="34" charset="0"/>
              </a:rPr>
              <a:t> - Matches elements containing specified text somewhere inside, possibly in a child or a descendant element.</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b="1" err="1">
                <a:effectLst/>
                <a:latin typeface="Calibri" panose="020F0502020204030204" pitchFamily="34" charset="0"/>
                <a:ea typeface="Aptos" panose="020B0004020202020204" pitchFamily="34" charset="0"/>
                <a:cs typeface="Calibri" panose="020F0502020204030204" pitchFamily="34" charset="0"/>
              </a:rPr>
              <a:t>hasNotText</a:t>
            </a:r>
            <a:r>
              <a:rPr lang="en-IN" sz="1800" b="1">
                <a:effectLst/>
                <a:latin typeface="Calibri" panose="020F0502020204030204" pitchFamily="34" charset="0"/>
                <a:ea typeface="Aptos" panose="020B0004020202020204" pitchFamily="34" charset="0"/>
                <a:cs typeface="Calibri" panose="020F0502020204030204" pitchFamily="34" charset="0"/>
              </a:rPr>
              <a:t> locator</a:t>
            </a:r>
            <a:r>
              <a:rPr lang="en-IN" sz="1800">
                <a:effectLst/>
                <a:latin typeface="Calibri" panose="020F0502020204030204" pitchFamily="34" charset="0"/>
                <a:ea typeface="Aptos" panose="020B0004020202020204" pitchFamily="34" charset="0"/>
                <a:cs typeface="Calibri" panose="020F0502020204030204" pitchFamily="34" charset="0"/>
              </a:rPr>
              <a:t> - Matches elements that do not contain specified text somewhere inside, possibly in a child or a descendant element.</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Note - (Regular expressions are patterns used to match character combinations in strings.)</a:t>
            </a:r>
          </a:p>
          <a:p>
            <a:endParaRPr lang="en-IN"/>
          </a:p>
        </p:txBody>
      </p:sp>
      <p:pic>
        <p:nvPicPr>
          <p:cNvPr id="8" name="Picture 7">
            <a:extLst>
              <a:ext uri="{FF2B5EF4-FFF2-40B4-BE49-F238E27FC236}">
                <a16:creationId xmlns:a16="http://schemas.microsoft.com/office/drawing/2014/main" id="{2ADCE7AE-BA43-366D-1629-BDE350512267}"/>
              </a:ext>
            </a:extLst>
          </p:cNvPr>
          <p:cNvPicPr>
            <a:picLocks noChangeAspect="1"/>
          </p:cNvPicPr>
          <p:nvPr/>
        </p:nvPicPr>
        <p:blipFill>
          <a:blip r:embed="rId2"/>
          <a:stretch>
            <a:fillRect/>
          </a:stretch>
        </p:blipFill>
        <p:spPr>
          <a:xfrm>
            <a:off x="555931" y="5089256"/>
            <a:ext cx="11431595" cy="371527"/>
          </a:xfrm>
          <a:prstGeom prst="rect">
            <a:avLst/>
          </a:prstGeom>
        </p:spPr>
      </p:pic>
      <p:pic>
        <p:nvPicPr>
          <p:cNvPr id="10" name="Picture 9">
            <a:extLst>
              <a:ext uri="{FF2B5EF4-FFF2-40B4-BE49-F238E27FC236}">
                <a16:creationId xmlns:a16="http://schemas.microsoft.com/office/drawing/2014/main" id="{FD19B140-5E32-156F-38C9-C8CFC21ACCEC}"/>
              </a:ext>
            </a:extLst>
          </p:cNvPr>
          <p:cNvPicPr>
            <a:picLocks noChangeAspect="1"/>
          </p:cNvPicPr>
          <p:nvPr/>
        </p:nvPicPr>
        <p:blipFill>
          <a:blip r:embed="rId3"/>
          <a:stretch>
            <a:fillRect/>
          </a:stretch>
        </p:blipFill>
        <p:spPr>
          <a:xfrm>
            <a:off x="555931" y="5790235"/>
            <a:ext cx="8659433" cy="276264"/>
          </a:xfrm>
          <a:prstGeom prst="rect">
            <a:avLst/>
          </a:prstGeom>
        </p:spPr>
      </p:pic>
    </p:spTree>
    <p:extLst>
      <p:ext uri="{BB962C8B-B14F-4D97-AF65-F5344CB8AC3E}">
        <p14:creationId xmlns:p14="http://schemas.microsoft.com/office/powerpoint/2010/main" val="997740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a:bodyPr>
          <a:lstStyle/>
          <a:p>
            <a:r>
              <a:rPr lang="en-IN" b="1" err="1">
                <a:effectLst/>
                <a:latin typeface="Calibri" panose="020F0502020204030204" pitchFamily="34" charset="0"/>
                <a:ea typeface="Aptos" panose="020B0004020202020204" pitchFamily="34" charset="0"/>
                <a:cs typeface="Calibri" panose="020F0502020204030204" pitchFamily="34" charset="0"/>
              </a:rPr>
              <a:t>getBy</a:t>
            </a:r>
            <a:r>
              <a:rPr lang="en-IN" b="1">
                <a:effectLst/>
                <a:latin typeface="Calibri" panose="020F0502020204030204" pitchFamily="34" charset="0"/>
                <a:ea typeface="Aptos" panose="020B0004020202020204" pitchFamily="34" charset="0"/>
                <a:cs typeface="Calibri" panose="020F0502020204030204" pitchFamily="34" charset="0"/>
              </a:rPr>
              <a:t> methods in Playwright</a:t>
            </a: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3" y="1126627"/>
            <a:ext cx="10407192" cy="5739263"/>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err="1">
                <a:effectLst/>
                <a:latin typeface="Aptos" panose="020B0004020202020204" pitchFamily="34" charset="0"/>
                <a:ea typeface="Aptos" panose="020B0004020202020204" pitchFamily="34" charset="0"/>
                <a:cs typeface="Times New Roman" panose="02020603050405020304" pitchFamily="18" charset="0"/>
              </a:rPr>
              <a:t>getByLabel</a:t>
            </a:r>
            <a:r>
              <a:rPr lang="en-IN" sz="1800">
                <a:effectLst/>
                <a:latin typeface="Aptos" panose="020B0004020202020204" pitchFamily="34" charset="0"/>
                <a:ea typeface="Aptos" panose="020B0004020202020204" pitchFamily="34" charset="0"/>
                <a:cs typeface="Times New Roman" panose="02020603050405020304" pitchFamily="18" charset="0"/>
              </a:rPr>
              <a:t> -</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Allows locating input elements by the text of the associated &lt;label&gt; or aria-</a:t>
            </a:r>
            <a:r>
              <a:rPr lang="en-IN" sz="1800" err="1">
                <a:effectLst/>
                <a:latin typeface="Aptos" panose="020B0004020202020204" pitchFamily="34" charset="0"/>
                <a:ea typeface="Aptos" panose="020B0004020202020204" pitchFamily="34" charset="0"/>
                <a:cs typeface="Times New Roman" panose="02020603050405020304" pitchFamily="18" charset="0"/>
              </a:rPr>
              <a:t>labelledby</a:t>
            </a:r>
            <a:r>
              <a:rPr lang="en-IN" sz="1800">
                <a:effectLst/>
                <a:latin typeface="Aptos" panose="020B0004020202020204" pitchFamily="34" charset="0"/>
                <a:ea typeface="Aptos" panose="020B0004020202020204" pitchFamily="34" charset="0"/>
                <a:cs typeface="Times New Roman" panose="02020603050405020304" pitchFamily="18" charset="0"/>
              </a:rPr>
              <a:t> element, or by the aria-label attribute.</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Accessible Rich Internet Applications (ARIA) is a set of roles and attributes that define ways to make web content and web applications more accessible to people with disabilities.</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Use this locator when locating form fields.</a:t>
            </a:r>
          </a:p>
          <a:p>
            <a:pPr marL="285750" indent="-285750">
              <a:lnSpc>
                <a:spcPct val="107000"/>
              </a:lnSpc>
              <a:spcAft>
                <a:spcPts val="800"/>
              </a:spcAft>
              <a:buFont typeface="Wingdings" panose="05000000000000000000" pitchFamily="2" charset="2"/>
              <a:buChar char="q"/>
            </a:pPr>
            <a:r>
              <a:rPr lang="en-IN" sz="1800">
                <a:effectLst/>
                <a:latin typeface="Aptos" panose="020B0004020202020204" pitchFamily="34" charset="0"/>
                <a:ea typeface="Aptos" panose="020B0004020202020204" pitchFamily="34" charset="0"/>
                <a:cs typeface="Times New Roman" panose="02020603050405020304" pitchFamily="18" charset="0"/>
              </a:rPr>
              <a:t> </a:t>
            </a:r>
            <a:r>
              <a:rPr lang="en-IN" sz="1800" b="1" err="1">
                <a:effectLst/>
                <a:latin typeface="Aptos" panose="020B0004020202020204" pitchFamily="34" charset="0"/>
                <a:ea typeface="Aptos" panose="020B0004020202020204" pitchFamily="34" charset="0"/>
                <a:cs typeface="Times New Roman" panose="02020603050405020304" pitchFamily="18" charset="0"/>
              </a:rPr>
              <a:t>getByPlaceHolder</a:t>
            </a:r>
            <a:r>
              <a:rPr lang="en-IN" sz="1800">
                <a:effectLst/>
                <a:latin typeface="Aptos" panose="020B0004020202020204" pitchFamily="34" charset="0"/>
                <a:ea typeface="Aptos" panose="020B0004020202020204" pitchFamily="34" charset="0"/>
                <a:cs typeface="Times New Roman" panose="02020603050405020304" pitchFamily="18" charset="0"/>
              </a:rPr>
              <a:t> -</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Allows locating input elements by the placeholder text.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Use this locator when locating form elements that do not have labels but do have placeholder texts.</a:t>
            </a:r>
          </a:p>
          <a:p>
            <a:pPr marL="285750" indent="-285750">
              <a:lnSpc>
                <a:spcPct val="107000"/>
              </a:lnSpc>
              <a:spcAft>
                <a:spcPts val="800"/>
              </a:spcAft>
              <a:buFont typeface="Wingdings" panose="05000000000000000000" pitchFamily="2" charset="2"/>
              <a:buChar char="q"/>
            </a:pPr>
            <a:r>
              <a:rPr lang="en-IN" sz="1800" b="1" err="1">
                <a:effectLst/>
                <a:latin typeface="Aptos" panose="020B0004020202020204" pitchFamily="34" charset="0"/>
                <a:ea typeface="Aptos" panose="020B0004020202020204" pitchFamily="34" charset="0"/>
                <a:cs typeface="Times New Roman" panose="02020603050405020304" pitchFamily="18" charset="0"/>
              </a:rPr>
              <a:t>getByText</a:t>
            </a:r>
            <a:r>
              <a:rPr lang="en-IN" sz="1800" b="1">
                <a:effectLst/>
                <a:latin typeface="Aptos" panose="020B0004020202020204" pitchFamily="34" charset="0"/>
                <a:ea typeface="Aptos" panose="020B0004020202020204" pitchFamily="34" charset="0"/>
                <a:cs typeface="Times New Roman" panose="02020603050405020304" pitchFamily="18" charset="0"/>
              </a:rPr>
              <a:t> -</a:t>
            </a:r>
            <a:r>
              <a:rPr lang="en-IN" sz="1800">
                <a:effectLst/>
                <a:latin typeface="Aptos" panose="020B0004020202020204" pitchFamily="34" charset="0"/>
                <a:ea typeface="Aptos" panose="020B0004020202020204" pitchFamily="34" charset="0"/>
                <a:cs typeface="Times New Roman" panose="02020603050405020304" pitchFamily="18" charset="0"/>
              </a:rPr>
              <a:t> </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Allows locating elements that contain given text.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You can match by a substring, exact string, or a regular expression when using this method.</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Aptos" panose="020B0004020202020204" pitchFamily="34" charset="0"/>
                <a:ea typeface="Aptos" panose="020B0004020202020204" pitchFamily="34" charset="0"/>
                <a:cs typeface="Times New Roman" panose="02020603050405020304" pitchFamily="18" charset="0"/>
              </a:rPr>
              <a:t>It is recommended using text locators to find non-interactive elements like div, span, p, etc. For interactive elements like button, a, input, etc. use Role locator.</a:t>
            </a:r>
          </a:p>
          <a:p>
            <a:pPr marL="342900" indent="-342900">
              <a:buFont typeface="Wingdings" panose="05000000000000000000" pitchFamily="2" charset="2"/>
              <a:buChar char="q"/>
            </a:pPr>
            <a:endParaRPr lang="en-IN"/>
          </a:p>
        </p:txBody>
      </p:sp>
    </p:spTree>
    <p:extLst>
      <p:ext uri="{BB962C8B-B14F-4D97-AF65-F5344CB8AC3E}">
        <p14:creationId xmlns:p14="http://schemas.microsoft.com/office/powerpoint/2010/main" val="280337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b="1" err="1">
                <a:effectLst/>
                <a:latin typeface="Calibri" panose="020F0502020204030204" pitchFamily="34" charset="0"/>
                <a:ea typeface="Aptos" panose="020B0004020202020204" pitchFamily="34" charset="0"/>
                <a:cs typeface="Calibri" panose="020F0502020204030204" pitchFamily="34" charset="0"/>
              </a:rPr>
              <a:t>getBy</a:t>
            </a:r>
            <a:r>
              <a:rPr lang="en-IN" b="1">
                <a:effectLst/>
                <a:latin typeface="Calibri" panose="020F0502020204030204" pitchFamily="34" charset="0"/>
                <a:ea typeface="Aptos" panose="020B0004020202020204" pitchFamily="34" charset="0"/>
                <a:cs typeface="Calibri" panose="020F0502020204030204" pitchFamily="34" charset="0"/>
              </a:rPr>
              <a:t> methods in Playwright</a:t>
            </a: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784938" y="1030200"/>
            <a:ext cx="10407192" cy="5544338"/>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getByAltText</a:t>
            </a:r>
            <a:r>
              <a:rPr lang="en-IN" sz="1800" b="1">
                <a:effectLst/>
                <a:latin typeface="Calibri" panose="020F0502020204030204" pitchFamily="34" charset="0"/>
                <a:ea typeface="Aptos" panose="020B0004020202020204" pitchFamily="34" charset="0"/>
                <a:cs typeface="Calibri" panose="020F0502020204030204" pitchFamily="34" charset="0"/>
              </a:rPr>
              <a:t> -</a:t>
            </a:r>
            <a:r>
              <a:rPr lang="en-IN" sz="1800" b="1">
                <a:latin typeface="Calibri" panose="020F0502020204030204" pitchFamily="34" charset="0"/>
                <a:ea typeface="Aptos" panose="020B0004020202020204" pitchFamily="34" charset="0"/>
                <a:cs typeface="Calibri" panose="020F0502020204030204" pitchFamily="34" charset="0"/>
              </a:rPr>
              <a:t> </a:t>
            </a:r>
            <a:r>
              <a:rPr lang="en-IN" sz="1800">
                <a:effectLst/>
                <a:latin typeface="Calibri" panose="020F0502020204030204" pitchFamily="34" charset="0"/>
                <a:ea typeface="Aptos" panose="020B0004020202020204" pitchFamily="34" charset="0"/>
                <a:cs typeface="Calibri" panose="020F0502020204030204" pitchFamily="34" charset="0"/>
              </a:rPr>
              <a:t>Allows locating elements by their alt text.</a:t>
            </a:r>
          </a:p>
          <a:p>
            <a:pPr marL="285750" indent="-285750">
              <a:lnSpc>
                <a:spcPct val="107000"/>
              </a:lnSpc>
              <a:spcAft>
                <a:spcPts val="800"/>
              </a:spcAft>
              <a:buFont typeface="Wingdings" panose="05000000000000000000" pitchFamily="2" charset="2"/>
              <a:buChar char="Ø"/>
            </a:pPr>
            <a:r>
              <a:rPr lang="en-IN" sz="1800">
                <a:effectLst/>
                <a:latin typeface="Calibri" panose="020F0502020204030204" pitchFamily="34" charset="0"/>
                <a:ea typeface="Aptos" panose="020B0004020202020204" pitchFamily="34" charset="0"/>
                <a:cs typeface="Calibri" panose="020F0502020204030204" pitchFamily="34" charset="0"/>
              </a:rPr>
              <a:t>Use this locator when your element supports alt text such as </a:t>
            </a:r>
            <a:r>
              <a:rPr lang="en-IN" sz="1800" err="1">
                <a:effectLst/>
                <a:latin typeface="Calibri" panose="020F0502020204030204" pitchFamily="34" charset="0"/>
                <a:ea typeface="Aptos" panose="020B0004020202020204" pitchFamily="34" charset="0"/>
                <a:cs typeface="Calibri" panose="020F0502020204030204" pitchFamily="34" charset="0"/>
              </a:rPr>
              <a:t>img</a:t>
            </a:r>
            <a:r>
              <a:rPr lang="en-IN" sz="1800">
                <a:effectLst/>
                <a:latin typeface="Calibri" panose="020F0502020204030204" pitchFamily="34" charset="0"/>
                <a:ea typeface="Aptos" panose="020B0004020202020204" pitchFamily="34" charset="0"/>
                <a:cs typeface="Calibri" panose="020F0502020204030204" pitchFamily="34" charset="0"/>
              </a:rPr>
              <a:t> and area elements.</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getByTitle</a:t>
            </a:r>
            <a:r>
              <a:rPr lang="en-IN" sz="1800" b="1">
                <a:effectLst/>
                <a:latin typeface="Calibri" panose="020F0502020204030204" pitchFamily="34" charset="0"/>
                <a:ea typeface="Aptos" panose="020B0004020202020204" pitchFamily="34" charset="0"/>
                <a:cs typeface="Calibri" panose="020F0502020204030204" pitchFamily="34" charset="0"/>
              </a:rPr>
              <a:t> -</a:t>
            </a:r>
            <a:r>
              <a:rPr lang="en-IN" sz="1800" b="1">
                <a:latin typeface="Calibri" panose="020F0502020204030204" pitchFamily="34" charset="0"/>
                <a:ea typeface="Aptos" panose="020B0004020202020204" pitchFamily="34" charset="0"/>
                <a:cs typeface="Calibri" panose="020F0502020204030204" pitchFamily="34" charset="0"/>
              </a:rPr>
              <a:t> </a:t>
            </a:r>
            <a:r>
              <a:rPr lang="en-IN" sz="1800">
                <a:effectLst/>
                <a:latin typeface="Calibri" panose="020F0502020204030204" pitchFamily="34" charset="0"/>
                <a:ea typeface="Aptos" panose="020B0004020202020204" pitchFamily="34" charset="0"/>
                <a:cs typeface="Calibri" panose="020F0502020204030204" pitchFamily="34" charset="0"/>
              </a:rPr>
              <a:t>Allows locating elements by their title attribute.</a:t>
            </a:r>
          </a:p>
          <a:p>
            <a:pPr marL="285750" indent="-285750">
              <a:lnSpc>
                <a:spcPct val="107000"/>
              </a:lnSpc>
              <a:spcAft>
                <a:spcPts val="800"/>
              </a:spcAft>
              <a:buFont typeface="Wingdings" panose="05000000000000000000" pitchFamily="2" charset="2"/>
              <a:buChar char="Ø"/>
            </a:pPr>
            <a:r>
              <a:rPr lang="en-IN" sz="1800">
                <a:effectLst/>
                <a:latin typeface="Calibri" panose="020F0502020204030204" pitchFamily="34" charset="0"/>
                <a:ea typeface="Aptos" panose="020B0004020202020204" pitchFamily="34" charset="0"/>
                <a:cs typeface="Calibri" panose="020F0502020204030204" pitchFamily="34" charset="0"/>
              </a:rPr>
              <a:t>Use this locator when your element has the title attribute.</a:t>
            </a:r>
          </a:p>
          <a:p>
            <a:pPr marL="285750" indent="-285750">
              <a:lnSpc>
                <a:spcPct val="107000"/>
              </a:lnSpc>
              <a:spcAft>
                <a:spcPts val="800"/>
              </a:spcAft>
              <a:buFont typeface="Wingdings" panose="05000000000000000000" pitchFamily="2" charset="2"/>
              <a:buChar char="q"/>
            </a:pPr>
            <a:r>
              <a:rPr lang="en-IN" sz="1800">
                <a:effectLst/>
                <a:latin typeface="Calibri" panose="020F0502020204030204" pitchFamily="34" charset="0"/>
                <a:ea typeface="Aptos" panose="020B0004020202020204" pitchFamily="34" charset="0"/>
                <a:cs typeface="Calibri" panose="020F0502020204030204" pitchFamily="34" charset="0"/>
              </a:rPr>
              <a:t> </a:t>
            </a:r>
            <a:r>
              <a:rPr lang="en-IN" sz="1800" b="1" err="1">
                <a:effectLst/>
                <a:latin typeface="Calibri" panose="020F0502020204030204" pitchFamily="34" charset="0"/>
                <a:ea typeface="Aptos" panose="020B0004020202020204" pitchFamily="34" charset="0"/>
                <a:cs typeface="Calibri" panose="020F0502020204030204" pitchFamily="34" charset="0"/>
              </a:rPr>
              <a:t>getByRole</a:t>
            </a:r>
            <a:r>
              <a:rPr lang="en-IN" sz="1800" b="1">
                <a:effectLst/>
                <a:latin typeface="Calibri" panose="020F0502020204030204" pitchFamily="34" charset="0"/>
                <a:ea typeface="Aptos" panose="020B0004020202020204" pitchFamily="34" charset="0"/>
                <a:cs typeface="Calibri" panose="020F0502020204030204" pitchFamily="34" charset="0"/>
              </a:rPr>
              <a:t> -</a:t>
            </a:r>
            <a:r>
              <a:rPr lang="en-IN" sz="1800">
                <a:effectLst/>
                <a:latin typeface="Calibri" panose="020F0502020204030204" pitchFamily="34" charset="0"/>
                <a:ea typeface="Aptos" panose="020B0004020202020204" pitchFamily="34" charset="0"/>
                <a:cs typeface="Calibri" panose="020F0502020204030204" pitchFamily="34" charset="0"/>
              </a:rPr>
              <a:t>Allows locating elements by their ARIA role, ARIA attributes and accessible name.</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Accessible Rich Internet Applications (ARIA) is a set of roles and attributes that define ways to make web content and web applications more accessible to people with disabilities.</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Role locators include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2"/>
              </a:rPr>
              <a:t>buttons, checkboxes, headings, links, lists, tables, and many more</a:t>
            </a:r>
            <a:r>
              <a:rPr lang="en-IN" sz="1800">
                <a:effectLst/>
                <a:latin typeface="Calibri" panose="020F0502020204030204" pitchFamily="34" charset="0"/>
                <a:ea typeface="Aptos" panose="020B0004020202020204" pitchFamily="34" charset="0"/>
                <a:cs typeface="Calibri" panose="020F0502020204030204" pitchFamily="34" charset="0"/>
              </a:rPr>
              <a:t> and follow W3C specifications for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3"/>
              </a:rPr>
              <a:t>ARIA role</a:t>
            </a:r>
            <a:r>
              <a:rPr lang="en-IN" sz="1800">
                <a:effectLst/>
                <a:latin typeface="Calibri" panose="020F0502020204030204" pitchFamily="34" charset="0"/>
                <a:ea typeface="Aptos" panose="020B0004020202020204" pitchFamily="34" charset="0"/>
                <a:cs typeface="Calibri" panose="020F0502020204030204" pitchFamily="34" charset="0"/>
              </a:rPr>
              <a:t>,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4"/>
              </a:rPr>
              <a:t>ARIA attributes</a:t>
            </a:r>
            <a:r>
              <a:rPr lang="en-IN" sz="1800">
                <a:effectLst/>
                <a:latin typeface="Calibri" panose="020F0502020204030204" pitchFamily="34" charset="0"/>
                <a:ea typeface="Aptos" panose="020B0004020202020204" pitchFamily="34" charset="0"/>
                <a:cs typeface="Calibri" panose="020F0502020204030204" pitchFamily="34" charset="0"/>
              </a:rPr>
              <a:t> and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5"/>
              </a:rPr>
              <a:t>accessible name</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It is recommend prioritizing role locators to locate elements, as it is the closest way to how users and assistive technology perceive the page.</a:t>
            </a:r>
          </a:p>
          <a:p>
            <a:pPr marL="285750" indent="-285750">
              <a:lnSpc>
                <a:spcPct val="107000"/>
              </a:lnSpc>
              <a:spcAft>
                <a:spcPts val="800"/>
              </a:spcAft>
              <a:buFont typeface="Wingdings" panose="05000000000000000000" pitchFamily="2" charset="2"/>
              <a:buChar char="q"/>
            </a:pPr>
            <a:r>
              <a:rPr lang="en-IN" sz="1800">
                <a:effectLst/>
                <a:latin typeface="Calibri" panose="020F0502020204030204" pitchFamily="34" charset="0"/>
                <a:ea typeface="Aptos" panose="020B0004020202020204" pitchFamily="34" charset="0"/>
                <a:cs typeface="Calibri" panose="020F0502020204030204" pitchFamily="34" charset="0"/>
              </a:rPr>
              <a:t> </a:t>
            </a:r>
            <a:r>
              <a:rPr lang="en-IN" sz="1800" b="1" err="1">
                <a:effectLst/>
                <a:latin typeface="Calibri" panose="020F0502020204030204" pitchFamily="34" charset="0"/>
                <a:ea typeface="Aptos" panose="020B0004020202020204" pitchFamily="34" charset="0"/>
                <a:cs typeface="Calibri" panose="020F0502020204030204" pitchFamily="34" charset="0"/>
              </a:rPr>
              <a:t>getByTestId</a:t>
            </a:r>
            <a:r>
              <a:rPr lang="en-IN" sz="1800" b="1">
                <a:latin typeface="Calibri" panose="020F0502020204030204" pitchFamily="34" charset="0"/>
                <a:ea typeface="Aptos" panose="020B0004020202020204" pitchFamily="34" charset="0"/>
                <a:cs typeface="Calibri" panose="020F0502020204030204" pitchFamily="34" charset="0"/>
              </a:rPr>
              <a:t> - </a:t>
            </a:r>
            <a:r>
              <a:rPr lang="en-IN" sz="1800">
                <a:effectLst/>
                <a:latin typeface="Calibri" panose="020F0502020204030204" pitchFamily="34" charset="0"/>
                <a:ea typeface="Aptos" panose="020B0004020202020204" pitchFamily="34" charset="0"/>
                <a:cs typeface="Calibri" panose="020F0502020204030204" pitchFamily="34" charset="0"/>
              </a:rPr>
              <a:t>Locates an element based on it’s data-</a:t>
            </a:r>
            <a:r>
              <a:rPr lang="en-IN" sz="1800" err="1">
                <a:effectLst/>
                <a:latin typeface="Calibri" panose="020F0502020204030204" pitchFamily="34" charset="0"/>
                <a:ea typeface="Aptos" panose="020B0004020202020204" pitchFamily="34" charset="0"/>
                <a:cs typeface="Calibri" panose="020F0502020204030204" pitchFamily="34" charset="0"/>
              </a:rPr>
              <a:t>testid</a:t>
            </a:r>
            <a:r>
              <a:rPr lang="en-IN" sz="1800">
                <a:effectLst/>
                <a:latin typeface="Calibri" panose="020F0502020204030204" pitchFamily="34" charset="0"/>
                <a:ea typeface="Aptos" panose="020B0004020202020204" pitchFamily="34" charset="0"/>
                <a:cs typeface="Calibri" panose="020F0502020204030204" pitchFamily="34" charset="0"/>
              </a:rPr>
              <a:t> (Other attributes can be configured).</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You can also use test ids when you choose to use the test id methodology or when you can't locate by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6"/>
              </a:rPr>
              <a:t>role</a:t>
            </a:r>
            <a:r>
              <a:rPr lang="en-IN" sz="1800">
                <a:effectLst/>
                <a:latin typeface="Calibri" panose="020F0502020204030204" pitchFamily="34" charset="0"/>
                <a:ea typeface="Aptos" panose="020B0004020202020204" pitchFamily="34" charset="0"/>
                <a:cs typeface="Calibri" panose="020F0502020204030204" pitchFamily="34" charset="0"/>
              </a:rPr>
              <a:t> or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7"/>
              </a:rPr>
              <a:t>text</a:t>
            </a:r>
            <a:r>
              <a:rPr lang="en-IN" sz="1800">
                <a:effectLst/>
                <a:latin typeface="Calibri" panose="020F0502020204030204" pitchFamily="34" charset="0"/>
                <a:ea typeface="Aptos" panose="020B0004020202020204" pitchFamily="34" charset="0"/>
                <a:cs typeface="Calibri" panose="020F0502020204030204" pitchFamily="34" charset="0"/>
              </a:rPr>
              <a:t>.</a:t>
            </a:r>
          </a:p>
          <a:p>
            <a:endParaRPr lang="en-IN" sz="1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4753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40143"/>
            <a:ext cx="9958847" cy="625475"/>
          </a:xfrm>
        </p:spPr>
        <p:txBody>
          <a:bodyPr>
            <a:noAutofit/>
          </a:bodyPr>
          <a:lstStyle/>
          <a:p>
            <a:br>
              <a:rPr lang="en-IN" b="1">
                <a:effectLst/>
                <a:latin typeface="Calibri" panose="020F0502020204030204" pitchFamily="34" charset="0"/>
                <a:ea typeface="Aptos" panose="020B0004020202020204" pitchFamily="34" charset="0"/>
                <a:cs typeface="Calibri" panose="020F0502020204030204" pitchFamily="34" charset="0"/>
              </a:rPr>
            </a:br>
            <a:r>
              <a:rPr lang="en-IN" b="1">
                <a:effectLst/>
                <a:latin typeface="Calibri" panose="020F0502020204030204" pitchFamily="34" charset="0"/>
                <a:ea typeface="Aptos" panose="020B0004020202020204" pitchFamily="34" charset="0"/>
                <a:cs typeface="Calibri" panose="020F0502020204030204" pitchFamily="34" charset="0"/>
              </a:rPr>
              <a:t>Assertions in Playwright</a:t>
            </a:r>
            <a:br>
              <a:rPr lang="en-IN">
                <a:effectLst/>
                <a:latin typeface="Calibri" panose="020F0502020204030204" pitchFamily="34" charset="0"/>
                <a:ea typeface="Aptos" panose="020B0004020202020204" pitchFamily="34" charset="0"/>
                <a:cs typeface="Calibri" panose="020F0502020204030204" pitchFamily="34" charset="0"/>
              </a:rPr>
            </a:b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973110" y="1107203"/>
            <a:ext cx="10407192" cy="6254533"/>
          </a:xfrm>
          <a:prstGeom prst="rect">
            <a:avLst/>
          </a:prstGeom>
          <a:noFill/>
        </p:spPr>
        <p:txBody>
          <a:bodyPr wrap="square" rtlCol="0">
            <a:spAutoFit/>
          </a:bodyPr>
          <a:lstStyle/>
          <a:p>
            <a:pPr marL="285750" indent="-285750">
              <a:buFont typeface="Wingdings" panose="05000000000000000000" pitchFamily="2" charset="2"/>
              <a:buChar char="q"/>
            </a:pPr>
            <a:r>
              <a:rPr lang="en-IN" sz="1800">
                <a:effectLst/>
                <a:latin typeface="Calibri" panose="020F0502020204030204" pitchFamily="34" charset="0"/>
                <a:ea typeface="Aptos" panose="020B0004020202020204" pitchFamily="34" charset="0"/>
                <a:cs typeface="Calibri" panose="020F0502020204030204" pitchFamily="34" charset="0"/>
              </a:rPr>
              <a:t>We can call assertions as verifications or checks which can be done in our tests, Playwright includes test assertions in the form of expect function.</a:t>
            </a:r>
          </a:p>
          <a:p>
            <a:r>
              <a:rPr lang="en-IN" sz="1800" b="1" u="sng">
                <a:latin typeface="Calibri" panose="020F0502020204030204" pitchFamily="34" charset="0"/>
                <a:ea typeface="Aptos" panose="020B0004020202020204" pitchFamily="34" charset="0"/>
                <a:cs typeface="Calibri" panose="020F0502020204030204" pitchFamily="34" charset="0"/>
              </a:rPr>
              <a:t>Some Common Assertions</a:t>
            </a:r>
            <a:endParaRPr lang="en-IN" sz="1800" b="1" u="sng">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await expect(loc</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toHaveCount</a:t>
            </a:r>
            <a:r>
              <a:rPr lang="en-IN" sz="1800" u="sng">
                <a:effectLst/>
                <a:latin typeface="Calibri" panose="020F0502020204030204" pitchFamily="34" charset="0"/>
                <a:ea typeface="Aptos" panose="020B000402020202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a:t>
            </a:r>
            <a:r>
              <a:rPr lang="en-IN" sz="1800">
                <a:effectLst/>
                <a:latin typeface="Calibri" panose="020F0502020204030204" pitchFamily="34" charset="0"/>
                <a:ea typeface="Aptos" panose="020B0004020202020204" pitchFamily="34" charset="0"/>
                <a:cs typeface="Calibri" panose="020F0502020204030204" pitchFamily="34" charset="0"/>
              </a:rPr>
              <a:t> - To check number of elements are present on the page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toBeEnabled</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element is enabled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toBeDisabled</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an element is disabled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toBeVisible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an element is visible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toBeHidden</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Element is hidden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toHaveText</a:t>
            </a:r>
            <a:r>
              <a:rPr lang="en-IN" sz="1800" u="sng">
                <a:effectLst/>
                <a:latin typeface="Calibri" panose="020F0502020204030204" pitchFamily="34" charset="0"/>
                <a:ea typeface="Aptos" panose="020B0004020202020204" pitchFamily="34" charset="0"/>
                <a:cs typeface="Calibri" panose="020F0502020204030204" pitchFamily="34" charset="0"/>
              </a:rPr>
              <a:t>(‘text’)</a:t>
            </a:r>
            <a:r>
              <a:rPr lang="en-IN" sz="1800">
                <a:effectLst/>
                <a:latin typeface="Calibri" panose="020F0502020204030204" pitchFamily="34" charset="0"/>
                <a:ea typeface="Aptos" panose="020B0004020202020204" pitchFamily="34" charset="0"/>
                <a:cs typeface="Calibri" panose="020F0502020204030204" pitchFamily="34" charset="0"/>
              </a:rPr>
              <a:t> - To check Element have specified text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toHaveAttribute</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(‘attribute’, ‘</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AttributeValue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the element have specified value of attribute</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toHaveId</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IdValue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the element have specified value of id</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expect(locator).</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toHaveClass</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ClassValue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the element have specified value of id</a:t>
            </a:r>
          </a:p>
          <a:p>
            <a:pPr marL="285750" indent="-285750">
              <a:lnSpc>
                <a:spcPct val="107000"/>
              </a:lnSpc>
              <a:spcAft>
                <a:spcPts val="800"/>
              </a:spcAft>
              <a:buFont typeface="Wingdings" panose="05000000000000000000" pitchFamily="2" charset="2"/>
              <a:buChar char="q"/>
            </a:pPr>
            <a:r>
              <a:rPr lang="en-IN" sz="1800" u="sng">
                <a:effectLst/>
                <a:latin typeface="Calibri" panose="020F0502020204030204" pitchFamily="34" charset="0"/>
                <a:ea typeface="Aptos" panose="020B000402020202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wait expect(page).</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toHaveURL</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URLValue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the page has specified URL or not</a:t>
            </a:r>
          </a:p>
          <a:p>
            <a:pPr marL="285750" indent="-285750">
              <a:lnSpc>
                <a:spcPct val="107000"/>
              </a:lnSpc>
              <a:spcAft>
                <a:spcPts val="800"/>
              </a:spcAft>
              <a:buFont typeface="Wingdings" panose="05000000000000000000" pitchFamily="2" charset="2"/>
              <a:buChar char="q"/>
            </a:pP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await expect(page).</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toHaveTitle</a:t>
            </a:r>
            <a:r>
              <a:rPr lang="en-IN" sz="1800" u="sng">
                <a:solidFill>
                  <a:srgbClr val="544694"/>
                </a:solidFill>
                <a:effectLst/>
                <a:latin typeface="Calibri" panose="020F0502020204030204" pitchFamily="34" charset="0"/>
                <a:ea typeface="Aptos" panose="020B0004020202020204" pitchFamily="34" charset="0"/>
                <a:cs typeface="Calibri" panose="020F0502020204030204" pitchFamily="34" charset="0"/>
              </a:rPr>
              <a:t>(‘</a:t>
            </a:r>
            <a:r>
              <a:rPr lang="en-IN" sz="1800" u="sng" err="1">
                <a:solidFill>
                  <a:srgbClr val="544694"/>
                </a:solidFill>
                <a:effectLst/>
                <a:latin typeface="Calibri" panose="020F0502020204030204" pitchFamily="34" charset="0"/>
                <a:ea typeface="Aptos" panose="020B0004020202020204" pitchFamily="34" charset="0"/>
                <a:cs typeface="Calibri" panose="020F0502020204030204" pitchFamily="34" charset="0"/>
              </a:rPr>
              <a:t>TitleValue</a:t>
            </a:r>
            <a:r>
              <a:rPr lang="en-IN" sz="1800" u="sng">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To check if the page has specified Title or not</a:t>
            </a:r>
          </a:p>
          <a:p>
            <a:pPr marL="285750" indent="-285750">
              <a:buFont typeface="Wingdings" panose="05000000000000000000" pitchFamily="2" charset="2"/>
              <a:buChar char="q"/>
            </a:pPr>
            <a:endParaRPr lang="en-IN" sz="180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72921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Autofit/>
          </a:bodyPr>
          <a:lstStyle/>
          <a:p>
            <a:br>
              <a:rPr lang="en-IN" b="1" i="0">
                <a:solidFill>
                  <a:srgbClr val="0070C0"/>
                </a:solidFill>
                <a:effectLst/>
                <a:latin typeface="Calibri" panose="020F0502020204030204" pitchFamily="34" charset="0"/>
                <a:cs typeface="Calibri" panose="020F0502020204030204" pitchFamily="34" charset="0"/>
              </a:rPr>
            </a:br>
            <a:r>
              <a:rPr lang="en-IN" b="1" i="0">
                <a:solidFill>
                  <a:srgbClr val="0070C0"/>
                </a:solidFill>
                <a:effectLst/>
                <a:latin typeface="Calibri" panose="020F0502020204030204" pitchFamily="34" charset="0"/>
                <a:cs typeface="Calibri" panose="020F0502020204030204" pitchFamily="34" charset="0"/>
              </a:rPr>
              <a:t>Soft assertions</a:t>
            </a:r>
            <a:br>
              <a:rPr lang="en-IN" b="1" i="0">
                <a:solidFill>
                  <a:srgbClr val="0070C0"/>
                </a:solidFill>
                <a:effectLst/>
                <a:latin typeface="Calibri" panose="020F0502020204030204" pitchFamily="34" charset="0"/>
                <a:cs typeface="Calibri" panose="020F0502020204030204" pitchFamily="34" charset="0"/>
              </a:rPr>
            </a:br>
            <a:endParaRPr lang="en-IN">
              <a:solidFill>
                <a:srgbClr val="0070C0"/>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555931" y="1216325"/>
            <a:ext cx="10407192" cy="485017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a:effectLst/>
                <a:latin typeface="Calibri" panose="020F0502020204030204" pitchFamily="34" charset="0"/>
                <a:ea typeface="Aptos" panose="020B0004020202020204" pitchFamily="34" charset="0"/>
                <a:cs typeface="Calibri" panose="020F0502020204030204" pitchFamily="34" charset="0"/>
              </a:rPr>
              <a:t>Playwright also supports soft assertions.</a:t>
            </a:r>
          </a:p>
          <a:p>
            <a:pPr marL="285750" indent="-285750">
              <a:lnSpc>
                <a:spcPct val="107000"/>
              </a:lnSpc>
              <a:spcAft>
                <a:spcPts val="800"/>
              </a:spcAft>
              <a:buFont typeface="Wingdings" panose="05000000000000000000" pitchFamily="2" charset="2"/>
              <a:buChar char="q"/>
            </a:pPr>
            <a:r>
              <a:rPr lang="en-IN" sz="1800">
                <a:latin typeface="Calibri" panose="020F0502020204030204" pitchFamily="34" charset="0"/>
                <a:ea typeface="Aptos" panose="020B0004020202020204" pitchFamily="34" charset="0"/>
                <a:cs typeface="Calibri" panose="020F0502020204030204" pitchFamily="34" charset="0"/>
              </a:rPr>
              <a:t>F</a:t>
            </a:r>
            <a:r>
              <a:rPr lang="en-IN" sz="1800">
                <a:effectLst/>
                <a:latin typeface="Calibri" panose="020F0502020204030204" pitchFamily="34" charset="0"/>
                <a:ea typeface="Aptos" panose="020B0004020202020204" pitchFamily="34" charset="0"/>
                <a:cs typeface="Calibri" panose="020F0502020204030204" pitchFamily="34" charset="0"/>
              </a:rPr>
              <a:t>ailed soft assertions do not terminate test execution but mark the test as failed.</a:t>
            </a:r>
          </a:p>
          <a:p>
            <a:pPr>
              <a:lnSpc>
                <a:spcPct val="107000"/>
              </a:lnSpc>
              <a:spcAft>
                <a:spcPts val="800"/>
              </a:spcAft>
            </a:pPr>
            <a:r>
              <a:rPr lang="en-IN" sz="1800" err="1">
                <a:effectLst/>
                <a:latin typeface="Calibri" panose="020F0502020204030204" pitchFamily="34" charset="0"/>
                <a:ea typeface="Aptos" panose="020B0004020202020204" pitchFamily="34" charset="0"/>
                <a:cs typeface="Calibri" panose="020F0502020204030204" pitchFamily="34" charset="0"/>
              </a:rPr>
              <a:t>Exampless</a:t>
            </a:r>
            <a:r>
              <a:rPr lang="en-IN" sz="1800">
                <a:effectLst/>
                <a:latin typeface="Calibri" panose="020F0502020204030204" pitchFamily="34" charset="0"/>
                <a:ea typeface="Aptos" panose="020B0004020202020204" pitchFamily="34" charset="0"/>
                <a:cs typeface="Calibri" panose="020F0502020204030204" pitchFamily="34" charset="0"/>
              </a:rPr>
              <a:t> -</a:t>
            </a:r>
          </a:p>
          <a:p>
            <a:pPr marL="285750" indent="-285750">
              <a:lnSpc>
                <a:spcPct val="107000"/>
              </a:lnSpc>
              <a:spcAft>
                <a:spcPts val="800"/>
              </a:spcAft>
              <a:buFont typeface="Wingdings" panose="05000000000000000000" pitchFamily="2" charset="2"/>
              <a:buChar char="Ø"/>
            </a:pPr>
            <a:r>
              <a:rPr lang="en-IN" sz="1800" err="1">
                <a:effectLst/>
                <a:latin typeface="Calibri" panose="020F0502020204030204" pitchFamily="34" charset="0"/>
                <a:ea typeface="Aptos" panose="020B0004020202020204" pitchFamily="34" charset="0"/>
                <a:cs typeface="Calibri" panose="020F0502020204030204" pitchFamily="34" charset="0"/>
              </a:rPr>
              <a:t>expect.soft</a:t>
            </a:r>
            <a:r>
              <a:rPr lang="en-IN" sz="1800">
                <a:effectLst/>
                <a:latin typeface="Calibri" panose="020F0502020204030204" pitchFamily="34" charset="0"/>
                <a:ea typeface="Aptos" panose="020B0004020202020204" pitchFamily="34" charset="0"/>
                <a:cs typeface="Calibri" panose="020F0502020204030204" pitchFamily="34" charset="0"/>
              </a:rPr>
              <a:t>(value).</a:t>
            </a:r>
            <a:r>
              <a:rPr lang="en-IN" sz="1800" err="1">
                <a:effectLst/>
                <a:latin typeface="Calibri" panose="020F0502020204030204" pitchFamily="34" charset="0"/>
                <a:ea typeface="Aptos" panose="020B0004020202020204" pitchFamily="34" charset="0"/>
                <a:cs typeface="Calibri" panose="020F0502020204030204" pitchFamily="34" charset="0"/>
              </a:rPr>
              <a:t>not.toEqual</a:t>
            </a:r>
            <a:r>
              <a:rPr lang="en-IN" sz="1800">
                <a:effectLst/>
                <a:latin typeface="Calibri" panose="020F0502020204030204" pitchFamily="34" charset="0"/>
                <a:ea typeface="Aptos" panose="020B0004020202020204" pitchFamily="34" charset="0"/>
                <a:cs typeface="Calibri" panose="020F0502020204030204" pitchFamily="34" charset="0"/>
              </a:rPr>
              <a:t>(0);</a:t>
            </a:r>
          </a:p>
          <a:p>
            <a:pPr marL="285750" indent="-285750">
              <a:lnSpc>
                <a:spcPct val="107000"/>
              </a:lnSpc>
              <a:spcAft>
                <a:spcPts val="800"/>
              </a:spcAft>
              <a:buFont typeface="Wingdings" panose="05000000000000000000" pitchFamily="2" charset="2"/>
              <a:buChar char="Ø"/>
            </a:pPr>
            <a:r>
              <a:rPr lang="en-IN" sz="1800">
                <a:effectLst/>
                <a:latin typeface="Calibri" panose="020F0502020204030204" pitchFamily="34" charset="0"/>
                <a:ea typeface="Aptos" panose="020B0004020202020204" pitchFamily="34" charset="0"/>
                <a:cs typeface="Calibri" panose="020F0502020204030204" pitchFamily="34" charset="0"/>
              </a:rPr>
              <a:t>await </a:t>
            </a:r>
            <a:r>
              <a:rPr lang="en-IN" sz="1800" err="1">
                <a:effectLst/>
                <a:latin typeface="Calibri" panose="020F0502020204030204" pitchFamily="34" charset="0"/>
                <a:ea typeface="Aptos" panose="020B0004020202020204" pitchFamily="34" charset="0"/>
                <a:cs typeface="Calibri" panose="020F0502020204030204" pitchFamily="34" charset="0"/>
              </a:rPr>
              <a:t>expect.soft</a:t>
            </a:r>
            <a:r>
              <a:rPr lang="en-IN" sz="1800">
                <a:effectLst/>
                <a:latin typeface="Calibri" panose="020F0502020204030204" pitchFamily="34" charset="0"/>
                <a:ea typeface="Aptos" panose="020B0004020202020204" pitchFamily="34" charset="0"/>
                <a:cs typeface="Calibri" panose="020F0502020204030204" pitchFamily="34" charset="0"/>
              </a:rPr>
              <a:t>(locator).</a:t>
            </a:r>
            <a:r>
              <a:rPr lang="en-IN" sz="1800" err="1">
                <a:effectLst/>
                <a:latin typeface="Calibri" panose="020F0502020204030204" pitchFamily="34" charset="0"/>
                <a:ea typeface="Aptos" panose="020B0004020202020204" pitchFamily="34" charset="0"/>
                <a:cs typeface="Calibri" panose="020F0502020204030204" pitchFamily="34" charset="0"/>
              </a:rPr>
              <a:t>toHaveText</a:t>
            </a:r>
            <a:r>
              <a:rPr lang="en-IN" sz="1800">
                <a:effectLst/>
                <a:latin typeface="Calibri" panose="020F0502020204030204" pitchFamily="34" charset="0"/>
                <a:ea typeface="Aptos" panose="020B0004020202020204" pitchFamily="34" charset="0"/>
                <a:cs typeface="Calibri" panose="020F0502020204030204" pitchFamily="34" charset="0"/>
              </a:rPr>
              <a:t>('some text’);</a:t>
            </a:r>
          </a:p>
          <a:p>
            <a:pPr marL="285750" indent="-285750">
              <a:lnSpc>
                <a:spcPct val="107000"/>
              </a:lnSpc>
              <a:spcAft>
                <a:spcPts val="800"/>
              </a:spcAft>
              <a:buFont typeface="Wingdings" panose="05000000000000000000" pitchFamily="2" charset="2"/>
              <a:buChar char="Ø"/>
            </a:pPr>
            <a:endParaRPr lang="en-IN" sz="1800">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q"/>
            </a:pPr>
            <a:r>
              <a:rPr lang="en-IN" sz="1800" b="1">
                <a:effectLst/>
                <a:latin typeface="Calibri" panose="020F0502020204030204" pitchFamily="34" charset="0"/>
                <a:ea typeface="Aptos" panose="020B0004020202020204" pitchFamily="34" charset="0"/>
                <a:cs typeface="Calibri" panose="020F0502020204030204" pitchFamily="34" charset="0"/>
              </a:rPr>
              <a:t>Custom Expect Message</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You can specify a custom error message as a second argument to the expect function.</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Examples -</a:t>
            </a:r>
          </a:p>
          <a:p>
            <a:pPr>
              <a:lnSpc>
                <a:spcPct val="107000"/>
              </a:lnSpc>
              <a:spcAft>
                <a:spcPts val="800"/>
              </a:spcAft>
            </a:pPr>
            <a:r>
              <a:rPr lang="en-IN" sz="1800">
                <a:solidFill>
                  <a:srgbClr val="7030A0"/>
                </a:solidFill>
                <a:effectLst/>
                <a:latin typeface="Calibri" panose="020F0502020204030204" pitchFamily="34" charset="0"/>
                <a:ea typeface="Aptos" panose="020B0004020202020204" pitchFamily="34" charset="0"/>
                <a:cs typeface="Calibri" panose="020F0502020204030204" pitchFamily="34" charset="0"/>
              </a:rPr>
              <a:t>await expect(locator, ‘Custom Error Message’).</a:t>
            </a:r>
            <a:r>
              <a:rPr lang="en-IN" sz="1800" err="1">
                <a:solidFill>
                  <a:srgbClr val="7030A0"/>
                </a:solidFill>
                <a:effectLst/>
                <a:latin typeface="Calibri" panose="020F0502020204030204" pitchFamily="34" charset="0"/>
                <a:ea typeface="Aptos" panose="020B0004020202020204" pitchFamily="34" charset="0"/>
                <a:cs typeface="Calibri" panose="020F0502020204030204" pitchFamily="34" charset="0"/>
              </a:rPr>
              <a:t>not.toHaveText</a:t>
            </a:r>
            <a:r>
              <a:rPr lang="en-IN" sz="1800">
                <a:solidFill>
                  <a:srgbClr val="7030A0"/>
                </a:solidFill>
                <a:effectLst/>
                <a:latin typeface="Calibri" panose="020F0502020204030204" pitchFamily="34" charset="0"/>
                <a:ea typeface="Aptos" panose="020B0004020202020204" pitchFamily="34" charset="0"/>
                <a:cs typeface="Calibri" panose="020F0502020204030204" pitchFamily="34" charset="0"/>
              </a:rPr>
              <a:t>('some text');</a:t>
            </a:r>
          </a:p>
          <a:p>
            <a:pPr>
              <a:lnSpc>
                <a:spcPct val="107000"/>
              </a:lnSpc>
              <a:spcAft>
                <a:spcPts val="800"/>
              </a:spcAft>
            </a:pPr>
            <a:endParaRPr lang="en-IN" sz="1800">
              <a:effectLst/>
              <a:latin typeface="Aptos" panose="020B0004020202020204" pitchFamily="34" charset="0"/>
              <a:ea typeface="Aptos" panose="020B000402020202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563179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fontScale="90000"/>
          </a:bodyPr>
          <a:lstStyle/>
          <a:p>
            <a:br>
              <a:rPr lang="en-IN" sz="1800" b="1">
                <a:effectLst/>
                <a:latin typeface="Aptos" panose="020B0004020202020204" pitchFamily="34" charset="0"/>
                <a:ea typeface="Aptos" panose="020B0004020202020204" pitchFamily="34" charset="0"/>
                <a:cs typeface="Times New Roman" panose="02020603050405020304" pitchFamily="18" charset="0"/>
              </a:rPr>
            </a:br>
            <a:br>
              <a:rPr lang="en-IN" sz="1800" b="1">
                <a:effectLst/>
                <a:latin typeface="Aptos" panose="020B0004020202020204" pitchFamily="34" charset="0"/>
                <a:ea typeface="Aptos" panose="020B0004020202020204" pitchFamily="34" charset="0"/>
                <a:cs typeface="Times New Roman" panose="02020603050405020304" pitchFamily="18" charset="0"/>
              </a:rPr>
            </a:br>
            <a:r>
              <a:rPr lang="en-IN" sz="3100" b="1">
                <a:effectLst/>
                <a:latin typeface="Calibri" panose="020F0502020204030204" pitchFamily="34" charset="0"/>
                <a:ea typeface="Aptos" panose="020B0004020202020204" pitchFamily="34" charset="0"/>
                <a:cs typeface="Calibri" panose="020F0502020204030204" pitchFamily="34" charset="0"/>
              </a:rPr>
              <a:t>Playwright configuration file </a:t>
            </a:r>
            <a:r>
              <a:rPr lang="en-IN" sz="3100" b="1" err="1">
                <a:effectLst/>
                <a:latin typeface="Calibri" panose="020F0502020204030204" pitchFamily="34" charset="0"/>
                <a:ea typeface="Aptos" panose="020B0004020202020204" pitchFamily="34" charset="0"/>
                <a:cs typeface="Calibri" panose="020F0502020204030204" pitchFamily="34" charset="0"/>
              </a:rPr>
              <a:t>playwright.config.ts</a:t>
            </a:r>
            <a:br>
              <a:rPr lang="en-IN" sz="1800">
                <a:effectLst/>
                <a:latin typeface="Aptos" panose="020B0004020202020204" pitchFamily="34" charset="0"/>
                <a:ea typeface="Aptos" panose="020B0004020202020204" pitchFamily="34" charset="0"/>
                <a:cs typeface="Times New Roman" panose="02020603050405020304" pitchFamily="18" charset="0"/>
              </a:rPr>
            </a:b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737546" y="1126627"/>
            <a:ext cx="10407192" cy="5944448"/>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a:effectLst/>
                <a:latin typeface="Calibri" panose="020F0502020204030204" pitchFamily="34" charset="0"/>
                <a:ea typeface="Aptos" panose="020B0004020202020204" pitchFamily="34" charset="0"/>
                <a:cs typeface="Calibri" panose="020F0502020204030204" pitchFamily="34" charset="0"/>
              </a:rPr>
              <a:t>Playwright has many options to configure how your tests are run. You can specify these options in the configuration file.</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Below are some options.    </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testDir</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fullyParallel</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forbidOnly</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retries</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workers</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reporter</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Timeout</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expect with {timeout}</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use with {trace, headless}</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Projects with name and use</a:t>
            </a:r>
          </a:p>
          <a:p>
            <a:pPr marL="285750" lvl="0" indent="-285750">
              <a:lnSpc>
                <a:spcPct val="107000"/>
              </a:lnSpc>
              <a:spcAft>
                <a:spcPts val="800"/>
              </a:spcAft>
              <a:buSzPts val="1000"/>
              <a:buFont typeface="Wingdings" panose="05000000000000000000" pitchFamily="2" charset="2"/>
              <a:buChar char="q"/>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headless</a:t>
            </a:r>
          </a:p>
          <a:p>
            <a:endParaRPr lang="en-IN"/>
          </a:p>
        </p:txBody>
      </p:sp>
      <p:pic>
        <p:nvPicPr>
          <p:cNvPr id="4" name="Picture 3">
            <a:extLst>
              <a:ext uri="{FF2B5EF4-FFF2-40B4-BE49-F238E27FC236}">
                <a16:creationId xmlns:a16="http://schemas.microsoft.com/office/drawing/2014/main" id="{55EC9B15-70C6-2E37-E51A-B5120D851045}"/>
              </a:ext>
            </a:extLst>
          </p:cNvPr>
          <p:cNvPicPr>
            <a:picLocks noChangeAspect="1"/>
          </p:cNvPicPr>
          <p:nvPr/>
        </p:nvPicPr>
        <p:blipFill>
          <a:blip r:embed="rId2"/>
          <a:stretch>
            <a:fillRect/>
          </a:stretch>
        </p:blipFill>
        <p:spPr>
          <a:xfrm>
            <a:off x="4164496" y="1630017"/>
            <a:ext cx="7523194" cy="4436482"/>
          </a:xfrm>
          <a:prstGeom prst="rect">
            <a:avLst/>
          </a:prstGeom>
        </p:spPr>
      </p:pic>
    </p:spTree>
    <p:extLst>
      <p:ext uri="{BB962C8B-B14F-4D97-AF65-F5344CB8AC3E}">
        <p14:creationId xmlns:p14="http://schemas.microsoft.com/office/powerpoint/2010/main" val="177592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Autofit/>
          </a:bodyPr>
          <a:lstStyle/>
          <a:p>
            <a:br>
              <a:rPr lang="en-IN" b="1">
                <a:effectLst/>
                <a:latin typeface="Calibri" panose="020F0502020204030204" pitchFamily="34" charset="0"/>
                <a:ea typeface="Aptos" panose="020B0004020202020204" pitchFamily="34" charset="0"/>
                <a:cs typeface="Calibri" panose="020F0502020204030204" pitchFamily="34" charset="0"/>
              </a:rPr>
            </a:br>
            <a:r>
              <a:rPr lang="en-IN" b="1">
                <a:effectLst/>
                <a:latin typeface="Calibri" panose="020F0502020204030204" pitchFamily="34" charset="0"/>
                <a:ea typeface="Aptos" panose="020B0004020202020204" pitchFamily="34" charset="0"/>
                <a:cs typeface="Calibri" panose="020F0502020204030204" pitchFamily="34" charset="0"/>
              </a:rPr>
              <a:t>Test Annotations</a:t>
            </a:r>
            <a:br>
              <a:rPr lang="en-IN">
                <a:effectLst/>
                <a:latin typeface="Calibri" panose="020F0502020204030204" pitchFamily="34" charset="0"/>
                <a:ea typeface="Aptos" panose="020B0004020202020204" pitchFamily="34" charset="0"/>
                <a:cs typeface="Calibri" panose="020F0502020204030204" pitchFamily="34" charset="0"/>
              </a:rPr>
            </a:b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3" y="1357460"/>
            <a:ext cx="10407192" cy="4838761"/>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a:effectLst/>
                <a:latin typeface="Calibri" panose="020F0502020204030204" pitchFamily="34" charset="0"/>
                <a:ea typeface="Aptos" panose="020B0004020202020204" pitchFamily="34" charset="0"/>
                <a:cs typeface="Calibri" panose="020F0502020204030204" pitchFamily="34" charset="0"/>
              </a:rPr>
              <a:t>Playwright Test supports test annotations to deal with failures, flakiness, skip, focus etc</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test.describe</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Declares a group of tests.</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test.only</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Declares a focused test. If there are some focused tests or suites, all of them will be run but nothing else.</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test.skip</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marks the test as irrelevant. Playwright Test does not run such a test. Use this annotation when the test is not applicable in some configuration.</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test.fixme</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Declares a test to be fixed, similarly to </a:t>
            </a: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2"/>
              </a:rPr>
              <a:t>test()</a:t>
            </a:r>
            <a:r>
              <a:rPr lang="en-IN" sz="1800">
                <a:effectLst/>
                <a:latin typeface="Calibri" panose="020F0502020204030204" pitchFamily="34" charset="0"/>
                <a:ea typeface="Aptos" panose="020B0004020202020204" pitchFamily="34" charset="0"/>
                <a:cs typeface="Calibri" panose="020F0502020204030204" pitchFamily="34" charset="0"/>
              </a:rPr>
              <a:t>. This test will not be run.</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test.slow</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marks the test as slow and triples the test timeout.</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test.setTimeOut</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Changes the timeout for the currently running test. Zero means no timeout.</a:t>
            </a:r>
          </a:p>
          <a:p>
            <a:pPr marL="285750" indent="-285750">
              <a:lnSpc>
                <a:spcPct val="107000"/>
              </a:lnSpc>
              <a:spcAft>
                <a:spcPts val="800"/>
              </a:spcAft>
              <a:buFont typeface="Wingdings" panose="05000000000000000000" pitchFamily="2" charset="2"/>
              <a:buChar char="Ø"/>
            </a:pPr>
            <a:r>
              <a:rPr lang="en-IN" sz="1800" b="1" err="1">
                <a:effectLst/>
                <a:latin typeface="Calibri" panose="020F0502020204030204" pitchFamily="34" charset="0"/>
                <a:ea typeface="Aptos" panose="020B0004020202020204" pitchFamily="34" charset="0"/>
                <a:cs typeface="Calibri" panose="020F0502020204030204" pitchFamily="34" charset="0"/>
              </a:rPr>
              <a:t>test.fail</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Unconditionally marks a test as "should fail". Playwright Test runs this test and ensures that it is actually failing. This is useful for documentation purposes to acknowledge that some functionality is broken until it is fixed.</a:t>
            </a:r>
          </a:p>
          <a:p>
            <a:endParaRPr lang="en-IN"/>
          </a:p>
        </p:txBody>
      </p:sp>
    </p:spTree>
    <p:extLst>
      <p:ext uri="{BB962C8B-B14F-4D97-AF65-F5344CB8AC3E}">
        <p14:creationId xmlns:p14="http://schemas.microsoft.com/office/powerpoint/2010/main" val="329129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latin typeface="Calibri" panose="020F0502020204030204" pitchFamily="34" charset="0"/>
                <a:cs typeface="Calibri" panose="020F0502020204030204" pitchFamily="34" charset="0"/>
              </a:rPr>
              <a:t>Playwright Hooks</a:t>
            </a: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1005902" y="947975"/>
            <a:ext cx="10407192" cy="6047040"/>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beforeEach</a:t>
            </a:r>
            <a:r>
              <a:rPr lang="en-IN" sz="1800" b="1">
                <a:effectLst/>
                <a:latin typeface="Calibri" panose="020F0502020204030204" pitchFamily="34" charset="0"/>
                <a:ea typeface="Aptos" panose="020B0004020202020204" pitchFamily="34" charset="0"/>
                <a:cs typeface="Calibri" panose="020F0502020204030204" pitchFamily="34" charset="0"/>
              </a:rPr>
              <a:t>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Syntax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800" err="1">
                <a:effectLst/>
                <a:latin typeface="Calibri" panose="020F0502020204030204" pitchFamily="34" charset="0"/>
                <a:ea typeface="Aptos" panose="020B0004020202020204" pitchFamily="34" charset="0"/>
                <a:cs typeface="Calibri" panose="020F0502020204030204" pitchFamily="34" charset="0"/>
              </a:rPr>
              <a:t>test.beforeEach</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    or    </a:t>
            </a:r>
            <a:r>
              <a:rPr lang="en-IN" sz="1800" err="1">
                <a:effectLst/>
                <a:latin typeface="Calibri" panose="020F0502020204030204" pitchFamily="34" charset="0"/>
                <a:ea typeface="Aptos" panose="020B0004020202020204" pitchFamily="34" charset="0"/>
                <a:cs typeface="Calibri" panose="020F0502020204030204" pitchFamily="34" charset="0"/>
              </a:rPr>
              <a:t>test.beforeEach</a:t>
            </a:r>
            <a:r>
              <a:rPr lang="en-IN" sz="1800">
                <a:effectLst/>
                <a:latin typeface="Calibri" panose="020F0502020204030204" pitchFamily="34" charset="0"/>
                <a:ea typeface="Aptos" panose="020B0004020202020204" pitchFamily="34" charset="0"/>
                <a:cs typeface="Calibri" panose="020F0502020204030204" pitchFamily="34" charset="0"/>
              </a:rPr>
              <a:t>(title, </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beforeEach</a:t>
            </a:r>
            <a:r>
              <a:rPr lang="en-IN" sz="1800">
                <a:effectLst/>
                <a:latin typeface="Calibri" panose="020F0502020204030204" pitchFamily="34" charset="0"/>
                <a:ea typeface="Aptos" panose="020B0004020202020204" pitchFamily="34" charset="0"/>
                <a:cs typeface="Calibri" panose="020F0502020204030204" pitchFamily="34" charset="0"/>
              </a:rPr>
              <a:t> hook that is executed before each test.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 the scope of a test file, runs before each test in the file.</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inside a </a:t>
            </a:r>
            <a:r>
              <a:rPr lang="en-IN" sz="1800" err="1">
                <a:effectLst/>
                <a:latin typeface="Calibri" panose="020F0502020204030204" pitchFamily="34" charset="0"/>
                <a:ea typeface="Aptos" panose="020B0004020202020204" pitchFamily="34" charset="0"/>
                <a:cs typeface="Calibri" panose="020F0502020204030204" pitchFamily="34" charset="0"/>
              </a:rPr>
              <a:t>test.describe</a:t>
            </a:r>
            <a:r>
              <a:rPr lang="en-IN" sz="1800">
                <a:effectLst/>
                <a:latin typeface="Calibri" panose="020F0502020204030204" pitchFamily="34" charset="0"/>
                <a:ea typeface="Aptos" panose="020B0004020202020204" pitchFamily="34" charset="0"/>
                <a:cs typeface="Calibri" panose="020F0502020204030204" pitchFamily="34" charset="0"/>
              </a:rPr>
              <a:t>() group, runs before each test in the group.</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 If multiple </a:t>
            </a:r>
            <a:r>
              <a:rPr lang="en-IN" sz="1800" err="1">
                <a:effectLst/>
                <a:latin typeface="Calibri" panose="020F0502020204030204" pitchFamily="34" charset="0"/>
                <a:ea typeface="Aptos" panose="020B0004020202020204" pitchFamily="34" charset="0"/>
                <a:cs typeface="Calibri" panose="020F0502020204030204" pitchFamily="34" charset="0"/>
              </a:rPr>
              <a:t>beforeEach</a:t>
            </a:r>
            <a:r>
              <a:rPr lang="en-IN" sz="1800">
                <a:effectLst/>
                <a:latin typeface="Calibri" panose="020F0502020204030204" pitchFamily="34" charset="0"/>
                <a:ea typeface="Aptos" panose="020B0004020202020204" pitchFamily="34" charset="0"/>
                <a:cs typeface="Calibri" panose="020F0502020204030204" pitchFamily="34" charset="0"/>
              </a:rPr>
              <a:t> hooks are added, they will run in the order of their registration.</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afterEach</a:t>
            </a:r>
            <a:r>
              <a:rPr lang="en-IN" sz="1800" b="1">
                <a:effectLst/>
                <a:latin typeface="Calibri" panose="020F0502020204030204" pitchFamily="34" charset="0"/>
                <a:ea typeface="Aptos" panose="020B0004020202020204" pitchFamily="34" charset="0"/>
                <a:cs typeface="Calibri" panose="020F0502020204030204" pitchFamily="34" charset="0"/>
              </a:rPr>
              <a:t>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Syntax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800" err="1">
                <a:effectLst/>
                <a:latin typeface="Calibri" panose="020F0502020204030204" pitchFamily="34" charset="0"/>
                <a:ea typeface="Aptos" panose="020B0004020202020204" pitchFamily="34" charset="0"/>
                <a:cs typeface="Calibri" panose="020F0502020204030204" pitchFamily="34" charset="0"/>
              </a:rPr>
              <a:t>test.afterEach</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    or    </a:t>
            </a:r>
            <a:r>
              <a:rPr lang="en-IN" sz="1800" err="1">
                <a:effectLst/>
                <a:latin typeface="Calibri" panose="020F0502020204030204" pitchFamily="34" charset="0"/>
                <a:ea typeface="Aptos" panose="020B0004020202020204" pitchFamily="34" charset="0"/>
                <a:cs typeface="Calibri" panose="020F0502020204030204" pitchFamily="34" charset="0"/>
              </a:rPr>
              <a:t>test.afterEach</a:t>
            </a:r>
            <a:r>
              <a:rPr lang="en-IN" sz="1800">
                <a:effectLst/>
                <a:latin typeface="Calibri" panose="020F0502020204030204" pitchFamily="34" charset="0"/>
                <a:ea typeface="Aptos" panose="020B0004020202020204" pitchFamily="34" charset="0"/>
                <a:cs typeface="Calibri" panose="020F0502020204030204" pitchFamily="34" charset="0"/>
              </a:rPr>
              <a:t>(title, </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afterEach</a:t>
            </a:r>
            <a:r>
              <a:rPr lang="en-IN" sz="1800">
                <a:effectLst/>
                <a:latin typeface="Calibri" panose="020F0502020204030204" pitchFamily="34" charset="0"/>
                <a:ea typeface="Aptos" panose="020B0004020202020204" pitchFamily="34" charset="0"/>
                <a:cs typeface="Calibri" panose="020F0502020204030204" pitchFamily="34" charset="0"/>
              </a:rPr>
              <a:t> hook that is executed after each test.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 the scope of a test file, runs after each test in the file.</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inside a </a:t>
            </a:r>
            <a:r>
              <a:rPr lang="en-IN" sz="1800" err="1">
                <a:effectLst/>
                <a:latin typeface="Calibri" panose="020F0502020204030204" pitchFamily="34" charset="0"/>
                <a:ea typeface="Aptos" panose="020B0004020202020204" pitchFamily="34" charset="0"/>
                <a:cs typeface="Calibri" panose="020F0502020204030204" pitchFamily="34" charset="0"/>
              </a:rPr>
              <a:t>test.describe</a:t>
            </a:r>
            <a:r>
              <a:rPr lang="en-IN" sz="1800">
                <a:effectLst/>
                <a:latin typeface="Calibri" panose="020F0502020204030204" pitchFamily="34" charset="0"/>
                <a:ea typeface="Aptos" panose="020B0004020202020204" pitchFamily="34" charset="0"/>
                <a:cs typeface="Calibri" panose="020F0502020204030204" pitchFamily="34" charset="0"/>
              </a:rPr>
              <a:t>() group, runs after each test in the group.  </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If multiple </a:t>
            </a:r>
            <a:r>
              <a:rPr lang="en-IN" sz="1800" err="1">
                <a:effectLst/>
                <a:latin typeface="Calibri" panose="020F0502020204030204" pitchFamily="34" charset="0"/>
                <a:ea typeface="Aptos" panose="020B0004020202020204" pitchFamily="34" charset="0"/>
                <a:cs typeface="Calibri" panose="020F0502020204030204" pitchFamily="34" charset="0"/>
              </a:rPr>
              <a:t>afterEach</a:t>
            </a:r>
            <a:r>
              <a:rPr lang="en-IN" sz="1800">
                <a:effectLst/>
                <a:latin typeface="Calibri" panose="020F0502020204030204" pitchFamily="34" charset="0"/>
                <a:ea typeface="Aptos" panose="020B0004020202020204" pitchFamily="34" charset="0"/>
                <a:cs typeface="Calibri" panose="020F0502020204030204" pitchFamily="34" charset="0"/>
              </a:rPr>
              <a:t> hooks are added, they will run in the order of their registration.</a:t>
            </a:r>
          </a:p>
          <a:p>
            <a:endParaRPr lang="en-I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6742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latin typeface="Calibri" panose="020F0502020204030204" pitchFamily="34" charset="0"/>
                <a:cs typeface="Calibri" panose="020F0502020204030204" pitchFamily="34" charset="0"/>
              </a:rPr>
              <a:t>Playwright Hooks</a:t>
            </a: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90816" y="947975"/>
            <a:ext cx="10407192" cy="6047040"/>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beforeAll</a:t>
            </a:r>
            <a:r>
              <a:rPr lang="en-IN" sz="1800" b="1">
                <a:effectLst/>
                <a:latin typeface="Calibri" panose="020F0502020204030204" pitchFamily="34" charset="0"/>
                <a:ea typeface="Aptos" panose="020B0004020202020204" pitchFamily="34" charset="0"/>
                <a:cs typeface="Calibri" panose="020F0502020204030204" pitchFamily="34" charset="0"/>
              </a:rPr>
              <a:t>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Syntax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800" err="1">
                <a:effectLst/>
                <a:latin typeface="Calibri" panose="020F0502020204030204" pitchFamily="34" charset="0"/>
                <a:ea typeface="Aptos" panose="020B0004020202020204" pitchFamily="34" charset="0"/>
                <a:cs typeface="Calibri" panose="020F0502020204030204" pitchFamily="34" charset="0"/>
              </a:rPr>
              <a:t>test.beforeAll</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    or    </a:t>
            </a:r>
            <a:r>
              <a:rPr lang="en-IN" sz="1800" err="1">
                <a:effectLst/>
                <a:latin typeface="Calibri" panose="020F0502020204030204" pitchFamily="34" charset="0"/>
                <a:ea typeface="Aptos" panose="020B0004020202020204" pitchFamily="34" charset="0"/>
                <a:cs typeface="Calibri" panose="020F0502020204030204" pitchFamily="34" charset="0"/>
              </a:rPr>
              <a:t>test.beforeAll</a:t>
            </a:r>
            <a:r>
              <a:rPr lang="en-IN" sz="1800">
                <a:effectLst/>
                <a:latin typeface="Calibri" panose="020F0502020204030204" pitchFamily="34" charset="0"/>
                <a:ea typeface="Aptos" panose="020B0004020202020204" pitchFamily="34" charset="0"/>
                <a:cs typeface="Calibri" panose="020F0502020204030204" pitchFamily="34" charset="0"/>
              </a:rPr>
              <a:t>(title, </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beforeAll</a:t>
            </a:r>
            <a:r>
              <a:rPr lang="en-IN" sz="1800">
                <a:effectLst/>
                <a:latin typeface="Calibri" panose="020F0502020204030204" pitchFamily="34" charset="0"/>
                <a:ea typeface="Aptos" panose="020B0004020202020204" pitchFamily="34" charset="0"/>
                <a:cs typeface="Calibri" panose="020F0502020204030204" pitchFamily="34" charset="0"/>
              </a:rPr>
              <a:t> hook that is executed once per worker process before all tests.</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 the scope of a test file, runs before all tests in the file.</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inside a </a:t>
            </a:r>
            <a:r>
              <a:rPr lang="en-IN" sz="1800" err="1">
                <a:effectLst/>
                <a:latin typeface="Calibri" panose="020F0502020204030204" pitchFamily="34" charset="0"/>
                <a:ea typeface="Aptos" panose="020B0004020202020204" pitchFamily="34" charset="0"/>
                <a:cs typeface="Calibri" panose="020F0502020204030204" pitchFamily="34" charset="0"/>
              </a:rPr>
              <a:t>test.describe</a:t>
            </a:r>
            <a:r>
              <a:rPr lang="en-IN" sz="1800">
                <a:effectLst/>
                <a:latin typeface="Calibri" panose="020F0502020204030204" pitchFamily="34" charset="0"/>
                <a:ea typeface="Aptos" panose="020B0004020202020204" pitchFamily="34" charset="0"/>
                <a:cs typeface="Calibri" panose="020F0502020204030204" pitchFamily="34" charset="0"/>
              </a:rPr>
              <a:t>() group, runs before all tests in the group.</a:t>
            </a:r>
          </a:p>
          <a:p>
            <a:pPr marL="285750" lvl="0" indent="-285750">
              <a:lnSpc>
                <a:spcPct val="107000"/>
              </a:lnSpc>
              <a:spcAft>
                <a:spcPts val="800"/>
              </a:spcAft>
              <a:buSzPts val="1000"/>
              <a:buFont typeface="Wingdings" panose="05000000000000000000" pitchFamily="2" charset="2"/>
              <a:buChar char="Ø"/>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If multiple </a:t>
            </a:r>
            <a:r>
              <a:rPr lang="en-IN" sz="1800" err="1">
                <a:effectLst/>
                <a:latin typeface="Calibri" panose="020F0502020204030204" pitchFamily="34" charset="0"/>
                <a:ea typeface="Aptos" panose="020B0004020202020204" pitchFamily="34" charset="0"/>
                <a:cs typeface="Calibri" panose="020F0502020204030204" pitchFamily="34" charset="0"/>
              </a:rPr>
              <a:t>beforeAll</a:t>
            </a:r>
            <a:r>
              <a:rPr lang="en-IN" sz="1800">
                <a:effectLst/>
                <a:latin typeface="Calibri" panose="020F0502020204030204" pitchFamily="34" charset="0"/>
                <a:ea typeface="Aptos" panose="020B0004020202020204" pitchFamily="34" charset="0"/>
                <a:cs typeface="Calibri" panose="020F0502020204030204" pitchFamily="34" charset="0"/>
              </a:rPr>
              <a:t> hooks are added, they will run in the order of their registration.</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afterAll</a:t>
            </a:r>
            <a:r>
              <a:rPr lang="en-IN" sz="1800" b="1">
                <a:effectLst/>
                <a:latin typeface="Calibri" panose="020F0502020204030204" pitchFamily="34" charset="0"/>
                <a:ea typeface="Aptos" panose="020B0004020202020204" pitchFamily="34" charset="0"/>
                <a:cs typeface="Calibri" panose="020F0502020204030204" pitchFamily="34" charset="0"/>
              </a:rPr>
              <a:t>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Syntax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err="1">
                <a:effectLst/>
                <a:latin typeface="Calibri" panose="020F0502020204030204" pitchFamily="34" charset="0"/>
                <a:ea typeface="Aptos" panose="020B0004020202020204" pitchFamily="34" charset="0"/>
                <a:cs typeface="Calibri" panose="020F0502020204030204" pitchFamily="34" charset="0"/>
              </a:rPr>
              <a:t>test.afterAll</a:t>
            </a:r>
            <a:r>
              <a:rPr lang="en-IN" sz="1800">
                <a:effectLst/>
                <a:latin typeface="Calibri" panose="020F0502020204030204" pitchFamily="34" charset="0"/>
                <a:ea typeface="Aptos" panose="020B0004020202020204" pitchFamily="34" charset="0"/>
                <a:cs typeface="Calibri" panose="020F0502020204030204" pitchFamily="34" charset="0"/>
              </a:rPr>
              <a:t>(</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    or    </a:t>
            </a:r>
            <a:r>
              <a:rPr lang="en-IN" sz="1800" err="1">
                <a:effectLst/>
                <a:latin typeface="Calibri" panose="020F0502020204030204" pitchFamily="34" charset="0"/>
                <a:ea typeface="Aptos" panose="020B0004020202020204" pitchFamily="34" charset="0"/>
                <a:cs typeface="Calibri" panose="020F0502020204030204" pitchFamily="34" charset="0"/>
              </a:rPr>
              <a:t>test.afterAll</a:t>
            </a:r>
            <a:r>
              <a:rPr lang="en-IN" sz="1800">
                <a:effectLst/>
                <a:latin typeface="Calibri" panose="020F0502020204030204" pitchFamily="34" charset="0"/>
                <a:ea typeface="Aptos" panose="020B0004020202020204" pitchFamily="34" charset="0"/>
                <a:cs typeface="Calibri" panose="020F0502020204030204" pitchFamily="34" charset="0"/>
              </a:rPr>
              <a:t>(title, </a:t>
            </a:r>
            <a:r>
              <a:rPr lang="en-IN" sz="1800" err="1">
                <a:effectLst/>
                <a:latin typeface="Calibri" panose="020F0502020204030204" pitchFamily="34" charset="0"/>
                <a:ea typeface="Aptos" panose="020B0004020202020204" pitchFamily="34" charset="0"/>
                <a:cs typeface="Calibri" panose="020F0502020204030204" pitchFamily="34" charset="0"/>
              </a:rPr>
              <a:t>hookFunction</a:t>
            </a:r>
            <a:r>
              <a:rPr lang="en-IN" sz="1800">
                <a:effectLst/>
                <a:latin typeface="Calibri" panose="020F0502020204030204" pitchFamily="34" charset="0"/>
                <a:ea typeface="Aptos" panose="020B0004020202020204" pitchFamily="34" charset="0"/>
                <a:cs typeface="Calibri" panose="020F050202020403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err="1">
                <a:effectLst/>
                <a:latin typeface="Calibri" panose="020F0502020204030204" pitchFamily="34" charset="0"/>
                <a:ea typeface="Aptos" panose="020B0004020202020204" pitchFamily="34" charset="0"/>
                <a:cs typeface="Calibri" panose="020F0502020204030204" pitchFamily="34" charset="0"/>
              </a:rPr>
              <a:t>afterAll</a:t>
            </a:r>
            <a:r>
              <a:rPr lang="en-IN" sz="1800">
                <a:effectLst/>
                <a:latin typeface="Calibri" panose="020F0502020204030204" pitchFamily="34" charset="0"/>
                <a:ea typeface="Aptos" panose="020B0004020202020204" pitchFamily="34" charset="0"/>
                <a:cs typeface="Calibri" panose="020F0502020204030204" pitchFamily="34" charset="0"/>
              </a:rPr>
              <a:t> hook is executed once per worker after all tests.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 the scope of a test file, runs after all tests in the file.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When called inside a </a:t>
            </a:r>
            <a:r>
              <a:rPr lang="en-IN" sz="1800" err="1">
                <a:effectLst/>
                <a:latin typeface="Calibri" panose="020F0502020204030204" pitchFamily="34" charset="0"/>
                <a:ea typeface="Aptos" panose="020B0004020202020204" pitchFamily="34" charset="0"/>
                <a:cs typeface="Calibri" panose="020F0502020204030204" pitchFamily="34" charset="0"/>
              </a:rPr>
              <a:t>test.describe</a:t>
            </a:r>
            <a:r>
              <a:rPr lang="en-IN" sz="1800">
                <a:effectLst/>
                <a:latin typeface="Calibri" panose="020F0502020204030204" pitchFamily="34" charset="0"/>
                <a:ea typeface="Aptos" panose="020B0004020202020204" pitchFamily="34" charset="0"/>
                <a:cs typeface="Calibri" panose="020F0502020204030204" pitchFamily="34" charset="0"/>
              </a:rPr>
              <a:t>() group, runs after all tests in the group.</a:t>
            </a:r>
          </a:p>
          <a:p>
            <a:pPr marL="342900" lvl="0" indent="-342900">
              <a:lnSpc>
                <a:spcPct val="107000"/>
              </a:lnSpc>
              <a:spcAft>
                <a:spcPts val="800"/>
              </a:spcAft>
              <a:buSzPts val="1000"/>
              <a:buFont typeface="Symbol" panose="05050102010706020507" pitchFamily="18" charset="2"/>
              <a:buChar char=""/>
              <a:tabLst>
                <a:tab pos="457200" algn="l"/>
              </a:tabLst>
            </a:pPr>
            <a:r>
              <a:rPr lang="en-IN" sz="1800">
                <a:effectLst/>
                <a:latin typeface="Calibri" panose="020F0502020204030204" pitchFamily="34" charset="0"/>
                <a:ea typeface="Aptos" panose="020B0004020202020204" pitchFamily="34" charset="0"/>
                <a:cs typeface="Calibri" panose="020F0502020204030204" pitchFamily="34" charset="0"/>
              </a:rPr>
              <a:t>If multiple </a:t>
            </a:r>
            <a:r>
              <a:rPr lang="en-IN" sz="1800" err="1">
                <a:effectLst/>
                <a:latin typeface="Calibri" panose="020F0502020204030204" pitchFamily="34" charset="0"/>
                <a:ea typeface="Aptos" panose="020B0004020202020204" pitchFamily="34" charset="0"/>
                <a:cs typeface="Calibri" panose="020F0502020204030204" pitchFamily="34" charset="0"/>
              </a:rPr>
              <a:t>afterAll</a:t>
            </a:r>
            <a:r>
              <a:rPr lang="en-IN" sz="1800">
                <a:effectLst/>
                <a:latin typeface="Calibri" panose="020F0502020204030204" pitchFamily="34" charset="0"/>
                <a:ea typeface="Aptos" panose="020B0004020202020204" pitchFamily="34" charset="0"/>
                <a:cs typeface="Calibri" panose="020F0502020204030204" pitchFamily="34" charset="0"/>
              </a:rPr>
              <a:t> hooks are added, they will run in the order of their registration.</a:t>
            </a:r>
          </a:p>
          <a:p>
            <a:endParaRPr lang="en-IN">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860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t>Agenda</a:t>
            </a:r>
          </a:p>
        </p:txBody>
      </p:sp>
      <p:sp>
        <p:nvSpPr>
          <p:cNvPr id="3" name="TextBox 2">
            <a:extLst>
              <a:ext uri="{FF2B5EF4-FFF2-40B4-BE49-F238E27FC236}">
                <a16:creationId xmlns:a16="http://schemas.microsoft.com/office/drawing/2014/main" id="{AFCB89A8-F11C-4793-8C30-2A330A31F878}"/>
              </a:ext>
            </a:extLst>
          </p:cNvPr>
          <p:cNvSpPr txBox="1"/>
          <p:nvPr/>
        </p:nvSpPr>
        <p:spPr>
          <a:xfrm>
            <a:off x="760412" y="635028"/>
            <a:ext cx="9754366" cy="5957272"/>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Playwright Introduction</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Playwright Installation</a:t>
            </a:r>
          </a:p>
          <a:p>
            <a:pPr marL="342900" indent="-342900">
              <a:lnSpc>
                <a:spcPct val="150000"/>
              </a:lnSpc>
              <a:buFont typeface="Wingdings" panose="05000000000000000000" pitchFamily="2" charset="2"/>
              <a:buChar char="q"/>
            </a:pPr>
            <a:r>
              <a:rPr lang="en-IN" b="1" i="0">
                <a:solidFill>
                  <a:schemeClr val="tx1">
                    <a:lumMod val="75000"/>
                  </a:schemeClr>
                </a:solidFill>
                <a:effectLst/>
                <a:latin typeface="Calibri" panose="020F0502020204030204" pitchFamily="34" charset="0"/>
                <a:cs typeface="Calibri" panose="020F0502020204030204" pitchFamily="34" charset="0"/>
              </a:rPr>
              <a:t>What is TypeScript?</a:t>
            </a:r>
          </a:p>
          <a:p>
            <a:pPr marL="342900" indent="-342900">
              <a:lnSpc>
                <a:spcPct val="150000"/>
              </a:lnSpc>
              <a:buFont typeface="Wingdings" panose="05000000000000000000" pitchFamily="2" charset="2"/>
              <a:buChar char="q"/>
            </a:pPr>
            <a:r>
              <a:rPr lang="en-IN" b="1">
                <a:solidFill>
                  <a:schemeClr val="tx1">
                    <a:lumMod val="75000"/>
                  </a:schemeClr>
                </a:solidFill>
                <a:latin typeface="Calibri" panose="020F0502020204030204" pitchFamily="34" charset="0"/>
                <a:cs typeface="Calibri" panose="020F0502020204030204" pitchFamily="34" charset="0"/>
              </a:rPr>
              <a:t>Use chrome instead of chromium</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await / async in Java Script / Type Script</a:t>
            </a:r>
          </a:p>
          <a:p>
            <a:pPr marL="342900" indent="-342900">
              <a:lnSpc>
                <a:spcPct val="150000"/>
              </a:lnSpc>
              <a:buFont typeface="Wingdings" panose="05000000000000000000" pitchFamily="2" charset="2"/>
              <a:buChar char="q"/>
            </a:pPr>
            <a:r>
              <a:rPr lang="en-IN" b="1">
                <a:solidFill>
                  <a:schemeClr val="tx1">
                    <a:lumMod val="75000"/>
                  </a:schemeClr>
                </a:solidFill>
                <a:latin typeface="Calibri" panose="020F0502020204030204" pitchFamily="34" charset="0"/>
                <a:cs typeface="Calibri" panose="020F0502020204030204" pitchFamily="34" charset="0"/>
              </a:rPr>
              <a:t>Playwright </a:t>
            </a:r>
            <a:r>
              <a:rPr lang="en-IN" b="1" i="0">
                <a:solidFill>
                  <a:schemeClr val="tx1">
                    <a:lumMod val="75000"/>
                  </a:schemeClr>
                </a:solidFill>
                <a:effectLst/>
                <a:latin typeface="Calibri" panose="020F0502020204030204" pitchFamily="34" charset="0"/>
                <a:cs typeface="Calibri" panose="020F0502020204030204" pitchFamily="34" charset="0"/>
              </a:rPr>
              <a:t>Fixtures</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Locator Method using Selectors (</a:t>
            </a:r>
            <a:r>
              <a:rPr lang="en-IN" b="1" err="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Xpath</a:t>
            </a: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 CSS Selector, Text, Id)</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Locator Method usage with Optional Argument in Playwright</a:t>
            </a:r>
          </a:p>
          <a:p>
            <a:pPr marL="342900" indent="-342900">
              <a:lnSpc>
                <a:spcPct val="150000"/>
              </a:lnSpc>
              <a:buFont typeface="Wingdings" panose="05000000000000000000" pitchFamily="2" charset="2"/>
              <a:buChar char="q"/>
            </a:pPr>
            <a:r>
              <a:rPr lang="en-IN" b="1" err="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getBy</a:t>
            </a: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 methods in Playwright</a:t>
            </a:r>
          </a:p>
          <a:p>
            <a:pPr marL="342900" indent="-342900">
              <a:lnSpc>
                <a:spcPct val="150000"/>
              </a:lnSpc>
              <a:buFont typeface="Wingdings" panose="05000000000000000000" pitchFamily="2" charset="2"/>
              <a:buChar char="q"/>
            </a:pPr>
            <a:endParaRPr lang="en-US" sz="2000" b="1">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endParaRPr lang="en-IN" sz="2000" b="1">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2139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a:bodyPr>
          <a:lstStyle/>
          <a:p>
            <a:r>
              <a:rPr lang="en-IN" b="1">
                <a:effectLst/>
                <a:latin typeface="Calibri" panose="020F0502020204030204" pitchFamily="34" charset="0"/>
                <a:ea typeface="Aptos" panose="020B0004020202020204" pitchFamily="34" charset="0"/>
                <a:cs typeface="Calibri" panose="020F0502020204030204" pitchFamily="34" charset="0"/>
              </a:rPr>
              <a:t>fill, </a:t>
            </a:r>
            <a:r>
              <a:rPr lang="en-IN" b="1" err="1">
                <a:effectLst/>
                <a:latin typeface="Calibri" panose="020F0502020204030204" pitchFamily="34" charset="0"/>
                <a:ea typeface="Aptos" panose="020B0004020202020204" pitchFamily="34" charset="0"/>
                <a:cs typeface="Calibri" panose="020F0502020204030204" pitchFamily="34" charset="0"/>
              </a:rPr>
              <a:t>pressSequentially</a:t>
            </a:r>
            <a:r>
              <a:rPr lang="en-IN" b="1">
                <a:effectLst/>
                <a:latin typeface="Calibri" panose="020F0502020204030204" pitchFamily="34" charset="0"/>
                <a:ea typeface="Aptos" panose="020B0004020202020204" pitchFamily="34" charset="0"/>
                <a:cs typeface="Calibri" panose="020F0502020204030204" pitchFamily="34" charset="0"/>
              </a:rPr>
              <a:t> and press methods in Playwright</a:t>
            </a: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797180" y="1067071"/>
            <a:ext cx="10407192" cy="2358915"/>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locator.fill</a:t>
            </a:r>
            <a:r>
              <a:rPr lang="en-IN" sz="1800" b="1">
                <a:effectLst/>
                <a:latin typeface="Calibri" panose="020F0502020204030204" pitchFamily="34" charset="0"/>
                <a:ea typeface="Aptos" panose="020B0004020202020204" pitchFamily="34" charset="0"/>
                <a:cs typeface="Calibri" panose="020F0502020204030204" pitchFamily="34" charset="0"/>
              </a:rPr>
              <a:t>() -</a:t>
            </a:r>
            <a:r>
              <a:rPr lang="en-IN" sz="1800">
                <a:effectLst/>
                <a:latin typeface="Calibri" panose="020F0502020204030204" pitchFamily="34" charset="0"/>
                <a:ea typeface="Aptos" panose="020B0004020202020204" pitchFamily="34" charset="0"/>
                <a:cs typeface="Calibri" panose="020F0502020204030204" pitchFamily="34" charset="0"/>
              </a:rPr>
              <a:t> Using </a:t>
            </a:r>
            <a:r>
              <a:rPr lang="en-IN" sz="1800" err="1">
                <a:effectLst/>
                <a:latin typeface="Calibri" panose="020F0502020204030204" pitchFamily="34" charset="0"/>
                <a:ea typeface="Aptos" panose="020B0004020202020204" pitchFamily="34" charset="0"/>
                <a:cs typeface="Calibri" panose="020F0502020204030204" pitchFamily="34" charset="0"/>
              </a:rPr>
              <a:t>locator.fill</a:t>
            </a:r>
            <a:r>
              <a:rPr lang="en-IN" sz="1800">
                <a:effectLst/>
                <a:latin typeface="Calibri" panose="020F0502020204030204" pitchFamily="34" charset="0"/>
                <a:ea typeface="Aptos" panose="020B0004020202020204" pitchFamily="34" charset="0"/>
                <a:cs typeface="Calibri" panose="020F0502020204030204" pitchFamily="34" charset="0"/>
              </a:rPr>
              <a:t>() is the easiest way to fill out the form fields. It focuses the element and triggers an input event with the entered text. It works for &lt;input&gt;, &lt;</a:t>
            </a:r>
            <a:r>
              <a:rPr lang="en-IN" sz="1800" err="1">
                <a:effectLst/>
                <a:latin typeface="Calibri" panose="020F0502020204030204" pitchFamily="34" charset="0"/>
                <a:ea typeface="Aptos" panose="020B0004020202020204" pitchFamily="34" charset="0"/>
                <a:cs typeface="Calibri" panose="020F0502020204030204" pitchFamily="34" charset="0"/>
              </a:rPr>
              <a:t>textarea</a:t>
            </a:r>
            <a:r>
              <a:rPr lang="en-IN" sz="1800">
                <a:effectLst/>
                <a:latin typeface="Calibri" panose="020F0502020204030204" pitchFamily="34" charset="0"/>
                <a:ea typeface="Aptos" panose="020B0004020202020204" pitchFamily="34" charset="0"/>
                <a:cs typeface="Calibri" panose="020F0502020204030204" pitchFamily="34" charset="0"/>
              </a:rPr>
              <a:t>&gt; and [</a:t>
            </a:r>
            <a:r>
              <a:rPr lang="en-IN" sz="1800" err="1">
                <a:effectLst/>
                <a:latin typeface="Calibri" panose="020F0502020204030204" pitchFamily="34" charset="0"/>
                <a:ea typeface="Aptos" panose="020B0004020202020204" pitchFamily="34" charset="0"/>
                <a:cs typeface="Calibri" panose="020F0502020204030204" pitchFamily="34" charset="0"/>
              </a:rPr>
              <a:t>contenteditable</a:t>
            </a:r>
            <a:r>
              <a:rPr lang="en-IN" sz="1800">
                <a:effectLst/>
                <a:latin typeface="Calibri" panose="020F0502020204030204" pitchFamily="34" charset="0"/>
                <a:ea typeface="Aptos" panose="020B0004020202020204" pitchFamily="34" charset="0"/>
                <a:cs typeface="Calibri" panose="020F0502020204030204" pitchFamily="34" charset="0"/>
              </a:rPr>
              <a:t>] elements.</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locator.pressSequentially</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 The </a:t>
            </a:r>
            <a:r>
              <a:rPr lang="en-IN" sz="1800" err="1">
                <a:effectLst/>
                <a:latin typeface="Calibri" panose="020F0502020204030204" pitchFamily="34" charset="0"/>
                <a:ea typeface="Aptos" panose="020B0004020202020204" pitchFamily="34" charset="0"/>
                <a:cs typeface="Calibri" panose="020F0502020204030204" pitchFamily="34" charset="0"/>
              </a:rPr>
              <a:t>locator.pressSequentially</a:t>
            </a:r>
            <a:r>
              <a:rPr lang="en-IN" sz="1800">
                <a:effectLst/>
                <a:latin typeface="Calibri" panose="020F0502020204030204" pitchFamily="34" charset="0"/>
                <a:ea typeface="Aptos" panose="020B0004020202020204" pitchFamily="34" charset="0"/>
                <a:cs typeface="Calibri" panose="020F0502020204030204" pitchFamily="34" charset="0"/>
              </a:rPr>
              <a:t>() Type into the field character by character, as if it was a user with a real keyboard.</a:t>
            </a:r>
          </a:p>
          <a:p>
            <a:pPr marL="285750" indent="-285750">
              <a:lnSpc>
                <a:spcPct val="107000"/>
              </a:lnSpc>
              <a:spcAft>
                <a:spcPts val="800"/>
              </a:spcAft>
              <a:buFont typeface="Wingdings" panose="05000000000000000000" pitchFamily="2" charset="2"/>
              <a:buChar char="q"/>
            </a:pPr>
            <a:r>
              <a:rPr lang="en-IN" sz="1800" b="1" err="1">
                <a:effectLst/>
                <a:latin typeface="Calibri" panose="020F0502020204030204" pitchFamily="34" charset="0"/>
                <a:ea typeface="Aptos" panose="020B0004020202020204" pitchFamily="34" charset="0"/>
                <a:cs typeface="Calibri" panose="020F0502020204030204" pitchFamily="34" charset="0"/>
              </a:rPr>
              <a:t>locator.press</a:t>
            </a:r>
            <a:r>
              <a:rPr lang="en-IN" sz="1800" b="1">
                <a:effectLst/>
                <a:latin typeface="Calibri" panose="020F0502020204030204" pitchFamily="34" charset="0"/>
                <a:ea typeface="Aptos" panose="020B0004020202020204" pitchFamily="34" charset="0"/>
                <a:cs typeface="Calibri" panose="020F0502020204030204" pitchFamily="34" charset="0"/>
              </a:rPr>
              <a:t>()</a:t>
            </a:r>
            <a:r>
              <a:rPr lang="en-IN" sz="1800">
                <a:effectLst/>
                <a:latin typeface="Calibri" panose="020F0502020204030204" pitchFamily="34" charset="0"/>
                <a:ea typeface="Aptos" panose="020B0004020202020204" pitchFamily="34" charset="0"/>
                <a:cs typeface="Calibri" panose="020F0502020204030204" pitchFamily="34" charset="0"/>
              </a:rPr>
              <a:t> -The  </a:t>
            </a:r>
            <a:r>
              <a:rPr lang="en-IN" sz="1800" err="1">
                <a:effectLst/>
                <a:latin typeface="Calibri" panose="020F0502020204030204" pitchFamily="34" charset="0"/>
                <a:ea typeface="Aptos" panose="020B0004020202020204" pitchFamily="34" charset="0"/>
                <a:cs typeface="Calibri" panose="020F0502020204030204" pitchFamily="34" charset="0"/>
              </a:rPr>
              <a:t>locator.press</a:t>
            </a:r>
            <a:r>
              <a:rPr lang="en-IN" sz="1800">
                <a:effectLst/>
                <a:latin typeface="Calibri" panose="020F0502020204030204" pitchFamily="34" charset="0"/>
                <a:ea typeface="Aptos" panose="020B0004020202020204" pitchFamily="34" charset="0"/>
                <a:cs typeface="Calibri" panose="020F0502020204030204" pitchFamily="34" charset="0"/>
              </a:rPr>
              <a:t>()The method focuses the selected element and produces a single keystroke. It accepts the logical key names.</a:t>
            </a:r>
          </a:p>
        </p:txBody>
      </p:sp>
      <p:pic>
        <p:nvPicPr>
          <p:cNvPr id="4" name="Picture 3">
            <a:extLst>
              <a:ext uri="{FF2B5EF4-FFF2-40B4-BE49-F238E27FC236}">
                <a16:creationId xmlns:a16="http://schemas.microsoft.com/office/drawing/2014/main" id="{AC824225-BF43-378B-F874-D1EEDA0FED09}"/>
              </a:ext>
            </a:extLst>
          </p:cNvPr>
          <p:cNvPicPr>
            <a:picLocks noChangeAspect="1"/>
          </p:cNvPicPr>
          <p:nvPr/>
        </p:nvPicPr>
        <p:blipFill>
          <a:blip r:embed="rId2"/>
          <a:stretch>
            <a:fillRect/>
          </a:stretch>
        </p:blipFill>
        <p:spPr>
          <a:xfrm>
            <a:off x="6094412" y="3295853"/>
            <a:ext cx="5653209" cy="1653832"/>
          </a:xfrm>
          <a:prstGeom prst="rect">
            <a:avLst/>
          </a:prstGeom>
        </p:spPr>
      </p:pic>
      <p:pic>
        <p:nvPicPr>
          <p:cNvPr id="8" name="Picture 7">
            <a:extLst>
              <a:ext uri="{FF2B5EF4-FFF2-40B4-BE49-F238E27FC236}">
                <a16:creationId xmlns:a16="http://schemas.microsoft.com/office/drawing/2014/main" id="{81B1210B-E2F1-05E2-0765-AE9AB2E2CE40}"/>
              </a:ext>
            </a:extLst>
          </p:cNvPr>
          <p:cNvPicPr>
            <a:picLocks noChangeAspect="1"/>
          </p:cNvPicPr>
          <p:nvPr/>
        </p:nvPicPr>
        <p:blipFill>
          <a:blip r:embed="rId3"/>
          <a:stretch>
            <a:fillRect/>
          </a:stretch>
        </p:blipFill>
        <p:spPr>
          <a:xfrm>
            <a:off x="137740" y="5029203"/>
            <a:ext cx="8783276" cy="1297171"/>
          </a:xfrm>
          <a:prstGeom prst="rect">
            <a:avLst/>
          </a:prstGeom>
        </p:spPr>
      </p:pic>
    </p:spTree>
    <p:extLst>
      <p:ext uri="{BB962C8B-B14F-4D97-AF65-F5344CB8AC3E}">
        <p14:creationId xmlns:p14="http://schemas.microsoft.com/office/powerpoint/2010/main" val="320990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10727954" cy="625475"/>
          </a:xfrm>
        </p:spPr>
        <p:txBody>
          <a:bodyPr>
            <a:noAutofit/>
          </a:bodyPr>
          <a:lstStyle/>
          <a:p>
            <a:r>
              <a:rPr lang="en-IN" b="1">
                <a:effectLst/>
                <a:latin typeface="Calibri" panose="020F0502020204030204" pitchFamily="34" charset="0"/>
                <a:ea typeface="Aptos" panose="020B0004020202020204" pitchFamily="34" charset="0"/>
                <a:cs typeface="Calibri" panose="020F0502020204030204" pitchFamily="34" charset="0"/>
              </a:rPr>
              <a:t>Click, Double Click, Right Click, and Programmatic Click in Playwright</a:t>
            </a: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90816" y="1287887"/>
            <a:ext cx="6033966" cy="5284524"/>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q"/>
            </a:pPr>
            <a:r>
              <a:rPr lang="en-IN" sz="1800" b="1">
                <a:effectLst/>
                <a:latin typeface="Aptos" panose="020B0004020202020204" pitchFamily="34" charset="0"/>
                <a:ea typeface="Aptos" panose="020B0004020202020204" pitchFamily="34" charset="0"/>
                <a:cs typeface="Times New Roman" panose="02020603050405020304" pitchFamily="18" charset="0"/>
              </a:rPr>
              <a:t>Click </a:t>
            </a:r>
            <a:r>
              <a:rPr lang="en-IN" sz="1800">
                <a:effectLst/>
                <a:latin typeface="Aptos" panose="020B0004020202020204" pitchFamily="34" charset="0"/>
                <a:ea typeface="Aptos" panose="020B0004020202020204" pitchFamily="34" charset="0"/>
                <a:cs typeface="Times New Roman" panose="02020603050405020304" pitchFamily="18" charset="0"/>
              </a:rPr>
              <a:t>- click() method  performs a simple human click on an element. -</a:t>
            </a:r>
          </a:p>
          <a:p>
            <a:pPr>
              <a:lnSpc>
                <a:spcPct val="107000"/>
              </a:lnSpc>
              <a:spcAft>
                <a:spcPts val="800"/>
              </a:spcAft>
            </a:pP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Syntax - </a:t>
            </a:r>
            <a:r>
              <a:rPr lang="en-IN" sz="180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locator.click</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q"/>
            </a:pPr>
            <a:r>
              <a:rPr lang="en-IN" sz="1800" b="1">
                <a:effectLst/>
                <a:latin typeface="Aptos" panose="020B0004020202020204" pitchFamily="34" charset="0"/>
                <a:ea typeface="Aptos" panose="020B0004020202020204" pitchFamily="34" charset="0"/>
                <a:cs typeface="Times New Roman" panose="02020603050405020304" pitchFamily="18" charset="0"/>
              </a:rPr>
              <a:t>Double Click</a:t>
            </a:r>
            <a:r>
              <a:rPr lang="en-IN" sz="1800">
                <a:effectLst/>
                <a:latin typeface="Aptos" panose="020B0004020202020204" pitchFamily="34" charset="0"/>
                <a:ea typeface="Aptos" panose="020B0004020202020204" pitchFamily="34" charset="0"/>
                <a:cs typeface="Times New Roman" panose="02020603050405020304" pitchFamily="18" charset="0"/>
              </a:rPr>
              <a:t> - </a:t>
            </a:r>
            <a:r>
              <a:rPr lang="en-IN" sz="1800" err="1">
                <a:effectLst/>
                <a:latin typeface="Aptos" panose="020B0004020202020204" pitchFamily="34" charset="0"/>
                <a:ea typeface="Aptos" panose="020B0004020202020204" pitchFamily="34" charset="0"/>
                <a:cs typeface="Times New Roman" panose="02020603050405020304" pitchFamily="18" charset="0"/>
              </a:rPr>
              <a:t>dblclick</a:t>
            </a:r>
            <a:r>
              <a:rPr lang="en-IN" sz="1800">
                <a:effectLst/>
                <a:latin typeface="Aptos" panose="020B0004020202020204" pitchFamily="34" charset="0"/>
                <a:ea typeface="Aptos" panose="020B0004020202020204" pitchFamily="34" charset="0"/>
                <a:cs typeface="Times New Roman" panose="02020603050405020304" pitchFamily="18" charset="0"/>
              </a:rPr>
              <a:t>() method performs a simple double click on an element. -  </a:t>
            </a:r>
          </a:p>
          <a:p>
            <a:pPr>
              <a:lnSpc>
                <a:spcPct val="107000"/>
              </a:lnSpc>
              <a:spcAft>
                <a:spcPts val="800"/>
              </a:spcAft>
            </a:pP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Syntax - </a:t>
            </a:r>
            <a:r>
              <a:rPr lang="en-IN" sz="180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locator.dblclick</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q"/>
            </a:pPr>
            <a:r>
              <a:rPr lang="en-IN" sz="1800" b="1">
                <a:effectLst/>
                <a:latin typeface="Aptos" panose="020B0004020202020204" pitchFamily="34" charset="0"/>
                <a:ea typeface="Aptos" panose="020B0004020202020204" pitchFamily="34" charset="0"/>
                <a:cs typeface="Times New Roman" panose="02020603050405020304" pitchFamily="18" charset="0"/>
              </a:rPr>
              <a:t>Right Click / Context click</a:t>
            </a:r>
            <a:r>
              <a:rPr lang="en-IN" sz="1800">
                <a:effectLst/>
                <a:latin typeface="Aptos" panose="020B0004020202020204" pitchFamily="34" charset="0"/>
                <a:ea typeface="Aptos" panose="020B0004020202020204" pitchFamily="34" charset="0"/>
                <a:cs typeface="Times New Roman" panose="02020603050405020304" pitchFamily="18" charset="0"/>
              </a:rPr>
              <a:t> -  click({</a:t>
            </a:r>
            <a:r>
              <a:rPr lang="en-IN" sz="1800" err="1">
                <a:effectLst/>
                <a:latin typeface="Aptos" panose="020B0004020202020204" pitchFamily="34" charset="0"/>
                <a:ea typeface="Aptos" panose="020B0004020202020204" pitchFamily="34" charset="0"/>
                <a:cs typeface="Times New Roman" panose="02020603050405020304" pitchFamily="18" charset="0"/>
              </a:rPr>
              <a:t>button:’right</a:t>
            </a:r>
            <a:r>
              <a:rPr lang="en-IN" sz="1800">
                <a:effectLst/>
                <a:latin typeface="Aptos" panose="020B0004020202020204" pitchFamily="34" charset="0"/>
                <a:ea typeface="Aptos" panose="020B0004020202020204" pitchFamily="34" charset="0"/>
                <a:cs typeface="Times New Roman" panose="02020603050405020304" pitchFamily="18" charset="0"/>
              </a:rPr>
              <a:t>’}) method performs a simple right click.</a:t>
            </a:r>
          </a:p>
          <a:p>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Syntax - </a:t>
            </a:r>
            <a:r>
              <a:rPr lang="en-IN" sz="180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locator.click</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a:t>
            </a:r>
            <a:r>
              <a:rPr lang="en-IN" sz="180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button:’right</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a:t>
            </a:r>
          </a:p>
          <a:p>
            <a:pPr marL="285750" indent="-285750">
              <a:buFont typeface="Wingdings" panose="05000000000000000000" pitchFamily="2" charset="2"/>
              <a:buChar char="q"/>
            </a:pPr>
            <a:r>
              <a:rPr lang="en-IN" sz="1800" b="1">
                <a:effectLst/>
                <a:latin typeface="Aptos" panose="020B0004020202020204" pitchFamily="34" charset="0"/>
                <a:ea typeface="Aptos" panose="020B0004020202020204" pitchFamily="34" charset="0"/>
                <a:cs typeface="Times New Roman" panose="02020603050405020304" pitchFamily="18" charset="0"/>
              </a:rPr>
              <a:t>Programmatic click - </a:t>
            </a:r>
            <a:r>
              <a:rPr lang="en-IN" sz="1800">
                <a:effectLst/>
                <a:latin typeface="Aptos" panose="020B0004020202020204" pitchFamily="34" charset="0"/>
                <a:ea typeface="Aptos" panose="020B0004020202020204" pitchFamily="34" charset="0"/>
                <a:cs typeface="Times New Roman" panose="02020603050405020304" pitchFamily="18" charset="0"/>
              </a:rPr>
              <a:t>If you are not interested in testing your app under the real conditions and want to simulate the click by any means possible, you can trigger the </a:t>
            </a:r>
            <a:r>
              <a:rPr lang="en-IN" sz="1800" u="sng" err="1">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2"/>
              </a:rPr>
              <a:t>HTMLElement.click</a:t>
            </a:r>
            <a:r>
              <a:rPr lang="en-IN" sz="1800" u="sng">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2"/>
              </a:rPr>
              <a:t>()</a:t>
            </a:r>
            <a:r>
              <a:rPr lang="en-IN" sz="1800">
                <a:effectLst/>
                <a:latin typeface="Aptos" panose="020B0004020202020204" pitchFamily="34" charset="0"/>
                <a:ea typeface="Aptos" panose="020B0004020202020204" pitchFamily="34" charset="0"/>
                <a:cs typeface="Times New Roman" panose="02020603050405020304" pitchFamily="18" charset="0"/>
              </a:rPr>
              <a:t> behaviour via simply dispatching a click event on the element.</a:t>
            </a:r>
          </a:p>
          <a:p>
            <a:r>
              <a:rPr lang="en-IN" sz="1800">
                <a:solidFill>
                  <a:srgbClr val="7030A0"/>
                </a:solidFill>
                <a:latin typeface="Aptos" panose="020B0004020202020204" pitchFamily="34" charset="0"/>
                <a:ea typeface="Aptos" panose="020B0004020202020204" pitchFamily="34" charset="0"/>
                <a:cs typeface="Times New Roman" panose="02020603050405020304" pitchFamily="18" charset="0"/>
              </a:rPr>
              <a:t>Syntax - </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n-IN" sz="180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locator.dispatchEvent</a:t>
            </a:r>
            <a:r>
              <a:rPr lang="en-IN" sz="1800">
                <a:solidFill>
                  <a:srgbClr val="7030A0"/>
                </a:solidFill>
                <a:effectLst/>
                <a:latin typeface="Aptos" panose="020B0004020202020204" pitchFamily="34" charset="0"/>
                <a:ea typeface="Aptos" panose="020B0004020202020204" pitchFamily="34" charset="0"/>
                <a:cs typeface="Times New Roman" panose="02020603050405020304" pitchFamily="18" charset="0"/>
              </a:rPr>
              <a:t>(‘click’)</a:t>
            </a:r>
          </a:p>
          <a:p>
            <a:endParaRPr lang="en-IN"/>
          </a:p>
        </p:txBody>
      </p:sp>
      <p:pic>
        <p:nvPicPr>
          <p:cNvPr id="4" name="Picture 3">
            <a:extLst>
              <a:ext uri="{FF2B5EF4-FFF2-40B4-BE49-F238E27FC236}">
                <a16:creationId xmlns:a16="http://schemas.microsoft.com/office/drawing/2014/main" id="{C405081C-AAA4-B354-202C-6CEEA9DAC779}"/>
              </a:ext>
            </a:extLst>
          </p:cNvPr>
          <p:cNvPicPr>
            <a:picLocks noChangeAspect="1"/>
          </p:cNvPicPr>
          <p:nvPr/>
        </p:nvPicPr>
        <p:blipFill>
          <a:blip r:embed="rId3"/>
          <a:stretch>
            <a:fillRect/>
          </a:stretch>
        </p:blipFill>
        <p:spPr>
          <a:xfrm>
            <a:off x="6924782" y="1077619"/>
            <a:ext cx="5264043" cy="4915678"/>
          </a:xfrm>
          <a:prstGeom prst="rect">
            <a:avLst/>
          </a:prstGeom>
        </p:spPr>
      </p:pic>
    </p:spTree>
    <p:extLst>
      <p:ext uri="{BB962C8B-B14F-4D97-AF65-F5344CB8AC3E}">
        <p14:creationId xmlns:p14="http://schemas.microsoft.com/office/powerpoint/2010/main" val="226401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t>Some Playwright Techniques</a:t>
            </a: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08519" y="1174354"/>
            <a:ext cx="5820881" cy="5016758"/>
          </a:xfrm>
          <a:prstGeom prst="rect">
            <a:avLst/>
          </a:prstGeom>
          <a:noFill/>
        </p:spPr>
        <p:txBody>
          <a:bodyPr wrap="square" rtlCol="0">
            <a:spAutoFit/>
          </a:bodyPr>
          <a:lstStyle/>
          <a:p>
            <a:pPr marL="342900" indent="-342900">
              <a:buFont typeface="Wingdings" panose="05000000000000000000" pitchFamily="2" charset="2"/>
              <a:buChar char="q"/>
            </a:pPr>
            <a:r>
              <a:rPr lang="en-US" sz="1800" err="1">
                <a:latin typeface="Calibri" panose="020F0502020204030204" pitchFamily="34" charset="0"/>
                <a:cs typeface="Calibri" panose="020F0502020204030204" pitchFamily="34" charset="0"/>
              </a:rPr>
              <a:t>TestInfo</a:t>
            </a:r>
            <a:r>
              <a:rPr lang="en-US" sz="1800">
                <a:latin typeface="Calibri" panose="020F0502020204030204" pitchFamily="34" charset="0"/>
                <a:cs typeface="Calibri" panose="020F0502020204030204" pitchFamily="34" charset="0"/>
              </a:rPr>
              <a:t> object - </a:t>
            </a:r>
            <a:r>
              <a:rPr kumimoji="0" lang="en-US" altLang="en-US" sz="1800" b="0" i="0" u="none" strike="noStrike" cap="none" normalizeH="0" baseline="0" err="1">
                <a:ln>
                  <a:noFill/>
                </a:ln>
                <a:solidFill>
                  <a:srgbClr val="1C1E21"/>
                </a:solidFill>
                <a:effectLst/>
                <a:latin typeface="Calibri" panose="020F0502020204030204" pitchFamily="34" charset="0"/>
                <a:cs typeface="Calibri" panose="020F0502020204030204" pitchFamily="34" charset="0"/>
              </a:rPr>
              <a:t>TestInfo</a:t>
            </a:r>
            <a:r>
              <a:rPr kumimoji="0" lang="en-US" altLang="en-US" sz="1800" b="0" i="0" u="none" strike="noStrike" cap="none" normalizeH="0" baseline="0">
                <a:ln>
                  <a:noFill/>
                </a:ln>
                <a:solidFill>
                  <a:srgbClr val="1C1E21"/>
                </a:solidFill>
                <a:effectLst/>
                <a:latin typeface="Calibri" panose="020F0502020204030204" pitchFamily="34" charset="0"/>
                <a:cs typeface="Calibri" panose="020F0502020204030204" pitchFamily="34" charset="0"/>
              </a:rPr>
              <a:t> contains information about currently running test. It is </a:t>
            </a:r>
            <a:r>
              <a:rPr lang="en-IN" altLang="en-US" sz="1800">
                <a:solidFill>
                  <a:srgbClr val="1C1E21"/>
                </a:solidFill>
                <a:latin typeface="Calibri" panose="020F0502020204030204" pitchFamily="34" charset="0"/>
                <a:cs typeface="Calibri" panose="020F0502020204030204" pitchFamily="34" charset="0"/>
              </a:rPr>
              <a:t>is available in every Playwright test case as the second argument. </a:t>
            </a:r>
            <a:endParaRPr kumimoji="0" lang="en-US" altLang="en-US" sz="1800" b="0" i="0" u="none" strike="noStrike" cap="none" normalizeH="0" baseline="0">
              <a:ln>
                <a:noFill/>
              </a:ln>
              <a:solidFill>
                <a:srgbClr val="1C1E21"/>
              </a:solidFill>
              <a:effectLst/>
              <a:latin typeface="Calibri" panose="020F0502020204030204" pitchFamily="34" charset="0"/>
              <a:cs typeface="Calibri" panose="020F0502020204030204" pitchFamily="34" charset="0"/>
            </a:endParaRPr>
          </a:p>
          <a:p>
            <a:pPr marL="952310" lvl="1" indent="-342900">
              <a:buFont typeface="Wingdings" panose="05000000000000000000" pitchFamily="2" charset="2"/>
              <a:buChar char="Ø"/>
            </a:pPr>
            <a:r>
              <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It is available to all test functions and hooks.</a:t>
            </a:r>
          </a:p>
          <a:p>
            <a:pPr marL="952310" lvl="1" indent="-342900">
              <a:buFont typeface="Wingdings" panose="05000000000000000000" pitchFamily="2" charset="2"/>
              <a:buChar char="Ø"/>
            </a:pPr>
            <a:r>
              <a:rPr lang="en-IN" sz="1800" b="0" i="0" err="1">
                <a:solidFill>
                  <a:srgbClr val="1C1E21"/>
                </a:solidFill>
                <a:effectLst/>
                <a:latin typeface="Calibri" panose="020F0502020204030204" pitchFamily="34" charset="0"/>
                <a:cs typeface="Calibri" panose="020F0502020204030204" pitchFamily="34" charset="0"/>
              </a:rPr>
              <a:t>TestInfo</a:t>
            </a:r>
            <a:r>
              <a:rPr lang="en-IN" sz="1800" b="0" i="0">
                <a:solidFill>
                  <a:srgbClr val="1C1E21"/>
                </a:solidFill>
                <a:effectLst/>
                <a:latin typeface="Calibri" panose="020F0502020204030204" pitchFamily="34" charset="0"/>
                <a:cs typeface="Calibri" panose="020F0502020204030204" pitchFamily="34" charset="0"/>
              </a:rPr>
              <a:t> provides utilities to control test execution: attach files, update test timeout, determine which test is currently running and whether it was retried, etc.</a:t>
            </a:r>
          </a:p>
          <a:p>
            <a:pPr marL="952310" lvl="1" indent="-342900">
              <a:buFont typeface="Wingdings" panose="05000000000000000000" pitchFamily="2" charset="2"/>
              <a:buChar char="Ø"/>
            </a:pPr>
            <a:endParaRPr lang="en-IN" sz="1800">
              <a:solidFill>
                <a:srgbClr val="1C1E21"/>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1800" err="1">
                <a:solidFill>
                  <a:srgbClr val="1C1E21"/>
                </a:solidFill>
                <a:latin typeface="Calibri" panose="020F0502020204030204" pitchFamily="34" charset="0"/>
                <a:cs typeface="Calibri" panose="020F0502020204030204" pitchFamily="34" charset="0"/>
              </a:rPr>
              <a:t>slowMo</a:t>
            </a:r>
            <a:r>
              <a:rPr lang="en-IN" sz="1800">
                <a:solidFill>
                  <a:srgbClr val="1C1E21"/>
                </a:solidFill>
                <a:latin typeface="Calibri" panose="020F0502020204030204" pitchFamily="34" charset="0"/>
                <a:cs typeface="Calibri" panose="020F0502020204030204" pitchFamily="34" charset="0"/>
              </a:rPr>
              <a:t> - </a:t>
            </a:r>
            <a:r>
              <a:rPr lang="en-IN" sz="1800">
                <a:latin typeface="Calibri" panose="020F0502020204030204" pitchFamily="34" charset="0"/>
                <a:cs typeface="Calibri" panose="020F0502020204030204" pitchFamily="34" charset="0"/>
              </a:rPr>
              <a:t>literally slows down browser interactions.</a:t>
            </a:r>
          </a:p>
          <a:p>
            <a:pPr marL="952310" lvl="1" indent="-342900">
              <a:buFont typeface="Wingdings" panose="05000000000000000000" pitchFamily="2" charset="2"/>
              <a:buChar char="Ø"/>
            </a:pPr>
            <a:r>
              <a:rPr lang="en-IN" sz="1800">
                <a:latin typeface="Calibri" panose="020F0502020204030204" pitchFamily="34" charset="0"/>
                <a:cs typeface="Calibri" panose="020F0502020204030204" pitchFamily="34" charset="0"/>
              </a:rPr>
              <a:t>It is invaluable for debugging, allowing developers to observe the browser’s actions step-by-step.</a:t>
            </a:r>
          </a:p>
          <a:p>
            <a:pPr marL="952310" lvl="1" indent="-342900">
              <a:buFont typeface="Wingdings" panose="05000000000000000000" pitchFamily="2" charset="2"/>
              <a:buChar char="Ø"/>
            </a:pPr>
            <a:r>
              <a:rPr lang="en-IN" sz="1800">
                <a:latin typeface="Calibri" panose="020F0502020204030204" pitchFamily="34" charset="0"/>
                <a:cs typeface="Calibri" panose="020F0502020204030204" pitchFamily="34" charset="0"/>
              </a:rPr>
              <a:t>The delay is applied to actions like clicks, typing, and navigation.</a:t>
            </a:r>
          </a:p>
          <a:p>
            <a:pPr marL="952310" lvl="1" indent="-342900">
              <a:buFont typeface="Wingdings" panose="05000000000000000000" pitchFamily="2" charset="2"/>
              <a:buChar char="Ø"/>
            </a:pPr>
            <a:r>
              <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Apply </a:t>
            </a:r>
            <a:r>
              <a:rPr kumimoji="0" lang="en-US" alt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slowMo</a:t>
            </a:r>
            <a:r>
              <a:rPr kumimoji="0" lang="en-US" alt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when you need to observe the browser's actions in real-time for debugging</a:t>
            </a:r>
            <a:endParaRPr lang="en-IN" sz="1800">
              <a:latin typeface="Calibri" panose="020F0502020204030204" pitchFamily="34" charset="0"/>
              <a:cs typeface="Calibri" panose="020F0502020204030204" pitchFamily="34" charset="0"/>
            </a:endParaRPr>
          </a:p>
          <a:p>
            <a:pPr marL="952310" lvl="1" indent="-342900">
              <a:buFont typeface="Wingdings" panose="05000000000000000000" pitchFamily="2" charset="2"/>
              <a:buChar char="Ø"/>
            </a:pPr>
            <a:endParaRPr lang="en-IN" sz="1400"/>
          </a:p>
          <a:p>
            <a:pPr marL="952310" lvl="1" indent="-342900">
              <a:buFont typeface="Wingdings" panose="05000000000000000000" pitchFamily="2" charset="2"/>
              <a:buChar char="Ø"/>
            </a:pPr>
            <a:endParaRPr lang="en-IN" sz="1800" b="0" i="0">
              <a:solidFill>
                <a:srgbClr val="1C1E21"/>
              </a:solidFill>
              <a:effectLst/>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0D08E69-C000-FCD0-7968-748A229A6F6C}"/>
              </a:ext>
            </a:extLst>
          </p:cNvPr>
          <p:cNvPicPr>
            <a:picLocks noChangeAspect="1"/>
          </p:cNvPicPr>
          <p:nvPr/>
        </p:nvPicPr>
        <p:blipFill>
          <a:blip r:embed="rId2"/>
          <a:stretch>
            <a:fillRect/>
          </a:stretch>
        </p:blipFill>
        <p:spPr>
          <a:xfrm>
            <a:off x="6818243" y="1247909"/>
            <a:ext cx="5358790" cy="2340622"/>
          </a:xfrm>
          <a:prstGeom prst="rect">
            <a:avLst/>
          </a:prstGeom>
        </p:spPr>
      </p:pic>
      <p:pic>
        <p:nvPicPr>
          <p:cNvPr id="9" name="Picture 8">
            <a:extLst>
              <a:ext uri="{FF2B5EF4-FFF2-40B4-BE49-F238E27FC236}">
                <a16:creationId xmlns:a16="http://schemas.microsoft.com/office/drawing/2014/main" id="{1775711E-572A-C482-1C8D-24C6E340052E}"/>
              </a:ext>
            </a:extLst>
          </p:cNvPr>
          <p:cNvPicPr>
            <a:picLocks noChangeAspect="1"/>
          </p:cNvPicPr>
          <p:nvPr/>
        </p:nvPicPr>
        <p:blipFill>
          <a:blip r:embed="rId3"/>
          <a:stretch>
            <a:fillRect/>
          </a:stretch>
        </p:blipFill>
        <p:spPr>
          <a:xfrm>
            <a:off x="6899512" y="3759677"/>
            <a:ext cx="5289313" cy="2094471"/>
          </a:xfrm>
          <a:prstGeom prst="rect">
            <a:avLst/>
          </a:prstGeom>
        </p:spPr>
      </p:pic>
    </p:spTree>
    <p:extLst>
      <p:ext uri="{BB962C8B-B14F-4D97-AF65-F5344CB8AC3E}">
        <p14:creationId xmlns:p14="http://schemas.microsoft.com/office/powerpoint/2010/main" val="1815517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6554" y="1648496"/>
            <a:ext cx="4494727" cy="584775"/>
          </a:xfrm>
          <a:prstGeom prst="rect">
            <a:avLst/>
          </a:prstGeom>
          <a:noFill/>
        </p:spPr>
        <p:txBody>
          <a:bodyPr wrap="square" rtlCol="0">
            <a:spAutoFit/>
          </a:bodyPr>
          <a:lstStyle/>
          <a:p>
            <a:r>
              <a:rPr lang="en-IN" sz="3200" b="1">
                <a:solidFill>
                  <a:srgbClr val="005BA1"/>
                </a:solidFill>
                <a:latin typeface="+mj-lt"/>
              </a:rPr>
              <a:t>Thank you!</a:t>
            </a:r>
          </a:p>
        </p:txBody>
      </p:sp>
    </p:spTree>
    <p:extLst>
      <p:ext uri="{BB962C8B-B14F-4D97-AF65-F5344CB8AC3E}">
        <p14:creationId xmlns:p14="http://schemas.microsoft.com/office/powerpoint/2010/main" val="2599059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t>Agenda</a:t>
            </a:r>
          </a:p>
        </p:txBody>
      </p:sp>
      <p:sp>
        <p:nvSpPr>
          <p:cNvPr id="3" name="TextBox 2">
            <a:extLst>
              <a:ext uri="{FF2B5EF4-FFF2-40B4-BE49-F238E27FC236}">
                <a16:creationId xmlns:a16="http://schemas.microsoft.com/office/drawing/2014/main" id="{AFCB89A8-F11C-4793-8C30-2A330A31F878}"/>
              </a:ext>
            </a:extLst>
          </p:cNvPr>
          <p:cNvSpPr txBox="1"/>
          <p:nvPr/>
        </p:nvSpPr>
        <p:spPr>
          <a:xfrm>
            <a:off x="760412" y="635028"/>
            <a:ext cx="9754366" cy="1205124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Assertions and </a:t>
            </a:r>
            <a:r>
              <a:rPr lang="en-IN" b="1" i="0">
                <a:solidFill>
                  <a:schemeClr val="tx1">
                    <a:lumMod val="75000"/>
                  </a:schemeClr>
                </a:solidFill>
                <a:effectLst/>
                <a:latin typeface="Calibri" panose="020F0502020204030204" pitchFamily="34" charset="0"/>
                <a:cs typeface="Calibri" panose="020F0502020204030204" pitchFamily="34" charset="0"/>
              </a:rPr>
              <a:t>Soft assertions </a:t>
            </a: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in Playwright</a:t>
            </a:r>
          </a:p>
          <a:p>
            <a:pPr marL="342900" indent="-342900">
              <a:lnSpc>
                <a:spcPct val="150000"/>
              </a:lnSpc>
              <a:buFont typeface="Wingdings" panose="05000000000000000000" pitchFamily="2" charset="2"/>
              <a:buChar char="q"/>
            </a:pPr>
            <a:r>
              <a:rPr lang="en-IN" sz="2400"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Playwright configuration file </a:t>
            </a:r>
            <a:r>
              <a:rPr lang="en-IN" sz="2400" b="1" err="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playwright.config.ts</a:t>
            </a:r>
            <a:endParaRPr lang="en-IN" sz="2400"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Test Annotations</a:t>
            </a:r>
          </a:p>
          <a:p>
            <a:pPr marL="342900" indent="-342900">
              <a:lnSpc>
                <a:spcPct val="150000"/>
              </a:lnSpc>
              <a:buFont typeface="Wingdings" panose="05000000000000000000" pitchFamily="2" charset="2"/>
              <a:buChar char="q"/>
            </a:pPr>
            <a:r>
              <a:rPr lang="en-IN" b="1">
                <a:solidFill>
                  <a:schemeClr val="tx1">
                    <a:lumMod val="75000"/>
                  </a:schemeClr>
                </a:solidFill>
                <a:latin typeface="Calibri" panose="020F0502020204030204" pitchFamily="34" charset="0"/>
                <a:cs typeface="Calibri" panose="020F0502020204030204" pitchFamily="34" charset="0"/>
              </a:rPr>
              <a:t>Playwright Hooks</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fill, </a:t>
            </a:r>
            <a:r>
              <a:rPr lang="en-IN" b="1" err="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pressSequentially</a:t>
            </a: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 and press methods in Playwright</a:t>
            </a:r>
          </a:p>
          <a:p>
            <a:pPr marL="342900" indent="-342900">
              <a:lnSpc>
                <a:spcPct val="150000"/>
              </a:lnSpc>
              <a:buFont typeface="Wingdings" panose="05000000000000000000" pitchFamily="2" charset="2"/>
              <a:buChar char="q"/>
            </a:pPr>
            <a:r>
              <a:rPr lang="en-IN" b="1">
                <a:solidFill>
                  <a:schemeClr val="tx1">
                    <a:lumMod val="75000"/>
                  </a:schemeClr>
                </a:solidFill>
                <a:effectLst/>
                <a:latin typeface="Calibri" panose="020F0502020204030204" pitchFamily="34" charset="0"/>
                <a:ea typeface="Aptos" panose="020B0004020202020204" pitchFamily="34" charset="0"/>
                <a:cs typeface="Calibri" panose="020F0502020204030204" pitchFamily="34" charset="0"/>
              </a:rPr>
              <a:t>Click, Double Click, Right Click and Programmatic Click in Playwright</a:t>
            </a:r>
          </a:p>
          <a:p>
            <a:pPr marL="342900" indent="-342900">
              <a:lnSpc>
                <a:spcPct val="150000"/>
              </a:lnSpc>
              <a:buFont typeface="Wingdings" panose="05000000000000000000" pitchFamily="2" charset="2"/>
              <a:buChar char="q"/>
            </a:pPr>
            <a:r>
              <a:rPr lang="en-IN" b="1">
                <a:solidFill>
                  <a:schemeClr val="tx1">
                    <a:lumMod val="75000"/>
                  </a:schemeClr>
                </a:solidFill>
                <a:latin typeface="Calibri" panose="020F0502020204030204" pitchFamily="34" charset="0"/>
                <a:cs typeface="Calibri" panose="020F0502020204030204" pitchFamily="34" charset="0"/>
              </a:rPr>
              <a:t>Some Playwright Techniques</a:t>
            </a:r>
            <a:endParaRPr lang="en-IN" b="1">
              <a:solidFill>
                <a:schemeClr val="tx1">
                  <a:lumMod val="75000"/>
                </a:schemeClr>
              </a:solidFill>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effectLst/>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sz="2400" b="1">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effectLst/>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a:solidFill>
                <a:srgbClr val="0070C0"/>
              </a:solidFill>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sz="2400" b="1" i="0">
              <a:solidFill>
                <a:srgbClr val="0070C0"/>
              </a:solidFill>
              <a:latin typeface="Aptos" panose="020B000402020202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endParaRPr lang="en-IN">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b="1" i="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IN" sz="2400" b="1">
              <a:effectLst/>
              <a:latin typeface="Calibri" panose="020F0502020204030204" pitchFamily="34" charset="0"/>
              <a:ea typeface="Aptos" panose="020B0004020202020204" pitchFamily="34" charset="0"/>
              <a:cs typeface="Calibri" panose="020F0502020204030204" pitchFamily="34" charset="0"/>
            </a:endParaRPr>
          </a:p>
          <a:p>
            <a:pPr marL="342900" indent="-342900">
              <a:lnSpc>
                <a:spcPct val="150000"/>
              </a:lnSpc>
              <a:buFont typeface="Wingdings" panose="05000000000000000000" pitchFamily="2" charset="2"/>
              <a:buChar char="q"/>
            </a:pPr>
            <a:endParaRPr lang="en-US" sz="2000" b="1">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50000"/>
              </a:lnSpc>
              <a:buFont typeface="Wingdings" panose="05000000000000000000" pitchFamily="2" charset="2"/>
              <a:buChar char="q"/>
            </a:pPr>
            <a:endParaRPr lang="en-IN" sz="2000" b="1">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9777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sz="1800" b="1">
                <a:effectLst/>
                <a:latin typeface="Aptos" panose="020B0004020202020204" pitchFamily="34" charset="0"/>
                <a:ea typeface="Aptos" panose="020B0004020202020204" pitchFamily="34" charset="0"/>
                <a:cs typeface="Times New Roman" panose="02020603050405020304" pitchFamily="18" charset="0"/>
              </a:rPr>
              <a:t>Playwright Introduction</a:t>
            </a: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90816" y="983531"/>
            <a:ext cx="10407192" cy="5826852"/>
          </a:xfrm>
          <a:prstGeom prst="rect">
            <a:avLst/>
          </a:prstGeom>
          <a:noFill/>
        </p:spPr>
        <p:txBody>
          <a:bodyPr wrap="square" rtlCol="0">
            <a:spAutoFit/>
          </a:bodyPr>
          <a:lstStyle/>
          <a:p>
            <a:pPr marL="285750" indent="-285750">
              <a:lnSpc>
                <a:spcPct val="107000"/>
              </a:lnSpc>
              <a:spcAft>
                <a:spcPts val="800"/>
              </a:spcAft>
              <a:buFont typeface="Wingdings" panose="05000000000000000000" pitchFamily="2" charset="2"/>
              <a:buChar char="Ø"/>
            </a:pPr>
            <a:r>
              <a:rPr lang="en-IN" sz="1800" u="sng">
                <a:solidFill>
                  <a:srgbClr val="0000FF"/>
                </a:solidFill>
                <a:effectLst/>
                <a:latin typeface="Calibri" panose="020F0502020204030204" pitchFamily="34" charset="0"/>
                <a:ea typeface="Aptos" panose="020B0004020202020204" pitchFamily="34" charset="0"/>
                <a:cs typeface="Calibri" panose="020F0502020204030204" pitchFamily="34" charset="0"/>
                <a:hlinkClick r:id="rId2"/>
              </a:rPr>
              <a:t>Playwright</a:t>
            </a:r>
            <a:r>
              <a:rPr lang="en-IN" sz="1800">
                <a:effectLst/>
                <a:latin typeface="Calibri" panose="020F0502020204030204" pitchFamily="34" charset="0"/>
                <a:ea typeface="Aptos" panose="020B0004020202020204" pitchFamily="34" charset="0"/>
                <a:cs typeface="Calibri" panose="020F0502020204030204" pitchFamily="34" charset="0"/>
              </a:rPr>
              <a:t> is an open-source test automation library initially developed by Microsoft.</a:t>
            </a:r>
          </a:p>
          <a:p>
            <a:pPr marL="285750" indent="-285750">
              <a:lnSpc>
                <a:spcPct val="107000"/>
              </a:lnSpc>
              <a:spcAft>
                <a:spcPts val="800"/>
              </a:spcAft>
              <a:buFont typeface="Wingdings" panose="05000000000000000000" pitchFamily="2" charset="2"/>
              <a:buChar char="Ø"/>
            </a:pPr>
            <a:r>
              <a:rPr lang="en-IN" sz="1800">
                <a:effectLst/>
                <a:latin typeface="Calibri" panose="020F0502020204030204" pitchFamily="34" charset="0"/>
                <a:ea typeface="Aptos" panose="020B0004020202020204" pitchFamily="34" charset="0"/>
                <a:cs typeface="Calibri" panose="020F0502020204030204" pitchFamily="34" charset="0"/>
              </a:rPr>
              <a:t>Playwright Test was created specifically to accommodate the needs of end-to-end testing.</a:t>
            </a:r>
          </a:p>
          <a:p>
            <a:pPr marL="285750" indent="-285750">
              <a:lnSpc>
                <a:spcPct val="107000"/>
              </a:lnSpc>
              <a:spcAft>
                <a:spcPts val="800"/>
              </a:spcAft>
              <a:buFont typeface="Wingdings" panose="05000000000000000000" pitchFamily="2" charset="2"/>
              <a:buChar char="Ø"/>
            </a:pPr>
            <a:r>
              <a:rPr lang="en-IN" sz="1800" b="0" i="0">
                <a:solidFill>
                  <a:srgbClr val="374151"/>
                </a:solidFill>
                <a:effectLst/>
                <a:latin typeface="Calibri" panose="020F0502020204030204" pitchFamily="34" charset="0"/>
                <a:cs typeface="Calibri" panose="020F0502020204030204" pitchFamily="34" charset="0"/>
              </a:rPr>
              <a:t>Playwright operates through the </a:t>
            </a:r>
            <a:r>
              <a:rPr lang="en-IN" sz="1800" b="0" i="0" err="1">
                <a:solidFill>
                  <a:srgbClr val="374151"/>
                </a:solidFill>
                <a:effectLst/>
                <a:latin typeface="Calibri" panose="020F0502020204030204" pitchFamily="34" charset="0"/>
                <a:cs typeface="Calibri" panose="020F0502020204030204" pitchFamily="34" charset="0"/>
              </a:rPr>
              <a:t>DevTools</a:t>
            </a:r>
            <a:r>
              <a:rPr lang="en-IN" sz="1800" b="0" i="0">
                <a:solidFill>
                  <a:srgbClr val="374151"/>
                </a:solidFill>
                <a:effectLst/>
                <a:latin typeface="Calibri" panose="020F0502020204030204" pitchFamily="34" charset="0"/>
                <a:cs typeface="Calibri" panose="020F0502020204030204" pitchFamily="34" charset="0"/>
              </a:rPr>
              <a:t> Protocol, which allows smooth browser control</a:t>
            </a:r>
            <a:r>
              <a:rPr lang="en-IN" sz="1800" b="0" i="0">
                <a:solidFill>
                  <a:srgbClr val="374151"/>
                </a:solidFill>
                <a:latin typeface="Calibri" panose="020F0502020204030204" pitchFamily="34" charset="0"/>
                <a:cs typeface="Calibri" panose="020F0502020204030204" pitchFamily="34" charset="0"/>
              </a:rPr>
              <a:t>.</a:t>
            </a:r>
            <a:endParaRPr lang="en-IN" sz="1800">
              <a:effectLst/>
              <a:latin typeface="Calibri" panose="020F0502020204030204" pitchFamily="34" charset="0"/>
              <a:ea typeface="Aptos" panose="020B000402020202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IN" sz="1800">
                <a:effectLst/>
                <a:latin typeface="Calibri" panose="020F0502020204030204" pitchFamily="34" charset="0"/>
                <a:ea typeface="Aptos" panose="020B0004020202020204" pitchFamily="34" charset="0"/>
                <a:cs typeface="Calibri" panose="020F0502020204030204" pitchFamily="34" charset="0"/>
              </a:rPr>
              <a:t>Test on Windows, Linux, and macOS, locally or on CI, headless or headed with native mobile emulation of Google Chrome for Android and Mobile Safari.</a:t>
            </a:r>
          </a:p>
          <a:p>
            <a:pPr>
              <a:lnSpc>
                <a:spcPct val="107000"/>
              </a:lnSpc>
              <a:spcAft>
                <a:spcPts val="800"/>
              </a:spcAft>
            </a:pPr>
            <a:r>
              <a:rPr lang="en-IN" sz="1800" b="1">
                <a:effectLst/>
                <a:latin typeface="Calibri" panose="020F0502020204030204" pitchFamily="34" charset="0"/>
                <a:ea typeface="Aptos" panose="020B0004020202020204" pitchFamily="34" charset="0"/>
                <a:cs typeface="Calibri" panose="020F0502020204030204" pitchFamily="34" charset="0"/>
              </a:rPr>
              <a:t>Some Advantages of Playwright -</a:t>
            </a:r>
            <a:endParaRPr lang="en-IN" sz="1800">
              <a:effectLst/>
              <a:latin typeface="Calibri" panose="020F0502020204030204" pitchFamily="34" charset="0"/>
              <a:ea typeface="Aptos" panose="020B0004020202020204" pitchFamily="34" charset="0"/>
              <a:cs typeface="Calibri" panose="020F0502020204030204" pitchFamily="34" charset="0"/>
            </a:endParaRP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1- Easy Setup and Configuration</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2- Multi-Browser Support - Chromium browsers (Chrome, Edge), </a:t>
            </a:r>
            <a:r>
              <a:rPr lang="en-IN" sz="1800" err="1">
                <a:effectLst/>
                <a:latin typeface="Calibri" panose="020F0502020204030204" pitchFamily="34" charset="0"/>
                <a:ea typeface="Aptos" panose="020B0004020202020204" pitchFamily="34" charset="0"/>
                <a:cs typeface="Calibri" panose="020F0502020204030204" pitchFamily="34" charset="0"/>
              </a:rPr>
              <a:t>Webkit</a:t>
            </a:r>
            <a:r>
              <a:rPr lang="en-IN" sz="1800">
                <a:effectLst/>
                <a:latin typeface="Calibri" panose="020F0502020204030204" pitchFamily="34" charset="0"/>
                <a:ea typeface="Aptos" panose="020B0004020202020204" pitchFamily="34" charset="0"/>
                <a:cs typeface="Calibri" panose="020F0502020204030204" pitchFamily="34" charset="0"/>
              </a:rPr>
              <a:t> (Safari), and Firefox</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3- Multi-Language Support - Java Script / Type Script, Python, Java, .NET</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4- Types of Testing - Functional, End to End, API Testing and  Visual Regression Testing</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5- Built-in Reporters - List, Dot, Line, JSON, JUnit, HTML and Allure reports</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6- Parallel Browser Testing</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7- CI/CD Integration Support</a:t>
            </a:r>
          </a:p>
          <a:p>
            <a:pPr>
              <a:lnSpc>
                <a:spcPct val="107000"/>
              </a:lnSpc>
              <a:spcAft>
                <a:spcPts val="800"/>
              </a:spcAft>
            </a:pPr>
            <a:r>
              <a:rPr lang="en-IN" sz="1800">
                <a:effectLst/>
                <a:latin typeface="Calibri" panose="020F0502020204030204" pitchFamily="34" charset="0"/>
                <a:ea typeface="Aptos" panose="020B0004020202020204" pitchFamily="34" charset="0"/>
                <a:cs typeface="Calibri" panose="020F0502020204030204" pitchFamily="34" charset="0"/>
              </a:rPr>
              <a:t>8- Various inbuilt tools like </a:t>
            </a:r>
            <a:r>
              <a:rPr lang="en-IN" sz="1800" err="1">
                <a:effectLst/>
                <a:latin typeface="Calibri" panose="020F0502020204030204" pitchFamily="34" charset="0"/>
                <a:ea typeface="Aptos" panose="020B0004020202020204" pitchFamily="34" charset="0"/>
                <a:cs typeface="Calibri" panose="020F0502020204030204" pitchFamily="34" charset="0"/>
              </a:rPr>
              <a:t>Codegen</a:t>
            </a:r>
            <a:r>
              <a:rPr lang="en-IN" sz="1800">
                <a:effectLst/>
                <a:latin typeface="Calibri" panose="020F0502020204030204" pitchFamily="34" charset="0"/>
                <a:ea typeface="Aptos" panose="020B0004020202020204" pitchFamily="34" charset="0"/>
                <a:cs typeface="Calibri" panose="020F0502020204030204" pitchFamily="34" charset="0"/>
              </a:rPr>
              <a:t>, Playwright Inspector, Trace Viewer</a:t>
            </a:r>
          </a:p>
          <a:p>
            <a:pPr>
              <a:lnSpc>
                <a:spcPct val="107000"/>
              </a:lnSpc>
              <a:spcAft>
                <a:spcPts val="800"/>
              </a:spcAft>
            </a:pPr>
            <a:endParaRPr lang="en-IN" sz="1600">
              <a:effectLst/>
              <a:latin typeface="Calibri" panose="020F0502020204030204" pitchFamily="34" charset="0"/>
              <a:ea typeface="Aptos" panose="020B0004020202020204" pitchFamily="34" charset="0"/>
              <a:cs typeface="Calibri" panose="020F0502020204030204" pitchFamily="34" charset="0"/>
            </a:endParaRPr>
          </a:p>
        </p:txBody>
      </p:sp>
    </p:spTree>
    <p:extLst>
      <p:ext uri="{BB962C8B-B14F-4D97-AF65-F5344CB8AC3E}">
        <p14:creationId xmlns:p14="http://schemas.microsoft.com/office/powerpoint/2010/main" val="12900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a:bodyPr>
          <a:lstStyle/>
          <a:p>
            <a:r>
              <a:rPr lang="en-IN" b="1">
                <a:effectLst/>
                <a:latin typeface="Calibri" panose="020F0502020204030204" pitchFamily="34" charset="0"/>
                <a:ea typeface="Aptos" panose="020B0004020202020204" pitchFamily="34" charset="0"/>
                <a:cs typeface="Calibri" panose="020F0502020204030204" pitchFamily="34" charset="0"/>
              </a:rPr>
              <a:t>Installation</a:t>
            </a:r>
            <a:endParaRPr lang="en-IN">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658032" y="1357460"/>
            <a:ext cx="10407192" cy="3788666"/>
          </a:xfrm>
          <a:prstGeom prst="rect">
            <a:avLst/>
          </a:prstGeom>
          <a:noFill/>
        </p:spPr>
        <p:txBody>
          <a:bodyPr wrap="square" lIns="91440" tIns="45720" rIns="91440" bIns="45720" rtlCol="0" anchor="t">
            <a:spAutoFit/>
          </a:bodyPr>
          <a:lstStyle/>
          <a:p>
            <a:pPr>
              <a:lnSpc>
                <a:spcPct val="107000"/>
              </a:lnSpc>
              <a:spcAft>
                <a:spcPts val="800"/>
              </a:spcAft>
            </a:pPr>
            <a:r>
              <a:rPr lang="en-IN" b="1" u="sng">
                <a:effectLst/>
                <a:latin typeface="Aptos" panose="020B0004020202020204" pitchFamily="34" charset="0"/>
                <a:ea typeface="Aptos" panose="020B0004020202020204" pitchFamily="34" charset="0"/>
                <a:cs typeface="Times New Roman" panose="02020603050405020304" pitchFamily="18" charset="0"/>
              </a:rPr>
              <a:t>Pre-Requisite required </a:t>
            </a:r>
            <a:r>
              <a:rPr lang="en-IN" b="1">
                <a:effectLst/>
                <a:latin typeface="Aptos" panose="020B0004020202020204" pitchFamily="34" charset="0"/>
                <a:ea typeface="Aptos" panose="020B0004020202020204" pitchFamily="34" charset="0"/>
                <a:cs typeface="Times New Roman" panose="02020603050405020304" pitchFamily="18" charset="0"/>
              </a:rPr>
              <a:t>-</a:t>
            </a:r>
            <a:endParaRPr lang="en-IN">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a:effectLst/>
                <a:ea typeface="Aptos" panose="020B0004020202020204" pitchFamily="34" charset="0"/>
                <a:cs typeface="Times New Roman"/>
              </a:rPr>
              <a:t>Visual Studio Code IDE -</a:t>
            </a:r>
            <a:r>
              <a:rPr lang="en-IN" sz="1800">
                <a:ea typeface="Aptos" panose="020B0004020202020204" pitchFamily="34" charset="0"/>
                <a:cs typeface="Times New Roman"/>
              </a:rPr>
              <a:t> </a:t>
            </a:r>
            <a:r>
              <a:rPr lang="en-IN" sz="1800" u="sng">
                <a:solidFill>
                  <a:srgbClr val="0000FF"/>
                </a:solidFill>
                <a:ea typeface="Aptos" panose="020B0004020202020204" pitchFamily="34" charset="0"/>
                <a:cs typeface="Times New Roman"/>
                <a:hlinkClick r:id="rId2"/>
              </a:rPr>
              <a:t>https://code.visualstudio.com/download</a:t>
            </a:r>
            <a:endParaRPr lang="en-IN" sz="1800">
              <a:ea typeface="Aptos" panose="020B0004020202020204" pitchFamily="34" charset="0"/>
              <a:cs typeface="Times New Roman"/>
            </a:endParaRPr>
          </a:p>
          <a:p>
            <a:pPr>
              <a:lnSpc>
                <a:spcPct val="107000"/>
              </a:lnSpc>
              <a:spcAft>
                <a:spcPts val="800"/>
              </a:spcAft>
            </a:pPr>
            <a:r>
              <a:rPr lang="en-IN" sz="1800">
                <a:effectLst/>
                <a:ea typeface="Aptos" panose="020B0004020202020204" pitchFamily="34" charset="0"/>
                <a:cs typeface="Times New Roman"/>
              </a:rPr>
              <a:t>Node JS Installation - </a:t>
            </a:r>
            <a:r>
              <a:rPr lang="en-IN" sz="1800" u="sng">
                <a:solidFill>
                  <a:srgbClr val="0000FF"/>
                </a:solidFill>
                <a:effectLst/>
                <a:ea typeface="Aptos" panose="020B0004020202020204" pitchFamily="34" charset="0"/>
                <a:cs typeface="Times New Roman"/>
                <a:hlinkClick r:id="rId3"/>
              </a:rPr>
              <a:t>https://nodejs.org/en/download</a:t>
            </a:r>
            <a:endParaRPr lang="en-IN" sz="1800">
              <a:effectLst/>
              <a:ea typeface="Aptos" panose="020B0004020202020204" pitchFamily="34" charset="0"/>
              <a:cs typeface="Times New Roman"/>
            </a:endParaRPr>
          </a:p>
          <a:p>
            <a:endParaRPr lang="en-IN" b="1" u="sng"/>
          </a:p>
          <a:p>
            <a:r>
              <a:rPr lang="en-IN" b="1" u="sng"/>
              <a:t>Playwright installation with VS Code extension</a:t>
            </a:r>
          </a:p>
          <a:p>
            <a:pPr marL="342900" indent="-342900">
              <a:buFont typeface="Wingdings" panose="05000000000000000000" pitchFamily="2" charset="2"/>
              <a:buChar char="Ø"/>
            </a:pPr>
            <a:r>
              <a:rPr lang="en-IN" sz="1800"/>
              <a:t>navigate to open folder</a:t>
            </a:r>
          </a:p>
          <a:p>
            <a:pPr marL="342900" indent="-342900">
              <a:buFont typeface="Wingdings" panose="05000000000000000000" pitchFamily="2" charset="2"/>
              <a:buChar char="Ø"/>
            </a:pPr>
            <a:r>
              <a:rPr lang="en-IN" sz="1800"/>
              <a:t>Install extension Playwright test for </a:t>
            </a:r>
            <a:r>
              <a:rPr lang="en-IN" sz="1800" err="1"/>
              <a:t>VSCode</a:t>
            </a:r>
            <a:r>
              <a:rPr lang="en-IN" sz="1800"/>
              <a:t> developed by </a:t>
            </a:r>
            <a:r>
              <a:rPr lang="en-IN" sz="1800" err="1"/>
              <a:t>microsoft</a:t>
            </a:r>
            <a:endParaRPr lang="en-IN" sz="1800"/>
          </a:p>
          <a:p>
            <a:pPr marL="342900" indent="-342900">
              <a:buFont typeface="Wingdings" panose="05000000000000000000" pitchFamily="2" charset="2"/>
              <a:buChar char="Ø"/>
            </a:pPr>
            <a:r>
              <a:rPr lang="en-IN" sz="1800"/>
              <a:t>Goto command </a:t>
            </a:r>
            <a:r>
              <a:rPr lang="en-IN" sz="1800" err="1"/>
              <a:t>pallate</a:t>
            </a:r>
            <a:r>
              <a:rPr lang="en-IN" sz="1800"/>
              <a:t> with (</a:t>
            </a:r>
            <a:r>
              <a:rPr lang="en-IN" sz="1800" err="1"/>
              <a:t>ctrl+shift+P</a:t>
            </a:r>
            <a:r>
              <a:rPr lang="en-IN" sz="1800"/>
              <a:t>)</a:t>
            </a:r>
          </a:p>
          <a:p>
            <a:pPr marL="342900" indent="-342900">
              <a:buFont typeface="Wingdings" panose="05000000000000000000" pitchFamily="2" charset="2"/>
              <a:buChar char="Ø"/>
            </a:pPr>
            <a:r>
              <a:rPr lang="en-IN" sz="1800"/>
              <a:t>Select "Test Playwright Install" option.</a:t>
            </a:r>
          </a:p>
          <a:p>
            <a:pPr marL="342900" indent="-342900">
              <a:buFont typeface="Wingdings" panose="05000000000000000000" pitchFamily="2" charset="2"/>
              <a:buChar char="Ø"/>
            </a:pPr>
            <a:r>
              <a:rPr lang="en-IN" sz="1800"/>
              <a:t>Select playwright components to install (</a:t>
            </a:r>
            <a:r>
              <a:rPr lang="en-IN" sz="1800" err="1"/>
              <a:t>Dont</a:t>
            </a:r>
            <a:r>
              <a:rPr lang="en-IN" sz="1800"/>
              <a:t> select use </a:t>
            </a:r>
            <a:r>
              <a:rPr lang="en-IN" sz="1800" err="1"/>
              <a:t>javascript</a:t>
            </a:r>
            <a:r>
              <a:rPr lang="en-IN" sz="1800"/>
              <a:t>)</a:t>
            </a:r>
          </a:p>
          <a:p>
            <a:pPr marL="342900" indent="-342900">
              <a:buFont typeface="Wingdings" panose="05000000000000000000" pitchFamily="2" charset="2"/>
              <a:buChar char="Ø"/>
            </a:pPr>
            <a:r>
              <a:rPr lang="en-IN" sz="1800"/>
              <a:t>This will install playwright using terminal</a:t>
            </a:r>
          </a:p>
        </p:txBody>
      </p:sp>
    </p:spTree>
    <p:extLst>
      <p:ext uri="{BB962C8B-B14F-4D97-AF65-F5344CB8AC3E}">
        <p14:creationId xmlns:p14="http://schemas.microsoft.com/office/powerpoint/2010/main" val="384535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fontScale="90000"/>
          </a:bodyPr>
          <a:lstStyle/>
          <a:p>
            <a:br>
              <a:rPr lang="en-IN" b="0" i="0">
                <a:solidFill>
                  <a:srgbClr val="000000"/>
                </a:solidFill>
                <a:effectLst/>
                <a:latin typeface="Segoe UI" panose="020B0502040204020203" pitchFamily="34" charset="0"/>
              </a:rPr>
            </a:br>
            <a:r>
              <a:rPr lang="en-IN" sz="3100" b="0" i="0">
                <a:solidFill>
                  <a:srgbClr val="000000"/>
                </a:solidFill>
                <a:effectLst/>
                <a:latin typeface="Calibri" panose="020F0502020204030204" pitchFamily="34" charset="0"/>
                <a:cs typeface="Calibri" panose="020F0502020204030204" pitchFamily="34" charset="0"/>
              </a:rPr>
              <a:t>What is TypeScript?</a:t>
            </a:r>
            <a:br>
              <a:rPr lang="en-IN" b="0" i="0">
                <a:solidFill>
                  <a:srgbClr val="000000"/>
                </a:solidFill>
                <a:effectLst/>
                <a:latin typeface="Segoe UI" panose="020B0502040204020203" pitchFamily="34" charset="0"/>
              </a:rPr>
            </a:b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2" y="1357460"/>
            <a:ext cx="10960811" cy="1846659"/>
          </a:xfrm>
          <a:prstGeom prst="rect">
            <a:avLst/>
          </a:prstGeom>
          <a:noFill/>
        </p:spPr>
        <p:txBody>
          <a:bodyPr wrap="square" rtlCol="0">
            <a:spAutoFit/>
          </a:bodyPr>
          <a:lstStyle/>
          <a:p>
            <a:pPr marL="342900" indent="-342900">
              <a:buFont typeface="Wingdings" panose="05000000000000000000" pitchFamily="2" charset="2"/>
              <a:buChar char="q"/>
            </a:pPr>
            <a:r>
              <a:rPr lang="en-IN" sz="1800" b="0" i="0">
                <a:solidFill>
                  <a:srgbClr val="000000"/>
                </a:solidFill>
                <a:effectLst/>
                <a:latin typeface="Calibri" panose="020F0502020204030204" pitchFamily="34" charset="0"/>
                <a:cs typeface="Calibri" panose="020F0502020204030204" pitchFamily="34" charset="0"/>
              </a:rPr>
              <a:t>TypeScript is a syntactic superset of JavaScript which adds </a:t>
            </a:r>
            <a:r>
              <a:rPr lang="en-IN" sz="1800" b="1" i="0">
                <a:solidFill>
                  <a:srgbClr val="000000"/>
                </a:solidFill>
                <a:effectLst/>
                <a:latin typeface="Calibri" panose="020F0502020204030204" pitchFamily="34" charset="0"/>
                <a:cs typeface="Calibri" panose="020F0502020204030204" pitchFamily="34" charset="0"/>
              </a:rPr>
              <a:t>static typing</a:t>
            </a:r>
          </a:p>
          <a:p>
            <a:pPr marL="342900" indent="-342900">
              <a:buFont typeface="Wingdings" panose="05000000000000000000" pitchFamily="2" charset="2"/>
              <a:buChar char="q"/>
            </a:pPr>
            <a:r>
              <a:rPr lang="en-IN" sz="1800" b="0" i="0">
                <a:solidFill>
                  <a:srgbClr val="000000"/>
                </a:solidFill>
                <a:effectLst/>
                <a:latin typeface="Calibri" panose="020F0502020204030204" pitchFamily="34" charset="0"/>
                <a:cs typeface="Calibri" panose="020F0502020204030204" pitchFamily="34" charset="0"/>
              </a:rPr>
              <a:t>This basically means that TypeScript adds syntax on top of JavaScript, allowing developers to add </a:t>
            </a:r>
            <a:r>
              <a:rPr lang="en-IN" sz="1800" b="1" i="0">
                <a:solidFill>
                  <a:srgbClr val="000000"/>
                </a:solidFill>
                <a:effectLst/>
                <a:latin typeface="Calibri" panose="020F0502020204030204" pitchFamily="34" charset="0"/>
                <a:cs typeface="Calibri" panose="020F0502020204030204" pitchFamily="34" charset="0"/>
              </a:rPr>
              <a:t>types</a:t>
            </a:r>
            <a:r>
              <a:rPr lang="en-IN" sz="1800" b="0" i="0">
                <a:solidFill>
                  <a:srgbClr val="000000"/>
                </a:solidFill>
                <a:effectLst/>
                <a:latin typeface="Calibri" panose="020F0502020204030204" pitchFamily="34" charset="0"/>
                <a:cs typeface="Calibri" panose="020F0502020204030204" pitchFamily="34" charset="0"/>
              </a:rPr>
              <a:t>.</a:t>
            </a:r>
            <a:endParaRPr lang="en-IN" sz="1800" b="1">
              <a:solidFill>
                <a:srgbClr val="00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1800" b="0" i="0">
                <a:solidFill>
                  <a:srgbClr val="000000"/>
                </a:solidFill>
                <a:effectLst/>
                <a:latin typeface="Calibri" panose="020F0502020204030204" pitchFamily="34" charset="0"/>
                <a:cs typeface="Calibri" panose="020F0502020204030204" pitchFamily="34" charset="0"/>
              </a:rPr>
              <a:t>TypeScript allows specifying the types of data being passed around within the code and has the ability to report errors when the types don't match, which means</a:t>
            </a:r>
          </a:p>
          <a:p>
            <a:pPr marL="952310" lvl="1" indent="-342900">
              <a:buFont typeface="Wingdings" panose="05000000000000000000" pitchFamily="2" charset="2"/>
              <a:buChar char="q"/>
            </a:pPr>
            <a:r>
              <a:rPr lang="en-IN" sz="1800">
                <a:latin typeface="Calibri" panose="020F0502020204030204" pitchFamily="34" charset="0"/>
                <a:cs typeface="Calibri" panose="020F0502020204030204" pitchFamily="34" charset="0"/>
              </a:rPr>
              <a:t>TypeScript uses compile time type checking. </a:t>
            </a:r>
            <a:endParaRPr lang="en-IN" sz="1800">
              <a:solidFill>
                <a:srgbClr val="000000"/>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IN"/>
          </a:p>
        </p:txBody>
      </p:sp>
      <p:pic>
        <p:nvPicPr>
          <p:cNvPr id="4" name="Picture 3">
            <a:extLst>
              <a:ext uri="{FF2B5EF4-FFF2-40B4-BE49-F238E27FC236}">
                <a16:creationId xmlns:a16="http://schemas.microsoft.com/office/drawing/2014/main" id="{DB88B551-C541-EB72-D699-A95C6467A8C7}"/>
              </a:ext>
            </a:extLst>
          </p:cNvPr>
          <p:cNvPicPr>
            <a:picLocks noChangeAspect="1"/>
          </p:cNvPicPr>
          <p:nvPr/>
        </p:nvPicPr>
        <p:blipFill>
          <a:blip r:embed="rId2"/>
          <a:stretch>
            <a:fillRect/>
          </a:stretch>
        </p:blipFill>
        <p:spPr>
          <a:xfrm>
            <a:off x="876692" y="3117487"/>
            <a:ext cx="9231013" cy="3591426"/>
          </a:xfrm>
          <a:prstGeom prst="rect">
            <a:avLst/>
          </a:prstGeom>
        </p:spPr>
      </p:pic>
    </p:spTree>
    <p:extLst>
      <p:ext uri="{BB962C8B-B14F-4D97-AF65-F5344CB8AC3E}">
        <p14:creationId xmlns:p14="http://schemas.microsoft.com/office/powerpoint/2010/main" val="152052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lstStyle/>
          <a:p>
            <a:r>
              <a:rPr lang="en-IN"/>
              <a:t>Use chrome instead of chromium</a:t>
            </a:r>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633636" y="1124793"/>
            <a:ext cx="10407192" cy="4893647"/>
          </a:xfrm>
          <a:prstGeom prst="rect">
            <a:avLst/>
          </a:prstGeom>
          <a:noFill/>
        </p:spPr>
        <p:txBody>
          <a:bodyPr wrap="square" rtlCol="0">
            <a:spAutoFit/>
          </a:bodyPr>
          <a:lstStyle/>
          <a:p>
            <a:pPr marL="342900" indent="-342900">
              <a:buFont typeface="Arial" panose="020B0604020202020204" pitchFamily="34" charset="0"/>
              <a:buChar char="•"/>
            </a:pPr>
            <a:r>
              <a:rPr lang="en-IN">
                <a:latin typeface="Calibri" panose="020F0502020204030204" pitchFamily="34" charset="0"/>
                <a:cs typeface="Calibri" panose="020F0502020204030204" pitchFamily="34" charset="0"/>
              </a:rPr>
              <a:t>If you want to use Chrome browser instead of Chromium then change </a:t>
            </a:r>
            <a:r>
              <a:rPr lang="en-IN" err="1">
                <a:latin typeface="Calibri" panose="020F0502020204030204" pitchFamily="34" charset="0"/>
                <a:cs typeface="Calibri" panose="020F0502020204030204" pitchFamily="34" charset="0"/>
              </a:rPr>
              <a:t>playwright.config.ts</a:t>
            </a:r>
            <a:endParaRPr lang="en-IN">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a:latin typeface="Calibri" panose="020F0502020204030204" pitchFamily="34" charset="0"/>
                <a:cs typeface="Calibri" panose="020F0502020204030204" pitchFamily="34" charset="0"/>
              </a:rPr>
              <a:t>Replace the following lines:-</a:t>
            </a:r>
          </a:p>
          <a:p>
            <a:r>
              <a:rPr lang="en-IN">
                <a:latin typeface="Calibri" panose="020F0502020204030204" pitchFamily="34" charset="0"/>
                <a:cs typeface="Calibri" panose="020F0502020204030204" pitchFamily="34" charset="0"/>
              </a:rPr>
              <a:t>{</a:t>
            </a:r>
          </a:p>
          <a:p>
            <a:r>
              <a:rPr lang="en-IN">
                <a:latin typeface="Calibri" panose="020F0502020204030204" pitchFamily="34" charset="0"/>
                <a:cs typeface="Calibri" panose="020F0502020204030204" pitchFamily="34" charset="0"/>
              </a:rPr>
              <a:t>      name: 'chromium',</a:t>
            </a:r>
          </a:p>
          <a:p>
            <a:r>
              <a:rPr lang="en-IN">
                <a:latin typeface="Calibri" panose="020F0502020204030204" pitchFamily="34" charset="0"/>
                <a:cs typeface="Calibri" panose="020F0502020204030204" pitchFamily="34" charset="0"/>
              </a:rPr>
              <a:t>      use: { ...devices['Desktop Chrome'] },</a:t>
            </a:r>
          </a:p>
          <a:p>
            <a:r>
              <a:rPr lang="en-IN">
                <a:latin typeface="Calibri" panose="020F0502020204030204" pitchFamily="34" charset="0"/>
                <a:cs typeface="Calibri" panose="020F0502020204030204" pitchFamily="34" charset="0"/>
              </a:rPr>
              <a:t>},</a:t>
            </a:r>
          </a:p>
          <a:p>
            <a:r>
              <a:rPr lang="en-IN">
                <a:latin typeface="Calibri" panose="020F0502020204030204" pitchFamily="34" charset="0"/>
                <a:cs typeface="Calibri" panose="020F0502020204030204" pitchFamily="34" charset="0"/>
              </a:rPr>
              <a:t>with</a:t>
            </a:r>
          </a:p>
          <a:p>
            <a:r>
              <a:rPr lang="en-IN">
                <a:latin typeface="Calibri" panose="020F0502020204030204" pitchFamily="34" charset="0"/>
                <a:cs typeface="Calibri" panose="020F0502020204030204" pitchFamily="34" charset="0"/>
              </a:rPr>
              <a:t>{</a:t>
            </a:r>
          </a:p>
          <a:p>
            <a:r>
              <a:rPr lang="en-IN">
                <a:latin typeface="Calibri" panose="020F0502020204030204" pitchFamily="34" charset="0"/>
                <a:cs typeface="Calibri" panose="020F0502020204030204" pitchFamily="34" charset="0"/>
              </a:rPr>
              <a:t>      name: 'chromium',</a:t>
            </a:r>
          </a:p>
          <a:p>
            <a:r>
              <a:rPr lang="en-IN">
                <a:latin typeface="Calibri" panose="020F0502020204030204" pitchFamily="34" charset="0"/>
                <a:cs typeface="Calibri" panose="020F0502020204030204" pitchFamily="34" charset="0"/>
              </a:rPr>
              <a:t>      // use: { ...devices['Desktop Chrome'] },</a:t>
            </a:r>
          </a:p>
          <a:p>
            <a:r>
              <a:rPr lang="en-IN">
                <a:latin typeface="Calibri" panose="020F0502020204030204" pitchFamily="34" charset="0"/>
                <a:cs typeface="Calibri" panose="020F0502020204030204" pitchFamily="34" charset="0"/>
              </a:rPr>
              <a:t>      use: { channel: "chrome" },</a:t>
            </a:r>
          </a:p>
          <a:p>
            <a:r>
              <a:rPr lang="en-IN">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009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a:bodyPr>
          <a:lstStyle/>
          <a:p>
            <a:r>
              <a:rPr lang="en-IN" b="1">
                <a:effectLst/>
                <a:latin typeface="Aptos" panose="020B0004020202020204" pitchFamily="34" charset="0"/>
                <a:ea typeface="Aptos" panose="020B0004020202020204" pitchFamily="34" charset="0"/>
                <a:cs typeface="Times New Roman" panose="02020603050405020304" pitchFamily="18" charset="0"/>
              </a:rPr>
              <a:t>await / async in Java Script / Type Script</a:t>
            </a: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3" y="1357460"/>
            <a:ext cx="10407192" cy="3816429"/>
          </a:xfrm>
          <a:prstGeom prst="rect">
            <a:avLst/>
          </a:prstGeom>
          <a:noFill/>
        </p:spPr>
        <p:txBody>
          <a:bodyPr wrap="square" rtlCol="0">
            <a:spAutoFit/>
          </a:bodyPr>
          <a:lstStyle/>
          <a:p>
            <a:pPr marL="342900" indent="-342900">
              <a:buFont typeface="Wingdings" panose="05000000000000000000" pitchFamily="2" charset="2"/>
              <a:buChar char="q"/>
            </a:pPr>
            <a:r>
              <a:rPr lang="en-IN" sz="2000" b="1">
                <a:effectLst/>
                <a:latin typeface="Calibri" panose="020F0502020204030204" pitchFamily="34" charset="0"/>
                <a:ea typeface="Aptos" panose="020B0004020202020204" pitchFamily="34" charset="0"/>
                <a:cs typeface="Calibri" panose="020F0502020204030204" pitchFamily="34" charset="0"/>
              </a:rPr>
              <a:t>await </a:t>
            </a:r>
            <a:r>
              <a:rPr lang="en-IN" sz="2000">
                <a:effectLst/>
                <a:latin typeface="Calibri" panose="020F0502020204030204" pitchFamily="34" charset="0"/>
                <a:ea typeface="Aptos" panose="020B0004020202020204" pitchFamily="34" charset="0"/>
                <a:cs typeface="Calibri" panose="020F0502020204030204" pitchFamily="34" charset="0"/>
              </a:rPr>
              <a:t>operator is used to wait for the </a:t>
            </a:r>
            <a:r>
              <a:rPr lang="en-IN" sz="2000" b="1">
                <a:effectLst/>
                <a:latin typeface="Calibri" panose="020F0502020204030204" pitchFamily="34" charset="0"/>
                <a:ea typeface="Aptos" panose="020B0004020202020204" pitchFamily="34" charset="0"/>
                <a:cs typeface="Calibri" panose="020F0502020204030204" pitchFamily="34" charset="0"/>
              </a:rPr>
              <a:t>promise</a:t>
            </a:r>
            <a:r>
              <a:rPr lang="en-IN" sz="2000">
                <a:effectLst/>
                <a:latin typeface="Calibri" panose="020F0502020204030204" pitchFamily="34" charset="0"/>
                <a:ea typeface="Aptos" panose="020B0004020202020204" pitchFamily="34" charset="0"/>
                <a:cs typeface="Calibri" panose="020F0502020204030204" pitchFamily="34" charset="0"/>
              </a:rPr>
              <a:t>, it allows us to wait until the </a:t>
            </a:r>
            <a:r>
              <a:rPr lang="en-IN" sz="2000" b="1">
                <a:effectLst/>
                <a:latin typeface="Calibri" panose="020F0502020204030204" pitchFamily="34" charset="0"/>
                <a:ea typeface="Aptos" panose="020B0004020202020204" pitchFamily="34" charset="0"/>
                <a:cs typeface="Calibri" panose="020F0502020204030204" pitchFamily="34" charset="0"/>
              </a:rPr>
              <a:t>promise </a:t>
            </a:r>
            <a:r>
              <a:rPr lang="en-IN" sz="2000">
                <a:effectLst/>
                <a:latin typeface="Calibri" panose="020F0502020204030204" pitchFamily="34" charset="0"/>
                <a:ea typeface="Aptos" panose="020B0004020202020204" pitchFamily="34" charset="0"/>
                <a:cs typeface="Calibri" panose="020F0502020204030204" pitchFamily="34" charset="0"/>
              </a:rPr>
              <a:t>has been completed before moving onto the next line.</a:t>
            </a:r>
          </a:p>
          <a:p>
            <a:pPr marL="342900" indent="-342900">
              <a:buFont typeface="Wingdings" panose="05000000000000000000" pitchFamily="2" charset="2"/>
              <a:buChar char="q"/>
            </a:pPr>
            <a:endParaRPr lang="en-IN" sz="2000">
              <a:effectLst/>
              <a:latin typeface="Calibri" panose="020F0502020204030204" pitchFamily="34" charset="0"/>
              <a:ea typeface="Aptos" panose="020B0004020202020204" pitchFamily="34" charset="0"/>
              <a:cs typeface="Calibri" panose="020F0502020204030204" pitchFamily="34" charset="0"/>
            </a:endParaRPr>
          </a:p>
          <a:p>
            <a:pPr marL="342900" indent="-342900">
              <a:buFont typeface="Wingdings" panose="05000000000000000000" pitchFamily="2" charset="2"/>
              <a:buChar char="q"/>
            </a:pPr>
            <a:r>
              <a:rPr lang="en-IN" sz="2000">
                <a:effectLst/>
                <a:latin typeface="Calibri" panose="020F0502020204030204" pitchFamily="34" charset="0"/>
                <a:ea typeface="Aptos" panose="020B0004020202020204" pitchFamily="34" charset="0"/>
                <a:cs typeface="Calibri" panose="020F0502020204030204" pitchFamily="34" charset="0"/>
              </a:rPr>
              <a:t>JavaScript require to use of the </a:t>
            </a:r>
            <a:r>
              <a:rPr lang="en-IN" sz="2000" b="1">
                <a:effectLst/>
                <a:latin typeface="Calibri" panose="020F0502020204030204" pitchFamily="34" charset="0"/>
                <a:ea typeface="Aptos" panose="020B0004020202020204" pitchFamily="34" charset="0"/>
                <a:cs typeface="Calibri" panose="020F0502020204030204" pitchFamily="34" charset="0"/>
              </a:rPr>
              <a:t>await </a:t>
            </a:r>
            <a:r>
              <a:rPr lang="en-IN" sz="2000">
                <a:effectLst/>
                <a:latin typeface="Calibri" panose="020F0502020204030204" pitchFamily="34" charset="0"/>
                <a:ea typeface="Aptos" panose="020B0004020202020204" pitchFamily="34" charset="0"/>
                <a:cs typeface="Calibri" panose="020F0502020204030204" pitchFamily="34" charset="0"/>
              </a:rPr>
              <a:t>keyword inside a function marked with an </a:t>
            </a:r>
            <a:r>
              <a:rPr lang="en-IN" sz="2000" b="1">
                <a:effectLst/>
                <a:latin typeface="Calibri" panose="020F0502020204030204" pitchFamily="34" charset="0"/>
                <a:ea typeface="Aptos" panose="020B0004020202020204" pitchFamily="34" charset="0"/>
                <a:cs typeface="Calibri" panose="020F0502020204030204" pitchFamily="34" charset="0"/>
              </a:rPr>
              <a:t>async </a:t>
            </a:r>
            <a:r>
              <a:rPr lang="en-IN" sz="2000">
                <a:effectLst/>
                <a:latin typeface="Calibri" panose="020F0502020204030204" pitchFamily="34" charset="0"/>
                <a:ea typeface="Aptos" panose="020B0004020202020204" pitchFamily="34" charset="0"/>
                <a:cs typeface="Calibri" panose="020F0502020204030204" pitchFamily="34" charset="0"/>
              </a:rPr>
              <a:t>keyword.</a:t>
            </a:r>
          </a:p>
          <a:p>
            <a:pPr marL="342900" indent="-342900">
              <a:buFont typeface="Wingdings" panose="05000000000000000000" pitchFamily="2" charset="2"/>
              <a:buChar char="q"/>
            </a:pPr>
            <a:endParaRPr lang="en-IN" sz="2000">
              <a:effectLst/>
              <a:latin typeface="Calibri" panose="020F0502020204030204" pitchFamily="34" charset="0"/>
              <a:ea typeface="Aptos" panose="020B0004020202020204" pitchFamily="34" charset="0"/>
              <a:cs typeface="Calibri" panose="020F0502020204030204" pitchFamily="34" charset="0"/>
            </a:endParaRPr>
          </a:p>
          <a:p>
            <a:pPr marL="342900" indent="-342900">
              <a:buFont typeface="Wingdings" panose="05000000000000000000" pitchFamily="2" charset="2"/>
              <a:buChar char="q"/>
            </a:pPr>
            <a:r>
              <a:rPr lang="en-IN" sz="2000">
                <a:latin typeface="Calibri" panose="020F0502020204030204" pitchFamily="34" charset="0"/>
                <a:cs typeface="Calibri" panose="020F0502020204030204" pitchFamily="34" charset="0"/>
              </a:rPr>
              <a:t>The async/await syntax simplifies working with promises in JavaScript. It provides an easy interface to read and write promises in a way that makes them appear synchronous.</a:t>
            </a:r>
          </a:p>
          <a:p>
            <a:pPr marL="342900" indent="-342900">
              <a:buFont typeface="Wingdings" panose="05000000000000000000" pitchFamily="2" charset="2"/>
              <a:buChar char="q"/>
            </a:pPr>
            <a:endParaRPr lang="en-IN" sz="200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2000">
                <a:latin typeface="Calibri" panose="020F0502020204030204" pitchFamily="34" charset="0"/>
                <a:cs typeface="Calibri" panose="020F0502020204030204" pitchFamily="34" charset="0"/>
              </a:rPr>
              <a:t>async always goes hand in hand with await. That is, you can only await inside an async function. The async function informs the compiler that this is an asynchronous function.</a:t>
            </a:r>
          </a:p>
          <a:p>
            <a:pPr marL="342900" indent="-342900">
              <a:buFont typeface="Wingdings" panose="05000000000000000000" pitchFamily="2" charset="2"/>
              <a:buChar char="q"/>
            </a:pPr>
            <a:endParaRPr lang="en-IN" sz="1800">
              <a:latin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IN"/>
          </a:p>
        </p:txBody>
      </p:sp>
    </p:spTree>
    <p:extLst>
      <p:ext uri="{BB962C8B-B14F-4D97-AF65-F5344CB8AC3E}">
        <p14:creationId xmlns:p14="http://schemas.microsoft.com/office/powerpoint/2010/main" val="2527338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931" y="9553"/>
            <a:ext cx="9958847" cy="625475"/>
          </a:xfrm>
        </p:spPr>
        <p:txBody>
          <a:bodyPr>
            <a:normAutofit fontScale="90000"/>
          </a:bodyPr>
          <a:lstStyle/>
          <a:p>
            <a:br>
              <a:rPr lang="en-IN"/>
            </a:br>
            <a:r>
              <a:rPr lang="en-IN" sz="3100">
                <a:solidFill>
                  <a:srgbClr val="0070C0"/>
                </a:solidFill>
                <a:latin typeface="Calibri" panose="020F0502020204030204" pitchFamily="34" charset="0"/>
                <a:cs typeface="Calibri" panose="020F0502020204030204" pitchFamily="34" charset="0"/>
              </a:rPr>
              <a:t>Playwright </a:t>
            </a:r>
            <a:r>
              <a:rPr lang="en-IN" sz="3100" b="1" i="0">
                <a:solidFill>
                  <a:srgbClr val="0070C0"/>
                </a:solidFill>
                <a:effectLst/>
                <a:latin typeface="Calibri" panose="020F0502020204030204" pitchFamily="34" charset="0"/>
                <a:cs typeface="Calibri" panose="020F0502020204030204" pitchFamily="34" charset="0"/>
              </a:rPr>
              <a:t>Fixtures</a:t>
            </a:r>
            <a:br>
              <a:rPr lang="en-IN" b="1" i="0">
                <a:solidFill>
                  <a:srgbClr val="1C1E21"/>
                </a:solidFill>
                <a:effectLst/>
                <a:latin typeface="system-ui"/>
              </a:rPr>
            </a:br>
            <a:endParaRPr lang="en-IN"/>
          </a:p>
        </p:txBody>
      </p:sp>
      <p:cxnSp>
        <p:nvCxnSpPr>
          <p:cNvPr id="5" name="Straight Connector 4">
            <a:extLst>
              <a:ext uri="{FF2B5EF4-FFF2-40B4-BE49-F238E27FC236}">
                <a16:creationId xmlns:a16="http://schemas.microsoft.com/office/drawing/2014/main" id="{3EE03034-827F-4E1B-94DB-C44A6EDFEEBB}"/>
              </a:ext>
            </a:extLst>
          </p:cNvPr>
          <p:cNvCxnSpPr/>
          <p:nvPr/>
        </p:nvCxnSpPr>
        <p:spPr>
          <a:xfrm>
            <a:off x="-11792" y="791501"/>
            <a:ext cx="121888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7CC84A-161E-450A-9F69-DC2A13830D1C}"/>
              </a:ext>
            </a:extLst>
          </p:cNvPr>
          <p:cNvSpPr txBox="1"/>
          <p:nvPr/>
        </p:nvSpPr>
        <p:spPr>
          <a:xfrm>
            <a:off x="876693" y="1357460"/>
            <a:ext cx="10407192" cy="3293209"/>
          </a:xfrm>
          <a:prstGeom prst="rect">
            <a:avLst/>
          </a:prstGeom>
          <a:noFill/>
        </p:spPr>
        <p:txBody>
          <a:bodyPr wrap="square" rtlCol="0">
            <a:spAutoFit/>
          </a:bodyPr>
          <a:lstStyle/>
          <a:p>
            <a:pPr marL="342900" indent="-342900">
              <a:buFont typeface="Wingdings" panose="05000000000000000000" pitchFamily="2" charset="2"/>
              <a:buChar char="q"/>
            </a:pPr>
            <a:r>
              <a:rPr lang="en-IN" sz="2000" b="0" i="0">
                <a:solidFill>
                  <a:srgbClr val="1C1E21"/>
                </a:solidFill>
                <a:effectLst/>
                <a:latin typeface="Calibri" panose="020F0502020204030204" pitchFamily="34" charset="0"/>
                <a:cs typeface="Calibri" panose="020F0502020204030204" pitchFamily="34" charset="0"/>
              </a:rPr>
              <a:t>Playwright Test is based on the concept of the </a:t>
            </a:r>
            <a:r>
              <a:rPr lang="en-IN" sz="2000" b="0" i="0">
                <a:effectLst/>
                <a:latin typeface="Calibri" panose="020F0502020204030204" pitchFamily="34" charset="0"/>
                <a:cs typeface="Calibri" panose="020F0502020204030204" pitchFamily="34" charset="0"/>
                <a:hlinkClick r:id="rId2"/>
              </a:rPr>
              <a:t>test fixtures</a:t>
            </a:r>
            <a:r>
              <a:rPr lang="en-IN" sz="2000" b="0" i="0">
                <a:solidFill>
                  <a:srgbClr val="1C1E21"/>
                </a:solidFill>
                <a:effectLst/>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q"/>
            </a:pPr>
            <a:r>
              <a:rPr lang="en-IN" sz="2000" b="0" i="0">
                <a:solidFill>
                  <a:srgbClr val="1C1E21"/>
                </a:solidFill>
                <a:effectLst/>
                <a:latin typeface="Calibri" panose="020F0502020204030204" pitchFamily="34" charset="0"/>
                <a:cs typeface="Calibri" panose="020F0502020204030204" pitchFamily="34" charset="0"/>
              </a:rPr>
              <a:t>Test fixtures are used to establish environment for each test, giving the test everything it needs.</a:t>
            </a:r>
          </a:p>
          <a:p>
            <a:pPr marL="342900" indent="-342900">
              <a:buFont typeface="Wingdings" panose="05000000000000000000" pitchFamily="2" charset="2"/>
              <a:buChar char="q"/>
            </a:pPr>
            <a:r>
              <a:rPr lang="en-IN" sz="2000">
                <a:effectLst/>
                <a:latin typeface="Calibri" panose="020F0502020204030204" pitchFamily="34" charset="0"/>
                <a:ea typeface="Aptos" panose="020B0004020202020204" pitchFamily="34" charset="0"/>
                <a:cs typeface="Calibri" panose="020F0502020204030204" pitchFamily="34" charset="0"/>
              </a:rPr>
              <a:t>The { page } argument tells Playwright Test to setup the page fixture and provide it to your test function.</a:t>
            </a:r>
          </a:p>
          <a:p>
            <a:pPr marL="342900" indent="-342900">
              <a:buFont typeface="Wingdings" panose="05000000000000000000" pitchFamily="2" charset="2"/>
              <a:buChar char="q"/>
            </a:pPr>
            <a:r>
              <a:rPr lang="en-IN" sz="2000">
                <a:effectLst/>
                <a:latin typeface="Calibri" panose="020F0502020204030204" pitchFamily="34" charset="0"/>
                <a:ea typeface="Aptos" panose="020B0004020202020204" pitchFamily="34" charset="0"/>
                <a:cs typeface="Calibri" panose="020F0502020204030204" pitchFamily="34" charset="0"/>
              </a:rPr>
              <a:t>Playwright Test will setup the page fixture before running the Test and tear it down after the test has finished.</a:t>
            </a:r>
          </a:p>
          <a:p>
            <a:pPr marL="342900" indent="-342900">
              <a:buFont typeface="Wingdings" panose="05000000000000000000" pitchFamily="2" charset="2"/>
              <a:buChar char="q"/>
            </a:pPr>
            <a:r>
              <a:rPr lang="en-IN" sz="2000">
                <a:effectLst/>
                <a:latin typeface="Calibri" panose="020F0502020204030204" pitchFamily="34" charset="0"/>
                <a:ea typeface="Aptos" panose="020B0004020202020204" pitchFamily="34" charset="0"/>
                <a:cs typeface="Calibri" panose="020F0502020204030204" pitchFamily="34" charset="0"/>
              </a:rPr>
              <a:t>Test fixtures are isolated between tests.</a:t>
            </a:r>
            <a:endParaRPr lang="en-IN" sz="2000">
              <a:latin typeface="Calibri" panose="020F0502020204030204" pitchFamily="34" charset="0"/>
              <a:ea typeface="Aptos" panose="020B0004020202020204" pitchFamily="34" charset="0"/>
              <a:cs typeface="Calibri" panose="020F0502020204030204" pitchFamily="34" charset="0"/>
            </a:endParaRPr>
          </a:p>
          <a:p>
            <a:pPr marL="342900" indent="-342900">
              <a:buFont typeface="Wingdings" panose="05000000000000000000" pitchFamily="2" charset="2"/>
              <a:buChar char="q"/>
            </a:pPr>
            <a:endParaRPr lang="en-IN" sz="2000">
              <a:effectLst/>
              <a:latin typeface="Calibri" panose="020F0502020204030204" pitchFamily="34" charset="0"/>
              <a:ea typeface="Aptos" panose="020B0004020202020204" pitchFamily="34" charset="0"/>
              <a:cs typeface="Calibri" panose="020F0502020204030204" pitchFamily="34" charset="0"/>
            </a:endParaRPr>
          </a:p>
          <a:p>
            <a:pPr marL="342900" indent="-342900">
              <a:buFont typeface="Wingdings" panose="05000000000000000000" pitchFamily="2" charset="2"/>
              <a:buChar char="q"/>
            </a:pPr>
            <a:endParaRPr lang="en-IN" b="0" i="0">
              <a:solidFill>
                <a:srgbClr val="1C1E21"/>
              </a:solidFill>
              <a:effectLst/>
              <a:latin typeface="system-ui"/>
            </a:endParaRPr>
          </a:p>
          <a:p>
            <a:pPr marL="342900" indent="-342900">
              <a:buFont typeface="Wingdings" panose="05000000000000000000" pitchFamily="2" charset="2"/>
              <a:buChar char="q"/>
            </a:pPr>
            <a:endParaRPr lang="en-IN"/>
          </a:p>
        </p:txBody>
      </p:sp>
      <p:pic>
        <p:nvPicPr>
          <p:cNvPr id="4" name="Picture 3">
            <a:extLst>
              <a:ext uri="{FF2B5EF4-FFF2-40B4-BE49-F238E27FC236}">
                <a16:creationId xmlns:a16="http://schemas.microsoft.com/office/drawing/2014/main" id="{274BF3A2-A83F-929D-F7DA-A8D9BE7D4739}"/>
              </a:ext>
            </a:extLst>
          </p:cNvPr>
          <p:cNvPicPr>
            <a:picLocks noChangeAspect="1"/>
          </p:cNvPicPr>
          <p:nvPr/>
        </p:nvPicPr>
        <p:blipFill>
          <a:blip r:embed="rId3"/>
          <a:stretch>
            <a:fillRect/>
          </a:stretch>
        </p:blipFill>
        <p:spPr>
          <a:xfrm>
            <a:off x="8383712" y="3044304"/>
            <a:ext cx="3746140" cy="2589085"/>
          </a:xfrm>
          <a:prstGeom prst="rect">
            <a:avLst/>
          </a:prstGeom>
        </p:spPr>
      </p:pic>
      <p:pic>
        <p:nvPicPr>
          <p:cNvPr id="8" name="Picture 7">
            <a:extLst>
              <a:ext uri="{FF2B5EF4-FFF2-40B4-BE49-F238E27FC236}">
                <a16:creationId xmlns:a16="http://schemas.microsoft.com/office/drawing/2014/main" id="{C166F3C6-1B3A-AD45-8FA3-898D38562AF0}"/>
              </a:ext>
            </a:extLst>
          </p:cNvPr>
          <p:cNvPicPr>
            <a:picLocks noChangeAspect="1"/>
          </p:cNvPicPr>
          <p:nvPr/>
        </p:nvPicPr>
        <p:blipFill>
          <a:blip r:embed="rId4"/>
          <a:stretch>
            <a:fillRect/>
          </a:stretch>
        </p:blipFill>
        <p:spPr>
          <a:xfrm>
            <a:off x="111497" y="3984600"/>
            <a:ext cx="8272215" cy="2323732"/>
          </a:xfrm>
          <a:prstGeom prst="rect">
            <a:avLst/>
          </a:prstGeom>
        </p:spPr>
      </p:pic>
    </p:spTree>
    <p:extLst>
      <p:ext uri="{BB962C8B-B14F-4D97-AF65-F5344CB8AC3E}">
        <p14:creationId xmlns:p14="http://schemas.microsoft.com/office/powerpoint/2010/main" val="2483227252"/>
      </p:ext>
    </p:extLst>
  </p:cSld>
  <p:clrMapOvr>
    <a:masterClrMapping/>
  </p:clrMapOvr>
</p:sld>
</file>

<file path=ppt/theme/theme1.xml><?xml version="1.0" encoding="utf-8"?>
<a:theme xmlns:a="http://schemas.openxmlformats.org/drawingml/2006/main" name="Corporate-PPT-Template-12-07-final">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ASH Technologies Office Theme" id="{E1038A1C-3F56-4F66-9502-3BD6A32BADEA}" vid="{CA2C0D1C-CE09-490E-9901-E5F538ABAA3D}"/>
    </a:ext>
  </a:extLst>
</a:theme>
</file>

<file path=ppt/theme/theme2.xml><?xml version="1.0" encoding="utf-8"?>
<a:theme xmlns:a="http://schemas.openxmlformats.org/drawingml/2006/main" name="1_PPT-Template-250516">
  <a:themeElements>
    <a:clrScheme name="YASH Colors 2015">
      <a:dk1>
        <a:srgbClr val="4F4F4F"/>
      </a:dk1>
      <a:lt1>
        <a:sysClr val="window" lastClr="FFFFFF"/>
      </a:lt1>
      <a:dk2>
        <a:srgbClr val="009247"/>
      </a:dk2>
      <a:lt2>
        <a:srgbClr val="EFCE4A"/>
      </a:lt2>
      <a:accent1>
        <a:srgbClr val="D4342C"/>
      </a:accent1>
      <a:accent2>
        <a:srgbClr val="005BA1"/>
      </a:accent2>
      <a:accent3>
        <a:srgbClr val="A89044"/>
      </a:accent3>
      <a:accent4>
        <a:srgbClr val="9FCC3B"/>
      </a:accent4>
      <a:accent5>
        <a:srgbClr val="F58220"/>
      </a:accent5>
      <a:accent6>
        <a:srgbClr val="808080"/>
      </a:accent6>
      <a:hlink>
        <a:srgbClr val="544694"/>
      </a:hlink>
      <a:folHlink>
        <a:srgbClr val="32C0F0"/>
      </a:folHlink>
    </a:clrScheme>
    <a:fontScheme name="YASH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ASH Technologies Office Theme" id="{E1038A1C-3F56-4F66-9502-3BD6A32BADEA}" vid="{CA2C0D1C-CE09-490E-9901-E5F538ABAA3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D2713EEA338E4D9EFD90E99BF976E0" ma:contentTypeVersion="14" ma:contentTypeDescription="Create a new document." ma:contentTypeScope="" ma:versionID="efb8c88cb243fa24ee03e44db36f0086">
  <xsd:schema xmlns:xsd="http://www.w3.org/2001/XMLSchema" xmlns:xs="http://www.w3.org/2001/XMLSchema" xmlns:p="http://schemas.microsoft.com/office/2006/metadata/properties" xmlns:ns2="27b70349-9059-4ed2-8969-a4475d0f40ae" xmlns:ns3="6a48cb52-3424-4d97-a416-d36a3f7314bc" targetNamespace="http://schemas.microsoft.com/office/2006/metadata/properties" ma:root="true" ma:fieldsID="de4884bc427670e471ee34280f0f2ff7" ns2:_="" ns3:_="">
    <xsd:import namespace="27b70349-9059-4ed2-8969-a4475d0f40ae"/>
    <xsd:import namespace="6a48cb52-3424-4d97-a416-d36a3f7314b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SearchPropertie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b70349-9059-4ed2-8969-a4475d0f40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5eb1ad57-facb-41f7-95eb-3cdca3346f9c" ma:termSetId="09814cd3-568e-fe90-9814-8d621ff8fb84" ma:anchorId="fba54fb3-c3e1-fe81-a776-ca4b69148c4d" ma:open="true" ma:isKeyword="false">
      <xsd:complexType>
        <xsd:sequence>
          <xsd:element ref="pc:Terms" minOccurs="0" maxOccurs="1"/>
        </xsd:sequence>
      </xsd:complex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48cb52-3424-4d97-a416-d36a3f7314b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96d2e2-b56f-409a-939d-94cf47909b16}" ma:internalName="TaxCatchAll" ma:showField="CatchAllData" ma:web="6a48cb52-3424-4d97-a416-d36a3f7314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7b70349-9059-4ed2-8969-a4475d0f40ae">
      <Terms xmlns="http://schemas.microsoft.com/office/infopath/2007/PartnerControls"/>
    </lcf76f155ced4ddcb4097134ff3c332f>
    <TaxCatchAll xmlns="6a48cb52-3424-4d97-a416-d36a3f7314b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F3DC2F-A716-4E6F-A034-438976C75A37}">
  <ds:schemaRefs>
    <ds:schemaRef ds:uri="27b70349-9059-4ed2-8969-a4475d0f40ae"/>
    <ds:schemaRef ds:uri="6a48cb52-3424-4d97-a416-d36a3f7314b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B9A478B-7F79-4CEB-8314-46A414AFF0D8}">
  <ds:schemaRefs>
    <ds:schemaRef ds:uri="27b70349-9059-4ed2-8969-a4475d0f40ae"/>
    <ds:schemaRef ds:uri="6a48cb52-3424-4d97-a416-d36a3f7314b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7C58143-A616-4A5C-B767-1DA8E308A3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Corporate-PPT-Template-12-07-final</Template>
  <Application>Microsoft Office PowerPoint</Application>
  <PresentationFormat>Custom</PresentationFormat>
  <Slides>23</Slides>
  <Notes>0</Notes>
  <HiddenSlides>0</HiddenSlide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Corporate-PPT-Template-12-07-final</vt:lpstr>
      <vt:lpstr>1_PPT-Template-250516</vt:lpstr>
      <vt:lpstr>PowerPoint Presentation</vt:lpstr>
      <vt:lpstr>Agenda</vt:lpstr>
      <vt:lpstr>Agenda</vt:lpstr>
      <vt:lpstr>Playwright Introduction</vt:lpstr>
      <vt:lpstr>Installation</vt:lpstr>
      <vt:lpstr> What is TypeScript? </vt:lpstr>
      <vt:lpstr>Use chrome instead of chromium</vt:lpstr>
      <vt:lpstr>await / async in Java Script / Type Script</vt:lpstr>
      <vt:lpstr> Playwright Fixtures </vt:lpstr>
      <vt:lpstr>Locator Method using Selectors (Xpath, CSS Selector, Text, Id)</vt:lpstr>
      <vt:lpstr> Locator Method usage with Optional Argument in Playwright </vt:lpstr>
      <vt:lpstr>getBy methods in Playwright</vt:lpstr>
      <vt:lpstr>getBy methods in Playwright</vt:lpstr>
      <vt:lpstr> Assertions in Playwright </vt:lpstr>
      <vt:lpstr> Soft assertions </vt:lpstr>
      <vt:lpstr>  Playwright configuration file playwright.config.ts </vt:lpstr>
      <vt:lpstr> Test Annotations </vt:lpstr>
      <vt:lpstr>Playwright Hooks</vt:lpstr>
      <vt:lpstr>Playwright Hooks</vt:lpstr>
      <vt:lpstr>fill, pressSequentially and press methods in Playwright</vt:lpstr>
      <vt:lpstr>Click, Double Click, Right Click, and Programmatic Click in Playwright</vt:lpstr>
      <vt:lpstr>Some Playwright Techniques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Garg</dc:creator>
  <cp:revision>3</cp:revision>
  <dcterms:created xsi:type="dcterms:W3CDTF">2016-07-13T12:11:53Z</dcterms:created>
  <dcterms:modified xsi:type="dcterms:W3CDTF">2024-11-25T12:35:43Z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910615</vt:lpwstr>
  </property>
  <property fmtid="{D5CDD505-2E9C-101B-9397-08002B2CF9AE}" pid="3" name="NXPowerLiteSettings">
    <vt:lpwstr>F7000400038000</vt:lpwstr>
  </property>
  <property fmtid="{D5CDD505-2E9C-101B-9397-08002B2CF9AE}" pid="4" name="NXPowerLiteVersion">
    <vt:lpwstr>D7.0.6</vt:lpwstr>
  </property>
  <property fmtid="{D5CDD505-2E9C-101B-9397-08002B2CF9AE}" pid="5" name="ContentTypeId">
    <vt:lpwstr>0x010100FED2713EEA338E4D9EFD90E99BF976E0</vt:lpwstr>
  </property>
  <property fmtid="{D5CDD505-2E9C-101B-9397-08002B2CF9AE}" pid="6" name="MediaServiceImageTags">
    <vt:lpwstr/>
  </property>
</Properties>
</file>