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88"/>
    <p:restoredTop sz="96405"/>
  </p:normalViewPr>
  <p:slideViewPr>
    <p:cSldViewPr snapToGrid="0" snapToObjects="1">
      <p:cViewPr varScale="1">
        <p:scale>
          <a:sx n="116" d="100"/>
          <a:sy n="116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svg"/><Relationship Id="rId1" Type="http://schemas.openxmlformats.org/officeDocument/2006/relationships/image" Target="../media/image10.png"/><Relationship Id="rId6" Type="http://schemas.openxmlformats.org/officeDocument/2006/relationships/image" Target="../media/image9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20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33.png"/><Relationship Id="rId6" Type="http://schemas.openxmlformats.org/officeDocument/2006/relationships/image" Target="../media/image26.svg"/><Relationship Id="rId11" Type="http://schemas.openxmlformats.org/officeDocument/2006/relationships/image" Target="../media/image37.png"/><Relationship Id="rId5" Type="http://schemas.openxmlformats.org/officeDocument/2006/relationships/image" Target="../media/image3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svg"/><Relationship Id="rId1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0BA28C-8657-46FB-A440-E447408C830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3ECEC8A-6B88-4CBB-9A6D-61C246692DF0}">
      <dgm:prSet/>
      <dgm:spPr/>
      <dgm:t>
        <a:bodyPr/>
        <a:lstStyle/>
        <a:p>
          <a:r>
            <a:rPr lang="en-US"/>
            <a:t>Obtaining personally identifying information ( pii ) using multiple web-scrapers and crawlers.</a:t>
          </a:r>
        </a:p>
      </dgm:t>
    </dgm:pt>
    <dgm:pt modelId="{C1F6C74C-1448-490E-95BA-C0293FE4934F}" type="parTrans" cxnId="{B51D2722-88EF-40FC-B8E7-D69B78F20CB5}">
      <dgm:prSet/>
      <dgm:spPr/>
      <dgm:t>
        <a:bodyPr/>
        <a:lstStyle/>
        <a:p>
          <a:endParaRPr lang="en-US"/>
        </a:p>
      </dgm:t>
    </dgm:pt>
    <dgm:pt modelId="{6BD735C8-519E-4297-BCB5-2D29A2B6DD69}" type="sibTrans" cxnId="{B51D2722-88EF-40FC-B8E7-D69B78F20CB5}">
      <dgm:prSet/>
      <dgm:spPr/>
      <dgm:t>
        <a:bodyPr/>
        <a:lstStyle/>
        <a:p>
          <a:endParaRPr lang="en-US"/>
        </a:p>
      </dgm:t>
    </dgm:pt>
    <dgm:pt modelId="{BC6526B4-C9B9-41A4-9494-CAEA40CAA28F}">
      <dgm:prSet/>
      <dgm:spPr/>
      <dgm:t>
        <a:bodyPr/>
        <a:lstStyle/>
        <a:p>
          <a:r>
            <a:rPr lang="en-US"/>
            <a:t>This system gives us the results based on various parameters like first name, last name, email, mobile number and aadhar number.</a:t>
          </a:r>
        </a:p>
      </dgm:t>
    </dgm:pt>
    <dgm:pt modelId="{2A7B31D8-B9A6-4E94-8142-23A8373B0575}" type="parTrans" cxnId="{0CF3A7F6-7FBB-4252-96E9-F81D733CDC03}">
      <dgm:prSet/>
      <dgm:spPr/>
      <dgm:t>
        <a:bodyPr/>
        <a:lstStyle/>
        <a:p>
          <a:endParaRPr lang="en-US"/>
        </a:p>
      </dgm:t>
    </dgm:pt>
    <dgm:pt modelId="{980FF2EC-495B-448A-B21E-BFC35950A357}" type="sibTrans" cxnId="{0CF3A7F6-7FBB-4252-96E9-F81D733CDC03}">
      <dgm:prSet/>
      <dgm:spPr/>
      <dgm:t>
        <a:bodyPr/>
        <a:lstStyle/>
        <a:p>
          <a:endParaRPr lang="en-US"/>
        </a:p>
      </dgm:t>
    </dgm:pt>
    <dgm:pt modelId="{28478FAD-44EB-4222-8B19-5FB580556B5C}">
      <dgm:prSet/>
      <dgm:spPr/>
      <dgm:t>
        <a:bodyPr/>
        <a:lstStyle/>
        <a:p>
          <a:r>
            <a:rPr lang="en-US"/>
            <a:t>A great way to eliminate identity ambiguity to some extent.</a:t>
          </a:r>
        </a:p>
      </dgm:t>
    </dgm:pt>
    <dgm:pt modelId="{4B80A6D5-B939-45AA-BC0E-2FF4CD210432}" type="parTrans" cxnId="{FFC6DBC5-95C6-43A4-BBDE-B2B6DC2FF0EC}">
      <dgm:prSet/>
      <dgm:spPr/>
      <dgm:t>
        <a:bodyPr/>
        <a:lstStyle/>
        <a:p>
          <a:endParaRPr lang="en-US"/>
        </a:p>
      </dgm:t>
    </dgm:pt>
    <dgm:pt modelId="{85AAEFA4-7EDF-4EA8-8344-D47BFBAAB16D}" type="sibTrans" cxnId="{FFC6DBC5-95C6-43A4-BBDE-B2B6DC2FF0EC}">
      <dgm:prSet/>
      <dgm:spPr/>
      <dgm:t>
        <a:bodyPr/>
        <a:lstStyle/>
        <a:p>
          <a:endParaRPr lang="en-US"/>
        </a:p>
      </dgm:t>
    </dgm:pt>
    <dgm:pt modelId="{DC202403-7AE7-47CC-8812-C2667D602984}" type="pres">
      <dgm:prSet presAssocID="{870BA28C-8657-46FB-A440-E447408C830F}" presName="root" presStyleCnt="0">
        <dgm:presLayoutVars>
          <dgm:dir/>
          <dgm:resizeHandles val="exact"/>
        </dgm:presLayoutVars>
      </dgm:prSet>
      <dgm:spPr/>
    </dgm:pt>
    <dgm:pt modelId="{1A43DB47-011D-4072-AB9F-8E904FC520BA}" type="pres">
      <dgm:prSet presAssocID="{93ECEC8A-6B88-4CBB-9A6D-61C246692DF0}" presName="compNode" presStyleCnt="0"/>
      <dgm:spPr/>
    </dgm:pt>
    <dgm:pt modelId="{C8FFE411-55A0-4228-B7AB-929765DB362F}" type="pres">
      <dgm:prSet presAssocID="{93ECEC8A-6B88-4CBB-9A6D-61C246692DF0}" presName="bgRect" presStyleLbl="bgShp" presStyleIdx="0" presStyleCnt="3"/>
      <dgm:spPr/>
    </dgm:pt>
    <dgm:pt modelId="{B902D523-89C8-404F-9BBA-CED4236B09E8}" type="pres">
      <dgm:prSet presAssocID="{93ECEC8A-6B88-4CBB-9A6D-61C246692D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716DBEA4-A63F-401E-B811-83936264670A}" type="pres">
      <dgm:prSet presAssocID="{93ECEC8A-6B88-4CBB-9A6D-61C246692DF0}" presName="spaceRect" presStyleCnt="0"/>
      <dgm:spPr/>
    </dgm:pt>
    <dgm:pt modelId="{2988AB09-F6B9-4F5C-BC8F-18EA791C5351}" type="pres">
      <dgm:prSet presAssocID="{93ECEC8A-6B88-4CBB-9A6D-61C246692DF0}" presName="parTx" presStyleLbl="revTx" presStyleIdx="0" presStyleCnt="3">
        <dgm:presLayoutVars>
          <dgm:chMax val="0"/>
          <dgm:chPref val="0"/>
        </dgm:presLayoutVars>
      </dgm:prSet>
      <dgm:spPr/>
    </dgm:pt>
    <dgm:pt modelId="{3F7F5411-FB4C-4C35-9472-2B475F8A3781}" type="pres">
      <dgm:prSet presAssocID="{6BD735C8-519E-4297-BCB5-2D29A2B6DD69}" presName="sibTrans" presStyleCnt="0"/>
      <dgm:spPr/>
    </dgm:pt>
    <dgm:pt modelId="{B0109FC4-7A60-4510-94E2-73ECB45EAFFC}" type="pres">
      <dgm:prSet presAssocID="{BC6526B4-C9B9-41A4-9494-CAEA40CAA28F}" presName="compNode" presStyleCnt="0"/>
      <dgm:spPr/>
    </dgm:pt>
    <dgm:pt modelId="{5485130C-CA46-4AF6-938A-46E5B0E791BA}" type="pres">
      <dgm:prSet presAssocID="{BC6526B4-C9B9-41A4-9494-CAEA40CAA28F}" presName="bgRect" presStyleLbl="bgShp" presStyleIdx="1" presStyleCnt="3"/>
      <dgm:spPr/>
    </dgm:pt>
    <dgm:pt modelId="{A061F90E-9FCF-41A1-AB07-5E92EFA37D4B}" type="pres">
      <dgm:prSet presAssocID="{BC6526B4-C9B9-41A4-9494-CAEA40CAA28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E2F13071-63B8-4FCB-807C-74730F05B640}" type="pres">
      <dgm:prSet presAssocID="{BC6526B4-C9B9-41A4-9494-CAEA40CAA28F}" presName="spaceRect" presStyleCnt="0"/>
      <dgm:spPr/>
    </dgm:pt>
    <dgm:pt modelId="{44BF45E6-AA80-4E61-B884-AAB39CBCAC06}" type="pres">
      <dgm:prSet presAssocID="{BC6526B4-C9B9-41A4-9494-CAEA40CAA28F}" presName="parTx" presStyleLbl="revTx" presStyleIdx="1" presStyleCnt="3">
        <dgm:presLayoutVars>
          <dgm:chMax val="0"/>
          <dgm:chPref val="0"/>
        </dgm:presLayoutVars>
      </dgm:prSet>
      <dgm:spPr/>
    </dgm:pt>
    <dgm:pt modelId="{1521A5D7-204B-4742-8618-938B7E958BDD}" type="pres">
      <dgm:prSet presAssocID="{980FF2EC-495B-448A-B21E-BFC35950A357}" presName="sibTrans" presStyleCnt="0"/>
      <dgm:spPr/>
    </dgm:pt>
    <dgm:pt modelId="{61956BBC-2576-4FB5-96FF-9603BEDEEE67}" type="pres">
      <dgm:prSet presAssocID="{28478FAD-44EB-4222-8B19-5FB580556B5C}" presName="compNode" presStyleCnt="0"/>
      <dgm:spPr/>
    </dgm:pt>
    <dgm:pt modelId="{9002F0FE-9D65-4DB3-96B0-7A79FEDB227F}" type="pres">
      <dgm:prSet presAssocID="{28478FAD-44EB-4222-8B19-5FB580556B5C}" presName="bgRect" presStyleLbl="bgShp" presStyleIdx="2" presStyleCnt="3"/>
      <dgm:spPr/>
    </dgm:pt>
    <dgm:pt modelId="{45679FA9-E387-4DCF-B078-4913D8BFB933}" type="pres">
      <dgm:prSet presAssocID="{28478FAD-44EB-4222-8B19-5FB580556B5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376AFFF7-304A-4958-A080-00BEE9951267}" type="pres">
      <dgm:prSet presAssocID="{28478FAD-44EB-4222-8B19-5FB580556B5C}" presName="spaceRect" presStyleCnt="0"/>
      <dgm:spPr/>
    </dgm:pt>
    <dgm:pt modelId="{3DC8BC52-479F-4172-99A4-7D8A976DC417}" type="pres">
      <dgm:prSet presAssocID="{28478FAD-44EB-4222-8B19-5FB580556B5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51D2722-88EF-40FC-B8E7-D69B78F20CB5}" srcId="{870BA28C-8657-46FB-A440-E447408C830F}" destId="{93ECEC8A-6B88-4CBB-9A6D-61C246692DF0}" srcOrd="0" destOrd="0" parTransId="{C1F6C74C-1448-490E-95BA-C0293FE4934F}" sibTransId="{6BD735C8-519E-4297-BCB5-2D29A2B6DD69}"/>
    <dgm:cxn modelId="{8EEBAC28-D4AD-4A70-9D98-258382CB5E0F}" type="presOf" srcId="{BC6526B4-C9B9-41A4-9494-CAEA40CAA28F}" destId="{44BF45E6-AA80-4E61-B884-AAB39CBCAC06}" srcOrd="0" destOrd="0" presId="urn:microsoft.com/office/officeart/2018/2/layout/IconVerticalSolidList"/>
    <dgm:cxn modelId="{B25A9F57-3C49-466B-BF54-3FA4966ADEFB}" type="presOf" srcId="{93ECEC8A-6B88-4CBB-9A6D-61C246692DF0}" destId="{2988AB09-F6B9-4F5C-BC8F-18EA791C5351}" srcOrd="0" destOrd="0" presId="urn:microsoft.com/office/officeart/2018/2/layout/IconVerticalSolidList"/>
    <dgm:cxn modelId="{C9549680-3B04-4E06-B7C6-CE4F95E008D0}" type="presOf" srcId="{28478FAD-44EB-4222-8B19-5FB580556B5C}" destId="{3DC8BC52-479F-4172-99A4-7D8A976DC417}" srcOrd="0" destOrd="0" presId="urn:microsoft.com/office/officeart/2018/2/layout/IconVerticalSolidList"/>
    <dgm:cxn modelId="{F4B9A49A-5216-4B53-BB9B-368FE2776331}" type="presOf" srcId="{870BA28C-8657-46FB-A440-E447408C830F}" destId="{DC202403-7AE7-47CC-8812-C2667D602984}" srcOrd="0" destOrd="0" presId="urn:microsoft.com/office/officeart/2018/2/layout/IconVerticalSolidList"/>
    <dgm:cxn modelId="{FFC6DBC5-95C6-43A4-BBDE-B2B6DC2FF0EC}" srcId="{870BA28C-8657-46FB-A440-E447408C830F}" destId="{28478FAD-44EB-4222-8B19-5FB580556B5C}" srcOrd="2" destOrd="0" parTransId="{4B80A6D5-B939-45AA-BC0E-2FF4CD210432}" sibTransId="{85AAEFA4-7EDF-4EA8-8344-D47BFBAAB16D}"/>
    <dgm:cxn modelId="{0CF3A7F6-7FBB-4252-96E9-F81D733CDC03}" srcId="{870BA28C-8657-46FB-A440-E447408C830F}" destId="{BC6526B4-C9B9-41A4-9494-CAEA40CAA28F}" srcOrd="1" destOrd="0" parTransId="{2A7B31D8-B9A6-4E94-8142-23A8373B0575}" sibTransId="{980FF2EC-495B-448A-B21E-BFC35950A357}"/>
    <dgm:cxn modelId="{1A0F24EB-7DC4-4FFF-B333-38AFC8CACBA0}" type="presParOf" srcId="{DC202403-7AE7-47CC-8812-C2667D602984}" destId="{1A43DB47-011D-4072-AB9F-8E904FC520BA}" srcOrd="0" destOrd="0" presId="urn:microsoft.com/office/officeart/2018/2/layout/IconVerticalSolidList"/>
    <dgm:cxn modelId="{2553768B-1759-430F-B595-07D16DE714BB}" type="presParOf" srcId="{1A43DB47-011D-4072-AB9F-8E904FC520BA}" destId="{C8FFE411-55A0-4228-B7AB-929765DB362F}" srcOrd="0" destOrd="0" presId="urn:microsoft.com/office/officeart/2018/2/layout/IconVerticalSolidList"/>
    <dgm:cxn modelId="{E9B3D875-E89D-4674-AACF-068BF3E2A2C3}" type="presParOf" srcId="{1A43DB47-011D-4072-AB9F-8E904FC520BA}" destId="{B902D523-89C8-404F-9BBA-CED4236B09E8}" srcOrd="1" destOrd="0" presId="urn:microsoft.com/office/officeart/2018/2/layout/IconVerticalSolidList"/>
    <dgm:cxn modelId="{F2282B88-64C7-4FB4-9DF7-037F65363CD6}" type="presParOf" srcId="{1A43DB47-011D-4072-AB9F-8E904FC520BA}" destId="{716DBEA4-A63F-401E-B811-83936264670A}" srcOrd="2" destOrd="0" presId="urn:microsoft.com/office/officeart/2018/2/layout/IconVerticalSolidList"/>
    <dgm:cxn modelId="{6C152CD8-6B00-47B3-A1FA-497A32821DEA}" type="presParOf" srcId="{1A43DB47-011D-4072-AB9F-8E904FC520BA}" destId="{2988AB09-F6B9-4F5C-BC8F-18EA791C5351}" srcOrd="3" destOrd="0" presId="urn:microsoft.com/office/officeart/2018/2/layout/IconVerticalSolidList"/>
    <dgm:cxn modelId="{28C04985-DD86-437A-9C8A-069A8C927507}" type="presParOf" srcId="{DC202403-7AE7-47CC-8812-C2667D602984}" destId="{3F7F5411-FB4C-4C35-9472-2B475F8A3781}" srcOrd="1" destOrd="0" presId="urn:microsoft.com/office/officeart/2018/2/layout/IconVerticalSolidList"/>
    <dgm:cxn modelId="{DB9B2588-BD32-4C0B-BBE2-1DFFF459DA14}" type="presParOf" srcId="{DC202403-7AE7-47CC-8812-C2667D602984}" destId="{B0109FC4-7A60-4510-94E2-73ECB45EAFFC}" srcOrd="2" destOrd="0" presId="urn:microsoft.com/office/officeart/2018/2/layout/IconVerticalSolidList"/>
    <dgm:cxn modelId="{353A6DBA-A044-46F2-8E65-A19A31025814}" type="presParOf" srcId="{B0109FC4-7A60-4510-94E2-73ECB45EAFFC}" destId="{5485130C-CA46-4AF6-938A-46E5B0E791BA}" srcOrd="0" destOrd="0" presId="urn:microsoft.com/office/officeart/2018/2/layout/IconVerticalSolidList"/>
    <dgm:cxn modelId="{663863B8-B739-4208-AEFA-986269AB4ABB}" type="presParOf" srcId="{B0109FC4-7A60-4510-94E2-73ECB45EAFFC}" destId="{A061F90E-9FCF-41A1-AB07-5E92EFA37D4B}" srcOrd="1" destOrd="0" presId="urn:microsoft.com/office/officeart/2018/2/layout/IconVerticalSolidList"/>
    <dgm:cxn modelId="{1F864963-56DD-41D7-8A26-0EDC1E0C6324}" type="presParOf" srcId="{B0109FC4-7A60-4510-94E2-73ECB45EAFFC}" destId="{E2F13071-63B8-4FCB-807C-74730F05B640}" srcOrd="2" destOrd="0" presId="urn:microsoft.com/office/officeart/2018/2/layout/IconVerticalSolidList"/>
    <dgm:cxn modelId="{41F67F00-45AE-4C7C-9F36-4968D29DFDA7}" type="presParOf" srcId="{B0109FC4-7A60-4510-94E2-73ECB45EAFFC}" destId="{44BF45E6-AA80-4E61-B884-AAB39CBCAC06}" srcOrd="3" destOrd="0" presId="urn:microsoft.com/office/officeart/2018/2/layout/IconVerticalSolidList"/>
    <dgm:cxn modelId="{6BAC6A14-98DF-4138-A1A9-3D883A1BBEB7}" type="presParOf" srcId="{DC202403-7AE7-47CC-8812-C2667D602984}" destId="{1521A5D7-204B-4742-8618-938B7E958BDD}" srcOrd="3" destOrd="0" presId="urn:microsoft.com/office/officeart/2018/2/layout/IconVerticalSolidList"/>
    <dgm:cxn modelId="{0334D14F-94F4-49C7-A6EE-D5B3D7B9B06B}" type="presParOf" srcId="{DC202403-7AE7-47CC-8812-C2667D602984}" destId="{61956BBC-2576-4FB5-96FF-9603BEDEEE67}" srcOrd="4" destOrd="0" presId="urn:microsoft.com/office/officeart/2018/2/layout/IconVerticalSolidList"/>
    <dgm:cxn modelId="{75EF3996-0C8F-4D69-B736-EFF230ABC7AD}" type="presParOf" srcId="{61956BBC-2576-4FB5-96FF-9603BEDEEE67}" destId="{9002F0FE-9D65-4DB3-96B0-7A79FEDB227F}" srcOrd="0" destOrd="0" presId="urn:microsoft.com/office/officeart/2018/2/layout/IconVerticalSolidList"/>
    <dgm:cxn modelId="{1C9054DC-71BB-4914-9CDD-E78CFEA712CB}" type="presParOf" srcId="{61956BBC-2576-4FB5-96FF-9603BEDEEE67}" destId="{45679FA9-E387-4DCF-B078-4913D8BFB933}" srcOrd="1" destOrd="0" presId="urn:microsoft.com/office/officeart/2018/2/layout/IconVerticalSolidList"/>
    <dgm:cxn modelId="{CB9AFC96-DF3B-429F-84C0-21740AB6ACB4}" type="presParOf" srcId="{61956BBC-2576-4FB5-96FF-9603BEDEEE67}" destId="{376AFFF7-304A-4958-A080-00BEE9951267}" srcOrd="2" destOrd="0" presId="urn:microsoft.com/office/officeart/2018/2/layout/IconVerticalSolidList"/>
    <dgm:cxn modelId="{FE11649E-BEF4-462F-AC67-4683F5EC6F30}" type="presParOf" srcId="{61956BBC-2576-4FB5-96FF-9603BEDEEE67}" destId="{3DC8BC52-479F-4172-99A4-7D8A976DC4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73700C-CF25-46FB-AA4C-F0DA7A960A5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0656C3F-CF52-44AD-AE32-9AF25B595D81}">
      <dgm:prSet/>
      <dgm:spPr/>
      <dgm:t>
        <a:bodyPr/>
        <a:lstStyle/>
        <a:p>
          <a:r>
            <a:rPr lang="en-US" baseline="0"/>
            <a:t>Not limited to infinitesimal pages, but, visits millions of pages to scrape the required social data.</a:t>
          </a:r>
          <a:endParaRPr lang="en-US"/>
        </a:p>
      </dgm:t>
    </dgm:pt>
    <dgm:pt modelId="{BB5719FB-B605-46D2-8E96-20749CD7746B}" type="parTrans" cxnId="{062FB5F0-D177-4A31-96BE-6443FF11C57A}">
      <dgm:prSet/>
      <dgm:spPr/>
      <dgm:t>
        <a:bodyPr/>
        <a:lstStyle/>
        <a:p>
          <a:endParaRPr lang="en-US"/>
        </a:p>
      </dgm:t>
    </dgm:pt>
    <dgm:pt modelId="{685123EC-2D80-4BB4-802D-C55BFFB9A034}" type="sibTrans" cxnId="{062FB5F0-D177-4A31-96BE-6443FF11C57A}">
      <dgm:prSet/>
      <dgm:spPr/>
      <dgm:t>
        <a:bodyPr/>
        <a:lstStyle/>
        <a:p>
          <a:endParaRPr lang="en-US"/>
        </a:p>
      </dgm:t>
    </dgm:pt>
    <dgm:pt modelId="{18818F22-E66B-4077-A335-C6095212A429}">
      <dgm:prSet/>
      <dgm:spPr/>
      <dgm:t>
        <a:bodyPr/>
        <a:lstStyle/>
        <a:p>
          <a:r>
            <a:rPr lang="en-US" baseline="0"/>
            <a:t>More so, uses images as well to check its invalid use without the users concern</a:t>
          </a:r>
          <a:endParaRPr lang="en-US"/>
        </a:p>
      </dgm:t>
    </dgm:pt>
    <dgm:pt modelId="{72211E6D-F573-4519-A076-DE955380B141}" type="parTrans" cxnId="{59735307-B433-4DC9-B7F0-52499916CCDF}">
      <dgm:prSet/>
      <dgm:spPr/>
      <dgm:t>
        <a:bodyPr/>
        <a:lstStyle/>
        <a:p>
          <a:endParaRPr lang="en-US"/>
        </a:p>
      </dgm:t>
    </dgm:pt>
    <dgm:pt modelId="{7AB1DDDE-5CF9-4555-B095-2BD7BD71FF27}" type="sibTrans" cxnId="{59735307-B433-4DC9-B7F0-52499916CCDF}">
      <dgm:prSet/>
      <dgm:spPr/>
      <dgm:t>
        <a:bodyPr/>
        <a:lstStyle/>
        <a:p>
          <a:endParaRPr lang="en-US"/>
        </a:p>
      </dgm:t>
    </dgm:pt>
    <dgm:pt modelId="{CD8B01F6-470C-4D3C-870E-FA3EF50FC696}">
      <dgm:prSet/>
      <dgm:spPr/>
      <dgm:t>
        <a:bodyPr/>
        <a:lstStyle/>
        <a:p>
          <a:r>
            <a:rPr lang="en-US" baseline="0"/>
            <a:t>Some sites which were successfully scraped to find insightful data: FeDEX logistics</a:t>
          </a:r>
          <a:endParaRPr lang="en-US"/>
        </a:p>
      </dgm:t>
    </dgm:pt>
    <dgm:pt modelId="{FDD83415-129B-4280-8574-FF4A490C6257}" type="parTrans" cxnId="{C961A331-8205-402C-9903-36187D75592D}">
      <dgm:prSet/>
      <dgm:spPr/>
      <dgm:t>
        <a:bodyPr/>
        <a:lstStyle/>
        <a:p>
          <a:endParaRPr lang="en-US"/>
        </a:p>
      </dgm:t>
    </dgm:pt>
    <dgm:pt modelId="{9E96804A-FDCA-4AC5-91E7-592AC2A0F1CE}" type="sibTrans" cxnId="{C961A331-8205-402C-9903-36187D75592D}">
      <dgm:prSet/>
      <dgm:spPr/>
      <dgm:t>
        <a:bodyPr/>
        <a:lstStyle/>
        <a:p>
          <a:endParaRPr lang="en-US"/>
        </a:p>
      </dgm:t>
    </dgm:pt>
    <dgm:pt modelId="{B1A73089-F4E4-4109-AD55-8A098DD99D9D}" type="pres">
      <dgm:prSet presAssocID="{F573700C-CF25-46FB-AA4C-F0DA7A960A5C}" presName="root" presStyleCnt="0">
        <dgm:presLayoutVars>
          <dgm:dir/>
          <dgm:resizeHandles val="exact"/>
        </dgm:presLayoutVars>
      </dgm:prSet>
      <dgm:spPr/>
    </dgm:pt>
    <dgm:pt modelId="{EC36BCDE-7972-49A3-895B-83138247763C}" type="pres">
      <dgm:prSet presAssocID="{30656C3F-CF52-44AD-AE32-9AF25B595D81}" presName="compNode" presStyleCnt="0"/>
      <dgm:spPr/>
    </dgm:pt>
    <dgm:pt modelId="{146CBC1B-7362-428F-AF81-03D21C5513AA}" type="pres">
      <dgm:prSet presAssocID="{30656C3F-CF52-44AD-AE32-9AF25B595D81}" presName="bgRect" presStyleLbl="bgShp" presStyleIdx="0" presStyleCnt="3"/>
      <dgm:spPr/>
    </dgm:pt>
    <dgm:pt modelId="{99B06D4D-5F25-4654-99BA-4F1E23267B87}" type="pres">
      <dgm:prSet presAssocID="{30656C3F-CF52-44AD-AE32-9AF25B595D8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8F30B19C-C48E-41BF-949B-3F29494BD657}" type="pres">
      <dgm:prSet presAssocID="{30656C3F-CF52-44AD-AE32-9AF25B595D81}" presName="spaceRect" presStyleCnt="0"/>
      <dgm:spPr/>
    </dgm:pt>
    <dgm:pt modelId="{DF4D6787-4769-46C4-8AFA-C4DC78FB1B13}" type="pres">
      <dgm:prSet presAssocID="{30656C3F-CF52-44AD-AE32-9AF25B595D81}" presName="parTx" presStyleLbl="revTx" presStyleIdx="0" presStyleCnt="3">
        <dgm:presLayoutVars>
          <dgm:chMax val="0"/>
          <dgm:chPref val="0"/>
        </dgm:presLayoutVars>
      </dgm:prSet>
      <dgm:spPr/>
    </dgm:pt>
    <dgm:pt modelId="{A777CC54-A6C4-456B-91A0-FED021E6F1D8}" type="pres">
      <dgm:prSet presAssocID="{685123EC-2D80-4BB4-802D-C55BFFB9A034}" presName="sibTrans" presStyleCnt="0"/>
      <dgm:spPr/>
    </dgm:pt>
    <dgm:pt modelId="{C7399ABF-2853-4BBF-874A-8C7FBA4EDF1A}" type="pres">
      <dgm:prSet presAssocID="{18818F22-E66B-4077-A335-C6095212A429}" presName="compNode" presStyleCnt="0"/>
      <dgm:spPr/>
    </dgm:pt>
    <dgm:pt modelId="{7539777C-E74F-4BC2-94F6-2EE8612F00A2}" type="pres">
      <dgm:prSet presAssocID="{18818F22-E66B-4077-A335-C6095212A429}" presName="bgRect" presStyleLbl="bgShp" presStyleIdx="1" presStyleCnt="3"/>
      <dgm:spPr/>
    </dgm:pt>
    <dgm:pt modelId="{AD0C5255-ED34-4169-94D1-F6773D59DDE9}" type="pres">
      <dgm:prSet presAssocID="{18818F22-E66B-4077-A335-C6095212A4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E0CECDDF-D6B7-42A6-A745-1AAC1B75E439}" type="pres">
      <dgm:prSet presAssocID="{18818F22-E66B-4077-A335-C6095212A429}" presName="spaceRect" presStyleCnt="0"/>
      <dgm:spPr/>
    </dgm:pt>
    <dgm:pt modelId="{FE48C325-E12A-4A63-974E-5AA37004A746}" type="pres">
      <dgm:prSet presAssocID="{18818F22-E66B-4077-A335-C6095212A429}" presName="parTx" presStyleLbl="revTx" presStyleIdx="1" presStyleCnt="3">
        <dgm:presLayoutVars>
          <dgm:chMax val="0"/>
          <dgm:chPref val="0"/>
        </dgm:presLayoutVars>
      </dgm:prSet>
      <dgm:spPr/>
    </dgm:pt>
    <dgm:pt modelId="{2D801F66-4CB1-4FE1-8B3E-F2DF26E76B5C}" type="pres">
      <dgm:prSet presAssocID="{7AB1DDDE-5CF9-4555-B095-2BD7BD71FF27}" presName="sibTrans" presStyleCnt="0"/>
      <dgm:spPr/>
    </dgm:pt>
    <dgm:pt modelId="{CC23E3D2-0552-42CA-B3BD-C6841F27E9C1}" type="pres">
      <dgm:prSet presAssocID="{CD8B01F6-470C-4D3C-870E-FA3EF50FC696}" presName="compNode" presStyleCnt="0"/>
      <dgm:spPr/>
    </dgm:pt>
    <dgm:pt modelId="{6D4AAD42-3B6C-4AF3-ACF4-72DD9D20B9E8}" type="pres">
      <dgm:prSet presAssocID="{CD8B01F6-470C-4D3C-870E-FA3EF50FC696}" presName="bgRect" presStyleLbl="bgShp" presStyleIdx="2" presStyleCnt="3"/>
      <dgm:spPr/>
    </dgm:pt>
    <dgm:pt modelId="{36441E5B-95A4-4495-B20E-4939E03E3A53}" type="pres">
      <dgm:prSet presAssocID="{CD8B01F6-470C-4D3C-870E-FA3EF50FC69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079E1C53-51E4-429A-8B9B-7005B0B15CF8}" type="pres">
      <dgm:prSet presAssocID="{CD8B01F6-470C-4D3C-870E-FA3EF50FC696}" presName="spaceRect" presStyleCnt="0"/>
      <dgm:spPr/>
    </dgm:pt>
    <dgm:pt modelId="{17CD5773-3032-44B0-9730-F616E234788A}" type="pres">
      <dgm:prSet presAssocID="{CD8B01F6-470C-4D3C-870E-FA3EF50FC69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9735307-B433-4DC9-B7F0-52499916CCDF}" srcId="{F573700C-CF25-46FB-AA4C-F0DA7A960A5C}" destId="{18818F22-E66B-4077-A335-C6095212A429}" srcOrd="1" destOrd="0" parTransId="{72211E6D-F573-4519-A076-DE955380B141}" sibTransId="{7AB1DDDE-5CF9-4555-B095-2BD7BD71FF27}"/>
    <dgm:cxn modelId="{2AE5D01C-11DA-4778-9015-AFE88FA5702A}" type="presOf" srcId="{18818F22-E66B-4077-A335-C6095212A429}" destId="{FE48C325-E12A-4A63-974E-5AA37004A746}" srcOrd="0" destOrd="0" presId="urn:microsoft.com/office/officeart/2018/2/layout/IconVerticalSolidList"/>
    <dgm:cxn modelId="{C961A331-8205-402C-9903-36187D75592D}" srcId="{F573700C-CF25-46FB-AA4C-F0DA7A960A5C}" destId="{CD8B01F6-470C-4D3C-870E-FA3EF50FC696}" srcOrd="2" destOrd="0" parTransId="{FDD83415-129B-4280-8574-FF4A490C6257}" sibTransId="{9E96804A-FDCA-4AC5-91E7-592AC2A0F1CE}"/>
    <dgm:cxn modelId="{55458639-E9CB-444D-9D6A-AB3D46920F4A}" type="presOf" srcId="{30656C3F-CF52-44AD-AE32-9AF25B595D81}" destId="{DF4D6787-4769-46C4-8AFA-C4DC78FB1B13}" srcOrd="0" destOrd="0" presId="urn:microsoft.com/office/officeart/2018/2/layout/IconVerticalSolidList"/>
    <dgm:cxn modelId="{61FA37A1-F552-472D-8136-3BB8CF78071A}" type="presOf" srcId="{F573700C-CF25-46FB-AA4C-F0DA7A960A5C}" destId="{B1A73089-F4E4-4109-AD55-8A098DD99D9D}" srcOrd="0" destOrd="0" presId="urn:microsoft.com/office/officeart/2018/2/layout/IconVerticalSolidList"/>
    <dgm:cxn modelId="{73C466C4-3099-4033-985A-B92AB6C82B47}" type="presOf" srcId="{CD8B01F6-470C-4D3C-870E-FA3EF50FC696}" destId="{17CD5773-3032-44B0-9730-F616E234788A}" srcOrd="0" destOrd="0" presId="urn:microsoft.com/office/officeart/2018/2/layout/IconVerticalSolidList"/>
    <dgm:cxn modelId="{062FB5F0-D177-4A31-96BE-6443FF11C57A}" srcId="{F573700C-CF25-46FB-AA4C-F0DA7A960A5C}" destId="{30656C3F-CF52-44AD-AE32-9AF25B595D81}" srcOrd="0" destOrd="0" parTransId="{BB5719FB-B605-46D2-8E96-20749CD7746B}" sibTransId="{685123EC-2D80-4BB4-802D-C55BFFB9A034}"/>
    <dgm:cxn modelId="{5E14B376-0B6F-4D0D-A949-BAC144F2FE5A}" type="presParOf" srcId="{B1A73089-F4E4-4109-AD55-8A098DD99D9D}" destId="{EC36BCDE-7972-49A3-895B-83138247763C}" srcOrd="0" destOrd="0" presId="urn:microsoft.com/office/officeart/2018/2/layout/IconVerticalSolidList"/>
    <dgm:cxn modelId="{55E36E27-8D6C-4832-978C-283977219B32}" type="presParOf" srcId="{EC36BCDE-7972-49A3-895B-83138247763C}" destId="{146CBC1B-7362-428F-AF81-03D21C5513AA}" srcOrd="0" destOrd="0" presId="urn:microsoft.com/office/officeart/2018/2/layout/IconVerticalSolidList"/>
    <dgm:cxn modelId="{3DA5E82F-5DB2-4BBA-9055-11CB0352E266}" type="presParOf" srcId="{EC36BCDE-7972-49A3-895B-83138247763C}" destId="{99B06D4D-5F25-4654-99BA-4F1E23267B87}" srcOrd="1" destOrd="0" presId="urn:microsoft.com/office/officeart/2018/2/layout/IconVerticalSolidList"/>
    <dgm:cxn modelId="{EFE0A97C-6FDC-438A-A7F3-6B6F364037C3}" type="presParOf" srcId="{EC36BCDE-7972-49A3-895B-83138247763C}" destId="{8F30B19C-C48E-41BF-949B-3F29494BD657}" srcOrd="2" destOrd="0" presId="urn:microsoft.com/office/officeart/2018/2/layout/IconVerticalSolidList"/>
    <dgm:cxn modelId="{5FB2AE9D-0F64-4583-83E5-B4AA2A789B84}" type="presParOf" srcId="{EC36BCDE-7972-49A3-895B-83138247763C}" destId="{DF4D6787-4769-46C4-8AFA-C4DC78FB1B13}" srcOrd="3" destOrd="0" presId="urn:microsoft.com/office/officeart/2018/2/layout/IconVerticalSolidList"/>
    <dgm:cxn modelId="{9675166E-D5DD-4BDF-8EF3-E07838B635B2}" type="presParOf" srcId="{B1A73089-F4E4-4109-AD55-8A098DD99D9D}" destId="{A777CC54-A6C4-456B-91A0-FED021E6F1D8}" srcOrd="1" destOrd="0" presId="urn:microsoft.com/office/officeart/2018/2/layout/IconVerticalSolidList"/>
    <dgm:cxn modelId="{000AC8E6-2532-47F7-8B8B-989A75627C25}" type="presParOf" srcId="{B1A73089-F4E4-4109-AD55-8A098DD99D9D}" destId="{C7399ABF-2853-4BBF-874A-8C7FBA4EDF1A}" srcOrd="2" destOrd="0" presId="urn:microsoft.com/office/officeart/2018/2/layout/IconVerticalSolidList"/>
    <dgm:cxn modelId="{AAFB2B2C-20F6-40D4-8771-F3DA89440F5F}" type="presParOf" srcId="{C7399ABF-2853-4BBF-874A-8C7FBA4EDF1A}" destId="{7539777C-E74F-4BC2-94F6-2EE8612F00A2}" srcOrd="0" destOrd="0" presId="urn:microsoft.com/office/officeart/2018/2/layout/IconVerticalSolidList"/>
    <dgm:cxn modelId="{0FF783AB-5A9B-4AB0-BF97-FC630E044FB6}" type="presParOf" srcId="{C7399ABF-2853-4BBF-874A-8C7FBA4EDF1A}" destId="{AD0C5255-ED34-4169-94D1-F6773D59DDE9}" srcOrd="1" destOrd="0" presId="urn:microsoft.com/office/officeart/2018/2/layout/IconVerticalSolidList"/>
    <dgm:cxn modelId="{519183E5-5B99-407A-9874-0F9F0BFE3B0F}" type="presParOf" srcId="{C7399ABF-2853-4BBF-874A-8C7FBA4EDF1A}" destId="{E0CECDDF-D6B7-42A6-A745-1AAC1B75E439}" srcOrd="2" destOrd="0" presId="urn:microsoft.com/office/officeart/2018/2/layout/IconVerticalSolidList"/>
    <dgm:cxn modelId="{CF64EF11-51AB-4BA5-B5FE-BED4455652C8}" type="presParOf" srcId="{C7399ABF-2853-4BBF-874A-8C7FBA4EDF1A}" destId="{FE48C325-E12A-4A63-974E-5AA37004A746}" srcOrd="3" destOrd="0" presId="urn:microsoft.com/office/officeart/2018/2/layout/IconVerticalSolidList"/>
    <dgm:cxn modelId="{C8C48092-75AE-4CFE-80BB-98946A9A71D3}" type="presParOf" srcId="{B1A73089-F4E4-4109-AD55-8A098DD99D9D}" destId="{2D801F66-4CB1-4FE1-8B3E-F2DF26E76B5C}" srcOrd="3" destOrd="0" presId="urn:microsoft.com/office/officeart/2018/2/layout/IconVerticalSolidList"/>
    <dgm:cxn modelId="{D5D770CB-6484-4CAF-A495-A0E62255E9B0}" type="presParOf" srcId="{B1A73089-F4E4-4109-AD55-8A098DD99D9D}" destId="{CC23E3D2-0552-42CA-B3BD-C6841F27E9C1}" srcOrd="4" destOrd="0" presId="urn:microsoft.com/office/officeart/2018/2/layout/IconVerticalSolidList"/>
    <dgm:cxn modelId="{D294ABCB-9C12-4D69-9A1D-D90E1B5AE2CA}" type="presParOf" srcId="{CC23E3D2-0552-42CA-B3BD-C6841F27E9C1}" destId="{6D4AAD42-3B6C-4AF3-ACF4-72DD9D20B9E8}" srcOrd="0" destOrd="0" presId="urn:microsoft.com/office/officeart/2018/2/layout/IconVerticalSolidList"/>
    <dgm:cxn modelId="{94E9A46F-E5BD-4CF0-92F3-C1EE5EF905B3}" type="presParOf" srcId="{CC23E3D2-0552-42CA-B3BD-C6841F27E9C1}" destId="{36441E5B-95A4-4495-B20E-4939E03E3A53}" srcOrd="1" destOrd="0" presId="urn:microsoft.com/office/officeart/2018/2/layout/IconVerticalSolidList"/>
    <dgm:cxn modelId="{5638A081-29DF-4BF1-8FC6-1026C99A2CD3}" type="presParOf" srcId="{CC23E3D2-0552-42CA-B3BD-C6841F27E9C1}" destId="{079E1C53-51E4-429A-8B9B-7005B0B15CF8}" srcOrd="2" destOrd="0" presId="urn:microsoft.com/office/officeart/2018/2/layout/IconVerticalSolidList"/>
    <dgm:cxn modelId="{6B212A51-C9F0-47F3-93D7-985A41E24227}" type="presParOf" srcId="{CC23E3D2-0552-42CA-B3BD-C6841F27E9C1}" destId="{17CD5773-3032-44B0-9730-F616E234788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6E9BA4-41C0-4361-BF77-197EB4D15F4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BFA8C66-252F-4439-8B91-4198D44D5A5E}">
      <dgm:prSet/>
      <dgm:spPr/>
      <dgm:t>
        <a:bodyPr/>
        <a:lstStyle/>
        <a:p>
          <a:pPr>
            <a:defRPr cap="all"/>
          </a:pPr>
          <a:r>
            <a:rPr lang="en-US" baseline="0"/>
            <a:t>Multiple search engines</a:t>
          </a:r>
          <a:endParaRPr lang="en-US"/>
        </a:p>
      </dgm:t>
    </dgm:pt>
    <dgm:pt modelId="{84C7BB0F-3716-4710-9C8A-198EDE266FFA}" type="parTrans" cxnId="{1EDDD4AF-D431-42F0-A156-ECD6A53C4389}">
      <dgm:prSet/>
      <dgm:spPr/>
      <dgm:t>
        <a:bodyPr/>
        <a:lstStyle/>
        <a:p>
          <a:endParaRPr lang="en-US"/>
        </a:p>
      </dgm:t>
    </dgm:pt>
    <dgm:pt modelId="{0F073622-9C4D-4EED-BEEA-E3788F7CC190}" type="sibTrans" cxnId="{1EDDD4AF-D431-42F0-A156-ECD6A53C4389}">
      <dgm:prSet/>
      <dgm:spPr/>
      <dgm:t>
        <a:bodyPr/>
        <a:lstStyle/>
        <a:p>
          <a:endParaRPr lang="en-US"/>
        </a:p>
      </dgm:t>
    </dgm:pt>
    <dgm:pt modelId="{0E11A565-72D7-4747-8A23-FB51DB51C93F}">
      <dgm:prSet/>
      <dgm:spPr/>
      <dgm:t>
        <a:bodyPr/>
        <a:lstStyle/>
        <a:p>
          <a:pPr>
            <a:defRPr cap="all"/>
          </a:pPr>
          <a:r>
            <a:rPr lang="en-US" baseline="0"/>
            <a:t>Bing web/visual search</a:t>
          </a:r>
          <a:endParaRPr lang="en-US"/>
        </a:p>
      </dgm:t>
    </dgm:pt>
    <dgm:pt modelId="{49E10D9F-0207-40E7-9514-435C84FF294A}" type="parTrans" cxnId="{03432277-A19C-4B64-89FA-6BB7F7793697}">
      <dgm:prSet/>
      <dgm:spPr/>
      <dgm:t>
        <a:bodyPr/>
        <a:lstStyle/>
        <a:p>
          <a:endParaRPr lang="en-US"/>
        </a:p>
      </dgm:t>
    </dgm:pt>
    <dgm:pt modelId="{55749850-306D-4958-B636-F51690A66058}" type="sibTrans" cxnId="{03432277-A19C-4B64-89FA-6BB7F7793697}">
      <dgm:prSet/>
      <dgm:spPr/>
      <dgm:t>
        <a:bodyPr/>
        <a:lstStyle/>
        <a:p>
          <a:endParaRPr lang="en-US"/>
        </a:p>
      </dgm:t>
    </dgm:pt>
    <dgm:pt modelId="{FA4D9A0F-AC15-4771-BD9D-8F707DBB2D2C}">
      <dgm:prSet/>
      <dgm:spPr/>
      <dgm:t>
        <a:bodyPr/>
        <a:lstStyle/>
        <a:p>
          <a:pPr>
            <a:defRPr cap="all"/>
          </a:pPr>
          <a:r>
            <a:rPr lang="en-US" baseline="0"/>
            <a:t>Beautiful soup</a:t>
          </a:r>
          <a:endParaRPr lang="en-US"/>
        </a:p>
      </dgm:t>
    </dgm:pt>
    <dgm:pt modelId="{00A53A86-0B2D-43E7-94F2-6554B3838F97}" type="parTrans" cxnId="{F3867C97-263A-4BE4-AC87-0B92E15DBD4A}">
      <dgm:prSet/>
      <dgm:spPr/>
      <dgm:t>
        <a:bodyPr/>
        <a:lstStyle/>
        <a:p>
          <a:endParaRPr lang="en-US"/>
        </a:p>
      </dgm:t>
    </dgm:pt>
    <dgm:pt modelId="{A335EB65-818F-4374-8B7C-E9A4AF0EED66}" type="sibTrans" cxnId="{F3867C97-263A-4BE4-AC87-0B92E15DBD4A}">
      <dgm:prSet/>
      <dgm:spPr/>
      <dgm:t>
        <a:bodyPr/>
        <a:lstStyle/>
        <a:p>
          <a:endParaRPr lang="en-US"/>
        </a:p>
      </dgm:t>
    </dgm:pt>
    <dgm:pt modelId="{AF1C831C-8A45-4F37-AAAB-0D615CD4D20A}">
      <dgm:prSet/>
      <dgm:spPr/>
      <dgm:t>
        <a:bodyPr/>
        <a:lstStyle/>
        <a:p>
          <a:pPr>
            <a:defRPr cap="all"/>
          </a:pPr>
          <a:r>
            <a:rPr lang="en-US" baseline="0"/>
            <a:t>Bing visual recognition engine</a:t>
          </a:r>
          <a:endParaRPr lang="en-US"/>
        </a:p>
      </dgm:t>
    </dgm:pt>
    <dgm:pt modelId="{FD289392-896E-41BC-A45B-27D1CB58C199}" type="parTrans" cxnId="{BD034154-8CB3-4E86-B6CD-8B2DEAF358DB}">
      <dgm:prSet/>
      <dgm:spPr/>
      <dgm:t>
        <a:bodyPr/>
        <a:lstStyle/>
        <a:p>
          <a:endParaRPr lang="en-US"/>
        </a:p>
      </dgm:t>
    </dgm:pt>
    <dgm:pt modelId="{59FA5607-48D5-444E-993C-98ED14FB063F}" type="sibTrans" cxnId="{BD034154-8CB3-4E86-B6CD-8B2DEAF358DB}">
      <dgm:prSet/>
      <dgm:spPr/>
      <dgm:t>
        <a:bodyPr/>
        <a:lstStyle/>
        <a:p>
          <a:endParaRPr lang="en-US"/>
        </a:p>
      </dgm:t>
    </dgm:pt>
    <dgm:pt modelId="{A7314D7C-4E37-45FD-A0D3-F82B1498B8BC}">
      <dgm:prSet/>
      <dgm:spPr/>
      <dgm:t>
        <a:bodyPr/>
        <a:lstStyle/>
        <a:p>
          <a:pPr>
            <a:defRPr cap="all"/>
          </a:pPr>
          <a:r>
            <a:rPr lang="en-US" baseline="0"/>
            <a:t>Oxylabs</a:t>
          </a:r>
          <a:endParaRPr lang="en-US"/>
        </a:p>
      </dgm:t>
    </dgm:pt>
    <dgm:pt modelId="{3C1A4E87-45CD-4E5C-97FE-5B86F65DE965}" type="parTrans" cxnId="{8F3CEAD2-B2EA-4A36-8A55-37E86163D5A7}">
      <dgm:prSet/>
      <dgm:spPr/>
      <dgm:t>
        <a:bodyPr/>
        <a:lstStyle/>
        <a:p>
          <a:endParaRPr lang="en-US"/>
        </a:p>
      </dgm:t>
    </dgm:pt>
    <dgm:pt modelId="{A0A9A3C4-20C6-4732-B57E-47BB69CE7479}" type="sibTrans" cxnId="{8F3CEAD2-B2EA-4A36-8A55-37E86163D5A7}">
      <dgm:prSet/>
      <dgm:spPr/>
      <dgm:t>
        <a:bodyPr/>
        <a:lstStyle/>
        <a:p>
          <a:endParaRPr lang="en-US"/>
        </a:p>
      </dgm:t>
    </dgm:pt>
    <dgm:pt modelId="{43A1567B-410A-4135-BBE6-C483DD888BE9}">
      <dgm:prSet/>
      <dgm:spPr/>
      <dgm:t>
        <a:bodyPr/>
        <a:lstStyle/>
        <a:p>
          <a:pPr>
            <a:defRPr cap="all"/>
          </a:pPr>
          <a:r>
            <a:rPr lang="en-US" baseline="0"/>
            <a:t>Image recognition api</a:t>
          </a:r>
          <a:endParaRPr lang="en-US"/>
        </a:p>
      </dgm:t>
    </dgm:pt>
    <dgm:pt modelId="{20FE9A59-9ECD-4D0B-BEC6-1D91365D16BC}" type="parTrans" cxnId="{23E5835B-F60A-4EEA-86F6-A7D08264ADE7}">
      <dgm:prSet/>
      <dgm:spPr/>
      <dgm:t>
        <a:bodyPr/>
        <a:lstStyle/>
        <a:p>
          <a:endParaRPr lang="en-US"/>
        </a:p>
      </dgm:t>
    </dgm:pt>
    <dgm:pt modelId="{C3B17F29-A15E-4AE6-AEBF-3F04E148C9D2}" type="sibTrans" cxnId="{23E5835B-F60A-4EEA-86F6-A7D08264ADE7}">
      <dgm:prSet/>
      <dgm:spPr/>
      <dgm:t>
        <a:bodyPr/>
        <a:lstStyle/>
        <a:p>
          <a:endParaRPr lang="en-US"/>
        </a:p>
      </dgm:t>
    </dgm:pt>
    <dgm:pt modelId="{77FE635B-A9A0-4119-9119-6F9364AD4BE2}" type="pres">
      <dgm:prSet presAssocID="{056E9BA4-41C0-4361-BF77-197EB4D15F41}" presName="root" presStyleCnt="0">
        <dgm:presLayoutVars>
          <dgm:dir/>
          <dgm:resizeHandles val="exact"/>
        </dgm:presLayoutVars>
      </dgm:prSet>
      <dgm:spPr/>
    </dgm:pt>
    <dgm:pt modelId="{175C67A6-A46D-4AC6-A7BD-08EB59F33E70}" type="pres">
      <dgm:prSet presAssocID="{CBFA8C66-252F-4439-8B91-4198D44D5A5E}" presName="compNode" presStyleCnt="0"/>
      <dgm:spPr/>
    </dgm:pt>
    <dgm:pt modelId="{BDC9AA4C-78D2-460D-BF80-AB08CC57F2EF}" type="pres">
      <dgm:prSet presAssocID="{CBFA8C66-252F-4439-8B91-4198D44D5A5E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5815AE1-B77C-471C-A472-5A0B69A5DABE}" type="pres">
      <dgm:prSet presAssocID="{CBFA8C66-252F-4439-8B91-4198D44D5A5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986E544-AAE1-4BC4-9BA5-CE15835A1936}" type="pres">
      <dgm:prSet presAssocID="{CBFA8C66-252F-4439-8B91-4198D44D5A5E}" presName="spaceRect" presStyleCnt="0"/>
      <dgm:spPr/>
    </dgm:pt>
    <dgm:pt modelId="{E2B42098-7437-49E3-9515-A53F2C52F514}" type="pres">
      <dgm:prSet presAssocID="{CBFA8C66-252F-4439-8B91-4198D44D5A5E}" presName="textRect" presStyleLbl="revTx" presStyleIdx="0" presStyleCnt="6">
        <dgm:presLayoutVars>
          <dgm:chMax val="1"/>
          <dgm:chPref val="1"/>
        </dgm:presLayoutVars>
      </dgm:prSet>
      <dgm:spPr/>
    </dgm:pt>
    <dgm:pt modelId="{BD612E7C-941F-48E8-9455-BDA4DFAEA758}" type="pres">
      <dgm:prSet presAssocID="{0F073622-9C4D-4EED-BEEA-E3788F7CC190}" presName="sibTrans" presStyleCnt="0"/>
      <dgm:spPr/>
    </dgm:pt>
    <dgm:pt modelId="{7D9B6503-1756-4B26-BF9D-FD9BC480B982}" type="pres">
      <dgm:prSet presAssocID="{0E11A565-72D7-4747-8A23-FB51DB51C93F}" presName="compNode" presStyleCnt="0"/>
      <dgm:spPr/>
    </dgm:pt>
    <dgm:pt modelId="{8FBA6C34-EFD5-4946-AE55-7F90CFE44A88}" type="pres">
      <dgm:prSet presAssocID="{0E11A565-72D7-4747-8A23-FB51DB51C93F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ACC59D18-0872-4356-99D9-59C6F17F56E4}" type="pres">
      <dgm:prSet presAssocID="{0E11A565-72D7-4747-8A23-FB51DB51C93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s"/>
        </a:ext>
      </dgm:extLst>
    </dgm:pt>
    <dgm:pt modelId="{963D681E-8198-499E-A732-BE1F9F4E4306}" type="pres">
      <dgm:prSet presAssocID="{0E11A565-72D7-4747-8A23-FB51DB51C93F}" presName="spaceRect" presStyleCnt="0"/>
      <dgm:spPr/>
    </dgm:pt>
    <dgm:pt modelId="{F694FEA6-27E2-4018-84A3-E4C192453735}" type="pres">
      <dgm:prSet presAssocID="{0E11A565-72D7-4747-8A23-FB51DB51C93F}" presName="textRect" presStyleLbl="revTx" presStyleIdx="1" presStyleCnt="6">
        <dgm:presLayoutVars>
          <dgm:chMax val="1"/>
          <dgm:chPref val="1"/>
        </dgm:presLayoutVars>
      </dgm:prSet>
      <dgm:spPr/>
    </dgm:pt>
    <dgm:pt modelId="{91711299-CE7D-4A5E-BB3A-A245454E95A3}" type="pres">
      <dgm:prSet presAssocID="{55749850-306D-4958-B636-F51690A66058}" presName="sibTrans" presStyleCnt="0"/>
      <dgm:spPr/>
    </dgm:pt>
    <dgm:pt modelId="{E8F8D6A0-2A59-40B3-A902-83338ABE9C86}" type="pres">
      <dgm:prSet presAssocID="{FA4D9A0F-AC15-4771-BD9D-8F707DBB2D2C}" presName="compNode" presStyleCnt="0"/>
      <dgm:spPr/>
    </dgm:pt>
    <dgm:pt modelId="{AB6D5006-BEBF-4DDC-BE01-C34AF441C48E}" type="pres">
      <dgm:prSet presAssocID="{FA4D9A0F-AC15-4771-BD9D-8F707DBB2D2C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0CB555F-9683-4F7A-AE54-0E509D570BDA}" type="pres">
      <dgm:prSet presAssocID="{FA4D9A0F-AC15-4771-BD9D-8F707DBB2D2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wl"/>
        </a:ext>
      </dgm:extLst>
    </dgm:pt>
    <dgm:pt modelId="{F1120883-6D54-4AA3-B097-A289695466F4}" type="pres">
      <dgm:prSet presAssocID="{FA4D9A0F-AC15-4771-BD9D-8F707DBB2D2C}" presName="spaceRect" presStyleCnt="0"/>
      <dgm:spPr/>
    </dgm:pt>
    <dgm:pt modelId="{5EB39D2E-B04A-47F0-8E72-BF6FB67456B5}" type="pres">
      <dgm:prSet presAssocID="{FA4D9A0F-AC15-4771-BD9D-8F707DBB2D2C}" presName="textRect" presStyleLbl="revTx" presStyleIdx="2" presStyleCnt="6">
        <dgm:presLayoutVars>
          <dgm:chMax val="1"/>
          <dgm:chPref val="1"/>
        </dgm:presLayoutVars>
      </dgm:prSet>
      <dgm:spPr/>
    </dgm:pt>
    <dgm:pt modelId="{573E5AA8-D779-45CA-B0E1-9E07EB50E0C8}" type="pres">
      <dgm:prSet presAssocID="{A335EB65-818F-4374-8B7C-E9A4AF0EED66}" presName="sibTrans" presStyleCnt="0"/>
      <dgm:spPr/>
    </dgm:pt>
    <dgm:pt modelId="{41A24EFC-7628-450E-B9DB-5C8F33F4C6CD}" type="pres">
      <dgm:prSet presAssocID="{AF1C831C-8A45-4F37-AAAB-0D615CD4D20A}" presName="compNode" presStyleCnt="0"/>
      <dgm:spPr/>
    </dgm:pt>
    <dgm:pt modelId="{E3927977-FE1B-42D2-8947-63836AABC4E1}" type="pres">
      <dgm:prSet presAssocID="{AF1C831C-8A45-4F37-AAAB-0D615CD4D20A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70FDF6EB-3A7B-4B04-92CB-6D73752EDC72}" type="pres">
      <dgm:prSet presAssocID="{AF1C831C-8A45-4F37-AAAB-0D615CD4D20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52A1E44E-C0D8-4CD7-B7FB-F3F52A9332DE}" type="pres">
      <dgm:prSet presAssocID="{AF1C831C-8A45-4F37-AAAB-0D615CD4D20A}" presName="spaceRect" presStyleCnt="0"/>
      <dgm:spPr/>
    </dgm:pt>
    <dgm:pt modelId="{10BA4526-79B5-43D1-AB37-6D0117A1611C}" type="pres">
      <dgm:prSet presAssocID="{AF1C831C-8A45-4F37-AAAB-0D615CD4D20A}" presName="textRect" presStyleLbl="revTx" presStyleIdx="3" presStyleCnt="6">
        <dgm:presLayoutVars>
          <dgm:chMax val="1"/>
          <dgm:chPref val="1"/>
        </dgm:presLayoutVars>
      </dgm:prSet>
      <dgm:spPr/>
    </dgm:pt>
    <dgm:pt modelId="{C6A1C827-2E6B-469F-AB36-58F1100B0FA0}" type="pres">
      <dgm:prSet presAssocID="{59FA5607-48D5-444E-993C-98ED14FB063F}" presName="sibTrans" presStyleCnt="0"/>
      <dgm:spPr/>
    </dgm:pt>
    <dgm:pt modelId="{28D82976-B8E7-444A-9439-2FDC149A4849}" type="pres">
      <dgm:prSet presAssocID="{A7314D7C-4E37-45FD-A0D3-F82B1498B8BC}" presName="compNode" presStyleCnt="0"/>
      <dgm:spPr/>
    </dgm:pt>
    <dgm:pt modelId="{964B16E9-81A5-4C0C-AD5E-2947E5FA3A74}" type="pres">
      <dgm:prSet presAssocID="{A7314D7C-4E37-45FD-A0D3-F82B1498B8BC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DC16FB9-D7E7-47F7-B123-A3F10869C88D}" type="pres">
      <dgm:prSet presAssocID="{A7314D7C-4E37-45FD-A0D3-F82B1498B8B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EFE16A7E-DED0-4C1E-B8F5-42D07758759A}" type="pres">
      <dgm:prSet presAssocID="{A7314D7C-4E37-45FD-A0D3-F82B1498B8BC}" presName="spaceRect" presStyleCnt="0"/>
      <dgm:spPr/>
    </dgm:pt>
    <dgm:pt modelId="{587D1D95-B4E3-4751-A3CE-1464D5C344ED}" type="pres">
      <dgm:prSet presAssocID="{A7314D7C-4E37-45FD-A0D3-F82B1498B8BC}" presName="textRect" presStyleLbl="revTx" presStyleIdx="4" presStyleCnt="6">
        <dgm:presLayoutVars>
          <dgm:chMax val="1"/>
          <dgm:chPref val="1"/>
        </dgm:presLayoutVars>
      </dgm:prSet>
      <dgm:spPr/>
    </dgm:pt>
    <dgm:pt modelId="{6966072A-937C-46E7-AFF2-2F4DBCEA5AF2}" type="pres">
      <dgm:prSet presAssocID="{A0A9A3C4-20C6-4732-B57E-47BB69CE7479}" presName="sibTrans" presStyleCnt="0"/>
      <dgm:spPr/>
    </dgm:pt>
    <dgm:pt modelId="{5BD21ECB-9DB8-4C53-AC3A-E2EEF088DA02}" type="pres">
      <dgm:prSet presAssocID="{43A1567B-410A-4135-BBE6-C483DD888BE9}" presName="compNode" presStyleCnt="0"/>
      <dgm:spPr/>
    </dgm:pt>
    <dgm:pt modelId="{A3C04869-7435-47C2-A447-003AE119D247}" type="pres">
      <dgm:prSet presAssocID="{43A1567B-410A-4135-BBE6-C483DD888BE9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5D85EEE-0096-48FE-B18D-5BA965C98CDF}" type="pres">
      <dgm:prSet presAssocID="{43A1567B-410A-4135-BBE6-C483DD888BE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F24360A-390F-41C5-B440-E28EA51ED9DD}" type="pres">
      <dgm:prSet presAssocID="{43A1567B-410A-4135-BBE6-C483DD888BE9}" presName="spaceRect" presStyleCnt="0"/>
      <dgm:spPr/>
    </dgm:pt>
    <dgm:pt modelId="{752218AB-A06F-464D-B5D8-47CBF84A1BD4}" type="pres">
      <dgm:prSet presAssocID="{43A1567B-410A-4135-BBE6-C483DD888BE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26C59704-9BA4-473B-875B-4BD06B459CD0}" type="presOf" srcId="{FA4D9A0F-AC15-4771-BD9D-8F707DBB2D2C}" destId="{5EB39D2E-B04A-47F0-8E72-BF6FB67456B5}" srcOrd="0" destOrd="0" presId="urn:microsoft.com/office/officeart/2018/5/layout/IconLeafLabelList"/>
    <dgm:cxn modelId="{4354C706-3043-4B8D-9EB4-0B85C64B74EE}" type="presOf" srcId="{0E11A565-72D7-4747-8A23-FB51DB51C93F}" destId="{F694FEA6-27E2-4018-84A3-E4C192453735}" srcOrd="0" destOrd="0" presId="urn:microsoft.com/office/officeart/2018/5/layout/IconLeafLabelList"/>
    <dgm:cxn modelId="{4E060513-9950-4DA4-8349-4F4A1E39A365}" type="presOf" srcId="{43A1567B-410A-4135-BBE6-C483DD888BE9}" destId="{752218AB-A06F-464D-B5D8-47CBF84A1BD4}" srcOrd="0" destOrd="0" presId="urn:microsoft.com/office/officeart/2018/5/layout/IconLeafLabelList"/>
    <dgm:cxn modelId="{BD034154-8CB3-4E86-B6CD-8B2DEAF358DB}" srcId="{056E9BA4-41C0-4361-BF77-197EB4D15F41}" destId="{AF1C831C-8A45-4F37-AAAB-0D615CD4D20A}" srcOrd="3" destOrd="0" parTransId="{FD289392-896E-41BC-A45B-27D1CB58C199}" sibTransId="{59FA5607-48D5-444E-993C-98ED14FB063F}"/>
    <dgm:cxn modelId="{23E5835B-F60A-4EEA-86F6-A7D08264ADE7}" srcId="{056E9BA4-41C0-4361-BF77-197EB4D15F41}" destId="{43A1567B-410A-4135-BBE6-C483DD888BE9}" srcOrd="5" destOrd="0" parTransId="{20FE9A59-9ECD-4D0B-BEC6-1D91365D16BC}" sibTransId="{C3B17F29-A15E-4AE6-AEBF-3F04E148C9D2}"/>
    <dgm:cxn modelId="{E8EE7E6B-DD26-481B-8CD2-4857FC800A39}" type="presOf" srcId="{A7314D7C-4E37-45FD-A0D3-F82B1498B8BC}" destId="{587D1D95-B4E3-4751-A3CE-1464D5C344ED}" srcOrd="0" destOrd="0" presId="urn:microsoft.com/office/officeart/2018/5/layout/IconLeafLabelList"/>
    <dgm:cxn modelId="{03432277-A19C-4B64-89FA-6BB7F7793697}" srcId="{056E9BA4-41C0-4361-BF77-197EB4D15F41}" destId="{0E11A565-72D7-4747-8A23-FB51DB51C93F}" srcOrd="1" destOrd="0" parTransId="{49E10D9F-0207-40E7-9514-435C84FF294A}" sibTransId="{55749850-306D-4958-B636-F51690A66058}"/>
    <dgm:cxn modelId="{F3867C97-263A-4BE4-AC87-0B92E15DBD4A}" srcId="{056E9BA4-41C0-4361-BF77-197EB4D15F41}" destId="{FA4D9A0F-AC15-4771-BD9D-8F707DBB2D2C}" srcOrd="2" destOrd="0" parTransId="{00A53A86-0B2D-43E7-94F2-6554B3838F97}" sibTransId="{A335EB65-818F-4374-8B7C-E9A4AF0EED66}"/>
    <dgm:cxn modelId="{1EDDD4AF-D431-42F0-A156-ECD6A53C4389}" srcId="{056E9BA4-41C0-4361-BF77-197EB4D15F41}" destId="{CBFA8C66-252F-4439-8B91-4198D44D5A5E}" srcOrd="0" destOrd="0" parTransId="{84C7BB0F-3716-4710-9C8A-198EDE266FFA}" sibTransId="{0F073622-9C4D-4EED-BEEA-E3788F7CC190}"/>
    <dgm:cxn modelId="{013358BC-325A-4676-B4B3-1A4EB4E25F32}" type="presOf" srcId="{CBFA8C66-252F-4439-8B91-4198D44D5A5E}" destId="{E2B42098-7437-49E3-9515-A53F2C52F514}" srcOrd="0" destOrd="0" presId="urn:microsoft.com/office/officeart/2018/5/layout/IconLeafLabelList"/>
    <dgm:cxn modelId="{EA1288C5-7B13-49C2-9FC6-17EC13B2CB94}" type="presOf" srcId="{AF1C831C-8A45-4F37-AAAB-0D615CD4D20A}" destId="{10BA4526-79B5-43D1-AB37-6D0117A1611C}" srcOrd="0" destOrd="0" presId="urn:microsoft.com/office/officeart/2018/5/layout/IconLeafLabelList"/>
    <dgm:cxn modelId="{8F3CEAD2-B2EA-4A36-8A55-37E86163D5A7}" srcId="{056E9BA4-41C0-4361-BF77-197EB4D15F41}" destId="{A7314D7C-4E37-45FD-A0D3-F82B1498B8BC}" srcOrd="4" destOrd="0" parTransId="{3C1A4E87-45CD-4E5C-97FE-5B86F65DE965}" sibTransId="{A0A9A3C4-20C6-4732-B57E-47BB69CE7479}"/>
    <dgm:cxn modelId="{89498DF0-B224-40B8-A210-EB46E67BB834}" type="presOf" srcId="{056E9BA4-41C0-4361-BF77-197EB4D15F41}" destId="{77FE635B-A9A0-4119-9119-6F9364AD4BE2}" srcOrd="0" destOrd="0" presId="urn:microsoft.com/office/officeart/2018/5/layout/IconLeafLabelList"/>
    <dgm:cxn modelId="{4B776FFF-6D89-4050-AE0C-3B776A5556A2}" type="presParOf" srcId="{77FE635B-A9A0-4119-9119-6F9364AD4BE2}" destId="{175C67A6-A46D-4AC6-A7BD-08EB59F33E70}" srcOrd="0" destOrd="0" presId="urn:microsoft.com/office/officeart/2018/5/layout/IconLeafLabelList"/>
    <dgm:cxn modelId="{C9DA6EB6-C2EA-4577-8D56-BA626D97876C}" type="presParOf" srcId="{175C67A6-A46D-4AC6-A7BD-08EB59F33E70}" destId="{BDC9AA4C-78D2-460D-BF80-AB08CC57F2EF}" srcOrd="0" destOrd="0" presId="urn:microsoft.com/office/officeart/2018/5/layout/IconLeafLabelList"/>
    <dgm:cxn modelId="{1A6EEA2A-5CC8-40F2-A46F-C7B3090A3589}" type="presParOf" srcId="{175C67A6-A46D-4AC6-A7BD-08EB59F33E70}" destId="{85815AE1-B77C-471C-A472-5A0B69A5DABE}" srcOrd="1" destOrd="0" presId="urn:microsoft.com/office/officeart/2018/5/layout/IconLeafLabelList"/>
    <dgm:cxn modelId="{96E5735C-4F6E-4FD8-BE76-C75242C87057}" type="presParOf" srcId="{175C67A6-A46D-4AC6-A7BD-08EB59F33E70}" destId="{4986E544-AAE1-4BC4-9BA5-CE15835A1936}" srcOrd="2" destOrd="0" presId="urn:microsoft.com/office/officeart/2018/5/layout/IconLeafLabelList"/>
    <dgm:cxn modelId="{8E1C5C97-C6D2-45F4-8721-CA170D9E7360}" type="presParOf" srcId="{175C67A6-A46D-4AC6-A7BD-08EB59F33E70}" destId="{E2B42098-7437-49E3-9515-A53F2C52F514}" srcOrd="3" destOrd="0" presId="urn:microsoft.com/office/officeart/2018/5/layout/IconLeafLabelList"/>
    <dgm:cxn modelId="{3FA72234-056D-4C42-B227-093D0CF52B68}" type="presParOf" srcId="{77FE635B-A9A0-4119-9119-6F9364AD4BE2}" destId="{BD612E7C-941F-48E8-9455-BDA4DFAEA758}" srcOrd="1" destOrd="0" presId="urn:microsoft.com/office/officeart/2018/5/layout/IconLeafLabelList"/>
    <dgm:cxn modelId="{611F4ECF-D840-4AAC-88B6-0DC6EACFCFB3}" type="presParOf" srcId="{77FE635B-A9A0-4119-9119-6F9364AD4BE2}" destId="{7D9B6503-1756-4B26-BF9D-FD9BC480B982}" srcOrd="2" destOrd="0" presId="urn:microsoft.com/office/officeart/2018/5/layout/IconLeafLabelList"/>
    <dgm:cxn modelId="{282801AB-6A27-4CBB-AA7B-CC815015944D}" type="presParOf" srcId="{7D9B6503-1756-4B26-BF9D-FD9BC480B982}" destId="{8FBA6C34-EFD5-4946-AE55-7F90CFE44A88}" srcOrd="0" destOrd="0" presId="urn:microsoft.com/office/officeart/2018/5/layout/IconLeafLabelList"/>
    <dgm:cxn modelId="{67FC348A-2854-43A5-9F3B-2D200C91030E}" type="presParOf" srcId="{7D9B6503-1756-4B26-BF9D-FD9BC480B982}" destId="{ACC59D18-0872-4356-99D9-59C6F17F56E4}" srcOrd="1" destOrd="0" presId="urn:microsoft.com/office/officeart/2018/5/layout/IconLeafLabelList"/>
    <dgm:cxn modelId="{6CC7387E-430E-4D2D-8364-204262FB8D99}" type="presParOf" srcId="{7D9B6503-1756-4B26-BF9D-FD9BC480B982}" destId="{963D681E-8198-499E-A732-BE1F9F4E4306}" srcOrd="2" destOrd="0" presId="urn:microsoft.com/office/officeart/2018/5/layout/IconLeafLabelList"/>
    <dgm:cxn modelId="{87FAB3F4-5A32-4055-B4AC-E23007CCB1A5}" type="presParOf" srcId="{7D9B6503-1756-4B26-BF9D-FD9BC480B982}" destId="{F694FEA6-27E2-4018-84A3-E4C192453735}" srcOrd="3" destOrd="0" presId="urn:microsoft.com/office/officeart/2018/5/layout/IconLeafLabelList"/>
    <dgm:cxn modelId="{184B59BC-A7FC-42BE-8458-A49483BDB658}" type="presParOf" srcId="{77FE635B-A9A0-4119-9119-6F9364AD4BE2}" destId="{91711299-CE7D-4A5E-BB3A-A245454E95A3}" srcOrd="3" destOrd="0" presId="urn:microsoft.com/office/officeart/2018/5/layout/IconLeafLabelList"/>
    <dgm:cxn modelId="{6EF6E787-2228-4A8E-A141-B4419E8EDE42}" type="presParOf" srcId="{77FE635B-A9A0-4119-9119-6F9364AD4BE2}" destId="{E8F8D6A0-2A59-40B3-A902-83338ABE9C86}" srcOrd="4" destOrd="0" presId="urn:microsoft.com/office/officeart/2018/5/layout/IconLeafLabelList"/>
    <dgm:cxn modelId="{165EDA5B-6EE6-4B66-B3D4-05FB62FA7E1B}" type="presParOf" srcId="{E8F8D6A0-2A59-40B3-A902-83338ABE9C86}" destId="{AB6D5006-BEBF-4DDC-BE01-C34AF441C48E}" srcOrd="0" destOrd="0" presId="urn:microsoft.com/office/officeart/2018/5/layout/IconLeafLabelList"/>
    <dgm:cxn modelId="{6C6F9D22-5F6D-41C4-898B-5F8BD0260343}" type="presParOf" srcId="{E8F8D6A0-2A59-40B3-A902-83338ABE9C86}" destId="{D0CB555F-9683-4F7A-AE54-0E509D570BDA}" srcOrd="1" destOrd="0" presId="urn:microsoft.com/office/officeart/2018/5/layout/IconLeafLabelList"/>
    <dgm:cxn modelId="{D16C2C2E-9BCA-4F4B-838C-3ECE4A9013A0}" type="presParOf" srcId="{E8F8D6A0-2A59-40B3-A902-83338ABE9C86}" destId="{F1120883-6D54-4AA3-B097-A289695466F4}" srcOrd="2" destOrd="0" presId="urn:microsoft.com/office/officeart/2018/5/layout/IconLeafLabelList"/>
    <dgm:cxn modelId="{7107D37F-84C7-499F-9074-1E17091C34E9}" type="presParOf" srcId="{E8F8D6A0-2A59-40B3-A902-83338ABE9C86}" destId="{5EB39D2E-B04A-47F0-8E72-BF6FB67456B5}" srcOrd="3" destOrd="0" presId="urn:microsoft.com/office/officeart/2018/5/layout/IconLeafLabelList"/>
    <dgm:cxn modelId="{832BEC7F-48BA-4268-A5F1-4D92BBC41340}" type="presParOf" srcId="{77FE635B-A9A0-4119-9119-6F9364AD4BE2}" destId="{573E5AA8-D779-45CA-B0E1-9E07EB50E0C8}" srcOrd="5" destOrd="0" presId="urn:microsoft.com/office/officeart/2018/5/layout/IconLeafLabelList"/>
    <dgm:cxn modelId="{716A1295-2139-4A22-8BA9-4BAF90D5526C}" type="presParOf" srcId="{77FE635B-A9A0-4119-9119-6F9364AD4BE2}" destId="{41A24EFC-7628-450E-B9DB-5C8F33F4C6CD}" srcOrd="6" destOrd="0" presId="urn:microsoft.com/office/officeart/2018/5/layout/IconLeafLabelList"/>
    <dgm:cxn modelId="{8E5D62F2-7026-4070-831A-2A1646813869}" type="presParOf" srcId="{41A24EFC-7628-450E-B9DB-5C8F33F4C6CD}" destId="{E3927977-FE1B-42D2-8947-63836AABC4E1}" srcOrd="0" destOrd="0" presId="urn:microsoft.com/office/officeart/2018/5/layout/IconLeafLabelList"/>
    <dgm:cxn modelId="{BA4E54F4-BF10-4536-A248-442746DD4FBE}" type="presParOf" srcId="{41A24EFC-7628-450E-B9DB-5C8F33F4C6CD}" destId="{70FDF6EB-3A7B-4B04-92CB-6D73752EDC72}" srcOrd="1" destOrd="0" presId="urn:microsoft.com/office/officeart/2018/5/layout/IconLeafLabelList"/>
    <dgm:cxn modelId="{95151B24-F6A4-4C2C-B484-A1C5A099ED80}" type="presParOf" srcId="{41A24EFC-7628-450E-B9DB-5C8F33F4C6CD}" destId="{52A1E44E-C0D8-4CD7-B7FB-F3F52A9332DE}" srcOrd="2" destOrd="0" presId="urn:microsoft.com/office/officeart/2018/5/layout/IconLeafLabelList"/>
    <dgm:cxn modelId="{B6EDD8F5-B890-462D-A700-581E2844FE05}" type="presParOf" srcId="{41A24EFC-7628-450E-B9DB-5C8F33F4C6CD}" destId="{10BA4526-79B5-43D1-AB37-6D0117A1611C}" srcOrd="3" destOrd="0" presId="urn:microsoft.com/office/officeart/2018/5/layout/IconLeafLabelList"/>
    <dgm:cxn modelId="{EBECAA24-87CD-4A82-91DA-F680D906E5F1}" type="presParOf" srcId="{77FE635B-A9A0-4119-9119-6F9364AD4BE2}" destId="{C6A1C827-2E6B-469F-AB36-58F1100B0FA0}" srcOrd="7" destOrd="0" presId="urn:microsoft.com/office/officeart/2018/5/layout/IconLeafLabelList"/>
    <dgm:cxn modelId="{1D6586B3-5511-4632-8183-A3EAC0C9CF48}" type="presParOf" srcId="{77FE635B-A9A0-4119-9119-6F9364AD4BE2}" destId="{28D82976-B8E7-444A-9439-2FDC149A4849}" srcOrd="8" destOrd="0" presId="urn:microsoft.com/office/officeart/2018/5/layout/IconLeafLabelList"/>
    <dgm:cxn modelId="{EC4FC1A1-C28F-45ED-8958-BEBE69D25B1D}" type="presParOf" srcId="{28D82976-B8E7-444A-9439-2FDC149A4849}" destId="{964B16E9-81A5-4C0C-AD5E-2947E5FA3A74}" srcOrd="0" destOrd="0" presId="urn:microsoft.com/office/officeart/2018/5/layout/IconLeafLabelList"/>
    <dgm:cxn modelId="{88B150F2-E832-48E3-821A-22FCA91FC21B}" type="presParOf" srcId="{28D82976-B8E7-444A-9439-2FDC149A4849}" destId="{BDC16FB9-D7E7-47F7-B123-A3F10869C88D}" srcOrd="1" destOrd="0" presId="urn:microsoft.com/office/officeart/2018/5/layout/IconLeafLabelList"/>
    <dgm:cxn modelId="{3F33A655-6116-41E5-9F94-288917E37D80}" type="presParOf" srcId="{28D82976-B8E7-444A-9439-2FDC149A4849}" destId="{EFE16A7E-DED0-4C1E-B8F5-42D07758759A}" srcOrd="2" destOrd="0" presId="urn:microsoft.com/office/officeart/2018/5/layout/IconLeafLabelList"/>
    <dgm:cxn modelId="{50DD097A-9C32-4F02-AE1A-2FFA51EF8514}" type="presParOf" srcId="{28D82976-B8E7-444A-9439-2FDC149A4849}" destId="{587D1D95-B4E3-4751-A3CE-1464D5C344ED}" srcOrd="3" destOrd="0" presId="urn:microsoft.com/office/officeart/2018/5/layout/IconLeafLabelList"/>
    <dgm:cxn modelId="{A2F9C831-D65C-4213-A521-E3E458E1E342}" type="presParOf" srcId="{77FE635B-A9A0-4119-9119-6F9364AD4BE2}" destId="{6966072A-937C-46E7-AFF2-2F4DBCEA5AF2}" srcOrd="9" destOrd="0" presId="urn:microsoft.com/office/officeart/2018/5/layout/IconLeafLabelList"/>
    <dgm:cxn modelId="{75F4BCE1-5F0E-454F-9D62-80DA6810ABB7}" type="presParOf" srcId="{77FE635B-A9A0-4119-9119-6F9364AD4BE2}" destId="{5BD21ECB-9DB8-4C53-AC3A-E2EEF088DA02}" srcOrd="10" destOrd="0" presId="urn:microsoft.com/office/officeart/2018/5/layout/IconLeafLabelList"/>
    <dgm:cxn modelId="{FFC6881D-D749-4196-A29B-CE76944BC9CF}" type="presParOf" srcId="{5BD21ECB-9DB8-4C53-AC3A-E2EEF088DA02}" destId="{A3C04869-7435-47C2-A447-003AE119D247}" srcOrd="0" destOrd="0" presId="urn:microsoft.com/office/officeart/2018/5/layout/IconLeafLabelList"/>
    <dgm:cxn modelId="{EF624D64-7F8C-43F7-AFB1-DF06D7BDE964}" type="presParOf" srcId="{5BD21ECB-9DB8-4C53-AC3A-E2EEF088DA02}" destId="{D5D85EEE-0096-48FE-B18D-5BA965C98CDF}" srcOrd="1" destOrd="0" presId="urn:microsoft.com/office/officeart/2018/5/layout/IconLeafLabelList"/>
    <dgm:cxn modelId="{C26BC429-597D-41F2-8739-16DAD7046C7A}" type="presParOf" srcId="{5BD21ECB-9DB8-4C53-AC3A-E2EEF088DA02}" destId="{6F24360A-390F-41C5-B440-E28EA51ED9DD}" srcOrd="2" destOrd="0" presId="urn:microsoft.com/office/officeart/2018/5/layout/IconLeafLabelList"/>
    <dgm:cxn modelId="{296B2300-8E00-4CE4-B1E9-AD748111EB8D}" type="presParOf" srcId="{5BD21ECB-9DB8-4C53-AC3A-E2EEF088DA02}" destId="{752218AB-A06F-464D-B5D8-47CBF84A1BD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A29F2B-EFD6-4423-BA47-0C7145E1372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FE25DD8-63BD-44CB-94FD-8598D3C666C2}">
      <dgm:prSet/>
      <dgm:spPr/>
      <dgm:t>
        <a:bodyPr/>
        <a:lstStyle/>
        <a:p>
          <a:r>
            <a:rPr lang="en-US"/>
            <a:t>Limited results queried, reason being time intensive</a:t>
          </a:r>
        </a:p>
      </dgm:t>
    </dgm:pt>
    <dgm:pt modelId="{D56D9EB6-5AAB-46B1-9C31-8CC9A1E58961}" type="parTrans" cxnId="{F35D7CFA-6726-4FA6-8A4A-283CADE95F43}">
      <dgm:prSet/>
      <dgm:spPr/>
      <dgm:t>
        <a:bodyPr/>
        <a:lstStyle/>
        <a:p>
          <a:endParaRPr lang="en-US"/>
        </a:p>
      </dgm:t>
    </dgm:pt>
    <dgm:pt modelId="{0872E6F8-83EA-44D7-A226-3986DF753EC7}" type="sibTrans" cxnId="{F35D7CFA-6726-4FA6-8A4A-283CADE95F43}">
      <dgm:prSet/>
      <dgm:spPr/>
      <dgm:t>
        <a:bodyPr/>
        <a:lstStyle/>
        <a:p>
          <a:endParaRPr lang="en-US"/>
        </a:p>
      </dgm:t>
    </dgm:pt>
    <dgm:pt modelId="{622FF19E-C2F3-4857-B257-70514BDDBDBD}">
      <dgm:prSet/>
      <dgm:spPr/>
      <dgm:t>
        <a:bodyPr/>
        <a:lstStyle/>
        <a:p>
          <a:r>
            <a:rPr lang="en-US"/>
            <a:t>Ambiguity in recognition of facial recognition to some extent.</a:t>
          </a:r>
        </a:p>
      </dgm:t>
    </dgm:pt>
    <dgm:pt modelId="{51919477-A169-4790-9E5C-6D67D71F9D78}" type="parTrans" cxnId="{8989EC69-777D-4473-BE7B-AA429090F801}">
      <dgm:prSet/>
      <dgm:spPr/>
      <dgm:t>
        <a:bodyPr/>
        <a:lstStyle/>
        <a:p>
          <a:endParaRPr lang="en-US"/>
        </a:p>
      </dgm:t>
    </dgm:pt>
    <dgm:pt modelId="{0BA5DBBB-1B96-4518-AE64-DCDE9ED73938}" type="sibTrans" cxnId="{8989EC69-777D-4473-BE7B-AA429090F801}">
      <dgm:prSet/>
      <dgm:spPr/>
      <dgm:t>
        <a:bodyPr/>
        <a:lstStyle/>
        <a:p>
          <a:endParaRPr lang="en-US"/>
        </a:p>
      </dgm:t>
    </dgm:pt>
    <dgm:pt modelId="{ED1E6E33-95C1-4672-8FF9-734BD96BC0B0}" type="pres">
      <dgm:prSet presAssocID="{B2A29F2B-EFD6-4423-BA47-0C7145E13725}" presName="root" presStyleCnt="0">
        <dgm:presLayoutVars>
          <dgm:dir/>
          <dgm:resizeHandles val="exact"/>
        </dgm:presLayoutVars>
      </dgm:prSet>
      <dgm:spPr/>
    </dgm:pt>
    <dgm:pt modelId="{7909248E-77A9-4AD9-ADA3-1FC10084A7E4}" type="pres">
      <dgm:prSet presAssocID="{FFE25DD8-63BD-44CB-94FD-8598D3C666C2}" presName="compNode" presStyleCnt="0"/>
      <dgm:spPr/>
    </dgm:pt>
    <dgm:pt modelId="{9B13C427-8238-489B-8966-1CA90B9CC1F3}" type="pres">
      <dgm:prSet presAssocID="{FFE25DD8-63BD-44CB-94FD-8598D3C666C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entSlash(silence)"/>
        </a:ext>
      </dgm:extLst>
    </dgm:pt>
    <dgm:pt modelId="{FB4E706A-A365-4981-8638-F256FBCE076F}" type="pres">
      <dgm:prSet presAssocID="{FFE25DD8-63BD-44CB-94FD-8598D3C666C2}" presName="spaceRect" presStyleCnt="0"/>
      <dgm:spPr/>
    </dgm:pt>
    <dgm:pt modelId="{00E55A1D-BBD2-42DD-88FE-12DC5CD86346}" type="pres">
      <dgm:prSet presAssocID="{FFE25DD8-63BD-44CB-94FD-8598D3C666C2}" presName="textRect" presStyleLbl="revTx" presStyleIdx="0" presStyleCnt="2">
        <dgm:presLayoutVars>
          <dgm:chMax val="1"/>
          <dgm:chPref val="1"/>
        </dgm:presLayoutVars>
      </dgm:prSet>
      <dgm:spPr/>
    </dgm:pt>
    <dgm:pt modelId="{E676C564-C576-40F4-A51B-D1E1ECE94E9D}" type="pres">
      <dgm:prSet presAssocID="{0872E6F8-83EA-44D7-A226-3986DF753EC7}" presName="sibTrans" presStyleCnt="0"/>
      <dgm:spPr/>
    </dgm:pt>
    <dgm:pt modelId="{2B7B7CE7-76F1-4B41-AFC2-152790AC67D8}" type="pres">
      <dgm:prSet presAssocID="{622FF19E-C2F3-4857-B257-70514BDDBDBD}" presName="compNode" presStyleCnt="0"/>
      <dgm:spPr/>
    </dgm:pt>
    <dgm:pt modelId="{46DD32E6-FA72-4DFA-8A93-AE98DD8373DD}" type="pres">
      <dgm:prSet presAssocID="{622FF19E-C2F3-4857-B257-70514BDDBDB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82B4B07E-D39B-4EE2-8790-A2BD69405F8C}" type="pres">
      <dgm:prSet presAssocID="{622FF19E-C2F3-4857-B257-70514BDDBDBD}" presName="spaceRect" presStyleCnt="0"/>
      <dgm:spPr/>
    </dgm:pt>
    <dgm:pt modelId="{D9FABE34-39CF-4098-AB08-E83FCD1121FE}" type="pres">
      <dgm:prSet presAssocID="{622FF19E-C2F3-4857-B257-70514BDDBDB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1F9E241-B5AA-402D-A7B0-0F07506B7329}" type="presOf" srcId="{FFE25DD8-63BD-44CB-94FD-8598D3C666C2}" destId="{00E55A1D-BBD2-42DD-88FE-12DC5CD86346}" srcOrd="0" destOrd="0" presId="urn:microsoft.com/office/officeart/2018/2/layout/IconLabelList"/>
    <dgm:cxn modelId="{8989EC69-777D-4473-BE7B-AA429090F801}" srcId="{B2A29F2B-EFD6-4423-BA47-0C7145E13725}" destId="{622FF19E-C2F3-4857-B257-70514BDDBDBD}" srcOrd="1" destOrd="0" parTransId="{51919477-A169-4790-9E5C-6D67D71F9D78}" sibTransId="{0BA5DBBB-1B96-4518-AE64-DCDE9ED73938}"/>
    <dgm:cxn modelId="{491D4286-0B2D-403A-89F6-C673BE0F85FE}" type="presOf" srcId="{B2A29F2B-EFD6-4423-BA47-0C7145E13725}" destId="{ED1E6E33-95C1-4672-8FF9-734BD96BC0B0}" srcOrd="0" destOrd="0" presId="urn:microsoft.com/office/officeart/2018/2/layout/IconLabelList"/>
    <dgm:cxn modelId="{718DAC9C-0861-4511-A158-599D42CA76C9}" type="presOf" srcId="{622FF19E-C2F3-4857-B257-70514BDDBDBD}" destId="{D9FABE34-39CF-4098-AB08-E83FCD1121FE}" srcOrd="0" destOrd="0" presId="urn:microsoft.com/office/officeart/2018/2/layout/IconLabelList"/>
    <dgm:cxn modelId="{F35D7CFA-6726-4FA6-8A4A-283CADE95F43}" srcId="{B2A29F2B-EFD6-4423-BA47-0C7145E13725}" destId="{FFE25DD8-63BD-44CB-94FD-8598D3C666C2}" srcOrd="0" destOrd="0" parTransId="{D56D9EB6-5AAB-46B1-9C31-8CC9A1E58961}" sibTransId="{0872E6F8-83EA-44D7-A226-3986DF753EC7}"/>
    <dgm:cxn modelId="{CE1A285E-11BB-4FEF-B5EB-025DA47BFDCD}" type="presParOf" srcId="{ED1E6E33-95C1-4672-8FF9-734BD96BC0B0}" destId="{7909248E-77A9-4AD9-ADA3-1FC10084A7E4}" srcOrd="0" destOrd="0" presId="urn:microsoft.com/office/officeart/2018/2/layout/IconLabelList"/>
    <dgm:cxn modelId="{36CA6FD8-CEB2-4E7A-939D-D1D78995AD88}" type="presParOf" srcId="{7909248E-77A9-4AD9-ADA3-1FC10084A7E4}" destId="{9B13C427-8238-489B-8966-1CA90B9CC1F3}" srcOrd="0" destOrd="0" presId="urn:microsoft.com/office/officeart/2018/2/layout/IconLabelList"/>
    <dgm:cxn modelId="{C8DCA443-2D56-4825-92BA-A39DF181E495}" type="presParOf" srcId="{7909248E-77A9-4AD9-ADA3-1FC10084A7E4}" destId="{FB4E706A-A365-4981-8638-F256FBCE076F}" srcOrd="1" destOrd="0" presId="urn:microsoft.com/office/officeart/2018/2/layout/IconLabelList"/>
    <dgm:cxn modelId="{C7A130C2-2FC6-4033-B900-26D6F2A07E37}" type="presParOf" srcId="{7909248E-77A9-4AD9-ADA3-1FC10084A7E4}" destId="{00E55A1D-BBD2-42DD-88FE-12DC5CD86346}" srcOrd="2" destOrd="0" presId="urn:microsoft.com/office/officeart/2018/2/layout/IconLabelList"/>
    <dgm:cxn modelId="{EC11A647-2FE1-467A-B635-56FF88DCF052}" type="presParOf" srcId="{ED1E6E33-95C1-4672-8FF9-734BD96BC0B0}" destId="{E676C564-C576-40F4-A51B-D1E1ECE94E9D}" srcOrd="1" destOrd="0" presId="urn:microsoft.com/office/officeart/2018/2/layout/IconLabelList"/>
    <dgm:cxn modelId="{784129A7-3657-4C21-B43C-A8E4D8B405A6}" type="presParOf" srcId="{ED1E6E33-95C1-4672-8FF9-734BD96BC0B0}" destId="{2B7B7CE7-76F1-4B41-AFC2-152790AC67D8}" srcOrd="2" destOrd="0" presId="urn:microsoft.com/office/officeart/2018/2/layout/IconLabelList"/>
    <dgm:cxn modelId="{7A6CE125-47B7-4867-B23B-2586DE1C0862}" type="presParOf" srcId="{2B7B7CE7-76F1-4B41-AFC2-152790AC67D8}" destId="{46DD32E6-FA72-4DFA-8A93-AE98DD8373DD}" srcOrd="0" destOrd="0" presId="urn:microsoft.com/office/officeart/2018/2/layout/IconLabelList"/>
    <dgm:cxn modelId="{5CD3E4F1-42BA-46DB-8747-7E0C30906705}" type="presParOf" srcId="{2B7B7CE7-76F1-4B41-AFC2-152790AC67D8}" destId="{82B4B07E-D39B-4EE2-8790-A2BD69405F8C}" srcOrd="1" destOrd="0" presId="urn:microsoft.com/office/officeart/2018/2/layout/IconLabelList"/>
    <dgm:cxn modelId="{9E80BD05-A1D3-4A67-8998-EC7F8734AFDC}" type="presParOf" srcId="{2B7B7CE7-76F1-4B41-AFC2-152790AC67D8}" destId="{D9FABE34-39CF-4098-AB08-E83FCD1121F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FE411-55A0-4228-B7AB-929765DB362F}">
      <dsp:nvSpPr>
        <dsp:cNvPr id="0" name=""/>
        <dsp:cNvSpPr/>
      </dsp:nvSpPr>
      <dsp:spPr>
        <a:xfrm>
          <a:off x="0" y="650"/>
          <a:ext cx="6208437" cy="15221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02D523-89C8-404F-9BBA-CED4236B09E8}">
      <dsp:nvSpPr>
        <dsp:cNvPr id="0" name=""/>
        <dsp:cNvSpPr/>
      </dsp:nvSpPr>
      <dsp:spPr>
        <a:xfrm>
          <a:off x="460440" y="343126"/>
          <a:ext cx="837163" cy="8371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8AB09-F6B9-4F5C-BC8F-18EA791C5351}">
      <dsp:nvSpPr>
        <dsp:cNvPr id="0" name=""/>
        <dsp:cNvSpPr/>
      </dsp:nvSpPr>
      <dsp:spPr>
        <a:xfrm>
          <a:off x="1758044" y="650"/>
          <a:ext cx="4450392" cy="1522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091" tIns="161091" rIns="161091" bIns="16109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Obtaining personally identifying information ( pii ) using multiple web-scrapers and crawlers.</a:t>
          </a:r>
        </a:p>
      </dsp:txBody>
      <dsp:txXfrm>
        <a:off x="1758044" y="650"/>
        <a:ext cx="4450392" cy="1522116"/>
      </dsp:txXfrm>
    </dsp:sp>
    <dsp:sp modelId="{5485130C-CA46-4AF6-938A-46E5B0E791BA}">
      <dsp:nvSpPr>
        <dsp:cNvPr id="0" name=""/>
        <dsp:cNvSpPr/>
      </dsp:nvSpPr>
      <dsp:spPr>
        <a:xfrm>
          <a:off x="0" y="1903295"/>
          <a:ext cx="6208437" cy="15221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61F90E-9FCF-41A1-AB07-5E92EFA37D4B}">
      <dsp:nvSpPr>
        <dsp:cNvPr id="0" name=""/>
        <dsp:cNvSpPr/>
      </dsp:nvSpPr>
      <dsp:spPr>
        <a:xfrm>
          <a:off x="460440" y="2245772"/>
          <a:ext cx="837163" cy="8371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BF45E6-AA80-4E61-B884-AAB39CBCAC06}">
      <dsp:nvSpPr>
        <dsp:cNvPr id="0" name=""/>
        <dsp:cNvSpPr/>
      </dsp:nvSpPr>
      <dsp:spPr>
        <a:xfrm>
          <a:off x="1758044" y="1903295"/>
          <a:ext cx="4450392" cy="1522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091" tIns="161091" rIns="161091" bIns="16109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This system gives us the results based on various parameters like first name, last name, email, mobile number and aadhar number.</a:t>
          </a:r>
        </a:p>
      </dsp:txBody>
      <dsp:txXfrm>
        <a:off x="1758044" y="1903295"/>
        <a:ext cx="4450392" cy="1522116"/>
      </dsp:txXfrm>
    </dsp:sp>
    <dsp:sp modelId="{9002F0FE-9D65-4DB3-96B0-7A79FEDB227F}">
      <dsp:nvSpPr>
        <dsp:cNvPr id="0" name=""/>
        <dsp:cNvSpPr/>
      </dsp:nvSpPr>
      <dsp:spPr>
        <a:xfrm>
          <a:off x="0" y="3805941"/>
          <a:ext cx="6208437" cy="15221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679FA9-E387-4DCF-B078-4913D8BFB933}">
      <dsp:nvSpPr>
        <dsp:cNvPr id="0" name=""/>
        <dsp:cNvSpPr/>
      </dsp:nvSpPr>
      <dsp:spPr>
        <a:xfrm>
          <a:off x="460440" y="4148417"/>
          <a:ext cx="837163" cy="8371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C8BC52-479F-4172-99A4-7D8A976DC417}">
      <dsp:nvSpPr>
        <dsp:cNvPr id="0" name=""/>
        <dsp:cNvSpPr/>
      </dsp:nvSpPr>
      <dsp:spPr>
        <a:xfrm>
          <a:off x="1758044" y="3805941"/>
          <a:ext cx="4450392" cy="1522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091" tIns="161091" rIns="161091" bIns="16109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 great way to eliminate identity ambiguity to some extent.</a:t>
          </a:r>
        </a:p>
      </dsp:txBody>
      <dsp:txXfrm>
        <a:off x="1758044" y="3805941"/>
        <a:ext cx="4450392" cy="15221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CBC1B-7362-428F-AF81-03D21C5513AA}">
      <dsp:nvSpPr>
        <dsp:cNvPr id="0" name=""/>
        <dsp:cNvSpPr/>
      </dsp:nvSpPr>
      <dsp:spPr>
        <a:xfrm>
          <a:off x="0" y="650"/>
          <a:ext cx="6208437" cy="15221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06D4D-5F25-4654-99BA-4F1E23267B87}">
      <dsp:nvSpPr>
        <dsp:cNvPr id="0" name=""/>
        <dsp:cNvSpPr/>
      </dsp:nvSpPr>
      <dsp:spPr>
        <a:xfrm>
          <a:off x="460440" y="343126"/>
          <a:ext cx="837163" cy="8371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D6787-4769-46C4-8AFA-C4DC78FB1B13}">
      <dsp:nvSpPr>
        <dsp:cNvPr id="0" name=""/>
        <dsp:cNvSpPr/>
      </dsp:nvSpPr>
      <dsp:spPr>
        <a:xfrm>
          <a:off x="1758044" y="650"/>
          <a:ext cx="4450392" cy="1522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091" tIns="161091" rIns="161091" bIns="16109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Not limited to infinitesimal pages, but, visits millions of pages to scrape the required social data.</a:t>
          </a:r>
          <a:endParaRPr lang="en-US" sz="2300" kern="1200"/>
        </a:p>
      </dsp:txBody>
      <dsp:txXfrm>
        <a:off x="1758044" y="650"/>
        <a:ext cx="4450392" cy="1522116"/>
      </dsp:txXfrm>
    </dsp:sp>
    <dsp:sp modelId="{7539777C-E74F-4BC2-94F6-2EE8612F00A2}">
      <dsp:nvSpPr>
        <dsp:cNvPr id="0" name=""/>
        <dsp:cNvSpPr/>
      </dsp:nvSpPr>
      <dsp:spPr>
        <a:xfrm>
          <a:off x="0" y="1903295"/>
          <a:ext cx="6208437" cy="15221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0C5255-ED34-4169-94D1-F6773D59DDE9}">
      <dsp:nvSpPr>
        <dsp:cNvPr id="0" name=""/>
        <dsp:cNvSpPr/>
      </dsp:nvSpPr>
      <dsp:spPr>
        <a:xfrm>
          <a:off x="460440" y="2245772"/>
          <a:ext cx="837163" cy="8371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48C325-E12A-4A63-974E-5AA37004A746}">
      <dsp:nvSpPr>
        <dsp:cNvPr id="0" name=""/>
        <dsp:cNvSpPr/>
      </dsp:nvSpPr>
      <dsp:spPr>
        <a:xfrm>
          <a:off x="1758044" y="1903295"/>
          <a:ext cx="4450392" cy="1522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091" tIns="161091" rIns="161091" bIns="16109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More so, uses images as well to check its invalid use without the users concern</a:t>
          </a:r>
          <a:endParaRPr lang="en-US" sz="2300" kern="1200"/>
        </a:p>
      </dsp:txBody>
      <dsp:txXfrm>
        <a:off x="1758044" y="1903295"/>
        <a:ext cx="4450392" cy="1522116"/>
      </dsp:txXfrm>
    </dsp:sp>
    <dsp:sp modelId="{6D4AAD42-3B6C-4AF3-ACF4-72DD9D20B9E8}">
      <dsp:nvSpPr>
        <dsp:cNvPr id="0" name=""/>
        <dsp:cNvSpPr/>
      </dsp:nvSpPr>
      <dsp:spPr>
        <a:xfrm>
          <a:off x="0" y="3805941"/>
          <a:ext cx="6208437" cy="15221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41E5B-95A4-4495-B20E-4939E03E3A53}">
      <dsp:nvSpPr>
        <dsp:cNvPr id="0" name=""/>
        <dsp:cNvSpPr/>
      </dsp:nvSpPr>
      <dsp:spPr>
        <a:xfrm>
          <a:off x="460440" y="4148417"/>
          <a:ext cx="837163" cy="8371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D5773-3032-44B0-9730-F616E234788A}">
      <dsp:nvSpPr>
        <dsp:cNvPr id="0" name=""/>
        <dsp:cNvSpPr/>
      </dsp:nvSpPr>
      <dsp:spPr>
        <a:xfrm>
          <a:off x="1758044" y="3805941"/>
          <a:ext cx="4450392" cy="1522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091" tIns="161091" rIns="161091" bIns="16109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Some sites which were successfully scraped to find insightful data: FeDEX logistics</a:t>
          </a:r>
          <a:endParaRPr lang="en-US" sz="2300" kern="1200"/>
        </a:p>
      </dsp:txBody>
      <dsp:txXfrm>
        <a:off x="1758044" y="3805941"/>
        <a:ext cx="4450392" cy="15221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C9AA4C-78D2-460D-BF80-AB08CC57F2EF}">
      <dsp:nvSpPr>
        <dsp:cNvPr id="0" name=""/>
        <dsp:cNvSpPr/>
      </dsp:nvSpPr>
      <dsp:spPr>
        <a:xfrm>
          <a:off x="295726" y="748731"/>
          <a:ext cx="922148" cy="92214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815AE1-B77C-471C-A472-5A0B69A5DABE}">
      <dsp:nvSpPr>
        <dsp:cNvPr id="0" name=""/>
        <dsp:cNvSpPr/>
      </dsp:nvSpPr>
      <dsp:spPr>
        <a:xfrm>
          <a:off x="492250" y="945254"/>
          <a:ext cx="529101" cy="5291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42098-7437-49E3-9515-A53F2C52F514}">
      <dsp:nvSpPr>
        <dsp:cNvPr id="0" name=""/>
        <dsp:cNvSpPr/>
      </dsp:nvSpPr>
      <dsp:spPr>
        <a:xfrm>
          <a:off x="941" y="1958106"/>
          <a:ext cx="1511718" cy="60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baseline="0"/>
            <a:t>Multiple search engines</a:t>
          </a:r>
          <a:endParaRPr lang="en-US" sz="1400" kern="1200"/>
        </a:p>
      </dsp:txBody>
      <dsp:txXfrm>
        <a:off x="941" y="1958106"/>
        <a:ext cx="1511718" cy="604687"/>
      </dsp:txXfrm>
    </dsp:sp>
    <dsp:sp modelId="{8FBA6C34-EFD5-4946-AE55-7F90CFE44A88}">
      <dsp:nvSpPr>
        <dsp:cNvPr id="0" name=""/>
        <dsp:cNvSpPr/>
      </dsp:nvSpPr>
      <dsp:spPr>
        <a:xfrm>
          <a:off x="2071996" y="748731"/>
          <a:ext cx="922148" cy="92214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C59D18-0872-4356-99D9-59C6F17F56E4}">
      <dsp:nvSpPr>
        <dsp:cNvPr id="0" name=""/>
        <dsp:cNvSpPr/>
      </dsp:nvSpPr>
      <dsp:spPr>
        <a:xfrm>
          <a:off x="2268519" y="945254"/>
          <a:ext cx="529101" cy="5291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4FEA6-27E2-4018-84A3-E4C192453735}">
      <dsp:nvSpPr>
        <dsp:cNvPr id="0" name=""/>
        <dsp:cNvSpPr/>
      </dsp:nvSpPr>
      <dsp:spPr>
        <a:xfrm>
          <a:off x="1777211" y="1958106"/>
          <a:ext cx="1511718" cy="60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baseline="0"/>
            <a:t>Bing web/visual search</a:t>
          </a:r>
          <a:endParaRPr lang="en-US" sz="1400" kern="1200"/>
        </a:p>
      </dsp:txBody>
      <dsp:txXfrm>
        <a:off x="1777211" y="1958106"/>
        <a:ext cx="1511718" cy="604687"/>
      </dsp:txXfrm>
    </dsp:sp>
    <dsp:sp modelId="{AB6D5006-BEBF-4DDC-BE01-C34AF441C48E}">
      <dsp:nvSpPr>
        <dsp:cNvPr id="0" name=""/>
        <dsp:cNvSpPr/>
      </dsp:nvSpPr>
      <dsp:spPr>
        <a:xfrm>
          <a:off x="3848266" y="748731"/>
          <a:ext cx="922148" cy="92214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CB555F-9683-4F7A-AE54-0E509D570BDA}">
      <dsp:nvSpPr>
        <dsp:cNvPr id="0" name=""/>
        <dsp:cNvSpPr/>
      </dsp:nvSpPr>
      <dsp:spPr>
        <a:xfrm>
          <a:off x="4044789" y="945254"/>
          <a:ext cx="529101" cy="5291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39D2E-B04A-47F0-8E72-BF6FB67456B5}">
      <dsp:nvSpPr>
        <dsp:cNvPr id="0" name=""/>
        <dsp:cNvSpPr/>
      </dsp:nvSpPr>
      <dsp:spPr>
        <a:xfrm>
          <a:off x="3553480" y="1958106"/>
          <a:ext cx="1511718" cy="60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baseline="0"/>
            <a:t>Beautiful soup</a:t>
          </a:r>
          <a:endParaRPr lang="en-US" sz="1400" kern="1200"/>
        </a:p>
      </dsp:txBody>
      <dsp:txXfrm>
        <a:off x="3553480" y="1958106"/>
        <a:ext cx="1511718" cy="604687"/>
      </dsp:txXfrm>
    </dsp:sp>
    <dsp:sp modelId="{E3927977-FE1B-42D2-8947-63836AABC4E1}">
      <dsp:nvSpPr>
        <dsp:cNvPr id="0" name=""/>
        <dsp:cNvSpPr/>
      </dsp:nvSpPr>
      <dsp:spPr>
        <a:xfrm>
          <a:off x="5624535" y="748731"/>
          <a:ext cx="922148" cy="92214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FDF6EB-3A7B-4B04-92CB-6D73752EDC72}">
      <dsp:nvSpPr>
        <dsp:cNvPr id="0" name=""/>
        <dsp:cNvSpPr/>
      </dsp:nvSpPr>
      <dsp:spPr>
        <a:xfrm>
          <a:off x="5821058" y="945254"/>
          <a:ext cx="529101" cy="5291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A4526-79B5-43D1-AB37-6D0117A1611C}">
      <dsp:nvSpPr>
        <dsp:cNvPr id="0" name=""/>
        <dsp:cNvSpPr/>
      </dsp:nvSpPr>
      <dsp:spPr>
        <a:xfrm>
          <a:off x="5329750" y="1958106"/>
          <a:ext cx="1511718" cy="60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baseline="0"/>
            <a:t>Bing visual recognition engine</a:t>
          </a:r>
          <a:endParaRPr lang="en-US" sz="1400" kern="1200"/>
        </a:p>
      </dsp:txBody>
      <dsp:txXfrm>
        <a:off x="5329750" y="1958106"/>
        <a:ext cx="1511718" cy="604687"/>
      </dsp:txXfrm>
    </dsp:sp>
    <dsp:sp modelId="{964B16E9-81A5-4C0C-AD5E-2947E5FA3A74}">
      <dsp:nvSpPr>
        <dsp:cNvPr id="0" name=""/>
        <dsp:cNvSpPr/>
      </dsp:nvSpPr>
      <dsp:spPr>
        <a:xfrm>
          <a:off x="7400805" y="748731"/>
          <a:ext cx="922148" cy="922148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C16FB9-D7E7-47F7-B123-A3F10869C88D}">
      <dsp:nvSpPr>
        <dsp:cNvPr id="0" name=""/>
        <dsp:cNvSpPr/>
      </dsp:nvSpPr>
      <dsp:spPr>
        <a:xfrm>
          <a:off x="7597328" y="945254"/>
          <a:ext cx="529101" cy="52910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D1D95-B4E3-4751-A3CE-1464D5C344ED}">
      <dsp:nvSpPr>
        <dsp:cNvPr id="0" name=""/>
        <dsp:cNvSpPr/>
      </dsp:nvSpPr>
      <dsp:spPr>
        <a:xfrm>
          <a:off x="7106019" y="1958106"/>
          <a:ext cx="1511718" cy="60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baseline="0"/>
            <a:t>Oxylabs</a:t>
          </a:r>
          <a:endParaRPr lang="en-US" sz="1400" kern="1200"/>
        </a:p>
      </dsp:txBody>
      <dsp:txXfrm>
        <a:off x="7106019" y="1958106"/>
        <a:ext cx="1511718" cy="604687"/>
      </dsp:txXfrm>
    </dsp:sp>
    <dsp:sp modelId="{A3C04869-7435-47C2-A447-003AE119D247}">
      <dsp:nvSpPr>
        <dsp:cNvPr id="0" name=""/>
        <dsp:cNvSpPr/>
      </dsp:nvSpPr>
      <dsp:spPr>
        <a:xfrm>
          <a:off x="9177074" y="748731"/>
          <a:ext cx="922148" cy="92214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D85EEE-0096-48FE-B18D-5BA965C98CDF}">
      <dsp:nvSpPr>
        <dsp:cNvPr id="0" name=""/>
        <dsp:cNvSpPr/>
      </dsp:nvSpPr>
      <dsp:spPr>
        <a:xfrm>
          <a:off x="9373598" y="945254"/>
          <a:ext cx="529101" cy="52910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218AB-A06F-464D-B5D8-47CBF84A1BD4}">
      <dsp:nvSpPr>
        <dsp:cNvPr id="0" name=""/>
        <dsp:cNvSpPr/>
      </dsp:nvSpPr>
      <dsp:spPr>
        <a:xfrm>
          <a:off x="8882289" y="1958106"/>
          <a:ext cx="1511718" cy="60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baseline="0"/>
            <a:t>Image recognition api</a:t>
          </a:r>
          <a:endParaRPr lang="en-US" sz="1400" kern="1200"/>
        </a:p>
      </dsp:txBody>
      <dsp:txXfrm>
        <a:off x="8882289" y="1958106"/>
        <a:ext cx="1511718" cy="6046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13C427-8238-489B-8966-1CA90B9CC1F3}">
      <dsp:nvSpPr>
        <dsp:cNvPr id="0" name=""/>
        <dsp:cNvSpPr/>
      </dsp:nvSpPr>
      <dsp:spPr>
        <a:xfrm>
          <a:off x="1886706" y="387019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E55A1D-BBD2-42DD-88FE-12DC5CD86346}">
      <dsp:nvSpPr>
        <dsp:cNvPr id="0" name=""/>
        <dsp:cNvSpPr/>
      </dsp:nvSpPr>
      <dsp:spPr>
        <a:xfrm>
          <a:off x="698706" y="280140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Limited results queried, reason being time intensive</a:t>
          </a:r>
        </a:p>
      </dsp:txBody>
      <dsp:txXfrm>
        <a:off x="698706" y="2801405"/>
        <a:ext cx="4320000" cy="720000"/>
      </dsp:txXfrm>
    </dsp:sp>
    <dsp:sp modelId="{46DD32E6-FA72-4DFA-8A93-AE98DD8373DD}">
      <dsp:nvSpPr>
        <dsp:cNvPr id="0" name=""/>
        <dsp:cNvSpPr/>
      </dsp:nvSpPr>
      <dsp:spPr>
        <a:xfrm>
          <a:off x="6962706" y="387019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FABE34-39CF-4098-AB08-E83FCD1121FE}">
      <dsp:nvSpPr>
        <dsp:cNvPr id="0" name=""/>
        <dsp:cNvSpPr/>
      </dsp:nvSpPr>
      <dsp:spPr>
        <a:xfrm>
          <a:off x="5774706" y="280140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Ambiguity in recognition of facial recognition to some extent.</a:t>
          </a:r>
        </a:p>
      </dsp:txBody>
      <dsp:txXfrm>
        <a:off x="5774706" y="2801405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90CD-A92B-6145-ABBD-0A3D636D1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God’s eYE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C8B67-D84C-0B43-B764-D6551CC939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codeshaw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2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0934DB-9F1A-48E6-9566-081FE345E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2E886C7D-C382-493B-ADAD-58CB79E7C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37704" y="0"/>
            <a:ext cx="4654296" cy="6858000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A9EBA-2654-E543-AA75-70670EC6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515" y="685800"/>
            <a:ext cx="3103122" cy="54008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Proposed system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B61B48-8FD1-4656-9C85-9C54D22F288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6194034"/>
              </p:ext>
            </p:extLst>
          </p:nvPr>
        </p:nvGraphicFramePr>
        <p:xfrm>
          <a:off x="685800" y="643468"/>
          <a:ext cx="6208437" cy="5328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5607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0934DB-9F1A-48E6-9566-081FE345E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86C7D-C382-493B-ADAD-58CB79E7C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37704" y="0"/>
            <a:ext cx="4654296" cy="6858000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25EBF-F649-EA47-8417-593D5FB9B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515" y="685800"/>
            <a:ext cx="3103122" cy="5400892"/>
          </a:xfrm>
        </p:spPr>
        <p:txBody>
          <a:bodyPr>
            <a:normAutofit/>
          </a:bodyPr>
          <a:lstStyle/>
          <a:p>
            <a:r>
              <a:rPr lang="en-US" sz="4600">
                <a:solidFill>
                  <a:srgbClr val="FFFFFF"/>
                </a:solidFill>
              </a:rPr>
              <a:t>Beyond limitations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CB68AB-3F5B-41F6-8202-B371791F065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05519499"/>
              </p:ext>
            </p:extLst>
          </p:nvPr>
        </p:nvGraphicFramePr>
        <p:xfrm>
          <a:off x="685800" y="643468"/>
          <a:ext cx="6208437" cy="5328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795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CEDF-C343-CB42-BB73-17D674AB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E4D5A4-5DD0-4E94-8518-9BD6983820E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76594657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3995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4DAAB9-1F6E-44A6-8EBD-11AA857B2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36C36-4E2C-4045-BD1C-EBDDB75F2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792837" cy="1151965"/>
          </a:xfrm>
        </p:spPr>
        <p:txBody>
          <a:bodyPr>
            <a:normAutofit/>
          </a:bodyPr>
          <a:lstStyle/>
          <a:p>
            <a:r>
              <a:rPr lang="en-US" dirty="0"/>
              <a:t>limitations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01ABDF-9D49-4C49-A7D8-18E66A095C9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83590714"/>
              </p:ext>
            </p:extLst>
          </p:nvPr>
        </p:nvGraphicFramePr>
        <p:xfrm>
          <a:off x="685800" y="2063750"/>
          <a:ext cx="10793413" cy="3908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479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A8CDCA-EC58-40B4-9F17-A7B613A32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" name="Freeform 11">
            <a:extLst>
              <a:ext uri="{FF2B5EF4-FFF2-40B4-BE49-F238E27FC236}">
                <a16:creationId xmlns:a16="http://schemas.microsoft.com/office/drawing/2014/main" id="{DBC44137-B240-488D-B88F-9D266FACA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70FFA344-365C-4944-848F-8B966C335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D73EBEE6-2E8A-47F3-ADCA-5C0A95C36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47525714-3E1C-46F0-A17D-D3BE3D221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8" name="5-Point Star 24">
            <a:extLst>
              <a:ext uri="{FF2B5EF4-FFF2-40B4-BE49-F238E27FC236}">
                <a16:creationId xmlns:a16="http://schemas.microsoft.com/office/drawing/2014/main" id="{B178D758-A5E1-416F-9966-F71730470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54915C5-707B-4B29-9E6B-116367F84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070191" cy="6858000"/>
          </a:xfrm>
          <a:custGeom>
            <a:avLst/>
            <a:gdLst>
              <a:gd name="connsiteX0" fmla="*/ 1 w 4061802"/>
              <a:gd name="connsiteY0" fmla="*/ 0 h 6858000"/>
              <a:gd name="connsiteX1" fmla="*/ 4059081 w 4061802"/>
              <a:gd name="connsiteY1" fmla="*/ 0 h 6858000"/>
              <a:gd name="connsiteX2" fmla="*/ 4059081 w 4061802"/>
              <a:gd name="connsiteY2" fmla="*/ 2339825 h 6858000"/>
              <a:gd name="connsiteX3" fmla="*/ 4061802 w 4061802"/>
              <a:gd name="connsiteY3" fmla="*/ 2339683 h 6858000"/>
              <a:gd name="connsiteX4" fmla="*/ 4061802 w 4061802"/>
              <a:gd name="connsiteY4" fmla="*/ 3776054 h 6858000"/>
              <a:gd name="connsiteX5" fmla="*/ 4059081 w 4061802"/>
              <a:gd name="connsiteY5" fmla="*/ 3776199 h 6858000"/>
              <a:gd name="connsiteX6" fmla="*/ 4059081 w 4061802"/>
              <a:gd name="connsiteY6" fmla="*/ 6858000 h 6858000"/>
              <a:gd name="connsiteX7" fmla="*/ 1 w 4061802"/>
              <a:gd name="connsiteY7" fmla="*/ 6858000 h 6858000"/>
              <a:gd name="connsiteX8" fmla="*/ 1 w 4061802"/>
              <a:gd name="connsiteY8" fmla="*/ 3992604 h 6858000"/>
              <a:gd name="connsiteX9" fmla="*/ 0 w 4061802"/>
              <a:gd name="connsiteY9" fmla="*/ 3992604 h 6858000"/>
              <a:gd name="connsiteX10" fmla="*/ 0 w 4061802"/>
              <a:gd name="connsiteY10" fmla="*/ 2552279 h 6858000"/>
              <a:gd name="connsiteX11" fmla="*/ 1 w 4061802"/>
              <a:gd name="connsiteY11" fmla="*/ 25522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61802" h="6858000">
                <a:moveTo>
                  <a:pt x="1" y="0"/>
                </a:moveTo>
                <a:lnTo>
                  <a:pt x="4059081" y="0"/>
                </a:lnTo>
                <a:lnTo>
                  <a:pt x="4059081" y="2339825"/>
                </a:lnTo>
                <a:lnTo>
                  <a:pt x="4061802" y="2339683"/>
                </a:lnTo>
                <a:lnTo>
                  <a:pt x="4061802" y="3776054"/>
                </a:lnTo>
                <a:lnTo>
                  <a:pt x="4059081" y="3776199"/>
                </a:lnTo>
                <a:lnTo>
                  <a:pt x="4059081" y="6858000"/>
                </a:lnTo>
                <a:lnTo>
                  <a:pt x="1" y="6858000"/>
                </a:lnTo>
                <a:lnTo>
                  <a:pt x="1" y="3992604"/>
                </a:lnTo>
                <a:lnTo>
                  <a:pt x="0" y="3992604"/>
                </a:lnTo>
                <a:lnTo>
                  <a:pt x="0" y="2552279"/>
                </a:lnTo>
                <a:lnTo>
                  <a:pt x="1" y="255227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B8E032-9914-4C00-B51A-C2DA16271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1733" cy="6858000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43B4841E-E6B6-48C3-BA02-F73659C6D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1802" y="1"/>
            <a:ext cx="8130198" cy="6857999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7E4C7-53CC-964C-BF14-21D7BA1B1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2792" y="1213758"/>
            <a:ext cx="6093596" cy="44304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/>
              <a:t>Thanks a 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8233C-7F46-E849-89E6-0E7AE2EEAE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1328" y="1213758"/>
            <a:ext cx="3078739" cy="4430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FFFFFF"/>
                </a:solidFill>
              </a:rPr>
              <a:t>Team codeshaw</a:t>
            </a:r>
          </a:p>
        </p:txBody>
      </p:sp>
    </p:spTree>
    <p:extLst>
      <p:ext uri="{BB962C8B-B14F-4D97-AF65-F5344CB8AC3E}">
        <p14:creationId xmlns:p14="http://schemas.microsoft.com/office/powerpoint/2010/main" val="3375607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148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Impact</vt:lpstr>
      <vt:lpstr>Main Event</vt:lpstr>
      <vt:lpstr>God’s eYE</vt:lpstr>
      <vt:lpstr>Proposed system</vt:lpstr>
      <vt:lpstr>Beyond limitations</vt:lpstr>
      <vt:lpstr>Technology used</vt:lpstr>
      <vt:lpstr>limitations</vt:lpstr>
      <vt:lpstr>Thanks a ton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God’s eYE</dc:title>
  <dc:creator>Microsoft Office User</dc:creator>
  <cp:lastModifiedBy>Microsoft Office User</cp:lastModifiedBy>
  <cp:revision>1</cp:revision>
  <dcterms:created xsi:type="dcterms:W3CDTF">2020-01-25T10:20:58Z</dcterms:created>
  <dcterms:modified xsi:type="dcterms:W3CDTF">2020-01-26T09:54:08Z</dcterms:modified>
</cp:coreProperties>
</file>