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71" r:id="rId6"/>
    <p:sldId id="282" r:id="rId7"/>
    <p:sldId id="272" r:id="rId8"/>
    <p:sldId id="273" r:id="rId9"/>
    <p:sldId id="274" r:id="rId10"/>
    <p:sldId id="278" r:id="rId11"/>
    <p:sldId id="279" r:id="rId12"/>
    <p:sldId id="281" r:id="rId13"/>
    <p:sldId id="283" r:id="rId14"/>
    <p:sldId id="277" r:id="rId15"/>
    <p:sldId id="262" r:id="rId16"/>
    <p:sldId id="263" r:id="rId17"/>
    <p:sldId id="284" r:id="rId18"/>
    <p:sldId id="286" r:id="rId19"/>
    <p:sldId id="264" r:id="rId20"/>
    <p:sldId id="265" r:id="rId21"/>
    <p:sldId id="266" r:id="rId22"/>
    <p:sldId id="288" r:id="rId23"/>
  </p:sldIdLst>
  <p:sldSz cx="6858000" cy="5143500"/>
  <p:notesSz cx="6858000" cy="9144000"/>
  <p:embeddedFontLst>
    <p:embeddedFont>
      <p:font typeface="Calibri" panose="020F0502020204030204" pitchFamily="34" charset="0"/>
      <p:regular r:id="rId25"/>
      <p:bold r:id="rId26"/>
      <p:italic r:id="rId27"/>
      <p:boldItalic r:id="rId28"/>
    </p:embeddedFont>
    <p:embeddedFont>
      <p:font typeface="Nunito" panose="020B0604020202020204" charset="0"/>
      <p:regular r:id="rId29"/>
      <p:bold r:id="rId30"/>
      <p:italic r:id="rId31"/>
      <p:boldItalic r:id="rId32"/>
    </p:embeddedFont>
    <p:embeddedFont>
      <p:font typeface="Sylfaen" panose="010A0502050306030303" pitchFamily="18"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snapToGrid="0">
      <p:cViewPr varScale="1">
        <p:scale>
          <a:sx n="90" d="100"/>
          <a:sy n="90" d="100"/>
        </p:scale>
        <p:origin x="1482" y="66"/>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a:t>Skewness Before and After EDA</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Before EDA</c:v>
                </c:pt>
              </c:strCache>
            </c:strRef>
          </c:tx>
          <c:spPr>
            <a:solidFill>
              <a:schemeClr val="accent5">
                <a:shade val="76000"/>
              </a:schemeClr>
            </a:solidFill>
            <a:ln>
              <a:noFill/>
            </a:ln>
            <a:effectLst/>
          </c:spPr>
          <c:invertIfNegative val="0"/>
          <c:cat>
            <c:strRef>
              <c:f>Sheet1!$A$2:$A$5</c:f>
              <c:strCache>
                <c:ptCount val="4"/>
                <c:pt idx="0">
                  <c:v>Duration</c:v>
                </c:pt>
                <c:pt idx="1">
                  <c:v>Net_Sales</c:v>
                </c:pt>
                <c:pt idx="2">
                  <c:v>Commission (in Values)</c:v>
                </c:pt>
                <c:pt idx="3">
                  <c:v>Age</c:v>
                </c:pt>
              </c:strCache>
            </c:strRef>
          </c:cat>
          <c:val>
            <c:numRef>
              <c:f>Sheet1!$B$2:$B$5</c:f>
              <c:numCache>
                <c:formatCode>General</c:formatCode>
                <c:ptCount val="4"/>
                <c:pt idx="0">
                  <c:v>22.87</c:v>
                </c:pt>
                <c:pt idx="1">
                  <c:v>3.32</c:v>
                </c:pt>
                <c:pt idx="2">
                  <c:v>4.07</c:v>
                </c:pt>
                <c:pt idx="3">
                  <c:v>2.9</c:v>
                </c:pt>
              </c:numCache>
            </c:numRef>
          </c:val>
          <c:extLst>
            <c:ext xmlns:c16="http://schemas.microsoft.com/office/drawing/2014/chart" uri="{C3380CC4-5D6E-409C-BE32-E72D297353CC}">
              <c16:uniqueId val="{00000000-B09F-4146-97EB-CC8113038B97}"/>
            </c:ext>
          </c:extLst>
        </c:ser>
        <c:ser>
          <c:idx val="1"/>
          <c:order val="1"/>
          <c:tx>
            <c:strRef>
              <c:f>Sheet1!$C$1</c:f>
              <c:strCache>
                <c:ptCount val="1"/>
                <c:pt idx="0">
                  <c:v>After EDA</c:v>
                </c:pt>
              </c:strCache>
            </c:strRef>
          </c:tx>
          <c:spPr>
            <a:solidFill>
              <a:schemeClr val="accent5">
                <a:tint val="77000"/>
              </a:schemeClr>
            </a:solidFill>
            <a:ln>
              <a:noFill/>
            </a:ln>
            <a:effectLst/>
          </c:spPr>
          <c:invertIfNegative val="0"/>
          <c:cat>
            <c:strRef>
              <c:f>Sheet1!$A$2:$A$5</c:f>
              <c:strCache>
                <c:ptCount val="4"/>
                <c:pt idx="0">
                  <c:v>Duration</c:v>
                </c:pt>
                <c:pt idx="1">
                  <c:v>Net_Sales</c:v>
                </c:pt>
                <c:pt idx="2">
                  <c:v>Commission (in Values)</c:v>
                </c:pt>
                <c:pt idx="3">
                  <c:v>Age</c:v>
                </c:pt>
              </c:strCache>
            </c:strRef>
          </c:cat>
          <c:val>
            <c:numRef>
              <c:f>Sheet1!$C$2:$C$5</c:f>
              <c:numCache>
                <c:formatCode>General</c:formatCode>
                <c:ptCount val="4"/>
                <c:pt idx="0">
                  <c:v>3.17</c:v>
                </c:pt>
                <c:pt idx="1">
                  <c:v>3.32</c:v>
                </c:pt>
                <c:pt idx="2">
                  <c:v>4.07</c:v>
                </c:pt>
                <c:pt idx="3">
                  <c:v>1.7</c:v>
                </c:pt>
              </c:numCache>
            </c:numRef>
          </c:val>
          <c:extLst>
            <c:ext xmlns:c16="http://schemas.microsoft.com/office/drawing/2014/chart" uri="{C3380CC4-5D6E-409C-BE32-E72D297353CC}">
              <c16:uniqueId val="{00000001-B09F-4146-97EB-CC8113038B97}"/>
            </c:ext>
          </c:extLst>
        </c:ser>
        <c:dLbls>
          <c:showLegendKey val="0"/>
          <c:showVal val="0"/>
          <c:showCatName val="0"/>
          <c:showSerName val="0"/>
          <c:showPercent val="0"/>
          <c:showBubbleSize val="0"/>
        </c:dLbls>
        <c:gapWidth val="247"/>
        <c:axId val="419272688"/>
        <c:axId val="419273016"/>
      </c:barChart>
      <c:catAx>
        <c:axId val="41927268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9273016"/>
        <c:crosses val="autoZero"/>
        <c:auto val="1"/>
        <c:lblAlgn val="ctr"/>
        <c:lblOffset val="100"/>
        <c:noMultiLvlLbl val="0"/>
      </c:catAx>
      <c:valAx>
        <c:axId val="41927301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9272688"/>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1064" b="0" i="0" u="none" strike="noStrike" kern="1200" baseline="0">
                <a:solidFill>
                  <a:schemeClr val="dk1">
                    <a:lumMod val="65000"/>
                    <a:lumOff val="35000"/>
                  </a:schemeClr>
                </a:solidFill>
                <a:latin typeface="+mn-lt"/>
                <a:ea typeface="+mn-ea"/>
                <a:cs typeface="+mn-cs"/>
              </a:defRPr>
            </a:pPr>
            <a:endParaRPr lang="en-US"/>
          </a:p>
        </c:txPr>
      </c:dTable>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EE838-A9AA-44B0-8ABD-219410B413D5}" type="doc">
      <dgm:prSet loTypeId="urn:microsoft.com/office/officeart/2009/3/layout/RandomtoResultProcess" loCatId="process" qsTypeId="urn:microsoft.com/office/officeart/2005/8/quickstyle/simple1" qsCatId="simple" csTypeId="urn:microsoft.com/office/officeart/2005/8/colors/accent2_1" csCatId="accent2" phldr="1"/>
      <dgm:spPr/>
      <dgm:t>
        <a:bodyPr/>
        <a:lstStyle/>
        <a:p>
          <a:endParaRPr lang="en-IN"/>
        </a:p>
      </dgm:t>
    </dgm:pt>
    <dgm:pt modelId="{09C56272-12B5-407E-9665-85ABEDD8B54A}">
      <dgm:prSet phldrT="[Text]" custT="1"/>
      <dgm:spPr/>
      <dgm:t>
        <a:bodyPr/>
        <a:lstStyle/>
        <a:p>
          <a:r>
            <a:rPr lang="en-US" sz="1800" dirty="0">
              <a:solidFill>
                <a:schemeClr val="bg2"/>
              </a:solidFill>
            </a:rPr>
            <a:t>Data Cleaning</a:t>
          </a:r>
          <a:endParaRPr lang="en-IN" sz="1800" dirty="0">
            <a:solidFill>
              <a:schemeClr val="bg2"/>
            </a:solidFill>
          </a:endParaRPr>
        </a:p>
      </dgm:t>
    </dgm:pt>
    <dgm:pt modelId="{6369E82E-7EF3-4729-A5EC-96C808F23BD8}" type="parTrans" cxnId="{F4E82022-A2D4-4A1D-BA3A-37969560BD17}">
      <dgm:prSet/>
      <dgm:spPr/>
      <dgm:t>
        <a:bodyPr/>
        <a:lstStyle/>
        <a:p>
          <a:endParaRPr lang="en-IN"/>
        </a:p>
      </dgm:t>
    </dgm:pt>
    <dgm:pt modelId="{BA4AB4BB-1EFE-47FE-BE81-E79DFBBE00B6}" type="sibTrans" cxnId="{F4E82022-A2D4-4A1D-BA3A-37969560BD17}">
      <dgm:prSet/>
      <dgm:spPr/>
      <dgm:t>
        <a:bodyPr/>
        <a:lstStyle/>
        <a:p>
          <a:endParaRPr lang="en-IN"/>
        </a:p>
      </dgm:t>
    </dgm:pt>
    <dgm:pt modelId="{B1FF947A-6E6D-41F9-A18C-158FF50DB97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Age</a:t>
          </a:r>
          <a:endParaRPr lang="en-IN" dirty="0"/>
        </a:p>
      </dgm:t>
    </dgm:pt>
    <dgm:pt modelId="{E6C82F12-8D6E-4C4A-AE59-C57441BE9D2C}" type="parTrans" cxnId="{6B7A55E1-B12B-4A15-A117-AF5E69F89B40}">
      <dgm:prSet/>
      <dgm:spPr/>
      <dgm:t>
        <a:bodyPr/>
        <a:lstStyle/>
        <a:p>
          <a:endParaRPr lang="en-IN"/>
        </a:p>
      </dgm:t>
    </dgm:pt>
    <dgm:pt modelId="{99858227-E707-49F5-AB73-6E95B4C02DC8}" type="sibTrans" cxnId="{6B7A55E1-B12B-4A15-A117-AF5E69F89B40}">
      <dgm:prSet/>
      <dgm:spPr/>
      <dgm:t>
        <a:bodyPr/>
        <a:lstStyle/>
        <a:p>
          <a:endParaRPr lang="en-IN"/>
        </a:p>
      </dgm:t>
    </dgm:pt>
    <dgm:pt modelId="{440B75F9-6415-4F28-9C05-7FEE840CFB5F}">
      <dgm:prSet phldrT="[Text]" custT="1"/>
      <dgm:spPr/>
      <dgm:t>
        <a:bodyPr/>
        <a:lstStyle/>
        <a:p>
          <a:r>
            <a:rPr lang="en-US" sz="1300" dirty="0"/>
            <a:t>Data Preprocessing</a:t>
          </a:r>
          <a:endParaRPr lang="en-IN" sz="1300" dirty="0"/>
        </a:p>
      </dgm:t>
    </dgm:pt>
    <dgm:pt modelId="{E64D8B7D-0A6A-4706-8E96-943AAAC79E26}" type="parTrans" cxnId="{DF889458-7926-4379-9ADC-62FB84EAA6F1}">
      <dgm:prSet/>
      <dgm:spPr/>
      <dgm:t>
        <a:bodyPr/>
        <a:lstStyle/>
        <a:p>
          <a:endParaRPr lang="en-IN"/>
        </a:p>
      </dgm:t>
    </dgm:pt>
    <dgm:pt modelId="{D23725AD-EB03-4812-B945-61449B6E484E}" type="sibTrans" cxnId="{DF889458-7926-4379-9ADC-62FB84EAA6F1}">
      <dgm:prSet/>
      <dgm:spPr/>
      <dgm:t>
        <a:bodyPr/>
        <a:lstStyle/>
        <a:p>
          <a:endParaRPr lang="en-IN"/>
        </a:p>
      </dgm:t>
    </dgm:pt>
    <dgm:pt modelId="{B08FAED6-AA64-4BCF-8E9A-2B07388D99C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Encoding</a:t>
          </a:r>
          <a:endParaRPr lang="en-IN" dirty="0"/>
        </a:p>
      </dgm:t>
    </dgm:pt>
    <dgm:pt modelId="{C0575FA2-4FE1-44F4-B575-D3D6B49C2D3F}" type="parTrans" cxnId="{3FD1E7EC-86D0-41BD-B8E9-D461BEB7564D}">
      <dgm:prSet/>
      <dgm:spPr/>
      <dgm:t>
        <a:bodyPr/>
        <a:lstStyle/>
        <a:p>
          <a:endParaRPr lang="en-IN"/>
        </a:p>
      </dgm:t>
    </dgm:pt>
    <dgm:pt modelId="{3BE2F842-563F-436C-B15E-8CFA80031E41}" type="sibTrans" cxnId="{3FD1E7EC-86D0-41BD-B8E9-D461BEB7564D}">
      <dgm:prSet/>
      <dgm:spPr/>
      <dgm:t>
        <a:bodyPr/>
        <a:lstStyle/>
        <a:p>
          <a:endParaRPr lang="en-IN"/>
        </a:p>
      </dgm:t>
    </dgm:pt>
    <dgm:pt modelId="{46E20072-9F7F-43A7-ACE0-738A9F70D8E2}">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Gender</a:t>
          </a:r>
          <a:endParaRPr lang="en-IN" dirty="0"/>
        </a:p>
      </dgm:t>
    </dgm:pt>
    <dgm:pt modelId="{6303E097-115C-4D79-80EB-427C0425C104}" type="parTrans" cxnId="{5CB3716B-7A6E-4682-8A9E-6F1CB76BE7F8}">
      <dgm:prSet/>
      <dgm:spPr/>
      <dgm:t>
        <a:bodyPr/>
        <a:lstStyle/>
        <a:p>
          <a:endParaRPr lang="en-IN"/>
        </a:p>
      </dgm:t>
    </dgm:pt>
    <dgm:pt modelId="{D9319347-32FA-485D-8952-805A5745C963}" type="sibTrans" cxnId="{5CB3716B-7A6E-4682-8A9E-6F1CB76BE7F8}">
      <dgm:prSet/>
      <dgm:spPr/>
      <dgm:t>
        <a:bodyPr/>
        <a:lstStyle/>
        <a:p>
          <a:endParaRPr lang="en-IN"/>
        </a:p>
      </dgm:t>
    </dgm:pt>
    <dgm:pt modelId="{EA787EE1-0374-4CED-A033-03C13CCDD94C}">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ID</a:t>
          </a:r>
          <a:endParaRPr lang="en-IN" dirty="0"/>
        </a:p>
      </dgm:t>
    </dgm:pt>
    <dgm:pt modelId="{0BE19CD4-1F5B-4580-AA2D-53125276C2AB}" type="parTrans" cxnId="{93287BE8-1FFD-4F52-8FCF-17F1EF229040}">
      <dgm:prSet/>
      <dgm:spPr/>
      <dgm:t>
        <a:bodyPr/>
        <a:lstStyle/>
        <a:p>
          <a:endParaRPr lang="en-IN"/>
        </a:p>
      </dgm:t>
    </dgm:pt>
    <dgm:pt modelId="{F26DB4E0-9D09-40B2-AA0F-AFFC7D789903}" type="sibTrans" cxnId="{93287BE8-1FFD-4F52-8FCF-17F1EF229040}">
      <dgm:prSet/>
      <dgm:spPr/>
      <dgm:t>
        <a:bodyPr/>
        <a:lstStyle/>
        <a:p>
          <a:endParaRPr lang="en-IN"/>
        </a:p>
      </dgm:t>
    </dgm:pt>
    <dgm:pt modelId="{CB1C9593-8BDB-4B99-B615-899AD83FCD75}">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err="1"/>
            <a:t>LabelEncoder</a:t>
          </a:r>
          <a:endParaRPr lang="en-IN" dirty="0"/>
        </a:p>
      </dgm:t>
    </dgm:pt>
    <dgm:pt modelId="{1CBAD669-B440-449D-A765-AA5B9A20E8F0}" type="parTrans" cxnId="{BB2DE018-FFD1-4A51-A360-F545CF6A147E}">
      <dgm:prSet/>
      <dgm:spPr/>
      <dgm:t>
        <a:bodyPr/>
        <a:lstStyle/>
        <a:p>
          <a:endParaRPr lang="en-IN"/>
        </a:p>
      </dgm:t>
    </dgm:pt>
    <dgm:pt modelId="{B7803A5D-A9BB-473A-9CAF-63846DCBF7E4}" type="sibTrans" cxnId="{BB2DE018-FFD1-4A51-A360-F545CF6A147E}">
      <dgm:prSet/>
      <dgm:spPr/>
      <dgm:t>
        <a:bodyPr/>
        <a:lstStyle/>
        <a:p>
          <a:endParaRPr lang="en-IN"/>
        </a:p>
      </dgm:t>
    </dgm:pt>
    <dgm:pt modelId="{0FFA5E85-F4F4-430A-90CC-2A5B613A0C75}">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Scaling</a:t>
          </a:r>
          <a:endParaRPr lang="en-IN" dirty="0"/>
        </a:p>
      </dgm:t>
    </dgm:pt>
    <dgm:pt modelId="{939B7FEC-38A4-4C58-ACB9-9EB40AD7A505}" type="parTrans" cxnId="{01D86B44-AE47-46D3-9F05-A16ACE8530C1}">
      <dgm:prSet/>
      <dgm:spPr/>
      <dgm:t>
        <a:bodyPr/>
        <a:lstStyle/>
        <a:p>
          <a:endParaRPr lang="en-IN"/>
        </a:p>
      </dgm:t>
    </dgm:pt>
    <dgm:pt modelId="{9860CF47-A308-4945-BB4B-220B96CB5A56}" type="sibTrans" cxnId="{01D86B44-AE47-46D3-9F05-A16ACE8530C1}">
      <dgm:prSet/>
      <dgm:spPr/>
      <dgm:t>
        <a:bodyPr/>
        <a:lstStyle/>
        <a:p>
          <a:endParaRPr lang="en-IN"/>
        </a:p>
      </dgm:t>
    </dgm:pt>
    <dgm:pt modelId="{9E620E5B-784D-4DE2-A907-D77F10B9B855}">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err="1"/>
            <a:t>RobustScaler</a:t>
          </a:r>
          <a:endParaRPr lang="en-IN" dirty="0"/>
        </a:p>
      </dgm:t>
    </dgm:pt>
    <dgm:pt modelId="{A268AC09-A11D-4885-811A-0C2894C2F1CF}" type="parTrans" cxnId="{295E919B-1E5B-419B-AD2C-FB1217CAD1BB}">
      <dgm:prSet/>
      <dgm:spPr/>
      <dgm:t>
        <a:bodyPr/>
        <a:lstStyle/>
        <a:p>
          <a:endParaRPr lang="en-IN"/>
        </a:p>
      </dgm:t>
    </dgm:pt>
    <dgm:pt modelId="{1B95CC06-8953-48ED-9108-BB17A4E1F9FE}" type="sibTrans" cxnId="{295E919B-1E5B-419B-AD2C-FB1217CAD1BB}">
      <dgm:prSet/>
      <dgm:spPr/>
      <dgm:t>
        <a:bodyPr/>
        <a:lstStyle/>
        <a:p>
          <a:endParaRPr lang="en-IN"/>
        </a:p>
      </dgm:t>
    </dgm:pt>
    <dgm:pt modelId="{FC1CBD16-0BA4-4BF2-8979-09F100DB9639}">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SMOTE</a:t>
          </a:r>
          <a:endParaRPr lang="en-IN" dirty="0"/>
        </a:p>
      </dgm:t>
    </dgm:pt>
    <dgm:pt modelId="{3833ADD8-A333-4FF8-B626-86D118945D1C}" type="parTrans" cxnId="{D2F48987-A7D8-46FB-ACC0-869860862800}">
      <dgm:prSet/>
      <dgm:spPr/>
      <dgm:t>
        <a:bodyPr/>
        <a:lstStyle/>
        <a:p>
          <a:endParaRPr lang="en-IN"/>
        </a:p>
      </dgm:t>
    </dgm:pt>
    <dgm:pt modelId="{AE2D03AC-A9E7-45A6-A04A-ED3E7DA8ACA3}" type="sibTrans" cxnId="{D2F48987-A7D8-46FB-ACC0-869860862800}">
      <dgm:prSet/>
      <dgm:spPr/>
      <dgm:t>
        <a:bodyPr/>
        <a:lstStyle/>
        <a:p>
          <a:endParaRPr lang="en-IN"/>
        </a:p>
      </dgm:t>
    </dgm:pt>
    <dgm:pt modelId="{A7878F6D-AD7C-4E10-93F1-F579622ABC5E}">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Duration</a:t>
          </a:r>
          <a:endParaRPr lang="en-IN" dirty="0"/>
        </a:p>
      </dgm:t>
    </dgm:pt>
    <dgm:pt modelId="{90112756-01A8-4F04-85D5-C4DEE6EF689C}" type="parTrans" cxnId="{984081C4-82F9-4BEB-B1F9-654EF55AD26C}">
      <dgm:prSet/>
      <dgm:spPr/>
    </dgm:pt>
    <dgm:pt modelId="{8F8AF5BC-F4AC-4006-8355-2336285522F1}" type="sibTrans" cxnId="{984081C4-82F9-4BEB-B1F9-654EF55AD26C}">
      <dgm:prSet/>
      <dgm:spPr/>
    </dgm:pt>
    <dgm:pt modelId="{F10BCF52-F807-48BC-8D05-EDB563DA2819}" type="pres">
      <dgm:prSet presAssocID="{7D2EE838-A9AA-44B0-8ABD-219410B413D5}" presName="Name0" presStyleCnt="0">
        <dgm:presLayoutVars>
          <dgm:dir/>
          <dgm:animOne val="branch"/>
          <dgm:animLvl val="lvl"/>
        </dgm:presLayoutVars>
      </dgm:prSet>
      <dgm:spPr/>
    </dgm:pt>
    <dgm:pt modelId="{42E6B5E4-FFD0-4E05-9527-E9841A40AABC}" type="pres">
      <dgm:prSet presAssocID="{09C56272-12B5-407E-9665-85ABEDD8B54A}" presName="chaos" presStyleCnt="0"/>
      <dgm:spPr/>
    </dgm:pt>
    <dgm:pt modelId="{4493C23B-9C4B-4F68-814A-5DDB319296EF}" type="pres">
      <dgm:prSet presAssocID="{09C56272-12B5-407E-9665-85ABEDD8B54A}" presName="parTx1" presStyleLbl="revTx" presStyleIdx="0" presStyleCnt="3"/>
      <dgm:spPr/>
    </dgm:pt>
    <dgm:pt modelId="{66C74FEC-7192-47BA-B5AF-226C956C823E}" type="pres">
      <dgm:prSet presAssocID="{09C56272-12B5-407E-9665-85ABEDD8B54A}" presName="desTx1" presStyleLbl="revTx" presStyleIdx="1" presStyleCnt="3" custScaleY="84627">
        <dgm:presLayoutVars>
          <dgm:bulletEnabled val="1"/>
        </dgm:presLayoutVars>
      </dgm:prSet>
      <dgm:spPr/>
    </dgm:pt>
    <dgm:pt modelId="{F7F2F92F-85CA-4452-840B-A1AAB3D4BBC3}" type="pres">
      <dgm:prSet presAssocID="{09C56272-12B5-407E-9665-85ABEDD8B54A}" presName="c1" presStyleLbl="node1" presStyleIdx="0" presStyleCnt="19"/>
      <dgm:spPr/>
    </dgm:pt>
    <dgm:pt modelId="{996358D6-FE1F-4AF2-A820-1F8B92B3A233}" type="pres">
      <dgm:prSet presAssocID="{09C56272-12B5-407E-9665-85ABEDD8B54A}" presName="c2" presStyleLbl="node1" presStyleIdx="1" presStyleCnt="19"/>
      <dgm:spPr/>
    </dgm:pt>
    <dgm:pt modelId="{42F7D574-BC8C-49EC-BE04-CBB0603F2F43}" type="pres">
      <dgm:prSet presAssocID="{09C56272-12B5-407E-9665-85ABEDD8B54A}" presName="c3" presStyleLbl="node1" presStyleIdx="2" presStyleCnt="19"/>
      <dgm:spPr/>
    </dgm:pt>
    <dgm:pt modelId="{F42361B7-26F7-484F-8FD4-4669F35E64BB}" type="pres">
      <dgm:prSet presAssocID="{09C56272-12B5-407E-9665-85ABEDD8B54A}" presName="c4" presStyleLbl="node1" presStyleIdx="3" presStyleCnt="19"/>
      <dgm:spPr/>
    </dgm:pt>
    <dgm:pt modelId="{E5C919D7-316B-4169-B602-2AC3AC9A7214}" type="pres">
      <dgm:prSet presAssocID="{09C56272-12B5-407E-9665-85ABEDD8B54A}" presName="c5" presStyleLbl="node1" presStyleIdx="4" presStyleCnt="19"/>
      <dgm:spPr/>
    </dgm:pt>
    <dgm:pt modelId="{A9CF5875-C579-48DF-A6DA-882B90B26513}" type="pres">
      <dgm:prSet presAssocID="{09C56272-12B5-407E-9665-85ABEDD8B54A}" presName="c6" presStyleLbl="node1" presStyleIdx="5" presStyleCnt="19"/>
      <dgm:spPr/>
    </dgm:pt>
    <dgm:pt modelId="{E755436B-9550-4497-B13B-F6D83002E7F2}" type="pres">
      <dgm:prSet presAssocID="{09C56272-12B5-407E-9665-85ABEDD8B54A}" presName="c7" presStyleLbl="node1" presStyleIdx="6" presStyleCnt="19"/>
      <dgm:spPr/>
    </dgm:pt>
    <dgm:pt modelId="{22E73AAE-3AE1-4E25-8D80-BFA7A6494485}" type="pres">
      <dgm:prSet presAssocID="{09C56272-12B5-407E-9665-85ABEDD8B54A}" presName="c8" presStyleLbl="node1" presStyleIdx="7" presStyleCnt="19"/>
      <dgm:spPr/>
    </dgm:pt>
    <dgm:pt modelId="{E51B07E9-219A-4816-A7D0-E7EF76457B50}" type="pres">
      <dgm:prSet presAssocID="{09C56272-12B5-407E-9665-85ABEDD8B54A}" presName="c9" presStyleLbl="node1" presStyleIdx="8" presStyleCnt="19"/>
      <dgm:spPr/>
    </dgm:pt>
    <dgm:pt modelId="{64452F30-A33C-4CEC-867C-A45970255272}" type="pres">
      <dgm:prSet presAssocID="{09C56272-12B5-407E-9665-85ABEDD8B54A}" presName="c10" presStyleLbl="node1" presStyleIdx="9" presStyleCnt="19"/>
      <dgm:spPr/>
    </dgm:pt>
    <dgm:pt modelId="{524E974C-3108-4816-B488-C689F13A7D06}" type="pres">
      <dgm:prSet presAssocID="{09C56272-12B5-407E-9665-85ABEDD8B54A}" presName="c11" presStyleLbl="node1" presStyleIdx="10" presStyleCnt="19"/>
      <dgm:spPr/>
    </dgm:pt>
    <dgm:pt modelId="{A6870E1A-33D4-45B9-999D-FB2C3D7D8970}" type="pres">
      <dgm:prSet presAssocID="{09C56272-12B5-407E-9665-85ABEDD8B54A}" presName="c12" presStyleLbl="node1" presStyleIdx="11" presStyleCnt="19"/>
      <dgm:spPr/>
    </dgm:pt>
    <dgm:pt modelId="{5685077E-C9E1-4D2B-AC7E-809D1D735A53}" type="pres">
      <dgm:prSet presAssocID="{09C56272-12B5-407E-9665-85ABEDD8B54A}" presName="c13" presStyleLbl="node1" presStyleIdx="12" presStyleCnt="19"/>
      <dgm:spPr/>
    </dgm:pt>
    <dgm:pt modelId="{F0F082A1-A4B8-459B-8731-5EC85CBB5408}" type="pres">
      <dgm:prSet presAssocID="{09C56272-12B5-407E-9665-85ABEDD8B54A}" presName="c14" presStyleLbl="node1" presStyleIdx="13" presStyleCnt="19"/>
      <dgm:spPr/>
    </dgm:pt>
    <dgm:pt modelId="{28C20F89-27B6-4F0E-BD4D-4664CDF7A16E}" type="pres">
      <dgm:prSet presAssocID="{09C56272-12B5-407E-9665-85ABEDD8B54A}" presName="c15" presStyleLbl="node1" presStyleIdx="14" presStyleCnt="19"/>
      <dgm:spPr/>
    </dgm:pt>
    <dgm:pt modelId="{700B1EF3-AC6C-4D50-A312-6ABA5B847D8A}" type="pres">
      <dgm:prSet presAssocID="{09C56272-12B5-407E-9665-85ABEDD8B54A}" presName="c16" presStyleLbl="node1" presStyleIdx="15" presStyleCnt="19"/>
      <dgm:spPr/>
    </dgm:pt>
    <dgm:pt modelId="{F959A837-DAA0-4E55-9673-F49A1968273C}" type="pres">
      <dgm:prSet presAssocID="{09C56272-12B5-407E-9665-85ABEDD8B54A}" presName="c17" presStyleLbl="node1" presStyleIdx="16" presStyleCnt="19"/>
      <dgm:spPr/>
    </dgm:pt>
    <dgm:pt modelId="{9BAFF643-4096-42E6-B945-F2210699825F}" type="pres">
      <dgm:prSet presAssocID="{09C56272-12B5-407E-9665-85ABEDD8B54A}" presName="c18" presStyleLbl="node1" presStyleIdx="17" presStyleCnt="19"/>
      <dgm:spPr/>
    </dgm:pt>
    <dgm:pt modelId="{5098CB32-1F81-448E-860B-D86A821F7066}" type="pres">
      <dgm:prSet presAssocID="{BA4AB4BB-1EFE-47FE-BE81-E79DFBBE00B6}" presName="chevronComposite1" presStyleCnt="0"/>
      <dgm:spPr/>
    </dgm:pt>
    <dgm:pt modelId="{65202DBD-9EF8-46A4-BC0E-FC1C5BBC9004}" type="pres">
      <dgm:prSet presAssocID="{BA4AB4BB-1EFE-47FE-BE81-E79DFBBE00B6}" presName="chevron1" presStyleLbl="sibTrans2D1" presStyleIdx="0" presStyleCnt="2"/>
      <dgm:spPr/>
    </dgm:pt>
    <dgm:pt modelId="{1E84EAAA-572C-4982-B2BE-AC2F6A15DD67}" type="pres">
      <dgm:prSet presAssocID="{BA4AB4BB-1EFE-47FE-BE81-E79DFBBE00B6}" presName="spChevron1" presStyleCnt="0"/>
      <dgm:spPr/>
    </dgm:pt>
    <dgm:pt modelId="{EEE0542A-8E27-4379-B280-A1F26D9B8C0D}" type="pres">
      <dgm:prSet presAssocID="{BA4AB4BB-1EFE-47FE-BE81-E79DFBBE00B6}" presName="overlap" presStyleCnt="0"/>
      <dgm:spPr/>
    </dgm:pt>
    <dgm:pt modelId="{82FFA827-DBDB-4E7C-8F3B-BD3BBCD4CEAC}" type="pres">
      <dgm:prSet presAssocID="{BA4AB4BB-1EFE-47FE-BE81-E79DFBBE00B6}" presName="chevronComposite2" presStyleCnt="0"/>
      <dgm:spPr/>
    </dgm:pt>
    <dgm:pt modelId="{D5D476AB-2D6C-42A1-8895-BA653B441308}" type="pres">
      <dgm:prSet presAssocID="{BA4AB4BB-1EFE-47FE-BE81-E79DFBBE00B6}" presName="chevron2" presStyleLbl="sibTrans2D1" presStyleIdx="1" presStyleCnt="2"/>
      <dgm:spPr/>
    </dgm:pt>
    <dgm:pt modelId="{0551C954-9B1A-4611-88A4-714088180CEC}" type="pres">
      <dgm:prSet presAssocID="{BA4AB4BB-1EFE-47FE-BE81-E79DFBBE00B6}" presName="spChevron2" presStyleCnt="0"/>
      <dgm:spPr/>
    </dgm:pt>
    <dgm:pt modelId="{26A44A0E-590F-4CBD-B4DB-20869C623C41}" type="pres">
      <dgm:prSet presAssocID="{440B75F9-6415-4F28-9C05-7FEE840CFB5F}" presName="last" presStyleCnt="0"/>
      <dgm:spPr/>
    </dgm:pt>
    <dgm:pt modelId="{AA0E89F9-69A1-4116-879A-DC583A6A3B55}" type="pres">
      <dgm:prSet presAssocID="{440B75F9-6415-4F28-9C05-7FEE840CFB5F}" presName="circleTx" presStyleLbl="node1" presStyleIdx="18" presStyleCnt="19"/>
      <dgm:spPr/>
    </dgm:pt>
    <dgm:pt modelId="{4F368CEB-3496-4A68-BBDC-0D28139F2030}" type="pres">
      <dgm:prSet presAssocID="{440B75F9-6415-4F28-9C05-7FEE840CFB5F}" presName="desTxN" presStyleLbl="revTx" presStyleIdx="2" presStyleCnt="3">
        <dgm:presLayoutVars>
          <dgm:bulletEnabled val="1"/>
        </dgm:presLayoutVars>
      </dgm:prSet>
      <dgm:spPr/>
    </dgm:pt>
    <dgm:pt modelId="{6D4CE3C9-42A7-4763-82D8-3C4DDD1FE183}" type="pres">
      <dgm:prSet presAssocID="{440B75F9-6415-4F28-9C05-7FEE840CFB5F}" presName="spN" presStyleCnt="0"/>
      <dgm:spPr/>
    </dgm:pt>
  </dgm:ptLst>
  <dgm:cxnLst>
    <dgm:cxn modelId="{977B4201-ED76-46B1-BADC-BDF8E6C871C0}" type="presOf" srcId="{CB1C9593-8BDB-4B99-B615-899AD83FCD75}" destId="{4F368CEB-3496-4A68-BBDC-0D28139F2030}" srcOrd="0" destOrd="1" presId="urn:microsoft.com/office/officeart/2009/3/layout/RandomtoResultProcess"/>
    <dgm:cxn modelId="{898E0211-13C6-45ED-8EA9-AA7FB4300E30}" type="presOf" srcId="{440B75F9-6415-4F28-9C05-7FEE840CFB5F}" destId="{AA0E89F9-69A1-4116-879A-DC583A6A3B55}" srcOrd="0" destOrd="0" presId="urn:microsoft.com/office/officeart/2009/3/layout/RandomtoResultProcess"/>
    <dgm:cxn modelId="{BB2DE018-FFD1-4A51-A360-F545CF6A147E}" srcId="{B08FAED6-AA64-4BCF-8E9A-2B07388D99CF}" destId="{CB1C9593-8BDB-4B99-B615-899AD83FCD75}" srcOrd="0" destOrd="0" parTransId="{1CBAD669-B440-449D-A765-AA5B9A20E8F0}" sibTransId="{B7803A5D-A9BB-473A-9CAF-63846DCBF7E4}"/>
    <dgm:cxn modelId="{2C23541C-E290-4DE5-A664-FF9DB8690CFC}" type="presOf" srcId="{A7878F6D-AD7C-4E10-93F1-F579622ABC5E}" destId="{66C74FEC-7192-47BA-B5AF-226C956C823E}" srcOrd="0" destOrd="3" presId="urn:microsoft.com/office/officeart/2009/3/layout/RandomtoResultProcess"/>
    <dgm:cxn modelId="{F4E82022-A2D4-4A1D-BA3A-37969560BD17}" srcId="{7D2EE838-A9AA-44B0-8ABD-219410B413D5}" destId="{09C56272-12B5-407E-9665-85ABEDD8B54A}" srcOrd="0" destOrd="0" parTransId="{6369E82E-7EF3-4729-A5EC-96C808F23BD8}" sibTransId="{BA4AB4BB-1EFE-47FE-BE81-E79DFBBE00B6}"/>
    <dgm:cxn modelId="{16A3C337-008A-4F80-9922-5900603D6F81}" type="presOf" srcId="{09C56272-12B5-407E-9665-85ABEDD8B54A}" destId="{4493C23B-9C4B-4F68-814A-5DDB319296EF}" srcOrd="0" destOrd="0" presId="urn:microsoft.com/office/officeart/2009/3/layout/RandomtoResultProcess"/>
    <dgm:cxn modelId="{06A9FC3A-FBEB-4A89-B38A-8506687D31C3}" type="presOf" srcId="{9E620E5B-784D-4DE2-A907-D77F10B9B855}" destId="{4F368CEB-3496-4A68-BBDC-0D28139F2030}" srcOrd="0" destOrd="3" presId="urn:microsoft.com/office/officeart/2009/3/layout/RandomtoResultProcess"/>
    <dgm:cxn modelId="{01D86B44-AE47-46D3-9F05-A16ACE8530C1}" srcId="{440B75F9-6415-4F28-9C05-7FEE840CFB5F}" destId="{0FFA5E85-F4F4-430A-90CC-2A5B613A0C75}" srcOrd="1" destOrd="0" parTransId="{939B7FEC-38A4-4C58-ACB9-9EB40AD7A505}" sibTransId="{9860CF47-A308-4945-BB4B-220B96CB5A56}"/>
    <dgm:cxn modelId="{5CB3716B-7A6E-4682-8A9E-6F1CB76BE7F8}" srcId="{09C56272-12B5-407E-9665-85ABEDD8B54A}" destId="{46E20072-9F7F-43A7-ACE0-738A9F70D8E2}" srcOrd="0" destOrd="0" parTransId="{6303E097-115C-4D79-80EB-427C0425C104}" sibTransId="{D9319347-32FA-485D-8952-805A5745C963}"/>
    <dgm:cxn modelId="{C3ECFA6E-CFD7-4B10-98D7-6BBD2B255F85}" type="presOf" srcId="{EA787EE1-0374-4CED-A033-03C13CCDD94C}" destId="{66C74FEC-7192-47BA-B5AF-226C956C823E}" srcOrd="0" destOrd="1" presId="urn:microsoft.com/office/officeart/2009/3/layout/RandomtoResultProcess"/>
    <dgm:cxn modelId="{9E962D6F-5F24-4593-9E66-5A25D451F90D}" type="presOf" srcId="{46E20072-9F7F-43A7-ACE0-738A9F70D8E2}" destId="{66C74FEC-7192-47BA-B5AF-226C956C823E}" srcOrd="0" destOrd="0" presId="urn:microsoft.com/office/officeart/2009/3/layout/RandomtoResultProcess"/>
    <dgm:cxn modelId="{0F84C66F-3EF0-4EAC-811F-B00E657FAAA3}" type="presOf" srcId="{7D2EE838-A9AA-44B0-8ABD-219410B413D5}" destId="{F10BCF52-F807-48BC-8D05-EDB563DA2819}" srcOrd="0" destOrd="0" presId="urn:microsoft.com/office/officeart/2009/3/layout/RandomtoResultProcess"/>
    <dgm:cxn modelId="{CAC85677-B3C7-44A8-B904-51AAA3551E25}" type="presOf" srcId="{FC1CBD16-0BA4-4BF2-8979-09F100DB9639}" destId="{4F368CEB-3496-4A68-BBDC-0D28139F2030}" srcOrd="0" destOrd="4" presId="urn:microsoft.com/office/officeart/2009/3/layout/RandomtoResultProcess"/>
    <dgm:cxn modelId="{DF889458-7926-4379-9ADC-62FB84EAA6F1}" srcId="{7D2EE838-A9AA-44B0-8ABD-219410B413D5}" destId="{440B75F9-6415-4F28-9C05-7FEE840CFB5F}" srcOrd="1" destOrd="0" parTransId="{E64D8B7D-0A6A-4706-8E96-943AAAC79E26}" sibTransId="{D23725AD-EB03-4812-B945-61449B6E484E}"/>
    <dgm:cxn modelId="{7DAE205A-752A-470C-944C-D1276DF1C245}" type="presOf" srcId="{B1FF947A-6E6D-41F9-A18C-158FF50DB97A}" destId="{66C74FEC-7192-47BA-B5AF-226C956C823E}" srcOrd="0" destOrd="2" presId="urn:microsoft.com/office/officeart/2009/3/layout/RandomtoResultProcess"/>
    <dgm:cxn modelId="{4FF60382-26CA-4BE1-8CC9-5ADAC51167E4}" type="presOf" srcId="{0FFA5E85-F4F4-430A-90CC-2A5B613A0C75}" destId="{4F368CEB-3496-4A68-BBDC-0D28139F2030}" srcOrd="0" destOrd="2" presId="urn:microsoft.com/office/officeart/2009/3/layout/RandomtoResultProcess"/>
    <dgm:cxn modelId="{D2F48987-A7D8-46FB-ACC0-869860862800}" srcId="{440B75F9-6415-4F28-9C05-7FEE840CFB5F}" destId="{FC1CBD16-0BA4-4BF2-8979-09F100DB9639}" srcOrd="2" destOrd="0" parTransId="{3833ADD8-A333-4FF8-B626-86D118945D1C}" sibTransId="{AE2D03AC-A9E7-45A6-A04A-ED3E7DA8ACA3}"/>
    <dgm:cxn modelId="{7E4C9695-A889-4E86-A106-D4B15DC870B3}" type="presOf" srcId="{B08FAED6-AA64-4BCF-8E9A-2B07388D99CF}" destId="{4F368CEB-3496-4A68-BBDC-0D28139F2030}" srcOrd="0" destOrd="0" presId="urn:microsoft.com/office/officeart/2009/3/layout/RandomtoResultProcess"/>
    <dgm:cxn modelId="{295E919B-1E5B-419B-AD2C-FB1217CAD1BB}" srcId="{0FFA5E85-F4F4-430A-90CC-2A5B613A0C75}" destId="{9E620E5B-784D-4DE2-A907-D77F10B9B855}" srcOrd="0" destOrd="0" parTransId="{A268AC09-A11D-4885-811A-0C2894C2F1CF}" sibTransId="{1B95CC06-8953-48ED-9108-BB17A4E1F9FE}"/>
    <dgm:cxn modelId="{984081C4-82F9-4BEB-B1F9-654EF55AD26C}" srcId="{09C56272-12B5-407E-9665-85ABEDD8B54A}" destId="{A7878F6D-AD7C-4E10-93F1-F579622ABC5E}" srcOrd="3" destOrd="0" parTransId="{90112756-01A8-4F04-85D5-C4DEE6EF689C}" sibTransId="{8F8AF5BC-F4AC-4006-8355-2336285522F1}"/>
    <dgm:cxn modelId="{6B7A55E1-B12B-4A15-A117-AF5E69F89B40}" srcId="{09C56272-12B5-407E-9665-85ABEDD8B54A}" destId="{B1FF947A-6E6D-41F9-A18C-158FF50DB97A}" srcOrd="2" destOrd="0" parTransId="{E6C82F12-8D6E-4C4A-AE59-C57441BE9D2C}" sibTransId="{99858227-E707-49F5-AB73-6E95B4C02DC8}"/>
    <dgm:cxn modelId="{93287BE8-1FFD-4F52-8FCF-17F1EF229040}" srcId="{09C56272-12B5-407E-9665-85ABEDD8B54A}" destId="{EA787EE1-0374-4CED-A033-03C13CCDD94C}" srcOrd="1" destOrd="0" parTransId="{0BE19CD4-1F5B-4580-AA2D-53125276C2AB}" sibTransId="{F26DB4E0-9D09-40B2-AA0F-AFFC7D789903}"/>
    <dgm:cxn modelId="{3FD1E7EC-86D0-41BD-B8E9-D461BEB7564D}" srcId="{440B75F9-6415-4F28-9C05-7FEE840CFB5F}" destId="{B08FAED6-AA64-4BCF-8E9A-2B07388D99CF}" srcOrd="0" destOrd="0" parTransId="{C0575FA2-4FE1-44F4-B575-D3D6B49C2D3F}" sibTransId="{3BE2F842-563F-436C-B15E-8CFA80031E41}"/>
    <dgm:cxn modelId="{9CECC02E-F027-4E20-A18C-DA19B29A62C9}" type="presParOf" srcId="{F10BCF52-F807-48BC-8D05-EDB563DA2819}" destId="{42E6B5E4-FFD0-4E05-9527-E9841A40AABC}" srcOrd="0" destOrd="0" presId="urn:microsoft.com/office/officeart/2009/3/layout/RandomtoResultProcess"/>
    <dgm:cxn modelId="{C39CBA05-C10C-4960-8969-16A0FD041F4C}" type="presParOf" srcId="{42E6B5E4-FFD0-4E05-9527-E9841A40AABC}" destId="{4493C23B-9C4B-4F68-814A-5DDB319296EF}" srcOrd="0" destOrd="0" presId="urn:microsoft.com/office/officeart/2009/3/layout/RandomtoResultProcess"/>
    <dgm:cxn modelId="{13C0376D-F214-4177-9964-A6ECAFBFA4ED}" type="presParOf" srcId="{42E6B5E4-FFD0-4E05-9527-E9841A40AABC}" destId="{66C74FEC-7192-47BA-B5AF-226C956C823E}" srcOrd="1" destOrd="0" presId="urn:microsoft.com/office/officeart/2009/3/layout/RandomtoResultProcess"/>
    <dgm:cxn modelId="{DABB609D-BE51-4F5A-B1DB-A041DB584DD8}" type="presParOf" srcId="{42E6B5E4-FFD0-4E05-9527-E9841A40AABC}" destId="{F7F2F92F-85CA-4452-840B-A1AAB3D4BBC3}" srcOrd="2" destOrd="0" presId="urn:microsoft.com/office/officeart/2009/3/layout/RandomtoResultProcess"/>
    <dgm:cxn modelId="{FF9EC7F3-061C-426B-9251-0F11A9EACD8D}" type="presParOf" srcId="{42E6B5E4-FFD0-4E05-9527-E9841A40AABC}" destId="{996358D6-FE1F-4AF2-A820-1F8B92B3A233}" srcOrd="3" destOrd="0" presId="urn:microsoft.com/office/officeart/2009/3/layout/RandomtoResultProcess"/>
    <dgm:cxn modelId="{EB18EAF0-2115-4D7A-8DCF-F043D587AEE8}" type="presParOf" srcId="{42E6B5E4-FFD0-4E05-9527-E9841A40AABC}" destId="{42F7D574-BC8C-49EC-BE04-CBB0603F2F43}" srcOrd="4" destOrd="0" presId="urn:microsoft.com/office/officeart/2009/3/layout/RandomtoResultProcess"/>
    <dgm:cxn modelId="{645BEC23-77EC-4AAC-8E57-48411E1B7402}" type="presParOf" srcId="{42E6B5E4-FFD0-4E05-9527-E9841A40AABC}" destId="{F42361B7-26F7-484F-8FD4-4669F35E64BB}" srcOrd="5" destOrd="0" presId="urn:microsoft.com/office/officeart/2009/3/layout/RandomtoResultProcess"/>
    <dgm:cxn modelId="{73DAEFCA-7E2E-43B9-997C-B4CCBB106005}" type="presParOf" srcId="{42E6B5E4-FFD0-4E05-9527-E9841A40AABC}" destId="{E5C919D7-316B-4169-B602-2AC3AC9A7214}" srcOrd="6" destOrd="0" presId="urn:microsoft.com/office/officeart/2009/3/layout/RandomtoResultProcess"/>
    <dgm:cxn modelId="{4CF11FEB-8EC9-4C54-AFD6-257415D350DA}" type="presParOf" srcId="{42E6B5E4-FFD0-4E05-9527-E9841A40AABC}" destId="{A9CF5875-C579-48DF-A6DA-882B90B26513}" srcOrd="7" destOrd="0" presId="urn:microsoft.com/office/officeart/2009/3/layout/RandomtoResultProcess"/>
    <dgm:cxn modelId="{70C208ED-1B29-4D3F-8340-CD3ABD0BE7FD}" type="presParOf" srcId="{42E6B5E4-FFD0-4E05-9527-E9841A40AABC}" destId="{E755436B-9550-4497-B13B-F6D83002E7F2}" srcOrd="8" destOrd="0" presId="urn:microsoft.com/office/officeart/2009/3/layout/RandomtoResultProcess"/>
    <dgm:cxn modelId="{A37F6D2F-3CC9-4CDA-BF06-DCB0F49F1910}" type="presParOf" srcId="{42E6B5E4-FFD0-4E05-9527-E9841A40AABC}" destId="{22E73AAE-3AE1-4E25-8D80-BFA7A6494485}" srcOrd="9" destOrd="0" presId="urn:microsoft.com/office/officeart/2009/3/layout/RandomtoResultProcess"/>
    <dgm:cxn modelId="{6711CAF7-2C6A-46A1-BB37-BBC889B5780F}" type="presParOf" srcId="{42E6B5E4-FFD0-4E05-9527-E9841A40AABC}" destId="{E51B07E9-219A-4816-A7D0-E7EF76457B50}" srcOrd="10" destOrd="0" presId="urn:microsoft.com/office/officeart/2009/3/layout/RandomtoResultProcess"/>
    <dgm:cxn modelId="{CE4D7791-7449-4E53-B97F-878700F343A8}" type="presParOf" srcId="{42E6B5E4-FFD0-4E05-9527-E9841A40AABC}" destId="{64452F30-A33C-4CEC-867C-A45970255272}" srcOrd="11" destOrd="0" presId="urn:microsoft.com/office/officeart/2009/3/layout/RandomtoResultProcess"/>
    <dgm:cxn modelId="{A10F4F17-365C-4940-9A81-F6DDE4EC858F}" type="presParOf" srcId="{42E6B5E4-FFD0-4E05-9527-E9841A40AABC}" destId="{524E974C-3108-4816-B488-C689F13A7D06}" srcOrd="12" destOrd="0" presId="urn:microsoft.com/office/officeart/2009/3/layout/RandomtoResultProcess"/>
    <dgm:cxn modelId="{ED778112-A698-4BCC-BAF3-A13BE5121707}" type="presParOf" srcId="{42E6B5E4-FFD0-4E05-9527-E9841A40AABC}" destId="{A6870E1A-33D4-45B9-999D-FB2C3D7D8970}" srcOrd="13" destOrd="0" presId="urn:microsoft.com/office/officeart/2009/3/layout/RandomtoResultProcess"/>
    <dgm:cxn modelId="{69D9E3AA-D371-44C1-8875-53FA7B100C86}" type="presParOf" srcId="{42E6B5E4-FFD0-4E05-9527-E9841A40AABC}" destId="{5685077E-C9E1-4D2B-AC7E-809D1D735A53}" srcOrd="14" destOrd="0" presId="urn:microsoft.com/office/officeart/2009/3/layout/RandomtoResultProcess"/>
    <dgm:cxn modelId="{C237F0DF-6825-48BD-A786-8A770546C2AF}" type="presParOf" srcId="{42E6B5E4-FFD0-4E05-9527-E9841A40AABC}" destId="{F0F082A1-A4B8-459B-8731-5EC85CBB5408}" srcOrd="15" destOrd="0" presId="urn:microsoft.com/office/officeart/2009/3/layout/RandomtoResultProcess"/>
    <dgm:cxn modelId="{E9EC07AB-6D36-485C-BFD5-FD60CF34A87E}" type="presParOf" srcId="{42E6B5E4-FFD0-4E05-9527-E9841A40AABC}" destId="{28C20F89-27B6-4F0E-BD4D-4664CDF7A16E}" srcOrd="16" destOrd="0" presId="urn:microsoft.com/office/officeart/2009/3/layout/RandomtoResultProcess"/>
    <dgm:cxn modelId="{817203CB-7D63-4FEB-B374-548B3076EF75}" type="presParOf" srcId="{42E6B5E4-FFD0-4E05-9527-E9841A40AABC}" destId="{700B1EF3-AC6C-4D50-A312-6ABA5B847D8A}" srcOrd="17" destOrd="0" presId="urn:microsoft.com/office/officeart/2009/3/layout/RandomtoResultProcess"/>
    <dgm:cxn modelId="{D63AB027-F878-4DFB-8C55-AAE0A3C6A0D8}" type="presParOf" srcId="{42E6B5E4-FFD0-4E05-9527-E9841A40AABC}" destId="{F959A837-DAA0-4E55-9673-F49A1968273C}" srcOrd="18" destOrd="0" presId="urn:microsoft.com/office/officeart/2009/3/layout/RandomtoResultProcess"/>
    <dgm:cxn modelId="{9C3C4D40-C022-4691-A8D9-3AD60C8C4B49}" type="presParOf" srcId="{42E6B5E4-FFD0-4E05-9527-E9841A40AABC}" destId="{9BAFF643-4096-42E6-B945-F2210699825F}" srcOrd="19" destOrd="0" presId="urn:microsoft.com/office/officeart/2009/3/layout/RandomtoResultProcess"/>
    <dgm:cxn modelId="{0AF9BAC5-D78D-4008-A089-033A0196091B}" type="presParOf" srcId="{F10BCF52-F807-48BC-8D05-EDB563DA2819}" destId="{5098CB32-1F81-448E-860B-D86A821F7066}" srcOrd="1" destOrd="0" presId="urn:microsoft.com/office/officeart/2009/3/layout/RandomtoResultProcess"/>
    <dgm:cxn modelId="{8B54DAE8-D6AA-48C0-8CE0-187578AE9134}" type="presParOf" srcId="{5098CB32-1F81-448E-860B-D86A821F7066}" destId="{65202DBD-9EF8-46A4-BC0E-FC1C5BBC9004}" srcOrd="0" destOrd="0" presId="urn:microsoft.com/office/officeart/2009/3/layout/RandomtoResultProcess"/>
    <dgm:cxn modelId="{51145865-9CCC-4557-ADAF-2116DBBCFD13}" type="presParOf" srcId="{5098CB32-1F81-448E-860B-D86A821F7066}" destId="{1E84EAAA-572C-4982-B2BE-AC2F6A15DD67}" srcOrd="1" destOrd="0" presId="urn:microsoft.com/office/officeart/2009/3/layout/RandomtoResultProcess"/>
    <dgm:cxn modelId="{A678C308-76DA-4F24-8B6F-C69A78BA54F8}" type="presParOf" srcId="{F10BCF52-F807-48BC-8D05-EDB563DA2819}" destId="{EEE0542A-8E27-4379-B280-A1F26D9B8C0D}" srcOrd="2" destOrd="0" presId="urn:microsoft.com/office/officeart/2009/3/layout/RandomtoResultProcess"/>
    <dgm:cxn modelId="{A31EC5E3-D734-47C1-80D8-DA054D959D63}" type="presParOf" srcId="{F10BCF52-F807-48BC-8D05-EDB563DA2819}" destId="{82FFA827-DBDB-4E7C-8F3B-BD3BBCD4CEAC}" srcOrd="3" destOrd="0" presId="urn:microsoft.com/office/officeart/2009/3/layout/RandomtoResultProcess"/>
    <dgm:cxn modelId="{8A44BF1A-8885-4D6B-97C9-49599277E39B}" type="presParOf" srcId="{82FFA827-DBDB-4E7C-8F3B-BD3BBCD4CEAC}" destId="{D5D476AB-2D6C-42A1-8895-BA653B441308}" srcOrd="0" destOrd="0" presId="urn:microsoft.com/office/officeart/2009/3/layout/RandomtoResultProcess"/>
    <dgm:cxn modelId="{3184F33E-3FDC-4969-8D5E-A14A10BC0AE2}" type="presParOf" srcId="{82FFA827-DBDB-4E7C-8F3B-BD3BBCD4CEAC}" destId="{0551C954-9B1A-4611-88A4-714088180CEC}" srcOrd="1" destOrd="0" presId="urn:microsoft.com/office/officeart/2009/3/layout/RandomtoResultProcess"/>
    <dgm:cxn modelId="{A28AACF5-8204-464D-ADCD-11D09852919E}" type="presParOf" srcId="{F10BCF52-F807-48BC-8D05-EDB563DA2819}" destId="{26A44A0E-590F-4CBD-B4DB-20869C623C41}" srcOrd="4" destOrd="0" presId="urn:microsoft.com/office/officeart/2009/3/layout/RandomtoResultProcess"/>
    <dgm:cxn modelId="{92723FFC-41BD-4448-9AFE-B6D4A97C596B}" type="presParOf" srcId="{26A44A0E-590F-4CBD-B4DB-20869C623C41}" destId="{AA0E89F9-69A1-4116-879A-DC583A6A3B55}" srcOrd="0" destOrd="0" presId="urn:microsoft.com/office/officeart/2009/3/layout/RandomtoResultProcess"/>
    <dgm:cxn modelId="{440B1A41-9378-4228-8A1E-E22AE02BEFA1}" type="presParOf" srcId="{26A44A0E-590F-4CBD-B4DB-20869C623C41}" destId="{4F368CEB-3496-4A68-BBDC-0D28139F2030}" srcOrd="1" destOrd="0" presId="urn:microsoft.com/office/officeart/2009/3/layout/RandomtoResultProcess"/>
    <dgm:cxn modelId="{EC96DDB4-7EE9-4C0E-AF0B-6DDE334C2F72}" type="presParOf" srcId="{26A44A0E-590F-4CBD-B4DB-20869C623C41}" destId="{6D4CE3C9-42A7-4763-82D8-3C4DDD1FE183}" srcOrd="2"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3C23B-9C4B-4F68-814A-5DDB319296EF}">
      <dsp:nvSpPr>
        <dsp:cNvPr id="0" name=""/>
        <dsp:cNvSpPr/>
      </dsp:nvSpPr>
      <dsp:spPr>
        <a:xfrm>
          <a:off x="120457" y="828090"/>
          <a:ext cx="1796741" cy="592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2"/>
              </a:solidFill>
            </a:rPr>
            <a:t>Data Cleaning</a:t>
          </a:r>
          <a:endParaRPr lang="en-IN" sz="1800" kern="1200" dirty="0">
            <a:solidFill>
              <a:schemeClr val="bg2"/>
            </a:solidFill>
          </a:endParaRPr>
        </a:p>
      </dsp:txBody>
      <dsp:txXfrm>
        <a:off x="120457" y="828090"/>
        <a:ext cx="1796741" cy="592107"/>
      </dsp:txXfrm>
    </dsp:sp>
    <dsp:sp modelId="{66C74FEC-7192-47BA-B5AF-226C956C823E}">
      <dsp:nvSpPr>
        <dsp:cNvPr id="0" name=""/>
        <dsp:cNvSpPr/>
      </dsp:nvSpPr>
      <dsp:spPr>
        <a:xfrm>
          <a:off x="120457" y="2161910"/>
          <a:ext cx="1796741" cy="938785"/>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22860" tIns="22860" rIns="22860" bIns="2286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Gender</a:t>
          </a:r>
          <a:endParaRPr lang="en-IN" sz="1400" kern="1200" dirty="0"/>
        </a:p>
        <a:p>
          <a:pPr marL="114300" lvl="1" indent="-114300" algn="l" defTabSz="622300">
            <a:lnSpc>
              <a:spcPct val="90000"/>
            </a:lnSpc>
            <a:spcBef>
              <a:spcPct val="0"/>
            </a:spcBef>
            <a:spcAft>
              <a:spcPct val="15000"/>
            </a:spcAft>
            <a:buChar char="•"/>
          </a:pPr>
          <a:r>
            <a:rPr lang="en-US" sz="1400" kern="1200" dirty="0"/>
            <a:t>ID</a:t>
          </a:r>
          <a:endParaRPr lang="en-IN" sz="1400" kern="1200" dirty="0"/>
        </a:p>
        <a:p>
          <a:pPr marL="114300" lvl="1" indent="-114300" algn="l" defTabSz="622300">
            <a:lnSpc>
              <a:spcPct val="90000"/>
            </a:lnSpc>
            <a:spcBef>
              <a:spcPct val="0"/>
            </a:spcBef>
            <a:spcAft>
              <a:spcPct val="15000"/>
            </a:spcAft>
            <a:buChar char="•"/>
          </a:pPr>
          <a:r>
            <a:rPr lang="en-US" sz="1400" kern="1200" dirty="0"/>
            <a:t>Age</a:t>
          </a:r>
          <a:endParaRPr lang="en-IN" sz="1400" kern="1200" dirty="0"/>
        </a:p>
        <a:p>
          <a:pPr marL="114300" lvl="1" indent="-114300" algn="l" defTabSz="622300">
            <a:lnSpc>
              <a:spcPct val="90000"/>
            </a:lnSpc>
            <a:spcBef>
              <a:spcPct val="0"/>
            </a:spcBef>
            <a:spcAft>
              <a:spcPct val="15000"/>
            </a:spcAft>
            <a:buChar char="•"/>
          </a:pPr>
          <a:r>
            <a:rPr lang="en-US" sz="1400" kern="1200" dirty="0"/>
            <a:t>Duration</a:t>
          </a:r>
          <a:endParaRPr lang="en-IN" sz="1400" kern="1200" dirty="0"/>
        </a:p>
      </dsp:txBody>
      <dsp:txXfrm>
        <a:off x="120457" y="2161910"/>
        <a:ext cx="1796741" cy="938785"/>
      </dsp:txXfrm>
    </dsp:sp>
    <dsp:sp modelId="{F7F2F92F-85CA-4452-840B-A1AAB3D4BBC3}">
      <dsp:nvSpPr>
        <dsp:cNvPr id="0" name=""/>
        <dsp:cNvSpPr/>
      </dsp:nvSpPr>
      <dsp:spPr>
        <a:xfrm>
          <a:off x="118416" y="648008"/>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358D6-FE1F-4AF2-A820-1F8B92B3A233}">
      <dsp:nvSpPr>
        <dsp:cNvPr id="0" name=""/>
        <dsp:cNvSpPr/>
      </dsp:nvSpPr>
      <dsp:spPr>
        <a:xfrm>
          <a:off x="218461" y="447916"/>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F7D574-BC8C-49EC-BE04-CBB0603F2F43}">
      <dsp:nvSpPr>
        <dsp:cNvPr id="0" name=""/>
        <dsp:cNvSpPr/>
      </dsp:nvSpPr>
      <dsp:spPr>
        <a:xfrm>
          <a:off x="458571" y="487934"/>
          <a:ext cx="224592" cy="22459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2361B7-26F7-484F-8FD4-4669F35E64BB}">
      <dsp:nvSpPr>
        <dsp:cNvPr id="0" name=""/>
        <dsp:cNvSpPr/>
      </dsp:nvSpPr>
      <dsp:spPr>
        <a:xfrm>
          <a:off x="658663" y="267833"/>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C919D7-316B-4169-B602-2AC3AC9A7214}">
      <dsp:nvSpPr>
        <dsp:cNvPr id="0" name=""/>
        <dsp:cNvSpPr/>
      </dsp:nvSpPr>
      <dsp:spPr>
        <a:xfrm>
          <a:off x="918782" y="187797"/>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CF5875-C579-48DF-A6DA-882B90B26513}">
      <dsp:nvSpPr>
        <dsp:cNvPr id="0" name=""/>
        <dsp:cNvSpPr/>
      </dsp:nvSpPr>
      <dsp:spPr>
        <a:xfrm>
          <a:off x="1238929" y="327861"/>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5436B-9550-4497-B13B-F6D83002E7F2}">
      <dsp:nvSpPr>
        <dsp:cNvPr id="0" name=""/>
        <dsp:cNvSpPr/>
      </dsp:nvSpPr>
      <dsp:spPr>
        <a:xfrm>
          <a:off x="1439020" y="427907"/>
          <a:ext cx="224592" cy="22459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E73AAE-3AE1-4E25-8D80-BFA7A6494485}">
      <dsp:nvSpPr>
        <dsp:cNvPr id="0" name=""/>
        <dsp:cNvSpPr/>
      </dsp:nvSpPr>
      <dsp:spPr>
        <a:xfrm>
          <a:off x="1719149" y="648008"/>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B07E9-219A-4816-A7D0-E7EF76457B50}">
      <dsp:nvSpPr>
        <dsp:cNvPr id="0" name=""/>
        <dsp:cNvSpPr/>
      </dsp:nvSpPr>
      <dsp:spPr>
        <a:xfrm>
          <a:off x="1839204" y="868108"/>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452F30-A33C-4CEC-867C-A45970255272}">
      <dsp:nvSpPr>
        <dsp:cNvPr id="0" name=""/>
        <dsp:cNvSpPr/>
      </dsp:nvSpPr>
      <dsp:spPr>
        <a:xfrm>
          <a:off x="798727" y="447916"/>
          <a:ext cx="367515" cy="367515"/>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4E974C-3108-4816-B488-C689F13A7D06}">
      <dsp:nvSpPr>
        <dsp:cNvPr id="0" name=""/>
        <dsp:cNvSpPr/>
      </dsp:nvSpPr>
      <dsp:spPr>
        <a:xfrm>
          <a:off x="18370" y="1208264"/>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870E1A-33D4-45B9-999D-FB2C3D7D8970}">
      <dsp:nvSpPr>
        <dsp:cNvPr id="0" name=""/>
        <dsp:cNvSpPr/>
      </dsp:nvSpPr>
      <dsp:spPr>
        <a:xfrm>
          <a:off x="138425" y="1388347"/>
          <a:ext cx="224592" cy="22459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85077E-C9E1-4D2B-AC7E-809D1D735A53}">
      <dsp:nvSpPr>
        <dsp:cNvPr id="0" name=""/>
        <dsp:cNvSpPr/>
      </dsp:nvSpPr>
      <dsp:spPr>
        <a:xfrm>
          <a:off x="438562" y="1548420"/>
          <a:ext cx="326680" cy="326680"/>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F082A1-A4B8-459B-8731-5EC85CBB5408}">
      <dsp:nvSpPr>
        <dsp:cNvPr id="0" name=""/>
        <dsp:cNvSpPr/>
      </dsp:nvSpPr>
      <dsp:spPr>
        <a:xfrm>
          <a:off x="858755" y="1808539"/>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C20F89-27B6-4F0E-BD4D-4664CDF7A16E}">
      <dsp:nvSpPr>
        <dsp:cNvPr id="0" name=""/>
        <dsp:cNvSpPr/>
      </dsp:nvSpPr>
      <dsp:spPr>
        <a:xfrm>
          <a:off x="938791" y="1548420"/>
          <a:ext cx="224592" cy="22459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B1EF3-AC6C-4D50-A312-6ABA5B847D8A}">
      <dsp:nvSpPr>
        <dsp:cNvPr id="0" name=""/>
        <dsp:cNvSpPr/>
      </dsp:nvSpPr>
      <dsp:spPr>
        <a:xfrm>
          <a:off x="1138883" y="1828548"/>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59A837-DAA0-4E55-9673-F49A1968273C}">
      <dsp:nvSpPr>
        <dsp:cNvPr id="0" name=""/>
        <dsp:cNvSpPr/>
      </dsp:nvSpPr>
      <dsp:spPr>
        <a:xfrm>
          <a:off x="1318965" y="1508402"/>
          <a:ext cx="326680" cy="326680"/>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AFF643-4096-42E6-B945-F2210699825F}">
      <dsp:nvSpPr>
        <dsp:cNvPr id="0" name=""/>
        <dsp:cNvSpPr/>
      </dsp:nvSpPr>
      <dsp:spPr>
        <a:xfrm>
          <a:off x="1759167" y="1428365"/>
          <a:ext cx="224592" cy="22459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202DBD-9EF8-46A4-BC0E-FC1C5BBC9004}">
      <dsp:nvSpPr>
        <dsp:cNvPr id="0" name=""/>
        <dsp:cNvSpPr/>
      </dsp:nvSpPr>
      <dsp:spPr>
        <a:xfrm>
          <a:off x="1983760" y="487601"/>
          <a:ext cx="659596" cy="1259241"/>
        </a:xfrm>
        <a:prstGeom prst="chevron">
          <a:avLst>
            <a:gd name="adj" fmla="val 6231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D476AB-2D6C-42A1-8895-BA653B441308}">
      <dsp:nvSpPr>
        <dsp:cNvPr id="0" name=""/>
        <dsp:cNvSpPr/>
      </dsp:nvSpPr>
      <dsp:spPr>
        <a:xfrm>
          <a:off x="2523430" y="487601"/>
          <a:ext cx="659596" cy="1259241"/>
        </a:xfrm>
        <a:prstGeom prst="chevron">
          <a:avLst>
            <a:gd name="adj" fmla="val 6231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0E89F9-69A1-4116-879A-DC583A6A3B55}">
      <dsp:nvSpPr>
        <dsp:cNvPr id="0" name=""/>
        <dsp:cNvSpPr/>
      </dsp:nvSpPr>
      <dsp:spPr>
        <a:xfrm>
          <a:off x="3317944" y="398268"/>
          <a:ext cx="1529064" cy="1529064"/>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Data Preprocessing</a:t>
          </a:r>
          <a:endParaRPr lang="en-IN" sz="1300" kern="1200" dirty="0"/>
        </a:p>
      </dsp:txBody>
      <dsp:txXfrm>
        <a:off x="3541870" y="622194"/>
        <a:ext cx="1081212" cy="1081212"/>
      </dsp:txXfrm>
    </dsp:sp>
    <dsp:sp modelId="{4F368CEB-3496-4A68-BBDC-0D28139F2030}">
      <dsp:nvSpPr>
        <dsp:cNvPr id="0" name=""/>
        <dsp:cNvSpPr/>
      </dsp:nvSpPr>
      <dsp:spPr>
        <a:xfrm>
          <a:off x="3183026" y="2076642"/>
          <a:ext cx="1798899" cy="1109321"/>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22860" tIns="22860" rIns="22860" bIns="2286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Encoding</a:t>
          </a:r>
          <a:endParaRPr lang="en-IN" sz="1400" kern="1200" dirty="0"/>
        </a:p>
        <a:p>
          <a:pPr marL="228600" lvl="2" indent="-114300" algn="l" defTabSz="622300">
            <a:lnSpc>
              <a:spcPct val="90000"/>
            </a:lnSpc>
            <a:spcBef>
              <a:spcPct val="0"/>
            </a:spcBef>
            <a:spcAft>
              <a:spcPct val="15000"/>
            </a:spcAft>
            <a:buChar char="•"/>
          </a:pPr>
          <a:r>
            <a:rPr lang="en-US" sz="1400" kern="1200" dirty="0" err="1"/>
            <a:t>LabelEncoder</a:t>
          </a:r>
          <a:endParaRPr lang="en-IN" sz="1400" kern="1200" dirty="0"/>
        </a:p>
        <a:p>
          <a:pPr marL="114300" lvl="1" indent="-114300" algn="l" defTabSz="622300">
            <a:lnSpc>
              <a:spcPct val="90000"/>
            </a:lnSpc>
            <a:spcBef>
              <a:spcPct val="0"/>
            </a:spcBef>
            <a:spcAft>
              <a:spcPct val="15000"/>
            </a:spcAft>
            <a:buChar char="•"/>
          </a:pPr>
          <a:r>
            <a:rPr lang="en-US" sz="1400" kern="1200" dirty="0"/>
            <a:t>Scaling</a:t>
          </a:r>
          <a:endParaRPr lang="en-IN" sz="1400" kern="1200" dirty="0"/>
        </a:p>
        <a:p>
          <a:pPr marL="228600" lvl="2" indent="-114300" algn="l" defTabSz="622300">
            <a:lnSpc>
              <a:spcPct val="90000"/>
            </a:lnSpc>
            <a:spcBef>
              <a:spcPct val="0"/>
            </a:spcBef>
            <a:spcAft>
              <a:spcPct val="15000"/>
            </a:spcAft>
            <a:buChar char="•"/>
          </a:pPr>
          <a:r>
            <a:rPr lang="en-US" sz="1400" kern="1200" dirty="0" err="1"/>
            <a:t>RobustScaler</a:t>
          </a:r>
          <a:endParaRPr lang="en-IN" sz="1400" kern="1200" dirty="0"/>
        </a:p>
        <a:p>
          <a:pPr marL="114300" lvl="1" indent="-114300" algn="l" defTabSz="622300">
            <a:lnSpc>
              <a:spcPct val="90000"/>
            </a:lnSpc>
            <a:spcBef>
              <a:spcPct val="0"/>
            </a:spcBef>
            <a:spcAft>
              <a:spcPct val="15000"/>
            </a:spcAft>
            <a:buChar char="•"/>
          </a:pPr>
          <a:r>
            <a:rPr lang="en-US" sz="1400" kern="1200" dirty="0"/>
            <a:t>SMOTE</a:t>
          </a:r>
          <a:endParaRPr lang="en-IN" sz="1400" kern="1200" dirty="0"/>
        </a:p>
      </dsp:txBody>
      <dsp:txXfrm>
        <a:off x="3183026" y="2076642"/>
        <a:ext cx="1798899" cy="1109321"/>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3f5b6777_0_3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3f5b677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93f5b6777_0_3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93f5b677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458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3f5b6777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3f5b677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we include some examples here?</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3f5b6777_0_2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3f5b677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3f5b6777_0_2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3f5b677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3f5b6777_0_2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3f5b677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928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3f5b6777_0_2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93f5b677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Robust Scaler </a:t>
            </a:r>
            <a:r>
              <a:rPr lang="en-US" dirty="0" err="1"/>
              <a:t>bcus</a:t>
            </a:r>
            <a:r>
              <a:rPr lang="en-US" dirty="0"/>
              <a:t> </a:t>
            </a:r>
            <a:endParaRPr dirty="0"/>
          </a:p>
        </p:txBody>
      </p:sp>
    </p:spTree>
    <p:extLst>
      <p:ext uri="{BB962C8B-B14F-4D97-AF65-F5344CB8AC3E}">
        <p14:creationId xmlns:p14="http://schemas.microsoft.com/office/powerpoint/2010/main" val="3459552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93f5b6777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93f5b677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3f5b6777_0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3f5b6777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3f5b6777_0_2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3f5b6777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23" y="2824500"/>
            <a:ext cx="5527800" cy="2319000"/>
          </a:xfrm>
          <a:prstGeom prst="rtTriangle">
            <a:avLst/>
          </a:pr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1" name="Google Shape;11;p2"/>
          <p:cNvSpPr/>
          <p:nvPr/>
        </p:nvSpPr>
        <p:spPr>
          <a:xfrm flipH="1">
            <a:off x="2686950" y="1550700"/>
            <a:ext cx="4171050" cy="3592800"/>
          </a:xfrm>
          <a:prstGeom prst="rtTriangle">
            <a:avLst/>
          </a:pr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2" name="Google Shape;12;p2"/>
          <p:cNvSpPr/>
          <p:nvPr/>
        </p:nvSpPr>
        <p:spPr>
          <a:xfrm rot="10800000">
            <a:off x="3794179" y="0"/>
            <a:ext cx="3063825" cy="2052600"/>
          </a:xfrm>
          <a:prstGeom prst="rtTriangle">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3" name="Google Shape;13;p2"/>
          <p:cNvSpPr/>
          <p:nvPr/>
        </p:nvSpPr>
        <p:spPr>
          <a:xfrm>
            <a:off x="152456"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14" name="Google Shape;14;p2"/>
          <p:cNvGrpSpPr/>
          <p:nvPr/>
        </p:nvGrpSpPr>
        <p:grpSpPr>
          <a:xfrm>
            <a:off x="191401" y="592"/>
            <a:ext cx="1687772"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18" name="Google Shape;18;p2"/>
          <p:cNvGrpSpPr/>
          <p:nvPr/>
        </p:nvGrpSpPr>
        <p:grpSpPr>
          <a:xfrm>
            <a:off x="679047" y="592"/>
            <a:ext cx="1687772"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22" name="Google Shape;22;p2"/>
          <p:cNvGrpSpPr/>
          <p:nvPr/>
        </p:nvGrpSpPr>
        <p:grpSpPr>
          <a:xfrm>
            <a:off x="5293101" y="5088"/>
            <a:ext cx="138846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26" name="Google Shape;26;p2"/>
          <p:cNvGrpSpPr/>
          <p:nvPr/>
        </p:nvGrpSpPr>
        <p:grpSpPr>
          <a:xfrm>
            <a:off x="4914774" y="4217853"/>
            <a:ext cx="1791801"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30" name="Google Shape;30;p2"/>
          <p:cNvGrpSpPr/>
          <p:nvPr/>
        </p:nvGrpSpPr>
        <p:grpSpPr>
          <a:xfrm>
            <a:off x="149362" y="4055652"/>
            <a:ext cx="2096561"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34" name="Google Shape;34;p2"/>
          <p:cNvSpPr txBox="1">
            <a:spLocks noGrp="1"/>
          </p:cNvSpPr>
          <p:nvPr>
            <p:ph type="ctrTitle"/>
          </p:nvPr>
        </p:nvSpPr>
        <p:spPr>
          <a:xfrm>
            <a:off x="1394027" y="1822833"/>
            <a:ext cx="4020975"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2850"/>
            </a:lvl1pPr>
            <a:lvl2pPr lvl="1" algn="ctr">
              <a:spcBef>
                <a:spcPts val="0"/>
              </a:spcBef>
              <a:spcAft>
                <a:spcPts val="0"/>
              </a:spcAft>
              <a:buSzPts val="3800"/>
              <a:buNone/>
              <a:defRPr sz="2850"/>
            </a:lvl2pPr>
            <a:lvl3pPr lvl="2" algn="ctr">
              <a:spcBef>
                <a:spcPts val="0"/>
              </a:spcBef>
              <a:spcAft>
                <a:spcPts val="0"/>
              </a:spcAft>
              <a:buSzPts val="3800"/>
              <a:buNone/>
              <a:defRPr sz="2850"/>
            </a:lvl3pPr>
            <a:lvl4pPr lvl="3" algn="ctr">
              <a:spcBef>
                <a:spcPts val="0"/>
              </a:spcBef>
              <a:spcAft>
                <a:spcPts val="0"/>
              </a:spcAft>
              <a:buSzPts val="3800"/>
              <a:buNone/>
              <a:defRPr sz="2850"/>
            </a:lvl4pPr>
            <a:lvl5pPr lvl="4" algn="ctr">
              <a:spcBef>
                <a:spcPts val="0"/>
              </a:spcBef>
              <a:spcAft>
                <a:spcPts val="0"/>
              </a:spcAft>
              <a:buSzPts val="3800"/>
              <a:buNone/>
              <a:defRPr sz="2850"/>
            </a:lvl5pPr>
            <a:lvl6pPr lvl="5" algn="ctr">
              <a:spcBef>
                <a:spcPts val="0"/>
              </a:spcBef>
              <a:spcAft>
                <a:spcPts val="0"/>
              </a:spcAft>
              <a:buSzPts val="3800"/>
              <a:buNone/>
              <a:defRPr sz="2850"/>
            </a:lvl6pPr>
            <a:lvl7pPr lvl="6" algn="ctr">
              <a:spcBef>
                <a:spcPts val="0"/>
              </a:spcBef>
              <a:spcAft>
                <a:spcPts val="0"/>
              </a:spcAft>
              <a:buSzPts val="3800"/>
              <a:buNone/>
              <a:defRPr sz="2850"/>
            </a:lvl7pPr>
            <a:lvl8pPr lvl="7" algn="ctr">
              <a:spcBef>
                <a:spcPts val="0"/>
              </a:spcBef>
              <a:spcAft>
                <a:spcPts val="0"/>
              </a:spcAft>
              <a:buSzPts val="3800"/>
              <a:buNone/>
              <a:defRPr sz="2850"/>
            </a:lvl8pPr>
            <a:lvl9pPr lvl="8" algn="ctr">
              <a:spcBef>
                <a:spcPts val="0"/>
              </a:spcBef>
              <a:spcAft>
                <a:spcPts val="0"/>
              </a:spcAft>
              <a:buSzPts val="3800"/>
              <a:buNone/>
              <a:defRPr sz="2850"/>
            </a:lvl9pPr>
          </a:lstStyle>
          <a:p>
            <a:endParaRPr/>
          </a:p>
        </p:txBody>
      </p:sp>
      <p:sp>
        <p:nvSpPr>
          <p:cNvPr id="35" name="Google Shape;35;p2"/>
          <p:cNvSpPr txBox="1">
            <a:spLocks noGrp="1"/>
          </p:cNvSpPr>
          <p:nvPr>
            <p:ph type="subTitle" idx="1"/>
          </p:nvPr>
        </p:nvSpPr>
        <p:spPr>
          <a:xfrm>
            <a:off x="1394025" y="3413158"/>
            <a:ext cx="4020975"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200">
                <a:solidFill>
                  <a:schemeClr val="lt1"/>
                </a:solidFill>
              </a:defRPr>
            </a:lvl1pPr>
            <a:lvl2pPr lvl="1" algn="ctr">
              <a:lnSpc>
                <a:spcPct val="100000"/>
              </a:lnSpc>
              <a:spcBef>
                <a:spcPts val="0"/>
              </a:spcBef>
              <a:spcAft>
                <a:spcPts val="0"/>
              </a:spcAft>
              <a:buClr>
                <a:schemeClr val="lt1"/>
              </a:buClr>
              <a:buSzPts val="1600"/>
              <a:buNone/>
              <a:defRPr sz="1200">
                <a:solidFill>
                  <a:schemeClr val="lt1"/>
                </a:solidFill>
              </a:defRPr>
            </a:lvl2pPr>
            <a:lvl3pPr lvl="2" algn="ctr">
              <a:lnSpc>
                <a:spcPct val="100000"/>
              </a:lnSpc>
              <a:spcBef>
                <a:spcPts val="0"/>
              </a:spcBef>
              <a:spcAft>
                <a:spcPts val="0"/>
              </a:spcAft>
              <a:buClr>
                <a:schemeClr val="lt1"/>
              </a:buClr>
              <a:buSzPts val="1600"/>
              <a:buNone/>
              <a:defRPr sz="1200">
                <a:solidFill>
                  <a:schemeClr val="lt1"/>
                </a:solidFill>
              </a:defRPr>
            </a:lvl3pPr>
            <a:lvl4pPr lvl="3" algn="ctr">
              <a:lnSpc>
                <a:spcPct val="100000"/>
              </a:lnSpc>
              <a:spcBef>
                <a:spcPts val="0"/>
              </a:spcBef>
              <a:spcAft>
                <a:spcPts val="0"/>
              </a:spcAft>
              <a:buClr>
                <a:schemeClr val="lt1"/>
              </a:buClr>
              <a:buSzPts val="1600"/>
              <a:buNone/>
              <a:defRPr sz="1200">
                <a:solidFill>
                  <a:schemeClr val="lt1"/>
                </a:solidFill>
              </a:defRPr>
            </a:lvl4pPr>
            <a:lvl5pPr lvl="4" algn="ctr">
              <a:lnSpc>
                <a:spcPct val="100000"/>
              </a:lnSpc>
              <a:spcBef>
                <a:spcPts val="0"/>
              </a:spcBef>
              <a:spcAft>
                <a:spcPts val="0"/>
              </a:spcAft>
              <a:buClr>
                <a:schemeClr val="lt1"/>
              </a:buClr>
              <a:buSzPts val="1600"/>
              <a:buNone/>
              <a:defRPr sz="1200">
                <a:solidFill>
                  <a:schemeClr val="lt1"/>
                </a:solidFill>
              </a:defRPr>
            </a:lvl5pPr>
            <a:lvl6pPr lvl="5" algn="ctr">
              <a:lnSpc>
                <a:spcPct val="100000"/>
              </a:lnSpc>
              <a:spcBef>
                <a:spcPts val="0"/>
              </a:spcBef>
              <a:spcAft>
                <a:spcPts val="0"/>
              </a:spcAft>
              <a:buClr>
                <a:schemeClr val="lt1"/>
              </a:buClr>
              <a:buSzPts val="1600"/>
              <a:buNone/>
              <a:defRPr sz="1200">
                <a:solidFill>
                  <a:schemeClr val="lt1"/>
                </a:solidFill>
              </a:defRPr>
            </a:lvl6pPr>
            <a:lvl7pPr lvl="6" algn="ctr">
              <a:lnSpc>
                <a:spcPct val="100000"/>
              </a:lnSpc>
              <a:spcBef>
                <a:spcPts val="0"/>
              </a:spcBef>
              <a:spcAft>
                <a:spcPts val="0"/>
              </a:spcAft>
              <a:buClr>
                <a:schemeClr val="lt1"/>
              </a:buClr>
              <a:buSzPts val="1600"/>
              <a:buNone/>
              <a:defRPr sz="1200">
                <a:solidFill>
                  <a:schemeClr val="lt1"/>
                </a:solidFill>
              </a:defRPr>
            </a:lvl7pPr>
            <a:lvl8pPr lvl="7" algn="ctr">
              <a:lnSpc>
                <a:spcPct val="100000"/>
              </a:lnSpc>
              <a:spcBef>
                <a:spcPts val="0"/>
              </a:spcBef>
              <a:spcAft>
                <a:spcPts val="0"/>
              </a:spcAft>
              <a:buClr>
                <a:schemeClr val="lt1"/>
              </a:buClr>
              <a:buSzPts val="1600"/>
              <a:buNone/>
              <a:defRPr sz="1200">
                <a:solidFill>
                  <a:schemeClr val="lt1"/>
                </a:solidFill>
              </a:defRPr>
            </a:lvl8pPr>
            <a:lvl9pPr lvl="8" algn="ctr">
              <a:lnSpc>
                <a:spcPct val="100000"/>
              </a:lnSpc>
              <a:spcBef>
                <a:spcPts val="0"/>
              </a:spcBef>
              <a:spcAft>
                <a:spcPts val="0"/>
              </a:spcAft>
              <a:buClr>
                <a:schemeClr val="lt1"/>
              </a:buClr>
              <a:buSzPts val="1600"/>
              <a:buNone/>
              <a:defRPr sz="1200">
                <a:solidFill>
                  <a:schemeClr val="lt1"/>
                </a:solidFill>
              </a:defRPr>
            </a:lvl9pPr>
          </a:lstStyle>
          <a:p>
            <a:endParaRPr/>
          </a:p>
        </p:txBody>
      </p:sp>
      <p:sp>
        <p:nvSpPr>
          <p:cNvPr id="36" name="Google Shape;36;p2"/>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4176900" y="2834075"/>
            <a:ext cx="2681100" cy="2309400"/>
          </a:xfrm>
          <a:prstGeom prst="rtTriangle">
            <a:avLst/>
          </a:prstGeom>
          <a:solidFill>
            <a:schemeClr val="dk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111" name="Google Shape;111;p11"/>
          <p:cNvGrpSpPr/>
          <p:nvPr/>
        </p:nvGrpSpPr>
        <p:grpSpPr>
          <a:xfrm>
            <a:off x="4469417" y="4119577"/>
            <a:ext cx="1890714"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115" name="Google Shape;115;p11"/>
          <p:cNvGrpSpPr/>
          <p:nvPr/>
        </p:nvGrpSpPr>
        <p:grpSpPr>
          <a:xfrm>
            <a:off x="149362" y="2"/>
            <a:ext cx="2096561"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119" name="Google Shape;119;p11"/>
          <p:cNvSpPr txBox="1">
            <a:spLocks noGrp="1"/>
          </p:cNvSpPr>
          <p:nvPr>
            <p:ph type="title" hasCustomPrompt="1"/>
          </p:nvPr>
        </p:nvSpPr>
        <p:spPr>
          <a:xfrm>
            <a:off x="1039388" y="1383850"/>
            <a:ext cx="4779225"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6450">
                <a:solidFill>
                  <a:schemeClr val="dk2"/>
                </a:solidFill>
              </a:defRPr>
            </a:lvl1pPr>
            <a:lvl2pPr lvl="1" algn="ctr">
              <a:spcBef>
                <a:spcPts val="0"/>
              </a:spcBef>
              <a:spcAft>
                <a:spcPts val="0"/>
              </a:spcAft>
              <a:buClr>
                <a:schemeClr val="dk2"/>
              </a:buClr>
              <a:buSzPts val="8600"/>
              <a:buNone/>
              <a:defRPr sz="6450">
                <a:solidFill>
                  <a:schemeClr val="dk2"/>
                </a:solidFill>
              </a:defRPr>
            </a:lvl2pPr>
            <a:lvl3pPr lvl="2" algn="ctr">
              <a:spcBef>
                <a:spcPts val="0"/>
              </a:spcBef>
              <a:spcAft>
                <a:spcPts val="0"/>
              </a:spcAft>
              <a:buClr>
                <a:schemeClr val="dk2"/>
              </a:buClr>
              <a:buSzPts val="8600"/>
              <a:buNone/>
              <a:defRPr sz="6450">
                <a:solidFill>
                  <a:schemeClr val="dk2"/>
                </a:solidFill>
              </a:defRPr>
            </a:lvl3pPr>
            <a:lvl4pPr lvl="3" algn="ctr">
              <a:spcBef>
                <a:spcPts val="0"/>
              </a:spcBef>
              <a:spcAft>
                <a:spcPts val="0"/>
              </a:spcAft>
              <a:buClr>
                <a:schemeClr val="dk2"/>
              </a:buClr>
              <a:buSzPts val="8600"/>
              <a:buNone/>
              <a:defRPr sz="6450">
                <a:solidFill>
                  <a:schemeClr val="dk2"/>
                </a:solidFill>
              </a:defRPr>
            </a:lvl4pPr>
            <a:lvl5pPr lvl="4" algn="ctr">
              <a:spcBef>
                <a:spcPts val="0"/>
              </a:spcBef>
              <a:spcAft>
                <a:spcPts val="0"/>
              </a:spcAft>
              <a:buClr>
                <a:schemeClr val="dk2"/>
              </a:buClr>
              <a:buSzPts val="8600"/>
              <a:buNone/>
              <a:defRPr sz="6450">
                <a:solidFill>
                  <a:schemeClr val="dk2"/>
                </a:solidFill>
              </a:defRPr>
            </a:lvl5pPr>
            <a:lvl6pPr lvl="5" algn="ctr">
              <a:spcBef>
                <a:spcPts val="0"/>
              </a:spcBef>
              <a:spcAft>
                <a:spcPts val="0"/>
              </a:spcAft>
              <a:buClr>
                <a:schemeClr val="dk2"/>
              </a:buClr>
              <a:buSzPts val="8600"/>
              <a:buNone/>
              <a:defRPr sz="6450">
                <a:solidFill>
                  <a:schemeClr val="dk2"/>
                </a:solidFill>
              </a:defRPr>
            </a:lvl6pPr>
            <a:lvl7pPr lvl="6" algn="ctr">
              <a:spcBef>
                <a:spcPts val="0"/>
              </a:spcBef>
              <a:spcAft>
                <a:spcPts val="0"/>
              </a:spcAft>
              <a:buClr>
                <a:schemeClr val="dk2"/>
              </a:buClr>
              <a:buSzPts val="8600"/>
              <a:buNone/>
              <a:defRPr sz="6450">
                <a:solidFill>
                  <a:schemeClr val="dk2"/>
                </a:solidFill>
              </a:defRPr>
            </a:lvl7pPr>
            <a:lvl8pPr lvl="7" algn="ctr">
              <a:spcBef>
                <a:spcPts val="0"/>
              </a:spcBef>
              <a:spcAft>
                <a:spcPts val="0"/>
              </a:spcAft>
              <a:buClr>
                <a:schemeClr val="dk2"/>
              </a:buClr>
              <a:buSzPts val="8600"/>
              <a:buNone/>
              <a:defRPr sz="6450">
                <a:solidFill>
                  <a:schemeClr val="dk2"/>
                </a:solidFill>
              </a:defRPr>
            </a:lvl8pPr>
            <a:lvl9pPr lvl="8" algn="ctr">
              <a:spcBef>
                <a:spcPts val="0"/>
              </a:spcBef>
              <a:spcAft>
                <a:spcPts val="0"/>
              </a:spcAft>
              <a:buClr>
                <a:schemeClr val="dk2"/>
              </a:buClr>
              <a:buSzPts val="8600"/>
              <a:buNone/>
              <a:defRPr sz="6450">
                <a:solidFill>
                  <a:schemeClr val="dk2"/>
                </a:solidFill>
              </a:defRPr>
            </a:lvl9pPr>
          </a:lstStyle>
          <a:p>
            <a:r>
              <a:t>xx%</a:t>
            </a:r>
          </a:p>
        </p:txBody>
      </p:sp>
      <p:sp>
        <p:nvSpPr>
          <p:cNvPr id="120" name="Google Shape;120;p11"/>
          <p:cNvSpPr txBox="1">
            <a:spLocks noGrp="1"/>
          </p:cNvSpPr>
          <p:nvPr>
            <p:ph type="body" idx="1"/>
          </p:nvPr>
        </p:nvSpPr>
        <p:spPr>
          <a:xfrm>
            <a:off x="1039388" y="2863850"/>
            <a:ext cx="4779225" cy="641100"/>
          </a:xfrm>
          <a:prstGeom prst="rect">
            <a:avLst/>
          </a:prstGeom>
        </p:spPr>
        <p:txBody>
          <a:bodyPr spcFirstLastPara="1" wrap="square" lIns="91425" tIns="91425" rIns="91425" bIns="91425" anchor="t" anchorCtr="0">
            <a:noAutofit/>
          </a:bodyPr>
          <a:lstStyle>
            <a:lvl1pPr marL="342900" lvl="0" indent="-233363" algn="ctr">
              <a:spcBef>
                <a:spcPts val="0"/>
              </a:spcBef>
              <a:spcAft>
                <a:spcPts val="0"/>
              </a:spcAft>
              <a:buSzPts val="1300"/>
              <a:buChar char="●"/>
              <a:defRPr/>
            </a:lvl1pPr>
            <a:lvl2pPr marL="685800" lvl="1" indent="-223838" algn="ctr">
              <a:spcBef>
                <a:spcPts val="1200"/>
              </a:spcBef>
              <a:spcAft>
                <a:spcPts val="0"/>
              </a:spcAft>
              <a:buSzPts val="1100"/>
              <a:buChar char="○"/>
              <a:defRPr/>
            </a:lvl2pPr>
            <a:lvl3pPr marL="1028700" lvl="2" indent="-223838" algn="ctr">
              <a:spcBef>
                <a:spcPts val="1200"/>
              </a:spcBef>
              <a:spcAft>
                <a:spcPts val="0"/>
              </a:spcAft>
              <a:buSzPts val="1100"/>
              <a:buChar char="■"/>
              <a:defRPr/>
            </a:lvl3pPr>
            <a:lvl4pPr marL="1371600" lvl="3" indent="-223838" algn="ctr">
              <a:spcBef>
                <a:spcPts val="1200"/>
              </a:spcBef>
              <a:spcAft>
                <a:spcPts val="0"/>
              </a:spcAft>
              <a:buSzPts val="1100"/>
              <a:buChar char="●"/>
              <a:defRPr/>
            </a:lvl4pPr>
            <a:lvl5pPr marL="1714500" lvl="4" indent="-223838" algn="ctr">
              <a:spcBef>
                <a:spcPts val="1200"/>
              </a:spcBef>
              <a:spcAft>
                <a:spcPts val="0"/>
              </a:spcAft>
              <a:buSzPts val="1100"/>
              <a:buChar char="○"/>
              <a:defRPr/>
            </a:lvl5pPr>
            <a:lvl6pPr marL="2057400" lvl="5" indent="-223838" algn="ctr">
              <a:spcBef>
                <a:spcPts val="1200"/>
              </a:spcBef>
              <a:spcAft>
                <a:spcPts val="0"/>
              </a:spcAft>
              <a:buSzPts val="1100"/>
              <a:buChar char="■"/>
              <a:defRPr/>
            </a:lvl6pPr>
            <a:lvl7pPr marL="2400300" lvl="6" indent="-223838" algn="ctr">
              <a:spcBef>
                <a:spcPts val="1200"/>
              </a:spcBef>
              <a:spcAft>
                <a:spcPts val="0"/>
              </a:spcAft>
              <a:buSzPts val="1100"/>
              <a:buChar char="●"/>
              <a:defRPr/>
            </a:lvl7pPr>
            <a:lvl8pPr marL="2743200" lvl="7" indent="-223838" algn="ctr">
              <a:spcBef>
                <a:spcPts val="1200"/>
              </a:spcBef>
              <a:spcAft>
                <a:spcPts val="0"/>
              </a:spcAft>
              <a:buSzPts val="1100"/>
              <a:buChar char="○"/>
              <a:defRPr/>
            </a:lvl8pPr>
            <a:lvl9pPr marL="3086100" lvl="8" indent="-223838" algn="ctr">
              <a:spcBef>
                <a:spcPts val="1200"/>
              </a:spcBef>
              <a:spcAft>
                <a:spcPts val="1200"/>
              </a:spcAft>
              <a:buSzPts val="1100"/>
              <a:buChar char="■"/>
              <a:defRPr/>
            </a:lvl9pPr>
          </a:lstStyle>
          <a:p>
            <a:endParaRPr/>
          </a:p>
        </p:txBody>
      </p:sp>
      <p:sp>
        <p:nvSpPr>
          <p:cNvPr id="121" name="Google Shape;121;p11"/>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3567825" y="2309400"/>
            <a:ext cx="3290175" cy="2834100"/>
          </a:xfrm>
          <a:prstGeom prst="rtTriangle">
            <a:avLst/>
          </a:prstGeom>
          <a:solidFill>
            <a:schemeClr val="dk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39" name="Google Shape;39;p3"/>
          <p:cNvGrpSpPr/>
          <p:nvPr/>
        </p:nvGrpSpPr>
        <p:grpSpPr>
          <a:xfrm>
            <a:off x="4195644" y="3961115"/>
            <a:ext cx="2182609"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43" name="Google Shape;43;p3"/>
          <p:cNvGrpSpPr/>
          <p:nvPr/>
        </p:nvGrpSpPr>
        <p:grpSpPr>
          <a:xfrm>
            <a:off x="149362" y="2"/>
            <a:ext cx="2096561"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47" name="Google Shape;47;p3"/>
          <p:cNvSpPr txBox="1">
            <a:spLocks noGrp="1"/>
          </p:cNvSpPr>
          <p:nvPr>
            <p:ph type="title"/>
          </p:nvPr>
        </p:nvSpPr>
        <p:spPr>
          <a:xfrm>
            <a:off x="1416513" y="1746100"/>
            <a:ext cx="4033125"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2400">
                <a:solidFill>
                  <a:schemeClr val="dk2"/>
                </a:solidFill>
              </a:defRPr>
            </a:lvl1pPr>
            <a:lvl2pPr lvl="1" algn="ctr">
              <a:spcBef>
                <a:spcPts val="0"/>
              </a:spcBef>
              <a:spcAft>
                <a:spcPts val="0"/>
              </a:spcAft>
              <a:buClr>
                <a:schemeClr val="dk2"/>
              </a:buClr>
              <a:buSzPts val="3200"/>
              <a:buNone/>
              <a:defRPr sz="2400">
                <a:solidFill>
                  <a:schemeClr val="dk2"/>
                </a:solidFill>
              </a:defRPr>
            </a:lvl2pPr>
            <a:lvl3pPr lvl="2" algn="ctr">
              <a:spcBef>
                <a:spcPts val="0"/>
              </a:spcBef>
              <a:spcAft>
                <a:spcPts val="0"/>
              </a:spcAft>
              <a:buClr>
                <a:schemeClr val="dk2"/>
              </a:buClr>
              <a:buSzPts val="3200"/>
              <a:buNone/>
              <a:defRPr sz="2400">
                <a:solidFill>
                  <a:schemeClr val="dk2"/>
                </a:solidFill>
              </a:defRPr>
            </a:lvl3pPr>
            <a:lvl4pPr lvl="3" algn="ctr">
              <a:spcBef>
                <a:spcPts val="0"/>
              </a:spcBef>
              <a:spcAft>
                <a:spcPts val="0"/>
              </a:spcAft>
              <a:buClr>
                <a:schemeClr val="dk2"/>
              </a:buClr>
              <a:buSzPts val="3200"/>
              <a:buNone/>
              <a:defRPr sz="2400">
                <a:solidFill>
                  <a:schemeClr val="dk2"/>
                </a:solidFill>
              </a:defRPr>
            </a:lvl4pPr>
            <a:lvl5pPr lvl="4" algn="ctr">
              <a:spcBef>
                <a:spcPts val="0"/>
              </a:spcBef>
              <a:spcAft>
                <a:spcPts val="0"/>
              </a:spcAft>
              <a:buClr>
                <a:schemeClr val="dk2"/>
              </a:buClr>
              <a:buSzPts val="3200"/>
              <a:buNone/>
              <a:defRPr sz="2400">
                <a:solidFill>
                  <a:schemeClr val="dk2"/>
                </a:solidFill>
              </a:defRPr>
            </a:lvl5pPr>
            <a:lvl6pPr lvl="5" algn="ctr">
              <a:spcBef>
                <a:spcPts val="0"/>
              </a:spcBef>
              <a:spcAft>
                <a:spcPts val="0"/>
              </a:spcAft>
              <a:buClr>
                <a:schemeClr val="dk2"/>
              </a:buClr>
              <a:buSzPts val="3200"/>
              <a:buNone/>
              <a:defRPr sz="2400">
                <a:solidFill>
                  <a:schemeClr val="dk2"/>
                </a:solidFill>
              </a:defRPr>
            </a:lvl6pPr>
            <a:lvl7pPr lvl="6" algn="ctr">
              <a:spcBef>
                <a:spcPts val="0"/>
              </a:spcBef>
              <a:spcAft>
                <a:spcPts val="0"/>
              </a:spcAft>
              <a:buClr>
                <a:schemeClr val="dk2"/>
              </a:buClr>
              <a:buSzPts val="3200"/>
              <a:buNone/>
              <a:defRPr sz="2400">
                <a:solidFill>
                  <a:schemeClr val="dk2"/>
                </a:solidFill>
              </a:defRPr>
            </a:lvl7pPr>
            <a:lvl8pPr lvl="7" algn="ctr">
              <a:spcBef>
                <a:spcPts val="0"/>
              </a:spcBef>
              <a:spcAft>
                <a:spcPts val="0"/>
              </a:spcAft>
              <a:buClr>
                <a:schemeClr val="dk2"/>
              </a:buClr>
              <a:buSzPts val="3200"/>
              <a:buNone/>
              <a:defRPr sz="2400">
                <a:solidFill>
                  <a:schemeClr val="dk2"/>
                </a:solidFill>
              </a:defRPr>
            </a:lvl8pPr>
            <a:lvl9pPr lvl="8" algn="ctr">
              <a:spcBef>
                <a:spcPts val="0"/>
              </a:spcBef>
              <a:spcAft>
                <a:spcPts val="0"/>
              </a:spcAft>
              <a:buClr>
                <a:schemeClr val="dk2"/>
              </a:buClr>
              <a:buSzPts val="3200"/>
              <a:buNone/>
              <a:defRPr sz="2400">
                <a:solidFill>
                  <a:schemeClr val="dk2"/>
                </a:solidFill>
              </a:defRPr>
            </a:lvl9pPr>
          </a:lstStyle>
          <a:p>
            <a:endParaRPr/>
          </a:p>
        </p:txBody>
      </p:sp>
      <p:sp>
        <p:nvSpPr>
          <p:cNvPr id="48" name="Google Shape;48;p3"/>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2686950" y="1550700"/>
            <a:ext cx="4171050" cy="35928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51" name="Google Shape;51;p4"/>
          <p:cNvSpPr/>
          <p:nvPr/>
        </p:nvSpPr>
        <p:spPr>
          <a:xfrm>
            <a:off x="23" y="2824500"/>
            <a:ext cx="5527800" cy="2319000"/>
          </a:xfrm>
          <a:prstGeom prst="rtTriangle">
            <a:avLst/>
          </a:pr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52" name="Google Shape;52;p4"/>
          <p:cNvSpPr/>
          <p:nvPr/>
        </p:nvSpPr>
        <p:spPr>
          <a:xfrm>
            <a:off x="330534" y="280554"/>
            <a:ext cx="6194957" cy="4656714"/>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dirty="0"/>
          </a:p>
        </p:txBody>
      </p:sp>
      <p:sp>
        <p:nvSpPr>
          <p:cNvPr id="53" name="Google Shape;53;p4"/>
          <p:cNvSpPr txBox="1">
            <a:spLocks noGrp="1"/>
          </p:cNvSpPr>
          <p:nvPr>
            <p:ph type="title"/>
          </p:nvPr>
        </p:nvSpPr>
        <p:spPr>
          <a:xfrm>
            <a:off x="613375" y="401175"/>
            <a:ext cx="5629275" cy="9546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2800" b="1"/>
            </a:lvl1pPr>
            <a:lvl2pPr lvl="1">
              <a:spcBef>
                <a:spcPts val="0"/>
              </a:spcBef>
              <a:spcAft>
                <a:spcPts val="0"/>
              </a:spcAft>
              <a:buSzPts val="3000"/>
              <a:buNone/>
              <a:defRPr sz="2250"/>
            </a:lvl2pPr>
            <a:lvl3pPr lvl="2">
              <a:spcBef>
                <a:spcPts val="0"/>
              </a:spcBef>
              <a:spcAft>
                <a:spcPts val="0"/>
              </a:spcAft>
              <a:buSzPts val="3000"/>
              <a:buNone/>
              <a:defRPr sz="2250"/>
            </a:lvl3pPr>
            <a:lvl4pPr lvl="3">
              <a:spcBef>
                <a:spcPts val="0"/>
              </a:spcBef>
              <a:spcAft>
                <a:spcPts val="0"/>
              </a:spcAft>
              <a:buSzPts val="3000"/>
              <a:buNone/>
              <a:defRPr sz="2250"/>
            </a:lvl4pPr>
            <a:lvl5pPr lvl="4">
              <a:spcBef>
                <a:spcPts val="0"/>
              </a:spcBef>
              <a:spcAft>
                <a:spcPts val="0"/>
              </a:spcAft>
              <a:buSzPts val="3000"/>
              <a:buNone/>
              <a:defRPr sz="2250"/>
            </a:lvl5pPr>
            <a:lvl6pPr lvl="5">
              <a:spcBef>
                <a:spcPts val="0"/>
              </a:spcBef>
              <a:spcAft>
                <a:spcPts val="0"/>
              </a:spcAft>
              <a:buSzPts val="3000"/>
              <a:buNone/>
              <a:defRPr sz="2250"/>
            </a:lvl6pPr>
            <a:lvl7pPr lvl="6">
              <a:spcBef>
                <a:spcPts val="0"/>
              </a:spcBef>
              <a:spcAft>
                <a:spcPts val="0"/>
              </a:spcAft>
              <a:buSzPts val="3000"/>
              <a:buNone/>
              <a:defRPr sz="2250"/>
            </a:lvl7pPr>
            <a:lvl8pPr lvl="7">
              <a:spcBef>
                <a:spcPts val="0"/>
              </a:spcBef>
              <a:spcAft>
                <a:spcPts val="0"/>
              </a:spcAft>
              <a:buSzPts val="3000"/>
              <a:buNone/>
              <a:defRPr sz="2250"/>
            </a:lvl8pPr>
            <a:lvl9pPr lvl="8">
              <a:spcBef>
                <a:spcPts val="0"/>
              </a:spcBef>
              <a:spcAft>
                <a:spcPts val="0"/>
              </a:spcAft>
              <a:buSzPts val="3000"/>
              <a:buNone/>
              <a:defRPr sz="2250"/>
            </a:lvl9pPr>
          </a:lstStyle>
          <a:p>
            <a:endParaRPr dirty="0"/>
          </a:p>
        </p:txBody>
      </p:sp>
      <p:sp>
        <p:nvSpPr>
          <p:cNvPr id="54" name="Google Shape;54;p4"/>
          <p:cNvSpPr txBox="1">
            <a:spLocks noGrp="1"/>
          </p:cNvSpPr>
          <p:nvPr>
            <p:ph type="body" idx="1"/>
          </p:nvPr>
        </p:nvSpPr>
        <p:spPr>
          <a:xfrm>
            <a:off x="614363" y="1550700"/>
            <a:ext cx="5629275" cy="3191625"/>
          </a:xfrm>
          <a:prstGeom prst="rect">
            <a:avLst/>
          </a:prstGeom>
        </p:spPr>
        <p:txBody>
          <a:bodyPr spcFirstLastPara="1" wrap="square" lIns="91425" tIns="91425" rIns="91425" bIns="91425" anchor="t" anchorCtr="0">
            <a:noAutofit/>
          </a:bodyPr>
          <a:lstStyle>
            <a:lvl1pPr marL="342900" lvl="0" indent="-233363">
              <a:spcBef>
                <a:spcPts val="0"/>
              </a:spcBef>
              <a:spcAft>
                <a:spcPts val="0"/>
              </a:spcAft>
              <a:buSzPts val="1300"/>
              <a:buChar char="●"/>
              <a:defRPr/>
            </a:lvl1pPr>
            <a:lvl2pPr marL="685800" lvl="1" indent="-223838">
              <a:spcBef>
                <a:spcPts val="1200"/>
              </a:spcBef>
              <a:spcAft>
                <a:spcPts val="0"/>
              </a:spcAft>
              <a:buSzPts val="1100"/>
              <a:buChar char="○"/>
              <a:defRPr/>
            </a:lvl2pPr>
            <a:lvl3pPr marL="1028700" lvl="2" indent="-223838">
              <a:spcBef>
                <a:spcPts val="1200"/>
              </a:spcBef>
              <a:spcAft>
                <a:spcPts val="0"/>
              </a:spcAft>
              <a:buSzPts val="1100"/>
              <a:buChar char="■"/>
              <a:defRPr/>
            </a:lvl3pPr>
            <a:lvl4pPr marL="1371600" lvl="3" indent="-223838">
              <a:spcBef>
                <a:spcPts val="1200"/>
              </a:spcBef>
              <a:spcAft>
                <a:spcPts val="0"/>
              </a:spcAft>
              <a:buSzPts val="1100"/>
              <a:buChar char="●"/>
              <a:defRPr/>
            </a:lvl4pPr>
            <a:lvl5pPr marL="1714500" lvl="4" indent="-223838">
              <a:spcBef>
                <a:spcPts val="1200"/>
              </a:spcBef>
              <a:spcAft>
                <a:spcPts val="0"/>
              </a:spcAft>
              <a:buSzPts val="1100"/>
              <a:buChar char="○"/>
              <a:defRPr/>
            </a:lvl5pPr>
            <a:lvl6pPr marL="2057400" lvl="5" indent="-223838">
              <a:spcBef>
                <a:spcPts val="1200"/>
              </a:spcBef>
              <a:spcAft>
                <a:spcPts val="0"/>
              </a:spcAft>
              <a:buSzPts val="1100"/>
              <a:buChar char="■"/>
              <a:defRPr/>
            </a:lvl6pPr>
            <a:lvl7pPr marL="2400300" lvl="6" indent="-223838">
              <a:spcBef>
                <a:spcPts val="1200"/>
              </a:spcBef>
              <a:spcAft>
                <a:spcPts val="0"/>
              </a:spcAft>
              <a:buSzPts val="1100"/>
              <a:buChar char="●"/>
              <a:defRPr/>
            </a:lvl7pPr>
            <a:lvl8pPr marL="2743200" lvl="7" indent="-223838">
              <a:spcBef>
                <a:spcPts val="1200"/>
              </a:spcBef>
              <a:spcAft>
                <a:spcPts val="0"/>
              </a:spcAft>
              <a:buSzPts val="1100"/>
              <a:buChar char="○"/>
              <a:defRPr/>
            </a:lvl8pPr>
            <a:lvl9pPr marL="3086100" lvl="8" indent="-223838">
              <a:spcBef>
                <a:spcPts val="1200"/>
              </a:spcBef>
              <a:spcAft>
                <a:spcPts val="1200"/>
              </a:spcAft>
              <a:buSzPts val="1100"/>
              <a:buChar char="■"/>
              <a:defRPr/>
            </a:lvl9pPr>
          </a:lstStyle>
          <a:p>
            <a:endParaRPr dirty="0"/>
          </a:p>
        </p:txBody>
      </p:sp>
      <p:sp>
        <p:nvSpPr>
          <p:cNvPr id="55" name="Google Shape;55;p4"/>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3" name="Picture 2">
            <a:extLst>
              <a:ext uri="{FF2B5EF4-FFF2-40B4-BE49-F238E27FC236}">
                <a16:creationId xmlns:a16="http://schemas.microsoft.com/office/drawing/2014/main" id="{924DAFA8-C6CB-473B-B153-323E2CE6AD09}"/>
              </a:ext>
            </a:extLst>
          </p:cNvPr>
          <p:cNvPicPr>
            <a:picLocks noChangeAspect="1"/>
          </p:cNvPicPr>
          <p:nvPr userDrawn="1"/>
        </p:nvPicPr>
        <p:blipFill rotWithShape="1">
          <a:blip r:embed="rId2"/>
          <a:srcRect l="7257" t="8798" r="8431" b="11106"/>
          <a:stretch/>
        </p:blipFill>
        <p:spPr>
          <a:xfrm>
            <a:off x="434290" y="421483"/>
            <a:ext cx="831273" cy="789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2686950" y="1550700"/>
            <a:ext cx="4171050" cy="35928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58" name="Google Shape;58;p5"/>
          <p:cNvSpPr/>
          <p:nvPr/>
        </p:nvSpPr>
        <p:spPr>
          <a:xfrm>
            <a:off x="23" y="2824500"/>
            <a:ext cx="5527800" cy="2319000"/>
          </a:xfrm>
          <a:prstGeom prst="rtTriangle">
            <a:avLst/>
          </a:pr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59" name="Google Shape;59;p5"/>
          <p:cNvSpPr/>
          <p:nvPr/>
        </p:nvSpPr>
        <p:spPr>
          <a:xfrm>
            <a:off x="152419"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60" name="Google Shape;60;p5"/>
          <p:cNvSpPr txBox="1">
            <a:spLocks noGrp="1"/>
          </p:cNvSpPr>
          <p:nvPr>
            <p:ph type="title"/>
          </p:nvPr>
        </p:nvSpPr>
        <p:spPr>
          <a:xfrm>
            <a:off x="564300" y="401175"/>
            <a:ext cx="5629275"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250"/>
            </a:lvl1pPr>
            <a:lvl2pPr lvl="1">
              <a:spcBef>
                <a:spcPts val="0"/>
              </a:spcBef>
              <a:spcAft>
                <a:spcPts val="0"/>
              </a:spcAft>
              <a:buSzPts val="3000"/>
              <a:buNone/>
              <a:defRPr sz="2250"/>
            </a:lvl2pPr>
            <a:lvl3pPr lvl="2">
              <a:spcBef>
                <a:spcPts val="0"/>
              </a:spcBef>
              <a:spcAft>
                <a:spcPts val="0"/>
              </a:spcAft>
              <a:buSzPts val="3000"/>
              <a:buNone/>
              <a:defRPr sz="2250"/>
            </a:lvl3pPr>
            <a:lvl4pPr lvl="3">
              <a:spcBef>
                <a:spcPts val="0"/>
              </a:spcBef>
              <a:spcAft>
                <a:spcPts val="0"/>
              </a:spcAft>
              <a:buSzPts val="3000"/>
              <a:buNone/>
              <a:defRPr sz="2250"/>
            </a:lvl4pPr>
            <a:lvl5pPr lvl="4">
              <a:spcBef>
                <a:spcPts val="0"/>
              </a:spcBef>
              <a:spcAft>
                <a:spcPts val="0"/>
              </a:spcAft>
              <a:buSzPts val="3000"/>
              <a:buNone/>
              <a:defRPr sz="2250"/>
            </a:lvl5pPr>
            <a:lvl6pPr lvl="5">
              <a:spcBef>
                <a:spcPts val="0"/>
              </a:spcBef>
              <a:spcAft>
                <a:spcPts val="0"/>
              </a:spcAft>
              <a:buSzPts val="3000"/>
              <a:buNone/>
              <a:defRPr sz="2250"/>
            </a:lvl6pPr>
            <a:lvl7pPr lvl="6">
              <a:spcBef>
                <a:spcPts val="0"/>
              </a:spcBef>
              <a:spcAft>
                <a:spcPts val="0"/>
              </a:spcAft>
              <a:buSzPts val="3000"/>
              <a:buNone/>
              <a:defRPr sz="2250"/>
            </a:lvl7pPr>
            <a:lvl8pPr lvl="7">
              <a:spcBef>
                <a:spcPts val="0"/>
              </a:spcBef>
              <a:spcAft>
                <a:spcPts val="0"/>
              </a:spcAft>
              <a:buSzPts val="3000"/>
              <a:buNone/>
              <a:defRPr sz="2250"/>
            </a:lvl8pPr>
            <a:lvl9pPr lvl="8">
              <a:spcBef>
                <a:spcPts val="0"/>
              </a:spcBef>
              <a:spcAft>
                <a:spcPts val="0"/>
              </a:spcAft>
              <a:buSzPts val="3000"/>
              <a:buNone/>
              <a:defRPr sz="2250"/>
            </a:lvl9pPr>
          </a:lstStyle>
          <a:p>
            <a:endParaRPr dirty="0"/>
          </a:p>
        </p:txBody>
      </p:sp>
      <p:sp>
        <p:nvSpPr>
          <p:cNvPr id="61" name="Google Shape;61;p5"/>
          <p:cNvSpPr txBox="1">
            <a:spLocks noGrp="1"/>
          </p:cNvSpPr>
          <p:nvPr>
            <p:ph type="body" idx="1"/>
          </p:nvPr>
        </p:nvSpPr>
        <p:spPr>
          <a:xfrm>
            <a:off x="614363" y="1550700"/>
            <a:ext cx="2764575" cy="2888025"/>
          </a:xfrm>
          <a:prstGeom prst="rect">
            <a:avLst/>
          </a:prstGeom>
        </p:spPr>
        <p:txBody>
          <a:bodyPr spcFirstLastPara="1" wrap="square" lIns="91425" tIns="91425" rIns="91425" bIns="91425" anchor="t" anchorCtr="0">
            <a:noAutofit/>
          </a:bodyPr>
          <a:lstStyle>
            <a:lvl1pPr marL="342900" lvl="0" indent="-233363">
              <a:spcBef>
                <a:spcPts val="0"/>
              </a:spcBef>
              <a:spcAft>
                <a:spcPts val="0"/>
              </a:spcAft>
              <a:buSzPts val="1300"/>
              <a:buChar char="●"/>
              <a:defRPr/>
            </a:lvl1pPr>
            <a:lvl2pPr marL="685800" lvl="1" indent="-223838">
              <a:spcBef>
                <a:spcPts val="1200"/>
              </a:spcBef>
              <a:spcAft>
                <a:spcPts val="0"/>
              </a:spcAft>
              <a:buSzPts val="1100"/>
              <a:buChar char="○"/>
              <a:defRPr/>
            </a:lvl2pPr>
            <a:lvl3pPr marL="1028700" lvl="2" indent="-223838">
              <a:spcBef>
                <a:spcPts val="1200"/>
              </a:spcBef>
              <a:spcAft>
                <a:spcPts val="0"/>
              </a:spcAft>
              <a:buSzPts val="1100"/>
              <a:buChar char="■"/>
              <a:defRPr/>
            </a:lvl3pPr>
            <a:lvl4pPr marL="1371600" lvl="3" indent="-223838">
              <a:spcBef>
                <a:spcPts val="1200"/>
              </a:spcBef>
              <a:spcAft>
                <a:spcPts val="0"/>
              </a:spcAft>
              <a:buSzPts val="1100"/>
              <a:buChar char="●"/>
              <a:defRPr/>
            </a:lvl4pPr>
            <a:lvl5pPr marL="1714500" lvl="4" indent="-223838">
              <a:spcBef>
                <a:spcPts val="1200"/>
              </a:spcBef>
              <a:spcAft>
                <a:spcPts val="0"/>
              </a:spcAft>
              <a:buSzPts val="1100"/>
              <a:buChar char="○"/>
              <a:defRPr/>
            </a:lvl5pPr>
            <a:lvl6pPr marL="2057400" lvl="5" indent="-223838">
              <a:spcBef>
                <a:spcPts val="1200"/>
              </a:spcBef>
              <a:spcAft>
                <a:spcPts val="0"/>
              </a:spcAft>
              <a:buSzPts val="1100"/>
              <a:buChar char="■"/>
              <a:defRPr/>
            </a:lvl6pPr>
            <a:lvl7pPr marL="2400300" lvl="6" indent="-223838">
              <a:spcBef>
                <a:spcPts val="1200"/>
              </a:spcBef>
              <a:spcAft>
                <a:spcPts val="0"/>
              </a:spcAft>
              <a:buSzPts val="1100"/>
              <a:buChar char="●"/>
              <a:defRPr/>
            </a:lvl7pPr>
            <a:lvl8pPr marL="2743200" lvl="7" indent="-223838">
              <a:spcBef>
                <a:spcPts val="1200"/>
              </a:spcBef>
              <a:spcAft>
                <a:spcPts val="0"/>
              </a:spcAft>
              <a:buSzPts val="1100"/>
              <a:buChar char="○"/>
              <a:defRPr/>
            </a:lvl8pPr>
            <a:lvl9pPr marL="3086100" lvl="8" indent="-223838">
              <a:spcBef>
                <a:spcPts val="1200"/>
              </a:spcBef>
              <a:spcAft>
                <a:spcPts val="1200"/>
              </a:spcAft>
              <a:buSzPts val="1100"/>
              <a:buChar char="■"/>
              <a:defRPr/>
            </a:lvl9pPr>
          </a:lstStyle>
          <a:p>
            <a:endParaRPr dirty="0"/>
          </a:p>
        </p:txBody>
      </p:sp>
      <p:sp>
        <p:nvSpPr>
          <p:cNvPr id="62" name="Google Shape;62;p5"/>
          <p:cNvSpPr txBox="1">
            <a:spLocks noGrp="1"/>
          </p:cNvSpPr>
          <p:nvPr>
            <p:ph type="body" idx="2"/>
          </p:nvPr>
        </p:nvSpPr>
        <p:spPr>
          <a:xfrm>
            <a:off x="3479006" y="1550682"/>
            <a:ext cx="2764575" cy="2888043"/>
          </a:xfrm>
          <a:prstGeom prst="rect">
            <a:avLst/>
          </a:prstGeom>
        </p:spPr>
        <p:txBody>
          <a:bodyPr spcFirstLastPara="1" wrap="square" lIns="91425" tIns="91425" rIns="91425" bIns="91425" anchor="t" anchorCtr="0">
            <a:noAutofit/>
          </a:bodyPr>
          <a:lstStyle>
            <a:lvl1pPr marL="342900" lvl="0" indent="-233363">
              <a:spcBef>
                <a:spcPts val="0"/>
              </a:spcBef>
              <a:spcAft>
                <a:spcPts val="0"/>
              </a:spcAft>
              <a:buSzPts val="1300"/>
              <a:buChar char="●"/>
              <a:defRPr/>
            </a:lvl1pPr>
            <a:lvl2pPr marL="685800" lvl="1" indent="-223838">
              <a:spcBef>
                <a:spcPts val="1200"/>
              </a:spcBef>
              <a:spcAft>
                <a:spcPts val="0"/>
              </a:spcAft>
              <a:buSzPts val="1100"/>
              <a:buChar char="○"/>
              <a:defRPr/>
            </a:lvl2pPr>
            <a:lvl3pPr marL="1028700" lvl="2" indent="-223838">
              <a:spcBef>
                <a:spcPts val="1200"/>
              </a:spcBef>
              <a:spcAft>
                <a:spcPts val="0"/>
              </a:spcAft>
              <a:buSzPts val="1100"/>
              <a:buChar char="■"/>
              <a:defRPr/>
            </a:lvl3pPr>
            <a:lvl4pPr marL="1371600" lvl="3" indent="-223838">
              <a:spcBef>
                <a:spcPts val="1200"/>
              </a:spcBef>
              <a:spcAft>
                <a:spcPts val="0"/>
              </a:spcAft>
              <a:buSzPts val="1100"/>
              <a:buChar char="●"/>
              <a:defRPr/>
            </a:lvl4pPr>
            <a:lvl5pPr marL="1714500" lvl="4" indent="-223838">
              <a:spcBef>
                <a:spcPts val="1200"/>
              </a:spcBef>
              <a:spcAft>
                <a:spcPts val="0"/>
              </a:spcAft>
              <a:buSzPts val="1100"/>
              <a:buChar char="○"/>
              <a:defRPr/>
            </a:lvl5pPr>
            <a:lvl6pPr marL="2057400" lvl="5" indent="-223838">
              <a:spcBef>
                <a:spcPts val="1200"/>
              </a:spcBef>
              <a:spcAft>
                <a:spcPts val="0"/>
              </a:spcAft>
              <a:buSzPts val="1100"/>
              <a:buChar char="■"/>
              <a:defRPr/>
            </a:lvl6pPr>
            <a:lvl7pPr marL="2400300" lvl="6" indent="-223838">
              <a:spcBef>
                <a:spcPts val="1200"/>
              </a:spcBef>
              <a:spcAft>
                <a:spcPts val="0"/>
              </a:spcAft>
              <a:buSzPts val="1100"/>
              <a:buChar char="●"/>
              <a:defRPr/>
            </a:lvl7pPr>
            <a:lvl8pPr marL="2743200" lvl="7" indent="-223838">
              <a:spcBef>
                <a:spcPts val="1200"/>
              </a:spcBef>
              <a:spcAft>
                <a:spcPts val="0"/>
              </a:spcAft>
              <a:buSzPts val="1100"/>
              <a:buChar char="○"/>
              <a:defRPr/>
            </a:lvl8pPr>
            <a:lvl9pPr marL="3086100" lvl="8" indent="-223838">
              <a:spcBef>
                <a:spcPts val="1200"/>
              </a:spcBef>
              <a:spcAft>
                <a:spcPts val="1200"/>
              </a:spcAft>
              <a:buSzPts val="1100"/>
              <a:buChar char="■"/>
              <a:defRPr/>
            </a:lvl9pPr>
          </a:lstStyle>
          <a:p>
            <a:endParaRPr dirty="0"/>
          </a:p>
        </p:txBody>
      </p:sp>
      <p:sp>
        <p:nvSpPr>
          <p:cNvPr id="63" name="Google Shape;63;p5"/>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2686950" y="1550700"/>
            <a:ext cx="4171050" cy="35928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66" name="Google Shape;66;p6"/>
          <p:cNvSpPr/>
          <p:nvPr/>
        </p:nvSpPr>
        <p:spPr>
          <a:xfrm>
            <a:off x="23" y="2824500"/>
            <a:ext cx="5527800" cy="2319000"/>
          </a:xfrm>
          <a:prstGeom prst="rtTriangle">
            <a:avLst/>
          </a:pr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67" name="Google Shape;67;p6"/>
          <p:cNvSpPr/>
          <p:nvPr/>
        </p:nvSpPr>
        <p:spPr>
          <a:xfrm>
            <a:off x="152419"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68" name="Google Shape;68;p6"/>
          <p:cNvSpPr txBox="1">
            <a:spLocks noGrp="1"/>
          </p:cNvSpPr>
          <p:nvPr>
            <p:ph type="title"/>
          </p:nvPr>
        </p:nvSpPr>
        <p:spPr>
          <a:xfrm>
            <a:off x="614343" y="436500"/>
            <a:ext cx="5629275"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250"/>
            </a:lvl1pPr>
            <a:lvl2pPr lvl="1">
              <a:spcBef>
                <a:spcPts val="0"/>
              </a:spcBef>
              <a:spcAft>
                <a:spcPts val="0"/>
              </a:spcAft>
              <a:buSzPts val="3000"/>
              <a:buNone/>
              <a:defRPr sz="2250"/>
            </a:lvl2pPr>
            <a:lvl3pPr lvl="2">
              <a:spcBef>
                <a:spcPts val="0"/>
              </a:spcBef>
              <a:spcAft>
                <a:spcPts val="0"/>
              </a:spcAft>
              <a:buSzPts val="3000"/>
              <a:buNone/>
              <a:defRPr sz="2250"/>
            </a:lvl3pPr>
            <a:lvl4pPr lvl="3">
              <a:spcBef>
                <a:spcPts val="0"/>
              </a:spcBef>
              <a:spcAft>
                <a:spcPts val="0"/>
              </a:spcAft>
              <a:buSzPts val="3000"/>
              <a:buNone/>
              <a:defRPr sz="2250"/>
            </a:lvl4pPr>
            <a:lvl5pPr lvl="4">
              <a:spcBef>
                <a:spcPts val="0"/>
              </a:spcBef>
              <a:spcAft>
                <a:spcPts val="0"/>
              </a:spcAft>
              <a:buSzPts val="3000"/>
              <a:buNone/>
              <a:defRPr sz="2250"/>
            </a:lvl5pPr>
            <a:lvl6pPr lvl="5">
              <a:spcBef>
                <a:spcPts val="0"/>
              </a:spcBef>
              <a:spcAft>
                <a:spcPts val="0"/>
              </a:spcAft>
              <a:buSzPts val="3000"/>
              <a:buNone/>
              <a:defRPr sz="2250"/>
            </a:lvl6pPr>
            <a:lvl7pPr lvl="6">
              <a:spcBef>
                <a:spcPts val="0"/>
              </a:spcBef>
              <a:spcAft>
                <a:spcPts val="0"/>
              </a:spcAft>
              <a:buSzPts val="3000"/>
              <a:buNone/>
              <a:defRPr sz="2250"/>
            </a:lvl7pPr>
            <a:lvl8pPr lvl="7">
              <a:spcBef>
                <a:spcPts val="0"/>
              </a:spcBef>
              <a:spcAft>
                <a:spcPts val="0"/>
              </a:spcAft>
              <a:buSzPts val="3000"/>
              <a:buNone/>
              <a:defRPr sz="2250"/>
            </a:lvl8pPr>
            <a:lvl9pPr lvl="8">
              <a:spcBef>
                <a:spcPts val="0"/>
              </a:spcBef>
              <a:spcAft>
                <a:spcPts val="0"/>
              </a:spcAft>
              <a:buSzPts val="3000"/>
              <a:buNone/>
              <a:defRPr sz="2250"/>
            </a:lvl9pPr>
          </a:lstStyle>
          <a:p>
            <a:endParaRPr dirty="0"/>
          </a:p>
        </p:txBody>
      </p:sp>
      <p:sp>
        <p:nvSpPr>
          <p:cNvPr id="69" name="Google Shape;69;p6"/>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2686950" y="1550700"/>
            <a:ext cx="4171050" cy="35928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2" name="Google Shape;72;p7"/>
          <p:cNvSpPr/>
          <p:nvPr/>
        </p:nvSpPr>
        <p:spPr>
          <a:xfrm>
            <a:off x="23" y="2824500"/>
            <a:ext cx="5527800" cy="2319000"/>
          </a:xfrm>
          <a:prstGeom prst="rtTriangle">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3" name="Google Shape;73;p7"/>
          <p:cNvSpPr/>
          <p:nvPr/>
        </p:nvSpPr>
        <p:spPr>
          <a:xfrm>
            <a:off x="152419"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4" name="Google Shape;74;p7"/>
          <p:cNvSpPr txBox="1">
            <a:spLocks noGrp="1"/>
          </p:cNvSpPr>
          <p:nvPr>
            <p:ph type="title"/>
          </p:nvPr>
        </p:nvSpPr>
        <p:spPr>
          <a:xfrm>
            <a:off x="614363" y="845600"/>
            <a:ext cx="27819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250"/>
            </a:lvl1pPr>
            <a:lvl2pPr lvl="1">
              <a:spcBef>
                <a:spcPts val="0"/>
              </a:spcBef>
              <a:spcAft>
                <a:spcPts val="0"/>
              </a:spcAft>
              <a:buSzPts val="3000"/>
              <a:buNone/>
              <a:defRPr sz="2250"/>
            </a:lvl2pPr>
            <a:lvl3pPr lvl="2">
              <a:spcBef>
                <a:spcPts val="0"/>
              </a:spcBef>
              <a:spcAft>
                <a:spcPts val="0"/>
              </a:spcAft>
              <a:buSzPts val="3000"/>
              <a:buNone/>
              <a:defRPr sz="2250"/>
            </a:lvl3pPr>
            <a:lvl4pPr lvl="3">
              <a:spcBef>
                <a:spcPts val="0"/>
              </a:spcBef>
              <a:spcAft>
                <a:spcPts val="0"/>
              </a:spcAft>
              <a:buSzPts val="3000"/>
              <a:buNone/>
              <a:defRPr sz="2250"/>
            </a:lvl4pPr>
            <a:lvl5pPr lvl="4">
              <a:spcBef>
                <a:spcPts val="0"/>
              </a:spcBef>
              <a:spcAft>
                <a:spcPts val="0"/>
              </a:spcAft>
              <a:buSzPts val="3000"/>
              <a:buNone/>
              <a:defRPr sz="2250"/>
            </a:lvl5pPr>
            <a:lvl6pPr lvl="5">
              <a:spcBef>
                <a:spcPts val="0"/>
              </a:spcBef>
              <a:spcAft>
                <a:spcPts val="0"/>
              </a:spcAft>
              <a:buSzPts val="3000"/>
              <a:buNone/>
              <a:defRPr sz="2250"/>
            </a:lvl6pPr>
            <a:lvl7pPr lvl="6">
              <a:spcBef>
                <a:spcPts val="0"/>
              </a:spcBef>
              <a:spcAft>
                <a:spcPts val="0"/>
              </a:spcAft>
              <a:buSzPts val="3000"/>
              <a:buNone/>
              <a:defRPr sz="2250"/>
            </a:lvl7pPr>
            <a:lvl8pPr lvl="7">
              <a:spcBef>
                <a:spcPts val="0"/>
              </a:spcBef>
              <a:spcAft>
                <a:spcPts val="0"/>
              </a:spcAft>
              <a:buSzPts val="3000"/>
              <a:buNone/>
              <a:defRPr sz="2250"/>
            </a:lvl8pPr>
            <a:lvl9pPr lvl="8">
              <a:spcBef>
                <a:spcPts val="0"/>
              </a:spcBef>
              <a:spcAft>
                <a:spcPts val="0"/>
              </a:spcAft>
              <a:buSzPts val="3000"/>
              <a:buNone/>
              <a:defRPr sz="2250"/>
            </a:lvl9pPr>
          </a:lstStyle>
          <a:p>
            <a:endParaRPr/>
          </a:p>
        </p:txBody>
      </p:sp>
      <p:sp>
        <p:nvSpPr>
          <p:cNvPr id="75" name="Google Shape;75;p7"/>
          <p:cNvSpPr txBox="1">
            <a:spLocks noGrp="1"/>
          </p:cNvSpPr>
          <p:nvPr>
            <p:ph type="body" idx="1"/>
          </p:nvPr>
        </p:nvSpPr>
        <p:spPr>
          <a:xfrm>
            <a:off x="623025" y="2319050"/>
            <a:ext cx="2781900" cy="2119800"/>
          </a:xfrm>
          <a:prstGeom prst="rect">
            <a:avLst/>
          </a:prstGeom>
        </p:spPr>
        <p:txBody>
          <a:bodyPr spcFirstLastPara="1" wrap="square" lIns="91425" tIns="91425" rIns="91425" bIns="91425" anchor="t" anchorCtr="0">
            <a:noAutofit/>
          </a:bodyPr>
          <a:lstStyle>
            <a:lvl1pPr marL="342900" lvl="0" indent="-233363">
              <a:spcBef>
                <a:spcPts val="0"/>
              </a:spcBef>
              <a:spcAft>
                <a:spcPts val="0"/>
              </a:spcAft>
              <a:buSzPts val="1300"/>
              <a:buChar char="●"/>
              <a:defRPr/>
            </a:lvl1pPr>
            <a:lvl2pPr marL="685800" lvl="1" indent="-223838">
              <a:spcBef>
                <a:spcPts val="1200"/>
              </a:spcBef>
              <a:spcAft>
                <a:spcPts val="0"/>
              </a:spcAft>
              <a:buSzPts val="1100"/>
              <a:buChar char="○"/>
              <a:defRPr/>
            </a:lvl2pPr>
            <a:lvl3pPr marL="1028700" lvl="2" indent="-223838">
              <a:spcBef>
                <a:spcPts val="1200"/>
              </a:spcBef>
              <a:spcAft>
                <a:spcPts val="0"/>
              </a:spcAft>
              <a:buSzPts val="1100"/>
              <a:buChar char="■"/>
              <a:defRPr/>
            </a:lvl3pPr>
            <a:lvl4pPr marL="1371600" lvl="3" indent="-223838">
              <a:spcBef>
                <a:spcPts val="1200"/>
              </a:spcBef>
              <a:spcAft>
                <a:spcPts val="0"/>
              </a:spcAft>
              <a:buSzPts val="1100"/>
              <a:buChar char="●"/>
              <a:defRPr/>
            </a:lvl4pPr>
            <a:lvl5pPr marL="1714500" lvl="4" indent="-223838">
              <a:spcBef>
                <a:spcPts val="1200"/>
              </a:spcBef>
              <a:spcAft>
                <a:spcPts val="0"/>
              </a:spcAft>
              <a:buSzPts val="1100"/>
              <a:buChar char="○"/>
              <a:defRPr/>
            </a:lvl5pPr>
            <a:lvl6pPr marL="2057400" lvl="5" indent="-223838">
              <a:spcBef>
                <a:spcPts val="1200"/>
              </a:spcBef>
              <a:spcAft>
                <a:spcPts val="0"/>
              </a:spcAft>
              <a:buSzPts val="1100"/>
              <a:buChar char="■"/>
              <a:defRPr/>
            </a:lvl6pPr>
            <a:lvl7pPr marL="2400300" lvl="6" indent="-223838">
              <a:spcBef>
                <a:spcPts val="1200"/>
              </a:spcBef>
              <a:spcAft>
                <a:spcPts val="0"/>
              </a:spcAft>
              <a:buSzPts val="1100"/>
              <a:buChar char="●"/>
              <a:defRPr/>
            </a:lvl7pPr>
            <a:lvl8pPr marL="2743200" lvl="7" indent="-223838">
              <a:spcBef>
                <a:spcPts val="1200"/>
              </a:spcBef>
              <a:spcAft>
                <a:spcPts val="0"/>
              </a:spcAft>
              <a:buSzPts val="1100"/>
              <a:buChar char="○"/>
              <a:defRPr/>
            </a:lvl8pPr>
            <a:lvl9pPr marL="3086100" lvl="8" indent="-223838">
              <a:spcBef>
                <a:spcPts val="1200"/>
              </a:spcBef>
              <a:spcAft>
                <a:spcPts val="1200"/>
              </a:spcAft>
              <a:buSzPts val="1100"/>
              <a:buChar char="■"/>
              <a:defRPr/>
            </a:lvl9pPr>
          </a:lstStyle>
          <a:p>
            <a:endParaRPr/>
          </a:p>
        </p:txBody>
      </p:sp>
      <p:sp>
        <p:nvSpPr>
          <p:cNvPr id="76" name="Google Shape;76;p7"/>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5526900" cy="2316900"/>
          </a:xfrm>
          <a:prstGeom prst="rtTriangle">
            <a:avLst/>
          </a:prstGeom>
          <a:solidFill>
            <a:schemeClr val="accent6"/>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9" name="Google Shape;79;p8"/>
          <p:cNvSpPr/>
          <p:nvPr/>
        </p:nvSpPr>
        <p:spPr>
          <a:xfrm flipH="1">
            <a:off x="2687408" y="1554113"/>
            <a:ext cx="4170375" cy="35895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80" name="Google Shape;80;p8"/>
          <p:cNvGrpSpPr/>
          <p:nvPr/>
        </p:nvGrpSpPr>
        <p:grpSpPr>
          <a:xfrm>
            <a:off x="191994" y="-118"/>
            <a:ext cx="1688510"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84" name="Google Shape;84;p8"/>
          <p:cNvSpPr/>
          <p:nvPr/>
        </p:nvSpPr>
        <p:spPr>
          <a:xfrm>
            <a:off x="152419"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85" name="Google Shape;85;p8"/>
          <p:cNvGrpSpPr/>
          <p:nvPr/>
        </p:nvGrpSpPr>
        <p:grpSpPr>
          <a:xfrm>
            <a:off x="26200" y="4522125"/>
            <a:ext cx="1194980"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89" name="Google Shape;89;p8"/>
          <p:cNvGrpSpPr/>
          <p:nvPr/>
        </p:nvGrpSpPr>
        <p:grpSpPr>
          <a:xfrm>
            <a:off x="4414765" y="1243"/>
            <a:ext cx="2443091"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93" name="Google Shape;93;p8"/>
          <p:cNvSpPr txBox="1">
            <a:spLocks noGrp="1"/>
          </p:cNvSpPr>
          <p:nvPr>
            <p:ph type="title"/>
          </p:nvPr>
        </p:nvSpPr>
        <p:spPr>
          <a:xfrm>
            <a:off x="1045447" y="1301146"/>
            <a:ext cx="4775175"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2400"/>
            </a:lvl1pPr>
            <a:lvl2pPr lvl="1" algn="ctr">
              <a:spcBef>
                <a:spcPts val="0"/>
              </a:spcBef>
              <a:spcAft>
                <a:spcPts val="0"/>
              </a:spcAft>
              <a:buSzPts val="3200"/>
              <a:buNone/>
              <a:defRPr sz="2400"/>
            </a:lvl2pPr>
            <a:lvl3pPr lvl="2" algn="ctr">
              <a:spcBef>
                <a:spcPts val="0"/>
              </a:spcBef>
              <a:spcAft>
                <a:spcPts val="0"/>
              </a:spcAft>
              <a:buSzPts val="3200"/>
              <a:buNone/>
              <a:defRPr sz="2400"/>
            </a:lvl3pPr>
            <a:lvl4pPr lvl="3" algn="ctr">
              <a:spcBef>
                <a:spcPts val="0"/>
              </a:spcBef>
              <a:spcAft>
                <a:spcPts val="0"/>
              </a:spcAft>
              <a:buSzPts val="3200"/>
              <a:buNone/>
              <a:defRPr sz="2400"/>
            </a:lvl4pPr>
            <a:lvl5pPr lvl="4" algn="ctr">
              <a:spcBef>
                <a:spcPts val="0"/>
              </a:spcBef>
              <a:spcAft>
                <a:spcPts val="0"/>
              </a:spcAft>
              <a:buSzPts val="3200"/>
              <a:buNone/>
              <a:defRPr sz="2400"/>
            </a:lvl5pPr>
            <a:lvl6pPr lvl="5" algn="ctr">
              <a:spcBef>
                <a:spcPts val="0"/>
              </a:spcBef>
              <a:spcAft>
                <a:spcPts val="0"/>
              </a:spcAft>
              <a:buSzPts val="3200"/>
              <a:buNone/>
              <a:defRPr sz="2400"/>
            </a:lvl6pPr>
            <a:lvl7pPr lvl="6" algn="ctr">
              <a:spcBef>
                <a:spcPts val="0"/>
              </a:spcBef>
              <a:spcAft>
                <a:spcPts val="0"/>
              </a:spcAft>
              <a:buSzPts val="3200"/>
              <a:buNone/>
              <a:defRPr sz="2400"/>
            </a:lvl7pPr>
            <a:lvl8pPr lvl="7" algn="ctr">
              <a:spcBef>
                <a:spcPts val="0"/>
              </a:spcBef>
              <a:spcAft>
                <a:spcPts val="0"/>
              </a:spcAft>
              <a:buSzPts val="3200"/>
              <a:buNone/>
              <a:defRPr sz="2400"/>
            </a:lvl8pPr>
            <a:lvl9pPr lvl="8" algn="ctr">
              <a:spcBef>
                <a:spcPts val="0"/>
              </a:spcBef>
              <a:spcAft>
                <a:spcPts val="0"/>
              </a:spcAft>
              <a:buSzPts val="3200"/>
              <a:buNone/>
              <a:defRPr sz="2400"/>
            </a:lvl9pPr>
          </a:lstStyle>
          <a:p>
            <a:endParaRPr/>
          </a:p>
        </p:txBody>
      </p:sp>
      <p:sp>
        <p:nvSpPr>
          <p:cNvPr id="94" name="Google Shape;94;p8"/>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2686950" y="1550700"/>
            <a:ext cx="4171050" cy="35928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97" name="Google Shape;97;p9"/>
          <p:cNvSpPr/>
          <p:nvPr/>
        </p:nvSpPr>
        <p:spPr>
          <a:xfrm>
            <a:off x="23" y="2824500"/>
            <a:ext cx="5527800" cy="2319000"/>
          </a:xfrm>
          <a:prstGeom prst="rtTriangle">
            <a:avLst/>
          </a:pr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98" name="Google Shape;98;p9"/>
          <p:cNvSpPr/>
          <p:nvPr/>
        </p:nvSpPr>
        <p:spPr>
          <a:xfrm>
            <a:off x="152419"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99" name="Google Shape;99;p9"/>
          <p:cNvSpPr txBox="1">
            <a:spLocks noGrp="1"/>
          </p:cNvSpPr>
          <p:nvPr>
            <p:ph type="title"/>
          </p:nvPr>
        </p:nvSpPr>
        <p:spPr>
          <a:xfrm>
            <a:off x="614363" y="845600"/>
            <a:ext cx="481815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250"/>
            </a:lvl1pPr>
            <a:lvl2pPr lvl="1">
              <a:spcBef>
                <a:spcPts val="0"/>
              </a:spcBef>
              <a:spcAft>
                <a:spcPts val="0"/>
              </a:spcAft>
              <a:buSzPts val="3000"/>
              <a:buNone/>
              <a:defRPr sz="2250"/>
            </a:lvl2pPr>
            <a:lvl3pPr lvl="2">
              <a:spcBef>
                <a:spcPts val="0"/>
              </a:spcBef>
              <a:spcAft>
                <a:spcPts val="0"/>
              </a:spcAft>
              <a:buSzPts val="3000"/>
              <a:buNone/>
              <a:defRPr sz="2250"/>
            </a:lvl3pPr>
            <a:lvl4pPr lvl="3">
              <a:spcBef>
                <a:spcPts val="0"/>
              </a:spcBef>
              <a:spcAft>
                <a:spcPts val="0"/>
              </a:spcAft>
              <a:buSzPts val="3000"/>
              <a:buNone/>
              <a:defRPr sz="2250"/>
            </a:lvl4pPr>
            <a:lvl5pPr lvl="4">
              <a:spcBef>
                <a:spcPts val="0"/>
              </a:spcBef>
              <a:spcAft>
                <a:spcPts val="0"/>
              </a:spcAft>
              <a:buSzPts val="3000"/>
              <a:buNone/>
              <a:defRPr sz="2250"/>
            </a:lvl5pPr>
            <a:lvl6pPr lvl="5">
              <a:spcBef>
                <a:spcPts val="0"/>
              </a:spcBef>
              <a:spcAft>
                <a:spcPts val="0"/>
              </a:spcAft>
              <a:buSzPts val="3000"/>
              <a:buNone/>
              <a:defRPr sz="2250"/>
            </a:lvl6pPr>
            <a:lvl7pPr lvl="6">
              <a:spcBef>
                <a:spcPts val="0"/>
              </a:spcBef>
              <a:spcAft>
                <a:spcPts val="0"/>
              </a:spcAft>
              <a:buSzPts val="3000"/>
              <a:buNone/>
              <a:defRPr sz="2250"/>
            </a:lvl7pPr>
            <a:lvl8pPr lvl="7">
              <a:spcBef>
                <a:spcPts val="0"/>
              </a:spcBef>
              <a:spcAft>
                <a:spcPts val="0"/>
              </a:spcAft>
              <a:buSzPts val="3000"/>
              <a:buNone/>
              <a:defRPr sz="2250"/>
            </a:lvl8pPr>
            <a:lvl9pPr lvl="8">
              <a:spcBef>
                <a:spcPts val="0"/>
              </a:spcBef>
              <a:spcAft>
                <a:spcPts val="0"/>
              </a:spcAft>
              <a:buSzPts val="3000"/>
              <a:buNone/>
              <a:defRPr sz="2250"/>
            </a:lvl9pPr>
          </a:lstStyle>
          <a:p>
            <a:endParaRPr/>
          </a:p>
        </p:txBody>
      </p:sp>
      <p:sp>
        <p:nvSpPr>
          <p:cNvPr id="100" name="Google Shape;100;p9"/>
          <p:cNvSpPr txBox="1">
            <a:spLocks noGrp="1"/>
          </p:cNvSpPr>
          <p:nvPr>
            <p:ph type="subTitle" idx="1"/>
          </p:nvPr>
        </p:nvSpPr>
        <p:spPr>
          <a:xfrm>
            <a:off x="614363" y="1550700"/>
            <a:ext cx="4394925"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200">
                <a:solidFill>
                  <a:schemeClr val="lt1"/>
                </a:solidFill>
              </a:defRPr>
            </a:lvl1pPr>
            <a:lvl2pPr lvl="1">
              <a:lnSpc>
                <a:spcPct val="100000"/>
              </a:lnSpc>
              <a:spcBef>
                <a:spcPts val="0"/>
              </a:spcBef>
              <a:spcAft>
                <a:spcPts val="0"/>
              </a:spcAft>
              <a:buClr>
                <a:schemeClr val="lt1"/>
              </a:buClr>
              <a:buSzPts val="1600"/>
              <a:buNone/>
              <a:defRPr sz="1200">
                <a:solidFill>
                  <a:schemeClr val="lt1"/>
                </a:solidFill>
              </a:defRPr>
            </a:lvl2pPr>
            <a:lvl3pPr lvl="2">
              <a:lnSpc>
                <a:spcPct val="100000"/>
              </a:lnSpc>
              <a:spcBef>
                <a:spcPts val="0"/>
              </a:spcBef>
              <a:spcAft>
                <a:spcPts val="0"/>
              </a:spcAft>
              <a:buClr>
                <a:schemeClr val="lt1"/>
              </a:buClr>
              <a:buSzPts val="1600"/>
              <a:buNone/>
              <a:defRPr sz="1200">
                <a:solidFill>
                  <a:schemeClr val="lt1"/>
                </a:solidFill>
              </a:defRPr>
            </a:lvl3pPr>
            <a:lvl4pPr lvl="3">
              <a:lnSpc>
                <a:spcPct val="100000"/>
              </a:lnSpc>
              <a:spcBef>
                <a:spcPts val="0"/>
              </a:spcBef>
              <a:spcAft>
                <a:spcPts val="0"/>
              </a:spcAft>
              <a:buClr>
                <a:schemeClr val="lt1"/>
              </a:buClr>
              <a:buSzPts val="1600"/>
              <a:buNone/>
              <a:defRPr sz="1200">
                <a:solidFill>
                  <a:schemeClr val="lt1"/>
                </a:solidFill>
              </a:defRPr>
            </a:lvl4pPr>
            <a:lvl5pPr lvl="4">
              <a:lnSpc>
                <a:spcPct val="100000"/>
              </a:lnSpc>
              <a:spcBef>
                <a:spcPts val="0"/>
              </a:spcBef>
              <a:spcAft>
                <a:spcPts val="0"/>
              </a:spcAft>
              <a:buClr>
                <a:schemeClr val="lt1"/>
              </a:buClr>
              <a:buSzPts val="1600"/>
              <a:buNone/>
              <a:defRPr sz="1200">
                <a:solidFill>
                  <a:schemeClr val="lt1"/>
                </a:solidFill>
              </a:defRPr>
            </a:lvl5pPr>
            <a:lvl6pPr lvl="5">
              <a:lnSpc>
                <a:spcPct val="100000"/>
              </a:lnSpc>
              <a:spcBef>
                <a:spcPts val="0"/>
              </a:spcBef>
              <a:spcAft>
                <a:spcPts val="0"/>
              </a:spcAft>
              <a:buClr>
                <a:schemeClr val="lt1"/>
              </a:buClr>
              <a:buSzPts val="1600"/>
              <a:buNone/>
              <a:defRPr sz="1200">
                <a:solidFill>
                  <a:schemeClr val="lt1"/>
                </a:solidFill>
              </a:defRPr>
            </a:lvl6pPr>
            <a:lvl7pPr lvl="6">
              <a:lnSpc>
                <a:spcPct val="100000"/>
              </a:lnSpc>
              <a:spcBef>
                <a:spcPts val="0"/>
              </a:spcBef>
              <a:spcAft>
                <a:spcPts val="0"/>
              </a:spcAft>
              <a:buClr>
                <a:schemeClr val="lt1"/>
              </a:buClr>
              <a:buSzPts val="1600"/>
              <a:buNone/>
              <a:defRPr sz="1200">
                <a:solidFill>
                  <a:schemeClr val="lt1"/>
                </a:solidFill>
              </a:defRPr>
            </a:lvl7pPr>
            <a:lvl8pPr lvl="7">
              <a:lnSpc>
                <a:spcPct val="100000"/>
              </a:lnSpc>
              <a:spcBef>
                <a:spcPts val="0"/>
              </a:spcBef>
              <a:spcAft>
                <a:spcPts val="0"/>
              </a:spcAft>
              <a:buClr>
                <a:schemeClr val="lt1"/>
              </a:buClr>
              <a:buSzPts val="1600"/>
              <a:buNone/>
              <a:defRPr sz="1200">
                <a:solidFill>
                  <a:schemeClr val="lt1"/>
                </a:solidFill>
              </a:defRPr>
            </a:lvl8pPr>
            <a:lvl9pPr lvl="8">
              <a:lnSpc>
                <a:spcPct val="100000"/>
              </a:lnSpc>
              <a:spcBef>
                <a:spcPts val="0"/>
              </a:spcBef>
              <a:spcAft>
                <a:spcPts val="0"/>
              </a:spcAft>
              <a:buClr>
                <a:schemeClr val="lt1"/>
              </a:buClr>
              <a:buSzPts val="1600"/>
              <a:buNone/>
              <a:defRPr sz="1200">
                <a:solidFill>
                  <a:schemeClr val="lt1"/>
                </a:solidFill>
              </a:defRPr>
            </a:lvl9pPr>
          </a:lstStyle>
          <a:p>
            <a:endParaRPr/>
          </a:p>
        </p:txBody>
      </p:sp>
      <p:sp>
        <p:nvSpPr>
          <p:cNvPr id="101" name="Google Shape;101;p9"/>
          <p:cNvSpPr txBox="1">
            <a:spLocks noGrp="1"/>
          </p:cNvSpPr>
          <p:nvPr>
            <p:ph type="body" idx="2"/>
          </p:nvPr>
        </p:nvSpPr>
        <p:spPr>
          <a:xfrm>
            <a:off x="614363" y="2467050"/>
            <a:ext cx="4394925" cy="2095500"/>
          </a:xfrm>
          <a:prstGeom prst="rect">
            <a:avLst/>
          </a:prstGeom>
        </p:spPr>
        <p:txBody>
          <a:bodyPr spcFirstLastPara="1" wrap="square" lIns="91425" tIns="91425" rIns="91425" bIns="91425" anchor="t" anchorCtr="0">
            <a:noAutofit/>
          </a:bodyPr>
          <a:lstStyle>
            <a:lvl1pPr marL="342900" lvl="0" indent="-233363">
              <a:spcBef>
                <a:spcPts val="0"/>
              </a:spcBef>
              <a:spcAft>
                <a:spcPts val="0"/>
              </a:spcAft>
              <a:buSzPts val="1300"/>
              <a:buChar char="●"/>
              <a:defRPr/>
            </a:lvl1pPr>
            <a:lvl2pPr marL="685800" lvl="1" indent="-223838">
              <a:spcBef>
                <a:spcPts val="1200"/>
              </a:spcBef>
              <a:spcAft>
                <a:spcPts val="0"/>
              </a:spcAft>
              <a:buSzPts val="1100"/>
              <a:buChar char="○"/>
              <a:defRPr/>
            </a:lvl2pPr>
            <a:lvl3pPr marL="1028700" lvl="2" indent="-223838">
              <a:spcBef>
                <a:spcPts val="1200"/>
              </a:spcBef>
              <a:spcAft>
                <a:spcPts val="0"/>
              </a:spcAft>
              <a:buSzPts val="1100"/>
              <a:buChar char="■"/>
              <a:defRPr/>
            </a:lvl3pPr>
            <a:lvl4pPr marL="1371600" lvl="3" indent="-223838">
              <a:spcBef>
                <a:spcPts val="1200"/>
              </a:spcBef>
              <a:spcAft>
                <a:spcPts val="0"/>
              </a:spcAft>
              <a:buSzPts val="1100"/>
              <a:buChar char="●"/>
              <a:defRPr/>
            </a:lvl4pPr>
            <a:lvl5pPr marL="1714500" lvl="4" indent="-223838">
              <a:spcBef>
                <a:spcPts val="1200"/>
              </a:spcBef>
              <a:spcAft>
                <a:spcPts val="0"/>
              </a:spcAft>
              <a:buSzPts val="1100"/>
              <a:buChar char="○"/>
              <a:defRPr/>
            </a:lvl5pPr>
            <a:lvl6pPr marL="2057400" lvl="5" indent="-223838">
              <a:spcBef>
                <a:spcPts val="1200"/>
              </a:spcBef>
              <a:spcAft>
                <a:spcPts val="0"/>
              </a:spcAft>
              <a:buSzPts val="1100"/>
              <a:buChar char="■"/>
              <a:defRPr/>
            </a:lvl6pPr>
            <a:lvl7pPr marL="2400300" lvl="6" indent="-223838">
              <a:spcBef>
                <a:spcPts val="1200"/>
              </a:spcBef>
              <a:spcAft>
                <a:spcPts val="0"/>
              </a:spcAft>
              <a:buSzPts val="1100"/>
              <a:buChar char="●"/>
              <a:defRPr/>
            </a:lvl7pPr>
            <a:lvl8pPr marL="2743200" lvl="7" indent="-223838">
              <a:spcBef>
                <a:spcPts val="1200"/>
              </a:spcBef>
              <a:spcAft>
                <a:spcPts val="0"/>
              </a:spcAft>
              <a:buSzPts val="1100"/>
              <a:buChar char="○"/>
              <a:defRPr/>
            </a:lvl8pPr>
            <a:lvl9pPr marL="3086100" lvl="8" indent="-223838">
              <a:spcBef>
                <a:spcPts val="1200"/>
              </a:spcBef>
              <a:spcAft>
                <a:spcPts val="1200"/>
              </a:spcAft>
              <a:buSzPts val="1100"/>
              <a:buChar char="■"/>
              <a:defRPr/>
            </a:lvl9pPr>
          </a:lstStyle>
          <a:p>
            <a:endParaRPr/>
          </a:p>
        </p:txBody>
      </p:sp>
      <p:sp>
        <p:nvSpPr>
          <p:cNvPr id="102" name="Google Shape;102;p9"/>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23" y="2824500"/>
            <a:ext cx="5527800" cy="23190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05" name="Google Shape;105;p10"/>
          <p:cNvSpPr/>
          <p:nvPr/>
        </p:nvSpPr>
        <p:spPr>
          <a:xfrm flipH="1">
            <a:off x="2686950" y="1550700"/>
            <a:ext cx="4171050" cy="3592800"/>
          </a:xfrm>
          <a:prstGeom prst="rtTriangle">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06" name="Google Shape;106;p10"/>
          <p:cNvSpPr/>
          <p:nvPr/>
        </p:nvSpPr>
        <p:spPr>
          <a:xfrm>
            <a:off x="152419"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07" name="Google Shape;107;p10"/>
          <p:cNvSpPr txBox="1">
            <a:spLocks noGrp="1"/>
          </p:cNvSpPr>
          <p:nvPr>
            <p:ph type="body" idx="1"/>
          </p:nvPr>
        </p:nvSpPr>
        <p:spPr>
          <a:xfrm>
            <a:off x="246019" y="4163500"/>
            <a:ext cx="5561325" cy="605100"/>
          </a:xfrm>
          <a:prstGeom prst="rect">
            <a:avLst/>
          </a:prstGeom>
        </p:spPr>
        <p:txBody>
          <a:bodyPr spcFirstLastPara="1" wrap="square" lIns="91425" tIns="91425" rIns="91425" bIns="91425" anchor="b" anchorCtr="0">
            <a:noAutofit/>
          </a:bodyPr>
          <a:lstStyle>
            <a:lvl1pPr marL="342900" lvl="0" indent="-17145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233775" y="1152475"/>
            <a:ext cx="639045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6293051" y="4543668"/>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latin typeface="Nunito"/>
                <a:ea typeface="Nunito"/>
                <a:cs typeface="Nunito"/>
                <a:sym typeface="Nunito"/>
              </a:defRPr>
            </a:lvl1pPr>
            <a:lvl2pPr lvl="1" algn="r">
              <a:buNone/>
              <a:defRPr sz="750">
                <a:solidFill>
                  <a:schemeClr val="dk2"/>
                </a:solidFill>
                <a:latin typeface="Nunito"/>
                <a:ea typeface="Nunito"/>
                <a:cs typeface="Nunito"/>
                <a:sym typeface="Nunito"/>
              </a:defRPr>
            </a:lvl2pPr>
            <a:lvl3pPr lvl="2" algn="r">
              <a:buNone/>
              <a:defRPr sz="750">
                <a:solidFill>
                  <a:schemeClr val="dk2"/>
                </a:solidFill>
                <a:latin typeface="Nunito"/>
                <a:ea typeface="Nunito"/>
                <a:cs typeface="Nunito"/>
                <a:sym typeface="Nunito"/>
              </a:defRPr>
            </a:lvl3pPr>
            <a:lvl4pPr lvl="3" algn="r">
              <a:buNone/>
              <a:defRPr sz="750">
                <a:solidFill>
                  <a:schemeClr val="dk2"/>
                </a:solidFill>
                <a:latin typeface="Nunito"/>
                <a:ea typeface="Nunito"/>
                <a:cs typeface="Nunito"/>
                <a:sym typeface="Nunito"/>
              </a:defRPr>
            </a:lvl4pPr>
            <a:lvl5pPr lvl="4" algn="r">
              <a:buNone/>
              <a:defRPr sz="750">
                <a:solidFill>
                  <a:schemeClr val="dk2"/>
                </a:solidFill>
                <a:latin typeface="Nunito"/>
                <a:ea typeface="Nunito"/>
                <a:cs typeface="Nunito"/>
                <a:sym typeface="Nunito"/>
              </a:defRPr>
            </a:lvl5pPr>
            <a:lvl6pPr lvl="5" algn="r">
              <a:buNone/>
              <a:defRPr sz="750">
                <a:solidFill>
                  <a:schemeClr val="dk2"/>
                </a:solidFill>
                <a:latin typeface="Nunito"/>
                <a:ea typeface="Nunito"/>
                <a:cs typeface="Nunito"/>
                <a:sym typeface="Nunito"/>
              </a:defRPr>
            </a:lvl6pPr>
            <a:lvl7pPr lvl="6" algn="r">
              <a:buNone/>
              <a:defRPr sz="750">
                <a:solidFill>
                  <a:schemeClr val="dk2"/>
                </a:solidFill>
                <a:latin typeface="Nunito"/>
                <a:ea typeface="Nunito"/>
                <a:cs typeface="Nunito"/>
                <a:sym typeface="Nunito"/>
              </a:defRPr>
            </a:lvl7pPr>
            <a:lvl8pPr lvl="7" algn="r">
              <a:buNone/>
              <a:defRPr sz="750">
                <a:solidFill>
                  <a:schemeClr val="dk2"/>
                </a:solidFill>
                <a:latin typeface="Nunito"/>
                <a:ea typeface="Nunito"/>
                <a:cs typeface="Nunito"/>
                <a:sym typeface="Nunito"/>
              </a:defRPr>
            </a:lvl8pPr>
            <a:lvl9pPr lvl="8" algn="r">
              <a:buNone/>
              <a:defRPr sz="750">
                <a:solidFill>
                  <a:schemeClr val="dk2"/>
                </a:solidFill>
                <a:latin typeface="Nunito"/>
                <a:ea typeface="Nunito"/>
                <a:cs typeface="Nunito"/>
                <a:sym typeface="Nunito"/>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slide" Target="slide8.xml"/><Relationship Id="rId1" Type="http://schemas.openxmlformats.org/officeDocument/2006/relationships/slideLayout" Target="../slideLayouts/slideLayout5.xml"/><Relationship Id="rId6" Type="http://schemas.openxmlformats.org/officeDocument/2006/relationships/slide" Target="slide10.xm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slide" Target="slide12.xml"/><Relationship Id="rId4" Type="http://schemas.openxmlformats.org/officeDocument/2006/relationships/slide" Target="slide9.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5" name="Picture 4">
            <a:extLst>
              <a:ext uri="{FF2B5EF4-FFF2-40B4-BE49-F238E27FC236}">
                <a16:creationId xmlns:a16="http://schemas.microsoft.com/office/drawing/2014/main" id="{6E88CD49-D531-4A44-BE1D-E1F2CF0811A1}"/>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FilmGrain/>
                    </a14:imgEffect>
                  </a14:imgLayer>
                </a14:imgProps>
              </a:ext>
            </a:extLst>
          </a:blip>
          <a:srcRect r="29340" b="-1937"/>
          <a:stretch/>
        </p:blipFill>
        <p:spPr>
          <a:xfrm>
            <a:off x="275244" y="348975"/>
            <a:ext cx="6253655" cy="1805131"/>
          </a:xfrm>
          <a:prstGeom prst="rect">
            <a:avLst/>
          </a:prstGeom>
        </p:spPr>
      </p:pic>
      <p:sp>
        <p:nvSpPr>
          <p:cNvPr id="128" name="Google Shape;128;p13"/>
          <p:cNvSpPr txBox="1">
            <a:spLocks noGrp="1"/>
          </p:cNvSpPr>
          <p:nvPr>
            <p:ph type="ctrTitle" idx="4294967295"/>
          </p:nvPr>
        </p:nvSpPr>
        <p:spPr>
          <a:xfrm>
            <a:off x="893380" y="2300063"/>
            <a:ext cx="4710808" cy="1504682"/>
          </a:xfrm>
          <a:prstGeom prst="rect">
            <a:avLst/>
          </a:prstGeom>
        </p:spPr>
        <p:txBody>
          <a:bodyPr spcFirstLastPara="1" wrap="square" lIns="68569" tIns="68569" rIns="68569" bIns="68569" anchor="t" anchorCtr="0">
            <a:noAutofit/>
          </a:bodyPr>
          <a:lstStyle/>
          <a:p>
            <a:pPr algn="ctr"/>
            <a:r>
              <a:rPr lang="en-IN" sz="4000" dirty="0">
                <a:solidFill>
                  <a:srgbClr val="008000"/>
                </a:solidFill>
                <a:latin typeface="Sylfaen" panose="010A0502050306030303" pitchFamily="18" charset="0"/>
              </a:rPr>
              <a:t>Predict the Insurance Claims</a:t>
            </a:r>
            <a:endParaRPr sz="4000" dirty="0">
              <a:solidFill>
                <a:srgbClr val="008000"/>
              </a:solidFill>
              <a:latin typeface="Sylfaen" panose="010A050205030603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12">
            <a:hlinkClick r:id="rId2" action="ppaction://hlinksldjump"/>
            <a:extLst>
              <a:ext uri="{FF2B5EF4-FFF2-40B4-BE49-F238E27FC236}">
                <a16:creationId xmlns:a16="http://schemas.microsoft.com/office/drawing/2014/main" id="{37057485-406B-4094-8B1C-695F20C4F754}"/>
              </a:ext>
            </a:extLst>
          </p:cNvPr>
          <p:cNvPicPr>
            <a:picLocks noChangeAspect="1"/>
          </p:cNvPicPr>
          <p:nvPr/>
        </p:nvPicPr>
        <p:blipFill rotWithShape="1">
          <a:blip r:embed="rId3"/>
          <a:srcRect l="3972" t="8486" r="8356" b="45646"/>
          <a:stretch/>
        </p:blipFill>
        <p:spPr>
          <a:xfrm>
            <a:off x="194659" y="913800"/>
            <a:ext cx="6468641" cy="3673045"/>
          </a:xfrm>
          <a:prstGeom prst="rect">
            <a:avLst/>
          </a:prstGeom>
        </p:spPr>
      </p:pic>
    </p:spTree>
    <p:extLst>
      <p:ext uri="{BB962C8B-B14F-4D97-AF65-F5344CB8AC3E}">
        <p14:creationId xmlns:p14="http://schemas.microsoft.com/office/powerpoint/2010/main" val="167435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a:hlinkClick r:id="rId2" action="ppaction://hlinksldjump"/>
            <a:extLst>
              <a:ext uri="{FF2B5EF4-FFF2-40B4-BE49-F238E27FC236}">
                <a16:creationId xmlns:a16="http://schemas.microsoft.com/office/drawing/2014/main" id="{8155BBDC-56B4-45EA-A805-947D1E199B2D}"/>
              </a:ext>
            </a:extLst>
          </p:cNvPr>
          <p:cNvPicPr>
            <a:picLocks noChangeAspect="1"/>
          </p:cNvPicPr>
          <p:nvPr/>
        </p:nvPicPr>
        <p:blipFill rotWithShape="1">
          <a:blip r:embed="rId3"/>
          <a:srcRect l="8621" t="10422" r="12911" b="10294"/>
          <a:stretch/>
        </p:blipFill>
        <p:spPr>
          <a:xfrm>
            <a:off x="678104" y="220739"/>
            <a:ext cx="5412454" cy="4687574"/>
          </a:xfrm>
          <a:prstGeom prst="rect">
            <a:avLst/>
          </a:prstGeom>
        </p:spPr>
      </p:pic>
    </p:spTree>
    <p:extLst>
      <p:ext uri="{BB962C8B-B14F-4D97-AF65-F5344CB8AC3E}">
        <p14:creationId xmlns:p14="http://schemas.microsoft.com/office/powerpoint/2010/main" val="289549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hlinkClick r:id="rId2" action="ppaction://hlinksldjump"/>
            <a:extLst>
              <a:ext uri="{FF2B5EF4-FFF2-40B4-BE49-F238E27FC236}">
                <a16:creationId xmlns:a16="http://schemas.microsoft.com/office/drawing/2014/main" id="{EC193892-26DA-4120-9F43-E363B350B7E4}"/>
              </a:ext>
            </a:extLst>
          </p:cNvPr>
          <p:cNvPicPr>
            <a:picLocks noChangeAspect="1"/>
          </p:cNvPicPr>
          <p:nvPr/>
        </p:nvPicPr>
        <p:blipFill rotWithShape="1">
          <a:blip r:embed="rId3"/>
          <a:srcRect l="14511" t="952" r="13458" b="12554"/>
          <a:stretch/>
        </p:blipFill>
        <p:spPr>
          <a:xfrm>
            <a:off x="741097" y="310802"/>
            <a:ext cx="5433612" cy="4349780"/>
          </a:xfrm>
          <a:prstGeom prst="rect">
            <a:avLst/>
          </a:prstGeom>
        </p:spPr>
      </p:pic>
    </p:spTree>
    <p:extLst>
      <p:ext uri="{BB962C8B-B14F-4D97-AF65-F5344CB8AC3E}">
        <p14:creationId xmlns:p14="http://schemas.microsoft.com/office/powerpoint/2010/main" val="4259399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CA3B-0AC5-47A5-BF2F-E96E65A455D7}"/>
              </a:ext>
            </a:extLst>
          </p:cNvPr>
          <p:cNvSpPr>
            <a:spLocks noGrp="1"/>
          </p:cNvSpPr>
          <p:nvPr>
            <p:ph type="title"/>
          </p:nvPr>
        </p:nvSpPr>
        <p:spPr/>
        <p:txBody>
          <a:bodyPr/>
          <a:lstStyle/>
          <a:p>
            <a:pPr algn="ctr"/>
            <a:r>
              <a:rPr lang="en-US" sz="2400" b="1" dirty="0"/>
              <a:t>Skewness</a:t>
            </a:r>
            <a:endParaRPr lang="en-IN" b="1" dirty="0"/>
          </a:p>
        </p:txBody>
      </p:sp>
      <p:sp>
        <p:nvSpPr>
          <p:cNvPr id="5" name="TextBox 4">
            <a:extLst>
              <a:ext uri="{FF2B5EF4-FFF2-40B4-BE49-F238E27FC236}">
                <a16:creationId xmlns:a16="http://schemas.microsoft.com/office/drawing/2014/main" id="{46402598-BED4-486E-82B5-4AB5843A8E87}"/>
              </a:ext>
            </a:extLst>
          </p:cNvPr>
          <p:cNvSpPr txBox="1"/>
          <p:nvPr/>
        </p:nvSpPr>
        <p:spPr>
          <a:xfrm>
            <a:off x="4046482" y="1618142"/>
            <a:ext cx="2642204" cy="292388"/>
          </a:xfrm>
          <a:prstGeom prst="rect">
            <a:avLst/>
          </a:prstGeom>
          <a:noFill/>
        </p:spPr>
        <p:txBody>
          <a:bodyPr wrap="square" rtlCol="0">
            <a:spAutoFit/>
          </a:bodyPr>
          <a:lstStyle/>
          <a:p>
            <a:pPr marL="285750" indent="-285750">
              <a:buFont typeface="Arial" panose="020B0604020202020204" pitchFamily="34" charset="0"/>
              <a:buChar char="•"/>
            </a:pPr>
            <a:r>
              <a:rPr lang="en-US" sz="1300" dirty="0">
                <a:solidFill>
                  <a:schemeClr val="dk2"/>
                </a:solidFill>
                <a:latin typeface="Calibri"/>
                <a:cs typeface="Calibri"/>
                <a:sym typeface="Calibri"/>
              </a:rPr>
              <a:t>After EDA</a:t>
            </a:r>
            <a:endParaRPr lang="en-IN" sz="1300" dirty="0">
              <a:solidFill>
                <a:schemeClr val="dk2"/>
              </a:solidFill>
              <a:latin typeface="Calibri"/>
              <a:cs typeface="Calibri"/>
              <a:sym typeface="Calibri"/>
            </a:endParaRPr>
          </a:p>
        </p:txBody>
      </p:sp>
      <p:graphicFrame>
        <p:nvGraphicFramePr>
          <p:cNvPr id="8" name="Chart 7">
            <a:extLst>
              <a:ext uri="{FF2B5EF4-FFF2-40B4-BE49-F238E27FC236}">
                <a16:creationId xmlns:a16="http://schemas.microsoft.com/office/drawing/2014/main" id="{15AA068F-F78E-44E3-BD1B-E659453E141F}"/>
              </a:ext>
            </a:extLst>
          </p:cNvPr>
          <p:cNvGraphicFramePr/>
          <p:nvPr>
            <p:extLst>
              <p:ext uri="{D42A27DB-BD31-4B8C-83A1-F6EECF244321}">
                <p14:modId xmlns:p14="http://schemas.microsoft.com/office/powerpoint/2010/main" val="64994085"/>
              </p:ext>
            </p:extLst>
          </p:nvPr>
        </p:nvGraphicFramePr>
        <p:xfrm>
          <a:off x="822434" y="1047749"/>
          <a:ext cx="5213131" cy="36945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2333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p:txBody>
          <a:bodyPr/>
          <a:lstStyle/>
          <a:p>
            <a:r>
              <a:rPr lang="en-IN" dirty="0"/>
              <a:t>Pipeline</a:t>
            </a:r>
          </a:p>
        </p:txBody>
      </p:sp>
      <p:graphicFrame>
        <p:nvGraphicFramePr>
          <p:cNvPr id="8" name="Diagram 7">
            <a:extLst>
              <a:ext uri="{FF2B5EF4-FFF2-40B4-BE49-F238E27FC236}">
                <a16:creationId xmlns:a16="http://schemas.microsoft.com/office/drawing/2014/main" id="{29AFB4C9-71BA-4F76-85BA-2E298834D51D}"/>
              </a:ext>
            </a:extLst>
          </p:cNvPr>
          <p:cNvGraphicFramePr/>
          <p:nvPr>
            <p:extLst>
              <p:ext uri="{D42A27DB-BD31-4B8C-83A1-F6EECF244321}">
                <p14:modId xmlns:p14="http://schemas.microsoft.com/office/powerpoint/2010/main" val="512907130"/>
              </p:ext>
            </p:extLst>
          </p:nvPr>
        </p:nvGraphicFramePr>
        <p:xfrm>
          <a:off x="840827" y="1229710"/>
          <a:ext cx="5000297" cy="3373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0862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p:txBody>
          <a:bodyPr/>
          <a:lstStyle/>
          <a:p>
            <a:r>
              <a:rPr lang="en-IN"/>
              <a:t>Models and Approaches</a:t>
            </a:r>
          </a:p>
        </p:txBody>
      </p:sp>
      <p:sp>
        <p:nvSpPr>
          <p:cNvPr id="165" name="Google Shape;165;p19"/>
          <p:cNvSpPr txBox="1">
            <a:spLocks noGrp="1"/>
          </p:cNvSpPr>
          <p:nvPr>
            <p:ph type="body" idx="1"/>
          </p:nvPr>
        </p:nvSpPr>
        <p:spPr/>
        <p:txBody>
          <a:bodyPr/>
          <a:lstStyle/>
          <a:p>
            <a:pPr marL="109537" indent="0">
              <a:buNone/>
            </a:pPr>
            <a:r>
              <a:rPr lang="en-IN" sz="1400" b="1" dirty="0"/>
              <a:t>Base Model </a:t>
            </a:r>
          </a:p>
          <a:p>
            <a:r>
              <a:rPr lang="en-IN" sz="1400" dirty="0"/>
              <a:t>Logistic Regression (due to Classification problem)</a:t>
            </a:r>
          </a:p>
          <a:p>
            <a:endParaRPr lang="en-IN" sz="1400" dirty="0"/>
          </a:p>
          <a:p>
            <a:pPr marL="109537" indent="0">
              <a:buNone/>
            </a:pPr>
            <a:r>
              <a:rPr lang="en-IN" sz="1400" b="1" dirty="0"/>
              <a:t>Final Model</a:t>
            </a:r>
          </a:p>
          <a:p>
            <a:r>
              <a:rPr lang="en-IN" sz="1400" dirty="0"/>
              <a:t>XGBoost</a:t>
            </a:r>
          </a:p>
          <a:p>
            <a:endParaRPr lang="en" sz="1400" dirty="0"/>
          </a:p>
          <a:p>
            <a:pPr marL="109537" indent="0">
              <a:buNone/>
            </a:pPr>
            <a:r>
              <a:rPr lang="en-US" sz="1400" b="1" dirty="0"/>
              <a:t>What are the different models you tried?</a:t>
            </a:r>
          </a:p>
          <a:p>
            <a:r>
              <a:rPr lang="en-US" sz="1400" dirty="0"/>
              <a:t>Decision Tree, Random Forest, XGBoost</a:t>
            </a:r>
          </a:p>
          <a:p>
            <a:pPr marL="109537" indent="0">
              <a:buNone/>
            </a:pPr>
            <a:r>
              <a:rPr lang="en-US" sz="1400" b="1" dirty="0"/>
              <a:t>For the best performing model, any insights on why it performed well.</a:t>
            </a:r>
          </a:p>
          <a:p>
            <a:r>
              <a:rPr lang="en-US" sz="1400" dirty="0"/>
              <a:t>Customization of optimum objectives.</a:t>
            </a:r>
          </a:p>
          <a:p>
            <a:r>
              <a:rPr lang="en-US" sz="1400" dirty="0"/>
              <a:t>Built in Cross-Validation</a:t>
            </a:r>
          </a:p>
          <a:p>
            <a:r>
              <a:rPr lang="en-US" sz="1400" dirty="0"/>
              <a:t>Automatic Tree Pruning</a:t>
            </a:r>
          </a:p>
          <a:p>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p:txBody>
          <a:bodyPr/>
          <a:lstStyle/>
          <a:p>
            <a:r>
              <a:rPr lang="en-IN"/>
              <a:t>Model Tuning</a:t>
            </a:r>
          </a:p>
        </p:txBody>
      </p:sp>
      <p:sp>
        <p:nvSpPr>
          <p:cNvPr id="171" name="Google Shape;171;p20"/>
          <p:cNvSpPr txBox="1">
            <a:spLocks noGrp="1"/>
          </p:cNvSpPr>
          <p:nvPr>
            <p:ph type="body" idx="1"/>
          </p:nvPr>
        </p:nvSpPr>
        <p:spPr>
          <a:xfrm>
            <a:off x="614363" y="1550700"/>
            <a:ext cx="5629275" cy="3191625"/>
          </a:xfrm>
        </p:spPr>
        <p:txBody>
          <a:bodyPr/>
          <a:lstStyle/>
          <a:p>
            <a:pPr marL="109537" indent="0">
              <a:buNone/>
            </a:pPr>
            <a:r>
              <a:rPr lang="en-US" sz="1600" b="1" dirty="0"/>
              <a:t>Feature Selection / Feature Engineering</a:t>
            </a:r>
          </a:p>
          <a:p>
            <a:pPr>
              <a:buFont typeface="Wingdings" panose="05000000000000000000" pitchFamily="2" charset="2"/>
              <a:buChar char="Ø"/>
            </a:pPr>
            <a:r>
              <a:rPr lang="en-US" sz="1600" dirty="0"/>
              <a:t>Recursive Feature Elimination </a:t>
            </a:r>
          </a:p>
          <a:p>
            <a:endParaRPr lang="en-US" sz="1600" dirty="0"/>
          </a:p>
          <a:p>
            <a:pPr marL="109537" indent="0">
              <a:buNone/>
            </a:pPr>
            <a:r>
              <a:rPr lang="en-US" sz="1600" b="1" dirty="0"/>
              <a:t>Hyperparameter Tuning</a:t>
            </a:r>
          </a:p>
          <a:p>
            <a:pPr>
              <a:buFont typeface="Wingdings" panose="05000000000000000000" pitchFamily="2" charset="2"/>
              <a:buChar char="Ø"/>
            </a:pPr>
            <a:r>
              <a:rPr lang="en-US" sz="1600" dirty="0"/>
              <a:t>Grid Search on Logistic Regression  </a:t>
            </a:r>
          </a:p>
          <a:p>
            <a:pPr>
              <a:buFont typeface="Wingdings" panose="05000000000000000000" pitchFamily="2" charset="2"/>
              <a:buChar char="Ø"/>
            </a:pPr>
            <a:r>
              <a:rPr lang="en-US" sz="1600" dirty="0"/>
              <a:t>Grid Search on Random Forest</a:t>
            </a:r>
          </a:p>
          <a:p>
            <a:pPr>
              <a:buFont typeface="Wingdings" panose="05000000000000000000" pitchFamily="2" charset="2"/>
              <a:buChar char="Ø"/>
            </a:pPr>
            <a:r>
              <a:rPr lang="en-US" sz="1600" dirty="0"/>
              <a:t>XGBoost</a:t>
            </a:r>
          </a:p>
          <a:p>
            <a:pPr>
              <a:buFont typeface="Wingdings" panose="05000000000000000000" pitchFamily="2" charset="2"/>
              <a:buChar char="Ø"/>
            </a:pPr>
            <a:endParaRPr lang="en-US" sz="1600" dirty="0"/>
          </a:p>
          <a:p>
            <a:pPr marL="109537" indent="0">
              <a:buNone/>
            </a:pPr>
            <a:endParaRPr lang="en-US" sz="1600" dirty="0"/>
          </a:p>
          <a:p>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CFCF-D505-4D01-B635-DD5C7E644DEE}"/>
              </a:ext>
            </a:extLst>
          </p:cNvPr>
          <p:cNvSpPr>
            <a:spLocks noGrp="1"/>
          </p:cNvSpPr>
          <p:nvPr>
            <p:ph type="title"/>
          </p:nvPr>
        </p:nvSpPr>
        <p:spPr/>
        <p:txBody>
          <a:bodyPr/>
          <a:lstStyle/>
          <a:p>
            <a:r>
              <a:rPr lang="en-US" dirty="0"/>
              <a:t>Feature Selection</a:t>
            </a:r>
            <a:endParaRPr lang="en-IN" dirty="0"/>
          </a:p>
        </p:txBody>
      </p:sp>
      <p:sp>
        <p:nvSpPr>
          <p:cNvPr id="3" name="Text Placeholder 2">
            <a:extLst>
              <a:ext uri="{FF2B5EF4-FFF2-40B4-BE49-F238E27FC236}">
                <a16:creationId xmlns:a16="http://schemas.microsoft.com/office/drawing/2014/main" id="{6A0F2527-1E51-49AA-8A61-BF0F38006C31}"/>
              </a:ext>
            </a:extLst>
          </p:cNvPr>
          <p:cNvSpPr>
            <a:spLocks noGrp="1"/>
          </p:cNvSpPr>
          <p:nvPr>
            <p:ph type="body" idx="1"/>
          </p:nvPr>
        </p:nvSpPr>
        <p:spPr/>
        <p:txBody>
          <a:bodyPr/>
          <a:lstStyle/>
          <a:p>
            <a:r>
              <a:rPr lang="en-US" dirty="0"/>
              <a:t>Applying RFE: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Agency Type was removed</a:t>
            </a:r>
            <a:endParaRPr lang="en-IN" dirty="0"/>
          </a:p>
        </p:txBody>
      </p:sp>
      <p:graphicFrame>
        <p:nvGraphicFramePr>
          <p:cNvPr id="4" name="Table 3">
            <a:extLst>
              <a:ext uri="{FF2B5EF4-FFF2-40B4-BE49-F238E27FC236}">
                <a16:creationId xmlns:a16="http://schemas.microsoft.com/office/drawing/2014/main" id="{10C3D791-4B3D-4584-A647-98B61172EC89}"/>
              </a:ext>
            </a:extLst>
          </p:cNvPr>
          <p:cNvGraphicFramePr>
            <a:graphicFrameLocks noGrp="1"/>
          </p:cNvGraphicFramePr>
          <p:nvPr>
            <p:extLst>
              <p:ext uri="{D42A27DB-BD31-4B8C-83A1-F6EECF244321}">
                <p14:modId xmlns:p14="http://schemas.microsoft.com/office/powerpoint/2010/main" val="1035712362"/>
              </p:ext>
            </p:extLst>
          </p:nvPr>
        </p:nvGraphicFramePr>
        <p:xfrm>
          <a:off x="2060028" y="1187669"/>
          <a:ext cx="4182621" cy="3194665"/>
        </p:xfrm>
        <a:graphic>
          <a:graphicData uri="http://schemas.openxmlformats.org/drawingml/2006/table">
            <a:tbl>
              <a:tblPr firstRow="1" bandRow="1">
                <a:tableStyleId>{5C22544A-7EE6-4342-B048-85BDC9FD1C3A}</a:tableStyleId>
              </a:tblPr>
              <a:tblGrid>
                <a:gridCol w="1394207">
                  <a:extLst>
                    <a:ext uri="{9D8B030D-6E8A-4147-A177-3AD203B41FA5}">
                      <a16:colId xmlns:a16="http://schemas.microsoft.com/office/drawing/2014/main" val="601900702"/>
                    </a:ext>
                  </a:extLst>
                </a:gridCol>
                <a:gridCol w="1394207">
                  <a:extLst>
                    <a:ext uri="{9D8B030D-6E8A-4147-A177-3AD203B41FA5}">
                      <a16:colId xmlns:a16="http://schemas.microsoft.com/office/drawing/2014/main" val="1383035747"/>
                    </a:ext>
                  </a:extLst>
                </a:gridCol>
                <a:gridCol w="1394207">
                  <a:extLst>
                    <a:ext uri="{9D8B030D-6E8A-4147-A177-3AD203B41FA5}">
                      <a16:colId xmlns:a16="http://schemas.microsoft.com/office/drawing/2014/main" val="1678505078"/>
                    </a:ext>
                  </a:extLst>
                </a:gridCol>
              </a:tblGrid>
              <a:tr h="425200">
                <a:tc>
                  <a:txBody>
                    <a:bodyPr/>
                    <a:lstStyle/>
                    <a:p>
                      <a:pPr algn="ctr"/>
                      <a:r>
                        <a:rPr lang="en-US" sz="1100" dirty="0">
                          <a:solidFill>
                            <a:schemeClr val="tx1"/>
                          </a:solidFill>
                        </a:rPr>
                        <a:t>Logistic Regression</a:t>
                      </a:r>
                      <a:endParaRPr lang="en-IN" sz="1100" dirty="0">
                        <a:solidFill>
                          <a:schemeClr val="tx1"/>
                        </a:solidFill>
                      </a:endParaRPr>
                    </a:p>
                  </a:txBody>
                  <a:tcPr/>
                </a:tc>
                <a:tc>
                  <a:txBody>
                    <a:bodyPr/>
                    <a:lstStyle/>
                    <a:p>
                      <a:pPr algn="ctr"/>
                      <a:r>
                        <a:rPr lang="en-US" sz="1100" dirty="0" err="1">
                          <a:solidFill>
                            <a:schemeClr val="tx1"/>
                          </a:solidFill>
                        </a:rPr>
                        <a:t>DecisionTree</a:t>
                      </a:r>
                      <a:endParaRPr lang="en-IN" sz="1100" dirty="0">
                        <a:solidFill>
                          <a:schemeClr val="tx1"/>
                        </a:solidFill>
                      </a:endParaRPr>
                    </a:p>
                  </a:txBody>
                  <a:tcPr/>
                </a:tc>
                <a:tc>
                  <a:txBody>
                    <a:bodyPr/>
                    <a:lstStyle/>
                    <a:p>
                      <a:pPr algn="ctr"/>
                      <a:r>
                        <a:rPr lang="en-US" sz="1200" b="1" dirty="0" err="1">
                          <a:solidFill>
                            <a:schemeClr val="tx1"/>
                          </a:solidFill>
                        </a:rPr>
                        <a:t>RandomForest</a:t>
                      </a:r>
                      <a:endParaRPr lang="en-IN" sz="1200" b="1" dirty="0">
                        <a:solidFill>
                          <a:schemeClr val="tx1"/>
                        </a:solidFill>
                      </a:endParaRPr>
                    </a:p>
                  </a:txBody>
                  <a:tcPr/>
                </a:tc>
                <a:extLst>
                  <a:ext uri="{0D108BD9-81ED-4DB2-BD59-A6C34878D82A}">
                    <a16:rowId xmlns:a16="http://schemas.microsoft.com/office/drawing/2014/main" val="647695759"/>
                  </a:ext>
                </a:extLst>
              </a:tr>
              <a:tr h="383205">
                <a:tc>
                  <a:txBody>
                    <a:bodyPr/>
                    <a:lstStyle/>
                    <a:p>
                      <a:r>
                        <a:rPr lang="en-US" dirty="0">
                          <a:solidFill>
                            <a:schemeClr val="bg2"/>
                          </a:solidFill>
                        </a:rPr>
                        <a:t>Agency</a:t>
                      </a:r>
                      <a:endParaRPr lang="en-IN" dirty="0">
                        <a:solidFill>
                          <a:schemeClr val="bg2"/>
                        </a:solidFill>
                      </a:endParaRPr>
                    </a:p>
                  </a:txBody>
                  <a:tcPr/>
                </a:tc>
                <a:tc>
                  <a:txBody>
                    <a:bodyPr/>
                    <a:lstStyle/>
                    <a:p>
                      <a:r>
                        <a:rPr lang="en-US" dirty="0">
                          <a:solidFill>
                            <a:schemeClr val="bg2"/>
                          </a:solidFill>
                        </a:rPr>
                        <a:t>Agency</a:t>
                      </a:r>
                      <a:endParaRPr lang="en-IN" dirty="0">
                        <a:solidFill>
                          <a:schemeClr val="bg2"/>
                        </a:solidFill>
                      </a:endParaRPr>
                    </a:p>
                  </a:txBody>
                  <a:tcPr/>
                </a:tc>
                <a:tc>
                  <a:txBody>
                    <a:bodyPr/>
                    <a:lstStyle/>
                    <a:p>
                      <a:pPr algn="ctr"/>
                      <a:r>
                        <a:rPr lang="en-US" sz="1100" b="1" dirty="0">
                          <a:solidFill>
                            <a:schemeClr val="bg2"/>
                          </a:solidFill>
                        </a:rPr>
                        <a:t>Agency</a:t>
                      </a:r>
                      <a:endParaRPr lang="en-IN" sz="1100" b="1" dirty="0">
                        <a:solidFill>
                          <a:schemeClr val="bg2"/>
                        </a:solidFill>
                      </a:endParaRPr>
                    </a:p>
                  </a:txBody>
                  <a:tcPr/>
                </a:tc>
                <a:extLst>
                  <a:ext uri="{0D108BD9-81ED-4DB2-BD59-A6C34878D82A}">
                    <a16:rowId xmlns:a16="http://schemas.microsoft.com/office/drawing/2014/main" val="172859650"/>
                  </a:ext>
                </a:extLst>
              </a:tr>
              <a:tr h="383205">
                <a:tc>
                  <a:txBody>
                    <a:bodyPr/>
                    <a:lstStyle/>
                    <a:p>
                      <a:r>
                        <a:rPr lang="en-US" dirty="0">
                          <a:solidFill>
                            <a:schemeClr val="bg2"/>
                          </a:solidFill>
                        </a:rPr>
                        <a:t>Agency type</a:t>
                      </a:r>
                      <a:endParaRPr lang="en-IN" dirty="0">
                        <a:solidFill>
                          <a:schemeClr val="bg2"/>
                        </a:solidFill>
                      </a:endParaRPr>
                    </a:p>
                  </a:txBody>
                  <a:tcPr/>
                </a:tc>
                <a:tc>
                  <a:txBody>
                    <a:bodyPr/>
                    <a:lstStyle/>
                    <a:p>
                      <a:r>
                        <a:rPr lang="en-US" dirty="0">
                          <a:solidFill>
                            <a:schemeClr val="bg2"/>
                          </a:solidFill>
                        </a:rPr>
                        <a:t>Product Name</a:t>
                      </a:r>
                      <a:endParaRPr lang="en-IN" dirty="0">
                        <a:solidFill>
                          <a:schemeClr val="bg2"/>
                        </a:solidFill>
                      </a:endParaRPr>
                    </a:p>
                  </a:txBody>
                  <a:tcPr/>
                </a:tc>
                <a:tc>
                  <a:txBody>
                    <a:bodyPr/>
                    <a:lstStyle/>
                    <a:p>
                      <a:pPr algn="ctr"/>
                      <a:r>
                        <a:rPr lang="en-US" sz="1100" b="1" dirty="0">
                          <a:solidFill>
                            <a:schemeClr val="bg2"/>
                          </a:solidFill>
                        </a:rPr>
                        <a:t>Product Name</a:t>
                      </a:r>
                      <a:endParaRPr lang="en-IN" sz="1100" b="1" dirty="0">
                        <a:solidFill>
                          <a:schemeClr val="bg2"/>
                        </a:solidFill>
                      </a:endParaRPr>
                    </a:p>
                  </a:txBody>
                  <a:tcPr/>
                </a:tc>
                <a:extLst>
                  <a:ext uri="{0D108BD9-81ED-4DB2-BD59-A6C34878D82A}">
                    <a16:rowId xmlns:a16="http://schemas.microsoft.com/office/drawing/2014/main" val="3813587757"/>
                  </a:ext>
                </a:extLst>
              </a:tr>
              <a:tr h="425200">
                <a:tc>
                  <a:txBody>
                    <a:bodyPr/>
                    <a:lstStyle/>
                    <a:p>
                      <a:r>
                        <a:rPr lang="en-US" dirty="0">
                          <a:solidFill>
                            <a:schemeClr val="bg2"/>
                          </a:solidFill>
                        </a:rPr>
                        <a:t>Distribution Channel</a:t>
                      </a:r>
                      <a:endParaRPr lang="en-IN" dirty="0">
                        <a:solidFill>
                          <a:schemeClr val="bg2"/>
                        </a:solidFill>
                      </a:endParaRPr>
                    </a:p>
                  </a:txBody>
                  <a:tcPr/>
                </a:tc>
                <a:tc>
                  <a:txBody>
                    <a:bodyPr/>
                    <a:lstStyle/>
                    <a:p>
                      <a:r>
                        <a:rPr lang="en-US" dirty="0">
                          <a:solidFill>
                            <a:schemeClr val="bg2"/>
                          </a:solidFill>
                        </a:rPr>
                        <a:t>Duration</a:t>
                      </a:r>
                      <a:endParaRPr lang="en-IN" dirty="0">
                        <a:solidFill>
                          <a:schemeClr val="bg2"/>
                        </a:solidFill>
                      </a:endParaRPr>
                    </a:p>
                  </a:txBody>
                  <a:tcPr/>
                </a:tc>
                <a:tc>
                  <a:txBody>
                    <a:bodyPr/>
                    <a:lstStyle/>
                    <a:p>
                      <a:pPr algn="ctr"/>
                      <a:r>
                        <a:rPr lang="en-US" sz="1100" b="1" dirty="0">
                          <a:solidFill>
                            <a:schemeClr val="bg2"/>
                          </a:solidFill>
                        </a:rPr>
                        <a:t>Duration</a:t>
                      </a:r>
                      <a:endParaRPr lang="en-IN" sz="1100" b="1" dirty="0">
                        <a:solidFill>
                          <a:schemeClr val="bg2"/>
                        </a:solidFill>
                      </a:endParaRPr>
                    </a:p>
                  </a:txBody>
                  <a:tcPr/>
                </a:tc>
                <a:extLst>
                  <a:ext uri="{0D108BD9-81ED-4DB2-BD59-A6C34878D82A}">
                    <a16:rowId xmlns:a16="http://schemas.microsoft.com/office/drawing/2014/main" val="3216977121"/>
                  </a:ext>
                </a:extLst>
              </a:tr>
              <a:tr h="383205">
                <a:tc>
                  <a:txBody>
                    <a:bodyPr/>
                    <a:lstStyle/>
                    <a:p>
                      <a:r>
                        <a:rPr lang="en-US" dirty="0">
                          <a:solidFill>
                            <a:schemeClr val="bg2"/>
                          </a:solidFill>
                        </a:rPr>
                        <a:t>Duration</a:t>
                      </a:r>
                      <a:endParaRPr lang="en-IN" dirty="0">
                        <a:solidFill>
                          <a:schemeClr val="bg2"/>
                        </a:solidFill>
                      </a:endParaRPr>
                    </a:p>
                  </a:txBody>
                  <a:tcPr/>
                </a:tc>
                <a:tc>
                  <a:txBody>
                    <a:bodyPr/>
                    <a:lstStyle/>
                    <a:p>
                      <a:r>
                        <a:rPr lang="en-US" dirty="0">
                          <a:solidFill>
                            <a:schemeClr val="bg2"/>
                          </a:solidFill>
                        </a:rPr>
                        <a:t>Destination</a:t>
                      </a:r>
                      <a:endParaRPr lang="en-IN" dirty="0">
                        <a:solidFill>
                          <a:schemeClr val="bg2"/>
                        </a:solidFill>
                      </a:endParaRPr>
                    </a:p>
                  </a:txBody>
                  <a:tcPr/>
                </a:tc>
                <a:tc>
                  <a:txBody>
                    <a:bodyPr/>
                    <a:lstStyle/>
                    <a:p>
                      <a:pPr algn="ctr"/>
                      <a:r>
                        <a:rPr lang="en-US" sz="1100" b="1" dirty="0">
                          <a:solidFill>
                            <a:schemeClr val="bg2"/>
                          </a:solidFill>
                        </a:rPr>
                        <a:t>Destination</a:t>
                      </a:r>
                      <a:endParaRPr lang="en-IN" sz="1100" b="1" dirty="0">
                        <a:solidFill>
                          <a:schemeClr val="bg2"/>
                        </a:solidFill>
                      </a:endParaRPr>
                    </a:p>
                  </a:txBody>
                  <a:tcPr/>
                </a:tc>
                <a:extLst>
                  <a:ext uri="{0D108BD9-81ED-4DB2-BD59-A6C34878D82A}">
                    <a16:rowId xmlns:a16="http://schemas.microsoft.com/office/drawing/2014/main" val="238469471"/>
                  </a:ext>
                </a:extLst>
              </a:tr>
              <a:tr h="383205">
                <a:tc>
                  <a:txBody>
                    <a:bodyPr/>
                    <a:lstStyle/>
                    <a:p>
                      <a:r>
                        <a:rPr lang="en-US" dirty="0">
                          <a:solidFill>
                            <a:schemeClr val="bg2"/>
                          </a:solidFill>
                        </a:rPr>
                        <a:t>Net Sales</a:t>
                      </a:r>
                      <a:endParaRPr lang="en-IN" dirty="0">
                        <a:solidFill>
                          <a:schemeClr val="bg2"/>
                        </a:solidFill>
                      </a:endParaRPr>
                    </a:p>
                  </a:txBody>
                  <a:tcPr/>
                </a:tc>
                <a:tc>
                  <a:txBody>
                    <a:bodyPr/>
                    <a:lstStyle/>
                    <a:p>
                      <a:r>
                        <a:rPr lang="en-US" dirty="0">
                          <a:solidFill>
                            <a:schemeClr val="bg2"/>
                          </a:solidFill>
                        </a:rPr>
                        <a:t>Net Sales</a:t>
                      </a:r>
                      <a:endParaRPr lang="en-IN" dirty="0">
                        <a:solidFill>
                          <a:schemeClr val="bg2"/>
                        </a:solidFill>
                      </a:endParaRPr>
                    </a:p>
                  </a:txBody>
                  <a:tcPr/>
                </a:tc>
                <a:tc>
                  <a:txBody>
                    <a:bodyPr/>
                    <a:lstStyle/>
                    <a:p>
                      <a:pPr algn="ctr"/>
                      <a:r>
                        <a:rPr lang="en-US" sz="1100" b="1" dirty="0">
                          <a:solidFill>
                            <a:schemeClr val="bg2"/>
                          </a:solidFill>
                        </a:rPr>
                        <a:t>Net Sales</a:t>
                      </a:r>
                      <a:endParaRPr lang="en-IN" sz="1100" b="1" dirty="0">
                        <a:solidFill>
                          <a:schemeClr val="bg2"/>
                        </a:solidFill>
                      </a:endParaRPr>
                    </a:p>
                  </a:txBody>
                  <a:tcPr/>
                </a:tc>
                <a:extLst>
                  <a:ext uri="{0D108BD9-81ED-4DB2-BD59-A6C34878D82A}">
                    <a16:rowId xmlns:a16="http://schemas.microsoft.com/office/drawing/2014/main" val="2323895135"/>
                  </a:ext>
                </a:extLst>
              </a:tr>
              <a:tr h="425200">
                <a:tc>
                  <a:txBody>
                    <a:bodyPr/>
                    <a:lstStyle/>
                    <a:p>
                      <a:r>
                        <a:rPr lang="en-US" dirty="0">
                          <a:solidFill>
                            <a:schemeClr val="bg2"/>
                          </a:solidFill>
                        </a:rPr>
                        <a:t>Commission in values</a:t>
                      </a:r>
                      <a:endParaRPr lang="en-IN"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2"/>
                          </a:solidFill>
                        </a:rPr>
                        <a:t>Commission in values</a:t>
                      </a:r>
                      <a:endParaRPr lang="en-IN" dirty="0">
                        <a:solidFill>
                          <a:schemeClr val="bg2"/>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2"/>
                          </a:solidFill>
                        </a:rPr>
                        <a:t>Commission in values</a:t>
                      </a:r>
                      <a:endParaRPr lang="en-IN" sz="1100" b="1" dirty="0">
                        <a:solidFill>
                          <a:schemeClr val="bg2"/>
                        </a:solidFill>
                      </a:endParaRPr>
                    </a:p>
                  </a:txBody>
                  <a:tcPr/>
                </a:tc>
                <a:extLst>
                  <a:ext uri="{0D108BD9-81ED-4DB2-BD59-A6C34878D82A}">
                    <a16:rowId xmlns:a16="http://schemas.microsoft.com/office/drawing/2014/main" val="2348972381"/>
                  </a:ext>
                </a:extLst>
              </a:tr>
              <a:tr h="383205">
                <a:tc>
                  <a:txBody>
                    <a:bodyPr/>
                    <a:lstStyle/>
                    <a:p>
                      <a:r>
                        <a:rPr lang="en-US" dirty="0">
                          <a:solidFill>
                            <a:schemeClr val="bg2"/>
                          </a:solidFill>
                        </a:rPr>
                        <a:t>Age</a:t>
                      </a:r>
                      <a:endParaRPr lang="en-IN" dirty="0">
                        <a:solidFill>
                          <a:schemeClr val="bg2"/>
                        </a:solidFill>
                      </a:endParaRPr>
                    </a:p>
                  </a:txBody>
                  <a:tcPr/>
                </a:tc>
                <a:tc>
                  <a:txBody>
                    <a:bodyPr/>
                    <a:lstStyle/>
                    <a:p>
                      <a:r>
                        <a:rPr lang="en-US" dirty="0">
                          <a:solidFill>
                            <a:schemeClr val="bg2"/>
                          </a:solidFill>
                        </a:rPr>
                        <a:t>Age</a:t>
                      </a:r>
                      <a:endParaRPr lang="en-IN" dirty="0">
                        <a:solidFill>
                          <a:schemeClr val="bg2"/>
                        </a:solidFill>
                      </a:endParaRPr>
                    </a:p>
                  </a:txBody>
                  <a:tcPr/>
                </a:tc>
                <a:tc>
                  <a:txBody>
                    <a:bodyPr/>
                    <a:lstStyle/>
                    <a:p>
                      <a:pPr algn="ctr"/>
                      <a:r>
                        <a:rPr lang="en-US" sz="1100" b="1" dirty="0">
                          <a:solidFill>
                            <a:schemeClr val="bg2"/>
                          </a:solidFill>
                        </a:rPr>
                        <a:t>Age</a:t>
                      </a:r>
                      <a:endParaRPr lang="en-IN" sz="1100" b="1" dirty="0">
                        <a:solidFill>
                          <a:schemeClr val="bg2"/>
                        </a:solidFill>
                      </a:endParaRPr>
                    </a:p>
                  </a:txBody>
                  <a:tcPr/>
                </a:tc>
                <a:extLst>
                  <a:ext uri="{0D108BD9-81ED-4DB2-BD59-A6C34878D82A}">
                    <a16:rowId xmlns:a16="http://schemas.microsoft.com/office/drawing/2014/main" val="3032856184"/>
                  </a:ext>
                </a:extLst>
              </a:tr>
            </a:tbl>
          </a:graphicData>
        </a:graphic>
      </p:graphicFrame>
    </p:spTree>
    <p:extLst>
      <p:ext uri="{BB962C8B-B14F-4D97-AF65-F5344CB8AC3E}">
        <p14:creationId xmlns:p14="http://schemas.microsoft.com/office/powerpoint/2010/main" val="220805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9E93-2956-4C0A-8C41-1434F58FEF33}"/>
              </a:ext>
            </a:extLst>
          </p:cNvPr>
          <p:cNvSpPr>
            <a:spLocks noGrp="1"/>
          </p:cNvSpPr>
          <p:nvPr>
            <p:ph type="title"/>
          </p:nvPr>
        </p:nvSpPr>
        <p:spPr/>
        <p:txBody>
          <a:bodyPr/>
          <a:lstStyle/>
          <a:p>
            <a:r>
              <a:rPr lang="en-US" dirty="0"/>
              <a:t>Hyperparameter Tuning</a:t>
            </a:r>
            <a:endParaRPr lang="en-IN" dirty="0"/>
          </a:p>
        </p:txBody>
      </p:sp>
      <p:sp>
        <p:nvSpPr>
          <p:cNvPr id="3" name="Text Placeholder 2">
            <a:extLst>
              <a:ext uri="{FF2B5EF4-FFF2-40B4-BE49-F238E27FC236}">
                <a16:creationId xmlns:a16="http://schemas.microsoft.com/office/drawing/2014/main" id="{C9992390-6AF2-42AC-ABC1-BF42A8BCD1C5}"/>
              </a:ext>
            </a:extLst>
          </p:cNvPr>
          <p:cNvSpPr>
            <a:spLocks noGrp="1"/>
          </p:cNvSpPr>
          <p:nvPr>
            <p:ph type="body" idx="1"/>
          </p:nvPr>
        </p:nvSpPr>
        <p:spPr>
          <a:xfrm>
            <a:off x="613373" y="1355775"/>
            <a:ext cx="5629275" cy="3191625"/>
          </a:xfrm>
        </p:spPr>
        <p:txBody>
          <a:bodyPr/>
          <a:lstStyle/>
          <a:p>
            <a:pPr>
              <a:buFont typeface="Wingdings" panose="05000000000000000000" pitchFamily="2" charset="2"/>
              <a:buChar char="Ø"/>
            </a:pPr>
            <a:r>
              <a:rPr lang="en-US" b="1" dirty="0"/>
              <a:t>Grid Search on Logistic Regression </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b="1" dirty="0"/>
              <a:t>Grid Search on Random Forest</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b="1" dirty="0"/>
              <a:t>XGBoost</a:t>
            </a:r>
          </a:p>
          <a:p>
            <a:pPr marL="109537" indent="0">
              <a:buNone/>
            </a:pPr>
            <a:r>
              <a:rPr lang="en-US" dirty="0"/>
              <a:t>Learning rate = 0.1, scale_pos_weight= 3</a:t>
            </a:r>
          </a:p>
          <a:p>
            <a:endParaRPr lang="en-IN" dirty="0"/>
          </a:p>
        </p:txBody>
      </p:sp>
      <p:pic>
        <p:nvPicPr>
          <p:cNvPr id="5" name="Picture 4">
            <a:extLst>
              <a:ext uri="{FF2B5EF4-FFF2-40B4-BE49-F238E27FC236}">
                <a16:creationId xmlns:a16="http://schemas.microsoft.com/office/drawing/2014/main" id="{DA17C3D3-F63A-4FED-B3B3-151F2442337A}"/>
              </a:ext>
            </a:extLst>
          </p:cNvPr>
          <p:cNvPicPr>
            <a:picLocks noChangeAspect="1"/>
          </p:cNvPicPr>
          <p:nvPr/>
        </p:nvPicPr>
        <p:blipFill>
          <a:blip r:embed="rId2"/>
          <a:stretch>
            <a:fillRect/>
          </a:stretch>
        </p:blipFill>
        <p:spPr>
          <a:xfrm>
            <a:off x="374212" y="3294423"/>
            <a:ext cx="6211613" cy="595785"/>
          </a:xfrm>
          <a:prstGeom prst="rect">
            <a:avLst/>
          </a:prstGeom>
        </p:spPr>
      </p:pic>
      <p:pic>
        <p:nvPicPr>
          <p:cNvPr id="6" name="Picture 5">
            <a:extLst>
              <a:ext uri="{FF2B5EF4-FFF2-40B4-BE49-F238E27FC236}">
                <a16:creationId xmlns:a16="http://schemas.microsoft.com/office/drawing/2014/main" id="{9E0E097A-2770-4A49-AAF5-6CB8DE85A024}"/>
              </a:ext>
            </a:extLst>
          </p:cNvPr>
          <p:cNvPicPr>
            <a:picLocks noChangeAspect="1"/>
          </p:cNvPicPr>
          <p:nvPr/>
        </p:nvPicPr>
        <p:blipFill>
          <a:blip r:embed="rId3"/>
          <a:stretch>
            <a:fillRect/>
          </a:stretch>
        </p:blipFill>
        <p:spPr>
          <a:xfrm>
            <a:off x="374212" y="1623278"/>
            <a:ext cx="6107599" cy="1205744"/>
          </a:xfrm>
          <a:prstGeom prst="rect">
            <a:avLst/>
          </a:prstGeom>
        </p:spPr>
      </p:pic>
    </p:spTree>
    <p:extLst>
      <p:ext uri="{BB962C8B-B14F-4D97-AF65-F5344CB8AC3E}">
        <p14:creationId xmlns:p14="http://schemas.microsoft.com/office/powerpoint/2010/main" val="2374509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624664" y="401175"/>
            <a:ext cx="5629275" cy="954600"/>
          </a:xfrm>
        </p:spPr>
        <p:txBody>
          <a:bodyPr/>
          <a:lstStyle/>
          <a:p>
            <a:r>
              <a:rPr lang="en-IN"/>
              <a:t>Evaluation &amp; Results</a:t>
            </a:r>
          </a:p>
        </p:txBody>
      </p:sp>
      <p:sp>
        <p:nvSpPr>
          <p:cNvPr id="177" name="Google Shape;177;p21"/>
          <p:cNvSpPr txBox="1">
            <a:spLocks noGrp="1"/>
          </p:cNvSpPr>
          <p:nvPr>
            <p:ph type="body" idx="1"/>
          </p:nvPr>
        </p:nvSpPr>
        <p:spPr/>
        <p:txBody>
          <a:bodyPr/>
          <a:lstStyle/>
          <a:p>
            <a:endParaRPr lang="en-US" dirty="0"/>
          </a:p>
          <a:p>
            <a:endParaRPr lang="en-US" dirty="0"/>
          </a:p>
        </p:txBody>
      </p:sp>
      <p:graphicFrame>
        <p:nvGraphicFramePr>
          <p:cNvPr id="2" name="Table 1">
            <a:extLst>
              <a:ext uri="{FF2B5EF4-FFF2-40B4-BE49-F238E27FC236}">
                <a16:creationId xmlns:a16="http://schemas.microsoft.com/office/drawing/2014/main" id="{3CA4A92F-935E-4C56-8A7B-C53B327809D5}"/>
              </a:ext>
            </a:extLst>
          </p:cNvPr>
          <p:cNvGraphicFramePr>
            <a:graphicFrameLocks noGrp="1"/>
          </p:cNvGraphicFramePr>
          <p:nvPr>
            <p:extLst>
              <p:ext uri="{D42A27DB-BD31-4B8C-83A1-F6EECF244321}">
                <p14:modId xmlns:p14="http://schemas.microsoft.com/office/powerpoint/2010/main" val="3454823010"/>
              </p:ext>
            </p:extLst>
          </p:nvPr>
        </p:nvGraphicFramePr>
        <p:xfrm>
          <a:off x="417689" y="1927312"/>
          <a:ext cx="5994401" cy="1998601"/>
        </p:xfrm>
        <a:graphic>
          <a:graphicData uri="http://schemas.openxmlformats.org/drawingml/2006/table">
            <a:tbl>
              <a:tblPr/>
              <a:tblGrid>
                <a:gridCol w="1001140">
                  <a:extLst>
                    <a:ext uri="{9D8B030D-6E8A-4147-A177-3AD203B41FA5}">
                      <a16:colId xmlns:a16="http://schemas.microsoft.com/office/drawing/2014/main" val="179021337"/>
                    </a:ext>
                  </a:extLst>
                </a:gridCol>
                <a:gridCol w="895669">
                  <a:extLst>
                    <a:ext uri="{9D8B030D-6E8A-4147-A177-3AD203B41FA5}">
                      <a16:colId xmlns:a16="http://schemas.microsoft.com/office/drawing/2014/main" val="4099285226"/>
                    </a:ext>
                  </a:extLst>
                </a:gridCol>
                <a:gridCol w="895669">
                  <a:extLst>
                    <a:ext uri="{9D8B030D-6E8A-4147-A177-3AD203B41FA5}">
                      <a16:colId xmlns:a16="http://schemas.microsoft.com/office/drawing/2014/main" val="4180855643"/>
                    </a:ext>
                  </a:extLst>
                </a:gridCol>
                <a:gridCol w="991540">
                  <a:extLst>
                    <a:ext uri="{9D8B030D-6E8A-4147-A177-3AD203B41FA5}">
                      <a16:colId xmlns:a16="http://schemas.microsoft.com/office/drawing/2014/main" val="3415192791"/>
                    </a:ext>
                  </a:extLst>
                </a:gridCol>
                <a:gridCol w="783471">
                  <a:extLst>
                    <a:ext uri="{9D8B030D-6E8A-4147-A177-3AD203B41FA5}">
                      <a16:colId xmlns:a16="http://schemas.microsoft.com/office/drawing/2014/main" val="1001199651"/>
                    </a:ext>
                  </a:extLst>
                </a:gridCol>
                <a:gridCol w="670555">
                  <a:extLst>
                    <a:ext uri="{9D8B030D-6E8A-4147-A177-3AD203B41FA5}">
                      <a16:colId xmlns:a16="http://schemas.microsoft.com/office/drawing/2014/main" val="2603460103"/>
                    </a:ext>
                  </a:extLst>
                </a:gridCol>
                <a:gridCol w="756357">
                  <a:extLst>
                    <a:ext uri="{9D8B030D-6E8A-4147-A177-3AD203B41FA5}">
                      <a16:colId xmlns:a16="http://schemas.microsoft.com/office/drawing/2014/main" val="3686607705"/>
                    </a:ext>
                  </a:extLst>
                </a:gridCol>
              </a:tblGrid>
              <a:tr h="487465">
                <a:tc rowSpan="2">
                  <a:txBody>
                    <a:bodyPr/>
                    <a:lstStyle/>
                    <a:p>
                      <a:pPr algn="ctr" fontAlgn="b"/>
                      <a:r>
                        <a:rPr lang="en-IN" sz="1400" b="1" i="0" u="none" strike="noStrike" dirty="0">
                          <a:solidFill>
                            <a:srgbClr val="000000"/>
                          </a:solidFill>
                          <a:effectLst/>
                          <a:latin typeface="Calibri" panose="020F0502020204030204" pitchFamily="34" charset="0"/>
                        </a:rPr>
                        <a:t>Evaluation Metric</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400" b="1" i="0" u="none" strike="noStrike" dirty="0">
                          <a:solidFill>
                            <a:srgbClr val="000000"/>
                          </a:solidFill>
                          <a:effectLst/>
                          <a:latin typeface="Calibri" panose="020F0502020204030204" pitchFamily="34" charset="0"/>
                        </a:rPr>
                        <a:t>Logistic Regression</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IN" sz="800" b="1"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Calibri" panose="020F0502020204030204" pitchFamily="34" charset="0"/>
                        </a:rPr>
                        <a:t>Decision Tree</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400" b="1" i="0" u="none" strike="noStrike" dirty="0">
                          <a:solidFill>
                            <a:srgbClr val="000000"/>
                          </a:solidFill>
                          <a:effectLst/>
                          <a:latin typeface="Calibri" panose="020F0502020204030204" pitchFamily="34" charset="0"/>
                        </a:rPr>
                        <a:t>Random Forest</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IN" sz="800" b="1"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Calibri" panose="020F0502020204030204" pitchFamily="34" charset="0"/>
                        </a:rPr>
                        <a:t>XGBoost</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6371406"/>
                  </a:ext>
                </a:extLst>
              </a:tr>
              <a:tr h="391330">
                <a:tc vMerge="1">
                  <a:txBody>
                    <a:bodyPr/>
                    <a:lstStyle/>
                    <a:p>
                      <a:pPr algn="ctr" fontAlgn="b"/>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Without SMOTE</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With SMOTE</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With SMOTE</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Without SMOTE</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With SMOTE</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With SMOTE</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9171768"/>
                  </a:ext>
                </a:extLst>
              </a:tr>
              <a:tr h="269318">
                <a:tc>
                  <a:txBody>
                    <a:bodyPr/>
                    <a:lstStyle/>
                    <a:p>
                      <a:pPr algn="ctr" fontAlgn="b"/>
                      <a:r>
                        <a:rPr lang="en-IN" sz="1400" b="0" i="0" u="none" strike="noStrike" dirty="0">
                          <a:solidFill>
                            <a:srgbClr val="000000"/>
                          </a:solidFill>
                          <a:effectLst/>
                          <a:latin typeface="Calibri" panose="020F0502020204030204" pitchFamily="34" charset="0"/>
                        </a:rPr>
                        <a:t>Precision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79%</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96%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83%</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66%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101798"/>
                  </a:ext>
                </a:extLst>
              </a:tr>
              <a:tr h="269318">
                <a:tc>
                  <a:txBody>
                    <a:bodyPr/>
                    <a:lstStyle/>
                    <a:p>
                      <a:pPr algn="ctr" fontAlgn="b"/>
                      <a:r>
                        <a:rPr lang="en-IN" sz="1400" b="0" i="0" u="none" strike="noStrike">
                          <a:solidFill>
                            <a:srgbClr val="000000"/>
                          </a:solidFill>
                          <a:effectLst/>
                          <a:latin typeface="Calibri" panose="020F0502020204030204" pitchFamily="34" charset="0"/>
                        </a:rPr>
                        <a:t>Recall</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IN" sz="1400" b="0" i="0" u="none" strike="noStrike" dirty="0">
                          <a:solidFill>
                            <a:srgbClr val="000000"/>
                          </a:solidFill>
                          <a:effectLst/>
                          <a:latin typeface="Calibri" panose="020F0502020204030204" pitchFamily="34" charset="0"/>
                        </a:rPr>
                        <a:t>  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66%</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96%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74%</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80%</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96%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9384502"/>
                  </a:ext>
                </a:extLst>
              </a:tr>
              <a:tr h="269318">
                <a:tc>
                  <a:txBody>
                    <a:bodyPr/>
                    <a:lstStyle/>
                    <a:p>
                      <a:pPr algn="ctr" fontAlgn="b"/>
                      <a:r>
                        <a:rPr lang="en-IN" sz="1400" b="0" i="0" u="none" strike="noStrike">
                          <a:solidFill>
                            <a:srgbClr val="000000"/>
                          </a:solidFill>
                          <a:effectLst/>
                          <a:latin typeface="Calibri" panose="020F0502020204030204" pitchFamily="34" charset="0"/>
                        </a:rPr>
                        <a:t>F1-Score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IN" sz="1400" b="0" i="0" u="none" strike="noStrike" dirty="0">
                          <a:solidFill>
                            <a:srgbClr val="000000"/>
                          </a:solidFill>
                          <a:effectLst/>
                          <a:latin typeface="Calibri" panose="020F0502020204030204" pitchFamily="34" charset="0"/>
                        </a:rPr>
                        <a:t> 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72%</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96%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52%</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82%</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7</a:t>
                      </a:r>
                      <a:r>
                        <a:rPr lang="en-IN" sz="1400" b="0" i="0" u="none" strike="noStrike" dirty="0">
                          <a:solidFill>
                            <a:srgbClr val="000000"/>
                          </a:solidFill>
                          <a:effectLst/>
                          <a:latin typeface="Calibri" panose="020F0502020204030204" pitchFamily="34" charset="0"/>
                        </a:rPr>
                        <a:t>8%</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8008647"/>
                  </a:ext>
                </a:extLst>
              </a:tr>
              <a:tr h="269318">
                <a:tc>
                  <a:txBody>
                    <a:bodyPr/>
                    <a:lstStyle/>
                    <a:p>
                      <a:pPr algn="ctr" fontAlgn="b"/>
                      <a:r>
                        <a:rPr lang="en-IN" sz="1400" b="0" i="0" u="none" strike="noStrike">
                          <a:solidFill>
                            <a:srgbClr val="000000"/>
                          </a:solidFill>
                          <a:effectLst/>
                          <a:latin typeface="Calibri" panose="020F0502020204030204" pitchFamily="34" charset="0"/>
                        </a:rPr>
                        <a:t>Accuracy</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IN" sz="1400" b="0" i="0" u="none" strike="noStrike" dirty="0">
                          <a:solidFill>
                            <a:srgbClr val="000000"/>
                          </a:solidFill>
                          <a:effectLst/>
                          <a:latin typeface="Calibri" panose="020F0502020204030204" pitchFamily="34" charset="0"/>
                        </a:rPr>
                        <a:t> 98%</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74%</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96%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90%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80%</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73%</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913644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p:txBody>
          <a:bodyPr/>
          <a:lstStyle/>
          <a:p>
            <a:r>
              <a:rPr lang="en-IN"/>
              <a:t>Problem Statement</a:t>
            </a:r>
          </a:p>
        </p:txBody>
      </p:sp>
      <p:sp>
        <p:nvSpPr>
          <p:cNvPr id="135" name="Google Shape;135;p14"/>
          <p:cNvSpPr txBox="1">
            <a:spLocks noGrp="1"/>
          </p:cNvSpPr>
          <p:nvPr>
            <p:ph type="body" idx="1"/>
          </p:nvPr>
        </p:nvSpPr>
        <p:spPr>
          <a:xfrm>
            <a:off x="614363" y="1355776"/>
            <a:ext cx="5629275" cy="3386550"/>
          </a:xfrm>
        </p:spPr>
        <p:txBody>
          <a:bodyPr/>
          <a:lstStyle/>
          <a:p>
            <a:pPr lvl="0" algn="just"/>
            <a:r>
              <a:rPr lang="en-US" dirty="0"/>
              <a:t>SafeTravel Inc. is one of the world's largest insurance companies specializing in travel insurance. During travel, there are a lot of risk factors - loss of baggage, airline cancellations, health issues etc. The potential customers are travellers who want to insure themselves against travel-related risks. They have different product offerings like 1-way travel insurance, 2-way insurance, insurance against cancellations and so on. They receive thousands of claims spread across different products.</a:t>
            </a:r>
          </a:p>
          <a:p>
            <a:pPr lvl="0" algn="just"/>
            <a:endParaRPr lang="en-US" dirty="0"/>
          </a:p>
          <a:p>
            <a:pPr lvl="0" algn="just"/>
            <a:r>
              <a:rPr lang="en-US" dirty="0"/>
              <a:t>As a team of data scientists consulting for SafeTravel Inc, we are responsible for analyzing the available data and predict if the insurance claim is genuine or not. It will help the company to predict whether to sanction the claim or not.</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p:txBody>
          <a:bodyPr/>
          <a:lstStyle/>
          <a:p>
            <a:r>
              <a:rPr lang="en-IN" dirty="0"/>
              <a:t>Final Results</a:t>
            </a:r>
          </a:p>
        </p:txBody>
      </p:sp>
      <p:sp>
        <p:nvSpPr>
          <p:cNvPr id="6" name="Text Placeholder 5">
            <a:extLst>
              <a:ext uri="{FF2B5EF4-FFF2-40B4-BE49-F238E27FC236}">
                <a16:creationId xmlns:a16="http://schemas.microsoft.com/office/drawing/2014/main" id="{A9AC9E77-521C-46E4-A3EA-C8967FE34793}"/>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True Positives : 9486</a:t>
            </a:r>
          </a:p>
          <a:p>
            <a:r>
              <a:rPr lang="en-US" dirty="0"/>
              <a:t>True Negatives : 5099</a:t>
            </a:r>
          </a:p>
          <a:p>
            <a:r>
              <a:rPr lang="en-US" dirty="0"/>
              <a:t>False Positives : 4944</a:t>
            </a:r>
          </a:p>
          <a:p>
            <a:r>
              <a:rPr lang="en-US" dirty="0"/>
              <a:t>False Negatives : 396</a:t>
            </a:r>
          </a:p>
          <a:p>
            <a:r>
              <a:rPr lang="en-US" sz="1800" b="1" dirty="0"/>
              <a:t>Recall Score on Test dataset : 90%</a:t>
            </a:r>
            <a:endParaRPr lang="en-IN" sz="1800" b="1"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2" name="Table 1">
            <a:extLst>
              <a:ext uri="{FF2B5EF4-FFF2-40B4-BE49-F238E27FC236}">
                <a16:creationId xmlns:a16="http://schemas.microsoft.com/office/drawing/2014/main" id="{3ABB32C7-106C-4FEC-8374-807F71F3E4BD}"/>
              </a:ext>
            </a:extLst>
          </p:cNvPr>
          <p:cNvGraphicFramePr>
            <a:graphicFrameLocks noGrp="1"/>
          </p:cNvGraphicFramePr>
          <p:nvPr>
            <p:extLst>
              <p:ext uri="{D42A27DB-BD31-4B8C-83A1-F6EECF244321}">
                <p14:modId xmlns:p14="http://schemas.microsoft.com/office/powerpoint/2010/main" val="839887336"/>
              </p:ext>
            </p:extLst>
          </p:nvPr>
        </p:nvGraphicFramePr>
        <p:xfrm>
          <a:off x="1068439" y="1896555"/>
          <a:ext cx="4719145" cy="1350389"/>
        </p:xfrm>
        <a:graphic>
          <a:graphicData uri="http://schemas.openxmlformats.org/drawingml/2006/table">
            <a:tbl>
              <a:tblPr firstRow="1" bandRow="1">
                <a:tableStyleId>{5C22544A-7EE6-4342-B048-85BDC9FD1C3A}</a:tableStyleId>
              </a:tblPr>
              <a:tblGrid>
                <a:gridCol w="943829">
                  <a:extLst>
                    <a:ext uri="{9D8B030D-6E8A-4147-A177-3AD203B41FA5}">
                      <a16:colId xmlns:a16="http://schemas.microsoft.com/office/drawing/2014/main" val="4175253540"/>
                    </a:ext>
                  </a:extLst>
                </a:gridCol>
                <a:gridCol w="928179">
                  <a:extLst>
                    <a:ext uri="{9D8B030D-6E8A-4147-A177-3AD203B41FA5}">
                      <a16:colId xmlns:a16="http://schemas.microsoft.com/office/drawing/2014/main" val="437386496"/>
                    </a:ext>
                  </a:extLst>
                </a:gridCol>
                <a:gridCol w="959479">
                  <a:extLst>
                    <a:ext uri="{9D8B030D-6E8A-4147-A177-3AD203B41FA5}">
                      <a16:colId xmlns:a16="http://schemas.microsoft.com/office/drawing/2014/main" val="548438161"/>
                    </a:ext>
                  </a:extLst>
                </a:gridCol>
                <a:gridCol w="943829">
                  <a:extLst>
                    <a:ext uri="{9D8B030D-6E8A-4147-A177-3AD203B41FA5}">
                      <a16:colId xmlns:a16="http://schemas.microsoft.com/office/drawing/2014/main" val="3201690095"/>
                    </a:ext>
                  </a:extLst>
                </a:gridCol>
                <a:gridCol w="943829">
                  <a:extLst>
                    <a:ext uri="{9D8B030D-6E8A-4147-A177-3AD203B41FA5}">
                      <a16:colId xmlns:a16="http://schemas.microsoft.com/office/drawing/2014/main" val="173512222"/>
                    </a:ext>
                  </a:extLst>
                </a:gridCol>
              </a:tblGrid>
              <a:tr h="652319">
                <a:tc>
                  <a:txBody>
                    <a:bodyPr/>
                    <a:lstStyle/>
                    <a:p>
                      <a:pPr algn="ctr" fontAlgn="b"/>
                      <a:r>
                        <a:rPr lang="en-IN" sz="1400" b="1" i="0" u="none" strike="noStrike" dirty="0">
                          <a:solidFill>
                            <a:schemeClr val="tx1"/>
                          </a:solidFill>
                          <a:effectLst/>
                          <a:latin typeface="Calibri" panose="020F0502020204030204" pitchFamily="34" charset="0"/>
                        </a:rPr>
                        <a:t>Evaluation Metric</a:t>
                      </a:r>
                    </a:p>
                  </a:txBody>
                  <a:tcPr marL="7144" marR="7144" marT="7144" marB="0" anchor="ctr"/>
                </a:tc>
                <a:tc>
                  <a:txBody>
                    <a:bodyPr/>
                    <a:lstStyle/>
                    <a:p>
                      <a:pPr algn="ctr" fontAlgn="b"/>
                      <a:r>
                        <a:rPr lang="en-IN" sz="1400" b="1" i="0" u="none" strike="noStrike" dirty="0">
                          <a:solidFill>
                            <a:schemeClr val="tx1"/>
                          </a:solidFill>
                          <a:effectLst/>
                          <a:latin typeface="Calibri" panose="020F0502020204030204" pitchFamily="34" charset="0"/>
                        </a:rPr>
                        <a:t>Logistic Regression</a:t>
                      </a:r>
                    </a:p>
                  </a:txBody>
                  <a:tcPr marL="7144" marR="7144" marT="7144" marB="0" anchor="ctr"/>
                </a:tc>
                <a:tc>
                  <a:txBody>
                    <a:bodyPr/>
                    <a:lstStyle/>
                    <a:p>
                      <a:pPr algn="ctr" fontAlgn="b"/>
                      <a:r>
                        <a:rPr lang="en-IN" sz="1400" b="1" i="0" u="none" strike="noStrike" dirty="0">
                          <a:solidFill>
                            <a:schemeClr val="tx1"/>
                          </a:solidFill>
                          <a:effectLst/>
                          <a:latin typeface="Calibri" panose="020F0502020204030204" pitchFamily="34" charset="0"/>
                        </a:rPr>
                        <a:t>Decision Tree</a:t>
                      </a:r>
                    </a:p>
                  </a:txBody>
                  <a:tcPr marL="7144" marR="7144" marT="7144" marB="0" anchor="ctr"/>
                </a:tc>
                <a:tc>
                  <a:txBody>
                    <a:bodyPr/>
                    <a:lstStyle/>
                    <a:p>
                      <a:pPr algn="ctr" fontAlgn="b"/>
                      <a:r>
                        <a:rPr lang="en-IN" sz="1400" b="1" i="0" u="none" strike="noStrike" dirty="0">
                          <a:solidFill>
                            <a:schemeClr val="tx1"/>
                          </a:solidFill>
                          <a:effectLst/>
                          <a:latin typeface="Calibri" panose="020F0502020204030204" pitchFamily="34" charset="0"/>
                        </a:rPr>
                        <a:t>Random Forest</a:t>
                      </a:r>
                    </a:p>
                  </a:txBody>
                  <a:tcPr marL="7144" marR="7144" marT="7144" marB="0" anchor="ctr"/>
                </a:tc>
                <a:tc>
                  <a:txBody>
                    <a:bodyPr/>
                    <a:lstStyle/>
                    <a:p>
                      <a:pPr algn="ctr" fontAlgn="b"/>
                      <a:r>
                        <a:rPr lang="en-IN" sz="1400" b="1" i="0" u="none" strike="noStrike" dirty="0">
                          <a:solidFill>
                            <a:schemeClr val="tx1"/>
                          </a:solidFill>
                          <a:effectLst/>
                          <a:latin typeface="Calibri" panose="020F0502020204030204" pitchFamily="34" charset="0"/>
                        </a:rPr>
                        <a:t>XGBoost</a:t>
                      </a:r>
                    </a:p>
                  </a:txBody>
                  <a:tcPr marL="7144" marR="7144" marT="7144" marB="0" anchor="ctr"/>
                </a:tc>
                <a:extLst>
                  <a:ext uri="{0D108BD9-81ED-4DB2-BD59-A6C34878D82A}">
                    <a16:rowId xmlns:a16="http://schemas.microsoft.com/office/drawing/2014/main" val="4083910231"/>
                  </a:ext>
                </a:extLst>
              </a:tr>
              <a:tr h="698070">
                <a:tc>
                  <a:txBody>
                    <a:bodyPr/>
                    <a:lstStyle/>
                    <a:p>
                      <a:pPr algn="ctr" fontAlgn="b"/>
                      <a:r>
                        <a:rPr lang="en-IN" sz="1400" b="1" i="0" u="none" strike="noStrike" dirty="0">
                          <a:solidFill>
                            <a:srgbClr val="000000"/>
                          </a:solidFill>
                          <a:effectLst/>
                          <a:latin typeface="Calibri" panose="020F0502020204030204" pitchFamily="34" charset="0"/>
                        </a:rPr>
                        <a:t>Recall</a:t>
                      </a:r>
                    </a:p>
                  </a:txBody>
                  <a:tcPr marL="7144" marR="7144" marT="7144" marB="0" anchor="ctr"/>
                </a:tc>
                <a:tc>
                  <a:txBody>
                    <a:bodyPr/>
                    <a:lstStyle/>
                    <a:p>
                      <a:pPr algn="ctr" fontAlgn="b"/>
                      <a:r>
                        <a:rPr lang="en-US" sz="1400" b="1" i="0" u="none" strike="noStrike" dirty="0">
                          <a:solidFill>
                            <a:srgbClr val="000000"/>
                          </a:solidFill>
                          <a:effectLst/>
                          <a:latin typeface="Calibri" panose="020F0502020204030204" pitchFamily="34" charset="0"/>
                        </a:rPr>
                        <a:t>66%</a:t>
                      </a:r>
                      <a:endParaRPr lang="en-IN" sz="1400" b="1"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b"/>
                      <a:r>
                        <a:rPr lang="en-IN" sz="1400" b="1" i="0" u="none" strike="noStrike" dirty="0">
                          <a:solidFill>
                            <a:srgbClr val="000000"/>
                          </a:solidFill>
                          <a:effectLst/>
                          <a:latin typeface="Calibri" panose="020F0502020204030204" pitchFamily="34" charset="0"/>
                        </a:rPr>
                        <a:t> 96%</a:t>
                      </a:r>
                    </a:p>
                  </a:txBody>
                  <a:tcPr marL="7144" marR="7144" marT="7144" marB="0" anchor="ctr"/>
                </a:tc>
                <a:tc>
                  <a:txBody>
                    <a:bodyPr/>
                    <a:lstStyle/>
                    <a:p>
                      <a:pPr algn="ctr" fontAlgn="b"/>
                      <a:r>
                        <a:rPr lang="en-US" sz="1400" b="1" i="0" u="none" strike="noStrike" dirty="0">
                          <a:solidFill>
                            <a:srgbClr val="000000"/>
                          </a:solidFill>
                          <a:effectLst/>
                          <a:latin typeface="Calibri" panose="020F0502020204030204" pitchFamily="34" charset="0"/>
                        </a:rPr>
                        <a:t>80%</a:t>
                      </a:r>
                      <a:endParaRPr lang="en-IN" sz="1400" b="1"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b"/>
                      <a:r>
                        <a:rPr lang="en-IN" sz="1400" b="1" i="0" u="none" strike="noStrike" dirty="0">
                          <a:solidFill>
                            <a:srgbClr val="000000"/>
                          </a:solidFill>
                          <a:effectLst/>
                          <a:latin typeface="Calibri" panose="020F0502020204030204" pitchFamily="34" charset="0"/>
                        </a:rPr>
                        <a:t>96%</a:t>
                      </a:r>
                    </a:p>
                  </a:txBody>
                  <a:tcPr marL="7144" marR="7144" marT="7144" marB="0" anchor="ctr"/>
                </a:tc>
                <a:extLst>
                  <a:ext uri="{0D108BD9-81ED-4DB2-BD59-A6C34878D82A}">
                    <a16:rowId xmlns:a16="http://schemas.microsoft.com/office/drawing/2014/main" val="88502305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p:txBody>
          <a:bodyPr/>
          <a:lstStyle/>
          <a:p>
            <a:r>
              <a:rPr lang="en-IN"/>
              <a:t>Insights</a:t>
            </a:r>
            <a:endParaRPr lang="en-IN" dirty="0"/>
          </a:p>
        </p:txBody>
      </p:sp>
      <p:sp>
        <p:nvSpPr>
          <p:cNvPr id="189" name="Google Shape;189;p23"/>
          <p:cNvSpPr txBox="1">
            <a:spLocks noGrp="1"/>
          </p:cNvSpPr>
          <p:nvPr>
            <p:ph type="body" idx="1"/>
          </p:nvPr>
        </p:nvSpPr>
        <p:spPr/>
        <p:txBody>
          <a:bodyPr/>
          <a:lstStyle/>
          <a:p>
            <a:r>
              <a:rPr lang="en-US" sz="1400" dirty="0"/>
              <a:t>Provide more data on Claims to reduce data imbalance.</a:t>
            </a:r>
          </a:p>
          <a:p>
            <a:r>
              <a:rPr lang="en-US" sz="1400" dirty="0"/>
              <a:t>More data required on granular level for Offline channels, uncommon Destinations.</a:t>
            </a:r>
          </a:p>
          <a:p>
            <a:r>
              <a:rPr lang="en-US" sz="1400" dirty="0"/>
              <a:t>The correct value for Gender should be provided.</a:t>
            </a:r>
          </a:p>
          <a:p>
            <a:r>
              <a:rPr lang="en-US" sz="1400" dirty="0"/>
              <a:t>Year of policy purchase , expiration, sum insured, premium amount should be provided. </a:t>
            </a:r>
          </a:p>
          <a:p>
            <a:r>
              <a:rPr lang="en-US" sz="1400" dirty="0"/>
              <a:t>Overall if the dataset is better the predications and the precision score can be improved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5" name="Picture 4">
            <a:extLst>
              <a:ext uri="{FF2B5EF4-FFF2-40B4-BE49-F238E27FC236}">
                <a16:creationId xmlns:a16="http://schemas.microsoft.com/office/drawing/2014/main" id="{6E88CD49-D531-4A44-BE1D-E1F2CF0811A1}"/>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FilmGrain/>
                    </a14:imgEffect>
                  </a14:imgLayer>
                </a14:imgProps>
              </a:ext>
            </a:extLst>
          </a:blip>
          <a:srcRect r="29340" b="-1937"/>
          <a:stretch/>
        </p:blipFill>
        <p:spPr>
          <a:xfrm>
            <a:off x="275244" y="348975"/>
            <a:ext cx="6253655" cy="1805131"/>
          </a:xfrm>
          <a:prstGeom prst="rect">
            <a:avLst/>
          </a:prstGeom>
        </p:spPr>
      </p:pic>
      <p:sp>
        <p:nvSpPr>
          <p:cNvPr id="128" name="Google Shape;128;p13"/>
          <p:cNvSpPr txBox="1">
            <a:spLocks noGrp="1"/>
          </p:cNvSpPr>
          <p:nvPr>
            <p:ph type="ctrTitle" idx="4294967295"/>
          </p:nvPr>
        </p:nvSpPr>
        <p:spPr>
          <a:xfrm>
            <a:off x="893380" y="2300063"/>
            <a:ext cx="4710808" cy="1504682"/>
          </a:xfrm>
          <a:prstGeom prst="rect">
            <a:avLst/>
          </a:prstGeom>
        </p:spPr>
        <p:txBody>
          <a:bodyPr spcFirstLastPara="1" wrap="square" lIns="68569" tIns="68569" rIns="68569" bIns="68569" anchor="t" anchorCtr="0">
            <a:noAutofit/>
          </a:bodyPr>
          <a:lstStyle/>
          <a:p>
            <a:pPr algn="ctr"/>
            <a:r>
              <a:rPr lang="en-IN" sz="4000" dirty="0">
                <a:solidFill>
                  <a:srgbClr val="008000"/>
                </a:solidFill>
                <a:latin typeface="Sylfaen" panose="010A0502050306030303" pitchFamily="18" charset="0"/>
              </a:rPr>
              <a:t>Thank You</a:t>
            </a:r>
            <a:endParaRPr sz="4000" dirty="0">
              <a:solidFill>
                <a:srgbClr val="008000"/>
              </a:solidFill>
              <a:latin typeface="Sylfaen" panose="010A0502050306030303" pitchFamily="18" charset="0"/>
            </a:endParaRPr>
          </a:p>
        </p:txBody>
      </p:sp>
    </p:spTree>
    <p:extLst>
      <p:ext uri="{BB962C8B-B14F-4D97-AF65-F5344CB8AC3E}">
        <p14:creationId xmlns:p14="http://schemas.microsoft.com/office/powerpoint/2010/main" val="106225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p:txBody>
          <a:bodyPr/>
          <a:lstStyle/>
          <a:p>
            <a:r>
              <a:rPr lang="en-IN" dirty="0"/>
              <a:t>Why solve this problem?</a:t>
            </a:r>
          </a:p>
        </p:txBody>
      </p:sp>
      <p:sp>
        <p:nvSpPr>
          <p:cNvPr id="141" name="Google Shape;141;p15"/>
          <p:cNvSpPr txBox="1">
            <a:spLocks noGrp="1"/>
          </p:cNvSpPr>
          <p:nvPr>
            <p:ph type="body" idx="1"/>
          </p:nvPr>
        </p:nvSpPr>
        <p:spPr>
          <a:xfrm>
            <a:off x="624873" y="1550700"/>
            <a:ext cx="5629275" cy="3191625"/>
          </a:xfrm>
        </p:spPr>
        <p:txBody>
          <a:bodyPr/>
          <a:lstStyle/>
          <a:p>
            <a:pPr marL="109537" indent="0">
              <a:buNone/>
            </a:pPr>
            <a:r>
              <a:rPr lang="en-US" sz="1400" b="1" dirty="0"/>
              <a:t>Business Impact</a:t>
            </a:r>
          </a:p>
          <a:p>
            <a:pPr marL="109537" indent="0">
              <a:buNone/>
            </a:pPr>
            <a:r>
              <a:rPr lang="en-US" sz="1400" dirty="0"/>
              <a:t>        - Risk Management</a:t>
            </a:r>
          </a:p>
          <a:p>
            <a:pPr marL="109537" indent="0">
              <a:buNone/>
            </a:pPr>
            <a:r>
              <a:rPr lang="en-US" sz="1400" dirty="0"/>
              <a:t>        - Cost Reduction</a:t>
            </a:r>
          </a:p>
          <a:p>
            <a:pPr marL="109537" indent="0">
              <a:buNone/>
            </a:pPr>
            <a:r>
              <a:rPr lang="en-US" sz="1400" dirty="0"/>
              <a:t>        - Business Efficiency</a:t>
            </a:r>
          </a:p>
          <a:p>
            <a:pPr marL="109537" indent="0">
              <a:buNone/>
            </a:pPr>
            <a:r>
              <a:rPr lang="en-US" sz="1400" dirty="0"/>
              <a:t>        - Faster Claim Settlement</a:t>
            </a:r>
          </a:p>
          <a:p>
            <a:pPr marL="109537" indent="0">
              <a:buNone/>
            </a:pPr>
            <a:r>
              <a:rPr lang="en-US" sz="1400" b="1" dirty="0"/>
              <a:t>Assumptions</a:t>
            </a:r>
          </a:p>
          <a:p>
            <a:pPr marL="109537" indent="0">
              <a:buNone/>
            </a:pPr>
            <a:r>
              <a:rPr lang="en-US" sz="1400" dirty="0"/>
              <a:t>        - Given data represents the complete picture</a:t>
            </a:r>
          </a:p>
          <a:p>
            <a:pPr marL="109537" indent="0">
              <a:buNone/>
            </a:pPr>
            <a:r>
              <a:rPr lang="en-US" sz="1400" dirty="0"/>
              <a:t>        - Current trends will continue in future</a:t>
            </a:r>
          </a:p>
          <a:p>
            <a:pPr marL="109537" lvl="0" indent="0">
              <a:buNone/>
            </a:pPr>
            <a:r>
              <a:rPr lang="en-US" sz="1400" b="1" dirty="0"/>
              <a:t>Stakeholders</a:t>
            </a:r>
          </a:p>
          <a:p>
            <a:pPr marL="109537" indent="0">
              <a:buNone/>
            </a:pPr>
            <a:r>
              <a:rPr lang="en-US" sz="1400" dirty="0"/>
              <a:t>        - CEO</a:t>
            </a:r>
          </a:p>
          <a:p>
            <a:pPr marL="109537" indent="0">
              <a:buNone/>
            </a:pPr>
            <a:r>
              <a:rPr lang="en-US" sz="1400" dirty="0"/>
              <a:t>        - CFO</a:t>
            </a:r>
          </a:p>
          <a:p>
            <a:pPr marL="109537" indent="0">
              <a:buNone/>
            </a:pPr>
            <a:r>
              <a:rPr lang="en-US" sz="1400" dirty="0"/>
              <a:t>        - Pricing Team</a:t>
            </a:r>
          </a:p>
          <a:p>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p:txBody>
          <a:bodyPr/>
          <a:lstStyle/>
          <a:p>
            <a:r>
              <a:rPr lang="en-IN" dirty="0"/>
              <a:t>Data</a:t>
            </a:r>
          </a:p>
        </p:txBody>
      </p:sp>
      <p:sp>
        <p:nvSpPr>
          <p:cNvPr id="147" name="Google Shape;147;p16"/>
          <p:cNvSpPr txBox="1">
            <a:spLocks noGrp="1"/>
          </p:cNvSpPr>
          <p:nvPr>
            <p:ph type="body" idx="1"/>
          </p:nvPr>
        </p:nvSpPr>
        <p:spPr>
          <a:xfrm>
            <a:off x="613374" y="1219141"/>
            <a:ext cx="5629275" cy="2888025"/>
          </a:xfrm>
        </p:spPr>
        <p:txBody>
          <a:bodyPr/>
          <a:lstStyle/>
          <a:p>
            <a:pPr algn="just"/>
            <a:r>
              <a:rPr lang="en-US" sz="1100" dirty="0"/>
              <a:t>Dataset Information : A zipped file containing train, test and sample submission files are given. The training dataset consists of data corresponding to 50553 customers and the test dataset consists of 12661 customers. Following are the features and the target variable of the dataset :-</a:t>
            </a:r>
          </a:p>
          <a:p>
            <a:endParaRPr lang="en-US" sz="1100" dirty="0"/>
          </a:p>
          <a:p>
            <a:endParaRPr lang="en-US" sz="1100" dirty="0"/>
          </a:p>
        </p:txBody>
      </p:sp>
      <p:graphicFrame>
        <p:nvGraphicFramePr>
          <p:cNvPr id="4" name="Table 3">
            <a:extLst>
              <a:ext uri="{FF2B5EF4-FFF2-40B4-BE49-F238E27FC236}">
                <a16:creationId xmlns:a16="http://schemas.microsoft.com/office/drawing/2014/main" id="{BA5BD828-8020-4359-B8FF-E0A5C3B58E20}"/>
              </a:ext>
            </a:extLst>
          </p:cNvPr>
          <p:cNvGraphicFramePr>
            <a:graphicFrameLocks noGrp="1"/>
          </p:cNvGraphicFramePr>
          <p:nvPr>
            <p:extLst>
              <p:ext uri="{D42A27DB-BD31-4B8C-83A1-F6EECF244321}">
                <p14:modId xmlns:p14="http://schemas.microsoft.com/office/powerpoint/2010/main" val="2387832352"/>
              </p:ext>
            </p:extLst>
          </p:nvPr>
        </p:nvGraphicFramePr>
        <p:xfrm>
          <a:off x="1076615" y="2110942"/>
          <a:ext cx="4704770" cy="2815500"/>
        </p:xfrm>
        <a:graphic>
          <a:graphicData uri="http://schemas.openxmlformats.org/drawingml/2006/table">
            <a:tbl>
              <a:tblPr firstRow="1" bandRow="1">
                <a:tableStyleId>{D03447BB-5D67-496B-8E87-E561075AD55C}</a:tableStyleId>
              </a:tblPr>
              <a:tblGrid>
                <a:gridCol w="1731356">
                  <a:extLst>
                    <a:ext uri="{9D8B030D-6E8A-4147-A177-3AD203B41FA5}">
                      <a16:colId xmlns:a16="http://schemas.microsoft.com/office/drawing/2014/main" val="3544603552"/>
                    </a:ext>
                  </a:extLst>
                </a:gridCol>
                <a:gridCol w="2973414">
                  <a:extLst>
                    <a:ext uri="{9D8B030D-6E8A-4147-A177-3AD203B41FA5}">
                      <a16:colId xmlns:a16="http://schemas.microsoft.com/office/drawing/2014/main" val="994577463"/>
                    </a:ext>
                  </a:extLst>
                </a:gridCol>
              </a:tblGrid>
              <a:tr h="217760">
                <a:tc>
                  <a:txBody>
                    <a:bodyPr/>
                    <a:lstStyle/>
                    <a:p>
                      <a:pPr marR="0" algn="ctr" rtl="0">
                        <a:lnSpc>
                          <a:spcPct val="100000"/>
                        </a:lnSpc>
                        <a:spcBef>
                          <a:spcPts val="0"/>
                        </a:spcBef>
                        <a:spcAft>
                          <a:spcPts val="0"/>
                        </a:spcAft>
                        <a:buClr>
                          <a:srgbClr val="000000"/>
                        </a:buClr>
                        <a:buFont typeface="Arial"/>
                      </a:pPr>
                      <a:r>
                        <a:rPr lang="en-US" sz="1000" b="1" i="0" u="none" strike="noStrike" cap="none" dirty="0">
                          <a:solidFill>
                            <a:schemeClr val="lt1"/>
                          </a:solidFill>
                          <a:latin typeface="+mn-lt"/>
                          <a:ea typeface="+mn-ea"/>
                          <a:cs typeface="+mn-cs"/>
                          <a:sym typeface="Arial"/>
                        </a:rPr>
                        <a:t>FEATURES</a:t>
                      </a:r>
                      <a:endParaRPr lang="en-IN" sz="1000" b="1" i="0" u="none" strike="noStrike" cap="none" dirty="0">
                        <a:solidFill>
                          <a:schemeClr val="lt1"/>
                        </a:solidFill>
                        <a:latin typeface="+mn-lt"/>
                        <a:ea typeface="+mn-ea"/>
                        <a:cs typeface="+mn-cs"/>
                        <a:sym typeface="Arial"/>
                      </a:endParaRPr>
                    </a:p>
                  </a:txBody>
                  <a:tcPr marL="68580" marR="68580" marT="34290" marB="34290"/>
                </a:tc>
                <a:tc>
                  <a:txBody>
                    <a:bodyPr/>
                    <a:lstStyle/>
                    <a:p>
                      <a:pPr algn="ctr"/>
                      <a:r>
                        <a:rPr lang="en-US" sz="1000" dirty="0"/>
                        <a:t>DESCRIPTION</a:t>
                      </a:r>
                      <a:endParaRPr lang="en-IN" sz="1000" dirty="0"/>
                    </a:p>
                  </a:txBody>
                  <a:tcPr marL="68580" marR="68580" marT="34290" marB="34290"/>
                </a:tc>
                <a:extLst>
                  <a:ext uri="{0D108BD9-81ED-4DB2-BD59-A6C34878D82A}">
                    <a16:rowId xmlns:a16="http://schemas.microsoft.com/office/drawing/2014/main" val="2659751254"/>
                  </a:ext>
                </a:extLst>
              </a:tr>
              <a:tr h="222114">
                <a:tc>
                  <a:txBody>
                    <a:bodyPr/>
                    <a:lstStyle/>
                    <a:p>
                      <a:r>
                        <a:rPr lang="en-US" sz="1000" dirty="0">
                          <a:solidFill>
                            <a:schemeClr val="tx1"/>
                          </a:solidFill>
                        </a:rPr>
                        <a:t>Claim</a:t>
                      </a:r>
                      <a:endParaRPr lang="en-IN" sz="1000" dirty="0">
                        <a:solidFill>
                          <a:schemeClr val="tx1"/>
                        </a:solidFill>
                      </a:endParaRPr>
                    </a:p>
                  </a:txBody>
                  <a:tcPr marL="68580" marR="68580" marT="34290" marB="34290"/>
                </a:tc>
                <a:tc>
                  <a:txBody>
                    <a:bodyPr/>
                    <a:lstStyle/>
                    <a:p>
                      <a:r>
                        <a:rPr lang="en-US" sz="1000" dirty="0">
                          <a:solidFill>
                            <a:schemeClr val="tx1"/>
                          </a:solidFill>
                        </a:rPr>
                        <a:t>Target</a:t>
                      </a:r>
                      <a:endParaRPr lang="en-IN" sz="1000" dirty="0">
                        <a:solidFill>
                          <a:schemeClr val="tx1"/>
                        </a:solidFill>
                      </a:endParaRPr>
                    </a:p>
                  </a:txBody>
                  <a:tcPr marL="68580" marR="68580" marT="34290" marB="34290"/>
                </a:tc>
                <a:extLst>
                  <a:ext uri="{0D108BD9-81ED-4DB2-BD59-A6C34878D82A}">
                    <a16:rowId xmlns:a16="http://schemas.microsoft.com/office/drawing/2014/main" val="2517504461"/>
                  </a:ext>
                </a:extLst>
              </a:tr>
              <a:tr h="222114">
                <a:tc>
                  <a:txBody>
                    <a:bodyPr/>
                    <a:lstStyle/>
                    <a:p>
                      <a:r>
                        <a:rPr lang="en-US" sz="1000" dirty="0">
                          <a:solidFill>
                            <a:schemeClr val="tx1"/>
                          </a:solidFill>
                        </a:rPr>
                        <a:t>Agency</a:t>
                      </a:r>
                      <a:endParaRPr lang="en-IN" sz="1000" dirty="0">
                        <a:solidFill>
                          <a:schemeClr val="tx1"/>
                        </a:solidFill>
                      </a:endParaRPr>
                    </a:p>
                  </a:txBody>
                  <a:tcPr marL="68580" marR="68580" marT="34290" marB="34290"/>
                </a:tc>
                <a:tc>
                  <a:txBody>
                    <a:bodyPr/>
                    <a:lstStyle/>
                    <a:p>
                      <a:r>
                        <a:rPr lang="en-US" sz="1000" dirty="0">
                          <a:solidFill>
                            <a:schemeClr val="tx1"/>
                          </a:solidFill>
                        </a:rPr>
                        <a:t>Name of agency </a:t>
                      </a:r>
                      <a:endParaRPr lang="en-IN" sz="1000" dirty="0">
                        <a:solidFill>
                          <a:schemeClr val="tx1"/>
                        </a:solidFill>
                      </a:endParaRPr>
                    </a:p>
                  </a:txBody>
                  <a:tcPr marL="68580" marR="68580" marT="34290" marB="34290"/>
                </a:tc>
                <a:extLst>
                  <a:ext uri="{0D108BD9-81ED-4DB2-BD59-A6C34878D82A}">
                    <a16:rowId xmlns:a16="http://schemas.microsoft.com/office/drawing/2014/main" val="2064136069"/>
                  </a:ext>
                </a:extLst>
              </a:tr>
              <a:tr h="222114">
                <a:tc>
                  <a:txBody>
                    <a:bodyPr/>
                    <a:lstStyle/>
                    <a:p>
                      <a:r>
                        <a:rPr lang="en-US" sz="1000" dirty="0">
                          <a:solidFill>
                            <a:schemeClr val="tx1"/>
                          </a:solidFill>
                        </a:rPr>
                        <a:t>Agency Type</a:t>
                      </a:r>
                      <a:endParaRPr lang="en-IN" sz="1000" dirty="0">
                        <a:solidFill>
                          <a:schemeClr val="tx1"/>
                        </a:solidFill>
                      </a:endParaRPr>
                    </a:p>
                  </a:txBody>
                  <a:tcPr marL="68580" marR="68580" marT="34290" marB="34290"/>
                </a:tc>
                <a:tc>
                  <a:txBody>
                    <a:bodyPr/>
                    <a:lstStyle/>
                    <a:p>
                      <a:r>
                        <a:rPr lang="en-US" sz="1000" dirty="0">
                          <a:solidFill>
                            <a:schemeClr val="tx1"/>
                          </a:solidFill>
                        </a:rPr>
                        <a:t>Type of travel insurance agencies </a:t>
                      </a:r>
                      <a:endParaRPr lang="en-IN" sz="1000" dirty="0">
                        <a:solidFill>
                          <a:schemeClr val="tx1"/>
                        </a:solidFill>
                      </a:endParaRPr>
                    </a:p>
                  </a:txBody>
                  <a:tcPr marL="68580" marR="68580" marT="34290" marB="34290"/>
                </a:tc>
                <a:extLst>
                  <a:ext uri="{0D108BD9-81ED-4DB2-BD59-A6C34878D82A}">
                    <a16:rowId xmlns:a16="http://schemas.microsoft.com/office/drawing/2014/main" val="790314139"/>
                  </a:ext>
                </a:extLst>
              </a:tr>
              <a:tr h="22211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tx1"/>
                          </a:solidFill>
                        </a:rPr>
                        <a:t>Distribution Channel</a:t>
                      </a:r>
                    </a:p>
                  </a:txBody>
                  <a:tcPr marL="68580" marR="68580" marT="34290" marB="34290"/>
                </a:tc>
                <a:tc>
                  <a:txBody>
                    <a:bodyPr/>
                    <a:lstStyle/>
                    <a:p>
                      <a:r>
                        <a:rPr lang="en-US" sz="1000" dirty="0">
                          <a:solidFill>
                            <a:schemeClr val="tx1"/>
                          </a:solidFill>
                        </a:rPr>
                        <a:t>Distribution channel of travel insurance agencies </a:t>
                      </a:r>
                      <a:endParaRPr lang="en-IN" sz="1000" dirty="0">
                        <a:solidFill>
                          <a:schemeClr val="tx1"/>
                        </a:solidFill>
                      </a:endParaRPr>
                    </a:p>
                  </a:txBody>
                  <a:tcPr marL="68580" marR="68580" marT="34290" marB="34290"/>
                </a:tc>
                <a:extLst>
                  <a:ext uri="{0D108BD9-81ED-4DB2-BD59-A6C34878D82A}">
                    <a16:rowId xmlns:a16="http://schemas.microsoft.com/office/drawing/2014/main" val="3436871269"/>
                  </a:ext>
                </a:extLst>
              </a:tr>
              <a:tr h="222114">
                <a:tc>
                  <a:txBody>
                    <a:bodyPr/>
                    <a:lstStyle/>
                    <a:p>
                      <a:r>
                        <a:rPr lang="en-US" sz="1000" dirty="0">
                          <a:solidFill>
                            <a:schemeClr val="tx1"/>
                          </a:solidFill>
                        </a:rPr>
                        <a:t>Product Name</a:t>
                      </a:r>
                      <a:endParaRPr lang="en-IN" sz="1000" dirty="0">
                        <a:solidFill>
                          <a:schemeClr val="tx1"/>
                        </a:solidFill>
                      </a:endParaRPr>
                    </a:p>
                  </a:txBody>
                  <a:tcPr marL="68580" marR="68580" marT="34290" marB="34290"/>
                </a:tc>
                <a:tc>
                  <a:txBody>
                    <a:bodyPr/>
                    <a:lstStyle/>
                    <a:p>
                      <a:r>
                        <a:rPr lang="en-US" sz="1000" dirty="0">
                          <a:solidFill>
                            <a:schemeClr val="tx1"/>
                          </a:solidFill>
                        </a:rPr>
                        <a:t>Name of the travel insurance products </a:t>
                      </a:r>
                      <a:endParaRPr lang="en-IN" sz="1000" dirty="0">
                        <a:solidFill>
                          <a:schemeClr val="tx1"/>
                        </a:solidFill>
                      </a:endParaRPr>
                    </a:p>
                  </a:txBody>
                  <a:tcPr marL="68580" marR="68580" marT="34290" marB="34290"/>
                </a:tc>
                <a:extLst>
                  <a:ext uri="{0D108BD9-81ED-4DB2-BD59-A6C34878D82A}">
                    <a16:rowId xmlns:a16="http://schemas.microsoft.com/office/drawing/2014/main" val="1376835187"/>
                  </a:ext>
                </a:extLst>
              </a:tr>
              <a:tr h="222114">
                <a:tc>
                  <a:txBody>
                    <a:bodyPr/>
                    <a:lstStyle/>
                    <a:p>
                      <a:r>
                        <a:rPr lang="en-US" sz="1000" dirty="0">
                          <a:solidFill>
                            <a:schemeClr val="tx1"/>
                          </a:solidFill>
                        </a:rPr>
                        <a:t>Duration</a:t>
                      </a:r>
                      <a:endParaRPr lang="en-IN" sz="1000" dirty="0">
                        <a:solidFill>
                          <a:schemeClr val="tx1"/>
                        </a:solidFill>
                      </a:endParaRPr>
                    </a:p>
                  </a:txBody>
                  <a:tcPr marL="68580" marR="68580" marT="34290" marB="34290"/>
                </a:tc>
                <a:tc>
                  <a:txBody>
                    <a:bodyPr/>
                    <a:lstStyle/>
                    <a:p>
                      <a:r>
                        <a:rPr lang="en-US" sz="1000" dirty="0">
                          <a:solidFill>
                            <a:schemeClr val="tx1"/>
                          </a:solidFill>
                        </a:rPr>
                        <a:t>Duration of travel </a:t>
                      </a:r>
                      <a:endParaRPr lang="en-IN" sz="1000" dirty="0">
                        <a:solidFill>
                          <a:schemeClr val="tx1"/>
                        </a:solidFill>
                      </a:endParaRPr>
                    </a:p>
                  </a:txBody>
                  <a:tcPr marL="68580" marR="68580" marT="34290" marB="34290"/>
                </a:tc>
                <a:extLst>
                  <a:ext uri="{0D108BD9-81ED-4DB2-BD59-A6C34878D82A}">
                    <a16:rowId xmlns:a16="http://schemas.microsoft.com/office/drawing/2014/main" val="944764677"/>
                  </a:ext>
                </a:extLst>
              </a:tr>
              <a:tr h="222114">
                <a:tc>
                  <a:txBody>
                    <a:bodyPr/>
                    <a:lstStyle/>
                    <a:p>
                      <a:r>
                        <a:rPr lang="en-US" sz="1000" dirty="0">
                          <a:solidFill>
                            <a:schemeClr val="tx1"/>
                          </a:solidFill>
                        </a:rPr>
                        <a:t>Destination</a:t>
                      </a:r>
                      <a:endParaRPr lang="en-IN" sz="1000" dirty="0">
                        <a:solidFill>
                          <a:schemeClr val="tx1"/>
                        </a:solidFill>
                      </a:endParaRPr>
                    </a:p>
                  </a:txBody>
                  <a:tcPr marL="68580" marR="68580" marT="34290" marB="34290"/>
                </a:tc>
                <a:tc>
                  <a:txBody>
                    <a:bodyPr/>
                    <a:lstStyle/>
                    <a:p>
                      <a:r>
                        <a:rPr lang="en-US" sz="1000" dirty="0">
                          <a:solidFill>
                            <a:schemeClr val="tx1"/>
                          </a:solidFill>
                        </a:rPr>
                        <a:t>Destination of travel </a:t>
                      </a:r>
                      <a:endParaRPr lang="en-IN" sz="1000" dirty="0">
                        <a:solidFill>
                          <a:schemeClr val="tx1"/>
                        </a:solidFill>
                      </a:endParaRPr>
                    </a:p>
                  </a:txBody>
                  <a:tcPr marL="68580" marR="68580" marT="34290" marB="34290"/>
                </a:tc>
                <a:extLst>
                  <a:ext uri="{0D108BD9-81ED-4DB2-BD59-A6C34878D82A}">
                    <a16:rowId xmlns:a16="http://schemas.microsoft.com/office/drawing/2014/main" val="483776127"/>
                  </a:ext>
                </a:extLst>
              </a:tr>
              <a:tr h="222114">
                <a:tc>
                  <a:txBody>
                    <a:bodyPr/>
                    <a:lstStyle/>
                    <a:p>
                      <a:r>
                        <a:rPr lang="en-US" sz="1000" dirty="0">
                          <a:solidFill>
                            <a:schemeClr val="tx1"/>
                          </a:solidFill>
                        </a:rPr>
                        <a:t>Net Sales</a:t>
                      </a:r>
                      <a:endParaRPr lang="en-IN" sz="1000" dirty="0">
                        <a:solidFill>
                          <a:schemeClr val="tx1"/>
                        </a:solidFill>
                      </a:endParaRPr>
                    </a:p>
                  </a:txBody>
                  <a:tcPr marL="68580" marR="68580" marT="34290" marB="34290"/>
                </a:tc>
                <a:tc>
                  <a:txBody>
                    <a:bodyPr/>
                    <a:lstStyle/>
                    <a:p>
                      <a:r>
                        <a:rPr lang="en-US" sz="1000" dirty="0">
                          <a:solidFill>
                            <a:schemeClr val="tx1"/>
                          </a:solidFill>
                        </a:rPr>
                        <a:t>Amount of sales of travel insurance policies </a:t>
                      </a:r>
                      <a:endParaRPr lang="en-IN" sz="1000" dirty="0">
                        <a:solidFill>
                          <a:schemeClr val="tx1"/>
                        </a:solidFill>
                      </a:endParaRPr>
                    </a:p>
                  </a:txBody>
                  <a:tcPr marL="68580" marR="68580" marT="34290" marB="34290"/>
                </a:tc>
                <a:extLst>
                  <a:ext uri="{0D108BD9-81ED-4DB2-BD59-A6C34878D82A}">
                    <a16:rowId xmlns:a16="http://schemas.microsoft.com/office/drawing/2014/main" val="1076941796"/>
                  </a:ext>
                </a:extLst>
              </a:tr>
              <a:tr h="222114">
                <a:tc>
                  <a:txBody>
                    <a:bodyPr/>
                    <a:lstStyle/>
                    <a:p>
                      <a:r>
                        <a:rPr lang="en-US" sz="1000" dirty="0">
                          <a:solidFill>
                            <a:schemeClr val="tx1"/>
                          </a:solidFill>
                        </a:rPr>
                        <a:t>Commission</a:t>
                      </a:r>
                      <a:endParaRPr lang="en-IN" sz="1000" dirty="0">
                        <a:solidFill>
                          <a:schemeClr val="tx1"/>
                        </a:solidFill>
                      </a:endParaRPr>
                    </a:p>
                  </a:txBody>
                  <a:tcPr marL="68580" marR="68580" marT="34290" marB="34290"/>
                </a:tc>
                <a:tc>
                  <a:txBody>
                    <a:bodyPr/>
                    <a:lstStyle/>
                    <a:p>
                      <a:r>
                        <a:rPr lang="en-US" sz="1000" dirty="0">
                          <a:solidFill>
                            <a:schemeClr val="tx1"/>
                          </a:solidFill>
                        </a:rPr>
                        <a:t>The commission received for travel insurance agency</a:t>
                      </a:r>
                      <a:endParaRPr lang="en-IN" sz="1000" dirty="0">
                        <a:solidFill>
                          <a:schemeClr val="tx1"/>
                        </a:solidFill>
                      </a:endParaRPr>
                    </a:p>
                  </a:txBody>
                  <a:tcPr marL="68580" marR="68580" marT="34290" marB="34290"/>
                </a:tc>
                <a:extLst>
                  <a:ext uri="{0D108BD9-81ED-4DB2-BD59-A6C34878D82A}">
                    <a16:rowId xmlns:a16="http://schemas.microsoft.com/office/drawing/2014/main" val="1446718480"/>
                  </a:ext>
                </a:extLst>
              </a:tr>
              <a:tr h="222114">
                <a:tc>
                  <a:txBody>
                    <a:bodyPr/>
                    <a:lstStyle/>
                    <a:p>
                      <a:r>
                        <a:rPr lang="en-US" sz="1000" dirty="0">
                          <a:solidFill>
                            <a:schemeClr val="tx1"/>
                          </a:solidFill>
                        </a:rPr>
                        <a:t>Gender</a:t>
                      </a:r>
                      <a:endParaRPr lang="en-IN" sz="1000" dirty="0">
                        <a:solidFill>
                          <a:schemeClr val="tx1"/>
                        </a:solidFill>
                      </a:endParaRPr>
                    </a:p>
                  </a:txBody>
                  <a:tcPr marL="68580" marR="68580" marT="34290" marB="34290"/>
                </a:tc>
                <a:tc>
                  <a:txBody>
                    <a:bodyPr/>
                    <a:lstStyle/>
                    <a:p>
                      <a:r>
                        <a:rPr lang="en-US" sz="1000" dirty="0">
                          <a:solidFill>
                            <a:schemeClr val="tx1"/>
                          </a:solidFill>
                        </a:rPr>
                        <a:t>Gender of insured </a:t>
                      </a:r>
                      <a:endParaRPr lang="en-IN" sz="1000" dirty="0">
                        <a:solidFill>
                          <a:schemeClr val="tx1"/>
                        </a:solidFill>
                      </a:endParaRPr>
                    </a:p>
                  </a:txBody>
                  <a:tcPr marL="68580" marR="68580" marT="34290" marB="34290"/>
                </a:tc>
                <a:extLst>
                  <a:ext uri="{0D108BD9-81ED-4DB2-BD59-A6C34878D82A}">
                    <a16:rowId xmlns:a16="http://schemas.microsoft.com/office/drawing/2014/main" val="2304162171"/>
                  </a:ext>
                </a:extLst>
              </a:tr>
              <a:tr h="222114">
                <a:tc>
                  <a:txBody>
                    <a:bodyPr/>
                    <a:lstStyle/>
                    <a:p>
                      <a:r>
                        <a:rPr lang="en-US" sz="1000" dirty="0">
                          <a:solidFill>
                            <a:schemeClr val="tx1"/>
                          </a:solidFill>
                        </a:rPr>
                        <a:t>Age</a:t>
                      </a:r>
                      <a:endParaRPr lang="en-IN" sz="1000" dirty="0">
                        <a:solidFill>
                          <a:schemeClr val="tx1"/>
                        </a:solidFill>
                      </a:endParaRPr>
                    </a:p>
                  </a:txBody>
                  <a:tcPr marL="68580" marR="68580" marT="34290" marB="34290"/>
                </a:tc>
                <a:tc>
                  <a:txBody>
                    <a:bodyPr/>
                    <a:lstStyle/>
                    <a:p>
                      <a:r>
                        <a:rPr lang="en-US" sz="1000" dirty="0">
                          <a:solidFill>
                            <a:schemeClr val="tx1"/>
                          </a:solidFill>
                        </a:rPr>
                        <a:t>Age of insured </a:t>
                      </a:r>
                      <a:endParaRPr lang="en-IN" sz="1000" dirty="0">
                        <a:solidFill>
                          <a:schemeClr val="tx1"/>
                        </a:solidFill>
                      </a:endParaRPr>
                    </a:p>
                  </a:txBody>
                  <a:tcPr marL="68580" marR="68580" marT="34290" marB="34290"/>
                </a:tc>
                <a:extLst>
                  <a:ext uri="{0D108BD9-81ED-4DB2-BD59-A6C34878D82A}">
                    <a16:rowId xmlns:a16="http://schemas.microsoft.com/office/drawing/2014/main" val="374365903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p:txBody>
          <a:bodyPr/>
          <a:lstStyle/>
          <a:p>
            <a:pPr lvl="0"/>
            <a:r>
              <a:rPr lang="en-IN" dirty="0"/>
              <a:t>Evaluation Metric</a:t>
            </a:r>
          </a:p>
        </p:txBody>
      </p:sp>
      <p:sp>
        <p:nvSpPr>
          <p:cNvPr id="147" name="Google Shape;147;p16"/>
          <p:cNvSpPr txBox="1">
            <a:spLocks noGrp="1"/>
          </p:cNvSpPr>
          <p:nvPr>
            <p:ph type="body" idx="1"/>
          </p:nvPr>
        </p:nvSpPr>
        <p:spPr>
          <a:xfrm>
            <a:off x="614363" y="1519170"/>
            <a:ext cx="5629275" cy="2888025"/>
          </a:xfrm>
        </p:spPr>
        <p:txBody>
          <a:bodyPr/>
          <a:lstStyle/>
          <a:p>
            <a:pPr algn="just"/>
            <a:r>
              <a:rPr lang="en-US" sz="1400" dirty="0"/>
              <a:t>Wrongly </a:t>
            </a:r>
            <a:r>
              <a:rPr lang="en-US" sz="1400" dirty="0">
                <a:effectLst>
                  <a:outerShdw blurRad="38100" dist="38100" dir="2700000" algn="tl">
                    <a:srgbClr val="000000">
                      <a:alpha val="43137"/>
                    </a:srgbClr>
                  </a:outerShdw>
                </a:effectLst>
              </a:rPr>
              <a:t>denying a genuine claim</a:t>
            </a:r>
            <a:r>
              <a:rPr lang="en-US" sz="1400" dirty="0"/>
              <a:t> could lead to lawsuits against the company and </a:t>
            </a:r>
            <a:r>
              <a:rPr lang="en-US" sz="1400" dirty="0">
                <a:effectLst>
                  <a:outerShdw blurRad="38100" dist="38100" dir="2700000" algn="tl">
                    <a:srgbClr val="000000">
                      <a:alpha val="43137"/>
                    </a:srgbClr>
                  </a:outerShdw>
                </a:effectLst>
              </a:rPr>
              <a:t>approving the wrong claim would lead to a loss</a:t>
            </a:r>
            <a:r>
              <a:rPr lang="en-US" sz="1400" dirty="0"/>
              <a:t>. Therefore, both </a:t>
            </a:r>
            <a:r>
              <a:rPr lang="en-US" sz="1400" dirty="0">
                <a:effectLst>
                  <a:outerShdw blurRad="38100" dist="38100" dir="2700000" algn="tl">
                    <a:srgbClr val="000000">
                      <a:alpha val="43137"/>
                    </a:srgbClr>
                  </a:outerShdw>
                </a:effectLst>
              </a:rPr>
              <a:t>Precision and Recall </a:t>
            </a:r>
            <a:r>
              <a:rPr lang="en-US" sz="1400" dirty="0"/>
              <a:t>are important metrics.</a:t>
            </a:r>
          </a:p>
          <a:p>
            <a:pPr marL="109537" indent="0" algn="just">
              <a:buNone/>
            </a:pPr>
            <a:endParaRPr lang="en-US" sz="1400" dirty="0"/>
          </a:p>
        </p:txBody>
      </p:sp>
    </p:spTree>
    <p:extLst>
      <p:ext uri="{BB962C8B-B14F-4D97-AF65-F5344CB8AC3E}">
        <p14:creationId xmlns:p14="http://schemas.microsoft.com/office/powerpoint/2010/main" val="58769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2596-BAFB-4ABC-BC10-98D3C3AC5241}"/>
              </a:ext>
            </a:extLst>
          </p:cNvPr>
          <p:cNvSpPr>
            <a:spLocks noGrp="1"/>
          </p:cNvSpPr>
          <p:nvPr>
            <p:ph type="title"/>
          </p:nvPr>
        </p:nvSpPr>
        <p:spPr/>
        <p:txBody>
          <a:bodyPr/>
          <a:lstStyle/>
          <a:p>
            <a:r>
              <a:rPr lang="en-IN" dirty="0"/>
              <a:t> Exploratory Data Analysis</a:t>
            </a:r>
          </a:p>
        </p:txBody>
      </p:sp>
      <p:pic>
        <p:nvPicPr>
          <p:cNvPr id="4" name="Picture 3">
            <a:extLst>
              <a:ext uri="{FF2B5EF4-FFF2-40B4-BE49-F238E27FC236}">
                <a16:creationId xmlns:a16="http://schemas.microsoft.com/office/drawing/2014/main" id="{F8D8328D-2955-4E7F-BCB3-2515682133C0}"/>
              </a:ext>
            </a:extLst>
          </p:cNvPr>
          <p:cNvPicPr>
            <a:picLocks noChangeAspect="1"/>
          </p:cNvPicPr>
          <p:nvPr/>
        </p:nvPicPr>
        <p:blipFill>
          <a:blip r:embed="rId2"/>
          <a:stretch>
            <a:fillRect/>
          </a:stretch>
        </p:blipFill>
        <p:spPr>
          <a:xfrm>
            <a:off x="347368" y="1522158"/>
            <a:ext cx="6163263" cy="11771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 Placeholder 2">
            <a:extLst>
              <a:ext uri="{FF2B5EF4-FFF2-40B4-BE49-F238E27FC236}">
                <a16:creationId xmlns:a16="http://schemas.microsoft.com/office/drawing/2014/main" id="{FC080A57-1B7B-4460-A602-F37C12F293AE}"/>
              </a:ext>
            </a:extLst>
          </p:cNvPr>
          <p:cNvSpPr>
            <a:spLocks noGrp="1"/>
          </p:cNvSpPr>
          <p:nvPr>
            <p:ph type="body" idx="1"/>
          </p:nvPr>
        </p:nvSpPr>
        <p:spPr>
          <a:xfrm>
            <a:off x="613375" y="1156138"/>
            <a:ext cx="5629275" cy="3446441"/>
          </a:xfrm>
        </p:spPr>
        <p:txBody>
          <a:bodyPr/>
          <a:lstStyle/>
          <a:p>
            <a:r>
              <a:rPr lang="en-IN" b="1" dirty="0"/>
              <a:t>Continuous And Categorical Features</a:t>
            </a:r>
          </a:p>
          <a:p>
            <a:endParaRPr lang="en-IN" dirty="0"/>
          </a:p>
          <a:p>
            <a:endParaRPr lang="en-IN" dirty="0"/>
          </a:p>
          <a:p>
            <a:endParaRPr lang="en-IN" dirty="0"/>
          </a:p>
          <a:p>
            <a:endParaRPr lang="en-IN" dirty="0"/>
          </a:p>
          <a:p>
            <a:endParaRPr lang="en-IN" dirty="0"/>
          </a:p>
          <a:p>
            <a:endParaRPr lang="en-IN" dirty="0"/>
          </a:p>
          <a:p>
            <a:r>
              <a:rPr lang="en-IN" b="1" dirty="0"/>
              <a:t>Missing Data</a:t>
            </a:r>
          </a:p>
        </p:txBody>
      </p:sp>
      <p:pic>
        <p:nvPicPr>
          <p:cNvPr id="6" name="Picture 5">
            <a:extLst>
              <a:ext uri="{FF2B5EF4-FFF2-40B4-BE49-F238E27FC236}">
                <a16:creationId xmlns:a16="http://schemas.microsoft.com/office/drawing/2014/main" id="{5087EC48-A10B-4B28-BA0D-858D6F4AED03}"/>
              </a:ext>
            </a:extLst>
          </p:cNvPr>
          <p:cNvPicPr>
            <a:picLocks noChangeAspect="1"/>
          </p:cNvPicPr>
          <p:nvPr/>
        </p:nvPicPr>
        <p:blipFill>
          <a:blip r:embed="rId3"/>
          <a:stretch>
            <a:fillRect/>
          </a:stretch>
        </p:blipFill>
        <p:spPr>
          <a:xfrm>
            <a:off x="2353004" y="2879358"/>
            <a:ext cx="2971800" cy="2019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6812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hlinkClick r:id="rId2" action="ppaction://hlinksldjump"/>
            <a:extLst>
              <a:ext uri="{FF2B5EF4-FFF2-40B4-BE49-F238E27FC236}">
                <a16:creationId xmlns:a16="http://schemas.microsoft.com/office/drawing/2014/main" id="{009A8BD8-0B27-4DF6-A5A6-B0F7666E6D1D}"/>
              </a:ext>
            </a:extLst>
          </p:cNvPr>
          <p:cNvPicPr>
            <a:picLocks noChangeAspect="1"/>
          </p:cNvPicPr>
          <p:nvPr/>
        </p:nvPicPr>
        <p:blipFill>
          <a:blip r:embed="rId3"/>
          <a:stretch>
            <a:fillRect/>
          </a:stretch>
        </p:blipFill>
        <p:spPr>
          <a:xfrm>
            <a:off x="147145" y="252249"/>
            <a:ext cx="2517565" cy="1776248"/>
          </a:xfrm>
          <a:prstGeom prst="rect">
            <a:avLst/>
          </a:prstGeom>
        </p:spPr>
      </p:pic>
      <p:pic>
        <p:nvPicPr>
          <p:cNvPr id="10" name="Picture 9">
            <a:hlinkClick r:id="rId4" action="ppaction://hlinksldjump"/>
            <a:extLst>
              <a:ext uri="{FF2B5EF4-FFF2-40B4-BE49-F238E27FC236}">
                <a16:creationId xmlns:a16="http://schemas.microsoft.com/office/drawing/2014/main" id="{9399145B-45F7-4C15-974E-BAD24C286A73}"/>
              </a:ext>
            </a:extLst>
          </p:cNvPr>
          <p:cNvPicPr>
            <a:picLocks noChangeAspect="1"/>
          </p:cNvPicPr>
          <p:nvPr/>
        </p:nvPicPr>
        <p:blipFill>
          <a:blip r:embed="rId5"/>
          <a:stretch>
            <a:fillRect/>
          </a:stretch>
        </p:blipFill>
        <p:spPr>
          <a:xfrm>
            <a:off x="3557712" y="252248"/>
            <a:ext cx="3153104" cy="1776249"/>
          </a:xfrm>
          <a:prstGeom prst="rect">
            <a:avLst/>
          </a:prstGeom>
        </p:spPr>
      </p:pic>
      <p:pic>
        <p:nvPicPr>
          <p:cNvPr id="13" name="Picture 12">
            <a:hlinkClick r:id="rId6" action="ppaction://hlinksldjump"/>
            <a:extLst>
              <a:ext uri="{FF2B5EF4-FFF2-40B4-BE49-F238E27FC236}">
                <a16:creationId xmlns:a16="http://schemas.microsoft.com/office/drawing/2014/main" id="{B9DC4015-25FD-4C8D-AABA-840188D93060}"/>
              </a:ext>
            </a:extLst>
          </p:cNvPr>
          <p:cNvPicPr>
            <a:picLocks noChangeAspect="1"/>
          </p:cNvPicPr>
          <p:nvPr/>
        </p:nvPicPr>
        <p:blipFill rotWithShape="1">
          <a:blip r:embed="rId7"/>
          <a:srcRect l="3972" t="8486" r="2848" b="45646"/>
          <a:stretch/>
        </p:blipFill>
        <p:spPr>
          <a:xfrm>
            <a:off x="361546" y="2028497"/>
            <a:ext cx="2303164" cy="1325121"/>
          </a:xfrm>
          <a:prstGeom prst="rect">
            <a:avLst/>
          </a:prstGeom>
        </p:spPr>
      </p:pic>
      <p:pic>
        <p:nvPicPr>
          <p:cNvPr id="14" name="Picture 13">
            <a:hlinkClick r:id="rId8" action="ppaction://hlinksldjump"/>
            <a:extLst>
              <a:ext uri="{FF2B5EF4-FFF2-40B4-BE49-F238E27FC236}">
                <a16:creationId xmlns:a16="http://schemas.microsoft.com/office/drawing/2014/main" id="{B4158F4F-637E-4E5E-A5CB-5210A3B3C0B8}"/>
              </a:ext>
            </a:extLst>
          </p:cNvPr>
          <p:cNvPicPr>
            <a:picLocks noChangeAspect="1"/>
          </p:cNvPicPr>
          <p:nvPr/>
        </p:nvPicPr>
        <p:blipFill rotWithShape="1">
          <a:blip r:embed="rId9"/>
          <a:srcRect l="8621" t="10422" r="12911" b="10294"/>
          <a:stretch/>
        </p:blipFill>
        <p:spPr>
          <a:xfrm>
            <a:off x="4308906" y="2028498"/>
            <a:ext cx="1745053" cy="1240220"/>
          </a:xfrm>
          <a:prstGeom prst="rect">
            <a:avLst/>
          </a:prstGeom>
        </p:spPr>
      </p:pic>
      <p:pic>
        <p:nvPicPr>
          <p:cNvPr id="15" name="Picture 14">
            <a:hlinkClick r:id="rId10" action="ppaction://hlinksldjump"/>
            <a:extLst>
              <a:ext uri="{FF2B5EF4-FFF2-40B4-BE49-F238E27FC236}">
                <a16:creationId xmlns:a16="http://schemas.microsoft.com/office/drawing/2014/main" id="{B811AE1D-F70D-4E85-8F59-1CF3C328A628}"/>
              </a:ext>
            </a:extLst>
          </p:cNvPr>
          <p:cNvPicPr>
            <a:picLocks noChangeAspect="1"/>
          </p:cNvPicPr>
          <p:nvPr/>
        </p:nvPicPr>
        <p:blipFill rotWithShape="1">
          <a:blip r:embed="rId11"/>
          <a:srcRect l="14511" t="952" r="13458" b="12554"/>
          <a:stretch/>
        </p:blipFill>
        <p:spPr>
          <a:xfrm>
            <a:off x="2432592" y="3308919"/>
            <a:ext cx="1634911" cy="1308799"/>
          </a:xfrm>
          <a:prstGeom prst="rect">
            <a:avLst/>
          </a:prstGeom>
        </p:spPr>
      </p:pic>
    </p:spTree>
    <p:extLst>
      <p:ext uri="{BB962C8B-B14F-4D97-AF65-F5344CB8AC3E}">
        <p14:creationId xmlns:p14="http://schemas.microsoft.com/office/powerpoint/2010/main" val="289562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AFADEF5-9F28-4204-87D9-9D595EA6EAA2}"/>
              </a:ext>
            </a:extLst>
          </p:cNvPr>
          <p:cNvSpPr>
            <a:spLocks noGrp="1"/>
          </p:cNvSpPr>
          <p:nvPr>
            <p:ph type="title"/>
          </p:nvPr>
        </p:nvSpPr>
        <p:spPr/>
        <p:txBody>
          <a:bodyPr/>
          <a:lstStyle/>
          <a:p>
            <a:endParaRPr lang="en-IN"/>
          </a:p>
        </p:txBody>
      </p:sp>
      <p:pic>
        <p:nvPicPr>
          <p:cNvPr id="6" name="Picture 5">
            <a:hlinkClick r:id="rId2" action="ppaction://hlinksldjump"/>
            <a:extLst>
              <a:ext uri="{FF2B5EF4-FFF2-40B4-BE49-F238E27FC236}">
                <a16:creationId xmlns:a16="http://schemas.microsoft.com/office/drawing/2014/main" id="{B3DE9994-93B4-4799-A2F9-6F5436F827BE}"/>
              </a:ext>
            </a:extLst>
          </p:cNvPr>
          <p:cNvPicPr>
            <a:picLocks noChangeAspect="1"/>
          </p:cNvPicPr>
          <p:nvPr/>
        </p:nvPicPr>
        <p:blipFill>
          <a:blip r:embed="rId3"/>
          <a:stretch>
            <a:fillRect/>
          </a:stretch>
        </p:blipFill>
        <p:spPr>
          <a:xfrm>
            <a:off x="147145" y="252249"/>
            <a:ext cx="6584402" cy="4645572"/>
          </a:xfrm>
          <a:prstGeom prst="rect">
            <a:avLst/>
          </a:prstGeom>
        </p:spPr>
      </p:pic>
    </p:spTree>
    <p:extLst>
      <p:ext uri="{BB962C8B-B14F-4D97-AF65-F5344CB8AC3E}">
        <p14:creationId xmlns:p14="http://schemas.microsoft.com/office/powerpoint/2010/main" val="239487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12149-F671-43D0-8038-33EF2665B4A2}"/>
              </a:ext>
            </a:extLst>
          </p:cNvPr>
          <p:cNvSpPr>
            <a:spLocks noGrp="1"/>
          </p:cNvSpPr>
          <p:nvPr>
            <p:ph type="title"/>
          </p:nvPr>
        </p:nvSpPr>
        <p:spPr/>
        <p:txBody>
          <a:bodyPr/>
          <a:lstStyle/>
          <a:p>
            <a:endParaRPr lang="en-IN"/>
          </a:p>
        </p:txBody>
      </p:sp>
      <p:pic>
        <p:nvPicPr>
          <p:cNvPr id="7" name="Picture 6">
            <a:hlinkClick r:id="rId2" action="ppaction://hlinksldjump"/>
            <a:extLst>
              <a:ext uri="{FF2B5EF4-FFF2-40B4-BE49-F238E27FC236}">
                <a16:creationId xmlns:a16="http://schemas.microsoft.com/office/drawing/2014/main" id="{85714528-CF45-43B6-A229-951E579A7ED3}"/>
              </a:ext>
            </a:extLst>
          </p:cNvPr>
          <p:cNvPicPr>
            <a:picLocks noChangeAspect="1"/>
          </p:cNvPicPr>
          <p:nvPr/>
        </p:nvPicPr>
        <p:blipFill>
          <a:blip r:embed="rId3"/>
          <a:stretch>
            <a:fillRect/>
          </a:stretch>
        </p:blipFill>
        <p:spPr>
          <a:xfrm>
            <a:off x="189186" y="178676"/>
            <a:ext cx="6474373" cy="4708634"/>
          </a:xfrm>
          <a:prstGeom prst="rect">
            <a:avLst/>
          </a:prstGeom>
        </p:spPr>
      </p:pic>
    </p:spTree>
    <p:extLst>
      <p:ext uri="{BB962C8B-B14F-4D97-AF65-F5344CB8AC3E}">
        <p14:creationId xmlns:p14="http://schemas.microsoft.com/office/powerpoint/2010/main" val="2618180280"/>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1230</TotalTime>
  <Words>727</Words>
  <Application>Microsoft Office PowerPoint</Application>
  <PresentationFormat>Custom</PresentationFormat>
  <Paragraphs>223</Paragraphs>
  <Slides>22</Slides>
  <Notes>12</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Nunito</vt:lpstr>
      <vt:lpstr>Calibri</vt:lpstr>
      <vt:lpstr>Wingdings</vt:lpstr>
      <vt:lpstr>Arial</vt:lpstr>
      <vt:lpstr>Sylfaen</vt:lpstr>
      <vt:lpstr>Shift</vt:lpstr>
      <vt:lpstr>Predict the Insurance Claims</vt:lpstr>
      <vt:lpstr>Problem Statement</vt:lpstr>
      <vt:lpstr>Why solve this problem?</vt:lpstr>
      <vt:lpstr>Data</vt:lpstr>
      <vt:lpstr>Evaluation Metric</vt:lpstr>
      <vt:lpstr> Exploratory Data Analysis</vt:lpstr>
      <vt:lpstr>PowerPoint Presentation</vt:lpstr>
      <vt:lpstr>PowerPoint Presentation</vt:lpstr>
      <vt:lpstr>PowerPoint Presentation</vt:lpstr>
      <vt:lpstr>PowerPoint Presentation</vt:lpstr>
      <vt:lpstr>PowerPoint Presentation</vt:lpstr>
      <vt:lpstr>PowerPoint Presentation</vt:lpstr>
      <vt:lpstr>Skewness</vt:lpstr>
      <vt:lpstr>Pipeline</vt:lpstr>
      <vt:lpstr>Models and Approaches</vt:lpstr>
      <vt:lpstr>Model Tuning</vt:lpstr>
      <vt:lpstr>Feature Selection</vt:lpstr>
      <vt:lpstr>Hyperparameter Tuning</vt:lpstr>
      <vt:lpstr>Evaluation &amp; Results</vt:lpstr>
      <vt:lpstr>Final Results</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Presentation</dc:title>
  <dc:creator>sagaramistry sagaramistry</dc:creator>
  <cp:lastModifiedBy>sagaramistry sagaramistry</cp:lastModifiedBy>
  <cp:revision>161</cp:revision>
  <dcterms:modified xsi:type="dcterms:W3CDTF">2020-02-29T06:24:56Z</dcterms:modified>
</cp:coreProperties>
</file>