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59" r:id="rId6"/>
    <p:sldId id="260" r:id="rId7"/>
    <p:sldId id="261" r:id="rId8"/>
    <p:sldId id="262"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5B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523999"/>
          </a:xfrm>
        </p:spPr>
        <p:txBody>
          <a:bodyPr/>
          <a:lstStyle/>
          <a:p>
            <a:r>
              <a:rPr lang="en-IN" dirty="0" smtClean="0"/>
              <a:t>  </a:t>
            </a:r>
            <a:r>
              <a:rPr lang="en-IN" sz="3600" dirty="0" smtClean="0"/>
              <a:t>PROBLEM STATEMENT-1</a:t>
            </a:r>
            <a:br>
              <a:rPr lang="en-IN" sz="3600" dirty="0" smtClean="0"/>
            </a:br>
            <a:r>
              <a:rPr lang="en-IN" sz="3600" dirty="0" smtClean="0"/>
              <a:t>   AI IN HEALTHCARE</a:t>
            </a:r>
            <a:endParaRPr lang="en-IN" sz="3600" dirty="0"/>
          </a:p>
        </p:txBody>
      </p:sp>
      <p:sp>
        <p:nvSpPr>
          <p:cNvPr id="3" name="Subtitle 2"/>
          <p:cNvSpPr>
            <a:spLocks noGrp="1"/>
          </p:cNvSpPr>
          <p:nvPr>
            <p:ph type="subTitle" idx="1"/>
          </p:nvPr>
        </p:nvSpPr>
        <p:spPr>
          <a:xfrm>
            <a:off x="1066800" y="1447801"/>
            <a:ext cx="7467600" cy="4191000"/>
          </a:xfrm>
        </p:spPr>
        <p:txBody>
          <a:bodyPr/>
          <a:lstStyle/>
          <a:p>
            <a:r>
              <a:rPr lang="en-IN" sz="6600" b="1" dirty="0" smtClean="0">
                <a:solidFill>
                  <a:schemeClr val="accent6">
                    <a:lumMod val="75000"/>
                  </a:schemeClr>
                </a:solidFill>
              </a:rPr>
              <a:t>Dr. FOODIE</a:t>
            </a:r>
          </a:p>
          <a:p>
            <a:r>
              <a:rPr lang="en-IN" sz="2900" dirty="0" smtClean="0">
                <a:solidFill>
                  <a:schemeClr val="tx1">
                    <a:lumMod val="85000"/>
                    <a:lumOff val="15000"/>
                  </a:schemeClr>
                </a:solidFill>
              </a:rPr>
              <a:t>(An Artificial Intelligence Based Dietician)</a:t>
            </a:r>
          </a:p>
          <a:p>
            <a:r>
              <a:rPr lang="en-IN" sz="2600" dirty="0" smtClean="0">
                <a:solidFill>
                  <a:schemeClr val="bg1">
                    <a:lumMod val="50000"/>
                  </a:schemeClr>
                </a:solidFill>
              </a:rPr>
              <a:t>Submission by:-</a:t>
            </a:r>
          </a:p>
          <a:p>
            <a:r>
              <a:rPr lang="en-IN" sz="2600" dirty="0" smtClean="0">
                <a:solidFill>
                  <a:schemeClr val="bg1">
                    <a:lumMod val="50000"/>
                  </a:schemeClr>
                </a:solidFill>
              </a:rPr>
              <a:t>   TEAM: “Divide and Conquer”</a:t>
            </a:r>
          </a:p>
          <a:p>
            <a:r>
              <a:rPr lang="en-IN" sz="2600" dirty="0" smtClean="0">
                <a:solidFill>
                  <a:schemeClr val="bg1">
                    <a:lumMod val="50000"/>
                  </a:schemeClr>
                </a:solidFill>
              </a:rPr>
              <a:t>SAGAR ANAND                  SUHANI KOHLI</a:t>
            </a:r>
          </a:p>
          <a:p>
            <a:r>
              <a:rPr lang="en-IN" sz="2600" dirty="0" smtClean="0">
                <a:solidFill>
                  <a:schemeClr val="bg1">
                    <a:lumMod val="50000"/>
                  </a:schemeClr>
                </a:solidFill>
              </a:rPr>
              <a:t>   DIVIK SHRIVASTAVA               SHRESHTH SHARMA</a:t>
            </a:r>
            <a:endParaRPr lang="en-IN" sz="2600" dirty="0">
              <a:solidFill>
                <a:schemeClr val="bg1">
                  <a:lumMod val="50000"/>
                </a:schemeClr>
              </a:solidFill>
            </a:endParaRPr>
          </a:p>
        </p:txBody>
      </p:sp>
      <p:pic>
        <p:nvPicPr>
          <p:cNvPr id="1026" name="Picture 2" descr="C:\Users\Sagar Anand\Downloads\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0"/>
            <a:ext cx="137160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5224378"/>
            <a:ext cx="3581400" cy="1633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0" y="5224378"/>
            <a:ext cx="2895600" cy="163362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9291" y="5224378"/>
            <a:ext cx="2694709" cy="1633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4744404"/>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dirty="0" smtClean="0">
                <a:solidFill>
                  <a:srgbClr val="0070C0"/>
                </a:solidFill>
              </a:rPr>
              <a:t>FUTURE SCOPE</a:t>
            </a:r>
            <a:endParaRPr lang="en-IN" sz="4800" b="1" dirty="0">
              <a:solidFill>
                <a:srgbClr val="0070C0"/>
              </a:solidFill>
            </a:endParaRPr>
          </a:p>
        </p:txBody>
      </p:sp>
      <p:sp>
        <p:nvSpPr>
          <p:cNvPr id="3" name="Content Placeholder 2"/>
          <p:cNvSpPr>
            <a:spLocks noGrp="1"/>
          </p:cNvSpPr>
          <p:nvPr>
            <p:ph idx="1"/>
          </p:nvPr>
        </p:nvSpPr>
        <p:spPr/>
        <p:txBody>
          <a:bodyPr/>
          <a:lstStyle/>
          <a:p>
            <a:r>
              <a:rPr lang="en-IN" dirty="0" smtClean="0"/>
              <a:t>To make it a real time system in which a person can upload the pic of his meal and get the suitable recommendation.</a:t>
            </a:r>
          </a:p>
          <a:p>
            <a:r>
              <a:rPr lang="en-IN" dirty="0" smtClean="0"/>
              <a:t>To increase the number of dishes which are consumed around the world so as to make it user friendly at global scale.</a:t>
            </a:r>
            <a:endParaRPr lang="en-IN" dirty="0"/>
          </a:p>
        </p:txBody>
      </p:sp>
    </p:spTree>
    <p:extLst>
      <p:ext uri="{BB962C8B-B14F-4D97-AF65-F5344CB8AC3E}">
        <p14:creationId xmlns:p14="http://schemas.microsoft.com/office/powerpoint/2010/main" val="36785711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b="1" dirty="0" smtClean="0"/>
              <a:t>   </a:t>
            </a:r>
            <a:r>
              <a:rPr lang="en-IN" sz="4800" b="1" dirty="0" smtClean="0">
                <a:solidFill>
                  <a:srgbClr val="0070C0"/>
                </a:solidFill>
              </a:rPr>
              <a:t>PROBLEM STATEMENT</a:t>
            </a:r>
            <a:r>
              <a:rPr lang="en-IN" dirty="0" smtClean="0"/>
              <a:t>	</a:t>
            </a:r>
            <a:endParaRPr lang="en-IN" dirty="0"/>
          </a:p>
        </p:txBody>
      </p:sp>
      <p:sp>
        <p:nvSpPr>
          <p:cNvPr id="3" name="Content Placeholder 2"/>
          <p:cNvSpPr>
            <a:spLocks noGrp="1"/>
          </p:cNvSpPr>
          <p:nvPr>
            <p:ph idx="1"/>
          </p:nvPr>
        </p:nvSpPr>
        <p:spPr/>
        <p:txBody>
          <a:bodyPr/>
          <a:lstStyle/>
          <a:p>
            <a:pPr marL="0" indent="0">
              <a:buNone/>
            </a:pPr>
            <a:r>
              <a:rPr lang="en-US" dirty="0"/>
              <a:t>Dieting is the practice of eating food in a regularized and supervised fashion to decrease, maintain or increase body weight, or to prevent and treat </a:t>
            </a:r>
            <a:r>
              <a:rPr lang="en-US" dirty="0" smtClean="0"/>
              <a:t>diseases.</a:t>
            </a:r>
          </a:p>
          <a:p>
            <a:pPr marL="0" indent="0">
              <a:buNone/>
            </a:pPr>
            <a:r>
              <a:rPr lang="en-US" dirty="0" smtClean="0"/>
              <a:t>Therefore, there is a need of an online diet consultant which saves the cost and time of going to a real dietician.</a:t>
            </a:r>
            <a:endParaRPr lang="en-IN" dirty="0"/>
          </a:p>
        </p:txBody>
      </p:sp>
    </p:spTree>
    <p:extLst>
      <p:ext uri="{BB962C8B-B14F-4D97-AF65-F5344CB8AC3E}">
        <p14:creationId xmlns:p14="http://schemas.microsoft.com/office/powerpoint/2010/main" val="23809900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dirty="0" smtClean="0">
                <a:solidFill>
                  <a:srgbClr val="0070C0"/>
                </a:solidFill>
              </a:rPr>
              <a:t>IDEA</a:t>
            </a:r>
            <a:endParaRPr lang="en-IN" sz="4800" b="1" dirty="0">
              <a:solidFill>
                <a:srgbClr val="0070C0"/>
              </a:solidFill>
            </a:endParaRPr>
          </a:p>
        </p:txBody>
      </p:sp>
      <p:sp>
        <p:nvSpPr>
          <p:cNvPr id="3" name="Content Placeholder 2"/>
          <p:cNvSpPr>
            <a:spLocks noGrp="1"/>
          </p:cNvSpPr>
          <p:nvPr>
            <p:ph idx="1"/>
          </p:nvPr>
        </p:nvSpPr>
        <p:spPr/>
        <p:txBody>
          <a:bodyPr/>
          <a:lstStyle/>
          <a:p>
            <a:pPr marL="0" indent="0">
              <a:buNone/>
            </a:pPr>
            <a:r>
              <a:rPr lang="en-US" dirty="0"/>
              <a:t>Our project acts as a diet consultant similar to a real </a:t>
            </a:r>
            <a:r>
              <a:rPr lang="en-US" dirty="0" smtClean="0"/>
              <a:t>dietician. The idea is to </a:t>
            </a:r>
            <a:r>
              <a:rPr lang="en-US" dirty="0"/>
              <a:t>design an </a:t>
            </a:r>
            <a:r>
              <a:rPr lang="en-US" dirty="0" smtClean="0"/>
              <a:t>application </a:t>
            </a:r>
            <a:r>
              <a:rPr lang="en-US" dirty="0"/>
              <a:t>which identifies the food we take and tells whether that food is healthy or not in accordance to the person’s current diet </a:t>
            </a:r>
            <a:r>
              <a:rPr lang="en-US" dirty="0" smtClean="0"/>
              <a:t>. </a:t>
            </a:r>
            <a:endParaRPr lang="en-IN" dirty="0"/>
          </a:p>
        </p:txBody>
      </p:sp>
    </p:spTree>
    <p:extLst>
      <p:ext uri="{BB962C8B-B14F-4D97-AF65-F5344CB8AC3E}">
        <p14:creationId xmlns:p14="http://schemas.microsoft.com/office/powerpoint/2010/main" val="12601871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dirty="0" smtClean="0">
                <a:solidFill>
                  <a:srgbClr val="0070C0"/>
                </a:solidFill>
              </a:rPr>
              <a:t>SOLUTION</a:t>
            </a:r>
            <a:endParaRPr lang="en-IN" sz="4800" b="1" dirty="0">
              <a:solidFill>
                <a:srgbClr val="0070C0"/>
              </a:solidFill>
            </a:endParaRPr>
          </a:p>
        </p:txBody>
      </p:sp>
      <p:sp>
        <p:nvSpPr>
          <p:cNvPr id="3" name="Content Placeholder 2"/>
          <p:cNvSpPr>
            <a:spLocks noGrp="1"/>
          </p:cNvSpPr>
          <p:nvPr>
            <p:ph idx="1"/>
          </p:nvPr>
        </p:nvSpPr>
        <p:spPr>
          <a:xfrm>
            <a:off x="457200" y="1600200"/>
            <a:ext cx="8382000" cy="4525963"/>
          </a:xfrm>
        </p:spPr>
        <p:txBody>
          <a:bodyPr/>
          <a:lstStyle/>
          <a:p>
            <a:pPr marL="0" lvl="0" indent="0">
              <a:buNone/>
            </a:pPr>
            <a:r>
              <a:rPr lang="en-US" dirty="0" smtClean="0"/>
              <a:t>Using Artificial Intelligence and Machine learning:</a:t>
            </a:r>
          </a:p>
          <a:p>
            <a:pPr lvl="0"/>
            <a:r>
              <a:rPr lang="en-US" dirty="0" smtClean="0"/>
              <a:t>Input user </a:t>
            </a:r>
            <a:r>
              <a:rPr lang="en-US" dirty="0"/>
              <a:t>details to predict diet plan</a:t>
            </a:r>
            <a:endParaRPr lang="en-IN" dirty="0"/>
          </a:p>
          <a:p>
            <a:pPr lvl="0"/>
            <a:r>
              <a:rPr lang="en-US" dirty="0"/>
              <a:t>Food item identification from the photo of the meal</a:t>
            </a:r>
            <a:endParaRPr lang="en-IN" dirty="0"/>
          </a:p>
          <a:p>
            <a:pPr lvl="0"/>
            <a:r>
              <a:rPr lang="en-US" dirty="0"/>
              <a:t>Diet data processing</a:t>
            </a:r>
            <a:endParaRPr lang="en-IN" dirty="0"/>
          </a:p>
          <a:p>
            <a:pPr lvl="0"/>
            <a:r>
              <a:rPr lang="en-US" dirty="0"/>
              <a:t>User nutrition </a:t>
            </a:r>
            <a:r>
              <a:rPr lang="en-US" dirty="0" smtClean="0"/>
              <a:t>counseling</a:t>
            </a:r>
            <a:endParaRPr lang="en-IN" dirty="0"/>
          </a:p>
          <a:p>
            <a:endParaRPr lang="en-IN" dirty="0"/>
          </a:p>
        </p:txBody>
      </p:sp>
    </p:spTree>
    <p:extLst>
      <p:ext uri="{BB962C8B-B14F-4D97-AF65-F5344CB8AC3E}">
        <p14:creationId xmlns:p14="http://schemas.microsoft.com/office/powerpoint/2010/main" val="3564888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dirty="0" smtClean="0">
                <a:solidFill>
                  <a:srgbClr val="0070C0"/>
                </a:solidFill>
              </a:rPr>
              <a:t>IMPLEMENTATION</a:t>
            </a:r>
            <a:endParaRPr lang="en-IN" sz="4800" b="1" dirty="0">
              <a:solidFill>
                <a:srgbClr val="0070C0"/>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en-IN" dirty="0" smtClean="0"/>
              <a:t>First we used OpenCV to process image of the food eaten by user. </a:t>
            </a:r>
          </a:p>
          <a:p>
            <a:pPr marL="0" indent="0">
              <a:buNone/>
            </a:pPr>
            <a:r>
              <a:rPr lang="en-IN" dirty="0" smtClean="0"/>
              <a:t>Then we use the YOLO(You Only Look Once) algorithm to identify objects within the given image using deep neutral net(</a:t>
            </a:r>
            <a:r>
              <a:rPr lang="en-IN" dirty="0" err="1" smtClean="0"/>
              <a:t>readNet</a:t>
            </a:r>
            <a:r>
              <a:rPr lang="en-IN" dirty="0" smtClean="0"/>
              <a:t>) which contains weights of various food items. After that once the object is matched in the given image, a boundary wall is created around it and its name is also labelled.</a:t>
            </a:r>
          </a:p>
          <a:p>
            <a:pPr marL="0" indent="0">
              <a:buNone/>
            </a:pPr>
            <a:r>
              <a:rPr lang="en-IN" dirty="0" smtClean="0"/>
              <a:t>Further using the data of standard calories, we determine the total calories in that food item.</a:t>
            </a:r>
          </a:p>
          <a:p>
            <a:pPr marL="0" indent="0">
              <a:buNone/>
            </a:pPr>
            <a:endParaRPr lang="en-IN" dirty="0"/>
          </a:p>
        </p:txBody>
      </p:sp>
    </p:spTree>
    <p:extLst>
      <p:ext uri="{BB962C8B-B14F-4D97-AF65-F5344CB8AC3E}">
        <p14:creationId xmlns:p14="http://schemas.microsoft.com/office/powerpoint/2010/main" val="10893707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b="1" dirty="0" smtClean="0"/>
              <a:t> </a:t>
            </a:r>
            <a:r>
              <a:rPr lang="en-IN" sz="4800" b="1" dirty="0" smtClean="0">
                <a:solidFill>
                  <a:srgbClr val="0070C0"/>
                </a:solidFill>
              </a:rPr>
              <a:t>TECHNOLOGY USED</a:t>
            </a:r>
            <a:r>
              <a:rPr lang="en-IN" sz="4800" b="1" dirty="0" smtClean="0"/>
              <a:t>	</a:t>
            </a:r>
            <a:endParaRPr lang="en-IN" sz="4800" b="1" dirty="0"/>
          </a:p>
        </p:txBody>
      </p:sp>
      <p:sp>
        <p:nvSpPr>
          <p:cNvPr id="3" name="Content Placeholder 2"/>
          <p:cNvSpPr>
            <a:spLocks noGrp="1"/>
          </p:cNvSpPr>
          <p:nvPr>
            <p:ph idx="1"/>
          </p:nvPr>
        </p:nvSpPr>
        <p:spPr/>
        <p:txBody>
          <a:bodyPr>
            <a:normAutofit/>
          </a:bodyPr>
          <a:lstStyle/>
          <a:p>
            <a:r>
              <a:rPr lang="en-US" dirty="0" smtClean="0"/>
              <a:t>Python</a:t>
            </a:r>
            <a:r>
              <a:rPr lang="en-US" dirty="0"/>
              <a:t>				: Version 3.4</a:t>
            </a:r>
            <a:endParaRPr lang="en-IN" dirty="0"/>
          </a:p>
          <a:p>
            <a:r>
              <a:rPr lang="en-US" dirty="0" smtClean="0"/>
              <a:t>OpenCV</a:t>
            </a:r>
            <a:r>
              <a:rPr lang="en-US" dirty="0"/>
              <a:t>				: Version 3.4</a:t>
            </a:r>
            <a:endParaRPr lang="en-IN" dirty="0"/>
          </a:p>
          <a:p>
            <a:r>
              <a:rPr lang="en-US" dirty="0" err="1"/>
              <a:t>n</a:t>
            </a:r>
            <a:r>
              <a:rPr lang="en-US" dirty="0" err="1" smtClean="0"/>
              <a:t>umpy</a:t>
            </a:r>
            <a:r>
              <a:rPr lang="en-US" dirty="0"/>
              <a:t>				: Version 1.5</a:t>
            </a:r>
            <a:endParaRPr lang="en-IN" dirty="0"/>
          </a:p>
          <a:p>
            <a:r>
              <a:rPr lang="en-IN" dirty="0" err="1" smtClean="0"/>
              <a:t>argparse</a:t>
            </a:r>
            <a:r>
              <a:rPr lang="en-IN" dirty="0" smtClean="0"/>
              <a:t> 			: Version 1.4.0</a:t>
            </a:r>
          </a:p>
          <a:p>
            <a:r>
              <a:rPr lang="en-IN" dirty="0" smtClean="0"/>
              <a:t>XLRD 				: </a:t>
            </a:r>
            <a:r>
              <a:rPr lang="en-IN" dirty="0"/>
              <a:t>Version </a:t>
            </a:r>
            <a:r>
              <a:rPr lang="en-IN" dirty="0" smtClean="0"/>
              <a:t>1.2.0</a:t>
            </a:r>
          </a:p>
          <a:p>
            <a:r>
              <a:rPr lang="en-IN" dirty="0" smtClean="0"/>
              <a:t>YOLO</a:t>
            </a:r>
            <a:endParaRPr lang="en-IN" dirty="0"/>
          </a:p>
          <a:p>
            <a:endParaRPr lang="en-IN" dirty="0" smtClean="0"/>
          </a:p>
          <a:p>
            <a:endParaRPr lang="en-IN" dirty="0"/>
          </a:p>
        </p:txBody>
      </p:sp>
    </p:spTree>
    <p:extLst>
      <p:ext uri="{BB962C8B-B14F-4D97-AF65-F5344CB8AC3E}">
        <p14:creationId xmlns:p14="http://schemas.microsoft.com/office/powerpoint/2010/main" val="3043871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b="1" dirty="0" smtClean="0">
                <a:solidFill>
                  <a:srgbClr val="0070C0"/>
                </a:solidFill>
              </a:rPr>
              <a:t>RESULTS</a:t>
            </a:r>
            <a:endParaRPr lang="en-IN" sz="4800" b="1" dirty="0">
              <a:solidFill>
                <a:srgbClr val="0070C0"/>
              </a:solidFill>
            </a:endParaRPr>
          </a:p>
        </p:txBody>
      </p:sp>
      <p:pic>
        <p:nvPicPr>
          <p:cNvPr id="2050" name="Picture 2" descr="C:\Users\Sagar Anand\Downloads\cod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752600"/>
            <a:ext cx="693420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Sagar Anand\Downloads\object-detec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114800"/>
            <a:ext cx="44958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4516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b="1" dirty="0" smtClean="0">
                <a:solidFill>
                  <a:srgbClr val="0070C0"/>
                </a:solidFill>
              </a:rPr>
              <a:t>LIMITATIONS</a:t>
            </a:r>
            <a:endParaRPr lang="en-IN" sz="4800" b="1" dirty="0">
              <a:solidFill>
                <a:srgbClr val="0070C0"/>
              </a:solidFill>
            </a:endParaRPr>
          </a:p>
        </p:txBody>
      </p:sp>
      <p:sp>
        <p:nvSpPr>
          <p:cNvPr id="3" name="Content Placeholder 2"/>
          <p:cNvSpPr>
            <a:spLocks noGrp="1"/>
          </p:cNvSpPr>
          <p:nvPr>
            <p:ph idx="1"/>
          </p:nvPr>
        </p:nvSpPr>
        <p:spPr/>
        <p:txBody>
          <a:bodyPr>
            <a:normAutofit fontScale="92500"/>
          </a:bodyPr>
          <a:lstStyle/>
          <a:p>
            <a:r>
              <a:rPr lang="en-US" dirty="0"/>
              <a:t>One has to be sure about their details while entering fields like </a:t>
            </a:r>
            <a:r>
              <a:rPr lang="en-US" dirty="0" smtClean="0"/>
              <a:t>weight otherwise </a:t>
            </a:r>
            <a:r>
              <a:rPr lang="en-US" dirty="0"/>
              <a:t>this </a:t>
            </a:r>
            <a:r>
              <a:rPr lang="en-US" dirty="0" smtClean="0"/>
              <a:t>application </a:t>
            </a:r>
            <a:r>
              <a:rPr lang="en-US" dirty="0"/>
              <a:t>would give results that is not suitable for user if not sure about what they entered</a:t>
            </a:r>
            <a:r>
              <a:rPr lang="en-US" dirty="0" smtClean="0"/>
              <a:t>.</a:t>
            </a:r>
          </a:p>
          <a:p>
            <a:r>
              <a:rPr lang="en-US" dirty="0" smtClean="0"/>
              <a:t>The quantity of food items is assumed to be of 100 gram servings and this application is aiming at giving the user an insight about calories being consumed as compared to his or her target.</a:t>
            </a:r>
          </a:p>
          <a:p>
            <a:r>
              <a:rPr lang="en-US" dirty="0" smtClean="0"/>
              <a:t>The pic of the food must not also be blurred.</a:t>
            </a:r>
            <a:endParaRPr lang="en-IN" dirty="0"/>
          </a:p>
        </p:txBody>
      </p:sp>
    </p:spTree>
    <p:extLst>
      <p:ext uri="{BB962C8B-B14F-4D97-AF65-F5344CB8AC3E}">
        <p14:creationId xmlns:p14="http://schemas.microsoft.com/office/powerpoint/2010/main" val="14130278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dirty="0" smtClean="0">
                <a:solidFill>
                  <a:srgbClr val="0070C0"/>
                </a:solidFill>
              </a:rPr>
              <a:t>CONCLUSION</a:t>
            </a:r>
            <a:endParaRPr lang="en-IN" sz="4800" b="1" dirty="0">
              <a:solidFill>
                <a:srgbClr val="0070C0"/>
              </a:solidFill>
            </a:endParaRPr>
          </a:p>
        </p:txBody>
      </p:sp>
      <p:sp>
        <p:nvSpPr>
          <p:cNvPr id="3" name="Content Placeholder 2"/>
          <p:cNvSpPr>
            <a:spLocks noGrp="1"/>
          </p:cNvSpPr>
          <p:nvPr>
            <p:ph idx="1"/>
          </p:nvPr>
        </p:nvSpPr>
        <p:spPr/>
        <p:txBody>
          <a:bodyPr>
            <a:normAutofit fontScale="77500" lnSpcReduction="20000"/>
          </a:bodyPr>
          <a:lstStyle/>
          <a:p>
            <a:pPr marL="0" lvl="0" indent="0">
              <a:buNone/>
            </a:pPr>
            <a:r>
              <a:rPr lang="en-US" dirty="0" smtClean="0"/>
              <a:t>Thus we created a reliable system that calculates total calories of the meal a person is about to have in a hassle free manner with advice on modifying his diet to meet his calorie goals.</a:t>
            </a:r>
          </a:p>
          <a:p>
            <a:pPr marL="0" lvl="0" indent="0">
              <a:buNone/>
            </a:pPr>
            <a:endParaRPr lang="en-US" dirty="0" smtClean="0"/>
          </a:p>
          <a:p>
            <a:pPr lvl="0"/>
            <a:r>
              <a:rPr lang="en-US" dirty="0" smtClean="0"/>
              <a:t>Dietitians </a:t>
            </a:r>
            <a:r>
              <a:rPr lang="en-US" dirty="0"/>
              <a:t>can use this system to make sure what they recommend patients.</a:t>
            </a:r>
            <a:endParaRPr lang="en-IN" dirty="0"/>
          </a:p>
          <a:p>
            <a:pPr lvl="0"/>
            <a:r>
              <a:rPr lang="en-US" dirty="0"/>
              <a:t>This system can be very well used in medical colleges for teaching and practicing purposes so that student can learn from it.</a:t>
            </a:r>
            <a:endParaRPr lang="en-IN" dirty="0"/>
          </a:p>
          <a:p>
            <a:pPr lvl="0"/>
            <a:r>
              <a:rPr lang="en-US" dirty="0"/>
              <a:t>This system can also be utilized in gym particularly for calculating the customers' calories and diet plans.</a:t>
            </a:r>
            <a:endParaRPr lang="en-IN" dirty="0"/>
          </a:p>
          <a:p>
            <a:r>
              <a:rPr lang="en-US" dirty="0"/>
              <a:t>Individual can also use this software especially for themselves in home.</a:t>
            </a:r>
            <a:endParaRPr lang="en-IN" dirty="0"/>
          </a:p>
        </p:txBody>
      </p:sp>
    </p:spTree>
    <p:extLst>
      <p:ext uri="{BB962C8B-B14F-4D97-AF65-F5344CB8AC3E}">
        <p14:creationId xmlns:p14="http://schemas.microsoft.com/office/powerpoint/2010/main" val="30839110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491</Words>
  <Application>Microsoft Office PowerPoint</Application>
  <PresentationFormat>On-screen Show (4:3)</PresentationFormat>
  <Paragraphs>44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  PROBLEM STATEMENT-1    AI IN HEALTHCARE</vt:lpstr>
      <vt:lpstr>   PROBLEM STATEMENT </vt:lpstr>
      <vt:lpstr>IDEA</vt:lpstr>
      <vt:lpstr>SOLUTION</vt:lpstr>
      <vt:lpstr>IMPLEMENTATION</vt:lpstr>
      <vt:lpstr> TECHNOLOGY USED </vt:lpstr>
      <vt:lpstr>RESULTS</vt:lpstr>
      <vt:lpstr>LIMITATIONS</vt:lpstr>
      <vt:lpstr>CONCLUSION</vt:lpstr>
      <vt:lpstr>FUTURE SCOPE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PROBLEM STATEMENT-1    AI IN HEALTHCARE</dc:title>
  <dc:creator>Sagar Anand</dc:creator>
  <cp:lastModifiedBy>Windows User</cp:lastModifiedBy>
  <cp:revision>25</cp:revision>
  <dcterms:created xsi:type="dcterms:W3CDTF">2006-08-16T00:00:00Z</dcterms:created>
  <dcterms:modified xsi:type="dcterms:W3CDTF">2019-09-12T18:24:52Z</dcterms:modified>
</cp:coreProperties>
</file>