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9337-C38E-1DB6-BE64-62A93792B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E074C-29BF-A223-BE67-869BD63BB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B9241-F391-E369-249B-4C58341E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42984-6BF3-8AEA-4A4D-8812F824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8A389-152C-8A41-AC24-08BB8995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31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4D49-53AF-C8E8-AE70-385012A6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BA7FD-CA93-6A7C-0CC3-2616DB54B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918FD-B58A-9F3C-A1D9-41A2A7B7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C7AE-F84E-8FE3-7169-1DF1F3E0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20A18-AC50-A2C8-5220-0EF5E76A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33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C9369-7CDB-D1F5-8BB8-3D3106CBA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C5D79-433B-38FB-722A-117DEFBF0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CBE35-A474-F7E8-CAEB-9E074758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9B073-EAA4-910D-D995-30C7C56E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F6347-BA3C-3B0D-11D4-FD3E2B79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95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59E2-D11F-99EC-8309-07A348A2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63EF-B548-1FF0-5C81-68FF1C22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9CF20-D897-00EA-C5E5-D0A48089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73222-6DE9-553E-6DD7-3F41029F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DCA2C-1264-C06F-B5F8-6C61252A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26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3708-9278-44B8-4182-EECFAD77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C1AC3-05FE-E686-F88E-E3569A02C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B3329-9D5D-8BB8-1464-D4EAA80C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17908-A8BB-1192-FD58-1EC3F639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0AD0C-4E56-3023-C26D-A88CF11F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02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038C-C307-5E87-FAA6-043C260B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38BD-48DC-2A05-0371-769586FC9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BCCE7-95C9-3ECB-519F-B6E0CAC1F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B75E0-38A5-214F-6AB2-CD9BD6D8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C39C8-E57F-510B-E9C6-198C0DBD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5CE7F-EF8D-B9A9-5723-8E988FE1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85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56FC-F0DC-3F8A-0802-2BEDCD1A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0F5C7-BA3F-AA27-DCC5-980897226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F8852-136B-8BFA-2D71-3CDC5C0A9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8F5FC-8D92-381E-7CF2-B0F174641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5E232-81B7-31F2-6D50-6991B6124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EE6DB-35EE-37B2-C527-035E0E85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FAA6F-D154-7F11-B4DC-D321C251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7A1096-25CA-2B84-B73F-A512C6F9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96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96CE-C88C-0084-8B8A-D307B803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F87C5-3FAE-EA74-FDED-02A3FC52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3E06F-9876-1C6E-A24A-DE30893B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6955F-45FF-10F0-05B6-69AB5CB2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62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6C93A-BD9F-4293-46C8-24F5469F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9E99B-6C3B-7923-8F88-7829DED4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2A26A-6861-4152-6C28-940F5B4A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77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55C4-3F05-417C-EF8B-C012CA7E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765B-88CD-9121-641C-949BBF344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7F824-CE67-395F-7E86-3221E5D1C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06B55-2D98-1B4C-112E-7C750C13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3D1B2-35D3-5D4B-44FE-B15AE9ED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8A10C-1903-04E1-4F9A-5B3DC8AD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78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44E4-590E-A26B-9502-A3FA1BA6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79063-B92C-708B-17A1-46FC61027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F9F42-5848-7BB4-5619-143937873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DFB7F-1576-D494-5DEA-248A5966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7AB3-DE9B-4A68-A3F2-318885777724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32371-349E-0A89-D833-875DAC91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62E18-0DC1-97FC-48D4-A480ADA9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C469D-2FDA-A449-C300-59B7CF2E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AA729-4680-B034-DD4E-4BF814970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1F501-B958-C943-5019-E442DE65E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D7AB3-DE9B-4A68-A3F2-318885777724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AC6FE-93F9-5AB2-678B-5FE1EE975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B8FDA-2C42-C5D2-46AD-A3C8EC602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36073-9B43-4CD6-8196-951E11729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26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FE768F-21E1-18C7-1E0C-463170A768F9}"/>
              </a:ext>
            </a:extLst>
          </p:cNvPr>
          <p:cNvSpPr txBox="1"/>
          <p:nvPr/>
        </p:nvSpPr>
        <p:spPr>
          <a:xfrm>
            <a:off x="3956785" y="271206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Airbnb NYC Case Study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FA65E-92AA-200E-FC0A-9C227FF98B2B}"/>
              </a:ext>
            </a:extLst>
          </p:cNvPr>
          <p:cNvSpPr txBox="1"/>
          <p:nvPr/>
        </p:nvSpPr>
        <p:spPr>
          <a:xfrm>
            <a:off x="3746791" y="5749816"/>
            <a:ext cx="4483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Ajinkya </a:t>
            </a:r>
            <a:r>
              <a:rPr lang="en-US" dirty="0" err="1"/>
              <a:t>Bandri</a:t>
            </a:r>
            <a:r>
              <a:rPr lang="en-US" dirty="0"/>
              <a:t>, Barbie </a:t>
            </a:r>
            <a:r>
              <a:rPr lang="en-US" dirty="0" err="1"/>
              <a:t>Choudhari</a:t>
            </a:r>
            <a:r>
              <a:rPr lang="en-US" dirty="0"/>
              <a:t>, Sagar Barge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5BFDD2-1E86-ED4C-69E7-70C4A19B4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412" y="1089522"/>
            <a:ext cx="7920109" cy="44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6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B5728-33D9-7A80-2DEF-376E1813D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340202-9A9F-29FE-88D5-364B43C04C7E}"/>
              </a:ext>
            </a:extLst>
          </p:cNvPr>
          <p:cNvSpPr txBox="1"/>
          <p:nvPr/>
        </p:nvSpPr>
        <p:spPr>
          <a:xfrm>
            <a:off x="4518997" y="298580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71267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A370D-8293-667E-D467-B13560D5D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B6F1B-6666-2C4D-8BD6-C9517512E006}"/>
              </a:ext>
            </a:extLst>
          </p:cNvPr>
          <p:cNvSpPr txBox="1"/>
          <p:nvPr/>
        </p:nvSpPr>
        <p:spPr>
          <a:xfrm>
            <a:off x="4973128" y="289249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DB9E8-7178-8A2B-E556-E56DDCC1854B}"/>
              </a:ext>
            </a:extLst>
          </p:cNvPr>
          <p:cNvSpPr txBox="1"/>
          <p:nvPr/>
        </p:nvSpPr>
        <p:spPr>
          <a:xfrm>
            <a:off x="4577186" y="1586203"/>
            <a:ext cx="253306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60342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43F30-7251-3509-653C-BA8666770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312712-E37F-A571-7C89-98AF46B80162}"/>
              </a:ext>
            </a:extLst>
          </p:cNvPr>
          <p:cNvSpPr txBox="1"/>
          <p:nvPr/>
        </p:nvSpPr>
        <p:spPr>
          <a:xfrm>
            <a:off x="4460032" y="333182"/>
            <a:ext cx="27525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D1B6D-9209-6CD9-07FD-5F3CEC422DF4}"/>
              </a:ext>
            </a:extLst>
          </p:cNvPr>
          <p:cNvSpPr txBox="1"/>
          <p:nvPr/>
        </p:nvSpPr>
        <p:spPr>
          <a:xfrm>
            <a:off x="1763486" y="1341337"/>
            <a:ext cx="10207690" cy="3798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type of hosts to acquire more and where?</a:t>
            </a:r>
          </a:p>
          <a:p>
            <a:pPr marL="285750" indent="-285750" algn="l"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categorization of customers based on their preferences.</a:t>
            </a:r>
          </a:p>
          <a:p>
            <a:pPr marL="285750" indent="-285750" algn="l"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neighborhoods they need to target?</a:t>
            </a:r>
          </a:p>
          <a:p>
            <a:pPr marL="285750" indent="-285750" algn="l"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pricing ranges preferred by customers?</a:t>
            </a:r>
          </a:p>
          <a:p>
            <a:pPr marL="285750" indent="-285750" algn="l"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various kinds of properties that exist </a:t>
            </a:r>
            <a:r>
              <a:rPr lang="en-US" sz="25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w.r.t.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customer preferences.</a:t>
            </a:r>
          </a:p>
          <a:p>
            <a:pPr marL="285750" indent="-285750" algn="l"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Adjustments in the existing properties to make it more customer-oriented.</a:t>
            </a:r>
          </a:p>
          <a:p>
            <a:pPr marL="285750" indent="-285750" algn="l"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most popular localities and properties in New York currently?</a:t>
            </a:r>
          </a:p>
          <a:p>
            <a:pPr marL="285750" indent="-285750" algn="l"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get unpopular properties more traction? </a:t>
            </a:r>
          </a:p>
        </p:txBody>
      </p:sp>
    </p:spTree>
    <p:extLst>
      <p:ext uri="{BB962C8B-B14F-4D97-AF65-F5344CB8AC3E}">
        <p14:creationId xmlns:p14="http://schemas.microsoft.com/office/powerpoint/2010/main" val="185292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41E81-B657-4A62-F077-DFB1EF393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F10D7A-8CC2-C243-C2C5-D61B8A607064}"/>
              </a:ext>
            </a:extLst>
          </p:cNvPr>
          <p:cNvSpPr txBox="1"/>
          <p:nvPr/>
        </p:nvSpPr>
        <p:spPr>
          <a:xfrm>
            <a:off x="4686800" y="279920"/>
            <a:ext cx="2818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81B08-6377-2578-FE9D-5430460968BD}"/>
              </a:ext>
            </a:extLst>
          </p:cNvPr>
          <p:cNvSpPr txBox="1"/>
          <p:nvPr/>
        </p:nvSpPr>
        <p:spPr>
          <a:xfrm>
            <a:off x="1919772" y="1293665"/>
            <a:ext cx="8847753" cy="3076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 few months, Airbnb has seen a major decline in revenue. 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that the restrictions have started lifting and people have started to travel more, Airbnb wants to make sure that it is fully prepared for this change.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leaders at Airbnb want to understand some important insights based on various attributes in the dataset so as to increase the revenue.</a:t>
            </a:r>
          </a:p>
        </p:txBody>
      </p:sp>
    </p:spTree>
    <p:extLst>
      <p:ext uri="{BB962C8B-B14F-4D97-AF65-F5344CB8AC3E}">
        <p14:creationId xmlns:p14="http://schemas.microsoft.com/office/powerpoint/2010/main" val="66647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81F22-B85A-6A2A-2BAF-EE51D9D50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8D39A-0B23-CFD9-D6B1-E37FFE933543}"/>
              </a:ext>
            </a:extLst>
          </p:cNvPr>
          <p:cNvSpPr txBox="1"/>
          <p:nvPr/>
        </p:nvSpPr>
        <p:spPr>
          <a:xfrm>
            <a:off x="4518997" y="298580"/>
            <a:ext cx="3154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408769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9AD16-C058-67FB-A272-1698953B0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FF9DAB-AE08-B01D-CEDB-461C774D4031}"/>
              </a:ext>
            </a:extLst>
          </p:cNvPr>
          <p:cNvSpPr txBox="1"/>
          <p:nvPr/>
        </p:nvSpPr>
        <p:spPr>
          <a:xfrm>
            <a:off x="3740419" y="121298"/>
            <a:ext cx="483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Host to Acquire More and Where?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1FC1CD-9937-5749-F11E-7ADB3B787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1" y="1092258"/>
            <a:ext cx="7990114" cy="48272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DC1C45-89AC-E327-0172-00B209A8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43" b="1683"/>
          <a:stretch/>
        </p:blipFill>
        <p:spPr>
          <a:xfrm>
            <a:off x="8098972" y="1479386"/>
            <a:ext cx="3984171" cy="36337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3CBA7-BC7F-C214-854B-9D8806F46B5B}"/>
              </a:ext>
            </a:extLst>
          </p:cNvPr>
          <p:cNvSpPr txBox="1"/>
          <p:nvPr/>
        </p:nvSpPr>
        <p:spPr>
          <a:xfrm>
            <a:off x="9267177" y="1092258"/>
            <a:ext cx="1570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Top 10 Neighborhood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381204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F48FF1-588D-8686-3B20-B1BC23E575AD}"/>
              </a:ext>
            </a:extLst>
          </p:cNvPr>
          <p:cNvSpPr txBox="1"/>
          <p:nvPr/>
        </p:nvSpPr>
        <p:spPr>
          <a:xfrm>
            <a:off x="3431334" y="2398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categorization of customers based on their preferences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672DF-53ED-12E4-2953-4F782119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3" y="2239347"/>
            <a:ext cx="5326225" cy="2919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6184A7-134E-4D7D-2498-B662BA5C1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452" y="1997912"/>
            <a:ext cx="5326225" cy="291932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FB86C5F-C6EE-F642-BE1A-5C7E986D409C}"/>
              </a:ext>
            </a:extLst>
          </p:cNvPr>
          <p:cNvSpPr/>
          <p:nvPr/>
        </p:nvSpPr>
        <p:spPr>
          <a:xfrm>
            <a:off x="-113206" y="4455367"/>
            <a:ext cx="6350065" cy="92373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95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DF684-274A-CC54-1599-346FCA98C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57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F925A-F3AF-E4E4-F2EE-CF27B32C6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652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200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Sagar Barge</dc:creator>
  <cp:lastModifiedBy>Sagar Barge</cp:lastModifiedBy>
  <cp:revision>7</cp:revision>
  <dcterms:created xsi:type="dcterms:W3CDTF">2024-11-04T12:25:19Z</dcterms:created>
  <dcterms:modified xsi:type="dcterms:W3CDTF">2024-11-04T18:06:49Z</dcterms:modified>
</cp:coreProperties>
</file>