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66" r:id="rId12"/>
    <p:sldId id="271" r:id="rId13"/>
    <p:sldId id="267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4228E-6355-41B2-8D83-0CA711E5E81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4A22C4-3CDD-4C20-B91B-9EBB91FFE60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8CA781-A427-437C-8CC6-A4FAE5874872}" type="parTrans" cxnId="{60D50494-EF42-4F61-877E-400E1C244DA0}">
      <dgm:prSet/>
      <dgm:spPr/>
      <dgm:t>
        <a:bodyPr/>
        <a:lstStyle/>
        <a:p>
          <a:endParaRPr lang="en-IN"/>
        </a:p>
      </dgm:t>
    </dgm:pt>
    <dgm:pt modelId="{62BD8B48-7356-4222-B7A2-EB2DE1D4204B}" type="sibTrans" cxnId="{60D50494-EF42-4F61-877E-400E1C244DA0}">
      <dgm:prSet/>
      <dgm:spPr/>
      <dgm:t>
        <a:bodyPr/>
        <a:lstStyle/>
        <a:p>
          <a:endParaRPr lang="en-IN"/>
        </a:p>
      </dgm:t>
    </dgm:pt>
    <dgm:pt modelId="{1B382DE6-EBE0-44A9-8E74-15D17697A7A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A83AB-D61B-4128-B7A7-F0239A395CE2}" type="parTrans" cxnId="{A560FC63-3B15-447B-AB4B-08EF8277B410}">
      <dgm:prSet/>
      <dgm:spPr/>
      <dgm:t>
        <a:bodyPr/>
        <a:lstStyle/>
        <a:p>
          <a:endParaRPr lang="en-IN"/>
        </a:p>
      </dgm:t>
    </dgm:pt>
    <dgm:pt modelId="{1BD82B5D-DF73-4199-8765-4C2445BC29C6}" type="sibTrans" cxnId="{A560FC63-3B15-447B-AB4B-08EF8277B410}">
      <dgm:prSet/>
      <dgm:spPr/>
      <dgm:t>
        <a:bodyPr/>
        <a:lstStyle/>
        <a:p>
          <a:endParaRPr lang="en-IN"/>
        </a:p>
      </dgm:t>
    </dgm:pt>
    <dgm:pt modelId="{35F26039-A393-4311-B8D9-4A8ECEBFFF1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244513-8EAD-451F-9B32-B766A2543E30}" type="parTrans" cxnId="{41623B39-EB3B-44A0-A689-FC8FC8670CAC}">
      <dgm:prSet/>
      <dgm:spPr/>
      <dgm:t>
        <a:bodyPr/>
        <a:lstStyle/>
        <a:p>
          <a:endParaRPr lang="en-IN"/>
        </a:p>
      </dgm:t>
    </dgm:pt>
    <dgm:pt modelId="{23946DDF-4948-434C-8A17-29890DF43ABA}" type="sibTrans" cxnId="{41623B39-EB3B-44A0-A689-FC8FC8670CAC}">
      <dgm:prSet/>
      <dgm:spPr/>
      <dgm:t>
        <a:bodyPr/>
        <a:lstStyle/>
        <a:p>
          <a:endParaRPr lang="en-IN"/>
        </a:p>
      </dgm:t>
    </dgm:pt>
    <dgm:pt modelId="{0B7EE728-F755-48B3-8B98-8B578A39283E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gm:t>
    </dgm:pt>
    <dgm:pt modelId="{51F17505-3147-45BD-90D1-A0048E837DAF}" type="parTrans" cxnId="{371E6002-9A34-4405-9078-025DFFB427C9}">
      <dgm:prSet/>
      <dgm:spPr/>
      <dgm:t>
        <a:bodyPr/>
        <a:lstStyle/>
        <a:p>
          <a:endParaRPr lang="en-IN"/>
        </a:p>
      </dgm:t>
    </dgm:pt>
    <dgm:pt modelId="{130927F4-DA78-4C40-B5F8-A8DCF578ADCC}" type="sibTrans" cxnId="{371E6002-9A34-4405-9078-025DFFB427C9}">
      <dgm:prSet/>
      <dgm:spPr/>
      <dgm:t>
        <a:bodyPr/>
        <a:lstStyle/>
        <a:p>
          <a:endParaRPr lang="en-IN"/>
        </a:p>
      </dgm:t>
    </dgm:pt>
    <dgm:pt modelId="{BE1EC379-75D4-4685-8614-3C04A01AA7FB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gm:t>
    </dgm:pt>
    <dgm:pt modelId="{B4E1E410-3AA8-4FAD-8D8F-5B70518F41BF}" type="parTrans" cxnId="{CF0359A1-8C50-419C-9814-1143B21A5F4E}">
      <dgm:prSet/>
      <dgm:spPr/>
      <dgm:t>
        <a:bodyPr/>
        <a:lstStyle/>
        <a:p>
          <a:endParaRPr lang="en-IN"/>
        </a:p>
      </dgm:t>
    </dgm:pt>
    <dgm:pt modelId="{4E39E3F2-1259-4852-85A5-CF65B107B6C8}" type="sibTrans" cxnId="{CF0359A1-8C50-419C-9814-1143B21A5F4E}">
      <dgm:prSet/>
      <dgm:spPr/>
      <dgm:t>
        <a:bodyPr/>
        <a:lstStyle/>
        <a:p>
          <a:endParaRPr lang="en-IN"/>
        </a:p>
      </dgm:t>
    </dgm:pt>
    <dgm:pt modelId="{22653122-3CC8-4E18-8C1C-9555CB65C61C}" type="pres">
      <dgm:prSet presAssocID="{5C84228E-6355-41B2-8D83-0CA711E5E819}" presName="Name0" presStyleCnt="0">
        <dgm:presLayoutVars>
          <dgm:chMax val="7"/>
          <dgm:chPref val="7"/>
          <dgm:dir/>
        </dgm:presLayoutVars>
      </dgm:prSet>
      <dgm:spPr/>
    </dgm:pt>
    <dgm:pt modelId="{C2D10730-9C16-43D3-A2FE-557B903EFC8D}" type="pres">
      <dgm:prSet presAssocID="{5C84228E-6355-41B2-8D83-0CA711E5E819}" presName="Name1" presStyleCnt="0"/>
      <dgm:spPr/>
    </dgm:pt>
    <dgm:pt modelId="{4DBEE0C4-AD1B-4A18-A9E8-EF2D0FF02275}" type="pres">
      <dgm:prSet presAssocID="{5C84228E-6355-41B2-8D83-0CA711E5E819}" presName="cycle" presStyleCnt="0"/>
      <dgm:spPr/>
    </dgm:pt>
    <dgm:pt modelId="{7B903796-16AE-48AD-9D5F-83DC8BAB4781}" type="pres">
      <dgm:prSet presAssocID="{5C84228E-6355-41B2-8D83-0CA711E5E819}" presName="srcNode" presStyleLbl="node1" presStyleIdx="0" presStyleCnt="5"/>
      <dgm:spPr/>
    </dgm:pt>
    <dgm:pt modelId="{85315099-7E42-40F9-9871-8EDE5BACE9AF}" type="pres">
      <dgm:prSet presAssocID="{5C84228E-6355-41B2-8D83-0CA711E5E819}" presName="conn" presStyleLbl="parChTrans1D2" presStyleIdx="0" presStyleCnt="1"/>
      <dgm:spPr/>
    </dgm:pt>
    <dgm:pt modelId="{54AA06C2-42A5-4CF9-86BA-392DF61742E4}" type="pres">
      <dgm:prSet presAssocID="{5C84228E-6355-41B2-8D83-0CA711E5E819}" presName="extraNode" presStyleLbl="node1" presStyleIdx="0" presStyleCnt="5"/>
      <dgm:spPr/>
    </dgm:pt>
    <dgm:pt modelId="{19AD0FB8-ED33-486F-9D7B-BCF88B3B7478}" type="pres">
      <dgm:prSet presAssocID="{5C84228E-6355-41B2-8D83-0CA711E5E819}" presName="dstNode" presStyleLbl="node1" presStyleIdx="0" presStyleCnt="5"/>
      <dgm:spPr/>
    </dgm:pt>
    <dgm:pt modelId="{1B3441BE-DFE9-4065-8CF8-AF28B141D603}" type="pres">
      <dgm:prSet presAssocID="{B54A22C4-3CDD-4C20-B91B-9EBB91FFE608}" presName="text_1" presStyleLbl="node1" presStyleIdx="0" presStyleCnt="5">
        <dgm:presLayoutVars>
          <dgm:bulletEnabled val="1"/>
        </dgm:presLayoutVars>
      </dgm:prSet>
      <dgm:spPr/>
    </dgm:pt>
    <dgm:pt modelId="{E9B59BD6-CE54-4FBF-9FD0-F3D391403155}" type="pres">
      <dgm:prSet presAssocID="{B54A22C4-3CDD-4C20-B91B-9EBB91FFE608}" presName="accent_1" presStyleCnt="0"/>
      <dgm:spPr/>
    </dgm:pt>
    <dgm:pt modelId="{F2D1D944-5F19-4E23-8B31-0595C97EB499}" type="pres">
      <dgm:prSet presAssocID="{B54A22C4-3CDD-4C20-B91B-9EBB91FFE608}" presName="accentRepeatNode" presStyleLbl="solidFgAcc1" presStyleIdx="0" presStyleCnt="5"/>
      <dgm:spPr/>
    </dgm:pt>
    <dgm:pt modelId="{77CC656F-5159-4086-B358-FE561EC4AA2A}" type="pres">
      <dgm:prSet presAssocID="{1B382DE6-EBE0-44A9-8E74-15D17697A7AA}" presName="text_2" presStyleLbl="node1" presStyleIdx="1" presStyleCnt="5">
        <dgm:presLayoutVars>
          <dgm:bulletEnabled val="1"/>
        </dgm:presLayoutVars>
      </dgm:prSet>
      <dgm:spPr/>
    </dgm:pt>
    <dgm:pt modelId="{1E2FFE45-0900-4D63-BA1C-6C28E8410EC1}" type="pres">
      <dgm:prSet presAssocID="{1B382DE6-EBE0-44A9-8E74-15D17697A7AA}" presName="accent_2" presStyleCnt="0"/>
      <dgm:spPr/>
    </dgm:pt>
    <dgm:pt modelId="{8673D090-9FBE-450F-9FE0-49B5C8BF6CB4}" type="pres">
      <dgm:prSet presAssocID="{1B382DE6-EBE0-44A9-8E74-15D17697A7AA}" presName="accentRepeatNode" presStyleLbl="solidFgAcc1" presStyleIdx="1" presStyleCnt="5"/>
      <dgm:spPr/>
    </dgm:pt>
    <dgm:pt modelId="{288DC629-3134-4E0C-BF33-BB8C07C952FD}" type="pres">
      <dgm:prSet presAssocID="{35F26039-A393-4311-B8D9-4A8ECEBFFF1B}" presName="text_3" presStyleLbl="node1" presStyleIdx="2" presStyleCnt="5">
        <dgm:presLayoutVars>
          <dgm:bulletEnabled val="1"/>
        </dgm:presLayoutVars>
      </dgm:prSet>
      <dgm:spPr/>
    </dgm:pt>
    <dgm:pt modelId="{27865C45-0F30-4399-8A7D-A8BF6EBD4C58}" type="pres">
      <dgm:prSet presAssocID="{35F26039-A393-4311-B8D9-4A8ECEBFFF1B}" presName="accent_3" presStyleCnt="0"/>
      <dgm:spPr/>
    </dgm:pt>
    <dgm:pt modelId="{36843F34-8681-4C30-A42E-7B35EEB963AC}" type="pres">
      <dgm:prSet presAssocID="{35F26039-A393-4311-B8D9-4A8ECEBFFF1B}" presName="accentRepeatNode" presStyleLbl="solidFgAcc1" presStyleIdx="2" presStyleCnt="5"/>
      <dgm:spPr/>
    </dgm:pt>
    <dgm:pt modelId="{5FF78142-DBC5-4E57-B98D-EAA2F60939C6}" type="pres">
      <dgm:prSet presAssocID="{0B7EE728-F755-48B3-8B98-8B578A39283E}" presName="text_4" presStyleLbl="node1" presStyleIdx="3" presStyleCnt="5">
        <dgm:presLayoutVars>
          <dgm:bulletEnabled val="1"/>
        </dgm:presLayoutVars>
      </dgm:prSet>
      <dgm:spPr/>
    </dgm:pt>
    <dgm:pt modelId="{DD60E1F8-264D-4CB4-930C-3FE5414ED110}" type="pres">
      <dgm:prSet presAssocID="{0B7EE728-F755-48B3-8B98-8B578A39283E}" presName="accent_4" presStyleCnt="0"/>
      <dgm:spPr/>
    </dgm:pt>
    <dgm:pt modelId="{5FBD619E-9BB3-4EB6-A2F7-1ED4835D2500}" type="pres">
      <dgm:prSet presAssocID="{0B7EE728-F755-48B3-8B98-8B578A39283E}" presName="accentRepeatNode" presStyleLbl="solidFgAcc1" presStyleIdx="3" presStyleCnt="5"/>
      <dgm:spPr/>
    </dgm:pt>
    <dgm:pt modelId="{67905A55-B400-4296-A2A3-A76D272D3A84}" type="pres">
      <dgm:prSet presAssocID="{BE1EC379-75D4-4685-8614-3C04A01AA7FB}" presName="text_5" presStyleLbl="node1" presStyleIdx="4" presStyleCnt="5">
        <dgm:presLayoutVars>
          <dgm:bulletEnabled val="1"/>
        </dgm:presLayoutVars>
      </dgm:prSet>
      <dgm:spPr/>
    </dgm:pt>
    <dgm:pt modelId="{F3719E54-0A97-4CFB-9AFD-C51603E1F108}" type="pres">
      <dgm:prSet presAssocID="{BE1EC379-75D4-4685-8614-3C04A01AA7FB}" presName="accent_5" presStyleCnt="0"/>
      <dgm:spPr/>
    </dgm:pt>
    <dgm:pt modelId="{8AFC75CB-98D5-4798-AB18-A040E2A60098}" type="pres">
      <dgm:prSet presAssocID="{BE1EC379-75D4-4685-8614-3C04A01AA7FB}" presName="accentRepeatNode" presStyleLbl="solidFgAcc1" presStyleIdx="4" presStyleCnt="5"/>
      <dgm:spPr/>
    </dgm:pt>
  </dgm:ptLst>
  <dgm:cxnLst>
    <dgm:cxn modelId="{371E6002-9A34-4405-9078-025DFFB427C9}" srcId="{5C84228E-6355-41B2-8D83-0CA711E5E819}" destId="{0B7EE728-F755-48B3-8B98-8B578A39283E}" srcOrd="3" destOrd="0" parTransId="{51F17505-3147-45BD-90D1-A0048E837DAF}" sibTransId="{130927F4-DA78-4C40-B5F8-A8DCF578ADCC}"/>
    <dgm:cxn modelId="{41623B39-EB3B-44A0-A689-FC8FC8670CAC}" srcId="{5C84228E-6355-41B2-8D83-0CA711E5E819}" destId="{35F26039-A393-4311-B8D9-4A8ECEBFFF1B}" srcOrd="2" destOrd="0" parTransId="{DB244513-8EAD-451F-9B32-B766A2543E30}" sibTransId="{23946DDF-4948-434C-8A17-29890DF43ABA}"/>
    <dgm:cxn modelId="{B2C2903B-D1DF-467D-9BC2-8C58A344DFBB}" type="presOf" srcId="{B54A22C4-3CDD-4C20-B91B-9EBB91FFE608}" destId="{1B3441BE-DFE9-4065-8CF8-AF28B141D603}" srcOrd="0" destOrd="0" presId="urn:microsoft.com/office/officeart/2008/layout/VerticalCurvedList"/>
    <dgm:cxn modelId="{A560FC63-3B15-447B-AB4B-08EF8277B410}" srcId="{5C84228E-6355-41B2-8D83-0CA711E5E819}" destId="{1B382DE6-EBE0-44A9-8E74-15D17697A7AA}" srcOrd="1" destOrd="0" parTransId="{59DA83AB-D61B-4128-B7A7-F0239A395CE2}" sibTransId="{1BD82B5D-DF73-4199-8765-4C2445BC29C6}"/>
    <dgm:cxn modelId="{0DDBEF73-A3DA-42FB-80A2-356BA0E3F803}" type="presOf" srcId="{BE1EC379-75D4-4685-8614-3C04A01AA7FB}" destId="{67905A55-B400-4296-A2A3-A76D272D3A84}" srcOrd="0" destOrd="0" presId="urn:microsoft.com/office/officeart/2008/layout/VerticalCurvedList"/>
    <dgm:cxn modelId="{FDBFD076-7A58-489F-8BF9-5C2500D82261}" type="presOf" srcId="{5C84228E-6355-41B2-8D83-0CA711E5E819}" destId="{22653122-3CC8-4E18-8C1C-9555CB65C61C}" srcOrd="0" destOrd="0" presId="urn:microsoft.com/office/officeart/2008/layout/VerticalCurvedList"/>
    <dgm:cxn modelId="{0C232386-9E43-4859-8D0E-A40A90F36764}" type="presOf" srcId="{1B382DE6-EBE0-44A9-8E74-15D17697A7AA}" destId="{77CC656F-5159-4086-B358-FE561EC4AA2A}" srcOrd="0" destOrd="0" presId="urn:microsoft.com/office/officeart/2008/layout/VerticalCurvedList"/>
    <dgm:cxn modelId="{60D50494-EF42-4F61-877E-400E1C244DA0}" srcId="{5C84228E-6355-41B2-8D83-0CA711E5E819}" destId="{B54A22C4-3CDD-4C20-B91B-9EBB91FFE608}" srcOrd="0" destOrd="0" parTransId="{408CA781-A427-437C-8CC6-A4FAE5874872}" sibTransId="{62BD8B48-7356-4222-B7A2-EB2DE1D4204B}"/>
    <dgm:cxn modelId="{CF0359A1-8C50-419C-9814-1143B21A5F4E}" srcId="{5C84228E-6355-41B2-8D83-0CA711E5E819}" destId="{BE1EC379-75D4-4685-8614-3C04A01AA7FB}" srcOrd="4" destOrd="0" parTransId="{B4E1E410-3AA8-4FAD-8D8F-5B70518F41BF}" sibTransId="{4E39E3F2-1259-4852-85A5-CF65B107B6C8}"/>
    <dgm:cxn modelId="{9BF194AC-7483-4D0C-93D9-9DBE0E4EF68D}" type="presOf" srcId="{0B7EE728-F755-48B3-8B98-8B578A39283E}" destId="{5FF78142-DBC5-4E57-B98D-EAA2F60939C6}" srcOrd="0" destOrd="0" presId="urn:microsoft.com/office/officeart/2008/layout/VerticalCurvedList"/>
    <dgm:cxn modelId="{4286E0AE-24D9-4A0F-85D3-E7B6A6742F73}" type="presOf" srcId="{35F26039-A393-4311-B8D9-4A8ECEBFFF1B}" destId="{288DC629-3134-4E0C-BF33-BB8C07C952FD}" srcOrd="0" destOrd="0" presId="urn:microsoft.com/office/officeart/2008/layout/VerticalCurvedList"/>
    <dgm:cxn modelId="{3A34C7E6-3A14-4C64-B951-E8FE1E7A95F9}" type="presOf" srcId="{62BD8B48-7356-4222-B7A2-EB2DE1D4204B}" destId="{85315099-7E42-40F9-9871-8EDE5BACE9AF}" srcOrd="0" destOrd="0" presId="urn:microsoft.com/office/officeart/2008/layout/VerticalCurvedList"/>
    <dgm:cxn modelId="{B9E75A24-F88C-477A-A369-F1A652E324D3}" type="presParOf" srcId="{22653122-3CC8-4E18-8C1C-9555CB65C61C}" destId="{C2D10730-9C16-43D3-A2FE-557B903EFC8D}" srcOrd="0" destOrd="0" presId="urn:microsoft.com/office/officeart/2008/layout/VerticalCurvedList"/>
    <dgm:cxn modelId="{604952A8-1658-4403-A673-4403860D5707}" type="presParOf" srcId="{C2D10730-9C16-43D3-A2FE-557B903EFC8D}" destId="{4DBEE0C4-AD1B-4A18-A9E8-EF2D0FF02275}" srcOrd="0" destOrd="0" presId="urn:microsoft.com/office/officeart/2008/layout/VerticalCurvedList"/>
    <dgm:cxn modelId="{E8E25AC2-5DFC-45F7-8A40-2108CD5E1F81}" type="presParOf" srcId="{4DBEE0C4-AD1B-4A18-A9E8-EF2D0FF02275}" destId="{7B903796-16AE-48AD-9D5F-83DC8BAB4781}" srcOrd="0" destOrd="0" presId="urn:microsoft.com/office/officeart/2008/layout/VerticalCurvedList"/>
    <dgm:cxn modelId="{326353D4-D3FC-437B-BA89-47A3B401B46E}" type="presParOf" srcId="{4DBEE0C4-AD1B-4A18-A9E8-EF2D0FF02275}" destId="{85315099-7E42-40F9-9871-8EDE5BACE9AF}" srcOrd="1" destOrd="0" presId="urn:microsoft.com/office/officeart/2008/layout/VerticalCurvedList"/>
    <dgm:cxn modelId="{06768FB4-3D98-4354-BC87-2F97B9255436}" type="presParOf" srcId="{4DBEE0C4-AD1B-4A18-A9E8-EF2D0FF02275}" destId="{54AA06C2-42A5-4CF9-86BA-392DF61742E4}" srcOrd="2" destOrd="0" presId="urn:microsoft.com/office/officeart/2008/layout/VerticalCurvedList"/>
    <dgm:cxn modelId="{D6CFFA79-9801-455B-BC36-F08430AF5233}" type="presParOf" srcId="{4DBEE0C4-AD1B-4A18-A9E8-EF2D0FF02275}" destId="{19AD0FB8-ED33-486F-9D7B-BCF88B3B7478}" srcOrd="3" destOrd="0" presId="urn:microsoft.com/office/officeart/2008/layout/VerticalCurvedList"/>
    <dgm:cxn modelId="{1F3A9AD8-EAAC-4FBD-B254-4488E43AA595}" type="presParOf" srcId="{C2D10730-9C16-43D3-A2FE-557B903EFC8D}" destId="{1B3441BE-DFE9-4065-8CF8-AF28B141D603}" srcOrd="1" destOrd="0" presId="urn:microsoft.com/office/officeart/2008/layout/VerticalCurvedList"/>
    <dgm:cxn modelId="{37EB090F-8131-47AA-9C92-DDA72A72F10E}" type="presParOf" srcId="{C2D10730-9C16-43D3-A2FE-557B903EFC8D}" destId="{E9B59BD6-CE54-4FBF-9FD0-F3D391403155}" srcOrd="2" destOrd="0" presId="urn:microsoft.com/office/officeart/2008/layout/VerticalCurvedList"/>
    <dgm:cxn modelId="{6E1A34B0-BE98-46E9-9EBE-F2D7B5CE17E0}" type="presParOf" srcId="{E9B59BD6-CE54-4FBF-9FD0-F3D391403155}" destId="{F2D1D944-5F19-4E23-8B31-0595C97EB499}" srcOrd="0" destOrd="0" presId="urn:microsoft.com/office/officeart/2008/layout/VerticalCurvedList"/>
    <dgm:cxn modelId="{137E1FE5-AF6C-4C22-BA86-09D3604E1090}" type="presParOf" srcId="{C2D10730-9C16-43D3-A2FE-557B903EFC8D}" destId="{77CC656F-5159-4086-B358-FE561EC4AA2A}" srcOrd="3" destOrd="0" presId="urn:microsoft.com/office/officeart/2008/layout/VerticalCurvedList"/>
    <dgm:cxn modelId="{8C9F19DF-C191-47EC-8C44-E29DFBC35A45}" type="presParOf" srcId="{C2D10730-9C16-43D3-A2FE-557B903EFC8D}" destId="{1E2FFE45-0900-4D63-BA1C-6C28E8410EC1}" srcOrd="4" destOrd="0" presId="urn:microsoft.com/office/officeart/2008/layout/VerticalCurvedList"/>
    <dgm:cxn modelId="{82FC5734-AFA8-4B87-9158-D2C0AB7E0273}" type="presParOf" srcId="{1E2FFE45-0900-4D63-BA1C-6C28E8410EC1}" destId="{8673D090-9FBE-450F-9FE0-49B5C8BF6CB4}" srcOrd="0" destOrd="0" presId="urn:microsoft.com/office/officeart/2008/layout/VerticalCurvedList"/>
    <dgm:cxn modelId="{C5E66225-B42E-4697-96D2-64CF3A76BDD8}" type="presParOf" srcId="{C2D10730-9C16-43D3-A2FE-557B903EFC8D}" destId="{288DC629-3134-4E0C-BF33-BB8C07C952FD}" srcOrd="5" destOrd="0" presId="urn:microsoft.com/office/officeart/2008/layout/VerticalCurvedList"/>
    <dgm:cxn modelId="{2F5AAC12-9BE7-4FB0-BA3F-5DBEA751485D}" type="presParOf" srcId="{C2D10730-9C16-43D3-A2FE-557B903EFC8D}" destId="{27865C45-0F30-4399-8A7D-A8BF6EBD4C58}" srcOrd="6" destOrd="0" presId="urn:microsoft.com/office/officeart/2008/layout/VerticalCurvedList"/>
    <dgm:cxn modelId="{11E642A9-2736-4374-8BD6-1B3B14A386AE}" type="presParOf" srcId="{27865C45-0F30-4399-8A7D-A8BF6EBD4C58}" destId="{36843F34-8681-4C30-A42E-7B35EEB963AC}" srcOrd="0" destOrd="0" presId="urn:microsoft.com/office/officeart/2008/layout/VerticalCurvedList"/>
    <dgm:cxn modelId="{754B0412-9649-4517-B6C0-7161B17BC7CC}" type="presParOf" srcId="{C2D10730-9C16-43D3-A2FE-557B903EFC8D}" destId="{5FF78142-DBC5-4E57-B98D-EAA2F60939C6}" srcOrd="7" destOrd="0" presId="urn:microsoft.com/office/officeart/2008/layout/VerticalCurvedList"/>
    <dgm:cxn modelId="{C8116D6D-C460-4BB1-910E-F78F1A9D2C2F}" type="presParOf" srcId="{C2D10730-9C16-43D3-A2FE-557B903EFC8D}" destId="{DD60E1F8-264D-4CB4-930C-3FE5414ED110}" srcOrd="8" destOrd="0" presId="urn:microsoft.com/office/officeart/2008/layout/VerticalCurvedList"/>
    <dgm:cxn modelId="{317D844C-7378-4A91-8F51-8DD969765A35}" type="presParOf" srcId="{DD60E1F8-264D-4CB4-930C-3FE5414ED110}" destId="{5FBD619E-9BB3-4EB6-A2F7-1ED4835D2500}" srcOrd="0" destOrd="0" presId="urn:microsoft.com/office/officeart/2008/layout/VerticalCurvedList"/>
    <dgm:cxn modelId="{B8690FC4-12D7-423B-9B06-AEAEC6487EA2}" type="presParOf" srcId="{C2D10730-9C16-43D3-A2FE-557B903EFC8D}" destId="{67905A55-B400-4296-A2A3-A76D272D3A84}" srcOrd="9" destOrd="0" presId="urn:microsoft.com/office/officeart/2008/layout/VerticalCurvedList"/>
    <dgm:cxn modelId="{491DA174-424A-434C-AD62-448F67F746C5}" type="presParOf" srcId="{C2D10730-9C16-43D3-A2FE-557B903EFC8D}" destId="{F3719E54-0A97-4CFB-9AFD-C51603E1F108}" srcOrd="10" destOrd="0" presId="urn:microsoft.com/office/officeart/2008/layout/VerticalCurvedList"/>
    <dgm:cxn modelId="{2DF00689-0D2C-4E07-BB92-3B1316B45BB1}" type="presParOf" srcId="{F3719E54-0A97-4CFB-9AFD-C51603E1F108}" destId="{8AFC75CB-98D5-4798-AB18-A040E2A600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15099-7E42-40F9-9871-8EDE5BACE9AF}">
      <dsp:nvSpPr>
        <dsp:cNvPr id="0" name=""/>
        <dsp:cNvSpPr/>
      </dsp:nvSpPr>
      <dsp:spPr>
        <a:xfrm>
          <a:off x="-5684000" y="-870065"/>
          <a:ext cx="6767258" cy="6767258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441BE-DFE9-4065-8CF8-AF28B141D603}">
      <dsp:nvSpPr>
        <dsp:cNvPr id="0" name=""/>
        <dsp:cNvSpPr/>
      </dsp:nvSpPr>
      <dsp:spPr>
        <a:xfrm>
          <a:off x="473537" y="314094"/>
          <a:ext cx="670145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IN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537" y="314094"/>
        <a:ext cx="6701452" cy="628591"/>
      </dsp:txXfrm>
    </dsp:sp>
    <dsp:sp modelId="{F2D1D944-5F19-4E23-8B31-0595C97EB499}">
      <dsp:nvSpPr>
        <dsp:cNvPr id="0" name=""/>
        <dsp:cNvSpPr/>
      </dsp:nvSpPr>
      <dsp:spPr>
        <a:xfrm>
          <a:off x="80667" y="235520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C656F-5159-4086-B358-FE561EC4AA2A}">
      <dsp:nvSpPr>
        <dsp:cNvPr id="0" name=""/>
        <dsp:cNvSpPr/>
      </dsp:nvSpPr>
      <dsp:spPr>
        <a:xfrm>
          <a:off x="923967" y="1256681"/>
          <a:ext cx="625102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967" y="1256681"/>
        <a:ext cx="6251022" cy="628591"/>
      </dsp:txXfrm>
    </dsp:sp>
    <dsp:sp modelId="{8673D090-9FBE-450F-9FE0-49B5C8BF6CB4}">
      <dsp:nvSpPr>
        <dsp:cNvPr id="0" name=""/>
        <dsp:cNvSpPr/>
      </dsp:nvSpPr>
      <dsp:spPr>
        <a:xfrm>
          <a:off x="531097" y="1178107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DC629-3134-4E0C-BF33-BB8C07C952FD}">
      <dsp:nvSpPr>
        <dsp:cNvPr id="0" name=""/>
        <dsp:cNvSpPr/>
      </dsp:nvSpPr>
      <dsp:spPr>
        <a:xfrm>
          <a:off x="1062213" y="2199267"/>
          <a:ext cx="6112776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2213" y="2199267"/>
        <a:ext cx="6112776" cy="628591"/>
      </dsp:txXfrm>
    </dsp:sp>
    <dsp:sp modelId="{36843F34-8681-4C30-A42E-7B35EEB963AC}">
      <dsp:nvSpPr>
        <dsp:cNvPr id="0" name=""/>
        <dsp:cNvSpPr/>
      </dsp:nvSpPr>
      <dsp:spPr>
        <a:xfrm>
          <a:off x="669343" y="2120693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8142-DBC5-4E57-B98D-EAA2F60939C6}">
      <dsp:nvSpPr>
        <dsp:cNvPr id="0" name=""/>
        <dsp:cNvSpPr/>
      </dsp:nvSpPr>
      <dsp:spPr>
        <a:xfrm>
          <a:off x="923967" y="3141853"/>
          <a:ext cx="625102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sp:txBody>
      <dsp:txXfrm>
        <a:off x="923967" y="3141853"/>
        <a:ext cx="6251022" cy="628591"/>
      </dsp:txXfrm>
    </dsp:sp>
    <dsp:sp modelId="{5FBD619E-9BB3-4EB6-A2F7-1ED4835D2500}">
      <dsp:nvSpPr>
        <dsp:cNvPr id="0" name=""/>
        <dsp:cNvSpPr/>
      </dsp:nvSpPr>
      <dsp:spPr>
        <a:xfrm>
          <a:off x="531097" y="3063279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5A55-B400-4296-A2A3-A76D272D3A84}">
      <dsp:nvSpPr>
        <dsp:cNvPr id="0" name=""/>
        <dsp:cNvSpPr/>
      </dsp:nvSpPr>
      <dsp:spPr>
        <a:xfrm>
          <a:off x="473537" y="4084440"/>
          <a:ext cx="670145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sp:txBody>
      <dsp:txXfrm>
        <a:off x="473537" y="4084440"/>
        <a:ext cx="6701452" cy="628591"/>
      </dsp:txXfrm>
    </dsp:sp>
    <dsp:sp modelId="{8AFC75CB-98D5-4798-AB18-A040E2A60098}">
      <dsp:nvSpPr>
        <dsp:cNvPr id="0" name=""/>
        <dsp:cNvSpPr/>
      </dsp:nvSpPr>
      <dsp:spPr>
        <a:xfrm>
          <a:off x="80667" y="4005866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9337-C38E-1DB6-BE64-62A93792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E074C-29BF-A223-BE67-869BD63B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9241-F391-E369-249B-4C58341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2984-6BF3-8AEA-4A4D-8812F82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A389-152C-8A41-AC24-08BB8995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D49-53AF-C8E8-AE70-385012A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A7FD-CA93-6A7C-0CC3-2616DB54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18FD-B58A-9F3C-A1D9-41A2A7B7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C7AE-F84E-8FE3-7169-1DF1F3E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0A18-AC50-A2C8-5220-0EF5E76A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C9369-7CDB-D1F5-8BB8-3D3106CB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5D79-433B-38FB-722A-117DEFBF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BE35-A474-F7E8-CAEB-9E07475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B073-EAA4-910D-D995-30C7C56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6347-BA3C-3B0D-11D4-FD3E2B7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9E2-D11F-99EC-8309-07A348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63EF-B548-1FF0-5C81-68FF1C22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CF20-D897-00EA-C5E5-D0A4808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3222-6DE9-553E-6DD7-3F41029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CA2C-1264-C06F-B5F8-6C61252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708-9278-44B8-4182-EECFAD77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AC3-05FE-E686-F88E-E3569A02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329-9D5D-8BB8-1464-D4EAA8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908-A8BB-1192-FD58-1EC3F63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AD0C-4E56-3023-C26D-A88CF11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38C-C307-5E87-FAA6-043C260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38BD-48DC-2A05-0371-769586FC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CCE7-95C9-3ECB-519F-B6E0CAC1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75E0-38A5-214F-6AB2-CD9BD6D8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39C8-E57F-510B-E9C6-198C0DB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CE7F-EF8D-B9A9-5723-8E988FE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6FC-F0DC-3F8A-0802-2BEDCD1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5C7-BA3F-AA27-DCC5-98089722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8852-136B-8BFA-2D71-3CDC5C0A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F5FC-8D92-381E-7CF2-B0F174641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5E232-81B7-31F2-6D50-6991B612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EE6DB-35EE-37B2-C527-035E0E8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FAA6F-D154-7F11-B4DC-D321C251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1096-25CA-2B84-B73F-A512C6F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6CE-C88C-0084-8B8A-D307B803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F87C5-3FAE-EA74-FDED-02A3FC5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E06F-9876-1C6E-A24A-DE30893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955F-45FF-10F0-05B6-69AB5CB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C93A-BD9F-4293-46C8-24F5469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E99B-6C3B-7923-8F88-7829DED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A26A-6861-4152-6C28-940F5B4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55C4-3F05-417C-EF8B-C012CA7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65B-88CD-9121-641C-949BBF34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F824-CE67-395F-7E86-3221E5D1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6B55-2D98-1B4C-112E-7C750C1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D1B2-35D3-5D4B-44FE-B15AE9ED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A10C-1903-04E1-4F9A-5B3DC8A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44E4-590E-A26B-9502-A3FA1BA6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79063-B92C-708B-17A1-46FC6102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F42-5848-7BB4-5619-14393787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FB7F-1576-D494-5DEA-248A596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371-349E-0A89-D833-875DAC9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2E18-0DC1-97FC-48D4-A480ADA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469D-2FDA-A449-C300-59B7CF2E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A729-4680-B034-DD4E-4BF81497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F501-B958-C943-5019-E442DE65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7AB3-DE9B-4A68-A3F2-31888577772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C6FE-93F9-5AB2-678B-5FE1EE97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8FDA-2C42-C5D2-46AD-A3C8EC60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E768F-21E1-18C7-1E0C-463170A768F9}"/>
              </a:ext>
            </a:extLst>
          </p:cNvPr>
          <p:cNvSpPr txBox="1"/>
          <p:nvPr/>
        </p:nvSpPr>
        <p:spPr>
          <a:xfrm>
            <a:off x="3956786" y="271210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Airbnb NYC Case Study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A65E-92AA-200E-FC0A-9C227FF98B2B}"/>
              </a:ext>
            </a:extLst>
          </p:cNvPr>
          <p:cNvSpPr txBox="1"/>
          <p:nvPr/>
        </p:nvSpPr>
        <p:spPr>
          <a:xfrm>
            <a:off x="3746791" y="5749821"/>
            <a:ext cx="448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Ajinkya </a:t>
            </a:r>
            <a:r>
              <a:rPr lang="en-US" dirty="0" err="1"/>
              <a:t>Bandri</a:t>
            </a:r>
            <a:r>
              <a:rPr lang="en-US" dirty="0"/>
              <a:t>, Barbie </a:t>
            </a:r>
            <a:r>
              <a:rPr lang="en-US" dirty="0" err="1"/>
              <a:t>Choudhari</a:t>
            </a:r>
            <a:r>
              <a:rPr lang="en-US" dirty="0"/>
              <a:t>, Sagar Barge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BFDD2-1E86-ED4C-69E7-70C4A19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12" y="1089523"/>
            <a:ext cx="7920109" cy="44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58B-F961-D82F-88D1-AE6551C78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8BB1D-1B13-B598-0EFA-09FFECA40078}"/>
              </a:ext>
            </a:extLst>
          </p:cNvPr>
          <p:cNvSpPr txBox="1"/>
          <p:nvPr/>
        </p:nvSpPr>
        <p:spPr>
          <a:xfrm>
            <a:off x="2723745" y="469639"/>
            <a:ext cx="718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localities and properties in New York currently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4069E-6B59-F9F3-CDFD-4ABDE15D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" y="1473538"/>
            <a:ext cx="7437030" cy="3254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4C1E5-816E-7923-2E8E-A2C16ADF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02" y="3429000"/>
            <a:ext cx="1155346" cy="62388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0CA544-6093-663D-2ED8-F213F4067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64983"/>
              </p:ext>
            </p:extLst>
          </p:nvPr>
        </p:nvGraphicFramePr>
        <p:xfrm>
          <a:off x="7890270" y="1906065"/>
          <a:ext cx="4124252" cy="2605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3016">
                  <a:extLst>
                    <a:ext uri="{9D8B030D-6E8A-4147-A177-3AD203B41FA5}">
                      <a16:colId xmlns:a16="http://schemas.microsoft.com/office/drawing/2014/main" val="4117647120"/>
                    </a:ext>
                  </a:extLst>
                </a:gridCol>
                <a:gridCol w="1385261">
                  <a:extLst>
                    <a:ext uri="{9D8B030D-6E8A-4147-A177-3AD203B41FA5}">
                      <a16:colId xmlns:a16="http://schemas.microsoft.com/office/drawing/2014/main" val="2141999741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4149260994"/>
                    </a:ext>
                  </a:extLst>
                </a:gridCol>
              </a:tblGrid>
              <a:tr h="2887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name</a:t>
                      </a:r>
                      <a:endParaRPr lang="en-IN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neighbourhood_group</a:t>
                      </a:r>
                      <a:endParaRPr lang="en-IN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neighbourhood</a:t>
                      </a:r>
                      <a:endParaRPr lang="en-IN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9926094"/>
                  </a:ext>
                </a:extLst>
              </a:tr>
              <a:tr h="147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Room near JFK Queen Bed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Queens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Jamaica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900181"/>
                  </a:ext>
                </a:extLst>
              </a:tr>
              <a:tr h="163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Great Bedroom in Manhattan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Manhattan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Harlem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0847920"/>
                  </a:ext>
                </a:extLst>
              </a:tr>
              <a:tr h="163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Beautiful Bedroom in Manhattan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Manhattan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Harlem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367828"/>
                  </a:ext>
                </a:extLst>
              </a:tr>
              <a:tr h="163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Private Bedroom in Manhattan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Manhattan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Harlem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7079463"/>
                  </a:ext>
                </a:extLst>
              </a:tr>
              <a:tr h="147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Room Near JFK Twin Beds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Queens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Jamaica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27013"/>
                  </a:ext>
                </a:extLst>
              </a:tr>
              <a:tr h="288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Steps away from </a:t>
                      </a:r>
                      <a:r>
                        <a:rPr lang="en-US" sz="1050" b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Laguardia</a:t>
                      </a:r>
                      <a:r>
                        <a:rPr lang="en-US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airport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Queens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East Elmhurst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7163966"/>
                  </a:ext>
                </a:extLst>
              </a:tr>
              <a:tr h="288744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Manhattan Lux </a:t>
                      </a:r>
                      <a:r>
                        <a:rPr lang="en-IN" sz="1050" b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Loft.Like.Love.Lots.Look</a:t>
                      </a:r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!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Manhattan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Lower East Side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8188040"/>
                  </a:ext>
                </a:extLst>
              </a:tr>
              <a:tr h="288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Cozy Room Family Home LGA Airport NO CLEANING FEE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Queens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East Elmhurst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5640442"/>
                  </a:ext>
                </a:extLst>
              </a:tr>
              <a:tr h="288744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Private brownstone studio Brooklyn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Brooklyn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Park Slope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0449909"/>
                  </a:ext>
                </a:extLst>
              </a:tr>
              <a:tr h="147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LG Private Room/Family Friendly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Brooklyn</a:t>
                      </a:r>
                      <a:endParaRPr lang="en-IN" sz="105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Bushwick</a:t>
                      </a:r>
                      <a:endParaRPr lang="en-I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0487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B6922F1-478D-2BD5-D4DF-766847BBB985}"/>
              </a:ext>
            </a:extLst>
          </p:cNvPr>
          <p:cNvSpPr txBox="1"/>
          <p:nvPr/>
        </p:nvSpPr>
        <p:spPr>
          <a:xfrm>
            <a:off x="7988645" y="1473538"/>
            <a:ext cx="4089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10 Properties in New York by number of reviews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986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8F35B-0763-AB65-CE51-BAF6B9DBC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04845-322F-643D-AFB5-7D594F2D6085}"/>
              </a:ext>
            </a:extLst>
          </p:cNvPr>
          <p:cNvSpPr txBox="1"/>
          <p:nvPr/>
        </p:nvSpPr>
        <p:spPr>
          <a:xfrm>
            <a:off x="3048778" y="2690336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Clustered maps showing demand hotspots.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Charts showing the distribution of listings across host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sensitivity and preference visualizations for targeted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42261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F9729-580C-441E-50BA-B6176278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5" y="2095556"/>
            <a:ext cx="5600215" cy="31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8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9BD5-1166-9044-3493-05A01D2F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B37D9-4957-342B-2480-6E631048FF73}"/>
              </a:ext>
            </a:extLst>
          </p:cNvPr>
          <p:cNvSpPr txBox="1"/>
          <p:nvPr/>
        </p:nvSpPr>
        <p:spPr>
          <a:xfrm>
            <a:off x="4293123" y="184666"/>
            <a:ext cx="3805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75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 with No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BE614-CBB0-6E3D-2469-CD60590D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7" b="30135"/>
          <a:stretch/>
        </p:blipFill>
        <p:spPr>
          <a:xfrm>
            <a:off x="7906239" y="1285387"/>
            <a:ext cx="3831624" cy="3874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8EB1F-74CD-1F74-9E6B-43242B97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6" y="650932"/>
            <a:ext cx="6909612" cy="58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FD1FF-28ED-0A58-E0CC-FA1EAAF31D5F}"/>
              </a:ext>
            </a:extLst>
          </p:cNvPr>
          <p:cNvSpPr txBox="1"/>
          <p:nvPr/>
        </p:nvSpPr>
        <p:spPr>
          <a:xfrm>
            <a:off x="8376558" y="909572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Unpopular Properties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5045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41925-CADD-37E1-6D06-5EB96C06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720000"/>
            <a:ext cx="5740713" cy="61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CBEF39-172A-88C2-600C-C14FE630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5" y="681139"/>
            <a:ext cx="5710585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6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5728-33D9-7A80-2DEF-376E1813D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40202-9A9F-29FE-88D5-364B43C04C7E}"/>
              </a:ext>
            </a:extLst>
          </p:cNvPr>
          <p:cNvSpPr txBox="1"/>
          <p:nvPr/>
        </p:nvSpPr>
        <p:spPr>
          <a:xfrm>
            <a:off x="4518998" y="298580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126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370D-8293-667E-D467-B13560D5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B6F1B-6666-2C4D-8BD6-C9517512E006}"/>
              </a:ext>
            </a:extLst>
          </p:cNvPr>
          <p:cNvSpPr txBox="1"/>
          <p:nvPr/>
        </p:nvSpPr>
        <p:spPr>
          <a:xfrm>
            <a:off x="4973128" y="28924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6A1E46-2E01-3A4F-CFA3-7B4BFD64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493302"/>
              </p:ext>
            </p:extLst>
          </p:nvPr>
        </p:nvGraphicFramePr>
        <p:xfrm>
          <a:off x="2055017" y="915436"/>
          <a:ext cx="7245388" cy="502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4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3F30-7251-3509-653C-BA866677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12712-E37F-A571-7C89-98AF46B80162}"/>
              </a:ext>
            </a:extLst>
          </p:cNvPr>
          <p:cNvSpPr txBox="1"/>
          <p:nvPr/>
        </p:nvSpPr>
        <p:spPr>
          <a:xfrm>
            <a:off x="4460033" y="333182"/>
            <a:ext cx="2752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D1B6D-9209-6CD9-07FD-5F3CEC422DF4}"/>
              </a:ext>
            </a:extLst>
          </p:cNvPr>
          <p:cNvSpPr txBox="1"/>
          <p:nvPr/>
        </p:nvSpPr>
        <p:spPr>
          <a:xfrm>
            <a:off x="1666209" y="952232"/>
            <a:ext cx="10207691" cy="5268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hosts to acquire more and where?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categorization of customers based on their preferences.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neighborhoods they need to target?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pricing ranges preferred by customers?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localities and properties in New York currently?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unpopular properties more traction? </a:t>
            </a:r>
          </a:p>
        </p:txBody>
      </p:sp>
    </p:spTree>
    <p:extLst>
      <p:ext uri="{BB962C8B-B14F-4D97-AF65-F5344CB8AC3E}">
        <p14:creationId xmlns:p14="http://schemas.microsoft.com/office/powerpoint/2010/main" val="18529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1E81-B657-4A62-F077-DFB1EF39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10D7A-8CC2-C243-C2C5-D61B8A607064}"/>
              </a:ext>
            </a:extLst>
          </p:cNvPr>
          <p:cNvSpPr txBox="1"/>
          <p:nvPr/>
        </p:nvSpPr>
        <p:spPr>
          <a:xfrm>
            <a:off x="4686804" y="279920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81B08-6377-2578-FE9D-5430460968BD}"/>
              </a:ext>
            </a:extLst>
          </p:cNvPr>
          <p:cNvSpPr txBox="1"/>
          <p:nvPr/>
        </p:nvSpPr>
        <p:spPr>
          <a:xfrm>
            <a:off x="1919776" y="1293666"/>
            <a:ext cx="8847753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few months, Airbnb has seen a major decline in revenue. 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that the restrictions have started lifting and people have started to travel more, Airbnb wants to make sure that it is fully prepared for this change.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leaders at Airbnb want to understand some important insights based on various attributes in the dataset so as to increase the revenue.</a:t>
            </a:r>
          </a:p>
        </p:txBody>
      </p:sp>
    </p:spTree>
    <p:extLst>
      <p:ext uri="{BB962C8B-B14F-4D97-AF65-F5344CB8AC3E}">
        <p14:creationId xmlns:p14="http://schemas.microsoft.com/office/powerpoint/2010/main" val="66647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1F22-B85A-6A2A-2BAF-EE51D9D5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D39A-0B23-CFD9-D6B1-E37FFE933543}"/>
              </a:ext>
            </a:extLst>
          </p:cNvPr>
          <p:cNvSpPr txBox="1"/>
          <p:nvPr/>
        </p:nvSpPr>
        <p:spPr>
          <a:xfrm>
            <a:off x="4519001" y="298580"/>
            <a:ext cx="31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8769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AD16-C058-67FB-A272-1698953B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F9DAB-AE08-B01D-CEDB-461C774D4031}"/>
              </a:ext>
            </a:extLst>
          </p:cNvPr>
          <p:cNvSpPr txBox="1"/>
          <p:nvPr/>
        </p:nvSpPr>
        <p:spPr>
          <a:xfrm>
            <a:off x="3740419" y="121301"/>
            <a:ext cx="483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Host to Acquire More and Where?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1FC1CD-9937-5749-F11E-7ADB3B78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" y="1092259"/>
            <a:ext cx="7990115" cy="4827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DC1C45-89AC-E327-0172-00B209A8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3" b="1683"/>
          <a:stretch/>
        </p:blipFill>
        <p:spPr>
          <a:xfrm>
            <a:off x="8098973" y="1479389"/>
            <a:ext cx="3984171" cy="36337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3CBA7-BC7F-C214-854B-9D8806F46B5B}"/>
              </a:ext>
            </a:extLst>
          </p:cNvPr>
          <p:cNvSpPr txBox="1"/>
          <p:nvPr/>
        </p:nvSpPr>
        <p:spPr>
          <a:xfrm>
            <a:off x="9267178" y="1092259"/>
            <a:ext cx="1570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Top 10 Neighborhood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8120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48FF1-588D-8686-3B20-B1BC23E575AD}"/>
              </a:ext>
            </a:extLst>
          </p:cNvPr>
          <p:cNvSpPr txBox="1"/>
          <p:nvPr/>
        </p:nvSpPr>
        <p:spPr>
          <a:xfrm>
            <a:off x="3431333" y="239878"/>
            <a:ext cx="609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categorization of customers based on their preferences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672DF-53ED-12E4-2953-4F782119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8" y="2239352"/>
            <a:ext cx="5326225" cy="29193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FB86C5F-C6EE-F642-BE1A-5C7E986D409C}"/>
              </a:ext>
            </a:extLst>
          </p:cNvPr>
          <p:cNvSpPr/>
          <p:nvPr/>
        </p:nvSpPr>
        <p:spPr>
          <a:xfrm>
            <a:off x="-113206" y="4455367"/>
            <a:ext cx="6350065" cy="9237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E0E12-9461-15AA-4653-C052F89B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11" y="2349627"/>
            <a:ext cx="4860792" cy="2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F684-274A-CC54-1599-346FCA98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1C0B7-9498-1873-9198-88F3C9796E4D}"/>
              </a:ext>
            </a:extLst>
          </p:cNvPr>
          <p:cNvSpPr txBox="1"/>
          <p:nvPr/>
        </p:nvSpPr>
        <p:spPr>
          <a:xfrm>
            <a:off x="3151415" y="222676"/>
            <a:ext cx="661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B2B8-A1E4-C859-71AD-3F3AA8FE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6" y="2023853"/>
            <a:ext cx="5511359" cy="363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B7F4C-9BC4-685A-6629-B1B6E5F6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08" y="2258008"/>
            <a:ext cx="5342944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925A-F3AF-E4E4-F2EE-CF27B32C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FBB0A-8FED-8846-9A84-49673F6362AE}"/>
              </a:ext>
            </a:extLst>
          </p:cNvPr>
          <p:cNvSpPr txBox="1"/>
          <p:nvPr/>
        </p:nvSpPr>
        <p:spPr>
          <a:xfrm>
            <a:off x="3119997" y="80839"/>
            <a:ext cx="766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BCDCF-57EC-163E-B5C1-DA158FC4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9" y="1600531"/>
            <a:ext cx="4495800" cy="499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9F723-7D8F-3E3C-0FB3-EABE3FAB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8"/>
          <a:stretch/>
        </p:blipFill>
        <p:spPr>
          <a:xfrm>
            <a:off x="6163714" y="1600531"/>
            <a:ext cx="3157567" cy="5135756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F9CEB31-9B5E-6CE8-F42B-69D7987C5419}"/>
              </a:ext>
            </a:extLst>
          </p:cNvPr>
          <p:cNvSpPr/>
          <p:nvPr/>
        </p:nvSpPr>
        <p:spPr>
          <a:xfrm>
            <a:off x="7719394" y="2581443"/>
            <a:ext cx="743670" cy="26026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D2AC7-8B3E-11EB-05FE-0EFABFF3E3BB}"/>
              </a:ext>
            </a:extLst>
          </p:cNvPr>
          <p:cNvSpPr txBox="1"/>
          <p:nvPr/>
        </p:nvSpPr>
        <p:spPr>
          <a:xfrm>
            <a:off x="8114556" y="2687883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Print" panose="02000600000000000000" pitchFamily="2" charset="0"/>
              </a:rPr>
              <a:t>Average Room Availability</a:t>
            </a:r>
            <a:endParaRPr lang="en-IN" sz="800" dirty="0">
              <a:latin typeface="Segoe Print" panose="020006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4CD154-7B3D-54FB-2CE8-D85E829A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313" y="1880444"/>
            <a:ext cx="1377431" cy="527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71A265-95D6-E909-5450-3BF8690EB4A5}"/>
              </a:ext>
            </a:extLst>
          </p:cNvPr>
          <p:cNvSpPr txBox="1"/>
          <p:nvPr/>
        </p:nvSpPr>
        <p:spPr>
          <a:xfrm>
            <a:off x="619709" y="902825"/>
            <a:ext cx="792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Adjustment in existing properties in </a:t>
            </a:r>
            <a:r>
              <a:rPr lang="en-US" dirty="0" err="1"/>
              <a:t>NewYork</a:t>
            </a:r>
            <a:r>
              <a:rPr lang="en-US" dirty="0"/>
              <a:t> city for more customer oriented.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5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1838</TotalTime>
  <Words>389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Print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Barge</dc:creator>
  <cp:lastModifiedBy>Sagar Barge</cp:lastModifiedBy>
  <cp:revision>16</cp:revision>
  <dcterms:created xsi:type="dcterms:W3CDTF">2024-11-04T12:25:19Z</dcterms:created>
  <dcterms:modified xsi:type="dcterms:W3CDTF">2024-11-07T16:12:18Z</dcterms:modified>
</cp:coreProperties>
</file>