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0T16:14:32.7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24575,'0'4'0,"0"20"0,0 18 0,4 11 0,2 15 0,4 17 0,5 7 0,-1 2 0,-2-11 0,1-6 0,-1-8 0,-3-7 0,1 0 0,0-2 0,-3-3 0,-2-6 0,-2-7 0,-2-12-8191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0T16:15:04.9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833 135 24575,'-4'-4'0,"-1"1"0,0 0 0,0 1 0,0-1 0,-1 1 0,1 0 0,0 0 0,-1 0 0,1 1 0,-1 0 0,-7-1 0,-33-9 0,27 3 0,1 1 0,-2 0 0,1 2 0,-1 0 0,0 1 0,0 1 0,-39-1 0,30 4 0,0 2 0,1 0 0,-1 2 0,-28 7 0,42-7 0,1 1 0,1 0 0,-1 1 0,1 1 0,0 0 0,0 0 0,1 1 0,0 1 0,-19 18 0,14-10 0,1 2 0,0 0 0,2 1 0,0 0 0,2 1 0,0 0 0,1 1 0,1 1 0,-12 41 0,10-29 0,3-11 0,1 1 0,1 0 0,1 0 0,1 0 0,-2 42 0,7-40 0,-2-4 0,2 1 0,1 0 0,1 0 0,0-1 0,2 1 0,12 39 0,15 26 0,-18-46 0,26 53 0,-26-68 0,0-1 0,0-1 0,34 48 0,-42-67 0,1 0 0,-1-1 0,2 0 0,-1 0 0,1 0 0,0-1 0,0 1 0,1-2 0,-1 1 0,1-1 0,0 0 0,0-1 0,0 0 0,13 3 0,38 5 0,1-2 0,0-2 0,66-3 0,-114-4 0,127-5 0,-119 2 0,0 0 0,-1-1 0,0-1 0,1-1 0,17-8 0,-13 4 0,0-2 0,34-22 0,-49 28 0,0-2 0,0 1 0,-1-1 0,0 0 0,-1 0 0,1-1 0,-2 0 0,10-16 0,-1-4 0,-2-1 0,0 0 0,-3-1 0,9-35 0,15-131 0,-31 170 0,0 1 0,-2-2 0,-1 1 0,-1 0 0,-1 0 0,-2 0 0,0 1 0,-2-1 0,-1 1 0,-1 0 0,-16-35 0,-7-2 0,-31-70 0,5 25 0,51 98-9,0 0 0,0 1 0,-1 0 0,0 0 0,-1 0 0,0 1 0,0 0 0,-12-8 0,-8-9-1275,13 10-5542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0T16:15:08.8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1074 0 24575,'-199'12'0,"61"-3"0,-400-2 0,523-7 0,0 0 0,0 1 0,0 1 0,0 0 0,-27 8 0,38-9 0,0 1 0,0 0 0,0 0 0,0 0 0,0 0 0,0 1 0,0-1 0,0 1 0,1 0 0,0 0 0,0 1 0,-1-1 0,2 1 0,-1-1 0,0 1 0,1 0 0,0 0 0,0 0 0,0 0 0,0 1 0,1-1 0,-1 0 0,0 7 0,-3 28 0,2 1 0,2 0 0,7 76 0,-1-4 0,-5-91 0,-1-13 0,1-1 0,0 1 0,1 0 0,-1 0 0,4 12 0,-3-18 0,-1 0 0,1-1 0,0 1 0,-1 0 0,1-1 0,0 1 0,0-1 0,0 0 0,0 1 0,0-1 0,1 0 0,-1 1 0,0-1 0,1 0 0,-1 0 0,0 0 0,1 0 0,0-1 0,-1 1 0,1 0 0,-1 0 0,1-1 0,0 1 0,-1-1 0,1 0 0,0 1 0,0-1 0,-1 0 0,1 0 0,3 0 0,5-2 0,0 0 0,0 0 0,-1-1 0,1 0 0,-1 0 0,1-1 0,-1 0 0,0-1 0,-1 0 0,9-6 0,-7 4 0,0 1 0,0 0 0,1 1 0,-1 0 0,1 1 0,0 0 0,20-4 0,12 4 0,0 3 0,75 6 0,-112-3 0,-1-1 0,1 1 0,-1 0 0,0 0 0,0 0 0,0 1 0,0-1 0,0 1 0,0 1 0,-1-1 0,1 1 0,-1-1 0,0 1 0,0 0 0,0 1 0,-1-1 0,0 1 0,1 0 0,-2-1 0,1 2 0,2 4 0,1 3 0,0 0 0,-1 1 0,-1 0 0,0 0 0,-1 0 0,0 0 0,0 17 0,0 1 0,-2-1 0,-1 1 0,-2 0 0,-1 0 0,-9 40 0,9-65 0,1 0 0,-2-1 0,1 1 0,-1-1 0,0 0 0,0 0 0,0 0 0,-1 0 0,0-1 0,-10 9 0,-5 3 0,-37 21 0,54-36 0,-5 3 0,-1-1 0,0 0 0,0 0 0,0-1 0,0-1 0,0 0 0,-1 0 0,1 0 0,-17 0 0,-5-2 0,-51-6 0,53 2-455,-1-1 0,-40-14 0,47 11-6371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0T16:15:11.9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1533 3 24575,'-135'-2'0,"-146"4"0,257 1 0,1 1 0,-43 12 0,-15 4 0,-5-7 0,-116 34 0,142-28 0,-77 36 0,106-39 0,0 1 0,0 1 0,-52 43 0,51-33 0,-34 37 0,54-52 0,1 0 0,1 2 0,0-1 0,1 1 0,-13 27 0,-9 25 0,22-49 0,0 1 0,1-1 0,0 1 0,2 1 0,-8 39 0,10-4 0,4 92 0,2-72 0,-1-45 0,2 1 0,0-1 0,2 0 0,1 0 0,2-1 0,1 0 0,19 43 0,2-21 0,2 3 0,-23-35 0,1-1 0,1 1 0,1-2 0,20 25 0,62 60 0,-86-93 0,9 5 0,0 0 0,0-1 0,1 0 0,1-2 0,0 0 0,1-1 0,0-1 0,0-1 0,37 10 0,-21-8 0,1-1 0,0-2 0,1-1 0,0-2 0,42-1 0,70 10 0,0 1 0,-147-14 0,26 0 0,48-5 0,-67 3 0,0 0 0,0 0 0,-1-1 0,1 0 0,-1-1 0,0 0 0,0-1 0,13-8 0,9-11 0,-1-2 0,27-29 0,-19 17 0,-12 11 0,29-40 0,12-13 0,-42 54 0,-1-1 0,-1-2 0,-2 0 0,29-51 0,-45 69 0,-1 0 0,0-1 0,-1 1 0,0-1 0,-1 1 0,-1-1 0,1-13 0,-4-89 0,-1 46 0,0 19 0,-3-1 0,-2 1 0,-23-79 0,11 45 0,14 55 0,-2-44 0,8 54 0,-2 1 0,0-1 0,-1 1 0,0 0 0,-2 0 0,0 0 0,-9-20 0,-34-78 102,24 49-1569,15 44-5359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0T16:14:34.7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835 233 24575,'-4'-3'0,"0"1"0,1-1 0,-2 0 0,1 1 0,0 0 0,0 0 0,-1 0 0,1 1 0,-1-1 0,0 1 0,1 0 0,-7 0 0,0 0 0,1 0 0,-1 1 0,0 0 0,-16 2 0,14 1 0,1 0 0,0 1 0,0 1 0,1 0 0,-1 0 0,1 1 0,0 1 0,1 0 0,-20 16 0,-8 11 0,-38 46 0,41-43 0,-28 27 0,20-22 0,-59 75 0,62-64 0,3 2 0,2 2 0,-34 73 0,63-111 0,0-1 0,1 1 0,1-1 0,0 1 0,-1 35 0,7 100 0,1-73 0,-3-64 0,2 0 0,1-1 0,0 1 0,1-1 0,0 0 0,13 29 0,51 87 0,-53-106 0,24 36 0,3-2 0,97 106 0,-111-134 0,-18-21 0,0 0 0,0 0 0,1-1 0,0-1 0,1 0 0,0 0 0,0-1 0,1-1 0,0 0 0,0-1 0,1 0 0,0-1 0,0-1 0,0 0 0,0-1 0,1 0 0,0-1 0,18 0 0,20-2 0,55-8 0,-87 5 0,-1-1 0,0-1 0,0-1 0,0 0 0,34-17 0,-24 7 0,-1-2 0,-1 0 0,-1-2 0,0-1 0,-1-1 0,-2-1 0,41-48 0,-49 50 0,12-14 0,33-56 0,-54 77 0,0 0 0,0 0 0,-2 0 0,1-1 0,-2 0 0,0 0 0,3-30 0,-4-261 0,-6 159 0,2 105 0,-3 0 0,-1 1 0,-19-76 0,-52-117 0,45 145 0,5 23 0,-42-78 0,47 107 0,-35-47 0,-5-7 0,56 83 17,0 0 0,-1 1 1,1 0-1,-1 0 0,-1 0 0,-8-7 0,13 12-91,-1 0-1,0 0 1,0 0 0,1 0 0,-2 0-1,1 1 1,0-1 0,0 1 0,0 0-1,-1 0 1,1 0 0,0 1 0,-1-1-1,1 1 1,-1-1 0,1 1 0,-1 0-1,1 1 1,-4 0 0,-8 3-6752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0T16:14:37.5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115 226 24575,'0'-4'0,"1"-1"0,-1 0 0,1 0 0,1 1 0,-1-1 0,1 1 0,0-1 0,0 1 0,0 0 0,0-1 0,1 1 0,-1 0 0,1 0 0,7-6 0,6-5 0,0 0 0,19-13 0,-5 5 0,-17 12 0,0 1 0,1 1 0,26-13 0,-33 18 0,-1 1 0,1 0 0,0 1 0,0 0 0,1 0 0,-1 0 0,0 1 0,1 0 0,-1 1 0,12 0 0,-16 0 0,0 1 0,-1 0 0,1 0 0,-1 0 0,1 0 0,-1 0 0,1 0 0,-1 1 0,0-1 0,0 1 0,0-1 0,0 1 0,0 0 0,0 0 0,0 0 0,0 0 0,-1 0 0,1 1 0,-1-1 0,1 0 0,-1 1 0,0-1 0,0 1 0,1 4 0,1 6 0,0 0 0,0 0 0,0 23 0,-3-30 0,2 27 0,-2 0 0,-2 0 0,-1-1 0,-1 1 0,-2-1 0,-1 0 0,-2 0 0,-16 42 0,9-39 0,0 0 0,-2-1 0,-2-1 0,-1-1 0,-1-1 0,-51 55 0,54-68 0,1-1 0,-2-1 0,0 0 0,-2-1 0,1-1 0,-1-2 0,-1 0 0,-38 14 0,51-21 0,12-2 0,22-2 0,310-25 0,-106 1 0,487 13 0,-632 10 0,-54 0 0,56 2 0,-76-1 0,-1 0 0,1 1 0,-1-1 0,0 1 0,0 1 0,0 0 0,9 4 0,-16-6 3,-1-1 1,1 0-1,0 0 0,-1 0 0,1 1 0,-1-1 1,1 0-1,-1 1 0,1-1 0,-1 0 1,1 1-1,-1-1 0,0 1 0,1-1 0,-1 1 1,1-1-1,-1 1 0,0-1 0,1 1 0,-1-1 1,0 1-1,0 0 0,0-1 0,1 1 0,-1-1 1,0 1-1,0 0 0,0-1 0,0 1 0,0 0 1,-1 0-86,1 0 1,-1 0 0,1-1-1,-1 1 1,1 0-1,-1-1 1,0 1 0,0 0-1,1-1 1,-1 1 0,0-1-1,0 1 1,0-1-1,0 1 1,1-1 0,-1 0-1,-2 1 1,-13 4-6745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0T16:14:39.9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1718 108 24575,'-7'-6'0,"0"0"0,0 1 0,-1-1 0,1 2 0,-1-1 0,-1 1 0,1 0 0,-1 0 0,1 1 0,-13-2 0,-14-3 0,-46-4 0,68 10 0,-175-18 0,112 12 0,0 3 0,-136 9 0,165 1 0,0 2 0,-71 19 0,68-13 0,-93 12 0,123-24 0,0 1 0,1 1 0,-1 0 0,1 2 0,0 0 0,0 2 0,0 0 0,-29 16 0,-146 107 0,178-119 0,1 1 0,0 1 0,-15 17 0,25-24 0,0 1 0,0 0 0,0 0 0,1 1 0,0-1 0,1 1 0,0 0 0,0 0 0,-3 14 0,-2 30 0,3 0 0,2 1 0,3 0 0,7 66 0,-5-100 0,1-1 0,0 1 0,2-1 0,0 0 0,1 0 0,0 0 0,2-1 0,18 33 0,-8-23 0,1-1 0,1 0 0,1-2 0,35 32 0,-4-11 0,1-3 0,3-2 0,1-2 0,1-3 0,91 40 0,-81-46 0,124 36 0,-148-54 0,1-2 0,1-2 0,-1-1 0,48-2 0,-58-4 0,40-5 0,-61 3 0,-1-1 0,0 0 0,0-1 0,0 0 0,0-1 0,13-8 0,27-17 0,34-16 0,47-22 0,-54 25 0,0 5 0,-45 24 0,-1-3 0,-1 0 0,0-3 0,-2 0 0,41-35 0,-64 47 0,0-1 0,0 0 0,-1 0 0,0-1 0,-1 0 0,0 0 0,-1-1 0,0 0 0,0 1 0,-1-2 0,-1 1 0,0 0 0,2-15 0,-1-12 0,-2 0 0,-3-66 0,-1 35 0,0 39 0,-1 0 0,-2 0 0,-1 0 0,-1 1 0,-1 0 0,-2 0 0,-1 1 0,-1 0 0,-24-41 0,23 50 0,0 1 0,-1-1 0,-1 2 0,-1 0 0,0 1 0,-1 1 0,-1 0 0,0 2 0,-1 0 0,-23-12 0,33 21 6,1 0 1,0 1-1,-1 0 0,0 1 0,1 0 0,-1 0 1,-16 0-1,-65 3-284,47 1-859,20-2-5689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0T16:14:54.8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24575,'776'0'0,"-775"-1"0,1 1 0,-1 0 0,1 0 0,-1 0 0,1 0 0,-1 1 0,1-1 0,-1 0 0,1 1 0,-1-1 0,1 1 0,-1-1 0,1 1 0,-1-1 0,2 2 0,-3-1 0,0-1 0,0 1 0,1-1 0,-1 0 0,0 1 0,0-1 0,0 1 0,0-1 0,0 1 0,0-1 0,0 1 0,0-1 0,0 1 0,0-1 0,0 1 0,0-1 0,0 1 0,-1-1 0,1 1 0,0-1 0,0 0 0,0 1 0,-1-1 0,1 1 0,0-1 0,0 1 0,-1-1 0,1 0 0,0 1 0,-1-1 0,-7 8 0,1-1 0,-1-1 0,-13 9 0,4-2 0,-229 195 0,243-206 0,1 0 0,0 0 0,0 0 0,0 0 0,0 0 0,0 0 0,1 0 0,-1 1 0,-1 2 0,5 4 0,14-4 0,25-2 0,-25-2 0,0 0 0,0 1 0,0 0 0,29 9 0,-41-10 0,-1 1 0,1 0 0,0 0 0,0 0 0,-1 0 0,0 0 0,1 1 0,-1-1 0,0 1 0,0 0 0,0 0 0,0 0 0,-1 0 0,1 1 0,-1-1 0,0 1 0,0 0 0,0-1 0,-1 1 0,1 0 0,-1 0 0,0 0 0,1 7 0,0 2 0,0 0 0,-1 0 0,-1 1 0,0-1 0,-1 0 0,-1 0 0,0 0 0,0 0 0,-1 0 0,-8 20 0,7-25 0,1 0 0,-1 0 0,-1-1 0,0 1 0,0-1 0,0 0 0,-1 0 0,0-1 0,0 1 0,-1-1 0,0-1 0,0 1 0,0-1 0,-1-1 0,1 1 0,-15 5 0,1-3 0,-1 0 0,0-1 0,-1-1 0,-42 4 0,-93-7 0,102-2 0,47 0-136,0-1-1,0 0 1,0 0-1,0 0 1,0-1-1,0-1 1,0 0-1,0 0 0,-13-7 1,9 1-6690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0T16:14:57.1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1147 26 24575,'-16'-1'0,"-1"-1"0,-31-7 0,-18-2 0,-209 8 0,235 9 0,0 0 0,1 3 0,0 1 0,1 2 0,1 2 0,-63 31 0,61-24 0,0 2 0,2 1 0,1 2 0,0 1 0,-35 36 0,61-52 0,1 0 0,1 0 0,-1 1 0,2 0 0,-10 19 0,-24 67 0,33-76 0,2-3 0,1 0 0,1 0 0,0 0 0,1 1 0,0 33 0,9 99 0,-5-147 0,1 12 0,0 1 0,2-1 0,0-1 0,1 1 0,1-1 0,0 1 0,2-2 0,-1 1 0,16 22 0,0-6 0,2 0 0,1-2 0,31 30 0,-26-32 0,1-1 0,65 41 0,81 32 0,-158-90 0,2 0 0,0-1 0,0-1 0,0-2 0,1 0 0,0-1 0,0-1 0,0-1 0,46-1 0,-2-4 0,0-3 0,115-25 0,-95 16 0,-63 11 0,0-1 0,0 0 0,0-2 0,-1-1 0,27-11 0,-23 7 0,40-11 0,-43 15 0,1-2 0,38-18 0,-33 11 0,0-1 0,-1-2 0,33-27 0,-54 40 0,-1-1 0,0 0 0,0-1 0,-1 0 0,0 0 0,0 0 0,-1-1 0,0 1 0,0-1 0,-1 0 0,0-1 0,-1 1 0,0-1 0,-1 0 0,3-17 0,-2-28 0,-3 0 0,-6-56 0,2 87 0,0 0 0,-2 1 0,-1-1 0,-1 1 0,-14-27 0,-16-51 0,8 3 0,-42-92 0,67 180 0,0-1 0,-1 2 0,0-1 0,0 1 0,-1 0 0,0 0 0,-1 1 0,0-1 0,0 2 0,-1-1 0,1 1 0,-2 1 0,1 0 0,-1 0 0,0 1 0,0 0 0,-1 0 0,1 1 0,-1 1 0,-22-5 0,14 4 14,0-2 0,-23-10 0,6 3-1421,20 7-5419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0T16:15:00.8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169 0 24575,'-2'1'0,"-1"-1"0,0 1 0,1-1 0,-1 1 0,1 0 0,0 0 0,-1 0 0,1 0 0,0 1 0,0-1 0,-1 1 0,1-1 0,0 1 0,0 0 0,1 0 0,-1 0 0,0 0 0,-1 2 0,-30 49 0,21-32 0,-43 87 0,35-66 0,19-41 0,1 0 0,-1 1 0,0-1 0,1 0 0,0 1 0,-1-1 0,1 0 0,-1 1 0,1-1 0,0 0 0,0 1 0,0-1 0,0 1 0,0-1 0,0 0 0,0 1 0,1-1 0,-1 0 0,0 1 0,1-1 0,-1 0 0,1 1 0,-1-1 0,1 0 0,0 0 0,0 1 0,-1-1 0,1 0 0,0 0 0,0 0 0,0 0 0,0 0 0,0 0 0,0-1 0,1 1 0,-1 0 0,0 0 0,0-1 0,0 1 0,1-1 0,-1 1 0,3 0 0,7 2 0,1 0 0,-1-1 0,1 0 0,14 0 0,-12 0 0,529 22 0,-546-24 0,0 0 0,1 1 0,-1-1 0,0 0 0,1 1 0,-1 0 0,1 0 0,-1-1 0,1 1 0,-1 1 0,1-1 0,0 0 0,-1 1 0,1-1 0,0 1 0,0-1 0,0 1 0,0 0 0,1 0 0,-1 0 0,0 0 0,1 0 0,-1 1 0,1-1 0,0 0 0,0 1 0,-1 2 0,-4 15 0,2 0 0,0 0 0,2 0 0,0 0 0,1 0 0,3 39 0,0-33 0,-2 0 0,-1 1 0,-6 40 0,-2-16-73,7-33-111,-1-1-1,-1 0 1,0 0-1,-1 0 0,-1 0 1,-12 23-1,11-29-6641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0T16:15:01.9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24575,'0'4'0,"0"6"0,0 6 0,0 4 0,0 4 0,0 1 0,0 2 0,0-4-8191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30T16:15:02.5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24575,'4'0'0,"7"0"0,4 0 0,6 0 0,2 0 0,3 0 0,1 0 0,0 0 0,-5 0-8191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2AFB5-E777-3CF3-8554-61D76FB1D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FCEB09-3300-CC3A-453B-4CB75102BA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FC612-2A4E-2368-514C-3BA0EF15D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42FC8-6545-4698-9A63-4545CBE224AC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71729-A660-E4B0-0995-11D29A29E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C82F9-8932-6194-6B07-44AC3118B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CBE2D-FD8B-4986-9A69-E19AF00F2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343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69AD4-0A4E-7321-87AD-2534F9B82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A7AC89-68BF-04AF-ADA2-15F9CDC86C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CEE77-053F-EDFA-5033-B9B2B39ED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42FC8-6545-4698-9A63-4545CBE224AC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0AE3C-268B-EB98-3B1D-088CD04AC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5780F-5D6E-CEBF-6C10-8BCBF4013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CBE2D-FD8B-4986-9A69-E19AF00F2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4340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D82883-E468-2424-D7A0-57C0076BF0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5C09D2-2171-C882-933B-E6EF4F36C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169B4-542F-2735-DDF7-6EB365175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42FC8-6545-4698-9A63-4545CBE224AC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959A7-9548-E0C9-0770-731485A6D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8987B-68F1-4BE1-029F-16A010044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CBE2D-FD8B-4986-9A69-E19AF00F2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213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94154-4DE7-FC10-9BCA-23DE05FCB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4F816-2C36-0A42-383A-392A0EA51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0B029-6145-C07D-E1B0-B7FB77275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42FC8-6545-4698-9A63-4545CBE224AC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F5CE7-39C4-A55D-CAE8-51FEFA434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AB024-9F53-41DA-1BAA-F09FF922E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CBE2D-FD8B-4986-9A69-E19AF00F2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683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52C6C-D403-27CE-6024-CA6C0019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A855C-142B-FC34-6E16-4EFF2E5C1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A4F19-2765-E08C-E4FB-453CA280F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42FC8-6545-4698-9A63-4545CBE224AC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5CB11-017C-85B8-7A2E-4AD28D28A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47D21-135D-6FF4-63AC-F54C58C7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CBE2D-FD8B-4986-9A69-E19AF00F2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5499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8B943-AAC8-6CF5-F2B0-F351B063B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0D89D-28CE-3DBC-F4D6-B18A2CC3BC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CD2135-9947-6EA0-8985-A2C3244DCF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97B1E3-4932-28D1-C19A-97523A91A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42FC8-6545-4698-9A63-4545CBE224AC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8FB92D-83F3-A7FA-53C1-54C95ECBE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F80D3A-F113-146A-B4CD-0DAF2DBEE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CBE2D-FD8B-4986-9A69-E19AF00F2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6441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38E4-5416-5271-DF7E-1EA63F93E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CFDF56-1DFC-8485-A1C6-C6CE2E464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14BD4D-45E4-F419-115B-1E3EC00937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2C2BAF-A80C-FB27-1118-F3453C0B75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7770E4-5C17-8621-7DC7-835BC3CE0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BAA02E-9BD6-4329-6BCB-C2EB8B350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42FC8-6545-4698-9A63-4545CBE224AC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5A94A5-7BF6-7469-58A9-1E85D75AC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E4F6D4-C9B5-4721-B48C-3FE2B3522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CBE2D-FD8B-4986-9A69-E19AF00F2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8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3CE10-F167-F8F9-E527-03DBADA56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D994A2-181D-F8AF-9E40-8A5CDB50E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42FC8-6545-4698-9A63-4545CBE224AC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5E84FE-8A3D-8414-73F4-910BB1D57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137076-3667-36A1-4067-C6423DBC2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CBE2D-FD8B-4986-9A69-E19AF00F2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550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BDBB90-DDEF-DC40-F2D0-1514D709B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42FC8-6545-4698-9A63-4545CBE224AC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9B6123-16A0-FE76-3354-2C5108771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28902-612B-3563-A41E-77D065D94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CBE2D-FD8B-4986-9A69-E19AF00F2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864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CA0B8-7A12-C6B0-56AA-A0319CC78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F12FB-9D83-D17A-DEF3-F40FA70B1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CCFD42-3046-3F0E-431B-530F7B9F1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447C51-9859-2475-3BE6-6CF0B9AB5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42FC8-6545-4698-9A63-4545CBE224AC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29BB8-73D9-E1EB-1522-C98E18C64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02221-C230-C00D-91D8-EF6B0CEB3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CBE2D-FD8B-4986-9A69-E19AF00F2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860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50EBD-99D0-0B05-FABF-A3AD046FA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F22A64-1076-5072-3F28-332E221FC9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896D85-B79A-AD35-DDB9-09247163A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B7A767-FC36-7E03-A90E-20143BA3C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42FC8-6545-4698-9A63-4545CBE224AC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DE35B7-2909-8044-D389-938E08A79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F92D09-F2D2-AD32-3BF3-F2678F246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CBE2D-FD8B-4986-9A69-E19AF00F2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6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BEA078-98FE-1C67-49FD-A88CC69DD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79D328-CCC0-E213-CB83-1DDCC48C9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B245D-9429-DF3B-6769-682754E229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42FC8-6545-4698-9A63-4545CBE224AC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1EFDD-D5D1-F5D1-8F7F-5186DFE2F9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8BFF6-CFCF-9892-BA4E-9650374F6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CBE2D-FD8B-4986-9A69-E19AF00F2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12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24" Type="http://schemas.openxmlformats.org/officeDocument/2006/relationships/image" Target="../media/image12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10" Type="http://schemas.openxmlformats.org/officeDocument/2006/relationships/image" Target="../media/image5.png"/><Relationship Id="rId19" Type="http://schemas.openxmlformats.org/officeDocument/2006/relationships/customXml" Target="../ink/ink9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983A91-2A8A-A04C-45B1-2125169BF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12" y="223837"/>
            <a:ext cx="9934575" cy="6410325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12ACB43-F0AB-B9CA-F02D-BCC32A8F1F45}"/>
              </a:ext>
            </a:extLst>
          </p:cNvPr>
          <p:cNvGrpSpPr/>
          <p:nvPr/>
        </p:nvGrpSpPr>
        <p:grpSpPr>
          <a:xfrm>
            <a:off x="4289672" y="-9367"/>
            <a:ext cx="488520" cy="747720"/>
            <a:chOff x="4289672" y="-9367"/>
            <a:chExt cx="488520" cy="74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169AF9A-CF93-8F7F-C38C-AC9AD9809EEB}"/>
                    </a:ext>
                  </a:extLst>
                </p14:cNvPr>
                <p14:cNvContentPartPr/>
                <p14:nvPr/>
              </p14:nvContentPartPr>
              <p14:xfrm>
                <a:off x="4562192" y="167393"/>
                <a:ext cx="47520" cy="3816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169AF9A-CF93-8F7F-C38C-AC9AD9809EE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556072" y="161273"/>
                  <a:ext cx="5976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57E9506-8F5C-69A8-997D-1906960EA297}"/>
                    </a:ext>
                  </a:extLst>
                </p14:cNvPr>
                <p14:cNvContentPartPr/>
                <p14:nvPr/>
              </p14:nvContentPartPr>
              <p14:xfrm>
                <a:off x="4289672" y="-9367"/>
                <a:ext cx="488520" cy="7477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57E9506-8F5C-69A8-997D-1906960EA29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283552" y="-15487"/>
                  <a:ext cx="500760" cy="75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761713-080A-8BE4-73DB-EB97DA0EE5BE}"/>
              </a:ext>
            </a:extLst>
          </p:cNvPr>
          <p:cNvGrpSpPr/>
          <p:nvPr/>
        </p:nvGrpSpPr>
        <p:grpSpPr>
          <a:xfrm>
            <a:off x="7722632" y="138262"/>
            <a:ext cx="769680" cy="543600"/>
            <a:chOff x="7722632" y="138262"/>
            <a:chExt cx="769680" cy="54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ED5CD7D-6EC3-A863-186C-9543043E35A0}"/>
                    </a:ext>
                  </a:extLst>
                </p14:cNvPr>
                <p14:cNvContentPartPr/>
                <p14:nvPr/>
              </p14:nvContentPartPr>
              <p14:xfrm>
                <a:off x="7880312" y="198022"/>
                <a:ext cx="571320" cy="3254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ED5CD7D-6EC3-A863-186C-9543043E35A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874192" y="191902"/>
                  <a:ext cx="58356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10E99DE-2A5A-E015-37C6-6CF1C4F64C0F}"/>
                    </a:ext>
                  </a:extLst>
                </p14:cNvPr>
                <p14:cNvContentPartPr/>
                <p14:nvPr/>
              </p14:nvContentPartPr>
              <p14:xfrm>
                <a:off x="7722632" y="138262"/>
                <a:ext cx="769680" cy="5436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10E99DE-2A5A-E015-37C6-6CF1C4F64C0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716512" y="132142"/>
                  <a:ext cx="781920" cy="55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8A9827D-FA54-AE5F-AE21-473AFB673812}"/>
              </a:ext>
            </a:extLst>
          </p:cNvPr>
          <p:cNvGrpSpPr/>
          <p:nvPr/>
        </p:nvGrpSpPr>
        <p:grpSpPr>
          <a:xfrm>
            <a:off x="8115032" y="2817742"/>
            <a:ext cx="658080" cy="514080"/>
            <a:chOff x="8115032" y="2817742"/>
            <a:chExt cx="658080" cy="51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3D0F98B-0F49-4D86-2B54-A672B54089A0}"/>
                    </a:ext>
                  </a:extLst>
                </p14:cNvPr>
                <p14:cNvContentPartPr/>
                <p14:nvPr/>
              </p14:nvContentPartPr>
              <p14:xfrm>
                <a:off x="8331752" y="2948062"/>
                <a:ext cx="289440" cy="2620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3D0F98B-0F49-4D86-2B54-A672B54089A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325632" y="2941942"/>
                  <a:ext cx="30168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D35FEB8-20B2-334B-CAED-6243D8148B89}"/>
                    </a:ext>
                  </a:extLst>
                </p14:cNvPr>
                <p14:cNvContentPartPr/>
                <p14:nvPr/>
              </p14:nvContentPartPr>
              <p14:xfrm>
                <a:off x="8115032" y="2817742"/>
                <a:ext cx="658080" cy="5140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D35FEB8-20B2-334B-CAED-6243D8148B8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108912" y="2811622"/>
                  <a:ext cx="670320" cy="52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57D4CA2-F7EB-9BCE-4B60-61E377A3BEB4}"/>
              </a:ext>
            </a:extLst>
          </p:cNvPr>
          <p:cNvGrpSpPr/>
          <p:nvPr/>
        </p:nvGrpSpPr>
        <p:grpSpPr>
          <a:xfrm>
            <a:off x="4504952" y="4280782"/>
            <a:ext cx="432360" cy="487800"/>
            <a:chOff x="4504952" y="4280782"/>
            <a:chExt cx="432360" cy="48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48F6C76-8F40-A977-DDBC-B7D3567DFA4C}"/>
                    </a:ext>
                  </a:extLst>
                </p14:cNvPr>
                <p14:cNvContentPartPr/>
                <p14:nvPr/>
              </p14:nvContentPartPr>
              <p14:xfrm>
                <a:off x="4566872" y="4422262"/>
                <a:ext cx="236160" cy="3279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48F6C76-8F40-A977-DDBC-B7D3567DFA4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560752" y="4416142"/>
                  <a:ext cx="24840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8EF6B83-D7A0-0B6D-FA4E-744FDA0DE580}"/>
                    </a:ext>
                  </a:extLst>
                </p14:cNvPr>
                <p14:cNvContentPartPr/>
                <p14:nvPr/>
              </p14:nvContentPartPr>
              <p14:xfrm>
                <a:off x="4786112" y="4487782"/>
                <a:ext cx="360" cy="540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8EF6B83-D7A0-0B6D-FA4E-744FDA0DE58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779992" y="4481662"/>
                  <a:ext cx="1260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FDF8806-30BA-59B4-D47C-C59F3914091D}"/>
                    </a:ext>
                  </a:extLst>
                </p14:cNvPr>
                <p14:cNvContentPartPr/>
                <p14:nvPr/>
              </p14:nvContentPartPr>
              <p14:xfrm>
                <a:off x="4786112" y="4552942"/>
                <a:ext cx="63720" cy="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FDF8806-30BA-59B4-D47C-C59F3914091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779992" y="4546822"/>
                  <a:ext cx="7596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37F8610-FE93-47A6-108D-A72E866BFCDD}"/>
                    </a:ext>
                  </a:extLst>
                </p14:cNvPr>
                <p14:cNvContentPartPr/>
                <p14:nvPr/>
              </p14:nvContentPartPr>
              <p14:xfrm>
                <a:off x="4504952" y="4280782"/>
                <a:ext cx="432360" cy="4878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37F8610-FE93-47A6-108D-A72E866BFCD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498832" y="4274662"/>
                  <a:ext cx="444600" cy="500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BDA859B-DFE2-9463-008E-8B05D692DCD7}"/>
                  </a:ext>
                </a:extLst>
              </p14:cNvPr>
              <p14:cNvContentPartPr/>
              <p14:nvPr/>
            </p14:nvContentPartPr>
            <p14:xfrm>
              <a:off x="1348472" y="2910622"/>
              <a:ext cx="386640" cy="3942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BDA859B-DFE2-9463-008E-8B05D692DCD7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342352" y="2904502"/>
                <a:ext cx="398880" cy="40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F63F98C-A783-8681-2504-C51BDB1D25F6}"/>
                  </a:ext>
                </a:extLst>
              </p14:cNvPr>
              <p14:cNvContentPartPr/>
              <p14:nvPr/>
            </p14:nvContentPartPr>
            <p14:xfrm>
              <a:off x="1173872" y="2835382"/>
              <a:ext cx="638280" cy="6454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F63F98C-A783-8681-2504-C51BDB1D25F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167752" y="2829262"/>
                <a:ext cx="650520" cy="65772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46A4482A-6639-F1B5-2DD2-687DF64BDDD5}"/>
              </a:ext>
            </a:extLst>
          </p:cNvPr>
          <p:cNvSpPr txBox="1"/>
          <p:nvPr/>
        </p:nvSpPr>
        <p:spPr>
          <a:xfrm>
            <a:off x="1991217" y="245427"/>
            <a:ext cx="183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Adding Sequence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10F487-2CC8-FAE8-4B12-CDB0E3E2687E}"/>
              </a:ext>
            </a:extLst>
          </p:cNvPr>
          <p:cNvSpPr txBox="1"/>
          <p:nvPr/>
        </p:nvSpPr>
        <p:spPr>
          <a:xfrm>
            <a:off x="147026" y="1097221"/>
            <a:ext cx="3688382" cy="120032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00B0F0"/>
                </a:solidFill>
              </a:rPr>
              <a:t>Steps:</a:t>
            </a:r>
          </a:p>
          <a:p>
            <a:pPr marL="342900" indent="-342900">
              <a:buAutoNum type="arabicPeriod"/>
            </a:pPr>
            <a:r>
              <a:rPr lang="en-IN" dirty="0">
                <a:solidFill>
                  <a:srgbClr val="00B0F0"/>
                </a:solidFill>
              </a:rPr>
              <a:t>Add table column with PK</a:t>
            </a:r>
          </a:p>
          <a:p>
            <a:pPr marL="342900" indent="-342900">
              <a:buAutoNum type="arabicPeriod"/>
            </a:pPr>
            <a:r>
              <a:rPr lang="en-IN" dirty="0">
                <a:solidFill>
                  <a:srgbClr val="00B0F0"/>
                </a:solidFill>
              </a:rPr>
              <a:t>Add .csv data using import vizard</a:t>
            </a:r>
          </a:p>
          <a:p>
            <a:pPr marL="342900" indent="-342900">
              <a:buAutoNum type="arabicPeriod"/>
            </a:pPr>
            <a:r>
              <a:rPr lang="en-IN" dirty="0">
                <a:solidFill>
                  <a:srgbClr val="00B0F0"/>
                </a:solidFill>
              </a:rPr>
              <a:t>Alter table &amp; add FK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2BBFFDA6-14B1-9167-CE64-79C398EE9E19}"/>
              </a:ext>
            </a:extLst>
          </p:cNvPr>
          <p:cNvSpPr/>
          <p:nvPr/>
        </p:nvSpPr>
        <p:spPr>
          <a:xfrm>
            <a:off x="3781781" y="280281"/>
            <a:ext cx="352154" cy="299625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Cloud 27">
            <a:extLst>
              <a:ext uri="{FF2B5EF4-FFF2-40B4-BE49-F238E27FC236}">
                <a16:creationId xmlns:a16="http://schemas.microsoft.com/office/drawing/2014/main" id="{C46FDAF8-C432-6DAB-453B-4C7D4B6B4BFC}"/>
              </a:ext>
            </a:extLst>
          </p:cNvPr>
          <p:cNvSpPr/>
          <p:nvPr/>
        </p:nvSpPr>
        <p:spPr>
          <a:xfrm>
            <a:off x="6298164" y="5211099"/>
            <a:ext cx="1063690" cy="587925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Getting Error</a:t>
            </a:r>
          </a:p>
        </p:txBody>
      </p:sp>
    </p:spTree>
    <p:extLst>
      <p:ext uri="{BB962C8B-B14F-4D97-AF65-F5344CB8AC3E}">
        <p14:creationId xmlns:p14="http://schemas.microsoft.com/office/powerpoint/2010/main" val="1329417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23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Sagar Barge</dc:creator>
  <cp:lastModifiedBy>Sagar Barge</cp:lastModifiedBy>
  <cp:revision>2</cp:revision>
  <dcterms:created xsi:type="dcterms:W3CDTF">2024-08-30T16:13:38Z</dcterms:created>
  <dcterms:modified xsi:type="dcterms:W3CDTF">2024-08-30T16:23:46Z</dcterms:modified>
</cp:coreProperties>
</file>