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8" r:id="rId2"/>
    <p:sldId id="289" r:id="rId3"/>
    <p:sldId id="291" r:id="rId4"/>
    <p:sldId id="292" r:id="rId5"/>
    <p:sldId id="293" r:id="rId6"/>
    <p:sldId id="294" r:id="rId7"/>
    <p:sldId id="300" r:id="rId8"/>
    <p:sldId id="272" r:id="rId9"/>
    <p:sldId id="259" r:id="rId10"/>
    <p:sldId id="287" r:id="rId11"/>
    <p:sldId id="276" r:id="rId12"/>
    <p:sldId id="273" r:id="rId13"/>
    <p:sldId id="328" r:id="rId14"/>
    <p:sldId id="284" r:id="rId15"/>
    <p:sldId id="314" r:id="rId16"/>
    <p:sldId id="318" r:id="rId17"/>
    <p:sldId id="315" r:id="rId18"/>
    <p:sldId id="319" r:id="rId19"/>
    <p:sldId id="316" r:id="rId20"/>
    <p:sldId id="321" r:id="rId21"/>
    <p:sldId id="327" r:id="rId22"/>
    <p:sldId id="330" r:id="rId23"/>
    <p:sldId id="275" r:id="rId24"/>
    <p:sldId id="261" r:id="rId25"/>
    <p:sldId id="277" r:id="rId26"/>
    <p:sldId id="278" r:id="rId27"/>
    <p:sldId id="312" r:id="rId28"/>
    <p:sldId id="279" r:id="rId29"/>
    <p:sldId id="336" r:id="rId30"/>
    <p:sldId id="337" r:id="rId31"/>
    <p:sldId id="335" r:id="rId32"/>
    <p:sldId id="325" r:id="rId33"/>
    <p:sldId id="302" r:id="rId34"/>
    <p:sldId id="303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935" autoAdjust="0"/>
  </p:normalViewPr>
  <p:slideViewPr>
    <p:cSldViewPr>
      <p:cViewPr>
        <p:scale>
          <a:sx n="74" d="100"/>
          <a:sy n="74" d="100"/>
        </p:scale>
        <p:origin x="-126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EA3CB-E9F4-439C-92FA-9A87E7C1CE83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32640-3A8E-4F17-8968-E6EF60985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32640-3A8E-4F17-8968-E6EF60985E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67000"/>
            <a:ext cx="9144000" cy="3733800"/>
          </a:xfrm>
        </p:spPr>
        <p:txBody>
          <a:bodyPr>
            <a:no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student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No.                                   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                   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-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Department 			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RMDSSOE,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52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1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037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 &amp; Features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4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09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0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1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800" dirty="0">
              <a:solidFill>
                <a:prstClr val="black"/>
              </a:solidFill>
            </a:endParaRPr>
          </a:p>
          <a:p>
            <a:pPr algn="just">
              <a:buNone/>
            </a:pPr>
            <a:endParaRPr lang="en-US" sz="2400" dirty="0"/>
          </a:p>
          <a:p>
            <a:pPr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709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057264"/>
              </p:ext>
            </p:extLst>
          </p:nvPr>
        </p:nvGraphicFramePr>
        <p:xfrm>
          <a:off x="457200" y="1600200"/>
          <a:ext cx="82296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  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1.Greedy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3.Divide and Conquer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4.Backtracking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5.Branch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Bound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5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Cost Analysis &amp; System Requirements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COCOMO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&amp; Mitigation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&amp; Mitigation(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Measures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9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8153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636"/>
            <a:ext cx="8229600" cy="90054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08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9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9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855"/>
            <a:ext cx="8229600" cy="944562"/>
          </a:xfrm>
        </p:spPr>
        <p:txBody>
          <a:bodyPr/>
          <a:lstStyle/>
          <a:p>
            <a:r>
              <a:rPr lang="en-US" dirty="0"/>
              <a:t>Literature Survey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Identified in the 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6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5257800"/>
            <a:ext cx="9144000" cy="158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5410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110</Words>
  <Application>Microsoft Office PowerPoint</Application>
  <PresentationFormat>On-screen Show (4:3)</PresentationFormat>
  <Paragraphs>54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TITLE Sinhgad Logo</vt:lpstr>
      <vt:lpstr>PowerPoint Presentation</vt:lpstr>
      <vt:lpstr>Motivation</vt:lpstr>
      <vt:lpstr>Project Scope </vt:lpstr>
      <vt:lpstr>Objectives &amp; Goals </vt:lpstr>
      <vt:lpstr>Literature Survey </vt:lpstr>
      <vt:lpstr>Problems Identified in the Existing work</vt:lpstr>
      <vt:lpstr>Problem Statement   </vt:lpstr>
      <vt:lpstr>Proposed Work  </vt:lpstr>
      <vt:lpstr>System Architecture</vt:lpstr>
      <vt:lpstr>Project Modules &amp; Features </vt:lpstr>
      <vt:lpstr>Data Flow Diagram</vt:lpstr>
      <vt:lpstr>DFD Level 1</vt:lpstr>
      <vt:lpstr>UML</vt:lpstr>
      <vt:lpstr>Activity Diagram </vt:lpstr>
      <vt:lpstr>Class Diagram</vt:lpstr>
      <vt:lpstr>Use case Diagram</vt:lpstr>
      <vt:lpstr>Sequence Diagram</vt:lpstr>
      <vt:lpstr>State Diagram</vt:lpstr>
      <vt:lpstr>Proposed Algorithm</vt:lpstr>
      <vt:lpstr>Proposed Algorithm</vt:lpstr>
      <vt:lpstr>Algorithmic Survey</vt:lpstr>
      <vt:lpstr>Mathematical Modeling </vt:lpstr>
      <vt:lpstr>Feasibility Analysis </vt:lpstr>
      <vt:lpstr>Project Cost Analysis &amp; System Requirements  COCOMO MODEL</vt:lpstr>
      <vt:lpstr>Risk Analysis &amp; Mitigation </vt:lpstr>
      <vt:lpstr>Risk Analysis &amp; Mitigation(contd…)</vt:lpstr>
      <vt:lpstr>Quality Assurance Measures</vt:lpstr>
      <vt:lpstr>Testing Strategy</vt:lpstr>
      <vt:lpstr>Results</vt:lpstr>
      <vt:lpstr>Conclusion</vt:lpstr>
      <vt:lpstr>Published Work</vt:lpstr>
      <vt:lpstr>References  </vt:lpstr>
      <vt:lpstr>References(Contd…)</vt:lpstr>
      <vt:lpstr>Base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Project-Name</dc:title>
  <dc:creator>USER</dc:creator>
  <cp:lastModifiedBy>DELL</cp:lastModifiedBy>
  <cp:revision>143</cp:revision>
  <dcterms:created xsi:type="dcterms:W3CDTF">2006-08-16T00:00:00Z</dcterms:created>
  <dcterms:modified xsi:type="dcterms:W3CDTF">2021-04-23T17:39:20Z</dcterms:modified>
</cp:coreProperties>
</file>