
<file path=[Content_Types].xml><?xml version="1.0" encoding="utf-8"?>
<Types xmlns="http://schemas.openxmlformats.org/package/2006/content-types">
  <Default Extension="xml" ContentType="application/xml"/>
  <Default Extension="jpeg" ContentType="image/jpeg"/>
  <Default Extension="tif" ContentType="image/tif"/>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7432000" cy="18288000"/>
  <p:notesSz cx="6858000" cy="9144000"/>
  <p:defaultTextStyle>
    <a:lvl1pPr defTabSz="3308482">
      <a:defRPr sz="5200">
        <a:latin typeface="Calibri"/>
        <a:ea typeface="Calibri"/>
        <a:cs typeface="Calibri"/>
        <a:sym typeface="Calibri"/>
      </a:defRPr>
    </a:lvl1pPr>
    <a:lvl2pPr indent="380985" defTabSz="3308482">
      <a:defRPr sz="5200">
        <a:latin typeface="Calibri"/>
        <a:ea typeface="Calibri"/>
        <a:cs typeface="Calibri"/>
        <a:sym typeface="Calibri"/>
      </a:defRPr>
    </a:lvl2pPr>
    <a:lvl3pPr indent="761969" defTabSz="3308482">
      <a:defRPr sz="5200">
        <a:latin typeface="Calibri"/>
        <a:ea typeface="Calibri"/>
        <a:cs typeface="Calibri"/>
        <a:sym typeface="Calibri"/>
      </a:defRPr>
    </a:lvl3pPr>
    <a:lvl4pPr indent="1142953" defTabSz="3308482">
      <a:defRPr sz="5200">
        <a:latin typeface="Calibri"/>
        <a:ea typeface="Calibri"/>
        <a:cs typeface="Calibri"/>
        <a:sym typeface="Calibri"/>
      </a:defRPr>
    </a:lvl4pPr>
    <a:lvl5pPr indent="1523939" defTabSz="3308482">
      <a:defRPr sz="5200">
        <a:latin typeface="Calibri"/>
        <a:ea typeface="Calibri"/>
        <a:cs typeface="Calibri"/>
        <a:sym typeface="Calibri"/>
      </a:defRPr>
    </a:lvl5pPr>
    <a:lvl6pPr indent="1904924" defTabSz="3308482">
      <a:defRPr sz="5200">
        <a:latin typeface="Calibri"/>
        <a:ea typeface="Calibri"/>
        <a:cs typeface="Calibri"/>
        <a:sym typeface="Calibri"/>
      </a:defRPr>
    </a:lvl6pPr>
    <a:lvl7pPr indent="2285908" defTabSz="3308482">
      <a:defRPr sz="5200">
        <a:latin typeface="Calibri"/>
        <a:ea typeface="Calibri"/>
        <a:cs typeface="Calibri"/>
        <a:sym typeface="Calibri"/>
      </a:defRPr>
    </a:lvl7pPr>
    <a:lvl8pPr indent="2666893" defTabSz="3308482">
      <a:defRPr sz="5200">
        <a:latin typeface="Calibri"/>
        <a:ea typeface="Calibri"/>
        <a:cs typeface="Calibri"/>
        <a:sym typeface="Calibri"/>
      </a:defRPr>
    </a:lvl8pPr>
    <a:lvl9pPr indent="3047877" defTabSz="3308482">
      <a:defRPr sz="5200">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856" y="-136"/>
      </p:cViewPr>
      <p:guideLst>
        <p:guide orient="horz" pos="576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4" name="Shape 4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211439892"/>
      </p:ext>
    </p:extLst>
  </p:cSld>
  <p:clrMap bg1="lt1" tx1="dk1" bg2="lt2" tx2="dk2" accent1="accent1" accent2="accent2" accent3="accent3" accent4="accent4" accent5="accent5" accent6="accent6" hlink="hlink" folHlink="folHlink"/>
  <p:notesStyle>
    <a:lvl1pPr defTabSz="457200">
      <a:lnSpc>
        <a:spcPct val="125000"/>
      </a:lnSpc>
      <a:defRPr sz="1600">
        <a:latin typeface="+mj-lt"/>
        <a:ea typeface="+mj-ea"/>
        <a:cs typeface="+mj-cs"/>
        <a:sym typeface="Avenir Book"/>
      </a:defRPr>
    </a:lvl1pPr>
    <a:lvl2pPr indent="228600" defTabSz="457200">
      <a:lnSpc>
        <a:spcPct val="125000"/>
      </a:lnSpc>
      <a:defRPr sz="1600">
        <a:latin typeface="+mj-lt"/>
        <a:ea typeface="+mj-ea"/>
        <a:cs typeface="+mj-cs"/>
        <a:sym typeface="Avenir Book"/>
      </a:defRPr>
    </a:lvl2pPr>
    <a:lvl3pPr indent="457200" defTabSz="457200">
      <a:lnSpc>
        <a:spcPct val="125000"/>
      </a:lnSpc>
      <a:defRPr sz="1600">
        <a:latin typeface="+mj-lt"/>
        <a:ea typeface="+mj-ea"/>
        <a:cs typeface="+mj-cs"/>
        <a:sym typeface="Avenir Book"/>
      </a:defRPr>
    </a:lvl3pPr>
    <a:lvl4pPr indent="685800" defTabSz="457200">
      <a:lnSpc>
        <a:spcPct val="125000"/>
      </a:lnSpc>
      <a:defRPr sz="1600">
        <a:latin typeface="+mj-lt"/>
        <a:ea typeface="+mj-ea"/>
        <a:cs typeface="+mj-cs"/>
        <a:sym typeface="Avenir Book"/>
      </a:defRPr>
    </a:lvl4pPr>
    <a:lvl5pPr indent="914400" defTabSz="457200">
      <a:lnSpc>
        <a:spcPct val="125000"/>
      </a:lnSpc>
      <a:defRPr sz="1600">
        <a:latin typeface="+mj-lt"/>
        <a:ea typeface="+mj-ea"/>
        <a:cs typeface="+mj-cs"/>
        <a:sym typeface="Avenir Book"/>
      </a:defRPr>
    </a:lvl5pPr>
    <a:lvl6pPr indent="1143000" defTabSz="457200">
      <a:lnSpc>
        <a:spcPct val="125000"/>
      </a:lnSpc>
      <a:defRPr sz="1600">
        <a:latin typeface="+mj-lt"/>
        <a:ea typeface="+mj-ea"/>
        <a:cs typeface="+mj-cs"/>
        <a:sym typeface="Avenir Book"/>
      </a:defRPr>
    </a:lvl6pPr>
    <a:lvl7pPr indent="1371600" defTabSz="457200">
      <a:lnSpc>
        <a:spcPct val="125000"/>
      </a:lnSpc>
      <a:defRPr sz="1600">
        <a:latin typeface="+mj-lt"/>
        <a:ea typeface="+mj-ea"/>
        <a:cs typeface="+mj-cs"/>
        <a:sym typeface="Avenir Book"/>
      </a:defRPr>
    </a:lvl7pPr>
    <a:lvl8pPr indent="1600200" defTabSz="457200">
      <a:lnSpc>
        <a:spcPct val="125000"/>
      </a:lnSpc>
      <a:defRPr sz="1600">
        <a:latin typeface="+mj-lt"/>
        <a:ea typeface="+mj-ea"/>
        <a:cs typeface="+mj-cs"/>
        <a:sym typeface="Avenir Book"/>
      </a:defRPr>
    </a:lvl8pPr>
    <a:lvl9pPr indent="1828800" defTabSz="457200">
      <a:lnSpc>
        <a:spcPct val="125000"/>
      </a:lnSpc>
      <a:defRPr sz="1600">
        <a:latin typeface="+mj-lt"/>
        <a:ea typeface="+mj-ea"/>
        <a:cs typeface="+mj-cs"/>
        <a:sym typeface="Avenir Boo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4972049" y="5975353"/>
            <a:ext cx="17487901" cy="4083048"/>
          </a:xfrm>
          <a:prstGeom prst="rect">
            <a:avLst/>
          </a:prstGeom>
        </p:spPr>
        <p:txBody>
          <a:bodyPr/>
          <a:lstStyle/>
          <a:p>
            <a:pPr lvl="0">
              <a:defRPr sz="1800"/>
            </a:pPr>
            <a:r>
              <a:rPr sz="12600"/>
              <a:t>Title Text</a:t>
            </a:r>
          </a:p>
        </p:txBody>
      </p:sp>
      <p:sp>
        <p:nvSpPr>
          <p:cNvPr id="7" name="Shape 7"/>
          <p:cNvSpPr>
            <a:spLocks noGrp="1"/>
          </p:cNvSpPr>
          <p:nvPr>
            <p:ph type="body" idx="1"/>
          </p:nvPr>
        </p:nvSpPr>
        <p:spPr>
          <a:xfrm>
            <a:off x="6515099" y="10058400"/>
            <a:ext cx="14401802" cy="5943600"/>
          </a:xfrm>
          <a:prstGeom prst="rect">
            <a:avLst/>
          </a:prstGeom>
        </p:spPr>
        <p:txBody>
          <a:bodyPr/>
          <a:lstStyle>
            <a:lvl1pPr marL="0" indent="0" algn="ctr">
              <a:buSzTx/>
              <a:buFontTx/>
              <a:buNone/>
              <a:defRPr>
                <a:solidFill>
                  <a:srgbClr val="888888"/>
                </a:solidFill>
              </a:defRPr>
            </a:lvl1pPr>
            <a:lvl2pPr marL="0" indent="1654540" algn="ctr">
              <a:buSzTx/>
              <a:buFontTx/>
              <a:buNone/>
              <a:defRPr>
                <a:solidFill>
                  <a:srgbClr val="888888"/>
                </a:solidFill>
              </a:defRPr>
            </a:lvl2pPr>
            <a:lvl3pPr marL="0" indent="3309080" algn="ctr">
              <a:buSzTx/>
              <a:buFontTx/>
              <a:buNone/>
              <a:defRPr>
                <a:solidFill>
                  <a:srgbClr val="888888"/>
                </a:solidFill>
              </a:defRPr>
            </a:lvl3pPr>
            <a:lvl4pPr marL="0" indent="4963621" algn="ctr">
              <a:buSzTx/>
              <a:buFontTx/>
              <a:buNone/>
              <a:defRPr>
                <a:solidFill>
                  <a:srgbClr val="888888"/>
                </a:solidFill>
              </a:defRPr>
            </a:lvl4pPr>
            <a:lvl5pPr marL="0" indent="6618162" algn="ctr">
              <a:buSzTx/>
              <a:buFontTx/>
              <a:buNone/>
              <a:defRPr>
                <a:solidFill>
                  <a:srgbClr val="888888"/>
                </a:solidFill>
              </a:defRPr>
            </a:lvl5pPr>
          </a:lstStyle>
          <a:p>
            <a:pPr lvl="0">
              <a:defRPr sz="1800">
                <a:solidFill>
                  <a:srgbClr val="000000"/>
                </a:solidFill>
              </a:defRPr>
            </a:pPr>
            <a:r>
              <a:rPr sz="9200">
                <a:solidFill>
                  <a:srgbClr val="888888"/>
                </a:solidFill>
              </a:rPr>
              <a:t>Body Level One</a:t>
            </a:r>
          </a:p>
          <a:p>
            <a:pPr lvl="1">
              <a:defRPr sz="1800">
                <a:solidFill>
                  <a:srgbClr val="000000"/>
                </a:solidFill>
              </a:defRPr>
            </a:pPr>
            <a:r>
              <a:rPr sz="9200">
                <a:solidFill>
                  <a:srgbClr val="888888"/>
                </a:solidFill>
              </a:rPr>
              <a:t>Body Level Two</a:t>
            </a:r>
          </a:p>
          <a:p>
            <a:pPr lvl="2">
              <a:defRPr sz="1800">
                <a:solidFill>
                  <a:srgbClr val="000000"/>
                </a:solidFill>
              </a:defRPr>
            </a:pPr>
            <a:r>
              <a:rPr sz="9200">
                <a:solidFill>
                  <a:srgbClr val="888888"/>
                </a:solidFill>
              </a:rPr>
              <a:t>Body Level Three</a:t>
            </a:r>
          </a:p>
          <a:p>
            <a:pPr lvl="3">
              <a:defRPr sz="1800">
                <a:solidFill>
                  <a:srgbClr val="000000"/>
                </a:solidFill>
              </a:defRPr>
            </a:pPr>
            <a:r>
              <a:rPr sz="9200">
                <a:solidFill>
                  <a:srgbClr val="888888"/>
                </a:solidFill>
              </a:rPr>
              <a:t>Body Level Four</a:t>
            </a:r>
          </a:p>
          <a:p>
            <a:pPr lvl="4">
              <a:defRPr sz="1800">
                <a:solidFill>
                  <a:srgbClr val="000000"/>
                </a:solidFill>
              </a:defRPr>
            </a:pPr>
            <a:r>
              <a:rPr sz="9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pPr lvl="0">
              <a:defRPr sz="1800"/>
            </a:pPr>
            <a:r>
              <a:rPr sz="12600"/>
              <a:t>Title Text</a:t>
            </a:r>
          </a:p>
        </p:txBody>
      </p:sp>
      <p:sp>
        <p:nvSpPr>
          <p:cNvPr id="39" name="Shape 39"/>
          <p:cNvSpPr>
            <a:spLocks noGrp="1"/>
          </p:cNvSpPr>
          <p:nvPr>
            <p:ph type="body" idx="1"/>
          </p:nvPr>
        </p:nvSpPr>
        <p:spPr>
          <a:prstGeom prst="rect">
            <a:avLst/>
          </a:prstGeom>
        </p:spPr>
        <p:txBody>
          <a:bodyPr/>
          <a:lstStyle/>
          <a:p>
            <a:pPr lvl="0">
              <a:defRPr sz="1800"/>
            </a:pPr>
            <a:r>
              <a:rPr sz="9200"/>
              <a:t>Body Level One</a:t>
            </a:r>
          </a:p>
          <a:p>
            <a:pPr lvl="1">
              <a:defRPr sz="1800"/>
            </a:pPr>
            <a:r>
              <a:rPr sz="9200"/>
              <a:t>Body Level Two</a:t>
            </a:r>
          </a:p>
          <a:p>
            <a:pPr lvl="2">
              <a:defRPr sz="1800"/>
            </a:pPr>
            <a:r>
              <a:rPr sz="9200"/>
              <a:t>Body Level Three</a:t>
            </a:r>
          </a:p>
          <a:p>
            <a:pPr lvl="3">
              <a:defRPr sz="1800"/>
            </a:pPr>
            <a:r>
              <a:rPr sz="9200"/>
              <a:t>Body Level Four</a:t>
            </a:r>
          </a:p>
          <a:p>
            <a:pPr lvl="4">
              <a:defRPr sz="1800"/>
            </a:pPr>
            <a:r>
              <a:rPr sz="9200"/>
              <a:t>Body Level Five</a:t>
            </a:r>
          </a:p>
        </p:txBody>
      </p:sp>
      <p:sp>
        <p:nvSpPr>
          <p:cNvPr id="40" name="Shape 4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2" name="Shape 4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12600"/>
              <a:t>Title Text</a:t>
            </a:r>
          </a:p>
        </p:txBody>
      </p:sp>
      <p:sp>
        <p:nvSpPr>
          <p:cNvPr id="11" name="Shape 11"/>
          <p:cNvSpPr>
            <a:spLocks noGrp="1"/>
          </p:cNvSpPr>
          <p:nvPr>
            <p:ph type="body" idx="1"/>
          </p:nvPr>
        </p:nvSpPr>
        <p:spPr>
          <a:prstGeom prst="rect">
            <a:avLst/>
          </a:prstGeom>
        </p:spPr>
        <p:txBody>
          <a:bodyPr/>
          <a:lstStyle/>
          <a:p>
            <a:pPr lvl="0">
              <a:defRPr sz="1800"/>
            </a:pPr>
            <a:r>
              <a:rPr sz="9200"/>
              <a:t>Body Level One</a:t>
            </a:r>
          </a:p>
          <a:p>
            <a:pPr lvl="1">
              <a:defRPr sz="1800"/>
            </a:pPr>
            <a:r>
              <a:rPr sz="9200"/>
              <a:t>Body Level Two</a:t>
            </a:r>
          </a:p>
          <a:p>
            <a:pPr lvl="2">
              <a:defRPr sz="1800"/>
            </a:pPr>
            <a:r>
              <a:rPr sz="9200"/>
              <a:t>Body Level Three</a:t>
            </a:r>
          </a:p>
          <a:p>
            <a:pPr lvl="3">
              <a:defRPr sz="1800"/>
            </a:pPr>
            <a:r>
              <a:rPr sz="9200"/>
              <a:t>Body Level Four</a:t>
            </a:r>
          </a:p>
          <a:p>
            <a:pPr lvl="4">
              <a:defRPr sz="1800"/>
            </a:pPr>
            <a:r>
              <a:rPr sz="9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5054204" y="11099800"/>
            <a:ext cx="17487901" cy="2724151"/>
          </a:xfrm>
          <a:prstGeom prst="rect">
            <a:avLst/>
          </a:prstGeom>
        </p:spPr>
        <p:txBody>
          <a:bodyPr anchor="t"/>
          <a:lstStyle>
            <a:lvl1pPr algn="l">
              <a:defRPr sz="12000" b="1" cap="all"/>
            </a:lvl1pPr>
          </a:lstStyle>
          <a:p>
            <a:pPr lvl="0">
              <a:defRPr sz="1800" b="0" cap="none"/>
            </a:pPr>
            <a:r>
              <a:rPr sz="12000" b="1" cap="all"/>
              <a:t>Title Text</a:t>
            </a:r>
          </a:p>
        </p:txBody>
      </p:sp>
      <p:sp>
        <p:nvSpPr>
          <p:cNvPr id="15" name="Shape 15"/>
          <p:cNvSpPr>
            <a:spLocks noGrp="1"/>
          </p:cNvSpPr>
          <p:nvPr>
            <p:ph type="body" idx="1"/>
          </p:nvPr>
        </p:nvSpPr>
        <p:spPr>
          <a:xfrm>
            <a:off x="5054204" y="8099428"/>
            <a:ext cx="17487901" cy="3000375"/>
          </a:xfrm>
          <a:prstGeom prst="rect">
            <a:avLst/>
          </a:prstGeom>
        </p:spPr>
        <p:txBody>
          <a:bodyPr anchor="b"/>
          <a:lstStyle>
            <a:lvl1pPr marL="0" indent="0">
              <a:spcBef>
                <a:spcPts val="1700"/>
              </a:spcBef>
              <a:buSzTx/>
              <a:buFontTx/>
              <a:buNone/>
              <a:defRPr sz="5600">
                <a:solidFill>
                  <a:srgbClr val="888888"/>
                </a:solidFill>
              </a:defRPr>
            </a:lvl1pPr>
            <a:lvl2pPr marL="0" indent="1654540">
              <a:spcBef>
                <a:spcPts val="1700"/>
              </a:spcBef>
              <a:buSzTx/>
              <a:buFontTx/>
              <a:buNone/>
              <a:defRPr sz="5600">
                <a:solidFill>
                  <a:srgbClr val="888888"/>
                </a:solidFill>
              </a:defRPr>
            </a:lvl2pPr>
            <a:lvl3pPr marL="0" indent="3309080">
              <a:spcBef>
                <a:spcPts val="1700"/>
              </a:spcBef>
              <a:buSzTx/>
              <a:buFontTx/>
              <a:buNone/>
              <a:defRPr sz="5600">
                <a:solidFill>
                  <a:srgbClr val="888888"/>
                </a:solidFill>
              </a:defRPr>
            </a:lvl3pPr>
            <a:lvl4pPr marL="0" indent="4963621">
              <a:spcBef>
                <a:spcPts val="1700"/>
              </a:spcBef>
              <a:buSzTx/>
              <a:buFontTx/>
              <a:buNone/>
              <a:defRPr sz="5600">
                <a:solidFill>
                  <a:srgbClr val="888888"/>
                </a:solidFill>
              </a:defRPr>
            </a:lvl4pPr>
            <a:lvl5pPr marL="0" indent="6618162">
              <a:spcBef>
                <a:spcPts val="1700"/>
              </a:spcBef>
              <a:buSzTx/>
              <a:buFontTx/>
              <a:buNone/>
              <a:defRPr sz="5600">
                <a:solidFill>
                  <a:srgbClr val="888888"/>
                </a:solidFill>
              </a:defRPr>
            </a:lvl5pPr>
          </a:lstStyle>
          <a:p>
            <a:pPr lvl="0">
              <a:defRPr sz="1800">
                <a:solidFill>
                  <a:srgbClr val="000000"/>
                </a:solidFill>
              </a:defRPr>
            </a:pPr>
            <a:r>
              <a:rPr sz="5600">
                <a:solidFill>
                  <a:srgbClr val="888888"/>
                </a:solidFill>
              </a:rPr>
              <a:t>Body Level One</a:t>
            </a:r>
          </a:p>
          <a:p>
            <a:pPr lvl="1">
              <a:defRPr sz="1800">
                <a:solidFill>
                  <a:srgbClr val="000000"/>
                </a:solidFill>
              </a:defRPr>
            </a:pPr>
            <a:r>
              <a:rPr sz="5600">
                <a:solidFill>
                  <a:srgbClr val="888888"/>
                </a:solidFill>
              </a:rPr>
              <a:t>Body Level Two</a:t>
            </a:r>
          </a:p>
          <a:p>
            <a:pPr lvl="2">
              <a:defRPr sz="1800">
                <a:solidFill>
                  <a:srgbClr val="000000"/>
                </a:solidFill>
              </a:defRPr>
            </a:pPr>
            <a:r>
              <a:rPr sz="5600">
                <a:solidFill>
                  <a:srgbClr val="888888"/>
                </a:solidFill>
              </a:rPr>
              <a:t>Body Level Three</a:t>
            </a:r>
          </a:p>
          <a:p>
            <a:pPr lvl="3">
              <a:defRPr sz="1800">
                <a:solidFill>
                  <a:srgbClr val="000000"/>
                </a:solidFill>
              </a:defRPr>
            </a:pPr>
            <a:r>
              <a:rPr sz="5600">
                <a:solidFill>
                  <a:srgbClr val="888888"/>
                </a:solidFill>
              </a:rPr>
              <a:t>Body Level Four</a:t>
            </a:r>
          </a:p>
          <a:p>
            <a:pPr lvl="4">
              <a:defRPr sz="1800">
                <a:solidFill>
                  <a:srgbClr val="000000"/>
                </a:solidFill>
              </a:defRPr>
            </a:pPr>
            <a:r>
              <a:rPr sz="56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12600"/>
              <a:t>Title Text</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1" name="Shape 21"/>
          <p:cNvSpPr>
            <a:spLocks noGrp="1"/>
          </p:cNvSpPr>
          <p:nvPr>
            <p:ph type="title"/>
          </p:nvPr>
        </p:nvSpPr>
        <p:spPr>
          <a:xfrm>
            <a:off x="4457699" y="2799621"/>
            <a:ext cx="18516603" cy="2357310"/>
          </a:xfrm>
          <a:prstGeom prst="rect">
            <a:avLst/>
          </a:prstGeom>
        </p:spPr>
        <p:txBody>
          <a:bodyPr/>
          <a:lstStyle/>
          <a:p>
            <a:pPr lvl="0">
              <a:defRPr sz="1800"/>
            </a:pPr>
            <a:r>
              <a:rPr sz="12600"/>
              <a:t>Title Text</a:t>
            </a:r>
          </a:p>
        </p:txBody>
      </p:sp>
      <p:sp>
        <p:nvSpPr>
          <p:cNvPr id="22" name="Shape 22"/>
          <p:cNvSpPr>
            <a:spLocks noGrp="1"/>
          </p:cNvSpPr>
          <p:nvPr>
            <p:ph type="body" idx="1"/>
          </p:nvPr>
        </p:nvSpPr>
        <p:spPr>
          <a:xfrm>
            <a:off x="4457699" y="5156930"/>
            <a:ext cx="9090425" cy="1478821"/>
          </a:xfrm>
          <a:prstGeom prst="rect">
            <a:avLst/>
          </a:prstGeom>
        </p:spPr>
        <p:txBody>
          <a:bodyPr anchor="b"/>
          <a:lstStyle>
            <a:lvl1pPr marL="0" indent="0">
              <a:spcBef>
                <a:spcPts val="2000"/>
              </a:spcBef>
              <a:buSzTx/>
              <a:buFontTx/>
              <a:buNone/>
              <a:defRPr sz="7000" b="1"/>
            </a:lvl1pPr>
            <a:lvl2pPr marL="0" indent="1654540">
              <a:spcBef>
                <a:spcPts val="2000"/>
              </a:spcBef>
              <a:buSzTx/>
              <a:buFontTx/>
              <a:buNone/>
              <a:defRPr sz="7000" b="1"/>
            </a:lvl2pPr>
            <a:lvl3pPr marL="0" indent="3309080">
              <a:spcBef>
                <a:spcPts val="2000"/>
              </a:spcBef>
              <a:buSzTx/>
              <a:buFontTx/>
              <a:buNone/>
              <a:defRPr sz="7000" b="1"/>
            </a:lvl3pPr>
            <a:lvl4pPr marL="0" indent="4963621">
              <a:spcBef>
                <a:spcPts val="2000"/>
              </a:spcBef>
              <a:buSzTx/>
              <a:buFontTx/>
              <a:buNone/>
              <a:defRPr sz="7000" b="1"/>
            </a:lvl4pPr>
            <a:lvl5pPr marL="0" indent="6618162">
              <a:spcBef>
                <a:spcPts val="2000"/>
              </a:spcBef>
              <a:buSzTx/>
              <a:buFontTx/>
              <a:buNone/>
              <a:defRPr sz="7000" b="1"/>
            </a:lvl5pPr>
          </a:lstStyle>
          <a:p>
            <a:pPr lvl="0">
              <a:defRPr sz="1800" b="0"/>
            </a:pPr>
            <a:r>
              <a:rPr sz="7000" b="1"/>
              <a:t>Body Level One</a:t>
            </a:r>
          </a:p>
          <a:p>
            <a:pPr lvl="1">
              <a:defRPr sz="1800" b="0"/>
            </a:pPr>
            <a:r>
              <a:rPr sz="7000" b="1"/>
              <a:t>Body Level Two</a:t>
            </a:r>
          </a:p>
          <a:p>
            <a:pPr lvl="2">
              <a:defRPr sz="1800" b="0"/>
            </a:pPr>
            <a:r>
              <a:rPr sz="7000" b="1"/>
              <a:t>Body Level Three</a:t>
            </a:r>
          </a:p>
          <a:p>
            <a:pPr lvl="3">
              <a:defRPr sz="1800" b="0"/>
            </a:pPr>
            <a:r>
              <a:rPr sz="7000" b="1"/>
              <a:t>Body Level Four</a:t>
            </a:r>
          </a:p>
          <a:p>
            <a:pPr lvl="4">
              <a:defRPr sz="1800" b="0"/>
            </a:pPr>
            <a:r>
              <a:rPr sz="7000" b="1"/>
              <a:t>Body Level Five</a:t>
            </a:r>
          </a:p>
        </p:txBody>
      </p:sp>
      <p:sp>
        <p:nvSpPr>
          <p:cNvPr id="23" name="Shape 2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5" name="Shape 25"/>
          <p:cNvSpPr>
            <a:spLocks noGrp="1"/>
          </p:cNvSpPr>
          <p:nvPr>
            <p:ph type="title"/>
          </p:nvPr>
        </p:nvSpPr>
        <p:spPr>
          <a:prstGeom prst="rect">
            <a:avLst/>
          </a:prstGeom>
        </p:spPr>
        <p:txBody>
          <a:bodyPr/>
          <a:lstStyle/>
          <a:p>
            <a:pPr lvl="0">
              <a:defRPr sz="1800"/>
            </a:pPr>
            <a:r>
              <a:rPr sz="12600"/>
              <a:t>Title Text</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8" name="Shape 2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0" name="Shape 30"/>
          <p:cNvSpPr>
            <a:spLocks noGrp="1"/>
          </p:cNvSpPr>
          <p:nvPr>
            <p:ph type="title"/>
          </p:nvPr>
        </p:nvSpPr>
        <p:spPr>
          <a:xfrm>
            <a:off x="4457700" y="2285999"/>
            <a:ext cx="6768707" cy="2870202"/>
          </a:xfrm>
          <a:prstGeom prst="rect">
            <a:avLst/>
          </a:prstGeom>
        </p:spPr>
        <p:txBody>
          <a:bodyPr anchor="b"/>
          <a:lstStyle>
            <a:lvl1pPr algn="l">
              <a:defRPr sz="5600" b="1"/>
            </a:lvl1pPr>
          </a:lstStyle>
          <a:p>
            <a:pPr lvl="0">
              <a:defRPr sz="1800" b="0"/>
            </a:pPr>
            <a:r>
              <a:rPr sz="5600" b="1"/>
              <a:t>Title Text</a:t>
            </a:r>
          </a:p>
        </p:txBody>
      </p:sp>
      <p:sp>
        <p:nvSpPr>
          <p:cNvPr id="31" name="Shape 31"/>
          <p:cNvSpPr>
            <a:spLocks noGrp="1"/>
          </p:cNvSpPr>
          <p:nvPr>
            <p:ph type="body" idx="1"/>
          </p:nvPr>
        </p:nvSpPr>
        <p:spPr>
          <a:xfrm>
            <a:off x="11472863" y="2832101"/>
            <a:ext cx="11501439" cy="13169900"/>
          </a:xfrm>
          <a:prstGeom prst="rect">
            <a:avLst/>
          </a:prstGeom>
        </p:spPr>
        <p:txBody>
          <a:bodyPr/>
          <a:lstStyle/>
          <a:p>
            <a:pPr lvl="0">
              <a:defRPr sz="1800"/>
            </a:pPr>
            <a:r>
              <a:rPr sz="9200"/>
              <a:t>Body Level One</a:t>
            </a:r>
          </a:p>
          <a:p>
            <a:pPr lvl="1">
              <a:defRPr sz="1800"/>
            </a:pPr>
            <a:r>
              <a:rPr sz="9200"/>
              <a:t>Body Level Two</a:t>
            </a:r>
          </a:p>
          <a:p>
            <a:pPr lvl="2">
              <a:defRPr sz="1800"/>
            </a:pPr>
            <a:r>
              <a:rPr sz="9200"/>
              <a:t>Body Level Three</a:t>
            </a:r>
          </a:p>
          <a:p>
            <a:pPr lvl="3">
              <a:defRPr sz="1800"/>
            </a:pPr>
            <a:r>
              <a:rPr sz="9200"/>
              <a:t>Body Level Four</a:t>
            </a:r>
          </a:p>
          <a:p>
            <a:pPr lvl="4">
              <a:defRPr sz="1800"/>
            </a:pPr>
            <a:r>
              <a:rPr sz="9200"/>
              <a:t>Body Level Five</a:t>
            </a:r>
          </a:p>
        </p:txBody>
      </p:sp>
      <p:sp>
        <p:nvSpPr>
          <p:cNvPr id="32" name="Shape 3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4" name="Shape 34"/>
          <p:cNvSpPr>
            <a:spLocks noGrp="1"/>
          </p:cNvSpPr>
          <p:nvPr>
            <p:ph type="title"/>
          </p:nvPr>
        </p:nvSpPr>
        <p:spPr>
          <a:xfrm>
            <a:off x="7461648" y="11887200"/>
            <a:ext cx="12344402" cy="1133478"/>
          </a:xfrm>
          <a:prstGeom prst="rect">
            <a:avLst/>
          </a:prstGeom>
        </p:spPr>
        <p:txBody>
          <a:bodyPr anchor="b"/>
          <a:lstStyle>
            <a:lvl1pPr algn="l">
              <a:defRPr sz="5600" b="1"/>
            </a:lvl1pPr>
          </a:lstStyle>
          <a:p>
            <a:pPr lvl="0">
              <a:defRPr sz="1800" b="0"/>
            </a:pPr>
            <a:r>
              <a:rPr sz="5600" b="1"/>
              <a:t>Title Text</a:t>
            </a:r>
          </a:p>
        </p:txBody>
      </p:sp>
      <p:sp>
        <p:nvSpPr>
          <p:cNvPr id="35" name="Shape 35"/>
          <p:cNvSpPr>
            <a:spLocks noGrp="1"/>
          </p:cNvSpPr>
          <p:nvPr>
            <p:ph type="body" idx="1"/>
          </p:nvPr>
        </p:nvSpPr>
        <p:spPr>
          <a:xfrm>
            <a:off x="7461648" y="13020676"/>
            <a:ext cx="12344402" cy="1609725"/>
          </a:xfrm>
          <a:prstGeom prst="rect">
            <a:avLst/>
          </a:prstGeom>
        </p:spPr>
        <p:txBody>
          <a:bodyPr/>
          <a:lstStyle>
            <a:lvl1pPr marL="0" indent="0">
              <a:spcBef>
                <a:spcPts val="1200"/>
              </a:spcBef>
              <a:buSzTx/>
              <a:buFontTx/>
              <a:buNone/>
              <a:defRPr sz="3600"/>
            </a:lvl1pPr>
            <a:lvl2pPr marL="0" indent="1654540">
              <a:spcBef>
                <a:spcPts val="1200"/>
              </a:spcBef>
              <a:buSzTx/>
              <a:buFontTx/>
              <a:buNone/>
              <a:defRPr sz="3600"/>
            </a:lvl2pPr>
            <a:lvl3pPr marL="0" indent="3309080">
              <a:spcBef>
                <a:spcPts val="1200"/>
              </a:spcBef>
              <a:buSzTx/>
              <a:buFontTx/>
              <a:buNone/>
              <a:defRPr sz="3600"/>
            </a:lvl3pPr>
            <a:lvl4pPr marL="0" indent="4963621">
              <a:spcBef>
                <a:spcPts val="1200"/>
              </a:spcBef>
              <a:buSzTx/>
              <a:buFontTx/>
              <a:buNone/>
              <a:defRPr sz="3600"/>
            </a:lvl4pPr>
            <a:lvl5pPr marL="0" indent="6618162">
              <a:spcBef>
                <a:spcPts val="1200"/>
              </a:spcBef>
              <a:buSzTx/>
              <a:buFontTx/>
              <a:buNone/>
              <a:defRPr sz="3600"/>
            </a:lvl5p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
        <p:nvSpPr>
          <p:cNvPr id="36" name="Shape 3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458146" y="2470547"/>
            <a:ext cx="18515710" cy="3015853"/>
          </a:xfrm>
          <a:prstGeom prst="rect">
            <a:avLst/>
          </a:prstGeom>
          <a:ln w="3175">
            <a:miter lim="400000"/>
          </a:ln>
          <a:extLst>
            <a:ext uri="{C572A759-6A51-4108-AA02-DFA0A04FC94B}">
              <ma14:wrappingTextBoxFlag xmlns:ma14="http://schemas.microsoft.com/office/mac/drawingml/2011/main" val="1"/>
            </a:ext>
          </a:extLst>
        </p:spPr>
        <p:txBody>
          <a:bodyPr lIns="103408" tIns="103408" rIns="103408" bIns="103408" anchor="ctr"/>
          <a:lstStyle/>
          <a:p>
            <a:pPr lvl="0">
              <a:defRPr sz="1800"/>
            </a:pPr>
            <a:r>
              <a:rPr sz="12600"/>
              <a:t>Title Text</a:t>
            </a:r>
          </a:p>
        </p:txBody>
      </p:sp>
      <p:sp>
        <p:nvSpPr>
          <p:cNvPr id="3" name="Shape 3"/>
          <p:cNvSpPr>
            <a:spLocks noGrp="1"/>
          </p:cNvSpPr>
          <p:nvPr>
            <p:ph type="body" idx="1"/>
          </p:nvPr>
        </p:nvSpPr>
        <p:spPr>
          <a:xfrm>
            <a:off x="4458146" y="5486400"/>
            <a:ext cx="18515710" cy="10515601"/>
          </a:xfrm>
          <a:prstGeom prst="rect">
            <a:avLst/>
          </a:prstGeom>
          <a:ln w="3175">
            <a:miter lim="400000"/>
          </a:ln>
          <a:extLst>
            <a:ext uri="{C572A759-6A51-4108-AA02-DFA0A04FC94B}">
              <ma14:wrappingTextBoxFlag xmlns:ma14="http://schemas.microsoft.com/office/mac/drawingml/2011/main" val="1"/>
            </a:ext>
          </a:extLst>
        </p:spPr>
        <p:txBody>
          <a:bodyPr lIns="103408" tIns="103408" rIns="103408" bIns="103408"/>
          <a:lstStyle/>
          <a:p>
            <a:pPr lvl="0">
              <a:defRPr sz="1800"/>
            </a:pPr>
            <a:r>
              <a:rPr sz="9200"/>
              <a:t>Body Level One</a:t>
            </a:r>
          </a:p>
          <a:p>
            <a:pPr lvl="1">
              <a:defRPr sz="1800"/>
            </a:pPr>
            <a:r>
              <a:rPr sz="9200"/>
              <a:t>Body Level Two</a:t>
            </a:r>
          </a:p>
          <a:p>
            <a:pPr lvl="2">
              <a:defRPr sz="1800"/>
            </a:pPr>
            <a:r>
              <a:rPr sz="9200"/>
              <a:t>Body Level Three</a:t>
            </a:r>
          </a:p>
          <a:p>
            <a:pPr lvl="3">
              <a:defRPr sz="1800"/>
            </a:pPr>
            <a:r>
              <a:rPr sz="9200"/>
              <a:t>Body Level Four</a:t>
            </a:r>
          </a:p>
          <a:p>
            <a:pPr lvl="4">
              <a:defRPr sz="1800"/>
            </a:pPr>
            <a:r>
              <a:rPr sz="9200"/>
              <a:t>Body Level Five</a:t>
            </a:r>
          </a:p>
        </p:txBody>
      </p:sp>
      <p:sp>
        <p:nvSpPr>
          <p:cNvPr id="4" name="Shape 4"/>
          <p:cNvSpPr>
            <a:spLocks noGrp="1"/>
          </p:cNvSpPr>
          <p:nvPr>
            <p:ph type="sldNum" sz="quarter" idx="2"/>
          </p:nvPr>
        </p:nvSpPr>
        <p:spPr>
          <a:xfrm>
            <a:off x="18174146" y="15012766"/>
            <a:ext cx="4799709" cy="702118"/>
          </a:xfrm>
          <a:prstGeom prst="rect">
            <a:avLst/>
          </a:prstGeom>
          <a:ln w="3175">
            <a:miter lim="400000"/>
          </a:ln>
        </p:spPr>
        <p:txBody>
          <a:bodyPr lIns="103408" tIns="103408" rIns="103408" bIns="103408" anchor="ctr">
            <a:spAutoFit/>
          </a:bodyPr>
          <a:lstStyle>
            <a:lvl1pPr algn="r">
              <a:defRPr sz="3200">
                <a:solidFill>
                  <a:srgbClr val="898989"/>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med"/>
  <p:txStyles>
    <p:titleStyle>
      <a:lvl1pPr algn="ctr" defTabSz="3308482">
        <a:defRPr sz="12600">
          <a:latin typeface="Calibri"/>
          <a:ea typeface="Calibri"/>
          <a:cs typeface="Calibri"/>
          <a:sym typeface="Calibri"/>
        </a:defRPr>
      </a:lvl1pPr>
      <a:lvl2pPr algn="ctr" defTabSz="3308482">
        <a:defRPr sz="12600">
          <a:latin typeface="Calibri"/>
          <a:ea typeface="Calibri"/>
          <a:cs typeface="Calibri"/>
          <a:sym typeface="Calibri"/>
        </a:defRPr>
      </a:lvl2pPr>
      <a:lvl3pPr algn="ctr" defTabSz="3308482">
        <a:defRPr sz="12600">
          <a:latin typeface="Calibri"/>
          <a:ea typeface="Calibri"/>
          <a:cs typeface="Calibri"/>
          <a:sym typeface="Calibri"/>
        </a:defRPr>
      </a:lvl3pPr>
      <a:lvl4pPr algn="ctr" defTabSz="3308482">
        <a:defRPr sz="12600">
          <a:latin typeface="Calibri"/>
          <a:ea typeface="Calibri"/>
          <a:cs typeface="Calibri"/>
          <a:sym typeface="Calibri"/>
        </a:defRPr>
      </a:lvl4pPr>
      <a:lvl5pPr algn="ctr" defTabSz="3308482">
        <a:defRPr sz="12600">
          <a:latin typeface="Calibri"/>
          <a:ea typeface="Calibri"/>
          <a:cs typeface="Calibri"/>
          <a:sym typeface="Calibri"/>
        </a:defRPr>
      </a:lvl5pPr>
      <a:lvl6pPr indent="380985" algn="ctr" defTabSz="3308482">
        <a:defRPr sz="12600">
          <a:latin typeface="Calibri"/>
          <a:ea typeface="Calibri"/>
          <a:cs typeface="Calibri"/>
          <a:sym typeface="Calibri"/>
        </a:defRPr>
      </a:lvl6pPr>
      <a:lvl7pPr indent="761970" algn="ctr" defTabSz="3308482">
        <a:defRPr sz="12600">
          <a:latin typeface="Calibri"/>
          <a:ea typeface="Calibri"/>
          <a:cs typeface="Calibri"/>
          <a:sym typeface="Calibri"/>
        </a:defRPr>
      </a:lvl7pPr>
      <a:lvl8pPr indent="1142953" algn="ctr" defTabSz="3308482">
        <a:defRPr sz="12600">
          <a:latin typeface="Calibri"/>
          <a:ea typeface="Calibri"/>
          <a:cs typeface="Calibri"/>
          <a:sym typeface="Calibri"/>
        </a:defRPr>
      </a:lvl8pPr>
      <a:lvl9pPr indent="1523938" algn="ctr" defTabSz="3308482">
        <a:defRPr sz="12600">
          <a:latin typeface="Calibri"/>
          <a:ea typeface="Calibri"/>
          <a:cs typeface="Calibri"/>
          <a:sym typeface="Calibri"/>
        </a:defRPr>
      </a:lvl9pPr>
    </p:titleStyle>
    <p:bodyStyle>
      <a:lvl1pPr marL="984119" indent="-984119" defTabSz="3308482">
        <a:spcBef>
          <a:spcPts val="2700"/>
        </a:spcBef>
        <a:buSzPct val="100000"/>
        <a:buFont typeface="Arial"/>
        <a:buChar char="•"/>
        <a:defRPr sz="9200">
          <a:latin typeface="Calibri"/>
          <a:ea typeface="Calibri"/>
          <a:cs typeface="Calibri"/>
          <a:sym typeface="Calibri"/>
        </a:defRPr>
      </a:lvl1pPr>
      <a:lvl2pPr marL="2586769" indent="-931866" defTabSz="3308482">
        <a:spcBef>
          <a:spcPts val="2700"/>
        </a:spcBef>
        <a:buSzPct val="100000"/>
        <a:buFont typeface="Arial"/>
        <a:buChar char="–"/>
        <a:defRPr sz="9200">
          <a:latin typeface="Calibri"/>
          <a:ea typeface="Calibri"/>
          <a:cs typeface="Calibri"/>
          <a:sym typeface="Calibri"/>
        </a:defRPr>
      </a:lvl2pPr>
      <a:lvl3pPr marL="4182788" indent="-874307" defTabSz="3308482">
        <a:spcBef>
          <a:spcPts val="2700"/>
        </a:spcBef>
        <a:buSzPct val="100000"/>
        <a:buFont typeface="Arial"/>
        <a:buChar char="•"/>
        <a:defRPr sz="9200">
          <a:latin typeface="Calibri"/>
          <a:ea typeface="Calibri"/>
          <a:cs typeface="Calibri"/>
          <a:sym typeface="Calibri"/>
        </a:defRPr>
      </a:lvl3pPr>
      <a:lvl4pPr marL="6019838" indent="-1056454" defTabSz="3308482">
        <a:spcBef>
          <a:spcPts val="2700"/>
        </a:spcBef>
        <a:buSzPct val="100000"/>
        <a:buFont typeface="Arial"/>
        <a:buChar char="–"/>
        <a:defRPr sz="9200">
          <a:latin typeface="Calibri"/>
          <a:ea typeface="Calibri"/>
          <a:cs typeface="Calibri"/>
          <a:sym typeface="Calibri"/>
        </a:defRPr>
      </a:lvl4pPr>
      <a:lvl5pPr marL="7674740" indent="-1056453" defTabSz="3308482">
        <a:spcBef>
          <a:spcPts val="2700"/>
        </a:spcBef>
        <a:buSzPct val="100000"/>
        <a:buFont typeface="Arial"/>
        <a:buChar char="»"/>
        <a:defRPr sz="9200">
          <a:latin typeface="Calibri"/>
          <a:ea typeface="Calibri"/>
          <a:cs typeface="Calibri"/>
          <a:sym typeface="Calibri"/>
        </a:defRPr>
      </a:lvl5pPr>
      <a:lvl6pPr marL="9329770" indent="-1057068" defTabSz="3308482">
        <a:spcBef>
          <a:spcPts val="2700"/>
        </a:spcBef>
        <a:buSzPct val="100000"/>
        <a:buFont typeface="Arial"/>
        <a:buChar char="•"/>
        <a:defRPr sz="9200">
          <a:latin typeface="Calibri"/>
          <a:ea typeface="Calibri"/>
          <a:cs typeface="Calibri"/>
          <a:sym typeface="Calibri"/>
        </a:defRPr>
      </a:lvl6pPr>
      <a:lvl7pPr marL="10984311" indent="-1057068" defTabSz="3308482">
        <a:spcBef>
          <a:spcPts val="2700"/>
        </a:spcBef>
        <a:buSzPct val="100000"/>
        <a:buFont typeface="Arial"/>
        <a:buChar char="•"/>
        <a:defRPr sz="9200">
          <a:latin typeface="Calibri"/>
          <a:ea typeface="Calibri"/>
          <a:cs typeface="Calibri"/>
          <a:sym typeface="Calibri"/>
        </a:defRPr>
      </a:lvl7pPr>
      <a:lvl8pPr marL="12638851" indent="-1057066" defTabSz="3308482">
        <a:spcBef>
          <a:spcPts val="2700"/>
        </a:spcBef>
        <a:buSzPct val="100000"/>
        <a:buFont typeface="Arial"/>
        <a:buChar char="•"/>
        <a:defRPr sz="9200">
          <a:latin typeface="Calibri"/>
          <a:ea typeface="Calibri"/>
          <a:cs typeface="Calibri"/>
          <a:sym typeface="Calibri"/>
        </a:defRPr>
      </a:lvl8pPr>
      <a:lvl9pPr marL="14293391" indent="-1057067" defTabSz="3308482">
        <a:spcBef>
          <a:spcPts val="2700"/>
        </a:spcBef>
        <a:buSzPct val="100000"/>
        <a:buFont typeface="Arial"/>
        <a:buChar char="•"/>
        <a:defRPr sz="9200">
          <a:latin typeface="Calibri"/>
          <a:ea typeface="Calibri"/>
          <a:cs typeface="Calibri"/>
          <a:sym typeface="Calibri"/>
        </a:defRPr>
      </a:lvl9pPr>
    </p:bodyStyle>
    <p:otherStyle>
      <a:lvl1pPr algn="r" defTabSz="3308482">
        <a:defRPr sz="3200">
          <a:solidFill>
            <a:schemeClr val="tx1"/>
          </a:solidFill>
          <a:latin typeface="+mn-lt"/>
          <a:ea typeface="+mn-ea"/>
          <a:cs typeface="+mn-cs"/>
          <a:sym typeface="Calibri"/>
        </a:defRPr>
      </a:lvl1pPr>
      <a:lvl2pPr indent="380985" algn="r" defTabSz="3308482">
        <a:defRPr sz="3200">
          <a:solidFill>
            <a:schemeClr val="tx1"/>
          </a:solidFill>
          <a:latin typeface="+mn-lt"/>
          <a:ea typeface="+mn-ea"/>
          <a:cs typeface="+mn-cs"/>
          <a:sym typeface="Calibri"/>
        </a:defRPr>
      </a:lvl2pPr>
      <a:lvl3pPr indent="761969" algn="r" defTabSz="3308482">
        <a:defRPr sz="3200">
          <a:solidFill>
            <a:schemeClr val="tx1"/>
          </a:solidFill>
          <a:latin typeface="+mn-lt"/>
          <a:ea typeface="+mn-ea"/>
          <a:cs typeface="+mn-cs"/>
          <a:sym typeface="Calibri"/>
        </a:defRPr>
      </a:lvl3pPr>
      <a:lvl4pPr indent="1142953" algn="r" defTabSz="3308482">
        <a:defRPr sz="3200">
          <a:solidFill>
            <a:schemeClr val="tx1"/>
          </a:solidFill>
          <a:latin typeface="+mn-lt"/>
          <a:ea typeface="+mn-ea"/>
          <a:cs typeface="+mn-cs"/>
          <a:sym typeface="Calibri"/>
        </a:defRPr>
      </a:lvl4pPr>
      <a:lvl5pPr indent="1523939" algn="r" defTabSz="3308482">
        <a:defRPr sz="3200">
          <a:solidFill>
            <a:schemeClr val="tx1"/>
          </a:solidFill>
          <a:latin typeface="+mn-lt"/>
          <a:ea typeface="+mn-ea"/>
          <a:cs typeface="+mn-cs"/>
          <a:sym typeface="Calibri"/>
        </a:defRPr>
      </a:lvl5pPr>
      <a:lvl6pPr indent="1904924" algn="r" defTabSz="3308482">
        <a:defRPr sz="3200">
          <a:solidFill>
            <a:schemeClr val="tx1"/>
          </a:solidFill>
          <a:latin typeface="+mn-lt"/>
          <a:ea typeface="+mn-ea"/>
          <a:cs typeface="+mn-cs"/>
          <a:sym typeface="Calibri"/>
        </a:defRPr>
      </a:lvl6pPr>
      <a:lvl7pPr indent="2285908" algn="r" defTabSz="3308482">
        <a:defRPr sz="3200">
          <a:solidFill>
            <a:schemeClr val="tx1"/>
          </a:solidFill>
          <a:latin typeface="+mn-lt"/>
          <a:ea typeface="+mn-ea"/>
          <a:cs typeface="+mn-cs"/>
          <a:sym typeface="Calibri"/>
        </a:defRPr>
      </a:lvl7pPr>
      <a:lvl8pPr indent="2666893" algn="r" defTabSz="3308482">
        <a:defRPr sz="3200">
          <a:solidFill>
            <a:schemeClr val="tx1"/>
          </a:solidFill>
          <a:latin typeface="+mn-lt"/>
          <a:ea typeface="+mn-ea"/>
          <a:cs typeface="+mn-cs"/>
          <a:sym typeface="Calibri"/>
        </a:defRPr>
      </a:lvl8pPr>
      <a:lvl9pPr indent="3047877" algn="r" defTabSz="3308482">
        <a:defRPr sz="3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image" Target="../media/image1.tif"/><Relationship Id="rId3" Type="http://schemas.openxmlformats.org/officeDocument/2006/relationships/image" Target="../media/image2.jpeg"/><Relationship Id="rId4" Type="http://schemas.openxmlformats.org/officeDocument/2006/relationships/hyperlink" Target="http://kaggle.com" TargetMode="External"/><Relationship Id="rId5" Type="http://schemas.openxmlformats.org/officeDocument/2006/relationships/hyperlink" Target="https://www.kaggle.com/c/datasciencebowl" TargetMode="Externa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nvSpPr>
        <p:spPr>
          <a:xfrm>
            <a:off x="4276152" y="359127"/>
            <a:ext cx="18885319" cy="1967863"/>
          </a:xfrm>
          <a:prstGeom prst="rect">
            <a:avLst/>
          </a:prstGeom>
          <a:ln w="3175">
            <a:miter lim="400000"/>
          </a:ln>
          <a:extLst>
            <a:ext uri="{C572A759-6A51-4108-AA02-DFA0A04FC94B}">
              <ma14:wrappingTextBoxFlag xmlns:ma14="http://schemas.microsoft.com/office/mac/drawingml/2011/main" val="1"/>
            </a:ext>
          </a:extLst>
        </p:spPr>
        <p:txBody>
          <a:bodyPr lIns="23811" tIns="23811" rIns="23811" bIns="23811">
            <a:spAutoFit/>
          </a:bodyPr>
          <a:lstStyle/>
          <a:p>
            <a:pPr lvl="0" algn="ctr">
              <a:lnSpc>
                <a:spcPct val="120000"/>
              </a:lnSpc>
              <a:defRPr sz="1800"/>
            </a:pPr>
            <a:r>
              <a:rPr sz="3000" b="1">
                <a:latin typeface="Century Schoolbook"/>
                <a:ea typeface="Century Schoolbook"/>
                <a:cs typeface="Century Schoolbook"/>
                <a:sym typeface="Century Schoolbook"/>
              </a:rPr>
              <a:t>Plankton Classification using Convolutional Neural Networks</a:t>
            </a:r>
          </a:p>
          <a:p>
            <a:pPr lvl="0" algn="ctr">
              <a:defRPr sz="1800"/>
            </a:pPr>
            <a:r>
              <a:rPr sz="3000" i="1">
                <a:latin typeface="Century Schoolbook"/>
                <a:ea typeface="Century Schoolbook"/>
                <a:cs typeface="Century Schoolbook"/>
                <a:sym typeface="Century Schoolbook"/>
              </a:rPr>
              <a:t>Sagar Chordia (sagarc14), Romil Verma (vermar)</a:t>
            </a:r>
          </a:p>
          <a:p>
            <a:pPr lvl="0" algn="ctr">
              <a:defRPr sz="1800"/>
            </a:pPr>
            <a:r>
              <a:rPr sz="3000">
                <a:latin typeface="Century Schoolbook"/>
                <a:ea typeface="Century Schoolbook"/>
                <a:cs typeface="Century Schoolbook"/>
                <a:sym typeface="Century Schoolbook"/>
              </a:rPr>
              <a:t>CS 231N Project Winter 2015</a:t>
            </a:r>
          </a:p>
          <a:p>
            <a:pPr lvl="0" algn="ctr">
              <a:defRPr sz="1800"/>
            </a:pPr>
            <a:r>
              <a:rPr sz="3000">
                <a:latin typeface="Century Schoolbook"/>
                <a:ea typeface="Century Schoolbook"/>
                <a:cs typeface="Century Schoolbook"/>
                <a:sym typeface="Century Schoolbook"/>
              </a:rPr>
              <a:t>Stanford University </a:t>
            </a:r>
          </a:p>
        </p:txBody>
      </p:sp>
      <p:pic>
        <p:nvPicPr>
          <p:cNvPr id="47" name="pasted-image.tif"/>
          <p:cNvPicPr/>
          <p:nvPr/>
        </p:nvPicPr>
        <p:blipFill>
          <a:blip r:embed="rId2">
            <a:extLst/>
          </a:blip>
          <a:stretch>
            <a:fillRect/>
          </a:stretch>
        </p:blipFill>
        <p:spPr>
          <a:xfrm>
            <a:off x="616906" y="360971"/>
            <a:ext cx="2837005" cy="2576576"/>
          </a:xfrm>
          <a:prstGeom prst="rect">
            <a:avLst/>
          </a:prstGeom>
          <a:ln w="12700">
            <a:miter lim="400000"/>
          </a:ln>
        </p:spPr>
      </p:pic>
      <p:sp>
        <p:nvSpPr>
          <p:cNvPr id="48" name="Shape 48"/>
          <p:cNvSpPr/>
          <p:nvPr/>
        </p:nvSpPr>
        <p:spPr>
          <a:xfrm>
            <a:off x="7188315" y="3093685"/>
            <a:ext cx="6292542" cy="504823"/>
          </a:xfrm>
          <a:prstGeom prst="rect">
            <a:avLst/>
          </a:prstGeom>
          <a:blipFill>
            <a:blip r:embed="rId3"/>
          </a:blipFill>
          <a:ln w="3175">
            <a:miter lim="400000"/>
          </a:ln>
          <a:extLst>
            <a:ext uri="{C572A759-6A51-4108-AA02-DFA0A04FC94B}">
              <ma14:wrappingTextBoxFlag xmlns:ma14="http://schemas.microsoft.com/office/mac/drawingml/2011/main" val="1"/>
            </a:ext>
          </a:extLst>
        </p:spPr>
        <p:txBody>
          <a:bodyPr lIns="23811" tIns="23811" rIns="23811" bIns="23811">
            <a:spAutoFit/>
          </a:bodyPr>
          <a:lstStyle>
            <a:lvl1pPr algn="ctr">
              <a:defRPr sz="3000" b="1">
                <a:solidFill>
                  <a:srgbClr val="FFFFFF"/>
                </a:solidFill>
                <a:latin typeface="Century Schoolbook"/>
                <a:ea typeface="Century Schoolbook"/>
                <a:cs typeface="Century Schoolbook"/>
                <a:sym typeface="Century Schoolbook"/>
              </a:defRPr>
            </a:lvl1pPr>
          </a:lstStyle>
          <a:p>
            <a:pPr lvl="0">
              <a:defRPr sz="1800" b="0">
                <a:solidFill>
                  <a:srgbClr val="000000"/>
                </a:solidFill>
              </a:defRPr>
            </a:pPr>
            <a:r>
              <a:rPr sz="3000" b="1">
                <a:solidFill>
                  <a:srgbClr val="FFFFFF"/>
                </a:solidFill>
              </a:rPr>
              <a:t>Approaches</a:t>
            </a:r>
          </a:p>
        </p:txBody>
      </p:sp>
      <p:sp>
        <p:nvSpPr>
          <p:cNvPr id="49" name="Shape 49"/>
          <p:cNvSpPr/>
          <p:nvPr/>
        </p:nvSpPr>
        <p:spPr>
          <a:xfrm>
            <a:off x="7141357" y="7135030"/>
            <a:ext cx="6292542" cy="504824"/>
          </a:xfrm>
          <a:prstGeom prst="rect">
            <a:avLst/>
          </a:prstGeom>
          <a:blipFill>
            <a:blip r:embed="rId3"/>
          </a:blipFill>
          <a:ln w="3175">
            <a:miter lim="400000"/>
          </a:ln>
          <a:extLst>
            <a:ext uri="{C572A759-6A51-4108-AA02-DFA0A04FC94B}">
              <ma14:wrappingTextBoxFlag xmlns:ma14="http://schemas.microsoft.com/office/mac/drawingml/2011/main" val="1"/>
            </a:ext>
          </a:extLst>
        </p:spPr>
        <p:txBody>
          <a:bodyPr lIns="23811" tIns="23811" rIns="23811" bIns="23811">
            <a:spAutoFit/>
          </a:bodyPr>
          <a:lstStyle>
            <a:lvl1pPr algn="ctr">
              <a:defRPr sz="3000" b="1">
                <a:solidFill>
                  <a:srgbClr val="FFFFFF"/>
                </a:solidFill>
                <a:latin typeface="Century Schoolbook"/>
                <a:ea typeface="Century Schoolbook"/>
                <a:cs typeface="Century Schoolbook"/>
                <a:sym typeface="Century Schoolbook"/>
              </a:defRPr>
            </a:lvl1pPr>
          </a:lstStyle>
          <a:p>
            <a:pPr lvl="0">
              <a:defRPr sz="1800" b="0">
                <a:solidFill>
                  <a:srgbClr val="000000"/>
                </a:solidFill>
              </a:defRPr>
            </a:pPr>
            <a:r>
              <a:rPr sz="3000" b="1">
                <a:solidFill>
                  <a:srgbClr val="FFFFFF"/>
                </a:solidFill>
              </a:rPr>
              <a:t>Performance Metric</a:t>
            </a:r>
          </a:p>
        </p:txBody>
      </p:sp>
      <p:sp>
        <p:nvSpPr>
          <p:cNvPr id="50" name="Shape 50"/>
          <p:cNvSpPr/>
          <p:nvPr/>
        </p:nvSpPr>
        <p:spPr>
          <a:xfrm>
            <a:off x="7188315" y="7883044"/>
            <a:ext cx="6292542" cy="1076324"/>
          </a:xfrm>
          <a:prstGeom prst="rect">
            <a:avLst/>
          </a:prstGeom>
          <a:ln w="3175">
            <a:miter lim="400000"/>
          </a:ln>
          <a:extLst>
            <a:ext uri="{C572A759-6A51-4108-AA02-DFA0A04FC94B}">
              <ma14:wrappingTextBoxFlag xmlns:ma14="http://schemas.microsoft.com/office/mac/drawingml/2011/main" val="1"/>
            </a:ext>
          </a:extLst>
        </p:spPr>
        <p:txBody>
          <a:bodyPr lIns="23811" tIns="23811" rIns="23811" bIns="23811">
            <a:spAutoFit/>
          </a:bodyPr>
          <a:lstStyle>
            <a:lvl1pPr marL="220578" indent="-220578" algn="just">
              <a:buSzPct val="100000"/>
              <a:buChar char="•"/>
              <a:defRPr sz="2200">
                <a:latin typeface="Century Schoolbook"/>
                <a:ea typeface="Century Schoolbook"/>
                <a:cs typeface="Century Schoolbook"/>
                <a:sym typeface="Century Schoolbook"/>
              </a:defRPr>
            </a:lvl1pPr>
          </a:lstStyle>
          <a:p>
            <a:pPr lvl="0">
              <a:defRPr sz="1800"/>
            </a:pPr>
            <a:r>
              <a:rPr sz="2200" dirty="0"/>
              <a:t>The competition evaluates using multi-class classification loss using predicted probabilities for each class given an image</a:t>
            </a:r>
          </a:p>
        </p:txBody>
      </p:sp>
      <p:sp>
        <p:nvSpPr>
          <p:cNvPr id="51" name="Shape 51"/>
          <p:cNvSpPr/>
          <p:nvPr/>
        </p:nvSpPr>
        <p:spPr>
          <a:xfrm>
            <a:off x="7095487" y="12408480"/>
            <a:ext cx="6292542" cy="504824"/>
          </a:xfrm>
          <a:prstGeom prst="rect">
            <a:avLst/>
          </a:prstGeom>
          <a:blipFill>
            <a:blip r:embed="rId3"/>
          </a:blipFill>
          <a:ln w="3175">
            <a:miter lim="400000"/>
          </a:ln>
          <a:extLst>
            <a:ext uri="{C572A759-6A51-4108-AA02-DFA0A04FC94B}">
              <ma14:wrappingTextBoxFlag xmlns:ma14="http://schemas.microsoft.com/office/mac/drawingml/2011/main" val="1"/>
            </a:ext>
          </a:extLst>
        </p:spPr>
        <p:txBody>
          <a:bodyPr lIns="23811" tIns="23811" rIns="23811" bIns="23811">
            <a:spAutoFit/>
          </a:bodyPr>
          <a:lstStyle>
            <a:lvl1pPr algn="ctr">
              <a:defRPr sz="3000" b="1">
                <a:solidFill>
                  <a:srgbClr val="FFFFFF"/>
                </a:solidFill>
                <a:latin typeface="Century Schoolbook"/>
                <a:ea typeface="Century Schoolbook"/>
                <a:cs typeface="Century Schoolbook"/>
                <a:sym typeface="Century Schoolbook"/>
              </a:defRPr>
            </a:lvl1pPr>
          </a:lstStyle>
          <a:p>
            <a:pPr lvl="0">
              <a:defRPr sz="1800" b="0">
                <a:solidFill>
                  <a:srgbClr val="000000"/>
                </a:solidFill>
              </a:defRPr>
            </a:pPr>
            <a:r>
              <a:rPr sz="3000" b="1" dirty="0">
                <a:solidFill>
                  <a:srgbClr val="FFFFFF"/>
                </a:solidFill>
              </a:rPr>
              <a:t>Results and Analysis</a:t>
            </a:r>
          </a:p>
        </p:txBody>
      </p:sp>
      <p:sp>
        <p:nvSpPr>
          <p:cNvPr id="52" name="Shape 52"/>
          <p:cNvSpPr/>
          <p:nvPr/>
        </p:nvSpPr>
        <p:spPr>
          <a:xfrm>
            <a:off x="294918" y="3093685"/>
            <a:ext cx="6292542" cy="512787"/>
          </a:xfrm>
          <a:prstGeom prst="rect">
            <a:avLst/>
          </a:prstGeom>
          <a:blipFill>
            <a:blip r:embed="rId3"/>
          </a:blipFill>
          <a:ln w="3175">
            <a:miter lim="400000"/>
          </a:ln>
          <a:extLst>
            <a:ext uri="{C572A759-6A51-4108-AA02-DFA0A04FC94B}">
              <ma14:wrappingTextBoxFlag xmlns:ma14="http://schemas.microsoft.com/office/mac/drawingml/2011/main" val="1"/>
            </a:ext>
          </a:extLst>
        </p:spPr>
        <p:txBody>
          <a:bodyPr lIns="23811" tIns="23811" rIns="23811" bIns="23811"/>
          <a:lstStyle>
            <a:lvl1pPr algn="ctr">
              <a:defRPr sz="3000" b="1">
                <a:solidFill>
                  <a:srgbClr val="FFFFFF"/>
                </a:solidFill>
                <a:latin typeface="Century Schoolbook"/>
                <a:ea typeface="Century Schoolbook"/>
                <a:cs typeface="Century Schoolbook"/>
                <a:sym typeface="Century Schoolbook"/>
              </a:defRPr>
            </a:lvl1pPr>
          </a:lstStyle>
          <a:p>
            <a:pPr lvl="0">
              <a:defRPr sz="1800" b="0">
                <a:solidFill>
                  <a:srgbClr val="000000"/>
                </a:solidFill>
              </a:defRPr>
            </a:pPr>
            <a:r>
              <a:rPr sz="3000" b="1">
                <a:solidFill>
                  <a:srgbClr val="FFFFFF"/>
                </a:solidFill>
              </a:rPr>
              <a:t>Introduction</a:t>
            </a:r>
          </a:p>
        </p:txBody>
      </p:sp>
      <p:sp>
        <p:nvSpPr>
          <p:cNvPr id="53" name="Shape 53"/>
          <p:cNvSpPr/>
          <p:nvPr/>
        </p:nvSpPr>
        <p:spPr>
          <a:xfrm>
            <a:off x="303988" y="3728653"/>
            <a:ext cx="6292542" cy="2766398"/>
          </a:xfrm>
          <a:prstGeom prst="rect">
            <a:avLst/>
          </a:prstGeom>
          <a:ln w="3175">
            <a:miter lim="400000"/>
          </a:ln>
          <a:extLst>
            <a:ext uri="{C572A759-6A51-4108-AA02-DFA0A04FC94B}">
              <ma14:wrappingTextBoxFlag xmlns:ma14="http://schemas.microsoft.com/office/mac/drawingml/2011/main" val="1"/>
            </a:ext>
          </a:extLst>
        </p:spPr>
        <p:txBody>
          <a:bodyPr lIns="23811" tIns="23811" rIns="23811" bIns="23811"/>
          <a:lstStyle/>
          <a:p>
            <a:pPr marL="220578" lvl="0" indent="-220578" algn="just">
              <a:buSzPct val="100000"/>
              <a:buChar char="•"/>
              <a:defRPr sz="1800"/>
            </a:pPr>
            <a:r>
              <a:rPr sz="2200">
                <a:latin typeface="Century Schoolbook"/>
                <a:ea typeface="Century Schoolbook"/>
                <a:cs typeface="Century Schoolbook"/>
                <a:sym typeface="Century Schoolbook"/>
              </a:rPr>
              <a:t>Classifying an image manually by extracting features per class is infeasible. Convolutional Neural Networks automatically learn features from labelled dataset and have demonstrated high results. This poster attempts to improve classification of different types of Plankton populations in Oceans as part of National Data Science Bowl presented by </a:t>
            </a:r>
            <a:r>
              <a:rPr sz="2200" u="sng">
                <a:solidFill>
                  <a:srgbClr val="0000FF"/>
                </a:solidFill>
                <a:uFill>
                  <a:solidFill>
                    <a:srgbClr val="0000FF"/>
                  </a:solidFill>
                </a:uFill>
                <a:latin typeface="Century Schoolbook"/>
                <a:ea typeface="Century Schoolbook"/>
                <a:cs typeface="Century Schoolbook"/>
                <a:sym typeface="Century Schoolbook"/>
                <a:hlinkClick r:id="rId4"/>
              </a:rPr>
              <a:t>kaggle.com</a:t>
            </a:r>
          </a:p>
        </p:txBody>
      </p:sp>
      <p:sp>
        <p:nvSpPr>
          <p:cNvPr id="54" name="Shape 54"/>
          <p:cNvSpPr/>
          <p:nvPr/>
        </p:nvSpPr>
        <p:spPr>
          <a:xfrm>
            <a:off x="294918" y="6617233"/>
            <a:ext cx="6292542" cy="512787"/>
          </a:xfrm>
          <a:prstGeom prst="rect">
            <a:avLst/>
          </a:prstGeom>
          <a:blipFill>
            <a:blip r:embed="rId3"/>
          </a:blipFill>
          <a:ln w="3175">
            <a:miter lim="400000"/>
          </a:ln>
          <a:extLst>
            <a:ext uri="{C572A759-6A51-4108-AA02-DFA0A04FC94B}">
              <ma14:wrappingTextBoxFlag xmlns:ma14="http://schemas.microsoft.com/office/mac/drawingml/2011/main" val="1"/>
            </a:ext>
          </a:extLst>
        </p:spPr>
        <p:txBody>
          <a:bodyPr lIns="23811" tIns="23811" rIns="23811" bIns="23811"/>
          <a:lstStyle>
            <a:lvl1pPr algn="ctr">
              <a:defRPr sz="3000" b="1">
                <a:solidFill>
                  <a:srgbClr val="FFFFFF"/>
                </a:solidFill>
                <a:latin typeface="Century Schoolbook"/>
                <a:ea typeface="Century Schoolbook"/>
                <a:cs typeface="Century Schoolbook"/>
                <a:sym typeface="Century Schoolbook"/>
              </a:defRPr>
            </a:lvl1pPr>
          </a:lstStyle>
          <a:p>
            <a:pPr lvl="0">
              <a:defRPr sz="1800" b="0">
                <a:solidFill>
                  <a:srgbClr val="000000"/>
                </a:solidFill>
              </a:defRPr>
            </a:pPr>
            <a:r>
              <a:rPr sz="3000" b="1">
                <a:solidFill>
                  <a:srgbClr val="FFFFFF"/>
                </a:solidFill>
              </a:rPr>
              <a:t>Dataset</a:t>
            </a:r>
          </a:p>
        </p:txBody>
      </p:sp>
      <p:sp>
        <p:nvSpPr>
          <p:cNvPr id="55" name="Shape 55"/>
          <p:cNvSpPr/>
          <p:nvPr/>
        </p:nvSpPr>
        <p:spPr>
          <a:xfrm>
            <a:off x="303988" y="7288254"/>
            <a:ext cx="6274401" cy="2105023"/>
          </a:xfrm>
          <a:prstGeom prst="rect">
            <a:avLst/>
          </a:prstGeom>
          <a:ln w="3175">
            <a:miter lim="400000"/>
          </a:ln>
          <a:extLst>
            <a:ext uri="{C572A759-6A51-4108-AA02-DFA0A04FC94B}">
              <ma14:wrappingTextBoxFlag xmlns:ma14="http://schemas.microsoft.com/office/mac/drawingml/2011/main" val="1"/>
            </a:ext>
          </a:extLst>
        </p:spPr>
        <p:txBody>
          <a:bodyPr lIns="23811" tIns="23811" rIns="23811" bIns="23811"/>
          <a:lstStyle/>
          <a:p>
            <a:pPr marL="220578" lvl="0" indent="-220578" algn="just">
              <a:buSzPct val="100000"/>
              <a:buChar char="•"/>
              <a:defRPr sz="1800"/>
            </a:pPr>
            <a:r>
              <a:rPr sz="2200">
                <a:latin typeface="Century Schoolbook"/>
                <a:ea typeface="Century Schoolbook"/>
                <a:cs typeface="Century Schoolbook"/>
                <a:sym typeface="Century Schoolbook"/>
              </a:rPr>
              <a:t>Given 30,458 labelled images of 121 classes of plankton as part of training set.</a:t>
            </a:r>
          </a:p>
          <a:p>
            <a:pPr marL="220578" lvl="0" indent="-220578" algn="just">
              <a:buSzPct val="100000"/>
              <a:buChar char="•"/>
              <a:defRPr sz="1800"/>
            </a:pPr>
            <a:r>
              <a:rPr sz="2200">
                <a:latin typeface="Century Schoolbook"/>
                <a:ea typeface="Century Schoolbook"/>
                <a:cs typeface="Century Schoolbook"/>
                <a:sym typeface="Century Schoolbook"/>
              </a:rPr>
              <a:t>The images have inconsistent pixel dimension</a:t>
            </a:r>
          </a:p>
          <a:p>
            <a:pPr marL="220578" lvl="0" indent="-220578" algn="just">
              <a:buSzPct val="100000"/>
              <a:buChar char="•"/>
              <a:defRPr sz="1800"/>
            </a:pPr>
            <a:r>
              <a:rPr sz="2200">
                <a:latin typeface="Century Schoolbook"/>
                <a:ea typeface="Century Schoolbook"/>
                <a:cs typeface="Century Schoolbook"/>
                <a:sym typeface="Century Schoolbook"/>
              </a:rPr>
              <a:t>The images are in grayscale but for transfer learning we use equal valued RGB channels.</a:t>
            </a:r>
          </a:p>
        </p:txBody>
      </p:sp>
      <p:sp>
        <p:nvSpPr>
          <p:cNvPr id="56" name="Shape 56"/>
          <p:cNvSpPr/>
          <p:nvPr/>
        </p:nvSpPr>
        <p:spPr>
          <a:xfrm>
            <a:off x="20903663" y="15518003"/>
            <a:ext cx="6292542" cy="504823"/>
          </a:xfrm>
          <a:prstGeom prst="rect">
            <a:avLst/>
          </a:prstGeom>
          <a:blipFill>
            <a:blip r:embed="rId3"/>
          </a:blipFill>
          <a:ln w="3175">
            <a:miter lim="400000"/>
          </a:ln>
          <a:extLst>
            <a:ext uri="{C572A759-6A51-4108-AA02-DFA0A04FC94B}">
              <ma14:wrappingTextBoxFlag xmlns:ma14="http://schemas.microsoft.com/office/mac/drawingml/2011/main" val="1"/>
            </a:ext>
          </a:extLst>
        </p:spPr>
        <p:txBody>
          <a:bodyPr lIns="23811" tIns="23811" rIns="23811" bIns="23811">
            <a:spAutoFit/>
          </a:bodyPr>
          <a:lstStyle>
            <a:lvl1pPr algn="ctr">
              <a:defRPr sz="3000" b="1">
                <a:solidFill>
                  <a:srgbClr val="FFFFFF"/>
                </a:solidFill>
                <a:latin typeface="Century Schoolbook"/>
                <a:ea typeface="Century Schoolbook"/>
                <a:cs typeface="Century Schoolbook"/>
                <a:sym typeface="Century Schoolbook"/>
              </a:defRPr>
            </a:lvl1pPr>
          </a:lstStyle>
          <a:p>
            <a:pPr lvl="0">
              <a:defRPr sz="1800" b="0">
                <a:solidFill>
                  <a:srgbClr val="000000"/>
                </a:solidFill>
              </a:defRPr>
            </a:pPr>
            <a:r>
              <a:rPr sz="3000" b="1" dirty="0">
                <a:solidFill>
                  <a:srgbClr val="FFFFFF"/>
                </a:solidFill>
              </a:rPr>
              <a:t>References</a:t>
            </a:r>
          </a:p>
        </p:txBody>
      </p:sp>
      <p:sp>
        <p:nvSpPr>
          <p:cNvPr id="57" name="Shape 57"/>
          <p:cNvSpPr/>
          <p:nvPr/>
        </p:nvSpPr>
        <p:spPr>
          <a:xfrm>
            <a:off x="20917977" y="16148107"/>
            <a:ext cx="6292542" cy="1762123"/>
          </a:xfrm>
          <a:prstGeom prst="rect">
            <a:avLst/>
          </a:prstGeom>
          <a:ln w="3175">
            <a:miter lim="400000"/>
          </a:ln>
          <a:extLst>
            <a:ext uri="{C572A759-6A51-4108-AA02-DFA0A04FC94B}">
              <ma14:wrappingTextBoxFlag xmlns:ma14="http://schemas.microsoft.com/office/mac/drawingml/2011/main" val="1"/>
            </a:ext>
          </a:extLst>
        </p:spPr>
        <p:txBody>
          <a:bodyPr lIns="23811" tIns="23811" rIns="23811" bIns="23811">
            <a:spAutoFit/>
          </a:bodyPr>
          <a:lstStyle/>
          <a:p>
            <a:pPr marL="419100" lvl="0" indent="-419100" algn="just">
              <a:buSzPct val="100000"/>
              <a:buChar char="•"/>
              <a:defRPr sz="1800"/>
            </a:pPr>
            <a:r>
              <a:rPr sz="2200" u="sng">
                <a:solidFill>
                  <a:srgbClr val="0000FF"/>
                </a:solidFill>
                <a:uFill>
                  <a:solidFill>
                    <a:srgbClr val="0000FF"/>
                  </a:solidFill>
                </a:uFill>
                <a:latin typeface="Century Schoolbook"/>
                <a:ea typeface="Century Schoolbook"/>
                <a:cs typeface="Century Schoolbook"/>
                <a:sym typeface="Century Schoolbook"/>
                <a:hlinkClick r:id="rId5"/>
              </a:rPr>
              <a:t>https://www.kaggle.com/c/datasciencebowl</a:t>
            </a:r>
            <a:endParaRPr sz="2200">
              <a:latin typeface="Century Schoolbook"/>
              <a:ea typeface="Century Schoolbook"/>
              <a:cs typeface="Century Schoolbook"/>
              <a:sym typeface="Century Schoolbook"/>
            </a:endParaRPr>
          </a:p>
          <a:p>
            <a:pPr marL="419100" lvl="0" indent="-419100" algn="just">
              <a:buSzPct val="100000"/>
              <a:buChar char="•"/>
              <a:defRPr sz="1800"/>
            </a:pPr>
            <a:r>
              <a:rPr sz="2200">
                <a:latin typeface="Century Schoolbook"/>
                <a:ea typeface="Century Schoolbook"/>
                <a:cs typeface="Century Schoolbook"/>
                <a:sym typeface="Century Schoolbook"/>
              </a:rPr>
              <a:t>Krizhevsky, A., Sutskever, I., and Hinton, G. E. ImageNet clas- sification with deep convolutional neural networks. In NIPS, 2012.</a:t>
            </a:r>
          </a:p>
        </p:txBody>
      </p:sp>
      <p:sp>
        <p:nvSpPr>
          <p:cNvPr id="58" name="Shape 58"/>
          <p:cNvSpPr/>
          <p:nvPr/>
        </p:nvSpPr>
        <p:spPr>
          <a:xfrm>
            <a:off x="20835931" y="7515293"/>
            <a:ext cx="6292542" cy="2447923"/>
          </a:xfrm>
          <a:prstGeom prst="rect">
            <a:avLst/>
          </a:prstGeom>
          <a:ln w="3175">
            <a:miter lim="400000"/>
          </a:ln>
          <a:extLst>
            <a:ext uri="{C572A759-6A51-4108-AA02-DFA0A04FC94B}">
              <ma14:wrappingTextBoxFlag xmlns:ma14="http://schemas.microsoft.com/office/mac/drawingml/2011/main" val="1"/>
            </a:ext>
          </a:extLst>
        </p:spPr>
        <p:txBody>
          <a:bodyPr lIns="23811" tIns="23811" rIns="23811" bIns="23811">
            <a:spAutoFit/>
          </a:bodyPr>
          <a:lstStyle/>
          <a:p>
            <a:pPr lvl="0" algn="just">
              <a:defRPr sz="1800"/>
            </a:pPr>
            <a:r>
              <a:rPr sz="2200" dirty="0">
                <a:latin typeface="Century Schoolbook"/>
                <a:ea typeface="Century Schoolbook"/>
                <a:cs typeface="Century Schoolbook"/>
                <a:sym typeface="Century Schoolbook"/>
              </a:rPr>
              <a:t>[below] correlation between 15 plankton classes with most training images, given prediction (x-axis) and true label (y-axis)</a:t>
            </a:r>
          </a:p>
          <a:p>
            <a:pPr lvl="0" algn="just">
              <a:defRPr sz="1800"/>
            </a:pPr>
            <a:r>
              <a:rPr sz="2200" dirty="0">
                <a:latin typeface="Century Schoolbook"/>
                <a:ea typeface="Century Schoolbook"/>
                <a:cs typeface="Century Schoolbook"/>
                <a:sym typeface="Century Schoolbook"/>
              </a:rPr>
              <a:t>Classes like chaetognath_sagitta and  chaetognath_non_sagitta are highly correlated and misclassify consistently</a:t>
            </a:r>
          </a:p>
        </p:txBody>
      </p:sp>
      <p:sp>
        <p:nvSpPr>
          <p:cNvPr id="60" name="Shape 60"/>
          <p:cNvSpPr/>
          <p:nvPr/>
        </p:nvSpPr>
        <p:spPr>
          <a:xfrm>
            <a:off x="7095487" y="3769258"/>
            <a:ext cx="6292542" cy="2766398"/>
          </a:xfrm>
          <a:prstGeom prst="rect">
            <a:avLst/>
          </a:prstGeom>
          <a:ln w="3175">
            <a:miter lim="400000"/>
          </a:ln>
          <a:extLst>
            <a:ext uri="{C572A759-6A51-4108-AA02-DFA0A04FC94B}">
              <ma14:wrappingTextBoxFlag xmlns:ma14="http://schemas.microsoft.com/office/mac/drawingml/2011/main" val="1"/>
            </a:ext>
          </a:extLst>
        </p:spPr>
        <p:txBody>
          <a:bodyPr lIns="23811" tIns="23811" rIns="23811" bIns="23811"/>
          <a:lstStyle/>
          <a:p>
            <a:pPr marL="220578" lvl="0" indent="-220578" algn="just">
              <a:buSzPct val="100000"/>
              <a:buChar char="•"/>
              <a:defRPr sz="1800"/>
            </a:pPr>
            <a:r>
              <a:rPr sz="2200" b="1" dirty="0" smtClean="0">
                <a:latin typeface="Century Schoolbook"/>
                <a:ea typeface="Century Schoolbook"/>
                <a:cs typeface="Century Schoolbook"/>
                <a:sym typeface="Century Schoolbook"/>
              </a:rPr>
              <a:t>Train</a:t>
            </a:r>
            <a:r>
              <a:rPr lang="en-US" sz="2200" b="1" dirty="0" smtClean="0">
                <a:latin typeface="Century Schoolbook"/>
                <a:ea typeface="Century Schoolbook"/>
                <a:cs typeface="Century Schoolbook"/>
                <a:sym typeface="Century Schoolbook"/>
              </a:rPr>
              <a:t> </a:t>
            </a:r>
            <a:r>
              <a:rPr sz="2200" b="1" dirty="0" smtClean="0">
                <a:latin typeface="Century Schoolbook"/>
                <a:ea typeface="Century Schoolbook"/>
                <a:cs typeface="Century Schoolbook"/>
                <a:sym typeface="Century Schoolbook"/>
              </a:rPr>
              <a:t>ConvNet </a:t>
            </a:r>
            <a:r>
              <a:rPr sz="2200" dirty="0">
                <a:latin typeface="Century Schoolbook"/>
                <a:ea typeface="Century Schoolbook"/>
                <a:cs typeface="Century Schoolbook"/>
                <a:sym typeface="Century Schoolbook"/>
              </a:rPr>
              <a:t>and apply hyper-parameter fine tuning and data augmentation</a:t>
            </a:r>
          </a:p>
          <a:p>
            <a:pPr marL="220578" lvl="0" indent="-220578" algn="just">
              <a:buSzPct val="100000"/>
              <a:buChar char="•"/>
              <a:defRPr sz="1800"/>
            </a:pPr>
            <a:r>
              <a:rPr sz="2200" b="1" dirty="0">
                <a:latin typeface="Century Schoolbook"/>
                <a:ea typeface="Century Schoolbook"/>
                <a:cs typeface="Century Schoolbook"/>
                <a:sym typeface="Century Schoolbook"/>
              </a:rPr>
              <a:t>Extract features </a:t>
            </a:r>
            <a:r>
              <a:rPr sz="2200" dirty="0">
                <a:latin typeface="Century Schoolbook"/>
                <a:ea typeface="Century Schoolbook"/>
                <a:cs typeface="Century Schoolbook"/>
                <a:sym typeface="Century Schoolbook"/>
              </a:rPr>
              <a:t>(last relu activations) from trained net and train Softmax </a:t>
            </a:r>
            <a:r>
              <a:rPr sz="2200" dirty="0" smtClean="0">
                <a:latin typeface="Century Schoolbook"/>
                <a:ea typeface="Century Schoolbook"/>
                <a:cs typeface="Century Schoolbook"/>
                <a:sym typeface="Century Schoolbook"/>
              </a:rPr>
              <a:t>classifier</a:t>
            </a:r>
            <a:r>
              <a:rPr lang="en-US" sz="2200" dirty="0" smtClean="0">
                <a:latin typeface="Century Schoolbook"/>
                <a:ea typeface="Century Schoolbook"/>
                <a:cs typeface="Century Schoolbook"/>
                <a:sym typeface="Century Schoolbook"/>
              </a:rPr>
              <a:t> on top of it. [Improves performance]</a:t>
            </a:r>
            <a:endParaRPr sz="2200" dirty="0">
              <a:latin typeface="Century Schoolbook"/>
              <a:ea typeface="Century Schoolbook"/>
              <a:cs typeface="Century Schoolbook"/>
              <a:sym typeface="Century Schoolbook"/>
            </a:endParaRPr>
          </a:p>
          <a:p>
            <a:pPr marL="220578" lvl="0" indent="-220578" algn="just">
              <a:buSzPct val="100000"/>
              <a:buChar char="•"/>
              <a:defRPr sz="1800"/>
            </a:pPr>
            <a:r>
              <a:rPr sz="2200" dirty="0">
                <a:latin typeface="Century Schoolbook"/>
                <a:ea typeface="Century Schoolbook"/>
                <a:cs typeface="Century Schoolbook"/>
                <a:sym typeface="Century Schoolbook"/>
              </a:rPr>
              <a:t>Extract similar features from other ConvNets such as </a:t>
            </a:r>
            <a:r>
              <a:rPr sz="2200" b="1" dirty="0">
                <a:latin typeface="Century Schoolbook"/>
                <a:ea typeface="Century Schoolbook"/>
                <a:cs typeface="Century Schoolbook"/>
                <a:sym typeface="Century Schoolbook"/>
              </a:rPr>
              <a:t>AlexNe</a:t>
            </a:r>
            <a:r>
              <a:rPr sz="2200" dirty="0">
                <a:latin typeface="Century Schoolbook"/>
                <a:ea typeface="Century Schoolbook"/>
                <a:cs typeface="Century Schoolbook"/>
                <a:sym typeface="Century Schoolbook"/>
              </a:rPr>
              <a:t>t and train Softmax classifier on concatenated features from all </a:t>
            </a:r>
            <a:r>
              <a:rPr sz="2200" dirty="0" smtClean="0">
                <a:latin typeface="Century Schoolbook"/>
                <a:ea typeface="Century Schoolbook"/>
                <a:cs typeface="Century Schoolbook"/>
                <a:sym typeface="Century Schoolbook"/>
              </a:rPr>
              <a:t>ConvNets</a:t>
            </a:r>
            <a:r>
              <a:rPr lang="en-US" sz="2200" dirty="0" smtClean="0">
                <a:latin typeface="Century Schoolbook"/>
                <a:ea typeface="Century Schoolbook"/>
                <a:cs typeface="Century Schoolbook"/>
                <a:sym typeface="Century Schoolbook"/>
              </a:rPr>
              <a:t> [curently no helping]</a:t>
            </a:r>
          </a:p>
          <a:p>
            <a:pPr marL="220578" lvl="0" indent="-220578" algn="just">
              <a:buSzPct val="100000"/>
              <a:buChar char="•"/>
              <a:defRPr sz="1800"/>
            </a:pPr>
            <a:endParaRPr sz="2200" dirty="0">
              <a:latin typeface="Century Schoolbook"/>
              <a:ea typeface="Century Schoolbook"/>
              <a:cs typeface="Century Schoolbook"/>
              <a:sym typeface="Century Schoolbook"/>
            </a:endParaRPr>
          </a:p>
        </p:txBody>
      </p:sp>
      <p:pic>
        <p:nvPicPr>
          <p:cNvPr id="61" name="pasted-image.tif"/>
          <p:cNvPicPr/>
          <p:nvPr/>
        </p:nvPicPr>
        <p:blipFill>
          <a:blip r:embed="rId2">
            <a:extLst/>
          </a:blip>
          <a:stretch>
            <a:fillRect/>
          </a:stretch>
        </p:blipFill>
        <p:spPr>
          <a:xfrm>
            <a:off x="23992583" y="360971"/>
            <a:ext cx="2837005" cy="2576576"/>
          </a:xfrm>
          <a:prstGeom prst="rect">
            <a:avLst/>
          </a:prstGeom>
          <a:ln w="12700">
            <a:miter lim="400000"/>
          </a:ln>
        </p:spPr>
      </p:pic>
      <p:sp>
        <p:nvSpPr>
          <p:cNvPr id="62" name="Shape 62"/>
          <p:cNvSpPr/>
          <p:nvPr/>
        </p:nvSpPr>
        <p:spPr>
          <a:xfrm>
            <a:off x="20591391" y="10282285"/>
            <a:ext cx="6537081" cy="2202523"/>
          </a:xfrm>
          <a:prstGeom prst="rect">
            <a:avLst/>
          </a:prstGeom>
          <a:ln w="3175">
            <a:miter lim="400000"/>
          </a:ln>
          <a:extLst>
            <a:ext uri="{C572A759-6A51-4108-AA02-DFA0A04FC94B}">
              <ma14:wrappingTextBoxFlag xmlns:ma14="http://schemas.microsoft.com/office/mac/drawingml/2011/main" val="1"/>
            </a:ext>
          </a:extLst>
        </p:spPr>
        <p:txBody>
          <a:bodyPr wrap="square" lIns="23811" tIns="23811" rIns="23811" bIns="23811">
            <a:spAutoFit/>
          </a:bodyPr>
          <a:lstStyle>
            <a:lvl1pPr marL="419100" indent="-419100" algn="just">
              <a:buSzPct val="100000"/>
              <a:buChar char="•"/>
              <a:defRPr sz="2200">
                <a:latin typeface="Century Schoolbook"/>
                <a:ea typeface="Century Schoolbook"/>
                <a:cs typeface="Century Schoolbook"/>
                <a:sym typeface="Century Schoolbook"/>
              </a:defRPr>
            </a:lvl1pPr>
          </a:lstStyle>
          <a:p>
            <a:pPr lvl="0">
              <a:defRPr sz="1800"/>
            </a:pPr>
            <a:r>
              <a:rPr lang="en-US" sz="2000" dirty="0" smtClean="0"/>
              <a:t>Images are of different dimensions and hence were resized uniformly resulting in precision loss</a:t>
            </a:r>
          </a:p>
          <a:p>
            <a:pPr lvl="0">
              <a:defRPr sz="1800"/>
            </a:pPr>
            <a:r>
              <a:rPr lang="en-US" sz="2000" dirty="0" smtClean="0"/>
              <a:t>Number of images per class is non-uniform causing </a:t>
            </a:r>
            <a:r>
              <a:rPr lang="en-US" sz="2000" dirty="0" err="1" smtClean="0"/>
              <a:t>overfitting</a:t>
            </a:r>
            <a:r>
              <a:rPr lang="en-US" sz="2000" dirty="0" smtClean="0"/>
              <a:t> for some classes</a:t>
            </a:r>
          </a:p>
          <a:p>
            <a:pPr lvl="0">
              <a:defRPr sz="1800"/>
            </a:pPr>
            <a:r>
              <a:rPr lang="en-US" sz="2000" dirty="0" smtClean="0"/>
              <a:t>Features extracted fr</a:t>
            </a:r>
            <a:r>
              <a:rPr lang="en-US" sz="2000" dirty="0" smtClean="0"/>
              <a:t>om pre-trained architectures are very sparse because of </a:t>
            </a:r>
            <a:r>
              <a:rPr lang="en-US" sz="2000" dirty="0" err="1" smtClean="0"/>
              <a:t>grayscale</a:t>
            </a:r>
            <a:r>
              <a:rPr lang="en-US" sz="2000" dirty="0" smtClean="0"/>
              <a:t> and low quality images</a:t>
            </a:r>
            <a:endParaRPr sz="2000" dirty="0"/>
          </a:p>
        </p:txBody>
      </p:sp>
      <p:sp>
        <p:nvSpPr>
          <p:cNvPr id="63" name="Shape 63"/>
          <p:cNvSpPr/>
          <p:nvPr/>
        </p:nvSpPr>
        <p:spPr>
          <a:xfrm>
            <a:off x="20835930" y="9710804"/>
            <a:ext cx="6292542" cy="504823"/>
          </a:xfrm>
          <a:prstGeom prst="rect">
            <a:avLst/>
          </a:prstGeom>
          <a:blipFill>
            <a:blip r:embed="rId3"/>
          </a:blipFill>
          <a:ln w="3175">
            <a:miter lim="400000"/>
          </a:ln>
          <a:extLst>
            <a:ext uri="{C572A759-6A51-4108-AA02-DFA0A04FC94B}">
              <ma14:wrappingTextBoxFlag xmlns:ma14="http://schemas.microsoft.com/office/mac/drawingml/2011/main" val="1"/>
            </a:ext>
          </a:extLst>
        </p:spPr>
        <p:txBody>
          <a:bodyPr lIns="23811" tIns="23811" rIns="23811" bIns="23811">
            <a:spAutoFit/>
          </a:bodyPr>
          <a:lstStyle>
            <a:lvl1pPr algn="ctr">
              <a:defRPr sz="3000" b="1">
                <a:solidFill>
                  <a:srgbClr val="FFFFFF"/>
                </a:solidFill>
                <a:latin typeface="Century Schoolbook"/>
                <a:ea typeface="Century Schoolbook"/>
                <a:cs typeface="Century Schoolbook"/>
                <a:sym typeface="Century Schoolbook"/>
              </a:defRPr>
            </a:lvl1pPr>
          </a:lstStyle>
          <a:p>
            <a:pPr lvl="0">
              <a:defRPr sz="1800" b="0">
                <a:solidFill>
                  <a:srgbClr val="000000"/>
                </a:solidFill>
              </a:defRPr>
            </a:pPr>
            <a:r>
              <a:rPr sz="3000" b="1">
                <a:solidFill>
                  <a:srgbClr val="FFFFFF"/>
                </a:solidFill>
              </a:rPr>
              <a:t>Challenges</a:t>
            </a:r>
          </a:p>
        </p:txBody>
      </p:sp>
      <p:sp>
        <p:nvSpPr>
          <p:cNvPr id="64" name="Shape 64"/>
          <p:cNvSpPr/>
          <p:nvPr/>
        </p:nvSpPr>
        <p:spPr>
          <a:xfrm>
            <a:off x="20876674" y="13165237"/>
            <a:ext cx="6292542" cy="2079412"/>
          </a:xfrm>
          <a:prstGeom prst="rect">
            <a:avLst/>
          </a:prstGeom>
          <a:ln w="3175">
            <a:miter lim="400000"/>
          </a:ln>
          <a:extLst>
            <a:ext uri="{C572A759-6A51-4108-AA02-DFA0A04FC94B}">
              <ma14:wrappingTextBoxFlag xmlns:ma14="http://schemas.microsoft.com/office/mac/drawingml/2011/main" val="1"/>
            </a:ext>
          </a:extLst>
        </p:spPr>
        <p:txBody>
          <a:bodyPr lIns="23811" tIns="23811" rIns="23811" bIns="23811">
            <a:spAutoFit/>
          </a:bodyPr>
          <a:lstStyle/>
          <a:p>
            <a:pPr marL="419100" lvl="0" indent="-419100" algn="just">
              <a:buSzPct val="100000"/>
              <a:buChar char="•"/>
              <a:defRPr sz="1800"/>
            </a:pPr>
            <a:r>
              <a:rPr lang="en-US" sz="2200" dirty="0" smtClean="0">
                <a:latin typeface="Century Schoolbook"/>
                <a:ea typeface="Century Schoolbook"/>
                <a:cs typeface="Century Schoolbook"/>
                <a:sym typeface="Century Schoolbook"/>
              </a:rPr>
              <a:t>PCA on extracted features</a:t>
            </a:r>
            <a:endParaRPr lang="en-US" sz="2200" dirty="0" smtClean="0">
              <a:latin typeface="Century Schoolbook"/>
              <a:ea typeface="Century Schoolbook"/>
              <a:cs typeface="Century Schoolbook"/>
              <a:sym typeface="Century Schoolbook"/>
            </a:endParaRPr>
          </a:p>
          <a:p>
            <a:pPr marL="419100" lvl="0" indent="-419100" algn="just">
              <a:buSzPct val="100000"/>
              <a:buChar char="•"/>
              <a:defRPr sz="1800"/>
            </a:pPr>
            <a:r>
              <a:rPr lang="en-US" sz="2200" dirty="0" smtClean="0">
                <a:latin typeface="Century Schoolbook"/>
                <a:ea typeface="Century Schoolbook"/>
                <a:cs typeface="Century Schoolbook"/>
                <a:sym typeface="Century Schoolbook"/>
              </a:rPr>
              <a:t>High capacity neural net, more epochs for training</a:t>
            </a:r>
          </a:p>
          <a:p>
            <a:pPr marL="419100" lvl="0" indent="-419100" algn="just">
              <a:buSzPct val="100000"/>
              <a:buChar char="•"/>
              <a:defRPr sz="1800"/>
            </a:pPr>
            <a:r>
              <a:rPr sz="2200" dirty="0" smtClean="0">
                <a:latin typeface="Century Schoolbook"/>
                <a:ea typeface="Century Schoolbook"/>
                <a:cs typeface="Century Schoolbook"/>
                <a:sym typeface="Century Schoolbook"/>
              </a:rPr>
              <a:t>Model </a:t>
            </a:r>
            <a:r>
              <a:rPr sz="2200" dirty="0">
                <a:latin typeface="Century Schoolbook"/>
                <a:ea typeface="Century Schoolbook"/>
                <a:cs typeface="Century Schoolbook"/>
                <a:sym typeface="Century Schoolbook"/>
              </a:rPr>
              <a:t>Ensembles</a:t>
            </a:r>
          </a:p>
          <a:p>
            <a:pPr marL="419100" lvl="0" indent="-419100" algn="just">
              <a:buSzPct val="100000"/>
              <a:buChar char="•"/>
              <a:defRPr sz="1800"/>
            </a:pPr>
            <a:r>
              <a:rPr sz="2200" dirty="0">
                <a:latin typeface="Century Schoolbook"/>
                <a:ea typeface="Century Schoolbook"/>
                <a:cs typeface="Century Schoolbook"/>
                <a:sym typeface="Century Schoolbook"/>
              </a:rPr>
              <a:t>k-fold Cross Validation</a:t>
            </a:r>
          </a:p>
          <a:p>
            <a:pPr marL="419100" lvl="0" indent="-419100" algn="just">
              <a:buSzPct val="100000"/>
              <a:buChar char="•"/>
              <a:defRPr sz="1800"/>
            </a:pPr>
            <a:r>
              <a:rPr sz="2200" dirty="0">
                <a:latin typeface="Century Schoolbook"/>
                <a:ea typeface="Century Schoolbook"/>
                <a:cs typeface="Century Schoolbook"/>
                <a:sym typeface="Century Schoolbook"/>
              </a:rPr>
              <a:t>More data augmentation techniques</a:t>
            </a:r>
          </a:p>
        </p:txBody>
      </p:sp>
      <p:sp>
        <p:nvSpPr>
          <p:cNvPr id="65" name="Shape 65"/>
          <p:cNvSpPr/>
          <p:nvPr/>
        </p:nvSpPr>
        <p:spPr>
          <a:xfrm>
            <a:off x="20903663" y="12630972"/>
            <a:ext cx="6292542" cy="504823"/>
          </a:xfrm>
          <a:prstGeom prst="rect">
            <a:avLst/>
          </a:prstGeom>
          <a:blipFill>
            <a:blip r:embed="rId3"/>
          </a:blipFill>
          <a:ln w="3175">
            <a:miter lim="400000"/>
          </a:ln>
          <a:extLst>
            <a:ext uri="{C572A759-6A51-4108-AA02-DFA0A04FC94B}">
              <ma14:wrappingTextBoxFlag xmlns:ma14="http://schemas.microsoft.com/office/mac/drawingml/2011/main" val="1"/>
            </a:ext>
          </a:extLst>
        </p:spPr>
        <p:txBody>
          <a:bodyPr lIns="23811" tIns="23811" rIns="23811" bIns="23811">
            <a:spAutoFit/>
          </a:bodyPr>
          <a:lstStyle>
            <a:lvl1pPr algn="ctr">
              <a:defRPr sz="3000" b="1">
                <a:solidFill>
                  <a:srgbClr val="FFFFFF"/>
                </a:solidFill>
                <a:latin typeface="Century Schoolbook"/>
                <a:ea typeface="Century Schoolbook"/>
                <a:cs typeface="Century Schoolbook"/>
                <a:sym typeface="Century Schoolbook"/>
              </a:defRPr>
            </a:lvl1pPr>
          </a:lstStyle>
          <a:p>
            <a:pPr lvl="0">
              <a:defRPr sz="1800" b="0">
                <a:solidFill>
                  <a:srgbClr val="000000"/>
                </a:solidFill>
              </a:defRPr>
            </a:pPr>
            <a:r>
              <a:rPr sz="3000" b="1" dirty="0">
                <a:solidFill>
                  <a:srgbClr val="FFFFFF"/>
                </a:solidFill>
              </a:rPr>
              <a:t>Future Work</a:t>
            </a:r>
          </a:p>
        </p:txBody>
      </p:sp>
      <p:grpSp>
        <p:nvGrpSpPr>
          <p:cNvPr id="69" name="Group 69"/>
          <p:cNvGrpSpPr/>
          <p:nvPr/>
        </p:nvGrpSpPr>
        <p:grpSpPr>
          <a:xfrm>
            <a:off x="335026" y="14479953"/>
            <a:ext cx="6237726" cy="2885723"/>
            <a:chOff x="0" y="0"/>
            <a:chExt cx="6237724" cy="2885722"/>
          </a:xfrm>
        </p:grpSpPr>
        <p:pic>
          <p:nvPicPr>
            <p:cNvPr id="66" name="pasted-image.png"/>
            <p:cNvPicPr/>
            <p:nvPr/>
          </p:nvPicPr>
          <p:blipFill>
            <a:blip r:embed="rId6">
              <a:extLst/>
            </a:blip>
            <a:stretch>
              <a:fillRect/>
            </a:stretch>
          </p:blipFill>
          <p:spPr>
            <a:xfrm>
              <a:off x="0" y="0"/>
              <a:ext cx="2270697" cy="2810268"/>
            </a:xfrm>
            <a:prstGeom prst="rect">
              <a:avLst/>
            </a:prstGeom>
            <a:ln w="12700" cap="flat">
              <a:noFill/>
              <a:miter lim="400000"/>
            </a:ln>
            <a:effectLst/>
          </p:spPr>
        </p:pic>
        <p:pic>
          <p:nvPicPr>
            <p:cNvPr id="67" name="pasted-image.png"/>
            <p:cNvPicPr/>
            <p:nvPr/>
          </p:nvPicPr>
          <p:blipFill>
            <a:blip r:embed="rId7">
              <a:extLst/>
            </a:blip>
            <a:stretch>
              <a:fillRect/>
            </a:stretch>
          </p:blipFill>
          <p:spPr>
            <a:xfrm>
              <a:off x="2749661" y="75454"/>
              <a:ext cx="725231" cy="2810269"/>
            </a:xfrm>
            <a:prstGeom prst="rect">
              <a:avLst/>
            </a:prstGeom>
            <a:ln w="12700" cap="flat">
              <a:noFill/>
              <a:miter lim="400000"/>
            </a:ln>
            <a:effectLst/>
          </p:spPr>
        </p:pic>
        <p:pic>
          <p:nvPicPr>
            <p:cNvPr id="68" name="pasted-image.png"/>
            <p:cNvPicPr/>
            <p:nvPr/>
          </p:nvPicPr>
          <p:blipFill>
            <a:blip r:embed="rId8">
              <a:extLst/>
            </a:blip>
            <a:stretch>
              <a:fillRect/>
            </a:stretch>
          </p:blipFill>
          <p:spPr>
            <a:xfrm>
              <a:off x="4248329" y="237216"/>
              <a:ext cx="1989396" cy="2486744"/>
            </a:xfrm>
            <a:prstGeom prst="rect">
              <a:avLst/>
            </a:prstGeom>
            <a:ln w="12700" cap="flat">
              <a:noFill/>
              <a:miter lim="400000"/>
            </a:ln>
            <a:effectLst/>
          </p:spPr>
        </p:pic>
      </p:grpSp>
      <p:pic>
        <p:nvPicPr>
          <p:cNvPr id="70" name="pasted-image.png"/>
          <p:cNvPicPr/>
          <p:nvPr/>
        </p:nvPicPr>
        <p:blipFill>
          <a:blip r:embed="rId9">
            <a:extLst/>
          </a:blip>
          <a:stretch>
            <a:fillRect/>
          </a:stretch>
        </p:blipFill>
        <p:spPr>
          <a:xfrm>
            <a:off x="7762798" y="9041710"/>
            <a:ext cx="5070890" cy="1184175"/>
          </a:xfrm>
          <a:prstGeom prst="rect">
            <a:avLst/>
          </a:prstGeom>
          <a:ln w="12700">
            <a:miter lim="400000"/>
          </a:ln>
        </p:spPr>
      </p:pic>
      <p:sp>
        <p:nvSpPr>
          <p:cNvPr id="71" name="Shape 71"/>
          <p:cNvSpPr/>
          <p:nvPr/>
        </p:nvSpPr>
        <p:spPr>
          <a:xfrm>
            <a:off x="7095487" y="10170142"/>
            <a:ext cx="6292543" cy="2079412"/>
          </a:xfrm>
          <a:prstGeom prst="rect">
            <a:avLst/>
          </a:prstGeom>
          <a:ln w="3175">
            <a:miter lim="400000"/>
          </a:ln>
          <a:extLst>
            <a:ext uri="{C572A759-6A51-4108-AA02-DFA0A04FC94B}">
              <ma14:wrappingTextBoxFlag xmlns:ma14="http://schemas.microsoft.com/office/mac/drawingml/2011/main" val="1"/>
            </a:ext>
          </a:extLst>
        </p:spPr>
        <p:txBody>
          <a:bodyPr lIns="23811" tIns="23811" rIns="23811" bIns="23811">
            <a:spAutoFit/>
          </a:bodyPr>
          <a:lstStyle/>
          <a:p>
            <a:pPr marL="220578" lvl="0" indent="-220578" algn="just">
              <a:buSzPct val="100000"/>
              <a:buChar char="•"/>
              <a:defRPr sz="1800"/>
            </a:pPr>
            <a:r>
              <a:rPr sz="2200" dirty="0">
                <a:latin typeface="Century Schoolbook"/>
                <a:ea typeface="Century Schoolbook"/>
                <a:cs typeface="Century Schoolbook"/>
                <a:sym typeface="Century Schoolbook"/>
              </a:rPr>
              <a:t>Given N images and M classes, p_ij is predicted probability that observation i belongs to class j and y_ij is 1 if observation i is in class j else 0</a:t>
            </a:r>
          </a:p>
          <a:p>
            <a:pPr marL="220578" lvl="0" indent="-220578" algn="just">
              <a:buSzPct val="100000"/>
              <a:buChar char="•"/>
              <a:defRPr sz="1800"/>
            </a:pPr>
            <a:r>
              <a:rPr sz="2200" dirty="0" smtClean="0">
                <a:latin typeface="Century Schoolbook"/>
                <a:ea typeface="Century Schoolbook"/>
                <a:cs typeface="Century Schoolbook"/>
                <a:sym typeface="Century Schoolbook"/>
              </a:rPr>
              <a:t>Preliminary </a:t>
            </a:r>
            <a:r>
              <a:rPr sz="2200" dirty="0">
                <a:latin typeface="Century Schoolbook"/>
                <a:ea typeface="Century Schoolbook"/>
                <a:cs typeface="Century Schoolbook"/>
                <a:sym typeface="Century Schoolbook"/>
              </a:rPr>
              <a:t>results are based on both validation accuracy and </a:t>
            </a:r>
            <a:r>
              <a:rPr lang="en-US" sz="2200" dirty="0" smtClean="0">
                <a:latin typeface="Century Schoolbook"/>
                <a:ea typeface="Century Schoolbook"/>
                <a:cs typeface="Century Schoolbook"/>
                <a:sym typeface="Century Schoolbook"/>
              </a:rPr>
              <a:t>validation </a:t>
            </a:r>
            <a:r>
              <a:rPr sz="2200" dirty="0" smtClean="0">
                <a:latin typeface="Century Schoolbook"/>
                <a:ea typeface="Century Schoolbook"/>
                <a:cs typeface="Century Schoolbook"/>
                <a:sym typeface="Century Schoolbook"/>
              </a:rPr>
              <a:t>loss</a:t>
            </a:r>
            <a:endParaRPr sz="2200" dirty="0">
              <a:latin typeface="Century Schoolbook"/>
              <a:ea typeface="Century Schoolbook"/>
              <a:cs typeface="Century Schoolbook"/>
              <a:sym typeface="Century Schoolbook"/>
            </a:endParaRPr>
          </a:p>
        </p:txBody>
      </p:sp>
      <p:pic>
        <p:nvPicPr>
          <p:cNvPr id="72" name="pasted-image.png"/>
          <p:cNvPicPr/>
          <p:nvPr/>
        </p:nvPicPr>
        <p:blipFill>
          <a:blip r:embed="rId10">
            <a:extLst/>
          </a:blip>
          <a:stretch>
            <a:fillRect/>
          </a:stretch>
        </p:blipFill>
        <p:spPr>
          <a:xfrm>
            <a:off x="389550" y="9132634"/>
            <a:ext cx="6103278" cy="4575257"/>
          </a:xfrm>
          <a:prstGeom prst="rect">
            <a:avLst/>
          </a:prstGeom>
          <a:ln w="12700">
            <a:miter lim="400000"/>
          </a:ln>
        </p:spPr>
      </p:pic>
      <p:sp>
        <p:nvSpPr>
          <p:cNvPr id="73" name="Shape 73"/>
          <p:cNvSpPr/>
          <p:nvPr/>
        </p:nvSpPr>
        <p:spPr>
          <a:xfrm>
            <a:off x="280762" y="13719568"/>
            <a:ext cx="6395014" cy="763784"/>
          </a:xfrm>
          <a:prstGeom prst="rect">
            <a:avLst/>
          </a:prstGeom>
          <a:ln w="3175">
            <a:miter lim="400000"/>
          </a:ln>
          <a:extLst>
            <a:ext uri="{C572A759-6A51-4108-AA02-DFA0A04FC94B}">
              <ma14:wrappingTextBoxFlag xmlns:ma14="http://schemas.microsoft.com/office/mac/drawingml/2011/main" val="1"/>
            </a:ext>
          </a:extLst>
        </p:spPr>
        <p:txBody>
          <a:bodyPr lIns="23811" tIns="23811" rIns="23811" bIns="23811"/>
          <a:lstStyle/>
          <a:p>
            <a:pPr lvl="0" algn="just">
              <a:defRPr sz="1800"/>
            </a:pPr>
            <a:r>
              <a:rPr sz="2200">
                <a:latin typeface="Century Schoolbook"/>
                <a:ea typeface="Century Schoolbook"/>
                <a:cs typeface="Century Schoolbook"/>
                <a:sym typeface="Century Schoolbook"/>
              </a:rPr>
              <a:t>[above] distribution of images per class; </a:t>
            </a:r>
          </a:p>
          <a:p>
            <a:pPr lvl="0" algn="just">
              <a:defRPr sz="1800"/>
            </a:pPr>
            <a:r>
              <a:rPr sz="2200">
                <a:latin typeface="Century Schoolbook"/>
                <a:ea typeface="Century Schoolbook"/>
                <a:cs typeface="Century Schoolbook"/>
                <a:sym typeface="Century Schoolbook"/>
              </a:rPr>
              <a:t>[below] sample image for 3 classes of plankton</a:t>
            </a:r>
          </a:p>
        </p:txBody>
      </p:sp>
      <p:pic>
        <p:nvPicPr>
          <p:cNvPr id="74" name="pasted-image.png"/>
          <p:cNvPicPr/>
          <p:nvPr/>
        </p:nvPicPr>
        <p:blipFill>
          <a:blip r:embed="rId11">
            <a:extLst/>
          </a:blip>
          <a:stretch>
            <a:fillRect/>
          </a:stretch>
        </p:blipFill>
        <p:spPr>
          <a:xfrm>
            <a:off x="20931877" y="2949045"/>
            <a:ext cx="5210485" cy="4344825"/>
          </a:xfrm>
          <a:prstGeom prst="rect">
            <a:avLst/>
          </a:prstGeom>
          <a:ln w="12700">
            <a:miter lim="400000"/>
          </a:ln>
        </p:spPr>
      </p:pic>
      <p:sp>
        <p:nvSpPr>
          <p:cNvPr id="75" name="Shape 75"/>
          <p:cNvSpPr/>
          <p:nvPr/>
        </p:nvSpPr>
        <p:spPr>
          <a:xfrm>
            <a:off x="13977481" y="7968364"/>
            <a:ext cx="6497485" cy="1076323"/>
          </a:xfrm>
          <a:prstGeom prst="rect">
            <a:avLst/>
          </a:prstGeom>
          <a:ln w="3175">
            <a:miter lim="400000"/>
          </a:ln>
          <a:extLst>
            <a:ext uri="{C572A759-6A51-4108-AA02-DFA0A04FC94B}">
              <ma14:wrappingTextBoxFlag xmlns:ma14="http://schemas.microsoft.com/office/mac/drawingml/2011/main" val="1"/>
            </a:ext>
          </a:extLst>
        </p:spPr>
        <p:txBody>
          <a:bodyPr lIns="23811" tIns="23811" rIns="23811" bIns="23811">
            <a:spAutoFit/>
          </a:bodyPr>
          <a:lstStyle>
            <a:lvl1pPr algn="just">
              <a:defRPr sz="2200">
                <a:latin typeface="Century Schoolbook"/>
                <a:ea typeface="Century Schoolbook"/>
                <a:cs typeface="Century Schoolbook"/>
                <a:sym typeface="Century Schoolbook"/>
              </a:defRPr>
            </a:lvl1pPr>
          </a:lstStyle>
          <a:p>
            <a:pPr lvl="0">
              <a:defRPr sz="1800"/>
            </a:pPr>
            <a:r>
              <a:rPr sz="2200" dirty="0"/>
              <a:t>[below] augmenting train set with rotation of 50% of images gives 3% improvement on validation set per epoch</a:t>
            </a:r>
          </a:p>
        </p:txBody>
      </p:sp>
      <p:sp>
        <p:nvSpPr>
          <p:cNvPr id="76" name="Shape 76"/>
          <p:cNvSpPr/>
          <p:nvPr/>
        </p:nvSpPr>
        <p:spPr>
          <a:xfrm>
            <a:off x="7108187" y="13165237"/>
            <a:ext cx="6533788" cy="386641"/>
          </a:xfrm>
          <a:prstGeom prst="rect">
            <a:avLst/>
          </a:prstGeom>
          <a:ln w="3175">
            <a:miter lim="400000"/>
          </a:ln>
          <a:extLst>
            <a:ext uri="{C572A759-6A51-4108-AA02-DFA0A04FC94B}">
              <ma14:wrappingTextBoxFlag xmlns:ma14="http://schemas.microsoft.com/office/mac/drawingml/2011/main" val="1"/>
            </a:ext>
          </a:extLst>
        </p:spPr>
        <p:txBody>
          <a:bodyPr wrap="square" lIns="23811" tIns="23811" rIns="23811" bIns="23811">
            <a:spAutoFit/>
          </a:bodyPr>
          <a:lstStyle>
            <a:lvl1pPr algn="just">
              <a:defRPr sz="2200">
                <a:latin typeface="Century Schoolbook"/>
                <a:ea typeface="Century Schoolbook"/>
                <a:cs typeface="Century Schoolbook"/>
                <a:sym typeface="Century Schoolbook"/>
              </a:defRPr>
            </a:lvl1pPr>
          </a:lstStyle>
          <a:p>
            <a:pPr lvl="0" algn="l">
              <a:defRPr sz="1800"/>
            </a:pPr>
            <a:r>
              <a:rPr sz="2200" dirty="0"/>
              <a:t>[below</a:t>
            </a:r>
            <a:r>
              <a:rPr sz="2200" dirty="0" smtClean="0"/>
              <a:t>]</a:t>
            </a:r>
            <a:r>
              <a:rPr lang="en-US" sz="2200" dirty="0" smtClean="0"/>
              <a:t> Validation </a:t>
            </a:r>
            <a:r>
              <a:rPr sz="2200" dirty="0" smtClean="0"/>
              <a:t>lo</a:t>
            </a:r>
            <a:r>
              <a:rPr lang="en-US" sz="2200" dirty="0" smtClean="0"/>
              <a:t>s</a:t>
            </a:r>
            <a:r>
              <a:rPr sz="2200" dirty="0" smtClean="0"/>
              <a:t>s</a:t>
            </a:r>
            <a:r>
              <a:rPr lang="en-US" sz="2200" dirty="0" smtClean="0"/>
              <a:t> vs Epochs for</a:t>
            </a:r>
            <a:r>
              <a:rPr sz="2200" dirty="0" smtClean="0"/>
              <a:t> approaches</a:t>
            </a:r>
            <a:endParaRPr sz="2200" dirty="0"/>
          </a:p>
        </p:txBody>
      </p:sp>
      <p:pic>
        <p:nvPicPr>
          <p:cNvPr id="2" name="Picture 1" descr="lossVsEpoch.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16191" y="13551878"/>
            <a:ext cx="6354989" cy="4588122"/>
          </a:xfrm>
          <a:prstGeom prst="rect">
            <a:avLst/>
          </a:prstGeom>
        </p:spPr>
      </p:pic>
      <p:pic>
        <p:nvPicPr>
          <p:cNvPr id="77" name="pasted-image.pdf"/>
          <p:cNvPicPr/>
          <p:nvPr/>
        </p:nvPicPr>
        <p:blipFill>
          <a:blip r:embed="rId13">
            <a:extLst/>
          </a:blip>
          <a:srcRect/>
          <a:stretch>
            <a:fillRect/>
          </a:stretch>
        </p:blipFill>
        <p:spPr>
          <a:xfrm>
            <a:off x="13960722" y="9330311"/>
            <a:ext cx="6324852" cy="3598455"/>
          </a:xfrm>
          <a:prstGeom prst="rect">
            <a:avLst/>
          </a:prstGeom>
          <a:ln w="12700">
            <a:miter lim="400000"/>
          </a:ln>
        </p:spPr>
      </p:pic>
      <p:pic>
        <p:nvPicPr>
          <p:cNvPr id="3" name="Picture 2" descr="accuracyVsEpoch.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741864" y="3580556"/>
            <a:ext cx="6543710" cy="4181026"/>
          </a:xfrm>
          <a:prstGeom prst="rect">
            <a:avLst/>
          </a:prstGeom>
        </p:spPr>
      </p:pic>
      <p:sp>
        <p:nvSpPr>
          <p:cNvPr id="7" name="TextBox 6"/>
          <p:cNvSpPr txBox="1">
            <a:spLocks/>
          </p:cNvSpPr>
          <p:nvPr/>
        </p:nvSpPr>
        <p:spPr>
          <a:xfrm>
            <a:off x="13960722" y="2949045"/>
            <a:ext cx="6324852" cy="427038"/>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574" tIns="28574" rIns="28574" bIns="28574" numCol="1" spcCol="38100" rtlCol="0" anchor="t">
            <a:spAutoFit/>
          </a:bodyPr>
          <a:lstStyle/>
          <a:p>
            <a:pPr marL="0" marR="0" indent="0" algn="l" defTabSz="3308482" rtl="0" fontAlgn="auto" latinLnBrk="1" hangingPunct="0">
              <a:lnSpc>
                <a:spcPct val="100000"/>
              </a:lnSpc>
              <a:spcBef>
                <a:spcPts val="0"/>
              </a:spcBef>
              <a:spcAft>
                <a:spcPts val="0"/>
              </a:spcAft>
              <a:buClrTx/>
              <a:buSzTx/>
              <a:buFontTx/>
              <a:buNone/>
              <a:tabLst/>
            </a:pPr>
            <a:r>
              <a:rPr lang="en-US" sz="2400" dirty="0" smtClean="0">
                <a:solidFill>
                  <a:srgbClr val="000000"/>
                </a:solidFill>
              </a:rPr>
              <a:t>[below] </a:t>
            </a:r>
            <a:r>
              <a:rPr lang="en-US" sz="2400" dirty="0" err="1" smtClean="0">
                <a:solidFill>
                  <a:srgbClr val="000000"/>
                </a:solidFill>
              </a:rPr>
              <a:t>Valid_accuracy</a:t>
            </a:r>
            <a:r>
              <a:rPr lang="en-US" sz="2400" dirty="0" smtClean="0">
                <a:solidFill>
                  <a:srgbClr val="000000"/>
                </a:solidFill>
              </a:rPr>
              <a:t> </a:t>
            </a:r>
            <a:r>
              <a:rPr lang="en-US" sz="2400" dirty="0" err="1" smtClean="0">
                <a:solidFill>
                  <a:srgbClr val="000000"/>
                </a:solidFill>
              </a:rPr>
              <a:t>vs</a:t>
            </a:r>
            <a:r>
              <a:rPr lang="en-US" sz="2400" dirty="0" smtClean="0">
                <a:solidFill>
                  <a:srgbClr val="000000"/>
                </a:solidFill>
              </a:rPr>
              <a:t> Epochs for approaches</a:t>
            </a:r>
            <a:endParaRPr kumimoji="0" lang="en-US" sz="2400" b="0" i="0" u="none" strike="noStrike" cap="none" spc="0" normalizeH="0" baseline="0" dirty="0">
              <a:ln>
                <a:noFill/>
              </a:ln>
              <a:solidFill>
                <a:srgbClr val="000000"/>
              </a:solidFill>
              <a:effectLst/>
              <a:uFillTx/>
              <a:sym typeface="Calibri"/>
            </a:endParaRPr>
          </a:p>
        </p:txBody>
      </p:sp>
      <p:sp>
        <p:nvSpPr>
          <p:cNvPr id="4" name="TextBox 3"/>
          <p:cNvSpPr txBox="1"/>
          <p:nvPr/>
        </p:nvSpPr>
        <p:spPr>
          <a:xfrm>
            <a:off x="13977481" y="13403889"/>
            <a:ext cx="6486900" cy="427038"/>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4" tIns="28574" rIns="28574" bIns="28574" numCol="1" spcCol="38100" rtlCol="0" anchor="t">
            <a:spAutoFit/>
          </a:bodyPr>
          <a:lstStyle/>
          <a:p>
            <a:pPr marL="0" marR="0" indent="0" algn="l" defTabSz="3308482"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Calibri"/>
                <a:ea typeface="Calibri"/>
                <a:cs typeface="Calibri"/>
                <a:sym typeface="Calibri"/>
              </a:rPr>
              <a:t>[below] Accuracy and loss across</a:t>
            </a:r>
            <a:r>
              <a:rPr kumimoji="0" lang="en-US" sz="2400" b="0" i="0" u="none" strike="noStrike" cap="none" spc="0" normalizeH="0" dirty="0" smtClean="0">
                <a:ln>
                  <a:noFill/>
                </a:ln>
                <a:solidFill>
                  <a:srgbClr val="000000"/>
                </a:solidFill>
                <a:effectLst/>
                <a:uFillTx/>
                <a:latin typeface="Calibri"/>
                <a:ea typeface="Calibri"/>
                <a:cs typeface="Calibri"/>
                <a:sym typeface="Calibri"/>
              </a:rPr>
              <a:t> different methods</a:t>
            </a:r>
            <a:endParaRPr kumimoji="0" lang="en-US" sz="24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8" name="Picture 7" descr="Screen Shot 2015-03-11 at 1.27.17 PM.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960722" y="13901384"/>
            <a:ext cx="6097375" cy="4238616"/>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r="5400000" rotWithShape="0">
              <a:srgbClr val="000000">
                <a:alpha val="35000"/>
              </a:srgbClr>
            </a:outerShdw>
          </a:effectLst>
        </a:effectStyle>
        <a:effectStyle>
          <a:effectLst>
            <a:outerShdw dir="5400000" rotWithShape="0">
              <a:srgbClr val="000000">
                <a:alpha val="35000"/>
              </a:srgbClr>
            </a:outerShdw>
          </a:effectLst>
        </a:effectStyle>
        <a:effectStyle>
          <a:effectLst>
            <a:outerShdw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rgbClr val="4F81BD"/>
          </a:solidFill>
          <a:prstDash val="solid"/>
          <a:bevel/>
        </a:ln>
        <a:effectLst>
          <a:outerShdw dir="5400000" rotWithShape="0">
            <a:srgbClr val="000000">
              <a:alpha val="35000"/>
            </a:srgbClr>
          </a:outerShdw>
        </a:effectLst>
      </a:spPr>
      <a:bodyPr rot="0" spcFirstLastPara="1" vertOverflow="overflow" horzOverflow="overflow" vert="horz" wrap="square" lIns="28574" tIns="28574" rIns="28574" bIns="28574" numCol="1" spcCol="38100" rtlCol="0" anchor="ctr">
        <a:spAutoFit/>
      </a:bodyPr>
      <a:lstStyle>
        <a:defPPr marL="0" marR="0" indent="0" algn="l" defTabSz="3308482" rtl="0" fontAlgn="auto" latinLnBrk="1" hangingPunct="0">
          <a:lnSpc>
            <a:spcPct val="100000"/>
          </a:lnSpc>
          <a:spcBef>
            <a:spcPts val="0"/>
          </a:spcBef>
          <a:spcAft>
            <a:spcPts val="0"/>
          </a:spcAft>
          <a:buClrTx/>
          <a:buSzTx/>
          <a:buFontTx/>
          <a:buNone/>
          <a:tabLst/>
          <a:defRPr kumimoji="0" sz="5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4F81BD"/>
          </a:solidFill>
          <a:prstDash val="solid"/>
          <a:bevel/>
        </a:ln>
        <a:effectLst>
          <a:outerShdw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28574" tIns="28574" rIns="28574" bIns="28574" numCol="1" spcCol="38100" rtlCol="0" anchor="t">
        <a:spAutoFit/>
      </a:bodyPr>
      <a:lstStyle>
        <a:defPPr marL="0" marR="0" indent="0" algn="l" defTabSz="3308482" rtl="0" fontAlgn="auto" latinLnBrk="1" hangingPunct="0">
          <a:lnSpc>
            <a:spcPct val="100000"/>
          </a:lnSpc>
          <a:spcBef>
            <a:spcPts val="0"/>
          </a:spcBef>
          <a:spcAft>
            <a:spcPts val="0"/>
          </a:spcAft>
          <a:buClrTx/>
          <a:buSzTx/>
          <a:buFontTx/>
          <a:buNone/>
          <a:tabLst/>
          <a:defRPr kumimoji="0" sz="5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r="5400000" rotWithShape="0">
              <a:srgbClr val="000000">
                <a:alpha val="35000"/>
              </a:srgbClr>
            </a:outerShdw>
          </a:effectLst>
        </a:effectStyle>
        <a:effectStyle>
          <a:effectLst>
            <a:outerShdw dir="5400000" rotWithShape="0">
              <a:srgbClr val="000000">
                <a:alpha val="35000"/>
              </a:srgbClr>
            </a:outerShdw>
          </a:effectLst>
        </a:effectStyle>
        <a:effectStyle>
          <a:effectLst>
            <a:outerShdw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rgbClr val="4F81BD"/>
          </a:solidFill>
          <a:prstDash val="solid"/>
          <a:bevel/>
        </a:ln>
        <a:effectLst>
          <a:outerShdw dir="5400000" rotWithShape="0">
            <a:srgbClr val="000000">
              <a:alpha val="35000"/>
            </a:srgbClr>
          </a:outerShdw>
        </a:effectLst>
      </a:spPr>
      <a:bodyPr rot="0" spcFirstLastPara="1" vertOverflow="overflow" horzOverflow="overflow" vert="horz" wrap="square" lIns="28574" tIns="28574" rIns="28574" bIns="28574" numCol="1" spcCol="38100" rtlCol="0" anchor="ctr">
        <a:spAutoFit/>
      </a:bodyPr>
      <a:lstStyle>
        <a:defPPr marL="0" marR="0" indent="0" algn="l" defTabSz="3308482" rtl="0" fontAlgn="auto" latinLnBrk="1" hangingPunct="0">
          <a:lnSpc>
            <a:spcPct val="100000"/>
          </a:lnSpc>
          <a:spcBef>
            <a:spcPts val="0"/>
          </a:spcBef>
          <a:spcAft>
            <a:spcPts val="0"/>
          </a:spcAft>
          <a:buClrTx/>
          <a:buSzTx/>
          <a:buFontTx/>
          <a:buNone/>
          <a:tabLst/>
          <a:defRPr kumimoji="0" sz="5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4F81BD"/>
          </a:solidFill>
          <a:prstDash val="solid"/>
          <a:bevel/>
        </a:ln>
        <a:effectLst>
          <a:outerShdw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28574" tIns="28574" rIns="28574" bIns="28574" numCol="1" spcCol="38100" rtlCol="0" anchor="t">
        <a:spAutoFit/>
      </a:bodyPr>
      <a:lstStyle>
        <a:defPPr marL="0" marR="0" indent="0" algn="l" defTabSz="3308482" rtl="0" fontAlgn="auto" latinLnBrk="1" hangingPunct="0">
          <a:lnSpc>
            <a:spcPct val="100000"/>
          </a:lnSpc>
          <a:spcBef>
            <a:spcPts val="0"/>
          </a:spcBef>
          <a:spcAft>
            <a:spcPts val="0"/>
          </a:spcAft>
          <a:buClrTx/>
          <a:buSzTx/>
          <a:buFontTx/>
          <a:buNone/>
          <a:tabLst/>
          <a:defRPr kumimoji="0" sz="5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TotalTime>
  <Words>459</Words>
  <Application>Microsoft Macintosh PowerPoint</Application>
  <PresentationFormat>Custom</PresentationFormat>
  <Paragraphs>40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Sagar Chordia</cp:lastModifiedBy>
  <cp:revision>5</cp:revision>
  <dcterms:modified xsi:type="dcterms:W3CDTF">2015-03-11T20:29:20Z</dcterms:modified>
</cp:coreProperties>
</file>