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2-layer</c:v>
                </c:pt>
                <c:pt idx="1">
                  <c:v>3-layer</c:v>
                </c:pt>
                <c:pt idx="2">
                  <c:v>5-layer</c:v>
                </c:pt>
                <c:pt idx="3">
                  <c:v>5-layer+softmax</c:v>
                </c:pt>
                <c:pt idx="4">
                  <c:v>augmentation</c:v>
                </c:pt>
                <c:pt idx="5">
                  <c:v>bvlc features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2.18</c:v>
                </c:pt>
                <c:pt idx="1">
                  <c:v>1.88</c:v>
                </c:pt>
                <c:pt idx="2">
                  <c:v>1.35</c:v>
                </c:pt>
                <c:pt idx="3">
                  <c:v>1.25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accuracy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2-layer</c:v>
                </c:pt>
                <c:pt idx="1">
                  <c:v>3-layer</c:v>
                </c:pt>
                <c:pt idx="2">
                  <c:v>5-layer</c:v>
                </c:pt>
                <c:pt idx="3">
                  <c:v>5-layer+softmax</c:v>
                </c:pt>
                <c:pt idx="4">
                  <c:v>augmentation</c:v>
                </c:pt>
                <c:pt idx="5">
                  <c:v>bvlc features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0.489</c:v>
                </c:pt>
                <c:pt idx="1">
                  <c:v>0.544</c:v>
                </c:pt>
                <c:pt idx="2">
                  <c:v>0.632</c:v>
                </c:pt>
                <c:pt idx="3">
                  <c:v>0.67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968712"/>
        <c:axId val="-2105077352"/>
      </c:lineChart>
      <c:catAx>
        <c:axId val="-21049687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5077352"/>
        <c:crosses val="autoZero"/>
        <c:auto val="1"/>
        <c:lblAlgn val="ctr"/>
        <c:lblOffset val="100"/>
        <c:noMultiLvlLbl val="0"/>
      </c:catAx>
      <c:valAx>
        <c:axId val="-2105077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968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09223093388518"/>
          <c:y val="0.0769356957485288"/>
          <c:w val="0.266460525887853"/>
          <c:h val="0.17226671275451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3028-90CC-0B42-A4A7-CAD1ACA1FBF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67BF-5650-B743-AC2B-C00319A4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32331676"/>
              </p:ext>
            </p:extLst>
          </p:nvPr>
        </p:nvGraphicFramePr>
        <p:xfrm>
          <a:off x="376284" y="199891"/>
          <a:ext cx="8301770" cy="4385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89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Chordia</dc:creator>
  <cp:lastModifiedBy>Sagar Chordia</cp:lastModifiedBy>
  <cp:revision>5</cp:revision>
  <dcterms:created xsi:type="dcterms:W3CDTF">2015-03-11T19:38:17Z</dcterms:created>
  <dcterms:modified xsi:type="dcterms:W3CDTF">2015-03-11T23:13:28Z</dcterms:modified>
</cp:coreProperties>
</file>