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ter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EFAAC-FAF6-4848-B98C-F9E1C5E434C3}" type="doc">
      <dgm:prSet loTypeId="urn:microsoft.com/office/officeart/2005/8/layout/process4" loCatId="process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77BAB3D5-0336-4E83-990D-569AED8D7548}">
      <dgm:prSet phldrT="[Text]"/>
      <dgm:spPr/>
      <dgm:t>
        <a:bodyPr/>
        <a:lstStyle/>
        <a:p>
          <a:r>
            <a:rPr lang="en-IN" dirty="0"/>
            <a:t>Data cleansing</a:t>
          </a:r>
        </a:p>
      </dgm:t>
    </dgm:pt>
    <dgm:pt modelId="{104164F2-F942-4A8E-A552-A864D3ED4DDD}" type="parTrans" cxnId="{F48CEF5D-3A0B-40D4-8865-69D5D44C0533}">
      <dgm:prSet/>
      <dgm:spPr/>
      <dgm:t>
        <a:bodyPr/>
        <a:lstStyle/>
        <a:p>
          <a:endParaRPr lang="en-IN"/>
        </a:p>
      </dgm:t>
    </dgm:pt>
    <dgm:pt modelId="{74975C21-571F-4398-9DE6-4D76EA80E65F}" type="sibTrans" cxnId="{F48CEF5D-3A0B-40D4-8865-69D5D44C0533}">
      <dgm:prSet/>
      <dgm:spPr/>
      <dgm:t>
        <a:bodyPr/>
        <a:lstStyle/>
        <a:p>
          <a:endParaRPr lang="en-IN"/>
        </a:p>
      </dgm:t>
    </dgm:pt>
    <dgm:pt modelId="{18E75154-16F0-48B7-B919-442E8E0B0FFE}">
      <dgm:prSet phldrT="[Text]"/>
      <dgm:spPr/>
      <dgm:t>
        <a:bodyPr/>
        <a:lstStyle/>
        <a:p>
          <a:r>
            <a:rPr lang="en-IN" dirty="0"/>
            <a:t>Duplicate values removal</a:t>
          </a:r>
        </a:p>
      </dgm:t>
    </dgm:pt>
    <dgm:pt modelId="{2B3DD77F-E594-470A-AAB7-B1EA0A624F45}" type="parTrans" cxnId="{5C36C31E-3EB6-467F-9D1F-29F550C8A996}">
      <dgm:prSet/>
      <dgm:spPr/>
      <dgm:t>
        <a:bodyPr/>
        <a:lstStyle/>
        <a:p>
          <a:endParaRPr lang="en-IN"/>
        </a:p>
      </dgm:t>
    </dgm:pt>
    <dgm:pt modelId="{028DC7B1-EEC6-45D0-A5EE-BBE3AF710B2C}" type="sibTrans" cxnId="{5C36C31E-3EB6-467F-9D1F-29F550C8A996}">
      <dgm:prSet/>
      <dgm:spPr/>
      <dgm:t>
        <a:bodyPr/>
        <a:lstStyle/>
        <a:p>
          <a:endParaRPr lang="en-IN"/>
        </a:p>
      </dgm:t>
    </dgm:pt>
    <dgm:pt modelId="{95310250-8BA6-43EB-9269-8C38D8873587}">
      <dgm:prSet phldrT="[Text]"/>
      <dgm:spPr/>
      <dgm:t>
        <a:bodyPr/>
        <a:lstStyle/>
        <a:p>
          <a:r>
            <a:rPr lang="en-IN" dirty="0"/>
            <a:t>Missing values treatment</a:t>
          </a:r>
        </a:p>
      </dgm:t>
    </dgm:pt>
    <dgm:pt modelId="{BDB441C6-27FB-487F-98F6-07D8D3AC39CF}" type="parTrans" cxnId="{C72294D1-5D2A-4F73-AF6D-9429F9A4C380}">
      <dgm:prSet/>
      <dgm:spPr/>
      <dgm:t>
        <a:bodyPr/>
        <a:lstStyle/>
        <a:p>
          <a:endParaRPr lang="en-IN"/>
        </a:p>
      </dgm:t>
    </dgm:pt>
    <dgm:pt modelId="{36A0FFB0-E6A3-4CA2-85CC-EA17BEDEB52A}" type="sibTrans" cxnId="{C72294D1-5D2A-4F73-AF6D-9429F9A4C380}">
      <dgm:prSet/>
      <dgm:spPr/>
      <dgm:t>
        <a:bodyPr/>
        <a:lstStyle/>
        <a:p>
          <a:endParaRPr lang="en-IN"/>
        </a:p>
      </dgm:t>
    </dgm:pt>
    <dgm:pt modelId="{C578E365-6803-46DC-B8DB-2589025AE153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44F7F250-4FF8-4E96-93DD-DBC56EE00919}" type="parTrans" cxnId="{431E20C3-2F9B-44FE-A716-5D28812FD7E8}">
      <dgm:prSet/>
      <dgm:spPr/>
      <dgm:t>
        <a:bodyPr/>
        <a:lstStyle/>
        <a:p>
          <a:endParaRPr lang="en-IN"/>
        </a:p>
      </dgm:t>
    </dgm:pt>
    <dgm:pt modelId="{917893E8-759F-4B69-8B0C-9ABB8D3BC306}" type="sibTrans" cxnId="{431E20C3-2F9B-44FE-A716-5D28812FD7E8}">
      <dgm:prSet/>
      <dgm:spPr/>
      <dgm:t>
        <a:bodyPr/>
        <a:lstStyle/>
        <a:p>
          <a:endParaRPr lang="en-IN"/>
        </a:p>
      </dgm:t>
    </dgm:pt>
    <dgm:pt modelId="{42A88A4A-D042-4F3D-80CC-BBAAD3B4C49F}">
      <dgm:prSet phldrT="[Text]"/>
      <dgm:spPr/>
      <dgm:t>
        <a:bodyPr/>
        <a:lstStyle/>
        <a:p>
          <a:r>
            <a:rPr lang="en-IN" dirty="0"/>
            <a:t>Outlier treatment</a:t>
          </a:r>
        </a:p>
      </dgm:t>
    </dgm:pt>
    <dgm:pt modelId="{3E731737-B020-482E-9655-149DBCBA457A}" type="parTrans" cxnId="{046FEAAC-CB84-4C81-BAE8-641470E586B7}">
      <dgm:prSet/>
      <dgm:spPr/>
      <dgm:t>
        <a:bodyPr/>
        <a:lstStyle/>
        <a:p>
          <a:endParaRPr lang="en-IN"/>
        </a:p>
      </dgm:t>
    </dgm:pt>
    <dgm:pt modelId="{0324AAAB-0FD7-456F-BFF3-AB5DE388F591}" type="sibTrans" cxnId="{046FEAAC-CB84-4C81-BAE8-641470E586B7}">
      <dgm:prSet/>
      <dgm:spPr/>
      <dgm:t>
        <a:bodyPr/>
        <a:lstStyle/>
        <a:p>
          <a:endParaRPr lang="en-IN"/>
        </a:p>
      </dgm:t>
    </dgm:pt>
    <dgm:pt modelId="{928467DD-F8DE-46E1-8769-4FC9BB8A6A18}">
      <dgm:prSet phldrT="[Text]"/>
      <dgm:spPr/>
      <dgm:t>
        <a:bodyPr/>
        <a:lstStyle/>
        <a:p>
          <a:r>
            <a:rPr lang="en-IN" dirty="0"/>
            <a:t>Feature Engineering</a:t>
          </a:r>
        </a:p>
      </dgm:t>
    </dgm:pt>
    <dgm:pt modelId="{E3CE24AF-3CAE-407A-B01E-2B73432D29C5}" type="parTrans" cxnId="{E60EAFDB-D538-466B-8FD6-5A6E35F295D1}">
      <dgm:prSet/>
      <dgm:spPr/>
      <dgm:t>
        <a:bodyPr/>
        <a:lstStyle/>
        <a:p>
          <a:endParaRPr lang="en-IN"/>
        </a:p>
      </dgm:t>
    </dgm:pt>
    <dgm:pt modelId="{61F5D4D9-F459-4607-B8F3-6BD96B3CB108}" type="sibTrans" cxnId="{E60EAFDB-D538-466B-8FD6-5A6E35F295D1}">
      <dgm:prSet/>
      <dgm:spPr/>
      <dgm:t>
        <a:bodyPr/>
        <a:lstStyle/>
        <a:p>
          <a:endParaRPr lang="en-IN"/>
        </a:p>
      </dgm:t>
    </dgm:pt>
    <dgm:pt modelId="{B1A882BA-D929-4766-A7CB-35BCF8EC58D8}">
      <dgm:prSet phldrT="[Text]"/>
      <dgm:spPr/>
      <dgm:t>
        <a:bodyPr/>
        <a:lstStyle/>
        <a:p>
          <a:r>
            <a:rPr lang="en-IN" dirty="0"/>
            <a:t>Data pre processing</a:t>
          </a:r>
        </a:p>
      </dgm:t>
    </dgm:pt>
    <dgm:pt modelId="{C2C155BA-3904-4324-B703-2E87B6F59C09}" type="parTrans" cxnId="{71BAAB8D-9F40-4643-B8D2-1D3224689E09}">
      <dgm:prSet/>
      <dgm:spPr/>
      <dgm:t>
        <a:bodyPr/>
        <a:lstStyle/>
        <a:p>
          <a:endParaRPr lang="en-IN"/>
        </a:p>
      </dgm:t>
    </dgm:pt>
    <dgm:pt modelId="{60754B45-CBAF-442C-B970-DC4D4FBB1148}" type="sibTrans" cxnId="{71BAAB8D-9F40-4643-B8D2-1D3224689E09}">
      <dgm:prSet/>
      <dgm:spPr/>
      <dgm:t>
        <a:bodyPr/>
        <a:lstStyle/>
        <a:p>
          <a:endParaRPr lang="en-IN"/>
        </a:p>
      </dgm:t>
    </dgm:pt>
    <dgm:pt modelId="{CB97A634-F60E-437B-A725-30B783D9A506}">
      <dgm:prSet phldrT="[Text]"/>
      <dgm:spPr/>
      <dgm:t>
        <a:bodyPr/>
        <a:lstStyle/>
        <a:p>
          <a:r>
            <a:rPr lang="en-IN" dirty="0"/>
            <a:t>Data type conversion</a:t>
          </a:r>
        </a:p>
      </dgm:t>
    </dgm:pt>
    <dgm:pt modelId="{348E22CB-BD6D-4AEB-8BC8-FEB6D555B167}" type="parTrans" cxnId="{47C0EA7F-4357-4EA7-8232-3EA69F477532}">
      <dgm:prSet/>
      <dgm:spPr/>
      <dgm:t>
        <a:bodyPr/>
        <a:lstStyle/>
        <a:p>
          <a:endParaRPr lang="en-IN"/>
        </a:p>
      </dgm:t>
    </dgm:pt>
    <dgm:pt modelId="{A7A12D97-FDE3-4F12-8200-B7ADC28F297D}" type="sibTrans" cxnId="{47C0EA7F-4357-4EA7-8232-3EA69F477532}">
      <dgm:prSet/>
      <dgm:spPr/>
      <dgm:t>
        <a:bodyPr/>
        <a:lstStyle/>
        <a:p>
          <a:endParaRPr lang="en-IN"/>
        </a:p>
      </dgm:t>
    </dgm:pt>
    <dgm:pt modelId="{4414D6A4-7FED-4EC5-A38B-89CA5FF283F5}">
      <dgm:prSet phldrT="[Text]"/>
      <dgm:spPr/>
      <dgm:t>
        <a:bodyPr/>
        <a:lstStyle/>
        <a:p>
          <a:r>
            <a:rPr lang="en-IN" dirty="0"/>
            <a:t>Normalising/ standardising the data</a:t>
          </a:r>
        </a:p>
      </dgm:t>
    </dgm:pt>
    <dgm:pt modelId="{4E47718C-660E-417F-AAA4-767172F8FB8B}" type="parTrans" cxnId="{6D56D4FB-4205-4325-9CAF-4AE403333AC3}">
      <dgm:prSet/>
      <dgm:spPr/>
      <dgm:t>
        <a:bodyPr/>
        <a:lstStyle/>
        <a:p>
          <a:endParaRPr lang="en-IN"/>
        </a:p>
      </dgm:t>
    </dgm:pt>
    <dgm:pt modelId="{41C7AF6D-1A5C-472B-8B58-3E282CA85C18}" type="sibTrans" cxnId="{6D56D4FB-4205-4325-9CAF-4AE403333AC3}">
      <dgm:prSet/>
      <dgm:spPr/>
      <dgm:t>
        <a:bodyPr/>
        <a:lstStyle/>
        <a:p>
          <a:endParaRPr lang="en-IN"/>
        </a:p>
      </dgm:t>
    </dgm:pt>
    <dgm:pt modelId="{14251759-1C8B-4872-B66E-B6605D96BC8E}">
      <dgm:prSet phldrT="[Text]"/>
      <dgm:spPr/>
      <dgm:t>
        <a:bodyPr/>
        <a:lstStyle/>
        <a:p>
          <a:r>
            <a:rPr lang="en-IN" dirty="0"/>
            <a:t>Data visualisation</a:t>
          </a:r>
        </a:p>
      </dgm:t>
    </dgm:pt>
    <dgm:pt modelId="{15C03F2A-02B1-4FFC-B7D7-20B90EB74407}" type="parTrans" cxnId="{34DA3EFD-7689-4999-97E0-F0E55AE8C589}">
      <dgm:prSet/>
      <dgm:spPr/>
      <dgm:t>
        <a:bodyPr/>
        <a:lstStyle/>
        <a:p>
          <a:endParaRPr lang="en-IN"/>
        </a:p>
      </dgm:t>
    </dgm:pt>
    <dgm:pt modelId="{B33D4A83-AB67-4358-B7B0-D3183A1DDEF8}" type="sibTrans" cxnId="{34DA3EFD-7689-4999-97E0-F0E55AE8C589}">
      <dgm:prSet/>
      <dgm:spPr/>
      <dgm:t>
        <a:bodyPr/>
        <a:lstStyle/>
        <a:p>
          <a:endParaRPr lang="en-IN"/>
        </a:p>
      </dgm:t>
    </dgm:pt>
    <dgm:pt modelId="{9E33C2AD-14C4-489D-A660-0A2D4BF108DC}">
      <dgm:prSet phldrT="[Text]"/>
      <dgm:spPr/>
      <dgm:t>
        <a:bodyPr/>
        <a:lstStyle/>
        <a:p>
          <a:r>
            <a:rPr lang="en-IN" dirty="0"/>
            <a:t>Model building</a:t>
          </a:r>
        </a:p>
      </dgm:t>
    </dgm:pt>
    <dgm:pt modelId="{7DFB62B2-5E15-44CC-A8C7-EFBC85383CFC}" type="parTrans" cxnId="{A6C4142B-FCDD-4482-A42D-544C92E7AD33}">
      <dgm:prSet/>
      <dgm:spPr/>
      <dgm:t>
        <a:bodyPr/>
        <a:lstStyle/>
        <a:p>
          <a:endParaRPr lang="en-IN"/>
        </a:p>
      </dgm:t>
    </dgm:pt>
    <dgm:pt modelId="{BA37B584-4278-4415-92C4-717F7320F443}" type="sibTrans" cxnId="{A6C4142B-FCDD-4482-A42D-544C92E7AD33}">
      <dgm:prSet/>
      <dgm:spPr/>
      <dgm:t>
        <a:bodyPr/>
        <a:lstStyle/>
        <a:p>
          <a:endParaRPr lang="en-IN"/>
        </a:p>
      </dgm:t>
    </dgm:pt>
    <dgm:pt modelId="{85287F54-9B40-41C8-B334-190F95A59911}">
      <dgm:prSet phldrT="[Text]"/>
      <dgm:spPr/>
      <dgm:t>
        <a:bodyPr/>
        <a:lstStyle/>
        <a:p>
          <a:endParaRPr lang="en-IN" dirty="0"/>
        </a:p>
      </dgm:t>
    </dgm:pt>
    <dgm:pt modelId="{AFCFD2F5-90C5-46D5-AFD9-998C417A4BEA}" type="parTrans" cxnId="{0B1D0891-767B-483D-8118-97037BC239BE}">
      <dgm:prSet/>
      <dgm:spPr/>
      <dgm:t>
        <a:bodyPr/>
        <a:lstStyle/>
        <a:p>
          <a:endParaRPr lang="en-IN"/>
        </a:p>
      </dgm:t>
    </dgm:pt>
    <dgm:pt modelId="{97525737-FC69-429A-BAA7-E1FA987B9C11}" type="sibTrans" cxnId="{0B1D0891-767B-483D-8118-97037BC239BE}">
      <dgm:prSet/>
      <dgm:spPr/>
      <dgm:t>
        <a:bodyPr/>
        <a:lstStyle/>
        <a:p>
          <a:endParaRPr lang="en-IN"/>
        </a:p>
      </dgm:t>
    </dgm:pt>
    <dgm:pt modelId="{4AA6D77C-A7FA-4952-BEAA-C6BC40431151}">
      <dgm:prSet phldrT="[Text]"/>
      <dgm:spPr/>
      <dgm:t>
        <a:bodyPr/>
        <a:lstStyle/>
        <a:p>
          <a:r>
            <a:rPr lang="en-IN" dirty="0"/>
            <a:t>Model evaluation</a:t>
          </a:r>
        </a:p>
      </dgm:t>
    </dgm:pt>
    <dgm:pt modelId="{708F3678-7474-46B2-A9E6-241C7C0DEB93}" type="parTrans" cxnId="{ADC298C6-0651-4CCD-A721-1DD8A773B1B1}">
      <dgm:prSet/>
      <dgm:spPr/>
      <dgm:t>
        <a:bodyPr/>
        <a:lstStyle/>
        <a:p>
          <a:endParaRPr lang="en-IN"/>
        </a:p>
      </dgm:t>
    </dgm:pt>
    <dgm:pt modelId="{85EE0CDB-D9FB-4F53-A8C3-C0D02EA672D4}" type="sibTrans" cxnId="{ADC298C6-0651-4CCD-A721-1DD8A773B1B1}">
      <dgm:prSet/>
      <dgm:spPr/>
      <dgm:t>
        <a:bodyPr/>
        <a:lstStyle/>
        <a:p>
          <a:endParaRPr lang="en-IN"/>
        </a:p>
      </dgm:t>
    </dgm:pt>
    <dgm:pt modelId="{7F037DB2-68EB-4CD8-A1BD-6B2277D220C5}">
      <dgm:prSet phldrT="[Text]"/>
      <dgm:spPr/>
      <dgm:t>
        <a:bodyPr/>
        <a:lstStyle/>
        <a:p>
          <a:r>
            <a:rPr lang="en-IN" dirty="0"/>
            <a:t>Evaluating using RMSE metric</a:t>
          </a:r>
        </a:p>
      </dgm:t>
    </dgm:pt>
    <dgm:pt modelId="{69E5FF93-914B-4200-9C94-FA4112A56074}" type="parTrans" cxnId="{369A94D3-87B4-4B7C-A400-93E541488FB6}">
      <dgm:prSet/>
      <dgm:spPr/>
      <dgm:t>
        <a:bodyPr/>
        <a:lstStyle/>
        <a:p>
          <a:endParaRPr lang="en-IN"/>
        </a:p>
      </dgm:t>
    </dgm:pt>
    <dgm:pt modelId="{A2FD8FE5-5ABA-4523-A9BD-510C4862C8DC}" type="sibTrans" cxnId="{369A94D3-87B4-4B7C-A400-93E541488FB6}">
      <dgm:prSet/>
      <dgm:spPr/>
      <dgm:t>
        <a:bodyPr/>
        <a:lstStyle/>
        <a:p>
          <a:endParaRPr lang="en-IN"/>
        </a:p>
      </dgm:t>
    </dgm:pt>
    <dgm:pt modelId="{B26ED814-1973-4779-9CA9-5F04A015C460}">
      <dgm:prSet phldrT="[Text]"/>
      <dgm:spPr/>
      <dgm:t>
        <a:bodyPr/>
        <a:lstStyle/>
        <a:p>
          <a:r>
            <a:rPr lang="en-IN" dirty="0"/>
            <a:t>Model deployment</a:t>
          </a:r>
        </a:p>
      </dgm:t>
    </dgm:pt>
    <dgm:pt modelId="{D79DFBC8-CF41-44C0-A320-35E93A4BFFCF}" type="parTrans" cxnId="{8A2EF585-3140-4400-8131-B7B3ABC18B98}">
      <dgm:prSet/>
      <dgm:spPr/>
      <dgm:t>
        <a:bodyPr/>
        <a:lstStyle/>
        <a:p>
          <a:endParaRPr lang="en-IN"/>
        </a:p>
      </dgm:t>
    </dgm:pt>
    <dgm:pt modelId="{0C48ABF6-1FF2-4B3B-9A15-D2139447AEF2}" type="sibTrans" cxnId="{8A2EF585-3140-4400-8131-B7B3ABC18B98}">
      <dgm:prSet/>
      <dgm:spPr/>
      <dgm:t>
        <a:bodyPr/>
        <a:lstStyle/>
        <a:p>
          <a:endParaRPr lang="en-IN"/>
        </a:p>
      </dgm:t>
    </dgm:pt>
    <dgm:pt modelId="{6442A959-6DF4-47D3-8D17-AEF7F26D6312}">
      <dgm:prSet phldrT="[Text]"/>
      <dgm:spPr/>
      <dgm:t>
        <a:bodyPr/>
        <a:lstStyle/>
        <a:p>
          <a:r>
            <a:rPr lang="en-IN" dirty="0"/>
            <a:t>Deploying using </a:t>
          </a:r>
          <a:r>
            <a:rPr lang="en-IN" dirty="0" err="1"/>
            <a:t>Streamlit</a:t>
          </a:r>
          <a:r>
            <a:rPr lang="en-IN" dirty="0"/>
            <a:t> </a:t>
          </a:r>
        </a:p>
      </dgm:t>
    </dgm:pt>
    <dgm:pt modelId="{B82DF4DA-93E2-4DBB-BE1A-CA5F8AFCC23D}" type="parTrans" cxnId="{66A81582-48F0-4E8E-B8D4-1A9833D86A7E}">
      <dgm:prSet/>
      <dgm:spPr/>
      <dgm:t>
        <a:bodyPr/>
        <a:lstStyle/>
        <a:p>
          <a:endParaRPr lang="en-IN"/>
        </a:p>
      </dgm:t>
    </dgm:pt>
    <dgm:pt modelId="{2D459FC8-E855-45FE-890F-66A2EFC32176}" type="sibTrans" cxnId="{66A81582-48F0-4E8E-B8D4-1A9833D86A7E}">
      <dgm:prSet/>
      <dgm:spPr/>
      <dgm:t>
        <a:bodyPr/>
        <a:lstStyle/>
        <a:p>
          <a:endParaRPr lang="en-IN"/>
        </a:p>
      </dgm:t>
    </dgm:pt>
    <dgm:pt modelId="{3448F070-1059-47FA-82F1-9E80A4DB52F8}">
      <dgm:prSet phldrT="[Text]"/>
      <dgm:spPr/>
      <dgm:t>
        <a:bodyPr/>
        <a:lstStyle/>
        <a:p>
          <a:r>
            <a:rPr lang="en-IN" dirty="0"/>
            <a:t>Regression model </a:t>
          </a:r>
        </a:p>
      </dgm:t>
    </dgm:pt>
    <dgm:pt modelId="{5F4167CD-B9E3-4E7D-9FCC-C83A2C0DB9A6}" type="sibTrans" cxnId="{61E0FE80-E510-4ED1-BBC1-C82B4B18C71D}">
      <dgm:prSet/>
      <dgm:spPr/>
      <dgm:t>
        <a:bodyPr/>
        <a:lstStyle/>
        <a:p>
          <a:endParaRPr lang="en-IN"/>
        </a:p>
      </dgm:t>
    </dgm:pt>
    <dgm:pt modelId="{DE9F91C2-161A-413B-86C0-025079085097}" type="parTrans" cxnId="{61E0FE80-E510-4ED1-BBC1-C82B4B18C71D}">
      <dgm:prSet/>
      <dgm:spPr/>
      <dgm:t>
        <a:bodyPr/>
        <a:lstStyle/>
        <a:p>
          <a:endParaRPr lang="en-IN"/>
        </a:p>
      </dgm:t>
    </dgm:pt>
    <dgm:pt modelId="{CE5D6563-D10F-4884-897C-0BA0B6F68AA6}" type="pres">
      <dgm:prSet presAssocID="{AFCEFAAC-FAF6-4848-B98C-F9E1C5E434C3}" presName="Name0" presStyleCnt="0">
        <dgm:presLayoutVars>
          <dgm:dir/>
          <dgm:animLvl val="lvl"/>
          <dgm:resizeHandles val="exact"/>
        </dgm:presLayoutVars>
      </dgm:prSet>
      <dgm:spPr/>
    </dgm:pt>
    <dgm:pt modelId="{7116AA37-7021-4F50-82A5-59BCB951FF8F}" type="pres">
      <dgm:prSet presAssocID="{B26ED814-1973-4779-9CA9-5F04A015C460}" presName="boxAndChildren" presStyleCnt="0"/>
      <dgm:spPr/>
    </dgm:pt>
    <dgm:pt modelId="{95AEC0DA-E3D0-4F98-9F51-DB4EF77CAEAB}" type="pres">
      <dgm:prSet presAssocID="{B26ED814-1973-4779-9CA9-5F04A015C460}" presName="parentTextBox" presStyleLbl="node1" presStyleIdx="0" presStyleCnt="6"/>
      <dgm:spPr/>
    </dgm:pt>
    <dgm:pt modelId="{AFE6B2C8-B750-4C57-86DD-51A8060B5965}" type="pres">
      <dgm:prSet presAssocID="{B26ED814-1973-4779-9CA9-5F04A015C460}" presName="entireBox" presStyleLbl="node1" presStyleIdx="0" presStyleCnt="6"/>
      <dgm:spPr/>
    </dgm:pt>
    <dgm:pt modelId="{8BAD4727-B543-4692-95D4-E7AAAC847E65}" type="pres">
      <dgm:prSet presAssocID="{B26ED814-1973-4779-9CA9-5F04A015C460}" presName="descendantBox" presStyleCnt="0"/>
      <dgm:spPr/>
    </dgm:pt>
    <dgm:pt modelId="{DBEA7B7F-7C77-44A8-899B-40309C55DF48}" type="pres">
      <dgm:prSet presAssocID="{6442A959-6DF4-47D3-8D17-AEF7F26D6312}" presName="childTextBox" presStyleLbl="fgAccFollowNode1" presStyleIdx="0" presStyleCnt="11">
        <dgm:presLayoutVars>
          <dgm:bulletEnabled val="1"/>
        </dgm:presLayoutVars>
      </dgm:prSet>
      <dgm:spPr/>
    </dgm:pt>
    <dgm:pt modelId="{BDBAB361-A059-4D1C-A4BD-CCD2AA2AD363}" type="pres">
      <dgm:prSet presAssocID="{85EE0CDB-D9FB-4F53-A8C3-C0D02EA672D4}" presName="sp" presStyleCnt="0"/>
      <dgm:spPr/>
    </dgm:pt>
    <dgm:pt modelId="{311EEDEC-03B5-4784-9202-018196CEC69B}" type="pres">
      <dgm:prSet presAssocID="{4AA6D77C-A7FA-4952-BEAA-C6BC40431151}" presName="arrowAndChildren" presStyleCnt="0"/>
      <dgm:spPr/>
    </dgm:pt>
    <dgm:pt modelId="{D02E46D2-E7E2-4DC4-9475-92A4D90EE5B5}" type="pres">
      <dgm:prSet presAssocID="{4AA6D77C-A7FA-4952-BEAA-C6BC40431151}" presName="parentTextArrow" presStyleLbl="node1" presStyleIdx="0" presStyleCnt="6"/>
      <dgm:spPr/>
    </dgm:pt>
    <dgm:pt modelId="{A8714FE4-123C-4115-A66E-497A88E27032}" type="pres">
      <dgm:prSet presAssocID="{4AA6D77C-A7FA-4952-BEAA-C6BC40431151}" presName="arrow" presStyleLbl="node1" presStyleIdx="1" presStyleCnt="6"/>
      <dgm:spPr/>
    </dgm:pt>
    <dgm:pt modelId="{C836AC07-60F6-4674-99E0-A5E2A4A968DD}" type="pres">
      <dgm:prSet presAssocID="{4AA6D77C-A7FA-4952-BEAA-C6BC40431151}" presName="descendantArrow" presStyleCnt="0"/>
      <dgm:spPr/>
    </dgm:pt>
    <dgm:pt modelId="{787A8442-AFD0-4099-8D61-584A439449D0}" type="pres">
      <dgm:prSet presAssocID="{7F037DB2-68EB-4CD8-A1BD-6B2277D220C5}" presName="childTextArrow" presStyleLbl="fgAccFollowNode1" presStyleIdx="1" presStyleCnt="11">
        <dgm:presLayoutVars>
          <dgm:bulletEnabled val="1"/>
        </dgm:presLayoutVars>
      </dgm:prSet>
      <dgm:spPr/>
    </dgm:pt>
    <dgm:pt modelId="{66CFED6E-C327-42EC-9C15-888D01A88862}" type="pres">
      <dgm:prSet presAssocID="{BA37B584-4278-4415-92C4-717F7320F443}" presName="sp" presStyleCnt="0"/>
      <dgm:spPr/>
    </dgm:pt>
    <dgm:pt modelId="{AB682E11-EA7C-4F73-8CD9-F07235ACF85B}" type="pres">
      <dgm:prSet presAssocID="{9E33C2AD-14C4-489D-A660-0A2D4BF108DC}" presName="arrowAndChildren" presStyleCnt="0"/>
      <dgm:spPr/>
    </dgm:pt>
    <dgm:pt modelId="{4C40018A-E857-43C6-AAF6-2B4884FB9257}" type="pres">
      <dgm:prSet presAssocID="{9E33C2AD-14C4-489D-A660-0A2D4BF108DC}" presName="parentTextArrow" presStyleLbl="node1" presStyleIdx="1" presStyleCnt="6"/>
      <dgm:spPr/>
    </dgm:pt>
    <dgm:pt modelId="{55EC87D6-5595-4BAA-A02B-04CBC7A25501}" type="pres">
      <dgm:prSet presAssocID="{9E33C2AD-14C4-489D-A660-0A2D4BF108DC}" presName="arrow" presStyleLbl="node1" presStyleIdx="2" presStyleCnt="6"/>
      <dgm:spPr/>
    </dgm:pt>
    <dgm:pt modelId="{BD864F22-CC2B-4101-803B-325157F798FD}" type="pres">
      <dgm:prSet presAssocID="{9E33C2AD-14C4-489D-A660-0A2D4BF108DC}" presName="descendantArrow" presStyleCnt="0"/>
      <dgm:spPr/>
    </dgm:pt>
    <dgm:pt modelId="{0201D0C4-2606-4192-B2D7-A0FEFED88136}" type="pres">
      <dgm:prSet presAssocID="{3448F070-1059-47FA-82F1-9E80A4DB52F8}" presName="childTextArrow" presStyleLbl="fgAccFollowNode1" presStyleIdx="2" presStyleCnt="11" custLinFactNeighborX="-15165" custLinFactNeighborY="14158">
        <dgm:presLayoutVars>
          <dgm:bulletEnabled val="1"/>
        </dgm:presLayoutVars>
      </dgm:prSet>
      <dgm:spPr/>
    </dgm:pt>
    <dgm:pt modelId="{D2D4E8ED-01F5-477E-9432-2E3F270F6741}" type="pres">
      <dgm:prSet presAssocID="{85287F54-9B40-41C8-B334-190F95A59911}" presName="childTextArrow" presStyleLbl="fgAccFollowNode1" presStyleIdx="3" presStyleCnt="11" custFlipHor="0" custScaleX="636" custScaleY="100125">
        <dgm:presLayoutVars>
          <dgm:bulletEnabled val="1"/>
        </dgm:presLayoutVars>
      </dgm:prSet>
      <dgm:spPr/>
    </dgm:pt>
    <dgm:pt modelId="{A26CABA5-C4F3-41F8-82B0-A3C22C9487B1}" type="pres">
      <dgm:prSet presAssocID="{60754B45-CBAF-442C-B970-DC4D4FBB1148}" presName="sp" presStyleCnt="0"/>
      <dgm:spPr/>
    </dgm:pt>
    <dgm:pt modelId="{8B9DDDD8-BEBB-40F0-A82A-FE2C551F02B3}" type="pres">
      <dgm:prSet presAssocID="{B1A882BA-D929-4766-A7CB-35BCF8EC58D8}" presName="arrowAndChildren" presStyleCnt="0"/>
      <dgm:spPr/>
    </dgm:pt>
    <dgm:pt modelId="{1C5B461D-6141-46BE-8C98-8CCA9C02AEE3}" type="pres">
      <dgm:prSet presAssocID="{B1A882BA-D929-4766-A7CB-35BCF8EC58D8}" presName="parentTextArrow" presStyleLbl="node1" presStyleIdx="2" presStyleCnt="6"/>
      <dgm:spPr/>
    </dgm:pt>
    <dgm:pt modelId="{DEA1416F-4145-47C5-9B63-DD58DC38C321}" type="pres">
      <dgm:prSet presAssocID="{B1A882BA-D929-4766-A7CB-35BCF8EC58D8}" presName="arrow" presStyleLbl="node1" presStyleIdx="3" presStyleCnt="6"/>
      <dgm:spPr/>
    </dgm:pt>
    <dgm:pt modelId="{BECE80AF-4AAE-4C5C-9AD9-5AE9B352347D}" type="pres">
      <dgm:prSet presAssocID="{B1A882BA-D929-4766-A7CB-35BCF8EC58D8}" presName="descendantArrow" presStyleCnt="0"/>
      <dgm:spPr/>
    </dgm:pt>
    <dgm:pt modelId="{764045CA-608E-46BB-A159-C7A434F96626}" type="pres">
      <dgm:prSet presAssocID="{CB97A634-F60E-437B-A725-30B783D9A506}" presName="childTextArrow" presStyleLbl="fgAccFollowNode1" presStyleIdx="4" presStyleCnt="11">
        <dgm:presLayoutVars>
          <dgm:bulletEnabled val="1"/>
        </dgm:presLayoutVars>
      </dgm:prSet>
      <dgm:spPr/>
    </dgm:pt>
    <dgm:pt modelId="{89DF701B-F9DB-4432-8A5A-C0BC0C0EE605}" type="pres">
      <dgm:prSet presAssocID="{4414D6A4-7FED-4EC5-A38B-89CA5FF283F5}" presName="childTextArrow" presStyleLbl="fgAccFollowNode1" presStyleIdx="5" presStyleCnt="11">
        <dgm:presLayoutVars>
          <dgm:bulletEnabled val="1"/>
        </dgm:presLayoutVars>
      </dgm:prSet>
      <dgm:spPr/>
    </dgm:pt>
    <dgm:pt modelId="{F1155026-78E6-4393-9590-113A96B93C57}" type="pres">
      <dgm:prSet presAssocID="{917893E8-759F-4B69-8B0C-9ABB8D3BC306}" presName="sp" presStyleCnt="0"/>
      <dgm:spPr/>
    </dgm:pt>
    <dgm:pt modelId="{9B8B780C-BE49-4586-B662-085FEE07059C}" type="pres">
      <dgm:prSet presAssocID="{C578E365-6803-46DC-B8DB-2589025AE153}" presName="arrowAndChildren" presStyleCnt="0"/>
      <dgm:spPr/>
    </dgm:pt>
    <dgm:pt modelId="{F8B461C1-D70D-481D-B57C-572D9E6C8169}" type="pres">
      <dgm:prSet presAssocID="{C578E365-6803-46DC-B8DB-2589025AE153}" presName="parentTextArrow" presStyleLbl="node1" presStyleIdx="3" presStyleCnt="6"/>
      <dgm:spPr/>
    </dgm:pt>
    <dgm:pt modelId="{EEE4AD63-6FA5-4516-A478-10F5127C9C27}" type="pres">
      <dgm:prSet presAssocID="{C578E365-6803-46DC-B8DB-2589025AE153}" presName="arrow" presStyleLbl="node1" presStyleIdx="4" presStyleCnt="6" custLinFactNeighborX="117" custLinFactNeighborY="882"/>
      <dgm:spPr/>
    </dgm:pt>
    <dgm:pt modelId="{916A026F-ED5C-408A-B07B-DD2D90D67705}" type="pres">
      <dgm:prSet presAssocID="{C578E365-6803-46DC-B8DB-2589025AE153}" presName="descendantArrow" presStyleCnt="0"/>
      <dgm:spPr/>
    </dgm:pt>
    <dgm:pt modelId="{F379A34C-48BF-4E3F-825B-0AAC202176A5}" type="pres">
      <dgm:prSet presAssocID="{42A88A4A-D042-4F3D-80CC-BBAAD3B4C49F}" presName="childTextArrow" presStyleLbl="fgAccFollowNode1" presStyleIdx="6" presStyleCnt="11">
        <dgm:presLayoutVars>
          <dgm:bulletEnabled val="1"/>
        </dgm:presLayoutVars>
      </dgm:prSet>
      <dgm:spPr/>
    </dgm:pt>
    <dgm:pt modelId="{44A2B733-59AC-4B10-AF81-CCD4A362683E}" type="pres">
      <dgm:prSet presAssocID="{928467DD-F8DE-46E1-8769-4FC9BB8A6A18}" presName="childTextArrow" presStyleLbl="fgAccFollowNode1" presStyleIdx="7" presStyleCnt="11">
        <dgm:presLayoutVars>
          <dgm:bulletEnabled val="1"/>
        </dgm:presLayoutVars>
      </dgm:prSet>
      <dgm:spPr/>
    </dgm:pt>
    <dgm:pt modelId="{73D61FF9-19D9-4B03-8DD0-44F21CF5E7F0}" type="pres">
      <dgm:prSet presAssocID="{14251759-1C8B-4872-B66E-B6605D96BC8E}" presName="childTextArrow" presStyleLbl="fgAccFollowNode1" presStyleIdx="8" presStyleCnt="11">
        <dgm:presLayoutVars>
          <dgm:bulletEnabled val="1"/>
        </dgm:presLayoutVars>
      </dgm:prSet>
      <dgm:spPr/>
    </dgm:pt>
    <dgm:pt modelId="{3C0BEB39-C93F-4792-AB25-B1CE5775CC59}" type="pres">
      <dgm:prSet presAssocID="{74975C21-571F-4398-9DE6-4D76EA80E65F}" presName="sp" presStyleCnt="0"/>
      <dgm:spPr/>
    </dgm:pt>
    <dgm:pt modelId="{444C51B4-FF99-4FB8-8C41-70886B5F3FC0}" type="pres">
      <dgm:prSet presAssocID="{77BAB3D5-0336-4E83-990D-569AED8D7548}" presName="arrowAndChildren" presStyleCnt="0"/>
      <dgm:spPr/>
    </dgm:pt>
    <dgm:pt modelId="{84B8DA6F-753F-4567-B198-078C08555729}" type="pres">
      <dgm:prSet presAssocID="{77BAB3D5-0336-4E83-990D-569AED8D7548}" presName="parentTextArrow" presStyleLbl="node1" presStyleIdx="4" presStyleCnt="6"/>
      <dgm:spPr/>
    </dgm:pt>
    <dgm:pt modelId="{28CD7291-66C0-4191-9983-241F91CF8DE8}" type="pres">
      <dgm:prSet presAssocID="{77BAB3D5-0336-4E83-990D-569AED8D7548}" presName="arrow" presStyleLbl="node1" presStyleIdx="5" presStyleCnt="6" custLinFactNeighborX="1005" custLinFactNeighborY="-6465"/>
      <dgm:spPr/>
    </dgm:pt>
    <dgm:pt modelId="{8A080B18-6872-44A9-9E8A-8E6785FF2ECA}" type="pres">
      <dgm:prSet presAssocID="{77BAB3D5-0336-4E83-990D-569AED8D7548}" presName="descendantArrow" presStyleCnt="0"/>
      <dgm:spPr/>
    </dgm:pt>
    <dgm:pt modelId="{808D2197-3C44-4790-A24D-48BDE887CF3C}" type="pres">
      <dgm:prSet presAssocID="{18E75154-16F0-48B7-B919-442E8E0B0FFE}" presName="childTextArrow" presStyleLbl="fgAccFollowNode1" presStyleIdx="9" presStyleCnt="11">
        <dgm:presLayoutVars>
          <dgm:bulletEnabled val="1"/>
        </dgm:presLayoutVars>
      </dgm:prSet>
      <dgm:spPr/>
    </dgm:pt>
    <dgm:pt modelId="{941D9568-7AFF-4370-B74C-716EC60DCE60}" type="pres">
      <dgm:prSet presAssocID="{95310250-8BA6-43EB-9269-8C38D8873587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75644E05-0DB0-4DD1-B644-0189F1F8AE9C}" type="presOf" srcId="{7F037DB2-68EB-4CD8-A1BD-6B2277D220C5}" destId="{787A8442-AFD0-4099-8D61-584A439449D0}" srcOrd="0" destOrd="0" presId="urn:microsoft.com/office/officeart/2005/8/layout/process4"/>
    <dgm:cxn modelId="{91F6D111-8AB3-4B04-BDF4-2BF3B346F9C9}" type="presOf" srcId="{85287F54-9B40-41C8-B334-190F95A59911}" destId="{D2D4E8ED-01F5-477E-9432-2E3F270F6741}" srcOrd="0" destOrd="0" presId="urn:microsoft.com/office/officeart/2005/8/layout/process4"/>
    <dgm:cxn modelId="{5C36C31E-3EB6-467F-9D1F-29F550C8A996}" srcId="{77BAB3D5-0336-4E83-990D-569AED8D7548}" destId="{18E75154-16F0-48B7-B919-442E8E0B0FFE}" srcOrd="0" destOrd="0" parTransId="{2B3DD77F-E594-470A-AAB7-B1EA0A624F45}" sibTransId="{028DC7B1-EEC6-45D0-A5EE-BBE3AF710B2C}"/>
    <dgm:cxn modelId="{66BE712A-A0D5-4EAD-81D4-E66E7EA10220}" type="presOf" srcId="{B1A882BA-D929-4766-A7CB-35BCF8EC58D8}" destId="{DEA1416F-4145-47C5-9B63-DD58DC38C321}" srcOrd="1" destOrd="0" presId="urn:microsoft.com/office/officeart/2005/8/layout/process4"/>
    <dgm:cxn modelId="{A6C4142B-FCDD-4482-A42D-544C92E7AD33}" srcId="{AFCEFAAC-FAF6-4848-B98C-F9E1C5E434C3}" destId="{9E33C2AD-14C4-489D-A660-0A2D4BF108DC}" srcOrd="3" destOrd="0" parTransId="{7DFB62B2-5E15-44CC-A8C7-EFBC85383CFC}" sibTransId="{BA37B584-4278-4415-92C4-717F7320F443}"/>
    <dgm:cxn modelId="{8993062D-A087-4F45-BBF3-9FBB68BD61CC}" type="presOf" srcId="{B26ED814-1973-4779-9CA9-5F04A015C460}" destId="{AFE6B2C8-B750-4C57-86DD-51A8060B5965}" srcOrd="1" destOrd="0" presId="urn:microsoft.com/office/officeart/2005/8/layout/process4"/>
    <dgm:cxn modelId="{B249C63C-3811-468E-8066-E09BCBF58BD1}" type="presOf" srcId="{95310250-8BA6-43EB-9269-8C38D8873587}" destId="{941D9568-7AFF-4370-B74C-716EC60DCE60}" srcOrd="0" destOrd="0" presId="urn:microsoft.com/office/officeart/2005/8/layout/process4"/>
    <dgm:cxn modelId="{61ACE15C-1EE1-4EBC-9FD5-C3EFF48078EE}" type="presOf" srcId="{4414D6A4-7FED-4EC5-A38B-89CA5FF283F5}" destId="{89DF701B-F9DB-4432-8A5A-C0BC0C0EE605}" srcOrd="0" destOrd="0" presId="urn:microsoft.com/office/officeart/2005/8/layout/process4"/>
    <dgm:cxn modelId="{F48CEF5D-3A0B-40D4-8865-69D5D44C0533}" srcId="{AFCEFAAC-FAF6-4848-B98C-F9E1C5E434C3}" destId="{77BAB3D5-0336-4E83-990D-569AED8D7548}" srcOrd="0" destOrd="0" parTransId="{104164F2-F942-4A8E-A552-A864D3ED4DDD}" sibTransId="{74975C21-571F-4398-9DE6-4D76EA80E65F}"/>
    <dgm:cxn modelId="{85D5125E-B119-4AA5-B7D1-C42B85DDEA89}" type="presOf" srcId="{4AA6D77C-A7FA-4952-BEAA-C6BC40431151}" destId="{D02E46D2-E7E2-4DC4-9475-92A4D90EE5B5}" srcOrd="0" destOrd="0" presId="urn:microsoft.com/office/officeart/2005/8/layout/process4"/>
    <dgm:cxn modelId="{C655F16F-D26D-4BC3-B896-AD4FDAB785C8}" type="presOf" srcId="{B1A882BA-D929-4766-A7CB-35BCF8EC58D8}" destId="{1C5B461D-6141-46BE-8C98-8CCA9C02AEE3}" srcOrd="0" destOrd="0" presId="urn:microsoft.com/office/officeart/2005/8/layout/process4"/>
    <dgm:cxn modelId="{47C0EA7F-4357-4EA7-8232-3EA69F477532}" srcId="{B1A882BA-D929-4766-A7CB-35BCF8EC58D8}" destId="{CB97A634-F60E-437B-A725-30B783D9A506}" srcOrd="0" destOrd="0" parTransId="{348E22CB-BD6D-4AEB-8BC8-FEB6D555B167}" sibTransId="{A7A12D97-FDE3-4F12-8200-B7ADC28F297D}"/>
    <dgm:cxn modelId="{61E0FE80-E510-4ED1-BBC1-C82B4B18C71D}" srcId="{9E33C2AD-14C4-489D-A660-0A2D4BF108DC}" destId="{3448F070-1059-47FA-82F1-9E80A4DB52F8}" srcOrd="0" destOrd="0" parTransId="{DE9F91C2-161A-413B-86C0-025079085097}" sibTransId="{5F4167CD-B9E3-4E7D-9FCC-C83A2C0DB9A6}"/>
    <dgm:cxn modelId="{66A81582-48F0-4E8E-B8D4-1A9833D86A7E}" srcId="{B26ED814-1973-4779-9CA9-5F04A015C460}" destId="{6442A959-6DF4-47D3-8D17-AEF7F26D6312}" srcOrd="0" destOrd="0" parTransId="{B82DF4DA-93E2-4DBB-BE1A-CA5F8AFCC23D}" sibTransId="{2D459FC8-E855-45FE-890F-66A2EFC32176}"/>
    <dgm:cxn modelId="{405CE185-AAE4-4631-A87E-71BCB19B23D2}" type="presOf" srcId="{9E33C2AD-14C4-489D-A660-0A2D4BF108DC}" destId="{55EC87D6-5595-4BAA-A02B-04CBC7A25501}" srcOrd="1" destOrd="0" presId="urn:microsoft.com/office/officeart/2005/8/layout/process4"/>
    <dgm:cxn modelId="{8A2EF585-3140-4400-8131-B7B3ABC18B98}" srcId="{AFCEFAAC-FAF6-4848-B98C-F9E1C5E434C3}" destId="{B26ED814-1973-4779-9CA9-5F04A015C460}" srcOrd="5" destOrd="0" parTransId="{D79DFBC8-CF41-44C0-A320-35E93A4BFFCF}" sibTransId="{0C48ABF6-1FF2-4B3B-9A15-D2139447AEF2}"/>
    <dgm:cxn modelId="{7E45B087-0714-43A4-893F-8C73B3A5067C}" type="presOf" srcId="{3448F070-1059-47FA-82F1-9E80A4DB52F8}" destId="{0201D0C4-2606-4192-B2D7-A0FEFED88136}" srcOrd="0" destOrd="0" presId="urn:microsoft.com/office/officeart/2005/8/layout/process4"/>
    <dgm:cxn modelId="{71BAAB8D-9F40-4643-B8D2-1D3224689E09}" srcId="{AFCEFAAC-FAF6-4848-B98C-F9E1C5E434C3}" destId="{B1A882BA-D929-4766-A7CB-35BCF8EC58D8}" srcOrd="2" destOrd="0" parTransId="{C2C155BA-3904-4324-B703-2E87B6F59C09}" sibTransId="{60754B45-CBAF-442C-B970-DC4D4FBB1148}"/>
    <dgm:cxn modelId="{0B1D0891-767B-483D-8118-97037BC239BE}" srcId="{9E33C2AD-14C4-489D-A660-0A2D4BF108DC}" destId="{85287F54-9B40-41C8-B334-190F95A59911}" srcOrd="1" destOrd="0" parTransId="{AFCFD2F5-90C5-46D5-AFD9-998C417A4BEA}" sibTransId="{97525737-FC69-429A-BAA7-E1FA987B9C11}"/>
    <dgm:cxn modelId="{D3197CA1-CC15-474B-BFAB-35EADFBCE75E}" type="presOf" srcId="{77BAB3D5-0336-4E83-990D-569AED8D7548}" destId="{28CD7291-66C0-4191-9983-241F91CF8DE8}" srcOrd="1" destOrd="0" presId="urn:microsoft.com/office/officeart/2005/8/layout/process4"/>
    <dgm:cxn modelId="{74ABF3AA-DD90-489C-AC38-81027EFD260B}" type="presOf" srcId="{928467DD-F8DE-46E1-8769-4FC9BB8A6A18}" destId="{44A2B733-59AC-4B10-AF81-CCD4A362683E}" srcOrd="0" destOrd="0" presId="urn:microsoft.com/office/officeart/2005/8/layout/process4"/>
    <dgm:cxn modelId="{046FEAAC-CB84-4C81-BAE8-641470E586B7}" srcId="{C578E365-6803-46DC-B8DB-2589025AE153}" destId="{42A88A4A-D042-4F3D-80CC-BBAAD3B4C49F}" srcOrd="0" destOrd="0" parTransId="{3E731737-B020-482E-9655-149DBCBA457A}" sibTransId="{0324AAAB-0FD7-456F-BFF3-AB5DE388F591}"/>
    <dgm:cxn modelId="{392C57AE-F22F-48C3-A6EF-B0A7E0C26F26}" type="presOf" srcId="{AFCEFAAC-FAF6-4848-B98C-F9E1C5E434C3}" destId="{CE5D6563-D10F-4884-897C-0BA0B6F68AA6}" srcOrd="0" destOrd="0" presId="urn:microsoft.com/office/officeart/2005/8/layout/process4"/>
    <dgm:cxn modelId="{0A0F44B8-E1C2-4866-8EE4-15342EEB4DFF}" type="presOf" srcId="{CB97A634-F60E-437B-A725-30B783D9A506}" destId="{764045CA-608E-46BB-A159-C7A434F96626}" srcOrd="0" destOrd="0" presId="urn:microsoft.com/office/officeart/2005/8/layout/process4"/>
    <dgm:cxn modelId="{431E20C3-2F9B-44FE-A716-5D28812FD7E8}" srcId="{AFCEFAAC-FAF6-4848-B98C-F9E1C5E434C3}" destId="{C578E365-6803-46DC-B8DB-2589025AE153}" srcOrd="1" destOrd="0" parTransId="{44F7F250-4FF8-4E96-93DD-DBC56EE00919}" sibTransId="{917893E8-759F-4B69-8B0C-9ABB8D3BC306}"/>
    <dgm:cxn modelId="{ADC298C6-0651-4CCD-A721-1DD8A773B1B1}" srcId="{AFCEFAAC-FAF6-4848-B98C-F9E1C5E434C3}" destId="{4AA6D77C-A7FA-4952-BEAA-C6BC40431151}" srcOrd="4" destOrd="0" parTransId="{708F3678-7474-46B2-A9E6-241C7C0DEB93}" sibTransId="{85EE0CDB-D9FB-4F53-A8C3-C0D02EA672D4}"/>
    <dgm:cxn modelId="{271602C7-764C-48AC-ACFF-274996F46082}" type="presOf" srcId="{14251759-1C8B-4872-B66E-B6605D96BC8E}" destId="{73D61FF9-19D9-4B03-8DD0-44F21CF5E7F0}" srcOrd="0" destOrd="0" presId="urn:microsoft.com/office/officeart/2005/8/layout/process4"/>
    <dgm:cxn modelId="{3919E7C7-FF82-42AC-8DB6-6B7603EB96C5}" type="presOf" srcId="{9E33C2AD-14C4-489D-A660-0A2D4BF108DC}" destId="{4C40018A-E857-43C6-AAF6-2B4884FB9257}" srcOrd="0" destOrd="0" presId="urn:microsoft.com/office/officeart/2005/8/layout/process4"/>
    <dgm:cxn modelId="{4804A6CB-237A-40D8-9669-DB1036070B25}" type="presOf" srcId="{77BAB3D5-0336-4E83-990D-569AED8D7548}" destId="{84B8DA6F-753F-4567-B198-078C08555729}" srcOrd="0" destOrd="0" presId="urn:microsoft.com/office/officeart/2005/8/layout/process4"/>
    <dgm:cxn modelId="{C72294D1-5D2A-4F73-AF6D-9429F9A4C380}" srcId="{77BAB3D5-0336-4E83-990D-569AED8D7548}" destId="{95310250-8BA6-43EB-9269-8C38D8873587}" srcOrd="1" destOrd="0" parTransId="{BDB441C6-27FB-487F-98F6-07D8D3AC39CF}" sibTransId="{36A0FFB0-E6A3-4CA2-85CC-EA17BEDEB52A}"/>
    <dgm:cxn modelId="{369A94D3-87B4-4B7C-A400-93E541488FB6}" srcId="{4AA6D77C-A7FA-4952-BEAA-C6BC40431151}" destId="{7F037DB2-68EB-4CD8-A1BD-6B2277D220C5}" srcOrd="0" destOrd="0" parTransId="{69E5FF93-914B-4200-9C94-FA4112A56074}" sibTransId="{A2FD8FE5-5ABA-4523-A9BD-510C4862C8DC}"/>
    <dgm:cxn modelId="{86455BD8-89EC-41A5-BBBD-BBEE7AE91851}" type="presOf" srcId="{42A88A4A-D042-4F3D-80CC-BBAAD3B4C49F}" destId="{F379A34C-48BF-4E3F-825B-0AAC202176A5}" srcOrd="0" destOrd="0" presId="urn:microsoft.com/office/officeart/2005/8/layout/process4"/>
    <dgm:cxn modelId="{E60EAFDB-D538-466B-8FD6-5A6E35F295D1}" srcId="{C578E365-6803-46DC-B8DB-2589025AE153}" destId="{928467DD-F8DE-46E1-8769-4FC9BB8A6A18}" srcOrd="1" destOrd="0" parTransId="{E3CE24AF-3CAE-407A-B01E-2B73432D29C5}" sibTransId="{61F5D4D9-F459-4607-B8F3-6BD96B3CB108}"/>
    <dgm:cxn modelId="{4C7C12DD-CF6C-4C77-882A-DACBD99A8A65}" type="presOf" srcId="{C578E365-6803-46DC-B8DB-2589025AE153}" destId="{EEE4AD63-6FA5-4516-A478-10F5127C9C27}" srcOrd="1" destOrd="0" presId="urn:microsoft.com/office/officeart/2005/8/layout/process4"/>
    <dgm:cxn modelId="{30E3EBE0-3B79-4D87-8928-EB18D41782D6}" type="presOf" srcId="{6442A959-6DF4-47D3-8D17-AEF7F26D6312}" destId="{DBEA7B7F-7C77-44A8-899B-40309C55DF48}" srcOrd="0" destOrd="0" presId="urn:microsoft.com/office/officeart/2005/8/layout/process4"/>
    <dgm:cxn modelId="{FE9AFDE1-C6DC-462E-98E0-C757EE691C47}" type="presOf" srcId="{C578E365-6803-46DC-B8DB-2589025AE153}" destId="{F8B461C1-D70D-481D-B57C-572D9E6C8169}" srcOrd="0" destOrd="0" presId="urn:microsoft.com/office/officeart/2005/8/layout/process4"/>
    <dgm:cxn modelId="{C23ED4F1-17FA-4837-95BD-1F6A775930D1}" type="presOf" srcId="{18E75154-16F0-48B7-B919-442E8E0B0FFE}" destId="{808D2197-3C44-4790-A24D-48BDE887CF3C}" srcOrd="0" destOrd="0" presId="urn:microsoft.com/office/officeart/2005/8/layout/process4"/>
    <dgm:cxn modelId="{86B715F8-DAD8-4450-BAB0-7DD4835D0247}" type="presOf" srcId="{4AA6D77C-A7FA-4952-BEAA-C6BC40431151}" destId="{A8714FE4-123C-4115-A66E-497A88E27032}" srcOrd="1" destOrd="0" presId="urn:microsoft.com/office/officeart/2005/8/layout/process4"/>
    <dgm:cxn modelId="{6D56D4FB-4205-4325-9CAF-4AE403333AC3}" srcId="{B1A882BA-D929-4766-A7CB-35BCF8EC58D8}" destId="{4414D6A4-7FED-4EC5-A38B-89CA5FF283F5}" srcOrd="1" destOrd="0" parTransId="{4E47718C-660E-417F-AAA4-767172F8FB8B}" sibTransId="{41C7AF6D-1A5C-472B-8B58-3E282CA85C18}"/>
    <dgm:cxn modelId="{34DA3EFD-7689-4999-97E0-F0E55AE8C589}" srcId="{C578E365-6803-46DC-B8DB-2589025AE153}" destId="{14251759-1C8B-4872-B66E-B6605D96BC8E}" srcOrd="2" destOrd="0" parTransId="{15C03F2A-02B1-4FFC-B7D7-20B90EB74407}" sibTransId="{B33D4A83-AB67-4358-B7B0-D3183A1DDEF8}"/>
    <dgm:cxn modelId="{88665EFE-F312-492A-A012-9363251F3632}" type="presOf" srcId="{B26ED814-1973-4779-9CA9-5F04A015C460}" destId="{95AEC0DA-E3D0-4F98-9F51-DB4EF77CAEAB}" srcOrd="0" destOrd="0" presId="urn:microsoft.com/office/officeart/2005/8/layout/process4"/>
    <dgm:cxn modelId="{A441ACB8-33EE-41B4-B8B0-B4506005F818}" type="presParOf" srcId="{CE5D6563-D10F-4884-897C-0BA0B6F68AA6}" destId="{7116AA37-7021-4F50-82A5-59BCB951FF8F}" srcOrd="0" destOrd="0" presId="urn:microsoft.com/office/officeart/2005/8/layout/process4"/>
    <dgm:cxn modelId="{1D08D7B5-D9C5-4354-BDBD-75C7ADA8FBA1}" type="presParOf" srcId="{7116AA37-7021-4F50-82A5-59BCB951FF8F}" destId="{95AEC0DA-E3D0-4F98-9F51-DB4EF77CAEAB}" srcOrd="0" destOrd="0" presId="urn:microsoft.com/office/officeart/2005/8/layout/process4"/>
    <dgm:cxn modelId="{160EAFD8-8466-4EC1-B733-03D19A7996B6}" type="presParOf" srcId="{7116AA37-7021-4F50-82A5-59BCB951FF8F}" destId="{AFE6B2C8-B750-4C57-86DD-51A8060B5965}" srcOrd="1" destOrd="0" presId="urn:microsoft.com/office/officeart/2005/8/layout/process4"/>
    <dgm:cxn modelId="{655B954F-2C10-4105-A49F-B43A0304BA27}" type="presParOf" srcId="{7116AA37-7021-4F50-82A5-59BCB951FF8F}" destId="{8BAD4727-B543-4692-95D4-E7AAAC847E65}" srcOrd="2" destOrd="0" presId="urn:microsoft.com/office/officeart/2005/8/layout/process4"/>
    <dgm:cxn modelId="{891778E9-F006-4DF5-B282-7619456E3194}" type="presParOf" srcId="{8BAD4727-B543-4692-95D4-E7AAAC847E65}" destId="{DBEA7B7F-7C77-44A8-899B-40309C55DF48}" srcOrd="0" destOrd="0" presId="urn:microsoft.com/office/officeart/2005/8/layout/process4"/>
    <dgm:cxn modelId="{81BC892E-982C-41CA-8DDD-331317B032A2}" type="presParOf" srcId="{CE5D6563-D10F-4884-897C-0BA0B6F68AA6}" destId="{BDBAB361-A059-4D1C-A4BD-CCD2AA2AD363}" srcOrd="1" destOrd="0" presId="urn:microsoft.com/office/officeart/2005/8/layout/process4"/>
    <dgm:cxn modelId="{B2FD0AC3-4AC0-4D5B-BBD2-21C4FA30E650}" type="presParOf" srcId="{CE5D6563-D10F-4884-897C-0BA0B6F68AA6}" destId="{311EEDEC-03B5-4784-9202-018196CEC69B}" srcOrd="2" destOrd="0" presId="urn:microsoft.com/office/officeart/2005/8/layout/process4"/>
    <dgm:cxn modelId="{80B83881-56E7-4539-B7E9-F06E28EB2FAF}" type="presParOf" srcId="{311EEDEC-03B5-4784-9202-018196CEC69B}" destId="{D02E46D2-E7E2-4DC4-9475-92A4D90EE5B5}" srcOrd="0" destOrd="0" presId="urn:microsoft.com/office/officeart/2005/8/layout/process4"/>
    <dgm:cxn modelId="{9EA6B093-2005-4977-BC98-C3A979DC9280}" type="presParOf" srcId="{311EEDEC-03B5-4784-9202-018196CEC69B}" destId="{A8714FE4-123C-4115-A66E-497A88E27032}" srcOrd="1" destOrd="0" presId="urn:microsoft.com/office/officeart/2005/8/layout/process4"/>
    <dgm:cxn modelId="{6D404F1D-662F-49BF-A3C0-1C8FAD6724B8}" type="presParOf" srcId="{311EEDEC-03B5-4784-9202-018196CEC69B}" destId="{C836AC07-60F6-4674-99E0-A5E2A4A968DD}" srcOrd="2" destOrd="0" presId="urn:microsoft.com/office/officeart/2005/8/layout/process4"/>
    <dgm:cxn modelId="{6F5A0064-D834-4DC6-9A34-BC7C3CD40D0E}" type="presParOf" srcId="{C836AC07-60F6-4674-99E0-A5E2A4A968DD}" destId="{787A8442-AFD0-4099-8D61-584A439449D0}" srcOrd="0" destOrd="0" presId="urn:microsoft.com/office/officeart/2005/8/layout/process4"/>
    <dgm:cxn modelId="{D0FA55D4-5B94-44FD-AE60-191B9BE06524}" type="presParOf" srcId="{CE5D6563-D10F-4884-897C-0BA0B6F68AA6}" destId="{66CFED6E-C327-42EC-9C15-888D01A88862}" srcOrd="3" destOrd="0" presId="urn:microsoft.com/office/officeart/2005/8/layout/process4"/>
    <dgm:cxn modelId="{D36D4C76-AF9A-472B-8B22-0566302166F9}" type="presParOf" srcId="{CE5D6563-D10F-4884-897C-0BA0B6F68AA6}" destId="{AB682E11-EA7C-4F73-8CD9-F07235ACF85B}" srcOrd="4" destOrd="0" presId="urn:microsoft.com/office/officeart/2005/8/layout/process4"/>
    <dgm:cxn modelId="{FABDF66E-759F-49CD-BE01-5EE60ED14F4A}" type="presParOf" srcId="{AB682E11-EA7C-4F73-8CD9-F07235ACF85B}" destId="{4C40018A-E857-43C6-AAF6-2B4884FB9257}" srcOrd="0" destOrd="0" presId="urn:microsoft.com/office/officeart/2005/8/layout/process4"/>
    <dgm:cxn modelId="{BC5D3DC7-87DD-4451-9895-ADB677D7497B}" type="presParOf" srcId="{AB682E11-EA7C-4F73-8CD9-F07235ACF85B}" destId="{55EC87D6-5595-4BAA-A02B-04CBC7A25501}" srcOrd="1" destOrd="0" presId="urn:microsoft.com/office/officeart/2005/8/layout/process4"/>
    <dgm:cxn modelId="{78D17553-4FA8-4F94-8B81-4A1763164E3A}" type="presParOf" srcId="{AB682E11-EA7C-4F73-8CD9-F07235ACF85B}" destId="{BD864F22-CC2B-4101-803B-325157F798FD}" srcOrd="2" destOrd="0" presId="urn:microsoft.com/office/officeart/2005/8/layout/process4"/>
    <dgm:cxn modelId="{12A8C703-F1A1-4E9E-98F1-D6A1B49E5E20}" type="presParOf" srcId="{BD864F22-CC2B-4101-803B-325157F798FD}" destId="{0201D0C4-2606-4192-B2D7-A0FEFED88136}" srcOrd="0" destOrd="0" presId="urn:microsoft.com/office/officeart/2005/8/layout/process4"/>
    <dgm:cxn modelId="{5E394D59-3DFA-4FDC-9279-37CC87111F05}" type="presParOf" srcId="{BD864F22-CC2B-4101-803B-325157F798FD}" destId="{D2D4E8ED-01F5-477E-9432-2E3F270F6741}" srcOrd="1" destOrd="0" presId="urn:microsoft.com/office/officeart/2005/8/layout/process4"/>
    <dgm:cxn modelId="{DB98E6AF-7905-4016-A7B2-DF24C623ABE9}" type="presParOf" srcId="{CE5D6563-D10F-4884-897C-0BA0B6F68AA6}" destId="{A26CABA5-C4F3-41F8-82B0-A3C22C9487B1}" srcOrd="5" destOrd="0" presId="urn:microsoft.com/office/officeart/2005/8/layout/process4"/>
    <dgm:cxn modelId="{D07CE431-4A84-49D8-B129-AF78B7FAF83D}" type="presParOf" srcId="{CE5D6563-D10F-4884-897C-0BA0B6F68AA6}" destId="{8B9DDDD8-BEBB-40F0-A82A-FE2C551F02B3}" srcOrd="6" destOrd="0" presId="urn:microsoft.com/office/officeart/2005/8/layout/process4"/>
    <dgm:cxn modelId="{5F034821-07E0-4A3B-8421-6660381BA582}" type="presParOf" srcId="{8B9DDDD8-BEBB-40F0-A82A-FE2C551F02B3}" destId="{1C5B461D-6141-46BE-8C98-8CCA9C02AEE3}" srcOrd="0" destOrd="0" presId="urn:microsoft.com/office/officeart/2005/8/layout/process4"/>
    <dgm:cxn modelId="{F0571122-D098-482E-B4F1-ED0A86B22E57}" type="presParOf" srcId="{8B9DDDD8-BEBB-40F0-A82A-FE2C551F02B3}" destId="{DEA1416F-4145-47C5-9B63-DD58DC38C321}" srcOrd="1" destOrd="0" presId="urn:microsoft.com/office/officeart/2005/8/layout/process4"/>
    <dgm:cxn modelId="{BD305852-3081-40EB-88F3-5536D76B180E}" type="presParOf" srcId="{8B9DDDD8-BEBB-40F0-A82A-FE2C551F02B3}" destId="{BECE80AF-4AAE-4C5C-9AD9-5AE9B352347D}" srcOrd="2" destOrd="0" presId="urn:microsoft.com/office/officeart/2005/8/layout/process4"/>
    <dgm:cxn modelId="{9C31B253-3814-4421-A8AB-04874CD62F85}" type="presParOf" srcId="{BECE80AF-4AAE-4C5C-9AD9-5AE9B352347D}" destId="{764045CA-608E-46BB-A159-C7A434F96626}" srcOrd="0" destOrd="0" presId="urn:microsoft.com/office/officeart/2005/8/layout/process4"/>
    <dgm:cxn modelId="{1A6F2802-BA7A-423E-8C36-2ABCDEB0CB7B}" type="presParOf" srcId="{BECE80AF-4AAE-4C5C-9AD9-5AE9B352347D}" destId="{89DF701B-F9DB-4432-8A5A-C0BC0C0EE605}" srcOrd="1" destOrd="0" presId="urn:microsoft.com/office/officeart/2005/8/layout/process4"/>
    <dgm:cxn modelId="{20F08655-1C3B-49C5-A41F-220C9E77DA20}" type="presParOf" srcId="{CE5D6563-D10F-4884-897C-0BA0B6F68AA6}" destId="{F1155026-78E6-4393-9590-113A96B93C57}" srcOrd="7" destOrd="0" presId="urn:microsoft.com/office/officeart/2005/8/layout/process4"/>
    <dgm:cxn modelId="{8DA464A7-3190-49FA-BC03-8E16AFDFBCCE}" type="presParOf" srcId="{CE5D6563-D10F-4884-897C-0BA0B6F68AA6}" destId="{9B8B780C-BE49-4586-B662-085FEE07059C}" srcOrd="8" destOrd="0" presId="urn:microsoft.com/office/officeart/2005/8/layout/process4"/>
    <dgm:cxn modelId="{8EC274B0-F665-4B52-92FA-EE15AA8898BD}" type="presParOf" srcId="{9B8B780C-BE49-4586-B662-085FEE07059C}" destId="{F8B461C1-D70D-481D-B57C-572D9E6C8169}" srcOrd="0" destOrd="0" presId="urn:microsoft.com/office/officeart/2005/8/layout/process4"/>
    <dgm:cxn modelId="{9C4A61A4-051C-4A26-9E3D-15C51F2B8623}" type="presParOf" srcId="{9B8B780C-BE49-4586-B662-085FEE07059C}" destId="{EEE4AD63-6FA5-4516-A478-10F5127C9C27}" srcOrd="1" destOrd="0" presId="urn:microsoft.com/office/officeart/2005/8/layout/process4"/>
    <dgm:cxn modelId="{A6E73F69-756B-4CA9-A9AC-BF3E5F1AD5B8}" type="presParOf" srcId="{9B8B780C-BE49-4586-B662-085FEE07059C}" destId="{916A026F-ED5C-408A-B07B-DD2D90D67705}" srcOrd="2" destOrd="0" presId="urn:microsoft.com/office/officeart/2005/8/layout/process4"/>
    <dgm:cxn modelId="{39446D9D-42EE-4062-95E5-F2E8C748375F}" type="presParOf" srcId="{916A026F-ED5C-408A-B07B-DD2D90D67705}" destId="{F379A34C-48BF-4E3F-825B-0AAC202176A5}" srcOrd="0" destOrd="0" presId="urn:microsoft.com/office/officeart/2005/8/layout/process4"/>
    <dgm:cxn modelId="{9B3EF6D8-E5F3-4994-9586-81397ACD46F1}" type="presParOf" srcId="{916A026F-ED5C-408A-B07B-DD2D90D67705}" destId="{44A2B733-59AC-4B10-AF81-CCD4A362683E}" srcOrd="1" destOrd="0" presId="urn:microsoft.com/office/officeart/2005/8/layout/process4"/>
    <dgm:cxn modelId="{72D4707A-4441-4EE2-817F-041B63B96ED9}" type="presParOf" srcId="{916A026F-ED5C-408A-B07B-DD2D90D67705}" destId="{73D61FF9-19D9-4B03-8DD0-44F21CF5E7F0}" srcOrd="2" destOrd="0" presId="urn:microsoft.com/office/officeart/2005/8/layout/process4"/>
    <dgm:cxn modelId="{2B3D0A48-0E6C-416B-B7DA-3A1CDF6DABBC}" type="presParOf" srcId="{CE5D6563-D10F-4884-897C-0BA0B6F68AA6}" destId="{3C0BEB39-C93F-4792-AB25-B1CE5775CC59}" srcOrd="9" destOrd="0" presId="urn:microsoft.com/office/officeart/2005/8/layout/process4"/>
    <dgm:cxn modelId="{02F3C0A8-0E38-4D07-83B3-E457FC0F2703}" type="presParOf" srcId="{CE5D6563-D10F-4884-897C-0BA0B6F68AA6}" destId="{444C51B4-FF99-4FB8-8C41-70886B5F3FC0}" srcOrd="10" destOrd="0" presId="urn:microsoft.com/office/officeart/2005/8/layout/process4"/>
    <dgm:cxn modelId="{ACF1E55F-4FE4-4104-8371-8157BF7B1DE6}" type="presParOf" srcId="{444C51B4-FF99-4FB8-8C41-70886B5F3FC0}" destId="{84B8DA6F-753F-4567-B198-078C08555729}" srcOrd="0" destOrd="0" presId="urn:microsoft.com/office/officeart/2005/8/layout/process4"/>
    <dgm:cxn modelId="{E3F49324-E512-4736-A34D-B963761F5EA5}" type="presParOf" srcId="{444C51B4-FF99-4FB8-8C41-70886B5F3FC0}" destId="{28CD7291-66C0-4191-9983-241F91CF8DE8}" srcOrd="1" destOrd="0" presId="urn:microsoft.com/office/officeart/2005/8/layout/process4"/>
    <dgm:cxn modelId="{57A4BC8D-847B-4B7E-97A3-62E7B1C575AB}" type="presParOf" srcId="{444C51B4-FF99-4FB8-8C41-70886B5F3FC0}" destId="{8A080B18-6872-44A9-9E8A-8E6785FF2ECA}" srcOrd="2" destOrd="0" presId="urn:microsoft.com/office/officeart/2005/8/layout/process4"/>
    <dgm:cxn modelId="{D75C364A-9289-4511-89EB-3F854D1713D9}" type="presParOf" srcId="{8A080B18-6872-44A9-9E8A-8E6785FF2ECA}" destId="{808D2197-3C44-4790-A24D-48BDE887CF3C}" srcOrd="0" destOrd="0" presId="urn:microsoft.com/office/officeart/2005/8/layout/process4"/>
    <dgm:cxn modelId="{8F5B030C-6C12-4334-8789-B741C0EE7213}" type="presParOf" srcId="{8A080B18-6872-44A9-9E8A-8E6785FF2ECA}" destId="{941D9568-7AFF-4370-B74C-716EC60DCE6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6B2C8-B750-4C57-86DD-51A8060B5965}">
      <dsp:nvSpPr>
        <dsp:cNvPr id="0" name=""/>
        <dsp:cNvSpPr/>
      </dsp:nvSpPr>
      <dsp:spPr>
        <a:xfrm>
          <a:off x="0" y="4755754"/>
          <a:ext cx="7235536" cy="6241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 deployment</a:t>
          </a:r>
        </a:p>
      </dsp:txBody>
      <dsp:txXfrm>
        <a:off x="0" y="4755754"/>
        <a:ext cx="7235536" cy="337062"/>
      </dsp:txXfrm>
    </dsp:sp>
    <dsp:sp modelId="{DBEA7B7F-7C77-44A8-899B-40309C55DF48}">
      <dsp:nvSpPr>
        <dsp:cNvPr id="0" name=""/>
        <dsp:cNvSpPr/>
      </dsp:nvSpPr>
      <dsp:spPr>
        <a:xfrm>
          <a:off x="0" y="5080333"/>
          <a:ext cx="7235536" cy="2871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Deploying using </a:t>
          </a:r>
          <a:r>
            <a:rPr lang="en-IN" sz="1500" kern="1200" dirty="0" err="1"/>
            <a:t>Streamlit</a:t>
          </a:r>
          <a:r>
            <a:rPr lang="en-IN" sz="1500" kern="1200" dirty="0"/>
            <a:t> </a:t>
          </a:r>
        </a:p>
      </dsp:txBody>
      <dsp:txXfrm>
        <a:off x="0" y="5080333"/>
        <a:ext cx="7235536" cy="287127"/>
      </dsp:txXfrm>
    </dsp:sp>
    <dsp:sp modelId="{A8714FE4-123C-4115-A66E-497A88E27032}">
      <dsp:nvSpPr>
        <dsp:cNvPr id="0" name=""/>
        <dsp:cNvSpPr/>
      </dsp:nvSpPr>
      <dsp:spPr>
        <a:xfrm rot="10800000">
          <a:off x="0" y="3805112"/>
          <a:ext cx="7235536" cy="96000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 evaluation</a:t>
          </a:r>
        </a:p>
      </dsp:txBody>
      <dsp:txXfrm rot="-10800000">
        <a:off x="0" y="3805112"/>
        <a:ext cx="7235536" cy="336961"/>
      </dsp:txXfrm>
    </dsp:sp>
    <dsp:sp modelId="{787A8442-AFD0-4099-8D61-584A439449D0}">
      <dsp:nvSpPr>
        <dsp:cNvPr id="0" name=""/>
        <dsp:cNvSpPr/>
      </dsp:nvSpPr>
      <dsp:spPr>
        <a:xfrm>
          <a:off x="0" y="4142074"/>
          <a:ext cx="7235536" cy="2870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Evaluating using RMSE metric</a:t>
          </a:r>
        </a:p>
      </dsp:txBody>
      <dsp:txXfrm>
        <a:off x="0" y="4142074"/>
        <a:ext cx="7235536" cy="287041"/>
      </dsp:txXfrm>
    </dsp:sp>
    <dsp:sp modelId="{55EC87D6-5595-4BAA-A02B-04CBC7A25501}">
      <dsp:nvSpPr>
        <dsp:cNvPr id="0" name=""/>
        <dsp:cNvSpPr/>
      </dsp:nvSpPr>
      <dsp:spPr>
        <a:xfrm rot="10800000">
          <a:off x="0" y="2854471"/>
          <a:ext cx="7235536" cy="96000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 building</a:t>
          </a:r>
        </a:p>
      </dsp:txBody>
      <dsp:txXfrm rot="-10800000">
        <a:off x="0" y="2854471"/>
        <a:ext cx="7235536" cy="336961"/>
      </dsp:txXfrm>
    </dsp:sp>
    <dsp:sp modelId="{0201D0C4-2606-4192-B2D7-A0FEFED88136}">
      <dsp:nvSpPr>
        <dsp:cNvPr id="0" name=""/>
        <dsp:cNvSpPr/>
      </dsp:nvSpPr>
      <dsp:spPr>
        <a:xfrm>
          <a:off x="0" y="3232072"/>
          <a:ext cx="7186074" cy="2870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Regression model </a:t>
          </a:r>
        </a:p>
      </dsp:txBody>
      <dsp:txXfrm>
        <a:off x="0" y="3232072"/>
        <a:ext cx="7186074" cy="287041"/>
      </dsp:txXfrm>
    </dsp:sp>
    <dsp:sp modelId="{D2D4E8ED-01F5-477E-9432-2E3F270F6741}">
      <dsp:nvSpPr>
        <dsp:cNvPr id="0" name=""/>
        <dsp:cNvSpPr/>
      </dsp:nvSpPr>
      <dsp:spPr>
        <a:xfrm>
          <a:off x="7187953" y="3191253"/>
          <a:ext cx="45703" cy="2874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</dsp:txBody>
      <dsp:txXfrm>
        <a:off x="7187953" y="3191253"/>
        <a:ext cx="45703" cy="287400"/>
      </dsp:txXfrm>
    </dsp:sp>
    <dsp:sp modelId="{DEA1416F-4145-47C5-9B63-DD58DC38C321}">
      <dsp:nvSpPr>
        <dsp:cNvPr id="0" name=""/>
        <dsp:cNvSpPr/>
      </dsp:nvSpPr>
      <dsp:spPr>
        <a:xfrm rot="10800000">
          <a:off x="0" y="1903829"/>
          <a:ext cx="7235536" cy="960004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Data pre processing</a:t>
          </a:r>
        </a:p>
      </dsp:txBody>
      <dsp:txXfrm rot="-10800000">
        <a:off x="0" y="1903829"/>
        <a:ext cx="7235536" cy="336961"/>
      </dsp:txXfrm>
    </dsp:sp>
    <dsp:sp modelId="{764045CA-608E-46BB-A159-C7A434F96626}">
      <dsp:nvSpPr>
        <dsp:cNvPr id="0" name=""/>
        <dsp:cNvSpPr/>
      </dsp:nvSpPr>
      <dsp:spPr>
        <a:xfrm>
          <a:off x="0" y="2240791"/>
          <a:ext cx="3617768" cy="28704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type conversion</a:t>
          </a:r>
        </a:p>
      </dsp:txBody>
      <dsp:txXfrm>
        <a:off x="0" y="2240791"/>
        <a:ext cx="3617768" cy="287041"/>
      </dsp:txXfrm>
    </dsp:sp>
    <dsp:sp modelId="{89DF701B-F9DB-4432-8A5A-C0BC0C0EE605}">
      <dsp:nvSpPr>
        <dsp:cNvPr id="0" name=""/>
        <dsp:cNvSpPr/>
      </dsp:nvSpPr>
      <dsp:spPr>
        <a:xfrm>
          <a:off x="3617768" y="2240791"/>
          <a:ext cx="3617768" cy="2870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Normalising/ standardising the data</a:t>
          </a:r>
        </a:p>
      </dsp:txBody>
      <dsp:txXfrm>
        <a:off x="3617768" y="2240791"/>
        <a:ext cx="3617768" cy="287041"/>
      </dsp:txXfrm>
    </dsp:sp>
    <dsp:sp modelId="{EEE4AD63-6FA5-4516-A478-10F5127C9C27}">
      <dsp:nvSpPr>
        <dsp:cNvPr id="0" name=""/>
        <dsp:cNvSpPr/>
      </dsp:nvSpPr>
      <dsp:spPr>
        <a:xfrm rot="10800000">
          <a:off x="0" y="961655"/>
          <a:ext cx="7235536" cy="960004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EDA</a:t>
          </a:r>
        </a:p>
      </dsp:txBody>
      <dsp:txXfrm rot="-10800000">
        <a:off x="0" y="961655"/>
        <a:ext cx="7235536" cy="336961"/>
      </dsp:txXfrm>
    </dsp:sp>
    <dsp:sp modelId="{F379A34C-48BF-4E3F-825B-0AAC202176A5}">
      <dsp:nvSpPr>
        <dsp:cNvPr id="0" name=""/>
        <dsp:cNvSpPr/>
      </dsp:nvSpPr>
      <dsp:spPr>
        <a:xfrm>
          <a:off x="3532" y="1290149"/>
          <a:ext cx="2409490" cy="2870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Outlier treatment</a:t>
          </a:r>
        </a:p>
      </dsp:txBody>
      <dsp:txXfrm>
        <a:off x="3532" y="1290149"/>
        <a:ext cx="2409490" cy="287041"/>
      </dsp:txXfrm>
    </dsp:sp>
    <dsp:sp modelId="{44A2B733-59AC-4B10-AF81-CCD4A362683E}">
      <dsp:nvSpPr>
        <dsp:cNvPr id="0" name=""/>
        <dsp:cNvSpPr/>
      </dsp:nvSpPr>
      <dsp:spPr>
        <a:xfrm>
          <a:off x="2413022" y="1290149"/>
          <a:ext cx="2409490" cy="2870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Feature Engineering</a:t>
          </a:r>
        </a:p>
      </dsp:txBody>
      <dsp:txXfrm>
        <a:off x="2413022" y="1290149"/>
        <a:ext cx="2409490" cy="287041"/>
      </dsp:txXfrm>
    </dsp:sp>
    <dsp:sp modelId="{73D61FF9-19D9-4B03-8DD0-44F21CF5E7F0}">
      <dsp:nvSpPr>
        <dsp:cNvPr id="0" name=""/>
        <dsp:cNvSpPr/>
      </dsp:nvSpPr>
      <dsp:spPr>
        <a:xfrm>
          <a:off x="4822513" y="1290149"/>
          <a:ext cx="2409490" cy="2870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visualisation</a:t>
          </a:r>
        </a:p>
      </dsp:txBody>
      <dsp:txXfrm>
        <a:off x="4822513" y="1290149"/>
        <a:ext cx="2409490" cy="287041"/>
      </dsp:txXfrm>
    </dsp:sp>
    <dsp:sp modelId="{28CD7291-66C0-4191-9983-241F91CF8DE8}">
      <dsp:nvSpPr>
        <dsp:cNvPr id="0" name=""/>
        <dsp:cNvSpPr/>
      </dsp:nvSpPr>
      <dsp:spPr>
        <a:xfrm rot="10800000">
          <a:off x="0" y="0"/>
          <a:ext cx="7235536" cy="960004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Data cleansing</a:t>
          </a:r>
        </a:p>
      </dsp:txBody>
      <dsp:txXfrm rot="-10800000">
        <a:off x="0" y="0"/>
        <a:ext cx="7235536" cy="336961"/>
      </dsp:txXfrm>
    </dsp:sp>
    <dsp:sp modelId="{808D2197-3C44-4790-A24D-48BDE887CF3C}">
      <dsp:nvSpPr>
        <dsp:cNvPr id="0" name=""/>
        <dsp:cNvSpPr/>
      </dsp:nvSpPr>
      <dsp:spPr>
        <a:xfrm>
          <a:off x="0" y="339507"/>
          <a:ext cx="3617768" cy="28704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Duplicate values removal</a:t>
          </a:r>
        </a:p>
      </dsp:txBody>
      <dsp:txXfrm>
        <a:off x="0" y="339507"/>
        <a:ext cx="3617768" cy="287041"/>
      </dsp:txXfrm>
    </dsp:sp>
    <dsp:sp modelId="{941D9568-7AFF-4370-B74C-716EC60DCE60}">
      <dsp:nvSpPr>
        <dsp:cNvPr id="0" name=""/>
        <dsp:cNvSpPr/>
      </dsp:nvSpPr>
      <dsp:spPr>
        <a:xfrm>
          <a:off x="3617768" y="339507"/>
          <a:ext cx="3617768" cy="2870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Missing values treatment</a:t>
          </a:r>
        </a:p>
      </dsp:txBody>
      <dsp:txXfrm>
        <a:off x="3617768" y="339507"/>
        <a:ext cx="3617768" cy="287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2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0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589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8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8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25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1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2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4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4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0985"/>
            <a:ext cx="9144000" cy="1127125"/>
          </a:xfrm>
        </p:spPr>
        <p:txBody>
          <a:bodyPr/>
          <a:lstStyle/>
          <a:p>
            <a:r>
              <a:rPr lang="en-US" sz="4400" b="1" dirty="0"/>
              <a:t>Electric Motor Temperature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261" y="1967992"/>
            <a:ext cx="9007739" cy="4229023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b="1" dirty="0"/>
              <a:t>Group 6 :</a:t>
            </a:r>
          </a:p>
          <a:p>
            <a:pPr algn="l"/>
            <a:r>
              <a:rPr lang="en-US" dirty="0"/>
              <a:t>Presented by  </a:t>
            </a:r>
          </a:p>
          <a:p>
            <a:pPr algn="l"/>
            <a:r>
              <a:rPr lang="en-US" dirty="0"/>
              <a:t>                        1. </a:t>
            </a:r>
            <a:r>
              <a:rPr lang="en-US" dirty="0" err="1"/>
              <a:t>Kaadhuluri</a:t>
            </a:r>
            <a:r>
              <a:rPr lang="en-US" dirty="0"/>
              <a:t> Kiran Kumar Goud</a:t>
            </a:r>
          </a:p>
          <a:p>
            <a:pPr algn="l"/>
            <a:r>
              <a:rPr lang="en-US" dirty="0"/>
              <a:t>                        2. Kunal </a:t>
            </a:r>
            <a:r>
              <a:rPr lang="en-US" dirty="0" err="1"/>
              <a:t>Kanhaiyala</a:t>
            </a:r>
            <a:r>
              <a:rPr lang="en-US" dirty="0"/>
              <a:t> </a:t>
            </a:r>
            <a:r>
              <a:rPr lang="en-US" dirty="0" err="1"/>
              <a:t>Sharnagat</a:t>
            </a:r>
            <a:endParaRPr lang="en-US" dirty="0"/>
          </a:p>
          <a:p>
            <a:pPr algn="l"/>
            <a:r>
              <a:rPr lang="en-US" dirty="0"/>
              <a:t>                        3. </a:t>
            </a:r>
            <a:r>
              <a:rPr lang="en-US" dirty="0" err="1"/>
              <a:t>Apoorv</a:t>
            </a:r>
            <a:r>
              <a:rPr lang="en-US" dirty="0"/>
              <a:t> Gupta</a:t>
            </a:r>
          </a:p>
          <a:p>
            <a:pPr algn="l"/>
            <a:r>
              <a:rPr lang="en-US" dirty="0"/>
              <a:t>                        4.Pratiksha Nagraj Patil</a:t>
            </a:r>
          </a:p>
          <a:p>
            <a:pPr algn="l"/>
            <a:r>
              <a:rPr lang="en-US" dirty="0"/>
              <a:t>                        5. Aditya Vamsi Reddy </a:t>
            </a:r>
            <a:r>
              <a:rPr lang="en-US" dirty="0" err="1"/>
              <a:t>Kandula</a:t>
            </a:r>
            <a:endParaRPr lang="en-US" dirty="0"/>
          </a:p>
          <a:p>
            <a:pPr algn="l"/>
            <a:r>
              <a:rPr lang="en-US" dirty="0"/>
              <a:t>                        6. Sagar C Choudhari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</a:t>
            </a:r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76" y="482691"/>
            <a:ext cx="4191000" cy="56261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Model Evaluation 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82056" y="3609794"/>
            <a:ext cx="54794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  <a:endParaRPr lang="en-US" dirty="0"/>
          </a:p>
          <a:p>
            <a:pPr marL="0" indent="0">
              <a:buNone/>
            </a:pPr>
            <a:endParaRPr lang="en-US" sz="1400" b="1" dirty="0"/>
          </a:p>
          <a:p>
            <a:endParaRPr lang="en-US" sz="14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04672C-2D86-880A-80E9-4E8129AD9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8" y="1244718"/>
            <a:ext cx="9443803" cy="482629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F3FE-5713-D58E-C49F-C8D4E45D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8524" y="2194559"/>
            <a:ext cx="3771275" cy="402412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C2F8F-2DF2-000D-BC48-DEAD39591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0052" y="2194560"/>
            <a:ext cx="1873771" cy="11392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64557C-D32C-B808-5E73-419E85D9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60" y="639316"/>
            <a:ext cx="9009010" cy="557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83B5-6A39-2302-A53C-2AC879E2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6344" y="2989396"/>
            <a:ext cx="3001780" cy="195381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3EA7B9-E584-F7AF-8862-FE01504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13" y="551179"/>
            <a:ext cx="5390213" cy="561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6AB213-C1D3-4C29-FDF2-6CB3FB396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200993" cy="218256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D52FC3-D67E-5226-2E89-5740B815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33" y="551179"/>
            <a:ext cx="5316513" cy="56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049" y="0"/>
            <a:ext cx="10111901" cy="1293028"/>
          </a:xfrm>
        </p:spPr>
        <p:txBody>
          <a:bodyPr/>
          <a:lstStyle/>
          <a:p>
            <a:r>
              <a:rPr lang="en-US" b="1" dirty="0"/>
              <a:t>Model Deployment using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4" y="1246538"/>
            <a:ext cx="10820400" cy="506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Step 1 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pickle import dump </a:t>
            </a:r>
          </a:p>
          <a:p>
            <a:pPr marL="0" indent="0">
              <a:buNone/>
            </a:pPr>
            <a:r>
              <a:rPr lang="en-US" sz="2000" dirty="0"/>
              <a:t>from pickle import load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FF00"/>
                </a:highlight>
              </a:rPr>
              <a:t> #save the model to disk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FF00"/>
                </a:highlight>
              </a:rPr>
              <a:t>filename = '</a:t>
            </a:r>
            <a:r>
              <a:rPr lang="en-US" sz="2000" dirty="0" err="1">
                <a:solidFill>
                  <a:schemeClr val="bg1"/>
                </a:solidFill>
                <a:highlight>
                  <a:srgbClr val="00FF00"/>
                </a:highlight>
              </a:rPr>
              <a:t>finalized_model.sav</a:t>
            </a:r>
            <a:r>
              <a:rPr lang="en-US" sz="2000" dirty="0">
                <a:solidFill>
                  <a:schemeClr val="bg1"/>
                </a:solidFill>
                <a:highlight>
                  <a:srgbClr val="00FF00"/>
                </a:highlight>
              </a:rPr>
              <a:t>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FF00"/>
                </a:highlight>
              </a:rPr>
              <a:t>dump(</a:t>
            </a:r>
            <a:r>
              <a:rPr lang="en-US" sz="2000" dirty="0" err="1">
                <a:solidFill>
                  <a:schemeClr val="bg1"/>
                </a:solidFill>
                <a:highlight>
                  <a:srgbClr val="00FF00"/>
                </a:highlight>
              </a:rPr>
              <a:t>x_reg</a:t>
            </a:r>
            <a:r>
              <a:rPr lang="en-US" sz="2000" dirty="0">
                <a:solidFill>
                  <a:schemeClr val="bg1"/>
                </a:solidFill>
                <a:highlight>
                  <a:srgbClr val="00FF00"/>
                </a:highlight>
              </a:rPr>
              <a:t>, open('filename', '</a:t>
            </a:r>
            <a:r>
              <a:rPr lang="en-US" sz="2000" dirty="0" err="1">
                <a:solidFill>
                  <a:schemeClr val="bg1"/>
                </a:solidFill>
                <a:highlight>
                  <a:srgbClr val="00FF00"/>
                </a:highlight>
              </a:rPr>
              <a:t>wb</a:t>
            </a:r>
            <a:r>
              <a:rPr lang="en-US" sz="2000" dirty="0">
                <a:solidFill>
                  <a:schemeClr val="bg1"/>
                </a:solidFill>
                <a:highlight>
                  <a:srgbClr val="00FF00"/>
                </a:highlight>
              </a:rPr>
              <a:t>'))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76977"/>
            <a:ext cx="2294255" cy="688975"/>
          </a:xfrm>
        </p:spPr>
        <p:txBody>
          <a:bodyPr>
            <a:normAutofit/>
          </a:bodyPr>
          <a:lstStyle/>
          <a:p>
            <a:r>
              <a:rPr lang="en-US" dirty="0"/>
              <a:t>Step 2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12572"/>
            <a:ext cx="10820400" cy="4024125"/>
          </a:xfrm>
        </p:spPr>
        <p:txBody>
          <a:bodyPr/>
          <a:lstStyle/>
          <a:p>
            <a:r>
              <a:rPr lang="en-US" dirty="0"/>
              <a:t>Create a Deployment code using .</a:t>
            </a:r>
            <a:r>
              <a:rPr lang="en-US" dirty="0" err="1"/>
              <a:t>py</a:t>
            </a:r>
            <a:r>
              <a:rPr lang="en-US" dirty="0"/>
              <a:t> format</a:t>
            </a:r>
          </a:p>
          <a:p>
            <a:r>
              <a:rPr lang="en-US" dirty="0"/>
              <a:t>Though Random Forest gave good predictions, due to large data, we couldn’t use that model for deployment. Therefore, we used </a:t>
            </a:r>
            <a:r>
              <a:rPr lang="en-US" b="1" dirty="0"/>
              <a:t>XG Boosting Regressor </a:t>
            </a:r>
            <a:r>
              <a:rPr lang="en-US" dirty="0"/>
              <a:t>for Deployment.</a:t>
            </a:r>
          </a:p>
          <a:p>
            <a:r>
              <a:rPr lang="en-US" dirty="0"/>
              <a:t>Add the same file in GitHub repository.</a:t>
            </a:r>
          </a:p>
          <a:p>
            <a:r>
              <a:rPr lang="en-US" dirty="0"/>
              <a:t>Download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r>
              <a:rPr lang="en-US" dirty="0"/>
              <a:t>Connect the </a:t>
            </a:r>
            <a:r>
              <a:rPr lang="en-US" dirty="0" err="1"/>
              <a:t>github</a:t>
            </a:r>
            <a:r>
              <a:rPr lang="en-US" dirty="0"/>
              <a:t> repository to the </a:t>
            </a:r>
            <a:r>
              <a:rPr lang="en-US" dirty="0" err="1"/>
              <a:t>Streamlit</a:t>
            </a:r>
            <a:r>
              <a:rPr lang="en-US" dirty="0"/>
              <a:t> and run the code.</a:t>
            </a:r>
          </a:p>
          <a:p>
            <a:r>
              <a:rPr lang="en-US" dirty="0"/>
              <a:t>The output for every prediction will be in an separate Excel file.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F0C222-FEA1-5BC8-B3E3-9EC5C4207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61950"/>
            <a:ext cx="1099312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0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6230"/>
            <a:ext cx="10515600" cy="936625"/>
          </a:xfrm>
        </p:spPr>
        <p:txBody>
          <a:bodyPr/>
          <a:lstStyle/>
          <a:p>
            <a:pPr algn="l"/>
            <a:r>
              <a:rPr lang="en-US" sz="3600" b="1" dirty="0"/>
              <a:t>Challenges Faced: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3" y="1381760"/>
            <a:ext cx="10515600" cy="23431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ym typeface="+mn-ea"/>
              </a:rPr>
              <a:t>Data visualisation took more time for plotting data.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ym typeface="+mn-ea"/>
              </a:rPr>
              <a:t>The dataset contained with large amount of outliers.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ym typeface="+mn-ea"/>
              </a:rPr>
              <a:t>Feature selection doesn’t improve the model evaluation metrics.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ym typeface="+mn-ea"/>
              </a:rPr>
              <a:t>Model building was more complicated since, size of data set is very large.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ym typeface="+mn-ea"/>
              </a:rPr>
              <a:t>Model deployment was complicated</a:t>
            </a:r>
            <a:endParaRPr lang="en-IN" sz="2000" dirty="0"/>
          </a:p>
          <a:p>
            <a:endParaRPr lang="en-US" sz="2000" dirty="0"/>
          </a:p>
        </p:txBody>
      </p:sp>
      <p:sp>
        <p:nvSpPr>
          <p:cNvPr id="4" name="Text Box 3"/>
          <p:cNvSpPr txBox="1"/>
          <p:nvPr/>
        </p:nvSpPr>
        <p:spPr>
          <a:xfrm>
            <a:off x="394063" y="353064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did  we Overcome 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94063" y="4403271"/>
            <a:ext cx="72561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ym typeface="+mn-ea"/>
              </a:rPr>
              <a:t>Data visualisation was done for unique profile_id instead of whole dataset.</a:t>
            </a: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ym typeface="+mn-ea"/>
              </a:rPr>
              <a:t>Outliers are treated using caping technique of outlier treatment.</a:t>
            </a: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ym typeface="+mn-ea"/>
              </a:rPr>
              <a:t>From Feature selection profile_id also part of training dataset.</a:t>
            </a: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IN" sz="2000" dirty="0">
                <a:sym typeface="+mn-ea"/>
              </a:rPr>
              <a:t>M</a:t>
            </a:r>
            <a:r>
              <a:rPr lang="en-IN" sz="2000" dirty="0">
                <a:sym typeface="+mn-ea"/>
              </a:rPr>
              <a:t>odel deployment was done using </a:t>
            </a:r>
            <a:r>
              <a:rPr lang="en-US" sz="2000" dirty="0">
                <a:sym typeface="+mn-ea"/>
              </a:rPr>
              <a:t>Streamlit</a:t>
            </a:r>
            <a:r>
              <a:rPr lang="en-US" altLang="en-IN" sz="2000" dirty="0">
                <a:sym typeface="+mn-ea"/>
              </a:rPr>
              <a:t>.</a:t>
            </a:r>
            <a:endParaRPr lang="en-IN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47" y="2819853"/>
            <a:ext cx="10515600" cy="1325563"/>
          </a:xfrm>
        </p:spPr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05" y="781844"/>
            <a:ext cx="10515600" cy="864870"/>
          </a:xfrm>
        </p:spPr>
        <p:txBody>
          <a:bodyPr/>
          <a:lstStyle/>
          <a:p>
            <a:pPr algn="ctr"/>
            <a:r>
              <a:rPr lang="en-US" sz="3600" b="1" dirty="0"/>
              <a:t>Business Problem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29964" y="2011382"/>
            <a:ext cx="9455150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Predict Motor Speed (“</a:t>
            </a:r>
            <a:r>
              <a:rPr lang="en-US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motor_speed</a:t>
            </a:r>
            <a:r>
              <a:rPr lang="en-US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”) based on other attributes available are like ambient, coolant, torque, current d_q components, voltage d_q components, stator yoke, stator tooth, stator winding, permanent magnet and profile_id.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351" y="421361"/>
            <a:ext cx="8531860" cy="650240"/>
          </a:xfrm>
        </p:spPr>
        <p:txBody>
          <a:bodyPr>
            <a:normAutofit fontScale="90000"/>
          </a:bodyPr>
          <a:lstStyle/>
          <a:p>
            <a:r>
              <a:rPr lang="en-US" sz="3110" b="1" dirty="0"/>
              <a:t>Project Architecture / Project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73733423"/>
              </p:ext>
            </p:extLst>
          </p:nvPr>
        </p:nvGraphicFramePr>
        <p:xfrm>
          <a:off x="2494079" y="1205108"/>
          <a:ext cx="7235536" cy="5382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85" y="269875"/>
            <a:ext cx="10515600" cy="702945"/>
          </a:xfrm>
        </p:spPr>
        <p:txBody>
          <a:bodyPr>
            <a:normAutofit/>
          </a:bodyPr>
          <a:lstStyle/>
          <a:p>
            <a:pPr algn="l"/>
            <a:r>
              <a:rPr lang="en-US" sz="3110" b="1" dirty="0"/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85" y="939973"/>
            <a:ext cx="10515600" cy="2701925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There are 998070 rows and 13 columns in the training dataset </a:t>
            </a: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there are no NA and duplicate values in the given data set.</a:t>
            </a: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Check all the business moments.</a:t>
            </a: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Majority of the variables are right skewed and has long tail in the end.</a:t>
            </a: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While others are left skewed and has long tail in the beginning.</a:t>
            </a: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We will remove the 1</a:t>
            </a:r>
            <a:r>
              <a:rPr lang="en-US" sz="1600" baseline="30000" dirty="0">
                <a:sym typeface="+mn-ea"/>
              </a:rPr>
              <a:t>st</a:t>
            </a:r>
            <a:r>
              <a:rPr lang="en-US" sz="1600" dirty="0">
                <a:sym typeface="+mn-ea"/>
              </a:rPr>
              <a:t> variable because it’s a serial number.</a:t>
            </a: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When we check the structure of the data set except profile_id others are numeric. Now we have to convert profile_id into factor.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Text Box 3"/>
          <p:cNvSpPr txBox="1"/>
          <p:nvPr/>
        </p:nvSpPr>
        <p:spPr>
          <a:xfrm>
            <a:off x="464185" y="3641898"/>
            <a:ext cx="690566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Exploratory Data Analysis : (EDA)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59254" y="4311996"/>
            <a:ext cx="101828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converting into </a:t>
            </a:r>
            <a:r>
              <a:rPr lang="en-US" sz="1600" kern="0" noProof="0" dirty="0">
                <a:ln>
                  <a:noFill/>
                </a:ln>
                <a:effectLst/>
                <a:uLnTx/>
                <a:uFillTx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factor</a:t>
            </a:r>
            <a:r>
              <a:rPr lang="en-US" sz="16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we will get 52 levels.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kern="0" noProof="0" dirty="0">
                <a:ln>
                  <a:noFill/>
                </a:ln>
                <a:effectLst/>
                <a:uLnTx/>
                <a:uFillTx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Now find the correlation ship</a:t>
            </a:r>
            <a:r>
              <a:rPr lang="en-US" sz="1600" b="1" kern="0" noProof="0" dirty="0">
                <a:ln>
                  <a:noFill/>
                </a:ln>
                <a:effectLst/>
                <a:uLnTx/>
                <a:uFillTx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kern="0" noProof="0" dirty="0">
                <a:ln>
                  <a:noFill/>
                </a:ln>
                <a:effectLst/>
                <a:uLnTx/>
                <a:uFillTx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between the variables. There is a collinearity also</a:t>
            </a:r>
            <a:r>
              <a:rPr lang="en-US" sz="1600" kern="0" noProof="0" dirty="0">
                <a:ln>
                  <a:noFill/>
                </a:ln>
                <a:effectLst/>
                <a:uLnTx/>
                <a:uFillTx/>
                <a:sym typeface="+mn-ea"/>
              </a:rPr>
              <a:t>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600" dirty="0">
                <a:sym typeface="+mn-ea"/>
              </a:rPr>
              <a:t>Now we have to make the profile_id into unique, by doing this we will come to know how many levels are there. </a:t>
            </a:r>
            <a:endParaRPr lang="en-US" sz="1600" dirty="0"/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600" dirty="0">
                <a:sym typeface="+mn-ea"/>
              </a:rPr>
              <a:t>The data set will follow normality.</a:t>
            </a:r>
            <a:endParaRPr lang="en-US" sz="1600" dirty="0"/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600" dirty="0">
                <a:sym typeface="+mn-ea"/>
              </a:rPr>
              <a:t>When we used scatterplot we came to know about linearity. Data set follows positive linearity.</a:t>
            </a:r>
            <a:endParaRPr lang="en-US" sz="1600" dirty="0"/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600" dirty="0">
                <a:sym typeface="+mn-ea"/>
              </a:rPr>
              <a:t>Histogram and bar plot will help us to find the variation in the data set.</a:t>
            </a: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29" y="875212"/>
            <a:ext cx="10515600" cy="283464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ym typeface="+mn-ea"/>
              </a:rPr>
              <a:t>Heat plot will tell us whether there </a:t>
            </a:r>
            <a:br>
              <a:rPr lang="en-US" sz="1800" dirty="0">
                <a:sym typeface="+mn-ea"/>
              </a:rPr>
            </a:br>
            <a:r>
              <a:rPr lang="en-US" sz="1800" dirty="0">
                <a:sym typeface="+mn-ea"/>
              </a:rPr>
              <a:t>are any NA values and correlation</a:t>
            </a:r>
            <a:br>
              <a:rPr lang="en-US" sz="1800" dirty="0">
                <a:sym typeface="+mn-ea"/>
              </a:rPr>
            </a:br>
            <a:r>
              <a:rPr lang="en-US" sz="1800" dirty="0">
                <a:sym typeface="+mn-ea"/>
              </a:rPr>
              <a:t>of the variables.</a:t>
            </a:r>
            <a:br>
              <a:rPr lang="en-US" sz="1800" dirty="0">
                <a:sym typeface="+mn-ea"/>
              </a:rPr>
            </a:br>
            <a:br>
              <a:rPr lang="en-US" sz="1800" dirty="0">
                <a:sym typeface="+mn-ea"/>
              </a:rPr>
            </a:br>
            <a:br>
              <a:rPr lang="en-US" sz="1800" dirty="0">
                <a:sym typeface="+mn-ea"/>
              </a:rPr>
            </a:br>
            <a:endParaRPr lang="en-US" sz="1800" dirty="0"/>
          </a:p>
        </p:txBody>
      </p:sp>
      <p:pic>
        <p:nvPicPr>
          <p:cNvPr id="4" name="Content Placeholder 3" descr="heatma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014" y="1463040"/>
            <a:ext cx="6929851" cy="527739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0" y="2432261"/>
            <a:ext cx="4944285" cy="987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250" y="1679484"/>
            <a:ext cx="2465705" cy="3021965"/>
          </a:xfrm>
        </p:spPr>
        <p:txBody>
          <a:bodyPr>
            <a:normAutofit fontScale="9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80" dirty="0">
                <a:sym typeface="+mn-ea"/>
              </a:rPr>
              <a:t>Outliers:</a:t>
            </a:r>
            <a:br>
              <a:rPr lang="en-US" sz="1780" dirty="0">
                <a:sym typeface="+mn-ea"/>
              </a:rPr>
            </a:br>
            <a:br>
              <a:rPr lang="en-US" sz="1780" dirty="0"/>
            </a:br>
            <a:r>
              <a:rPr lang="en-US" sz="1780" dirty="0">
                <a:sym typeface="+mn-ea"/>
              </a:rPr>
              <a:t>Ambient</a:t>
            </a:r>
            <a:br>
              <a:rPr lang="en-US" sz="1780" dirty="0"/>
            </a:br>
            <a:r>
              <a:rPr lang="en-US" sz="1780" dirty="0">
                <a:sym typeface="+mn-ea"/>
              </a:rPr>
              <a:t>i_q</a:t>
            </a:r>
            <a:br>
              <a:rPr lang="en-US" sz="1780" dirty="0"/>
            </a:br>
            <a:r>
              <a:rPr lang="en-US" sz="1780" dirty="0">
                <a:sym typeface="+mn-ea"/>
              </a:rPr>
              <a:t>Torque</a:t>
            </a:r>
            <a:br>
              <a:rPr lang="en-US" sz="1780" dirty="0">
                <a:sym typeface="+mn-ea"/>
              </a:rPr>
            </a:br>
            <a:br>
              <a:rPr lang="en-US" sz="1780" dirty="0"/>
            </a:br>
            <a:r>
              <a:rPr lang="en-US" sz="1780" dirty="0">
                <a:sym typeface="+mn-ea"/>
              </a:rPr>
              <a:t>Outliers are removed Using caping technique of outlier treatment.</a:t>
            </a:r>
            <a:br>
              <a:rPr lang="en-US" sz="1780" dirty="0"/>
            </a:br>
            <a:endParaRPr lang="en-US" sz="178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1" b="10261"/>
          <a:stretch>
            <a:fillRect/>
          </a:stretch>
        </p:blipFill>
        <p:spPr>
          <a:xfrm>
            <a:off x="3169467" y="1156969"/>
            <a:ext cx="8842375" cy="5258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250" y="1679485"/>
            <a:ext cx="2465705" cy="234387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80" dirty="0">
                <a:sym typeface="+mn-ea"/>
              </a:rPr>
              <a:t> </a:t>
            </a:r>
            <a:endParaRPr lang="en-US" sz="178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BDD93-05BE-21F0-EB1D-EF699B4E4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" y="436245"/>
            <a:ext cx="11858552" cy="60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7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342"/>
          <a:stretch>
            <a:fillRect/>
          </a:stretch>
        </p:blipFill>
        <p:spPr bwMode="auto">
          <a:xfrm>
            <a:off x="615860" y="1226638"/>
            <a:ext cx="11122025" cy="548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1" y="1763565"/>
            <a:ext cx="3867150" cy="796925"/>
          </a:xfrm>
        </p:spPr>
        <p:txBody>
          <a:bodyPr/>
          <a:lstStyle/>
          <a:p>
            <a:r>
              <a:rPr lang="en-US" sz="3200" b="1" dirty="0"/>
              <a:t>Model Building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2873" y="846943"/>
            <a:ext cx="8222821" cy="34270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ym typeface="+mn-ea"/>
              </a:rPr>
              <a:t>Data Set Details :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998070 rows and 13 columns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Data - Continuous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b="1" dirty="0">
                <a:ea typeface="Century Gothic" panose="020B0502020202020204"/>
                <a:cs typeface="+mn-lt"/>
                <a:sym typeface="Century Gothic" panose="020B0502020202020204"/>
              </a:rPr>
              <a:t>Data Partition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dirty="0">
                <a:latin typeface="Calibri" panose="020F0502020204030204" charset="0"/>
                <a:ea typeface="Times New Roman" panose="02020603050405020304"/>
                <a:cs typeface="Calibri" panose="020F0502020204030204" charset="0"/>
                <a:sym typeface="Times New Roman" panose="02020603050405020304"/>
              </a:rPr>
              <a:t>Data is divided into 70:30 train and test.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dirty="0">
                <a:latin typeface="Calibri" panose="020F0502020204030204" charset="0"/>
                <a:ea typeface="Times New Roman" panose="02020603050405020304"/>
                <a:cs typeface="Calibri" panose="020F0502020204030204" charset="0"/>
                <a:sym typeface="Times New Roman" panose="02020603050405020304"/>
              </a:rPr>
              <a:t>Based on this data we are going to perform Model Building.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dirty="0">
              <a:latin typeface="Calibri" panose="020F0502020204030204" charset="0"/>
              <a:ea typeface="Times New Roman" panose="02020603050405020304"/>
              <a:cs typeface="Calibri" panose="020F0502020204030204" charset="0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dirty="0">
                <a:latin typeface="Calibri" panose="020F0502020204030204" charset="0"/>
                <a:ea typeface="Times New Roman" panose="02020603050405020304"/>
                <a:cs typeface="Calibri" panose="020F0502020204030204" charset="0"/>
                <a:sym typeface="Times New Roman" panose="02020603050405020304"/>
              </a:rPr>
              <a:t>Train = 698649 rows X 11 Columns</a:t>
            </a:r>
            <a:endParaRPr dirty="0">
              <a:latin typeface="Calibri" panose="020F0502020204030204" charset="0"/>
              <a:ea typeface="Times New Roman" panose="02020603050405020304"/>
              <a:cs typeface="Calibri" panose="020F0502020204030204" charset="0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dirty="0">
                <a:latin typeface="Calibri" panose="020F0502020204030204" charset="0"/>
                <a:ea typeface="Times New Roman" panose="02020603050405020304"/>
                <a:cs typeface="Calibri" panose="020F0502020204030204" charset="0"/>
                <a:sym typeface="Times New Roman" panose="02020603050405020304"/>
              </a:rPr>
              <a:t>Test   = 299421 rows X 11 Columns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dirty="0">
              <a:latin typeface="Calibri" panose="020F0502020204030204" charset="0"/>
              <a:ea typeface="Times New Roman" panose="02020603050405020304"/>
              <a:cs typeface="Calibri" panose="020F0502020204030204" charset="0"/>
              <a:sym typeface="Times New Roman" panose="02020603050405020304"/>
            </a:endParaRPr>
          </a:p>
          <a:p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214087" y="5248432"/>
            <a:ext cx="305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ALGORITHMS :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062873" y="4571323"/>
            <a:ext cx="45758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XGBoost</a:t>
            </a:r>
            <a:r>
              <a:rPr lang="en-US" sz="2000" dirty="0"/>
              <a:t> </a:t>
            </a:r>
            <a:r>
              <a:rPr lang="en-US" sz="2000" dirty="0" err="1"/>
              <a:t>Regressor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K-Nearest </a:t>
            </a:r>
            <a:r>
              <a:rPr lang="en-US" sz="2000" dirty="0" err="1"/>
              <a:t>Neighbour</a:t>
            </a:r>
            <a:r>
              <a:rPr lang="en-US" sz="2000" dirty="0"/>
              <a:t>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Adaboost</a:t>
            </a:r>
            <a:r>
              <a:rPr lang="en-US" sz="2000" dirty="0"/>
              <a:t>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 Tree Regressor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192</TotalTime>
  <Words>684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Calibri</vt:lpstr>
      <vt:lpstr>Century Gothic</vt:lpstr>
      <vt:lpstr>Times New Roman</vt:lpstr>
      <vt:lpstr>Wingdings</vt:lpstr>
      <vt:lpstr>Vapor Trail</vt:lpstr>
      <vt:lpstr>Electric Motor Temperature</vt:lpstr>
      <vt:lpstr>Business Problem</vt:lpstr>
      <vt:lpstr>Project Architecture / Project Workflow</vt:lpstr>
      <vt:lpstr>Data Cleansing</vt:lpstr>
      <vt:lpstr>Heat plot will tell us whether there  are any NA values and correlation of the variables.   </vt:lpstr>
      <vt:lpstr>Outliers:  Ambient i_q Torque  Outliers are removed Using caping technique of outlier treatment. </vt:lpstr>
      <vt:lpstr> </vt:lpstr>
      <vt:lpstr>PowerPoint Presentation</vt:lpstr>
      <vt:lpstr>Model Building :</vt:lpstr>
      <vt:lpstr>Model Evaluation :</vt:lpstr>
      <vt:lpstr>PowerPoint Presentation</vt:lpstr>
      <vt:lpstr>PowerPoint Presentation</vt:lpstr>
      <vt:lpstr>Model Deployment using STREAMLIT</vt:lpstr>
      <vt:lpstr>Step 2 :</vt:lpstr>
      <vt:lpstr>PowerPoint Presentation</vt:lpstr>
      <vt:lpstr>Challenges Faced:</vt:lpstr>
      <vt:lpstr>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Motor Temperature</dc:title>
  <dc:creator>Sagar C Choudhari</dc:creator>
  <cp:lastModifiedBy>sagar choudhari</cp:lastModifiedBy>
  <cp:revision>15</cp:revision>
  <dcterms:created xsi:type="dcterms:W3CDTF">2022-03-31T07:42:31Z</dcterms:created>
  <dcterms:modified xsi:type="dcterms:W3CDTF">2023-02-02T11:35:33Z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A32A41EF2D1644319F44D1D2B135699E</vt:lpwstr>
  </property>
  <property fmtid="{D5CDD505-2E9C-101B-9397-08002B2CF9AE}" pid="3" name="KSOProductBuildVer">
    <vt:lpwstr>1033-11.2.0.11042</vt:lpwstr>
  </property>
</Properties>
</file>