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6" r:id="rId1"/>
  </p:sldMasterIdLst>
  <p:notesMasterIdLst>
    <p:notesMasterId r:id="rId16"/>
  </p:notesMasterIdLst>
  <p:sldIdLst>
    <p:sldId id="256" r:id="rId2"/>
    <p:sldId id="258" r:id="rId3"/>
    <p:sldId id="259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8A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1D902C-54A0-4967-B233-C9EE3D475E35}">
  <a:tblStyle styleId="{BD1D902C-54A0-4967-B233-C9EE3D475E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5779F4-83F3-4E19-A30D-ECC1E35878F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37196E-8E83-49C6-B16F-1F9009B21245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DCBA1B-E675-4A6B-A6C8-34F38648316B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0AA366A-8FEE-4987-AD08-06BC72FBC714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0E667F-366B-4A85-A8F2-AA254217898B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5260" autoAdjust="0"/>
  </p:normalViewPr>
  <p:slideViewPr>
    <p:cSldViewPr snapToGrid="0">
      <p:cViewPr varScale="1">
        <p:scale>
          <a:sx n="115" d="100"/>
          <a:sy n="115" d="100"/>
        </p:scale>
        <p:origin x="126" y="108"/>
      </p:cViewPr>
      <p:guideLst/>
    </p:cSldViewPr>
  </p:slideViewPr>
  <p:outlineViewPr>
    <p:cViewPr>
      <p:scale>
        <a:sx n="33" d="100"/>
        <a:sy n="33" d="100"/>
      </p:scale>
      <p:origin x="0" y="-4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898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060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8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793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964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fbfe6ab361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fbfe6ab361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853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984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482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636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526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88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49"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6" name="Google Shape;1256;p51"/>
          <p:cNvSpPr/>
          <p:nvPr/>
        </p:nvSpPr>
        <p:spPr>
          <a:xfrm>
            <a:off x="-419100" y="4163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1"/>
          <p:cNvSpPr/>
          <p:nvPr/>
        </p:nvSpPr>
        <p:spPr>
          <a:xfrm rot="4132171">
            <a:off x="6908594" y="2764384"/>
            <a:ext cx="3403944" cy="338983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52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67" name="Google Shape;1267;p54"/>
          <p:cNvSpPr/>
          <p:nvPr/>
        </p:nvSpPr>
        <p:spPr>
          <a:xfrm rot="3000392">
            <a:off x="-2523829" y="1793396"/>
            <a:ext cx="4913563" cy="302295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 ">
  <p:cSld name="CUSTOM_53"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55"/>
          <p:cNvSpPr/>
          <p:nvPr/>
        </p:nvSpPr>
        <p:spPr>
          <a:xfrm rot="3000392">
            <a:off x="-2511879" y="337446"/>
            <a:ext cx="4913563" cy="302295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55"/>
          <p:cNvSpPr/>
          <p:nvPr/>
        </p:nvSpPr>
        <p:spPr>
          <a:xfrm rot="4132171">
            <a:off x="6908594" y="2764384"/>
            <a:ext cx="3403944" cy="338983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0">
  <p:cSld name="CUSTOM_58"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73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14" name="Google Shape;1914;p73"/>
          <p:cNvSpPr/>
          <p:nvPr/>
        </p:nvSpPr>
        <p:spPr>
          <a:xfrm rot="-2266405" flipH="1">
            <a:off x="6427723" y="250326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73"/>
          <p:cNvSpPr/>
          <p:nvPr/>
        </p:nvSpPr>
        <p:spPr>
          <a:xfrm>
            <a:off x="5666513" y="-1056875"/>
            <a:ext cx="3967449" cy="395099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73"/>
          <p:cNvSpPr/>
          <p:nvPr/>
        </p:nvSpPr>
        <p:spPr>
          <a:xfrm flipH="1">
            <a:off x="4993460" y="976475"/>
            <a:ext cx="1871779" cy="179602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8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6317727" y="1597507"/>
            <a:ext cx="6147380" cy="37820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rot="10800000" flipH="1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2258800" y="31797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-2266405" flipH="1">
            <a:off x="7096023" y="218951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2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14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6" name="Google Shape;27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7" name="Google Shape;277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8" name="Google Shape;278;p14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 ">
  <p:cSld name="CUSTOM_36_1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2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2"/>
          <p:cNvSpPr/>
          <p:nvPr/>
        </p:nvSpPr>
        <p:spPr>
          <a:xfrm rot="-4971949">
            <a:off x="6653151" y="1865359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2"/>
          <p:cNvSpPr/>
          <p:nvPr/>
        </p:nvSpPr>
        <p:spPr>
          <a:xfrm rot="7019959" flipH="1">
            <a:off x="-962151" y="-1327476"/>
            <a:ext cx="4047102" cy="249001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2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7" name="Google Shape;817;p32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3"/>
          <p:cNvSpPr/>
          <p:nvPr/>
        </p:nvSpPr>
        <p:spPr>
          <a:xfrm rot="-8234214" flipH="1">
            <a:off x="6462164" y="-167221"/>
            <a:ext cx="4162685" cy="256099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3"/>
          <p:cNvSpPr/>
          <p:nvPr/>
        </p:nvSpPr>
        <p:spPr>
          <a:xfrm rot="672094">
            <a:off x="-1833836" y="1849763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3"/>
          <p:cNvSpPr/>
          <p:nvPr/>
        </p:nvSpPr>
        <p:spPr>
          <a:xfrm>
            <a:off x="8042975" y="3533675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5"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6"/>
          <p:cNvSpPr/>
          <p:nvPr/>
        </p:nvSpPr>
        <p:spPr>
          <a:xfrm rot="8100090">
            <a:off x="-1277624" y="-498533"/>
            <a:ext cx="4047120" cy="248996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46"/>
          <p:cNvSpPr/>
          <p:nvPr/>
        </p:nvSpPr>
        <p:spPr>
          <a:xfrm rot="-2262480" flipH="1">
            <a:off x="5470609" y="3669962"/>
            <a:ext cx="4913469" cy="302290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4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0" name="Google Shape;1200;p46"/>
          <p:cNvSpPr/>
          <p:nvPr/>
        </p:nvSpPr>
        <p:spPr>
          <a:xfrm rot="-7977666">
            <a:off x="7581866" y="92418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6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7"/>
          <p:cNvSpPr/>
          <p:nvPr/>
        </p:nvSpPr>
        <p:spPr>
          <a:xfrm rot="5575585">
            <a:off x="-1934287" y="-969252"/>
            <a:ext cx="4436755" cy="371424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47"/>
          <p:cNvSpPr/>
          <p:nvPr/>
        </p:nvSpPr>
        <p:spPr>
          <a:xfrm>
            <a:off x="4971452" y="887873"/>
            <a:ext cx="5492180" cy="3689245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47"/>
          <p:cNvSpPr/>
          <p:nvPr/>
        </p:nvSpPr>
        <p:spPr>
          <a:xfrm rot="-7977666">
            <a:off x="3954029" y="465603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4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78" r:id="rId5"/>
    <p:sldLayoutId id="2147483684" r:id="rId6"/>
    <p:sldLayoutId id="2147483689" r:id="rId7"/>
    <p:sldLayoutId id="2147483692" r:id="rId8"/>
    <p:sldLayoutId id="2147483693" r:id="rId9"/>
    <p:sldLayoutId id="2147483697" r:id="rId10"/>
    <p:sldLayoutId id="2147483700" r:id="rId11"/>
    <p:sldLayoutId id="2147483701" r:id="rId12"/>
    <p:sldLayoutId id="2147483719" r:id="rId13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997350" y="1133475"/>
            <a:ext cx="6577800" cy="11157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Librivox Audiobook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7693C-9FC8-0E64-8424-A639CF091922}"/>
              </a:ext>
            </a:extLst>
          </p:cNvPr>
          <p:cNvSpPr txBox="1"/>
          <p:nvPr/>
        </p:nvSpPr>
        <p:spPr>
          <a:xfrm>
            <a:off x="3581400" y="3532971"/>
            <a:ext cx="6362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anjari"/>
              </a:rPr>
              <a:t>Presented By</a:t>
            </a:r>
          </a:p>
          <a:p>
            <a:endParaRPr lang="en-GB" dirty="0">
              <a:latin typeface="Manjari"/>
            </a:endParaRPr>
          </a:p>
          <a:p>
            <a:r>
              <a:rPr lang="en-GB" dirty="0">
                <a:latin typeface="Manjari"/>
              </a:rPr>
              <a:t>Name: Sagar Pd </a:t>
            </a:r>
            <a:r>
              <a:rPr lang="en-GB" dirty="0" err="1">
                <a:latin typeface="Manjari"/>
              </a:rPr>
              <a:t>Chaulagain</a:t>
            </a:r>
            <a:r>
              <a:rPr lang="en-GB" dirty="0">
                <a:latin typeface="Manjari"/>
              </a:rPr>
              <a:t>		Name: Srijana Shah</a:t>
            </a:r>
            <a:br>
              <a:rPr lang="en-GB" dirty="0">
                <a:latin typeface="Manjari"/>
              </a:rPr>
            </a:br>
            <a:r>
              <a:rPr lang="en-GB" dirty="0">
                <a:latin typeface="Manjari"/>
              </a:rPr>
              <a:t>CRN: 021-395			CRN: 021-384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629271B-F2FD-3132-F4FD-78670660AF73}"/>
              </a:ext>
            </a:extLst>
          </p:cNvPr>
          <p:cNvSpPr/>
          <p:nvPr/>
        </p:nvSpPr>
        <p:spPr>
          <a:xfrm>
            <a:off x="6602413" y="2295340"/>
            <a:ext cx="3133540" cy="334488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1BF988-1B89-A811-F63E-653831317BAE}"/>
              </a:ext>
            </a:extLst>
          </p:cNvPr>
          <p:cNvSpPr/>
          <p:nvPr/>
        </p:nvSpPr>
        <p:spPr>
          <a:xfrm>
            <a:off x="-555477" y="262204"/>
            <a:ext cx="2507045" cy="236990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5" name="Google Shape;4111;p187">
            <a:extLst>
              <a:ext uri="{FF2B5EF4-FFF2-40B4-BE49-F238E27FC236}">
                <a16:creationId xmlns:a16="http://schemas.microsoft.com/office/drawing/2014/main" id="{5181CF6D-1C3D-67B1-EA3A-DD7F39E27D52}"/>
              </a:ext>
            </a:extLst>
          </p:cNvPr>
          <p:cNvSpPr/>
          <p:nvPr/>
        </p:nvSpPr>
        <p:spPr>
          <a:xfrm>
            <a:off x="6602412" y="4509221"/>
            <a:ext cx="2724534" cy="1794933"/>
          </a:xfrm>
          <a:custGeom>
            <a:avLst/>
            <a:gdLst/>
            <a:ahLst/>
            <a:cxnLst/>
            <a:rect l="l" t="t" r="r" b="b"/>
            <a:pathLst>
              <a:path w="236556" h="155844" extrusionOk="0">
                <a:moveTo>
                  <a:pt x="202559" y="1"/>
                </a:moveTo>
                <a:cubicBezTo>
                  <a:pt x="194015" y="1"/>
                  <a:pt x="185904" y="2465"/>
                  <a:pt x="178313" y="6769"/>
                </a:cubicBezTo>
                <a:cubicBezTo>
                  <a:pt x="173094" y="9713"/>
                  <a:pt x="168357" y="13407"/>
                  <a:pt x="163940" y="17448"/>
                </a:cubicBezTo>
                <a:cubicBezTo>
                  <a:pt x="157276" y="23524"/>
                  <a:pt x="150745" y="29734"/>
                  <a:pt x="144107" y="35863"/>
                </a:cubicBezTo>
                <a:cubicBezTo>
                  <a:pt x="136238" y="43117"/>
                  <a:pt x="127592" y="49246"/>
                  <a:pt x="117422" y="52940"/>
                </a:cubicBezTo>
                <a:cubicBezTo>
                  <a:pt x="105698" y="57169"/>
                  <a:pt x="93547" y="59283"/>
                  <a:pt x="81181" y="60300"/>
                </a:cubicBezTo>
                <a:cubicBezTo>
                  <a:pt x="70876" y="61157"/>
                  <a:pt x="60571" y="61745"/>
                  <a:pt x="50293" y="62789"/>
                </a:cubicBezTo>
                <a:cubicBezTo>
                  <a:pt x="40979" y="63726"/>
                  <a:pt x="31959" y="65867"/>
                  <a:pt x="23206" y="69347"/>
                </a:cubicBezTo>
                <a:cubicBezTo>
                  <a:pt x="5862" y="76199"/>
                  <a:pt x="295" y="90626"/>
                  <a:pt x="27" y="102938"/>
                </a:cubicBezTo>
                <a:cubicBezTo>
                  <a:pt x="1" y="111422"/>
                  <a:pt x="2570" y="119185"/>
                  <a:pt x="7442" y="124939"/>
                </a:cubicBezTo>
                <a:cubicBezTo>
                  <a:pt x="11911" y="130212"/>
                  <a:pt x="17398" y="134120"/>
                  <a:pt x="23822" y="136662"/>
                </a:cubicBezTo>
                <a:cubicBezTo>
                  <a:pt x="27150" y="137976"/>
                  <a:pt x="30453" y="138638"/>
                  <a:pt x="33749" y="138638"/>
                </a:cubicBezTo>
                <a:cubicBezTo>
                  <a:pt x="37239" y="138638"/>
                  <a:pt x="40721" y="137895"/>
                  <a:pt x="44218" y="136395"/>
                </a:cubicBezTo>
                <a:cubicBezTo>
                  <a:pt x="49972" y="133959"/>
                  <a:pt x="55084" y="130506"/>
                  <a:pt x="59929" y="126679"/>
                </a:cubicBezTo>
                <a:cubicBezTo>
                  <a:pt x="63355" y="123976"/>
                  <a:pt x="66594" y="121031"/>
                  <a:pt x="70020" y="118355"/>
                </a:cubicBezTo>
                <a:cubicBezTo>
                  <a:pt x="78879" y="111422"/>
                  <a:pt x="88675" y="106524"/>
                  <a:pt x="99917" y="105026"/>
                </a:cubicBezTo>
                <a:cubicBezTo>
                  <a:pt x="101299" y="104844"/>
                  <a:pt x="102650" y="104754"/>
                  <a:pt x="103971" y="104754"/>
                </a:cubicBezTo>
                <a:cubicBezTo>
                  <a:pt x="111628" y="104754"/>
                  <a:pt x="118236" y="107805"/>
                  <a:pt x="123578" y="113992"/>
                </a:cubicBezTo>
                <a:cubicBezTo>
                  <a:pt x="125077" y="115732"/>
                  <a:pt x="126361" y="117712"/>
                  <a:pt x="127646" y="119640"/>
                </a:cubicBezTo>
                <a:cubicBezTo>
                  <a:pt x="131554" y="125421"/>
                  <a:pt x="135247" y="131390"/>
                  <a:pt x="139396" y="137010"/>
                </a:cubicBezTo>
                <a:cubicBezTo>
                  <a:pt x="141832" y="140329"/>
                  <a:pt x="144776" y="143354"/>
                  <a:pt x="147827" y="146164"/>
                </a:cubicBezTo>
                <a:cubicBezTo>
                  <a:pt x="153288" y="151196"/>
                  <a:pt x="159631" y="154569"/>
                  <a:pt x="167179" y="155586"/>
                </a:cubicBezTo>
                <a:cubicBezTo>
                  <a:pt x="168469" y="155759"/>
                  <a:pt x="169741" y="155844"/>
                  <a:pt x="170988" y="155844"/>
                </a:cubicBezTo>
                <a:cubicBezTo>
                  <a:pt x="182678" y="155844"/>
                  <a:pt x="192147" y="148365"/>
                  <a:pt x="193115" y="135619"/>
                </a:cubicBezTo>
                <a:cubicBezTo>
                  <a:pt x="193570" y="129837"/>
                  <a:pt x="193061" y="124083"/>
                  <a:pt x="191991" y="118408"/>
                </a:cubicBezTo>
                <a:cubicBezTo>
                  <a:pt x="190465" y="110512"/>
                  <a:pt x="189421" y="102590"/>
                  <a:pt x="189421" y="94560"/>
                </a:cubicBezTo>
                <a:cubicBezTo>
                  <a:pt x="189394" y="86290"/>
                  <a:pt x="192151" y="79277"/>
                  <a:pt x="199137" y="74325"/>
                </a:cubicBezTo>
                <a:cubicBezTo>
                  <a:pt x="201947" y="72318"/>
                  <a:pt x="204678" y="70257"/>
                  <a:pt x="207488" y="68250"/>
                </a:cubicBezTo>
                <a:cubicBezTo>
                  <a:pt x="210379" y="66189"/>
                  <a:pt x="213376" y="64288"/>
                  <a:pt x="216187" y="62120"/>
                </a:cubicBezTo>
                <a:cubicBezTo>
                  <a:pt x="223413" y="56473"/>
                  <a:pt x="229275" y="49674"/>
                  <a:pt x="232648" y="41056"/>
                </a:cubicBezTo>
                <a:cubicBezTo>
                  <a:pt x="235967" y="32598"/>
                  <a:pt x="236555" y="24033"/>
                  <a:pt x="232193" y="15735"/>
                </a:cubicBezTo>
                <a:cubicBezTo>
                  <a:pt x="226786" y="5538"/>
                  <a:pt x="217525" y="1148"/>
                  <a:pt x="206605" y="185"/>
                </a:cubicBezTo>
                <a:cubicBezTo>
                  <a:pt x="205246" y="61"/>
                  <a:pt x="203897" y="1"/>
                  <a:pt x="2025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xfrm>
            <a:off x="636338" y="1538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DESIGN</a:t>
            </a:r>
            <a:endParaRPr dirty="0"/>
          </a:p>
        </p:txBody>
      </p:sp>
      <p:sp>
        <p:nvSpPr>
          <p:cNvPr id="2044" name="TextBox 2043">
            <a:extLst>
              <a:ext uri="{FF2B5EF4-FFF2-40B4-BE49-F238E27FC236}">
                <a16:creationId xmlns:a16="http://schemas.microsoft.com/office/drawing/2014/main" id="{132C65A7-615E-8A35-DFA4-3A5A73AFCD12}"/>
              </a:ext>
            </a:extLst>
          </p:cNvPr>
          <p:cNvSpPr txBox="1"/>
          <p:nvPr/>
        </p:nvSpPr>
        <p:spPr>
          <a:xfrm>
            <a:off x="8691073" y="48212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E8564-5CF3-4AE4-CFE3-E96B4BBD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588" y="387548"/>
            <a:ext cx="4385046" cy="443371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099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4111;p187">
            <a:extLst>
              <a:ext uri="{FF2B5EF4-FFF2-40B4-BE49-F238E27FC236}">
                <a16:creationId xmlns:a16="http://schemas.microsoft.com/office/drawing/2014/main" id="{5181CF6D-1C3D-67B1-EA3A-DD7F39E27D52}"/>
              </a:ext>
            </a:extLst>
          </p:cNvPr>
          <p:cNvSpPr/>
          <p:nvPr/>
        </p:nvSpPr>
        <p:spPr>
          <a:xfrm>
            <a:off x="6602412" y="4509221"/>
            <a:ext cx="2724534" cy="1794933"/>
          </a:xfrm>
          <a:custGeom>
            <a:avLst/>
            <a:gdLst/>
            <a:ahLst/>
            <a:cxnLst/>
            <a:rect l="l" t="t" r="r" b="b"/>
            <a:pathLst>
              <a:path w="236556" h="155844" extrusionOk="0">
                <a:moveTo>
                  <a:pt x="202559" y="1"/>
                </a:moveTo>
                <a:cubicBezTo>
                  <a:pt x="194015" y="1"/>
                  <a:pt x="185904" y="2465"/>
                  <a:pt x="178313" y="6769"/>
                </a:cubicBezTo>
                <a:cubicBezTo>
                  <a:pt x="173094" y="9713"/>
                  <a:pt x="168357" y="13407"/>
                  <a:pt x="163940" y="17448"/>
                </a:cubicBezTo>
                <a:cubicBezTo>
                  <a:pt x="157276" y="23524"/>
                  <a:pt x="150745" y="29734"/>
                  <a:pt x="144107" y="35863"/>
                </a:cubicBezTo>
                <a:cubicBezTo>
                  <a:pt x="136238" y="43117"/>
                  <a:pt x="127592" y="49246"/>
                  <a:pt x="117422" y="52940"/>
                </a:cubicBezTo>
                <a:cubicBezTo>
                  <a:pt x="105698" y="57169"/>
                  <a:pt x="93547" y="59283"/>
                  <a:pt x="81181" y="60300"/>
                </a:cubicBezTo>
                <a:cubicBezTo>
                  <a:pt x="70876" y="61157"/>
                  <a:pt x="60571" y="61745"/>
                  <a:pt x="50293" y="62789"/>
                </a:cubicBezTo>
                <a:cubicBezTo>
                  <a:pt x="40979" y="63726"/>
                  <a:pt x="31959" y="65867"/>
                  <a:pt x="23206" y="69347"/>
                </a:cubicBezTo>
                <a:cubicBezTo>
                  <a:pt x="5862" y="76199"/>
                  <a:pt x="295" y="90626"/>
                  <a:pt x="27" y="102938"/>
                </a:cubicBezTo>
                <a:cubicBezTo>
                  <a:pt x="1" y="111422"/>
                  <a:pt x="2570" y="119185"/>
                  <a:pt x="7442" y="124939"/>
                </a:cubicBezTo>
                <a:cubicBezTo>
                  <a:pt x="11911" y="130212"/>
                  <a:pt x="17398" y="134120"/>
                  <a:pt x="23822" y="136662"/>
                </a:cubicBezTo>
                <a:cubicBezTo>
                  <a:pt x="27150" y="137976"/>
                  <a:pt x="30453" y="138638"/>
                  <a:pt x="33749" y="138638"/>
                </a:cubicBezTo>
                <a:cubicBezTo>
                  <a:pt x="37239" y="138638"/>
                  <a:pt x="40721" y="137895"/>
                  <a:pt x="44218" y="136395"/>
                </a:cubicBezTo>
                <a:cubicBezTo>
                  <a:pt x="49972" y="133959"/>
                  <a:pt x="55084" y="130506"/>
                  <a:pt x="59929" y="126679"/>
                </a:cubicBezTo>
                <a:cubicBezTo>
                  <a:pt x="63355" y="123976"/>
                  <a:pt x="66594" y="121031"/>
                  <a:pt x="70020" y="118355"/>
                </a:cubicBezTo>
                <a:cubicBezTo>
                  <a:pt x="78879" y="111422"/>
                  <a:pt x="88675" y="106524"/>
                  <a:pt x="99917" y="105026"/>
                </a:cubicBezTo>
                <a:cubicBezTo>
                  <a:pt x="101299" y="104844"/>
                  <a:pt x="102650" y="104754"/>
                  <a:pt x="103971" y="104754"/>
                </a:cubicBezTo>
                <a:cubicBezTo>
                  <a:pt x="111628" y="104754"/>
                  <a:pt x="118236" y="107805"/>
                  <a:pt x="123578" y="113992"/>
                </a:cubicBezTo>
                <a:cubicBezTo>
                  <a:pt x="125077" y="115732"/>
                  <a:pt x="126361" y="117712"/>
                  <a:pt x="127646" y="119640"/>
                </a:cubicBezTo>
                <a:cubicBezTo>
                  <a:pt x="131554" y="125421"/>
                  <a:pt x="135247" y="131390"/>
                  <a:pt x="139396" y="137010"/>
                </a:cubicBezTo>
                <a:cubicBezTo>
                  <a:pt x="141832" y="140329"/>
                  <a:pt x="144776" y="143354"/>
                  <a:pt x="147827" y="146164"/>
                </a:cubicBezTo>
                <a:cubicBezTo>
                  <a:pt x="153288" y="151196"/>
                  <a:pt x="159631" y="154569"/>
                  <a:pt x="167179" y="155586"/>
                </a:cubicBezTo>
                <a:cubicBezTo>
                  <a:pt x="168469" y="155759"/>
                  <a:pt x="169741" y="155844"/>
                  <a:pt x="170988" y="155844"/>
                </a:cubicBezTo>
                <a:cubicBezTo>
                  <a:pt x="182678" y="155844"/>
                  <a:pt x="192147" y="148365"/>
                  <a:pt x="193115" y="135619"/>
                </a:cubicBezTo>
                <a:cubicBezTo>
                  <a:pt x="193570" y="129837"/>
                  <a:pt x="193061" y="124083"/>
                  <a:pt x="191991" y="118408"/>
                </a:cubicBezTo>
                <a:cubicBezTo>
                  <a:pt x="190465" y="110512"/>
                  <a:pt x="189421" y="102590"/>
                  <a:pt x="189421" y="94560"/>
                </a:cubicBezTo>
                <a:cubicBezTo>
                  <a:pt x="189394" y="86290"/>
                  <a:pt x="192151" y="79277"/>
                  <a:pt x="199137" y="74325"/>
                </a:cubicBezTo>
                <a:cubicBezTo>
                  <a:pt x="201947" y="72318"/>
                  <a:pt x="204678" y="70257"/>
                  <a:pt x="207488" y="68250"/>
                </a:cubicBezTo>
                <a:cubicBezTo>
                  <a:pt x="210379" y="66189"/>
                  <a:pt x="213376" y="64288"/>
                  <a:pt x="216187" y="62120"/>
                </a:cubicBezTo>
                <a:cubicBezTo>
                  <a:pt x="223413" y="56473"/>
                  <a:pt x="229275" y="49674"/>
                  <a:pt x="232648" y="41056"/>
                </a:cubicBezTo>
                <a:cubicBezTo>
                  <a:pt x="235967" y="32598"/>
                  <a:pt x="236555" y="24033"/>
                  <a:pt x="232193" y="15735"/>
                </a:cubicBezTo>
                <a:cubicBezTo>
                  <a:pt x="226786" y="5538"/>
                  <a:pt x="217525" y="1148"/>
                  <a:pt x="206605" y="185"/>
                </a:cubicBezTo>
                <a:cubicBezTo>
                  <a:pt x="205246" y="61"/>
                  <a:pt x="203897" y="1"/>
                  <a:pt x="2025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ADVANTAGES</a:t>
            </a:r>
            <a:endParaRPr dirty="0"/>
          </a:p>
        </p:txBody>
      </p:sp>
      <p:sp>
        <p:nvSpPr>
          <p:cNvPr id="2041" name="TextBox 2040">
            <a:extLst>
              <a:ext uri="{FF2B5EF4-FFF2-40B4-BE49-F238E27FC236}">
                <a16:creationId xmlns:a16="http://schemas.microsoft.com/office/drawing/2014/main" id="{2C541528-1D14-28B6-E7C2-138959822C67}"/>
              </a:ext>
            </a:extLst>
          </p:cNvPr>
          <p:cNvSpPr txBox="1"/>
          <p:nvPr/>
        </p:nvSpPr>
        <p:spPr>
          <a:xfrm>
            <a:off x="713250" y="902155"/>
            <a:ext cx="7251429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>
                <a:latin typeface="Manjari"/>
              </a:rPr>
              <a:t>Ad-Free Experience: Uninterrupted access to audiobooks without ads.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>
                <a:latin typeface="Manjari"/>
              </a:rPr>
              <a:t>Offline Access: Download and listen to audiobooks offline.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>
                <a:latin typeface="Manjari"/>
              </a:rPr>
              <a:t>Customizable Playback: Advanced audio controls for speed, pitch, and silence skipping.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>
                <a:latin typeface="Manjari"/>
              </a:rPr>
              <a:t>Community Engagement: Create and share playlists.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>
                <a:latin typeface="Manjari"/>
              </a:rPr>
              <a:t>Scalability: Modular design ensures easy maintenance and scalability.</a:t>
            </a:r>
            <a:endParaRPr lang="en-GB" sz="1800" dirty="0">
              <a:latin typeface="Manjari"/>
            </a:endParaRPr>
          </a:p>
        </p:txBody>
      </p:sp>
      <p:sp>
        <p:nvSpPr>
          <p:cNvPr id="2044" name="TextBox 2043">
            <a:extLst>
              <a:ext uri="{FF2B5EF4-FFF2-40B4-BE49-F238E27FC236}">
                <a16:creationId xmlns:a16="http://schemas.microsoft.com/office/drawing/2014/main" id="{132C65A7-615E-8A35-DFA4-3A5A73AFCD12}"/>
              </a:ext>
            </a:extLst>
          </p:cNvPr>
          <p:cNvSpPr txBox="1"/>
          <p:nvPr/>
        </p:nvSpPr>
        <p:spPr>
          <a:xfrm>
            <a:off x="8691073" y="48212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1384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4111;p187">
            <a:extLst>
              <a:ext uri="{FF2B5EF4-FFF2-40B4-BE49-F238E27FC236}">
                <a16:creationId xmlns:a16="http://schemas.microsoft.com/office/drawing/2014/main" id="{5181CF6D-1C3D-67B1-EA3A-DD7F39E27D52}"/>
              </a:ext>
            </a:extLst>
          </p:cNvPr>
          <p:cNvSpPr/>
          <p:nvPr/>
        </p:nvSpPr>
        <p:spPr>
          <a:xfrm>
            <a:off x="6602412" y="4509221"/>
            <a:ext cx="2724534" cy="1794933"/>
          </a:xfrm>
          <a:custGeom>
            <a:avLst/>
            <a:gdLst/>
            <a:ahLst/>
            <a:cxnLst/>
            <a:rect l="l" t="t" r="r" b="b"/>
            <a:pathLst>
              <a:path w="236556" h="155844" extrusionOk="0">
                <a:moveTo>
                  <a:pt x="202559" y="1"/>
                </a:moveTo>
                <a:cubicBezTo>
                  <a:pt x="194015" y="1"/>
                  <a:pt x="185904" y="2465"/>
                  <a:pt x="178313" y="6769"/>
                </a:cubicBezTo>
                <a:cubicBezTo>
                  <a:pt x="173094" y="9713"/>
                  <a:pt x="168357" y="13407"/>
                  <a:pt x="163940" y="17448"/>
                </a:cubicBezTo>
                <a:cubicBezTo>
                  <a:pt x="157276" y="23524"/>
                  <a:pt x="150745" y="29734"/>
                  <a:pt x="144107" y="35863"/>
                </a:cubicBezTo>
                <a:cubicBezTo>
                  <a:pt x="136238" y="43117"/>
                  <a:pt x="127592" y="49246"/>
                  <a:pt x="117422" y="52940"/>
                </a:cubicBezTo>
                <a:cubicBezTo>
                  <a:pt x="105698" y="57169"/>
                  <a:pt x="93547" y="59283"/>
                  <a:pt x="81181" y="60300"/>
                </a:cubicBezTo>
                <a:cubicBezTo>
                  <a:pt x="70876" y="61157"/>
                  <a:pt x="60571" y="61745"/>
                  <a:pt x="50293" y="62789"/>
                </a:cubicBezTo>
                <a:cubicBezTo>
                  <a:pt x="40979" y="63726"/>
                  <a:pt x="31959" y="65867"/>
                  <a:pt x="23206" y="69347"/>
                </a:cubicBezTo>
                <a:cubicBezTo>
                  <a:pt x="5862" y="76199"/>
                  <a:pt x="295" y="90626"/>
                  <a:pt x="27" y="102938"/>
                </a:cubicBezTo>
                <a:cubicBezTo>
                  <a:pt x="1" y="111422"/>
                  <a:pt x="2570" y="119185"/>
                  <a:pt x="7442" y="124939"/>
                </a:cubicBezTo>
                <a:cubicBezTo>
                  <a:pt x="11911" y="130212"/>
                  <a:pt x="17398" y="134120"/>
                  <a:pt x="23822" y="136662"/>
                </a:cubicBezTo>
                <a:cubicBezTo>
                  <a:pt x="27150" y="137976"/>
                  <a:pt x="30453" y="138638"/>
                  <a:pt x="33749" y="138638"/>
                </a:cubicBezTo>
                <a:cubicBezTo>
                  <a:pt x="37239" y="138638"/>
                  <a:pt x="40721" y="137895"/>
                  <a:pt x="44218" y="136395"/>
                </a:cubicBezTo>
                <a:cubicBezTo>
                  <a:pt x="49972" y="133959"/>
                  <a:pt x="55084" y="130506"/>
                  <a:pt x="59929" y="126679"/>
                </a:cubicBezTo>
                <a:cubicBezTo>
                  <a:pt x="63355" y="123976"/>
                  <a:pt x="66594" y="121031"/>
                  <a:pt x="70020" y="118355"/>
                </a:cubicBezTo>
                <a:cubicBezTo>
                  <a:pt x="78879" y="111422"/>
                  <a:pt x="88675" y="106524"/>
                  <a:pt x="99917" y="105026"/>
                </a:cubicBezTo>
                <a:cubicBezTo>
                  <a:pt x="101299" y="104844"/>
                  <a:pt x="102650" y="104754"/>
                  <a:pt x="103971" y="104754"/>
                </a:cubicBezTo>
                <a:cubicBezTo>
                  <a:pt x="111628" y="104754"/>
                  <a:pt x="118236" y="107805"/>
                  <a:pt x="123578" y="113992"/>
                </a:cubicBezTo>
                <a:cubicBezTo>
                  <a:pt x="125077" y="115732"/>
                  <a:pt x="126361" y="117712"/>
                  <a:pt x="127646" y="119640"/>
                </a:cubicBezTo>
                <a:cubicBezTo>
                  <a:pt x="131554" y="125421"/>
                  <a:pt x="135247" y="131390"/>
                  <a:pt x="139396" y="137010"/>
                </a:cubicBezTo>
                <a:cubicBezTo>
                  <a:pt x="141832" y="140329"/>
                  <a:pt x="144776" y="143354"/>
                  <a:pt x="147827" y="146164"/>
                </a:cubicBezTo>
                <a:cubicBezTo>
                  <a:pt x="153288" y="151196"/>
                  <a:pt x="159631" y="154569"/>
                  <a:pt x="167179" y="155586"/>
                </a:cubicBezTo>
                <a:cubicBezTo>
                  <a:pt x="168469" y="155759"/>
                  <a:pt x="169741" y="155844"/>
                  <a:pt x="170988" y="155844"/>
                </a:cubicBezTo>
                <a:cubicBezTo>
                  <a:pt x="182678" y="155844"/>
                  <a:pt x="192147" y="148365"/>
                  <a:pt x="193115" y="135619"/>
                </a:cubicBezTo>
                <a:cubicBezTo>
                  <a:pt x="193570" y="129837"/>
                  <a:pt x="193061" y="124083"/>
                  <a:pt x="191991" y="118408"/>
                </a:cubicBezTo>
                <a:cubicBezTo>
                  <a:pt x="190465" y="110512"/>
                  <a:pt x="189421" y="102590"/>
                  <a:pt x="189421" y="94560"/>
                </a:cubicBezTo>
                <a:cubicBezTo>
                  <a:pt x="189394" y="86290"/>
                  <a:pt x="192151" y="79277"/>
                  <a:pt x="199137" y="74325"/>
                </a:cubicBezTo>
                <a:cubicBezTo>
                  <a:pt x="201947" y="72318"/>
                  <a:pt x="204678" y="70257"/>
                  <a:pt x="207488" y="68250"/>
                </a:cubicBezTo>
                <a:cubicBezTo>
                  <a:pt x="210379" y="66189"/>
                  <a:pt x="213376" y="64288"/>
                  <a:pt x="216187" y="62120"/>
                </a:cubicBezTo>
                <a:cubicBezTo>
                  <a:pt x="223413" y="56473"/>
                  <a:pt x="229275" y="49674"/>
                  <a:pt x="232648" y="41056"/>
                </a:cubicBezTo>
                <a:cubicBezTo>
                  <a:pt x="235967" y="32598"/>
                  <a:pt x="236555" y="24033"/>
                  <a:pt x="232193" y="15735"/>
                </a:cubicBezTo>
                <a:cubicBezTo>
                  <a:pt x="226786" y="5538"/>
                  <a:pt x="217525" y="1148"/>
                  <a:pt x="206605" y="185"/>
                </a:cubicBezTo>
                <a:cubicBezTo>
                  <a:pt x="205246" y="61"/>
                  <a:pt x="203897" y="1"/>
                  <a:pt x="2025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2041" name="TextBox 2040">
            <a:extLst>
              <a:ext uri="{FF2B5EF4-FFF2-40B4-BE49-F238E27FC236}">
                <a16:creationId xmlns:a16="http://schemas.microsoft.com/office/drawing/2014/main" id="{2C541528-1D14-28B6-E7C2-138959822C67}"/>
              </a:ext>
            </a:extLst>
          </p:cNvPr>
          <p:cNvSpPr txBox="1"/>
          <p:nvPr/>
        </p:nvSpPr>
        <p:spPr>
          <a:xfrm>
            <a:off x="713250" y="902155"/>
            <a:ext cx="725142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The "Librivox Audiobook" app aims to provide access to thousands of audiobooks and enjoyment.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Provides an ad-free, feature-rich mobile application.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Benefits form modern mobile development frameworks and open-source technologies.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Democratizes access to literature and sets a new standard for user experience in audiobook applications.</a:t>
            </a:r>
          </a:p>
        </p:txBody>
      </p:sp>
      <p:sp>
        <p:nvSpPr>
          <p:cNvPr id="2044" name="TextBox 2043">
            <a:extLst>
              <a:ext uri="{FF2B5EF4-FFF2-40B4-BE49-F238E27FC236}">
                <a16:creationId xmlns:a16="http://schemas.microsoft.com/office/drawing/2014/main" id="{132C65A7-615E-8A35-DFA4-3A5A73AFCD12}"/>
              </a:ext>
            </a:extLst>
          </p:cNvPr>
          <p:cNvSpPr txBox="1"/>
          <p:nvPr/>
        </p:nvSpPr>
        <p:spPr>
          <a:xfrm>
            <a:off x="8691073" y="48212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3378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4111;p187">
            <a:extLst>
              <a:ext uri="{FF2B5EF4-FFF2-40B4-BE49-F238E27FC236}">
                <a16:creationId xmlns:a16="http://schemas.microsoft.com/office/drawing/2014/main" id="{5181CF6D-1C3D-67B1-EA3A-DD7F39E27D52}"/>
              </a:ext>
            </a:extLst>
          </p:cNvPr>
          <p:cNvSpPr/>
          <p:nvPr/>
        </p:nvSpPr>
        <p:spPr>
          <a:xfrm>
            <a:off x="6602412" y="4509221"/>
            <a:ext cx="2724534" cy="1794933"/>
          </a:xfrm>
          <a:custGeom>
            <a:avLst/>
            <a:gdLst/>
            <a:ahLst/>
            <a:cxnLst/>
            <a:rect l="l" t="t" r="r" b="b"/>
            <a:pathLst>
              <a:path w="236556" h="155844" extrusionOk="0">
                <a:moveTo>
                  <a:pt x="202559" y="1"/>
                </a:moveTo>
                <a:cubicBezTo>
                  <a:pt x="194015" y="1"/>
                  <a:pt x="185904" y="2465"/>
                  <a:pt x="178313" y="6769"/>
                </a:cubicBezTo>
                <a:cubicBezTo>
                  <a:pt x="173094" y="9713"/>
                  <a:pt x="168357" y="13407"/>
                  <a:pt x="163940" y="17448"/>
                </a:cubicBezTo>
                <a:cubicBezTo>
                  <a:pt x="157276" y="23524"/>
                  <a:pt x="150745" y="29734"/>
                  <a:pt x="144107" y="35863"/>
                </a:cubicBezTo>
                <a:cubicBezTo>
                  <a:pt x="136238" y="43117"/>
                  <a:pt x="127592" y="49246"/>
                  <a:pt x="117422" y="52940"/>
                </a:cubicBezTo>
                <a:cubicBezTo>
                  <a:pt x="105698" y="57169"/>
                  <a:pt x="93547" y="59283"/>
                  <a:pt x="81181" y="60300"/>
                </a:cubicBezTo>
                <a:cubicBezTo>
                  <a:pt x="70876" y="61157"/>
                  <a:pt x="60571" y="61745"/>
                  <a:pt x="50293" y="62789"/>
                </a:cubicBezTo>
                <a:cubicBezTo>
                  <a:pt x="40979" y="63726"/>
                  <a:pt x="31959" y="65867"/>
                  <a:pt x="23206" y="69347"/>
                </a:cubicBezTo>
                <a:cubicBezTo>
                  <a:pt x="5862" y="76199"/>
                  <a:pt x="295" y="90626"/>
                  <a:pt x="27" y="102938"/>
                </a:cubicBezTo>
                <a:cubicBezTo>
                  <a:pt x="1" y="111422"/>
                  <a:pt x="2570" y="119185"/>
                  <a:pt x="7442" y="124939"/>
                </a:cubicBezTo>
                <a:cubicBezTo>
                  <a:pt x="11911" y="130212"/>
                  <a:pt x="17398" y="134120"/>
                  <a:pt x="23822" y="136662"/>
                </a:cubicBezTo>
                <a:cubicBezTo>
                  <a:pt x="27150" y="137976"/>
                  <a:pt x="30453" y="138638"/>
                  <a:pt x="33749" y="138638"/>
                </a:cubicBezTo>
                <a:cubicBezTo>
                  <a:pt x="37239" y="138638"/>
                  <a:pt x="40721" y="137895"/>
                  <a:pt x="44218" y="136395"/>
                </a:cubicBezTo>
                <a:cubicBezTo>
                  <a:pt x="49972" y="133959"/>
                  <a:pt x="55084" y="130506"/>
                  <a:pt x="59929" y="126679"/>
                </a:cubicBezTo>
                <a:cubicBezTo>
                  <a:pt x="63355" y="123976"/>
                  <a:pt x="66594" y="121031"/>
                  <a:pt x="70020" y="118355"/>
                </a:cubicBezTo>
                <a:cubicBezTo>
                  <a:pt x="78879" y="111422"/>
                  <a:pt x="88675" y="106524"/>
                  <a:pt x="99917" y="105026"/>
                </a:cubicBezTo>
                <a:cubicBezTo>
                  <a:pt x="101299" y="104844"/>
                  <a:pt x="102650" y="104754"/>
                  <a:pt x="103971" y="104754"/>
                </a:cubicBezTo>
                <a:cubicBezTo>
                  <a:pt x="111628" y="104754"/>
                  <a:pt x="118236" y="107805"/>
                  <a:pt x="123578" y="113992"/>
                </a:cubicBezTo>
                <a:cubicBezTo>
                  <a:pt x="125077" y="115732"/>
                  <a:pt x="126361" y="117712"/>
                  <a:pt x="127646" y="119640"/>
                </a:cubicBezTo>
                <a:cubicBezTo>
                  <a:pt x="131554" y="125421"/>
                  <a:pt x="135247" y="131390"/>
                  <a:pt x="139396" y="137010"/>
                </a:cubicBezTo>
                <a:cubicBezTo>
                  <a:pt x="141832" y="140329"/>
                  <a:pt x="144776" y="143354"/>
                  <a:pt x="147827" y="146164"/>
                </a:cubicBezTo>
                <a:cubicBezTo>
                  <a:pt x="153288" y="151196"/>
                  <a:pt x="159631" y="154569"/>
                  <a:pt x="167179" y="155586"/>
                </a:cubicBezTo>
                <a:cubicBezTo>
                  <a:pt x="168469" y="155759"/>
                  <a:pt x="169741" y="155844"/>
                  <a:pt x="170988" y="155844"/>
                </a:cubicBezTo>
                <a:cubicBezTo>
                  <a:pt x="182678" y="155844"/>
                  <a:pt x="192147" y="148365"/>
                  <a:pt x="193115" y="135619"/>
                </a:cubicBezTo>
                <a:cubicBezTo>
                  <a:pt x="193570" y="129837"/>
                  <a:pt x="193061" y="124083"/>
                  <a:pt x="191991" y="118408"/>
                </a:cubicBezTo>
                <a:cubicBezTo>
                  <a:pt x="190465" y="110512"/>
                  <a:pt x="189421" y="102590"/>
                  <a:pt x="189421" y="94560"/>
                </a:cubicBezTo>
                <a:cubicBezTo>
                  <a:pt x="189394" y="86290"/>
                  <a:pt x="192151" y="79277"/>
                  <a:pt x="199137" y="74325"/>
                </a:cubicBezTo>
                <a:cubicBezTo>
                  <a:pt x="201947" y="72318"/>
                  <a:pt x="204678" y="70257"/>
                  <a:pt x="207488" y="68250"/>
                </a:cubicBezTo>
                <a:cubicBezTo>
                  <a:pt x="210379" y="66189"/>
                  <a:pt x="213376" y="64288"/>
                  <a:pt x="216187" y="62120"/>
                </a:cubicBezTo>
                <a:cubicBezTo>
                  <a:pt x="223413" y="56473"/>
                  <a:pt x="229275" y="49674"/>
                  <a:pt x="232648" y="41056"/>
                </a:cubicBezTo>
                <a:cubicBezTo>
                  <a:pt x="235967" y="32598"/>
                  <a:pt x="236555" y="24033"/>
                  <a:pt x="232193" y="15735"/>
                </a:cubicBezTo>
                <a:cubicBezTo>
                  <a:pt x="226786" y="5538"/>
                  <a:pt x="217525" y="1148"/>
                  <a:pt x="206605" y="185"/>
                </a:cubicBezTo>
                <a:cubicBezTo>
                  <a:pt x="205246" y="61"/>
                  <a:pt x="203897" y="1"/>
                  <a:pt x="2025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REFERENCES</a:t>
            </a:r>
            <a:endParaRPr dirty="0"/>
          </a:p>
        </p:txBody>
      </p:sp>
      <p:sp>
        <p:nvSpPr>
          <p:cNvPr id="2041" name="TextBox 2040">
            <a:extLst>
              <a:ext uri="{FF2B5EF4-FFF2-40B4-BE49-F238E27FC236}">
                <a16:creationId xmlns:a16="http://schemas.microsoft.com/office/drawing/2014/main" id="{2C541528-1D14-28B6-E7C2-138959822C67}"/>
              </a:ext>
            </a:extLst>
          </p:cNvPr>
          <p:cNvSpPr txBox="1"/>
          <p:nvPr/>
        </p:nvSpPr>
        <p:spPr>
          <a:xfrm>
            <a:off x="713250" y="902155"/>
            <a:ext cx="725142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Manjari"/>
              </a:rPr>
              <a:t>[1] "reading" The public domain: Narrating and listening to Librivox Audiobooks, Johns Hopkins University Press.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Manjari"/>
              </a:rPr>
              <a:t>[2] </a:t>
            </a:r>
            <a:r>
              <a:rPr lang="en-GB" sz="1800" dirty="0" err="1">
                <a:latin typeface="Manjari"/>
              </a:rPr>
              <a:t>A.Chesley</a:t>
            </a:r>
            <a:r>
              <a:rPr lang="en-GB" sz="1800" dirty="0">
                <a:latin typeface="Manjari"/>
              </a:rPr>
              <a:t>, “A brief history of crowdsourced digital publishing at LibriVox.org,” vol. 1, 2017.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Manjari"/>
              </a:rPr>
              <a:t>[3] D. </a:t>
            </a:r>
            <a:r>
              <a:rPr lang="en-GB" sz="1800" dirty="0" err="1">
                <a:latin typeface="Manjari"/>
              </a:rPr>
              <a:t>W.Kinstch</a:t>
            </a:r>
            <a:r>
              <a:rPr lang="en-GB" sz="1800" dirty="0">
                <a:latin typeface="Manjari"/>
              </a:rPr>
              <a:t>, Accessibility of Audiobooks for Individuals with Visual Impairments, vol. 52, 2017, pp. 345-360.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Manjari"/>
              </a:rPr>
              <a:t>[4] M. Jones, The Convenience of Audiobooks, vol. 5, 2018, pp. 102-114</a:t>
            </a:r>
          </a:p>
        </p:txBody>
      </p:sp>
      <p:sp>
        <p:nvSpPr>
          <p:cNvPr id="2044" name="TextBox 2043">
            <a:extLst>
              <a:ext uri="{FF2B5EF4-FFF2-40B4-BE49-F238E27FC236}">
                <a16:creationId xmlns:a16="http://schemas.microsoft.com/office/drawing/2014/main" id="{132C65A7-615E-8A35-DFA4-3A5A73AFCD12}"/>
              </a:ext>
            </a:extLst>
          </p:cNvPr>
          <p:cNvSpPr txBox="1"/>
          <p:nvPr/>
        </p:nvSpPr>
        <p:spPr>
          <a:xfrm>
            <a:off x="8691073" y="482126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8781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85"/>
          <p:cNvSpPr txBox="1">
            <a:spLocks noGrp="1"/>
          </p:cNvSpPr>
          <p:nvPr>
            <p:ph type="title" idx="4294967295"/>
          </p:nvPr>
        </p:nvSpPr>
        <p:spPr>
          <a:xfrm>
            <a:off x="1331571" y="2445565"/>
            <a:ext cx="7718425" cy="542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THANK YOU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05851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85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018" name="Google Shape;2018;p85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020" name="Google Shape;2020;p85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 dirty="0">
                <a:solidFill>
                  <a:schemeClr val="hlink"/>
                </a:solidFill>
                <a:uFill>
                  <a:noFill/>
                </a:uFill>
              </a:rPr>
              <a:t>INTRODUCTION</a:t>
            </a:r>
            <a:endParaRPr sz="1900" dirty="0"/>
          </a:p>
        </p:txBody>
      </p:sp>
      <p:sp>
        <p:nvSpPr>
          <p:cNvPr id="2021" name="Google Shape;2021;p8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 dirty="0">
                <a:uFill>
                  <a:noFill/>
                </a:uFill>
              </a:rPr>
              <a:t>PROPOSED SYS</a:t>
            </a:r>
            <a:endParaRPr sz="1900" dirty="0"/>
          </a:p>
        </p:txBody>
      </p:sp>
      <p:sp>
        <p:nvSpPr>
          <p:cNvPr id="2022" name="Google Shape;2022;p8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 dirty="0">
                <a:uFill>
                  <a:noFill/>
                </a:uFill>
              </a:rPr>
              <a:t>EXISTING SYS</a:t>
            </a:r>
            <a:endParaRPr sz="1900" dirty="0"/>
          </a:p>
        </p:txBody>
      </p:sp>
      <p:sp>
        <p:nvSpPr>
          <p:cNvPr id="2023" name="Google Shape;2023;p85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AIM</a:t>
            </a:r>
            <a:endParaRPr dirty="0"/>
          </a:p>
        </p:txBody>
      </p:sp>
      <p:sp>
        <p:nvSpPr>
          <p:cNvPr id="2024" name="Google Shape;2024;p85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025" name="Google Shape;2025;p85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026" name="Google Shape;2026;p85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79217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01</a:t>
            </a:r>
            <a:endParaRPr/>
          </a:p>
        </p:txBody>
      </p:sp>
      <p:sp>
        <p:nvSpPr>
          <p:cNvPr id="2027" name="Google Shape;2027;p85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03</a:t>
            </a:r>
            <a:endParaRPr/>
          </a:p>
        </p:txBody>
      </p:sp>
      <p:sp>
        <p:nvSpPr>
          <p:cNvPr id="2028" name="Google Shape;2028;p85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79217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02</a:t>
            </a:r>
            <a:endParaRPr/>
          </a:p>
        </p:txBody>
      </p:sp>
      <p:sp>
        <p:nvSpPr>
          <p:cNvPr id="2029" name="Google Shape;2029;p85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30" name="Google Shape;2030;p85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031" name="Google Shape;2031;p85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uFill>
                  <a:noFill/>
                </a:uFill>
              </a:rPr>
              <a:t>OBJECTIVES</a:t>
            </a:r>
            <a:endParaRPr dirty="0"/>
          </a:p>
        </p:txBody>
      </p:sp>
      <p:sp>
        <p:nvSpPr>
          <p:cNvPr id="2032" name="Google Shape;2032;p85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uFill>
                  <a:noFill/>
                </a:uFill>
              </a:rPr>
              <a:t>H&amp;S REQ</a:t>
            </a:r>
            <a:endParaRPr dirty="0"/>
          </a:p>
        </p:txBody>
      </p:sp>
      <p:sp>
        <p:nvSpPr>
          <p:cNvPr id="2033" name="Google Shape;2033;p85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034" name="Google Shape;2034;p85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05</a:t>
            </a:r>
            <a:endParaRPr/>
          </a:p>
        </p:txBody>
      </p:sp>
      <p:sp>
        <p:nvSpPr>
          <p:cNvPr id="2035" name="Google Shape;2035;p85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8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contents(Continued)</a:t>
            </a:r>
            <a:endParaRPr dirty="0"/>
          </a:p>
        </p:txBody>
      </p:sp>
      <p:sp>
        <p:nvSpPr>
          <p:cNvPr id="2043" name="Google Shape;2043;p86"/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uFill>
                  <a:noFill/>
                </a:uFill>
              </a:rPr>
              <a:t>System Design</a:t>
            </a:r>
            <a:endParaRPr dirty="0"/>
          </a:p>
        </p:txBody>
      </p:sp>
      <p:sp>
        <p:nvSpPr>
          <p:cNvPr id="2044" name="Google Shape;2044;p86"/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uFill>
                  <a:noFill/>
                </a:uFill>
              </a:rPr>
              <a:t>Advantages</a:t>
            </a:r>
            <a:endParaRPr dirty="0"/>
          </a:p>
        </p:txBody>
      </p:sp>
      <p:sp>
        <p:nvSpPr>
          <p:cNvPr id="2045" name="Google Shape;2045;p86"/>
          <p:cNvSpPr txBox="1">
            <a:spLocks noGrp="1"/>
          </p:cNvSpPr>
          <p:nvPr>
            <p:ph type="subTitle" idx="5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uFill>
                  <a:noFill/>
                </a:uFill>
              </a:rPr>
              <a:t>Conclusion</a:t>
            </a:r>
            <a:endParaRPr dirty="0"/>
          </a:p>
        </p:txBody>
      </p:sp>
      <p:sp>
        <p:nvSpPr>
          <p:cNvPr id="2046" name="Google Shape;2046;p86"/>
          <p:cNvSpPr txBox="1">
            <a:spLocks noGrp="1"/>
          </p:cNvSpPr>
          <p:nvPr>
            <p:ph type="subTitle" idx="6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uFill>
                  <a:noFill/>
                </a:uFill>
              </a:rPr>
              <a:t>References</a:t>
            </a:r>
            <a:endParaRPr dirty="0"/>
          </a:p>
        </p:txBody>
      </p:sp>
      <p:sp>
        <p:nvSpPr>
          <p:cNvPr id="2049" name="Google Shape;2049;p86"/>
          <p:cNvSpPr txBox="1">
            <a:spLocks noGrp="1"/>
          </p:cNvSpPr>
          <p:nvPr>
            <p:ph type="title" idx="9"/>
          </p:nvPr>
        </p:nvSpPr>
        <p:spPr>
          <a:xfrm>
            <a:off x="945650" y="1363850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07</a:t>
            </a:r>
            <a:endParaRPr dirty="0"/>
          </a:p>
        </p:txBody>
      </p:sp>
      <p:sp>
        <p:nvSpPr>
          <p:cNvPr id="2050" name="Google Shape;2050;p86"/>
          <p:cNvSpPr txBox="1">
            <a:spLocks noGrp="1"/>
          </p:cNvSpPr>
          <p:nvPr>
            <p:ph type="title" idx="13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08</a:t>
            </a:r>
            <a:endParaRPr dirty="0"/>
          </a:p>
        </p:txBody>
      </p:sp>
      <p:sp>
        <p:nvSpPr>
          <p:cNvPr id="2051" name="Google Shape;2051;p86"/>
          <p:cNvSpPr txBox="1">
            <a:spLocks noGrp="1"/>
          </p:cNvSpPr>
          <p:nvPr>
            <p:ph type="title" idx="14"/>
          </p:nvPr>
        </p:nvSpPr>
        <p:spPr>
          <a:xfrm>
            <a:off x="945650" y="2918848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09</a:t>
            </a:r>
            <a:endParaRPr dirty="0"/>
          </a:p>
        </p:txBody>
      </p:sp>
      <p:sp>
        <p:nvSpPr>
          <p:cNvPr id="2052" name="Google Shape;2052;p86"/>
          <p:cNvSpPr txBox="1">
            <a:spLocks noGrp="1"/>
          </p:cNvSpPr>
          <p:nvPr>
            <p:ph type="title" idx="15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10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7" name="Picture 2046">
            <a:extLst>
              <a:ext uri="{FF2B5EF4-FFF2-40B4-BE49-F238E27FC236}">
                <a16:creationId xmlns:a16="http://schemas.microsoft.com/office/drawing/2014/main" id="{E2445A9C-A685-5A25-8C87-0F270D054B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"/>
                    </a14:imgEffect>
                    <a14:imgEffect>
                      <a14:colorTemperature colorTemp="6300"/>
                    </a14:imgEffect>
                    <a14:imgEffect>
                      <a14:saturation sat="0"/>
                    </a14:imgEffect>
                    <a14:imgEffect>
                      <a14:brightnessContrast bright="-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7036" y="2040323"/>
            <a:ext cx="3730752" cy="3730752"/>
          </a:xfrm>
          <a:prstGeom prst="rect">
            <a:avLst/>
          </a:prstGeom>
        </p:spPr>
      </p:pic>
      <p:sp>
        <p:nvSpPr>
          <p:cNvPr id="2045" name="Google Shape;4111;p187">
            <a:extLst>
              <a:ext uri="{FF2B5EF4-FFF2-40B4-BE49-F238E27FC236}">
                <a16:creationId xmlns:a16="http://schemas.microsoft.com/office/drawing/2014/main" id="{5181CF6D-1C3D-67B1-EA3A-DD7F39E27D52}"/>
              </a:ext>
            </a:extLst>
          </p:cNvPr>
          <p:cNvSpPr/>
          <p:nvPr/>
        </p:nvSpPr>
        <p:spPr>
          <a:xfrm>
            <a:off x="6602412" y="4509221"/>
            <a:ext cx="2724534" cy="1794933"/>
          </a:xfrm>
          <a:custGeom>
            <a:avLst/>
            <a:gdLst/>
            <a:ahLst/>
            <a:cxnLst/>
            <a:rect l="l" t="t" r="r" b="b"/>
            <a:pathLst>
              <a:path w="236556" h="155844" extrusionOk="0">
                <a:moveTo>
                  <a:pt x="202559" y="1"/>
                </a:moveTo>
                <a:cubicBezTo>
                  <a:pt x="194015" y="1"/>
                  <a:pt x="185904" y="2465"/>
                  <a:pt x="178313" y="6769"/>
                </a:cubicBezTo>
                <a:cubicBezTo>
                  <a:pt x="173094" y="9713"/>
                  <a:pt x="168357" y="13407"/>
                  <a:pt x="163940" y="17448"/>
                </a:cubicBezTo>
                <a:cubicBezTo>
                  <a:pt x="157276" y="23524"/>
                  <a:pt x="150745" y="29734"/>
                  <a:pt x="144107" y="35863"/>
                </a:cubicBezTo>
                <a:cubicBezTo>
                  <a:pt x="136238" y="43117"/>
                  <a:pt x="127592" y="49246"/>
                  <a:pt x="117422" y="52940"/>
                </a:cubicBezTo>
                <a:cubicBezTo>
                  <a:pt x="105698" y="57169"/>
                  <a:pt x="93547" y="59283"/>
                  <a:pt x="81181" y="60300"/>
                </a:cubicBezTo>
                <a:cubicBezTo>
                  <a:pt x="70876" y="61157"/>
                  <a:pt x="60571" y="61745"/>
                  <a:pt x="50293" y="62789"/>
                </a:cubicBezTo>
                <a:cubicBezTo>
                  <a:pt x="40979" y="63726"/>
                  <a:pt x="31959" y="65867"/>
                  <a:pt x="23206" y="69347"/>
                </a:cubicBezTo>
                <a:cubicBezTo>
                  <a:pt x="5862" y="76199"/>
                  <a:pt x="295" y="90626"/>
                  <a:pt x="27" y="102938"/>
                </a:cubicBezTo>
                <a:cubicBezTo>
                  <a:pt x="1" y="111422"/>
                  <a:pt x="2570" y="119185"/>
                  <a:pt x="7442" y="124939"/>
                </a:cubicBezTo>
                <a:cubicBezTo>
                  <a:pt x="11911" y="130212"/>
                  <a:pt x="17398" y="134120"/>
                  <a:pt x="23822" y="136662"/>
                </a:cubicBezTo>
                <a:cubicBezTo>
                  <a:pt x="27150" y="137976"/>
                  <a:pt x="30453" y="138638"/>
                  <a:pt x="33749" y="138638"/>
                </a:cubicBezTo>
                <a:cubicBezTo>
                  <a:pt x="37239" y="138638"/>
                  <a:pt x="40721" y="137895"/>
                  <a:pt x="44218" y="136395"/>
                </a:cubicBezTo>
                <a:cubicBezTo>
                  <a:pt x="49972" y="133959"/>
                  <a:pt x="55084" y="130506"/>
                  <a:pt x="59929" y="126679"/>
                </a:cubicBezTo>
                <a:cubicBezTo>
                  <a:pt x="63355" y="123976"/>
                  <a:pt x="66594" y="121031"/>
                  <a:pt x="70020" y="118355"/>
                </a:cubicBezTo>
                <a:cubicBezTo>
                  <a:pt x="78879" y="111422"/>
                  <a:pt x="88675" y="106524"/>
                  <a:pt x="99917" y="105026"/>
                </a:cubicBezTo>
                <a:cubicBezTo>
                  <a:pt x="101299" y="104844"/>
                  <a:pt x="102650" y="104754"/>
                  <a:pt x="103971" y="104754"/>
                </a:cubicBezTo>
                <a:cubicBezTo>
                  <a:pt x="111628" y="104754"/>
                  <a:pt x="118236" y="107805"/>
                  <a:pt x="123578" y="113992"/>
                </a:cubicBezTo>
                <a:cubicBezTo>
                  <a:pt x="125077" y="115732"/>
                  <a:pt x="126361" y="117712"/>
                  <a:pt x="127646" y="119640"/>
                </a:cubicBezTo>
                <a:cubicBezTo>
                  <a:pt x="131554" y="125421"/>
                  <a:pt x="135247" y="131390"/>
                  <a:pt x="139396" y="137010"/>
                </a:cubicBezTo>
                <a:cubicBezTo>
                  <a:pt x="141832" y="140329"/>
                  <a:pt x="144776" y="143354"/>
                  <a:pt x="147827" y="146164"/>
                </a:cubicBezTo>
                <a:cubicBezTo>
                  <a:pt x="153288" y="151196"/>
                  <a:pt x="159631" y="154569"/>
                  <a:pt x="167179" y="155586"/>
                </a:cubicBezTo>
                <a:cubicBezTo>
                  <a:pt x="168469" y="155759"/>
                  <a:pt x="169741" y="155844"/>
                  <a:pt x="170988" y="155844"/>
                </a:cubicBezTo>
                <a:cubicBezTo>
                  <a:pt x="182678" y="155844"/>
                  <a:pt x="192147" y="148365"/>
                  <a:pt x="193115" y="135619"/>
                </a:cubicBezTo>
                <a:cubicBezTo>
                  <a:pt x="193570" y="129837"/>
                  <a:pt x="193061" y="124083"/>
                  <a:pt x="191991" y="118408"/>
                </a:cubicBezTo>
                <a:cubicBezTo>
                  <a:pt x="190465" y="110512"/>
                  <a:pt x="189421" y="102590"/>
                  <a:pt x="189421" y="94560"/>
                </a:cubicBezTo>
                <a:cubicBezTo>
                  <a:pt x="189394" y="86290"/>
                  <a:pt x="192151" y="79277"/>
                  <a:pt x="199137" y="74325"/>
                </a:cubicBezTo>
                <a:cubicBezTo>
                  <a:pt x="201947" y="72318"/>
                  <a:pt x="204678" y="70257"/>
                  <a:pt x="207488" y="68250"/>
                </a:cubicBezTo>
                <a:cubicBezTo>
                  <a:pt x="210379" y="66189"/>
                  <a:pt x="213376" y="64288"/>
                  <a:pt x="216187" y="62120"/>
                </a:cubicBezTo>
                <a:cubicBezTo>
                  <a:pt x="223413" y="56473"/>
                  <a:pt x="229275" y="49674"/>
                  <a:pt x="232648" y="41056"/>
                </a:cubicBezTo>
                <a:cubicBezTo>
                  <a:pt x="235967" y="32598"/>
                  <a:pt x="236555" y="24033"/>
                  <a:pt x="232193" y="15735"/>
                </a:cubicBezTo>
                <a:cubicBezTo>
                  <a:pt x="226786" y="5538"/>
                  <a:pt x="217525" y="1148"/>
                  <a:pt x="206605" y="185"/>
                </a:cubicBezTo>
                <a:cubicBezTo>
                  <a:pt x="205246" y="61"/>
                  <a:pt x="203897" y="1"/>
                  <a:pt x="2025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xfrm>
            <a:off x="713250" y="36065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2041" name="TextBox 2040">
            <a:extLst>
              <a:ext uri="{FF2B5EF4-FFF2-40B4-BE49-F238E27FC236}">
                <a16:creationId xmlns:a16="http://schemas.microsoft.com/office/drawing/2014/main" id="{2C541528-1D14-28B6-E7C2-138959822C67}"/>
              </a:ext>
            </a:extLst>
          </p:cNvPr>
          <p:cNvSpPr txBox="1"/>
          <p:nvPr/>
        </p:nvSpPr>
        <p:spPr>
          <a:xfrm>
            <a:off x="713250" y="902155"/>
            <a:ext cx="7251429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The "Librivox Audiobook" application is a free and open-source mobile app.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Provides access to over 19,000 free audiobooks via the Librivox API.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Developed using Flutter and Dart, powered by Firebase.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Offers an intuitive, feature-rich experience for audiobook enthusiasts.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Users can browse popular and latest audiobooks.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Features include playlist creation, offline downloads, and customizable playback.</a:t>
            </a:r>
          </a:p>
        </p:txBody>
      </p:sp>
      <p:sp>
        <p:nvSpPr>
          <p:cNvPr id="2044" name="TextBox 2043">
            <a:extLst>
              <a:ext uri="{FF2B5EF4-FFF2-40B4-BE49-F238E27FC236}">
                <a16:creationId xmlns:a16="http://schemas.microsoft.com/office/drawing/2014/main" id="{132C65A7-615E-8A35-DFA4-3A5A73AFCD12}"/>
              </a:ext>
            </a:extLst>
          </p:cNvPr>
          <p:cNvSpPr txBox="1"/>
          <p:nvPr/>
        </p:nvSpPr>
        <p:spPr>
          <a:xfrm>
            <a:off x="8691073" y="48212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0327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4111;p187">
            <a:extLst>
              <a:ext uri="{FF2B5EF4-FFF2-40B4-BE49-F238E27FC236}">
                <a16:creationId xmlns:a16="http://schemas.microsoft.com/office/drawing/2014/main" id="{5181CF6D-1C3D-67B1-EA3A-DD7F39E27D52}"/>
              </a:ext>
            </a:extLst>
          </p:cNvPr>
          <p:cNvSpPr/>
          <p:nvPr/>
        </p:nvSpPr>
        <p:spPr>
          <a:xfrm>
            <a:off x="6602412" y="4509221"/>
            <a:ext cx="2724534" cy="1794933"/>
          </a:xfrm>
          <a:custGeom>
            <a:avLst/>
            <a:gdLst/>
            <a:ahLst/>
            <a:cxnLst/>
            <a:rect l="l" t="t" r="r" b="b"/>
            <a:pathLst>
              <a:path w="236556" h="155844" extrusionOk="0">
                <a:moveTo>
                  <a:pt x="202559" y="1"/>
                </a:moveTo>
                <a:cubicBezTo>
                  <a:pt x="194015" y="1"/>
                  <a:pt x="185904" y="2465"/>
                  <a:pt x="178313" y="6769"/>
                </a:cubicBezTo>
                <a:cubicBezTo>
                  <a:pt x="173094" y="9713"/>
                  <a:pt x="168357" y="13407"/>
                  <a:pt x="163940" y="17448"/>
                </a:cubicBezTo>
                <a:cubicBezTo>
                  <a:pt x="157276" y="23524"/>
                  <a:pt x="150745" y="29734"/>
                  <a:pt x="144107" y="35863"/>
                </a:cubicBezTo>
                <a:cubicBezTo>
                  <a:pt x="136238" y="43117"/>
                  <a:pt x="127592" y="49246"/>
                  <a:pt x="117422" y="52940"/>
                </a:cubicBezTo>
                <a:cubicBezTo>
                  <a:pt x="105698" y="57169"/>
                  <a:pt x="93547" y="59283"/>
                  <a:pt x="81181" y="60300"/>
                </a:cubicBezTo>
                <a:cubicBezTo>
                  <a:pt x="70876" y="61157"/>
                  <a:pt x="60571" y="61745"/>
                  <a:pt x="50293" y="62789"/>
                </a:cubicBezTo>
                <a:cubicBezTo>
                  <a:pt x="40979" y="63726"/>
                  <a:pt x="31959" y="65867"/>
                  <a:pt x="23206" y="69347"/>
                </a:cubicBezTo>
                <a:cubicBezTo>
                  <a:pt x="5862" y="76199"/>
                  <a:pt x="295" y="90626"/>
                  <a:pt x="27" y="102938"/>
                </a:cubicBezTo>
                <a:cubicBezTo>
                  <a:pt x="1" y="111422"/>
                  <a:pt x="2570" y="119185"/>
                  <a:pt x="7442" y="124939"/>
                </a:cubicBezTo>
                <a:cubicBezTo>
                  <a:pt x="11911" y="130212"/>
                  <a:pt x="17398" y="134120"/>
                  <a:pt x="23822" y="136662"/>
                </a:cubicBezTo>
                <a:cubicBezTo>
                  <a:pt x="27150" y="137976"/>
                  <a:pt x="30453" y="138638"/>
                  <a:pt x="33749" y="138638"/>
                </a:cubicBezTo>
                <a:cubicBezTo>
                  <a:pt x="37239" y="138638"/>
                  <a:pt x="40721" y="137895"/>
                  <a:pt x="44218" y="136395"/>
                </a:cubicBezTo>
                <a:cubicBezTo>
                  <a:pt x="49972" y="133959"/>
                  <a:pt x="55084" y="130506"/>
                  <a:pt x="59929" y="126679"/>
                </a:cubicBezTo>
                <a:cubicBezTo>
                  <a:pt x="63355" y="123976"/>
                  <a:pt x="66594" y="121031"/>
                  <a:pt x="70020" y="118355"/>
                </a:cubicBezTo>
                <a:cubicBezTo>
                  <a:pt x="78879" y="111422"/>
                  <a:pt x="88675" y="106524"/>
                  <a:pt x="99917" y="105026"/>
                </a:cubicBezTo>
                <a:cubicBezTo>
                  <a:pt x="101299" y="104844"/>
                  <a:pt x="102650" y="104754"/>
                  <a:pt x="103971" y="104754"/>
                </a:cubicBezTo>
                <a:cubicBezTo>
                  <a:pt x="111628" y="104754"/>
                  <a:pt x="118236" y="107805"/>
                  <a:pt x="123578" y="113992"/>
                </a:cubicBezTo>
                <a:cubicBezTo>
                  <a:pt x="125077" y="115732"/>
                  <a:pt x="126361" y="117712"/>
                  <a:pt x="127646" y="119640"/>
                </a:cubicBezTo>
                <a:cubicBezTo>
                  <a:pt x="131554" y="125421"/>
                  <a:pt x="135247" y="131390"/>
                  <a:pt x="139396" y="137010"/>
                </a:cubicBezTo>
                <a:cubicBezTo>
                  <a:pt x="141832" y="140329"/>
                  <a:pt x="144776" y="143354"/>
                  <a:pt x="147827" y="146164"/>
                </a:cubicBezTo>
                <a:cubicBezTo>
                  <a:pt x="153288" y="151196"/>
                  <a:pt x="159631" y="154569"/>
                  <a:pt x="167179" y="155586"/>
                </a:cubicBezTo>
                <a:cubicBezTo>
                  <a:pt x="168469" y="155759"/>
                  <a:pt x="169741" y="155844"/>
                  <a:pt x="170988" y="155844"/>
                </a:cubicBezTo>
                <a:cubicBezTo>
                  <a:pt x="182678" y="155844"/>
                  <a:pt x="192147" y="148365"/>
                  <a:pt x="193115" y="135619"/>
                </a:cubicBezTo>
                <a:cubicBezTo>
                  <a:pt x="193570" y="129837"/>
                  <a:pt x="193061" y="124083"/>
                  <a:pt x="191991" y="118408"/>
                </a:cubicBezTo>
                <a:cubicBezTo>
                  <a:pt x="190465" y="110512"/>
                  <a:pt x="189421" y="102590"/>
                  <a:pt x="189421" y="94560"/>
                </a:cubicBezTo>
                <a:cubicBezTo>
                  <a:pt x="189394" y="86290"/>
                  <a:pt x="192151" y="79277"/>
                  <a:pt x="199137" y="74325"/>
                </a:cubicBezTo>
                <a:cubicBezTo>
                  <a:pt x="201947" y="72318"/>
                  <a:pt x="204678" y="70257"/>
                  <a:pt x="207488" y="68250"/>
                </a:cubicBezTo>
                <a:cubicBezTo>
                  <a:pt x="210379" y="66189"/>
                  <a:pt x="213376" y="64288"/>
                  <a:pt x="216187" y="62120"/>
                </a:cubicBezTo>
                <a:cubicBezTo>
                  <a:pt x="223413" y="56473"/>
                  <a:pt x="229275" y="49674"/>
                  <a:pt x="232648" y="41056"/>
                </a:cubicBezTo>
                <a:cubicBezTo>
                  <a:pt x="235967" y="32598"/>
                  <a:pt x="236555" y="24033"/>
                  <a:pt x="232193" y="15735"/>
                </a:cubicBezTo>
                <a:cubicBezTo>
                  <a:pt x="226786" y="5538"/>
                  <a:pt x="217525" y="1148"/>
                  <a:pt x="206605" y="185"/>
                </a:cubicBezTo>
                <a:cubicBezTo>
                  <a:pt x="205246" y="61"/>
                  <a:pt x="203897" y="1"/>
                  <a:pt x="2025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EXISTING SYSTEM</a:t>
            </a:r>
            <a:endParaRPr dirty="0"/>
          </a:p>
        </p:txBody>
      </p:sp>
      <p:sp>
        <p:nvSpPr>
          <p:cNvPr id="2041" name="TextBox 2040">
            <a:extLst>
              <a:ext uri="{FF2B5EF4-FFF2-40B4-BE49-F238E27FC236}">
                <a16:creationId xmlns:a16="http://schemas.microsoft.com/office/drawing/2014/main" id="{2C541528-1D14-28B6-E7C2-138959822C67}"/>
              </a:ext>
            </a:extLst>
          </p:cNvPr>
          <p:cNvSpPr txBox="1"/>
          <p:nvPr/>
        </p:nvSpPr>
        <p:spPr>
          <a:xfrm>
            <a:off x="713250" y="902155"/>
            <a:ext cx="725142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Current systems for accessing audiobooks are paid.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Users rely on various websites and apps, many with ads and limited features.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Manual searching and limited offline capabilities are common drawbacks.</a:t>
            </a:r>
          </a:p>
        </p:txBody>
      </p:sp>
      <p:sp>
        <p:nvSpPr>
          <p:cNvPr id="2044" name="TextBox 2043">
            <a:extLst>
              <a:ext uri="{FF2B5EF4-FFF2-40B4-BE49-F238E27FC236}">
                <a16:creationId xmlns:a16="http://schemas.microsoft.com/office/drawing/2014/main" id="{132C65A7-615E-8A35-DFA4-3A5A73AFCD12}"/>
              </a:ext>
            </a:extLst>
          </p:cNvPr>
          <p:cNvSpPr txBox="1"/>
          <p:nvPr/>
        </p:nvSpPr>
        <p:spPr>
          <a:xfrm>
            <a:off x="8691073" y="48212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3313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4111;p187">
            <a:extLst>
              <a:ext uri="{FF2B5EF4-FFF2-40B4-BE49-F238E27FC236}">
                <a16:creationId xmlns:a16="http://schemas.microsoft.com/office/drawing/2014/main" id="{5181CF6D-1C3D-67B1-EA3A-DD7F39E27D52}"/>
              </a:ext>
            </a:extLst>
          </p:cNvPr>
          <p:cNvSpPr/>
          <p:nvPr/>
        </p:nvSpPr>
        <p:spPr>
          <a:xfrm>
            <a:off x="6602412" y="4509221"/>
            <a:ext cx="2724534" cy="1794933"/>
          </a:xfrm>
          <a:custGeom>
            <a:avLst/>
            <a:gdLst/>
            <a:ahLst/>
            <a:cxnLst/>
            <a:rect l="l" t="t" r="r" b="b"/>
            <a:pathLst>
              <a:path w="236556" h="155844" extrusionOk="0">
                <a:moveTo>
                  <a:pt x="202559" y="1"/>
                </a:moveTo>
                <a:cubicBezTo>
                  <a:pt x="194015" y="1"/>
                  <a:pt x="185904" y="2465"/>
                  <a:pt x="178313" y="6769"/>
                </a:cubicBezTo>
                <a:cubicBezTo>
                  <a:pt x="173094" y="9713"/>
                  <a:pt x="168357" y="13407"/>
                  <a:pt x="163940" y="17448"/>
                </a:cubicBezTo>
                <a:cubicBezTo>
                  <a:pt x="157276" y="23524"/>
                  <a:pt x="150745" y="29734"/>
                  <a:pt x="144107" y="35863"/>
                </a:cubicBezTo>
                <a:cubicBezTo>
                  <a:pt x="136238" y="43117"/>
                  <a:pt x="127592" y="49246"/>
                  <a:pt x="117422" y="52940"/>
                </a:cubicBezTo>
                <a:cubicBezTo>
                  <a:pt x="105698" y="57169"/>
                  <a:pt x="93547" y="59283"/>
                  <a:pt x="81181" y="60300"/>
                </a:cubicBezTo>
                <a:cubicBezTo>
                  <a:pt x="70876" y="61157"/>
                  <a:pt x="60571" y="61745"/>
                  <a:pt x="50293" y="62789"/>
                </a:cubicBezTo>
                <a:cubicBezTo>
                  <a:pt x="40979" y="63726"/>
                  <a:pt x="31959" y="65867"/>
                  <a:pt x="23206" y="69347"/>
                </a:cubicBezTo>
                <a:cubicBezTo>
                  <a:pt x="5862" y="76199"/>
                  <a:pt x="295" y="90626"/>
                  <a:pt x="27" y="102938"/>
                </a:cubicBezTo>
                <a:cubicBezTo>
                  <a:pt x="1" y="111422"/>
                  <a:pt x="2570" y="119185"/>
                  <a:pt x="7442" y="124939"/>
                </a:cubicBezTo>
                <a:cubicBezTo>
                  <a:pt x="11911" y="130212"/>
                  <a:pt x="17398" y="134120"/>
                  <a:pt x="23822" y="136662"/>
                </a:cubicBezTo>
                <a:cubicBezTo>
                  <a:pt x="27150" y="137976"/>
                  <a:pt x="30453" y="138638"/>
                  <a:pt x="33749" y="138638"/>
                </a:cubicBezTo>
                <a:cubicBezTo>
                  <a:pt x="37239" y="138638"/>
                  <a:pt x="40721" y="137895"/>
                  <a:pt x="44218" y="136395"/>
                </a:cubicBezTo>
                <a:cubicBezTo>
                  <a:pt x="49972" y="133959"/>
                  <a:pt x="55084" y="130506"/>
                  <a:pt x="59929" y="126679"/>
                </a:cubicBezTo>
                <a:cubicBezTo>
                  <a:pt x="63355" y="123976"/>
                  <a:pt x="66594" y="121031"/>
                  <a:pt x="70020" y="118355"/>
                </a:cubicBezTo>
                <a:cubicBezTo>
                  <a:pt x="78879" y="111422"/>
                  <a:pt x="88675" y="106524"/>
                  <a:pt x="99917" y="105026"/>
                </a:cubicBezTo>
                <a:cubicBezTo>
                  <a:pt x="101299" y="104844"/>
                  <a:pt x="102650" y="104754"/>
                  <a:pt x="103971" y="104754"/>
                </a:cubicBezTo>
                <a:cubicBezTo>
                  <a:pt x="111628" y="104754"/>
                  <a:pt x="118236" y="107805"/>
                  <a:pt x="123578" y="113992"/>
                </a:cubicBezTo>
                <a:cubicBezTo>
                  <a:pt x="125077" y="115732"/>
                  <a:pt x="126361" y="117712"/>
                  <a:pt x="127646" y="119640"/>
                </a:cubicBezTo>
                <a:cubicBezTo>
                  <a:pt x="131554" y="125421"/>
                  <a:pt x="135247" y="131390"/>
                  <a:pt x="139396" y="137010"/>
                </a:cubicBezTo>
                <a:cubicBezTo>
                  <a:pt x="141832" y="140329"/>
                  <a:pt x="144776" y="143354"/>
                  <a:pt x="147827" y="146164"/>
                </a:cubicBezTo>
                <a:cubicBezTo>
                  <a:pt x="153288" y="151196"/>
                  <a:pt x="159631" y="154569"/>
                  <a:pt x="167179" y="155586"/>
                </a:cubicBezTo>
                <a:cubicBezTo>
                  <a:pt x="168469" y="155759"/>
                  <a:pt x="169741" y="155844"/>
                  <a:pt x="170988" y="155844"/>
                </a:cubicBezTo>
                <a:cubicBezTo>
                  <a:pt x="182678" y="155844"/>
                  <a:pt x="192147" y="148365"/>
                  <a:pt x="193115" y="135619"/>
                </a:cubicBezTo>
                <a:cubicBezTo>
                  <a:pt x="193570" y="129837"/>
                  <a:pt x="193061" y="124083"/>
                  <a:pt x="191991" y="118408"/>
                </a:cubicBezTo>
                <a:cubicBezTo>
                  <a:pt x="190465" y="110512"/>
                  <a:pt x="189421" y="102590"/>
                  <a:pt x="189421" y="94560"/>
                </a:cubicBezTo>
                <a:cubicBezTo>
                  <a:pt x="189394" y="86290"/>
                  <a:pt x="192151" y="79277"/>
                  <a:pt x="199137" y="74325"/>
                </a:cubicBezTo>
                <a:cubicBezTo>
                  <a:pt x="201947" y="72318"/>
                  <a:pt x="204678" y="70257"/>
                  <a:pt x="207488" y="68250"/>
                </a:cubicBezTo>
                <a:cubicBezTo>
                  <a:pt x="210379" y="66189"/>
                  <a:pt x="213376" y="64288"/>
                  <a:pt x="216187" y="62120"/>
                </a:cubicBezTo>
                <a:cubicBezTo>
                  <a:pt x="223413" y="56473"/>
                  <a:pt x="229275" y="49674"/>
                  <a:pt x="232648" y="41056"/>
                </a:cubicBezTo>
                <a:cubicBezTo>
                  <a:pt x="235967" y="32598"/>
                  <a:pt x="236555" y="24033"/>
                  <a:pt x="232193" y="15735"/>
                </a:cubicBezTo>
                <a:cubicBezTo>
                  <a:pt x="226786" y="5538"/>
                  <a:pt x="217525" y="1148"/>
                  <a:pt x="206605" y="185"/>
                </a:cubicBezTo>
                <a:cubicBezTo>
                  <a:pt x="205246" y="61"/>
                  <a:pt x="203897" y="1"/>
                  <a:pt x="2025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PROPOSED SYSTEM</a:t>
            </a:r>
            <a:endParaRPr dirty="0"/>
          </a:p>
        </p:txBody>
      </p:sp>
      <p:sp>
        <p:nvSpPr>
          <p:cNvPr id="2041" name="TextBox 2040">
            <a:extLst>
              <a:ext uri="{FF2B5EF4-FFF2-40B4-BE49-F238E27FC236}">
                <a16:creationId xmlns:a16="http://schemas.microsoft.com/office/drawing/2014/main" id="{2C541528-1D14-28B6-E7C2-138959822C67}"/>
              </a:ext>
            </a:extLst>
          </p:cNvPr>
          <p:cNvSpPr txBox="1"/>
          <p:nvPr/>
        </p:nvSpPr>
        <p:spPr>
          <a:xfrm>
            <a:off x="713250" y="902155"/>
            <a:ext cx="725142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Provide access to a vast library of audiobooks.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Offers a free, ad-free experience.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Integrates advanced features: offline downloads, playback customization, </a:t>
            </a:r>
            <a:r>
              <a:rPr lang="en-GB" sz="1800" dirty="0" err="1">
                <a:latin typeface="Manjari"/>
              </a:rPr>
              <a:t>wishlist</a:t>
            </a:r>
            <a:r>
              <a:rPr lang="en-GB" sz="1800" dirty="0">
                <a:latin typeface="Manjari"/>
              </a:rPr>
              <a:t> creation, playlist creation, and community sharing.</a:t>
            </a:r>
          </a:p>
        </p:txBody>
      </p:sp>
      <p:sp>
        <p:nvSpPr>
          <p:cNvPr id="2044" name="TextBox 2043">
            <a:extLst>
              <a:ext uri="{FF2B5EF4-FFF2-40B4-BE49-F238E27FC236}">
                <a16:creationId xmlns:a16="http://schemas.microsoft.com/office/drawing/2014/main" id="{132C65A7-615E-8A35-DFA4-3A5A73AFCD12}"/>
              </a:ext>
            </a:extLst>
          </p:cNvPr>
          <p:cNvSpPr txBox="1"/>
          <p:nvPr/>
        </p:nvSpPr>
        <p:spPr>
          <a:xfrm>
            <a:off x="8691073" y="48212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1656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4111;p187">
            <a:extLst>
              <a:ext uri="{FF2B5EF4-FFF2-40B4-BE49-F238E27FC236}">
                <a16:creationId xmlns:a16="http://schemas.microsoft.com/office/drawing/2014/main" id="{5181CF6D-1C3D-67B1-EA3A-DD7F39E27D52}"/>
              </a:ext>
            </a:extLst>
          </p:cNvPr>
          <p:cNvSpPr/>
          <p:nvPr/>
        </p:nvSpPr>
        <p:spPr>
          <a:xfrm>
            <a:off x="6602412" y="4509221"/>
            <a:ext cx="2724534" cy="1794933"/>
          </a:xfrm>
          <a:custGeom>
            <a:avLst/>
            <a:gdLst/>
            <a:ahLst/>
            <a:cxnLst/>
            <a:rect l="l" t="t" r="r" b="b"/>
            <a:pathLst>
              <a:path w="236556" h="155844" extrusionOk="0">
                <a:moveTo>
                  <a:pt x="202559" y="1"/>
                </a:moveTo>
                <a:cubicBezTo>
                  <a:pt x="194015" y="1"/>
                  <a:pt x="185904" y="2465"/>
                  <a:pt x="178313" y="6769"/>
                </a:cubicBezTo>
                <a:cubicBezTo>
                  <a:pt x="173094" y="9713"/>
                  <a:pt x="168357" y="13407"/>
                  <a:pt x="163940" y="17448"/>
                </a:cubicBezTo>
                <a:cubicBezTo>
                  <a:pt x="157276" y="23524"/>
                  <a:pt x="150745" y="29734"/>
                  <a:pt x="144107" y="35863"/>
                </a:cubicBezTo>
                <a:cubicBezTo>
                  <a:pt x="136238" y="43117"/>
                  <a:pt x="127592" y="49246"/>
                  <a:pt x="117422" y="52940"/>
                </a:cubicBezTo>
                <a:cubicBezTo>
                  <a:pt x="105698" y="57169"/>
                  <a:pt x="93547" y="59283"/>
                  <a:pt x="81181" y="60300"/>
                </a:cubicBezTo>
                <a:cubicBezTo>
                  <a:pt x="70876" y="61157"/>
                  <a:pt x="60571" y="61745"/>
                  <a:pt x="50293" y="62789"/>
                </a:cubicBezTo>
                <a:cubicBezTo>
                  <a:pt x="40979" y="63726"/>
                  <a:pt x="31959" y="65867"/>
                  <a:pt x="23206" y="69347"/>
                </a:cubicBezTo>
                <a:cubicBezTo>
                  <a:pt x="5862" y="76199"/>
                  <a:pt x="295" y="90626"/>
                  <a:pt x="27" y="102938"/>
                </a:cubicBezTo>
                <a:cubicBezTo>
                  <a:pt x="1" y="111422"/>
                  <a:pt x="2570" y="119185"/>
                  <a:pt x="7442" y="124939"/>
                </a:cubicBezTo>
                <a:cubicBezTo>
                  <a:pt x="11911" y="130212"/>
                  <a:pt x="17398" y="134120"/>
                  <a:pt x="23822" y="136662"/>
                </a:cubicBezTo>
                <a:cubicBezTo>
                  <a:pt x="27150" y="137976"/>
                  <a:pt x="30453" y="138638"/>
                  <a:pt x="33749" y="138638"/>
                </a:cubicBezTo>
                <a:cubicBezTo>
                  <a:pt x="37239" y="138638"/>
                  <a:pt x="40721" y="137895"/>
                  <a:pt x="44218" y="136395"/>
                </a:cubicBezTo>
                <a:cubicBezTo>
                  <a:pt x="49972" y="133959"/>
                  <a:pt x="55084" y="130506"/>
                  <a:pt x="59929" y="126679"/>
                </a:cubicBezTo>
                <a:cubicBezTo>
                  <a:pt x="63355" y="123976"/>
                  <a:pt x="66594" y="121031"/>
                  <a:pt x="70020" y="118355"/>
                </a:cubicBezTo>
                <a:cubicBezTo>
                  <a:pt x="78879" y="111422"/>
                  <a:pt x="88675" y="106524"/>
                  <a:pt x="99917" y="105026"/>
                </a:cubicBezTo>
                <a:cubicBezTo>
                  <a:pt x="101299" y="104844"/>
                  <a:pt x="102650" y="104754"/>
                  <a:pt x="103971" y="104754"/>
                </a:cubicBezTo>
                <a:cubicBezTo>
                  <a:pt x="111628" y="104754"/>
                  <a:pt x="118236" y="107805"/>
                  <a:pt x="123578" y="113992"/>
                </a:cubicBezTo>
                <a:cubicBezTo>
                  <a:pt x="125077" y="115732"/>
                  <a:pt x="126361" y="117712"/>
                  <a:pt x="127646" y="119640"/>
                </a:cubicBezTo>
                <a:cubicBezTo>
                  <a:pt x="131554" y="125421"/>
                  <a:pt x="135247" y="131390"/>
                  <a:pt x="139396" y="137010"/>
                </a:cubicBezTo>
                <a:cubicBezTo>
                  <a:pt x="141832" y="140329"/>
                  <a:pt x="144776" y="143354"/>
                  <a:pt x="147827" y="146164"/>
                </a:cubicBezTo>
                <a:cubicBezTo>
                  <a:pt x="153288" y="151196"/>
                  <a:pt x="159631" y="154569"/>
                  <a:pt x="167179" y="155586"/>
                </a:cubicBezTo>
                <a:cubicBezTo>
                  <a:pt x="168469" y="155759"/>
                  <a:pt x="169741" y="155844"/>
                  <a:pt x="170988" y="155844"/>
                </a:cubicBezTo>
                <a:cubicBezTo>
                  <a:pt x="182678" y="155844"/>
                  <a:pt x="192147" y="148365"/>
                  <a:pt x="193115" y="135619"/>
                </a:cubicBezTo>
                <a:cubicBezTo>
                  <a:pt x="193570" y="129837"/>
                  <a:pt x="193061" y="124083"/>
                  <a:pt x="191991" y="118408"/>
                </a:cubicBezTo>
                <a:cubicBezTo>
                  <a:pt x="190465" y="110512"/>
                  <a:pt x="189421" y="102590"/>
                  <a:pt x="189421" y="94560"/>
                </a:cubicBezTo>
                <a:cubicBezTo>
                  <a:pt x="189394" y="86290"/>
                  <a:pt x="192151" y="79277"/>
                  <a:pt x="199137" y="74325"/>
                </a:cubicBezTo>
                <a:cubicBezTo>
                  <a:pt x="201947" y="72318"/>
                  <a:pt x="204678" y="70257"/>
                  <a:pt x="207488" y="68250"/>
                </a:cubicBezTo>
                <a:cubicBezTo>
                  <a:pt x="210379" y="66189"/>
                  <a:pt x="213376" y="64288"/>
                  <a:pt x="216187" y="62120"/>
                </a:cubicBezTo>
                <a:cubicBezTo>
                  <a:pt x="223413" y="56473"/>
                  <a:pt x="229275" y="49674"/>
                  <a:pt x="232648" y="41056"/>
                </a:cubicBezTo>
                <a:cubicBezTo>
                  <a:pt x="235967" y="32598"/>
                  <a:pt x="236555" y="24033"/>
                  <a:pt x="232193" y="15735"/>
                </a:cubicBezTo>
                <a:cubicBezTo>
                  <a:pt x="226786" y="5538"/>
                  <a:pt x="217525" y="1148"/>
                  <a:pt x="206605" y="185"/>
                </a:cubicBezTo>
                <a:cubicBezTo>
                  <a:pt x="205246" y="61"/>
                  <a:pt x="203897" y="1"/>
                  <a:pt x="2025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AIM</a:t>
            </a:r>
            <a:endParaRPr dirty="0"/>
          </a:p>
        </p:txBody>
      </p:sp>
      <p:sp>
        <p:nvSpPr>
          <p:cNvPr id="2041" name="TextBox 2040">
            <a:extLst>
              <a:ext uri="{FF2B5EF4-FFF2-40B4-BE49-F238E27FC236}">
                <a16:creationId xmlns:a16="http://schemas.microsoft.com/office/drawing/2014/main" id="{2C541528-1D14-28B6-E7C2-138959822C67}"/>
              </a:ext>
            </a:extLst>
          </p:cNvPr>
          <p:cNvSpPr txBox="1"/>
          <p:nvPr/>
        </p:nvSpPr>
        <p:spPr>
          <a:xfrm>
            <a:off x="713250" y="902155"/>
            <a:ext cx="725142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Create a comprehensive, user-friendly mobile application.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Provide free and open access to a large collection of audiobooks.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Enhance the user's listening experience with advanced features and customization options.</a:t>
            </a:r>
          </a:p>
        </p:txBody>
      </p:sp>
      <p:sp>
        <p:nvSpPr>
          <p:cNvPr id="2044" name="TextBox 2043">
            <a:extLst>
              <a:ext uri="{FF2B5EF4-FFF2-40B4-BE49-F238E27FC236}">
                <a16:creationId xmlns:a16="http://schemas.microsoft.com/office/drawing/2014/main" id="{132C65A7-615E-8A35-DFA4-3A5A73AFCD12}"/>
              </a:ext>
            </a:extLst>
          </p:cNvPr>
          <p:cNvSpPr txBox="1"/>
          <p:nvPr/>
        </p:nvSpPr>
        <p:spPr>
          <a:xfrm>
            <a:off x="8691073" y="48212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4407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4111;p187">
            <a:extLst>
              <a:ext uri="{FF2B5EF4-FFF2-40B4-BE49-F238E27FC236}">
                <a16:creationId xmlns:a16="http://schemas.microsoft.com/office/drawing/2014/main" id="{5181CF6D-1C3D-67B1-EA3A-DD7F39E27D52}"/>
              </a:ext>
            </a:extLst>
          </p:cNvPr>
          <p:cNvSpPr/>
          <p:nvPr/>
        </p:nvSpPr>
        <p:spPr>
          <a:xfrm>
            <a:off x="6602412" y="4509221"/>
            <a:ext cx="2724534" cy="1794933"/>
          </a:xfrm>
          <a:custGeom>
            <a:avLst/>
            <a:gdLst/>
            <a:ahLst/>
            <a:cxnLst/>
            <a:rect l="l" t="t" r="r" b="b"/>
            <a:pathLst>
              <a:path w="236556" h="155844" extrusionOk="0">
                <a:moveTo>
                  <a:pt x="202559" y="1"/>
                </a:moveTo>
                <a:cubicBezTo>
                  <a:pt x="194015" y="1"/>
                  <a:pt x="185904" y="2465"/>
                  <a:pt x="178313" y="6769"/>
                </a:cubicBezTo>
                <a:cubicBezTo>
                  <a:pt x="173094" y="9713"/>
                  <a:pt x="168357" y="13407"/>
                  <a:pt x="163940" y="17448"/>
                </a:cubicBezTo>
                <a:cubicBezTo>
                  <a:pt x="157276" y="23524"/>
                  <a:pt x="150745" y="29734"/>
                  <a:pt x="144107" y="35863"/>
                </a:cubicBezTo>
                <a:cubicBezTo>
                  <a:pt x="136238" y="43117"/>
                  <a:pt x="127592" y="49246"/>
                  <a:pt x="117422" y="52940"/>
                </a:cubicBezTo>
                <a:cubicBezTo>
                  <a:pt x="105698" y="57169"/>
                  <a:pt x="93547" y="59283"/>
                  <a:pt x="81181" y="60300"/>
                </a:cubicBezTo>
                <a:cubicBezTo>
                  <a:pt x="70876" y="61157"/>
                  <a:pt x="60571" y="61745"/>
                  <a:pt x="50293" y="62789"/>
                </a:cubicBezTo>
                <a:cubicBezTo>
                  <a:pt x="40979" y="63726"/>
                  <a:pt x="31959" y="65867"/>
                  <a:pt x="23206" y="69347"/>
                </a:cubicBezTo>
                <a:cubicBezTo>
                  <a:pt x="5862" y="76199"/>
                  <a:pt x="295" y="90626"/>
                  <a:pt x="27" y="102938"/>
                </a:cubicBezTo>
                <a:cubicBezTo>
                  <a:pt x="1" y="111422"/>
                  <a:pt x="2570" y="119185"/>
                  <a:pt x="7442" y="124939"/>
                </a:cubicBezTo>
                <a:cubicBezTo>
                  <a:pt x="11911" y="130212"/>
                  <a:pt x="17398" y="134120"/>
                  <a:pt x="23822" y="136662"/>
                </a:cubicBezTo>
                <a:cubicBezTo>
                  <a:pt x="27150" y="137976"/>
                  <a:pt x="30453" y="138638"/>
                  <a:pt x="33749" y="138638"/>
                </a:cubicBezTo>
                <a:cubicBezTo>
                  <a:pt x="37239" y="138638"/>
                  <a:pt x="40721" y="137895"/>
                  <a:pt x="44218" y="136395"/>
                </a:cubicBezTo>
                <a:cubicBezTo>
                  <a:pt x="49972" y="133959"/>
                  <a:pt x="55084" y="130506"/>
                  <a:pt x="59929" y="126679"/>
                </a:cubicBezTo>
                <a:cubicBezTo>
                  <a:pt x="63355" y="123976"/>
                  <a:pt x="66594" y="121031"/>
                  <a:pt x="70020" y="118355"/>
                </a:cubicBezTo>
                <a:cubicBezTo>
                  <a:pt x="78879" y="111422"/>
                  <a:pt x="88675" y="106524"/>
                  <a:pt x="99917" y="105026"/>
                </a:cubicBezTo>
                <a:cubicBezTo>
                  <a:pt x="101299" y="104844"/>
                  <a:pt x="102650" y="104754"/>
                  <a:pt x="103971" y="104754"/>
                </a:cubicBezTo>
                <a:cubicBezTo>
                  <a:pt x="111628" y="104754"/>
                  <a:pt x="118236" y="107805"/>
                  <a:pt x="123578" y="113992"/>
                </a:cubicBezTo>
                <a:cubicBezTo>
                  <a:pt x="125077" y="115732"/>
                  <a:pt x="126361" y="117712"/>
                  <a:pt x="127646" y="119640"/>
                </a:cubicBezTo>
                <a:cubicBezTo>
                  <a:pt x="131554" y="125421"/>
                  <a:pt x="135247" y="131390"/>
                  <a:pt x="139396" y="137010"/>
                </a:cubicBezTo>
                <a:cubicBezTo>
                  <a:pt x="141832" y="140329"/>
                  <a:pt x="144776" y="143354"/>
                  <a:pt x="147827" y="146164"/>
                </a:cubicBezTo>
                <a:cubicBezTo>
                  <a:pt x="153288" y="151196"/>
                  <a:pt x="159631" y="154569"/>
                  <a:pt x="167179" y="155586"/>
                </a:cubicBezTo>
                <a:cubicBezTo>
                  <a:pt x="168469" y="155759"/>
                  <a:pt x="169741" y="155844"/>
                  <a:pt x="170988" y="155844"/>
                </a:cubicBezTo>
                <a:cubicBezTo>
                  <a:pt x="182678" y="155844"/>
                  <a:pt x="192147" y="148365"/>
                  <a:pt x="193115" y="135619"/>
                </a:cubicBezTo>
                <a:cubicBezTo>
                  <a:pt x="193570" y="129837"/>
                  <a:pt x="193061" y="124083"/>
                  <a:pt x="191991" y="118408"/>
                </a:cubicBezTo>
                <a:cubicBezTo>
                  <a:pt x="190465" y="110512"/>
                  <a:pt x="189421" y="102590"/>
                  <a:pt x="189421" y="94560"/>
                </a:cubicBezTo>
                <a:cubicBezTo>
                  <a:pt x="189394" y="86290"/>
                  <a:pt x="192151" y="79277"/>
                  <a:pt x="199137" y="74325"/>
                </a:cubicBezTo>
                <a:cubicBezTo>
                  <a:pt x="201947" y="72318"/>
                  <a:pt x="204678" y="70257"/>
                  <a:pt x="207488" y="68250"/>
                </a:cubicBezTo>
                <a:cubicBezTo>
                  <a:pt x="210379" y="66189"/>
                  <a:pt x="213376" y="64288"/>
                  <a:pt x="216187" y="62120"/>
                </a:cubicBezTo>
                <a:cubicBezTo>
                  <a:pt x="223413" y="56473"/>
                  <a:pt x="229275" y="49674"/>
                  <a:pt x="232648" y="41056"/>
                </a:cubicBezTo>
                <a:cubicBezTo>
                  <a:pt x="235967" y="32598"/>
                  <a:pt x="236555" y="24033"/>
                  <a:pt x="232193" y="15735"/>
                </a:cubicBezTo>
                <a:cubicBezTo>
                  <a:pt x="226786" y="5538"/>
                  <a:pt x="217525" y="1148"/>
                  <a:pt x="206605" y="185"/>
                </a:cubicBezTo>
                <a:cubicBezTo>
                  <a:pt x="205246" y="61"/>
                  <a:pt x="203897" y="1"/>
                  <a:pt x="2025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2041" name="TextBox 2040">
            <a:extLst>
              <a:ext uri="{FF2B5EF4-FFF2-40B4-BE49-F238E27FC236}">
                <a16:creationId xmlns:a16="http://schemas.microsoft.com/office/drawing/2014/main" id="{2C541528-1D14-28B6-E7C2-138959822C67}"/>
              </a:ext>
            </a:extLst>
          </p:cNvPr>
          <p:cNvSpPr txBox="1"/>
          <p:nvPr/>
        </p:nvSpPr>
        <p:spPr>
          <a:xfrm>
            <a:off x="713250" y="902155"/>
            <a:ext cx="7251429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Integrate Librivox API for access to a large collection of audiobooks.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Develop a seamless user interface using Flutter.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Implement advanced playback features like speed adjustment and silence skipping.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Allow users to download audiobooks for offline listening.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Enable playlist creation and sharing.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Provide robust user authentication and data management with Firebase.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Sync user’s details across all the devices seamlessly</a:t>
            </a:r>
          </a:p>
        </p:txBody>
      </p:sp>
      <p:sp>
        <p:nvSpPr>
          <p:cNvPr id="2044" name="TextBox 2043">
            <a:extLst>
              <a:ext uri="{FF2B5EF4-FFF2-40B4-BE49-F238E27FC236}">
                <a16:creationId xmlns:a16="http://schemas.microsoft.com/office/drawing/2014/main" id="{132C65A7-615E-8A35-DFA4-3A5A73AFCD12}"/>
              </a:ext>
            </a:extLst>
          </p:cNvPr>
          <p:cNvSpPr txBox="1"/>
          <p:nvPr/>
        </p:nvSpPr>
        <p:spPr>
          <a:xfrm>
            <a:off x="8691073" y="48212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3389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4111;p187">
            <a:extLst>
              <a:ext uri="{FF2B5EF4-FFF2-40B4-BE49-F238E27FC236}">
                <a16:creationId xmlns:a16="http://schemas.microsoft.com/office/drawing/2014/main" id="{5181CF6D-1C3D-67B1-EA3A-DD7F39E27D52}"/>
              </a:ext>
            </a:extLst>
          </p:cNvPr>
          <p:cNvSpPr/>
          <p:nvPr/>
        </p:nvSpPr>
        <p:spPr>
          <a:xfrm>
            <a:off x="6602412" y="4509221"/>
            <a:ext cx="2724534" cy="1794933"/>
          </a:xfrm>
          <a:custGeom>
            <a:avLst/>
            <a:gdLst/>
            <a:ahLst/>
            <a:cxnLst/>
            <a:rect l="l" t="t" r="r" b="b"/>
            <a:pathLst>
              <a:path w="236556" h="155844" extrusionOk="0">
                <a:moveTo>
                  <a:pt x="202559" y="1"/>
                </a:moveTo>
                <a:cubicBezTo>
                  <a:pt x="194015" y="1"/>
                  <a:pt x="185904" y="2465"/>
                  <a:pt x="178313" y="6769"/>
                </a:cubicBezTo>
                <a:cubicBezTo>
                  <a:pt x="173094" y="9713"/>
                  <a:pt x="168357" y="13407"/>
                  <a:pt x="163940" y="17448"/>
                </a:cubicBezTo>
                <a:cubicBezTo>
                  <a:pt x="157276" y="23524"/>
                  <a:pt x="150745" y="29734"/>
                  <a:pt x="144107" y="35863"/>
                </a:cubicBezTo>
                <a:cubicBezTo>
                  <a:pt x="136238" y="43117"/>
                  <a:pt x="127592" y="49246"/>
                  <a:pt x="117422" y="52940"/>
                </a:cubicBezTo>
                <a:cubicBezTo>
                  <a:pt x="105698" y="57169"/>
                  <a:pt x="93547" y="59283"/>
                  <a:pt x="81181" y="60300"/>
                </a:cubicBezTo>
                <a:cubicBezTo>
                  <a:pt x="70876" y="61157"/>
                  <a:pt x="60571" y="61745"/>
                  <a:pt x="50293" y="62789"/>
                </a:cubicBezTo>
                <a:cubicBezTo>
                  <a:pt x="40979" y="63726"/>
                  <a:pt x="31959" y="65867"/>
                  <a:pt x="23206" y="69347"/>
                </a:cubicBezTo>
                <a:cubicBezTo>
                  <a:pt x="5862" y="76199"/>
                  <a:pt x="295" y="90626"/>
                  <a:pt x="27" y="102938"/>
                </a:cubicBezTo>
                <a:cubicBezTo>
                  <a:pt x="1" y="111422"/>
                  <a:pt x="2570" y="119185"/>
                  <a:pt x="7442" y="124939"/>
                </a:cubicBezTo>
                <a:cubicBezTo>
                  <a:pt x="11911" y="130212"/>
                  <a:pt x="17398" y="134120"/>
                  <a:pt x="23822" y="136662"/>
                </a:cubicBezTo>
                <a:cubicBezTo>
                  <a:pt x="27150" y="137976"/>
                  <a:pt x="30453" y="138638"/>
                  <a:pt x="33749" y="138638"/>
                </a:cubicBezTo>
                <a:cubicBezTo>
                  <a:pt x="37239" y="138638"/>
                  <a:pt x="40721" y="137895"/>
                  <a:pt x="44218" y="136395"/>
                </a:cubicBezTo>
                <a:cubicBezTo>
                  <a:pt x="49972" y="133959"/>
                  <a:pt x="55084" y="130506"/>
                  <a:pt x="59929" y="126679"/>
                </a:cubicBezTo>
                <a:cubicBezTo>
                  <a:pt x="63355" y="123976"/>
                  <a:pt x="66594" y="121031"/>
                  <a:pt x="70020" y="118355"/>
                </a:cubicBezTo>
                <a:cubicBezTo>
                  <a:pt x="78879" y="111422"/>
                  <a:pt x="88675" y="106524"/>
                  <a:pt x="99917" y="105026"/>
                </a:cubicBezTo>
                <a:cubicBezTo>
                  <a:pt x="101299" y="104844"/>
                  <a:pt x="102650" y="104754"/>
                  <a:pt x="103971" y="104754"/>
                </a:cubicBezTo>
                <a:cubicBezTo>
                  <a:pt x="111628" y="104754"/>
                  <a:pt x="118236" y="107805"/>
                  <a:pt x="123578" y="113992"/>
                </a:cubicBezTo>
                <a:cubicBezTo>
                  <a:pt x="125077" y="115732"/>
                  <a:pt x="126361" y="117712"/>
                  <a:pt x="127646" y="119640"/>
                </a:cubicBezTo>
                <a:cubicBezTo>
                  <a:pt x="131554" y="125421"/>
                  <a:pt x="135247" y="131390"/>
                  <a:pt x="139396" y="137010"/>
                </a:cubicBezTo>
                <a:cubicBezTo>
                  <a:pt x="141832" y="140329"/>
                  <a:pt x="144776" y="143354"/>
                  <a:pt x="147827" y="146164"/>
                </a:cubicBezTo>
                <a:cubicBezTo>
                  <a:pt x="153288" y="151196"/>
                  <a:pt x="159631" y="154569"/>
                  <a:pt x="167179" y="155586"/>
                </a:cubicBezTo>
                <a:cubicBezTo>
                  <a:pt x="168469" y="155759"/>
                  <a:pt x="169741" y="155844"/>
                  <a:pt x="170988" y="155844"/>
                </a:cubicBezTo>
                <a:cubicBezTo>
                  <a:pt x="182678" y="155844"/>
                  <a:pt x="192147" y="148365"/>
                  <a:pt x="193115" y="135619"/>
                </a:cubicBezTo>
                <a:cubicBezTo>
                  <a:pt x="193570" y="129837"/>
                  <a:pt x="193061" y="124083"/>
                  <a:pt x="191991" y="118408"/>
                </a:cubicBezTo>
                <a:cubicBezTo>
                  <a:pt x="190465" y="110512"/>
                  <a:pt x="189421" y="102590"/>
                  <a:pt x="189421" y="94560"/>
                </a:cubicBezTo>
                <a:cubicBezTo>
                  <a:pt x="189394" y="86290"/>
                  <a:pt x="192151" y="79277"/>
                  <a:pt x="199137" y="74325"/>
                </a:cubicBezTo>
                <a:cubicBezTo>
                  <a:pt x="201947" y="72318"/>
                  <a:pt x="204678" y="70257"/>
                  <a:pt x="207488" y="68250"/>
                </a:cubicBezTo>
                <a:cubicBezTo>
                  <a:pt x="210379" y="66189"/>
                  <a:pt x="213376" y="64288"/>
                  <a:pt x="216187" y="62120"/>
                </a:cubicBezTo>
                <a:cubicBezTo>
                  <a:pt x="223413" y="56473"/>
                  <a:pt x="229275" y="49674"/>
                  <a:pt x="232648" y="41056"/>
                </a:cubicBezTo>
                <a:cubicBezTo>
                  <a:pt x="235967" y="32598"/>
                  <a:pt x="236555" y="24033"/>
                  <a:pt x="232193" y="15735"/>
                </a:cubicBezTo>
                <a:cubicBezTo>
                  <a:pt x="226786" y="5538"/>
                  <a:pt x="217525" y="1148"/>
                  <a:pt x="206605" y="185"/>
                </a:cubicBezTo>
                <a:cubicBezTo>
                  <a:pt x="205246" y="61"/>
                  <a:pt x="203897" y="1"/>
                  <a:pt x="2025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HARDWARE AND SOFTWARE REQUIREMENTS</a:t>
            </a:r>
            <a:endParaRPr dirty="0"/>
          </a:p>
        </p:txBody>
      </p:sp>
      <p:sp>
        <p:nvSpPr>
          <p:cNvPr id="2041" name="TextBox 2040">
            <a:extLst>
              <a:ext uri="{FF2B5EF4-FFF2-40B4-BE49-F238E27FC236}">
                <a16:creationId xmlns:a16="http://schemas.microsoft.com/office/drawing/2014/main" id="{2C541528-1D14-28B6-E7C2-138959822C67}"/>
              </a:ext>
            </a:extLst>
          </p:cNvPr>
          <p:cNvSpPr txBox="1"/>
          <p:nvPr/>
        </p:nvSpPr>
        <p:spPr>
          <a:xfrm>
            <a:off x="798708" y="1064525"/>
            <a:ext cx="725142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Manjari"/>
              </a:rPr>
              <a:t>Hardware: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Smartphone or Tablet: Compatible with iOS or Android.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latin typeface="Manjari"/>
              </a:rPr>
              <a:t>Internet Connection: Required for streaming and downloading audiobooks.</a:t>
            </a:r>
          </a:p>
        </p:txBody>
      </p:sp>
      <p:sp>
        <p:nvSpPr>
          <p:cNvPr id="2044" name="TextBox 2043">
            <a:extLst>
              <a:ext uri="{FF2B5EF4-FFF2-40B4-BE49-F238E27FC236}">
                <a16:creationId xmlns:a16="http://schemas.microsoft.com/office/drawing/2014/main" id="{132C65A7-615E-8A35-DFA4-3A5A73AFCD12}"/>
              </a:ext>
            </a:extLst>
          </p:cNvPr>
          <p:cNvSpPr txBox="1"/>
          <p:nvPr/>
        </p:nvSpPr>
        <p:spPr>
          <a:xfrm>
            <a:off x="8691073" y="48212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9FAAB-FBA7-A79F-0281-1DDFC360BB34}"/>
              </a:ext>
            </a:extLst>
          </p:cNvPr>
          <p:cNvSpPr txBox="1"/>
          <p:nvPr/>
        </p:nvSpPr>
        <p:spPr>
          <a:xfrm>
            <a:off x="2880631" y="3263784"/>
            <a:ext cx="581044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Manjari"/>
              </a:rPr>
              <a:t>Software: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800" dirty="0">
                <a:latin typeface="Manjari"/>
              </a:rPr>
              <a:t>IOS 11.0 or later or Android 5.0 or later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800" dirty="0">
                <a:latin typeface="Manjari"/>
              </a:rPr>
              <a:t>AppStore or Google Play Services to download and use app</a:t>
            </a:r>
          </a:p>
        </p:txBody>
      </p:sp>
    </p:spTree>
    <p:extLst>
      <p:ext uri="{BB962C8B-B14F-4D97-AF65-F5344CB8AC3E}">
        <p14:creationId xmlns:p14="http://schemas.microsoft.com/office/powerpoint/2010/main" val="1673101476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617</Words>
  <Application>Microsoft Office PowerPoint</Application>
  <PresentationFormat>On-screen Show (16:9)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Hammersmith One</vt:lpstr>
      <vt:lpstr>Manjari</vt:lpstr>
      <vt:lpstr>Elegant Education Pack for Students XL by Slidesgo</vt:lpstr>
      <vt:lpstr>Librivox Audiobook</vt:lpstr>
      <vt:lpstr>Table of contents</vt:lpstr>
      <vt:lpstr>Table of contents(Continued)</vt:lpstr>
      <vt:lpstr>INTRODUCTION</vt:lpstr>
      <vt:lpstr>EXISTING SYSTEM</vt:lpstr>
      <vt:lpstr>PROPOSED SYSTEM</vt:lpstr>
      <vt:lpstr>AIM</vt:lpstr>
      <vt:lpstr>OBJECTIVES</vt:lpstr>
      <vt:lpstr>HARDWARE AND SOFTWARE REQUIREMENTS</vt:lpstr>
      <vt:lpstr>SYSTEM DESIGN</vt:lpstr>
      <vt:lpstr>ADVANTAGES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Librivox Audiobook</dc:title>
  <dc:creator>shrijana</dc:creator>
  <cp:lastModifiedBy>Srijana Shah</cp:lastModifiedBy>
  <cp:revision>7</cp:revision>
  <dcterms:modified xsi:type="dcterms:W3CDTF">2024-05-16T14:22:03Z</dcterms:modified>
</cp:coreProperties>
</file>