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7385F-B367-4B4D-9036-E6A3290B047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324564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7385F-B367-4B4D-9036-E6A3290B047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214719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7385F-B367-4B4D-9036-E6A3290B047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287024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7385F-B367-4B4D-9036-E6A3290B047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325862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7385F-B367-4B4D-9036-E6A3290B047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130835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7385F-B367-4B4D-9036-E6A3290B047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300979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7385F-B367-4B4D-9036-E6A3290B0476}"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240735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7385F-B367-4B4D-9036-E6A3290B0476}"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26027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7385F-B367-4B4D-9036-E6A3290B0476}"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147089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7385F-B367-4B4D-9036-E6A3290B047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116044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7385F-B367-4B4D-9036-E6A3290B047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42A13-B15B-4B86-B012-B9DBD8A65D38}" type="slidenum">
              <a:rPr lang="en-US" smtClean="0"/>
              <a:t>‹#›</a:t>
            </a:fld>
            <a:endParaRPr lang="en-US"/>
          </a:p>
        </p:txBody>
      </p:sp>
    </p:spTree>
    <p:extLst>
      <p:ext uri="{BB962C8B-B14F-4D97-AF65-F5344CB8AC3E}">
        <p14:creationId xmlns:p14="http://schemas.microsoft.com/office/powerpoint/2010/main" val="207463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7385F-B367-4B4D-9036-E6A3290B0476}"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42A13-B15B-4B86-B012-B9DBD8A65D38}" type="slidenum">
              <a:rPr lang="en-US" smtClean="0"/>
              <a:t>‹#›</a:t>
            </a:fld>
            <a:endParaRPr lang="en-US"/>
          </a:p>
        </p:txBody>
      </p:sp>
    </p:spTree>
    <p:extLst>
      <p:ext uri="{BB962C8B-B14F-4D97-AF65-F5344CB8AC3E}">
        <p14:creationId xmlns:p14="http://schemas.microsoft.com/office/powerpoint/2010/main" val="331566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729946" y="799070"/>
            <a:ext cx="8872151" cy="4835611"/>
          </a:xfrm>
          <a:prstGeom prst="rect">
            <a:avLst/>
          </a:prstGeom>
        </p:spPr>
      </p:pic>
    </p:spTree>
    <p:extLst>
      <p:ext uri="{BB962C8B-B14F-4D97-AF65-F5344CB8AC3E}">
        <p14:creationId xmlns:p14="http://schemas.microsoft.com/office/powerpoint/2010/main" val="340796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a:t>
            </a:r>
            <a:endParaRPr lang="en-US"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What is cloud computing?</a:t>
            </a:r>
          </a:p>
          <a:p>
            <a:r>
              <a:rPr lang="en-US" dirty="0" smtClean="0">
                <a:latin typeface="Arial" panose="020B0604020202020204" pitchFamily="34" charset="0"/>
                <a:cs typeface="Arial" panose="020B0604020202020204" pitchFamily="34" charset="0"/>
              </a:rPr>
              <a:t>What is Microsoft Azure?</a:t>
            </a:r>
          </a:p>
          <a:p>
            <a:r>
              <a:rPr lang="en-US" dirty="0" smtClean="0">
                <a:latin typeface="Arial" panose="020B0604020202020204" pitchFamily="34" charset="0"/>
                <a:cs typeface="Arial" panose="020B0604020202020204" pitchFamily="34" charset="0"/>
              </a:rPr>
              <a:t>Azure Services</a:t>
            </a:r>
          </a:p>
          <a:p>
            <a:r>
              <a:rPr lang="en-US" dirty="0" smtClean="0">
                <a:latin typeface="Arial" panose="020B0604020202020204" pitchFamily="34" charset="0"/>
                <a:cs typeface="Arial" panose="020B0604020202020204" pitchFamily="34" charset="0"/>
              </a:rPr>
              <a:t>Azure Management Portal</a:t>
            </a:r>
          </a:p>
          <a:p>
            <a:r>
              <a:rPr lang="en-US" dirty="0" smtClean="0">
                <a:latin typeface="Arial" panose="020B0604020202020204" pitchFamily="34" charset="0"/>
                <a:cs typeface="Arial" panose="020B0604020202020204" pitchFamily="34" charset="0"/>
              </a:rPr>
              <a:t>Azure Job Trends</a:t>
            </a:r>
          </a:p>
        </p:txBody>
      </p:sp>
    </p:spTree>
    <p:extLst>
      <p:ext uri="{BB962C8B-B14F-4D97-AF65-F5344CB8AC3E}">
        <p14:creationId xmlns:p14="http://schemas.microsoft.com/office/powerpoint/2010/main" val="152957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Cloud Computing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Why Cloud?</a:t>
            </a:r>
          </a:p>
          <a:p>
            <a:endParaRPr lang="en-US" dirty="0" smtClean="0"/>
          </a:p>
          <a:p>
            <a:pPr marL="0" indent="0">
              <a:buNone/>
            </a:pPr>
            <a:endParaRPr lang="en-US" dirty="0" smtClean="0"/>
          </a:p>
          <a:p>
            <a:pPr marL="0" indent="0">
              <a:buNone/>
            </a:pPr>
            <a:endParaRPr lang="en-US" dirty="0" smtClean="0"/>
          </a:p>
          <a:p>
            <a:r>
              <a:rPr lang="en-US" dirty="0" smtClean="0"/>
              <a:t>What is Cloud Computing? </a:t>
            </a:r>
            <a:endParaRPr lang="en-US" dirty="0" smtClean="0"/>
          </a:p>
          <a:p>
            <a:endParaRPr lang="en-US" dirty="0"/>
          </a:p>
        </p:txBody>
      </p:sp>
      <p:pic>
        <p:nvPicPr>
          <p:cNvPr id="4" name="Picture 3"/>
          <p:cNvPicPr>
            <a:picLocks noChangeAspect="1"/>
          </p:cNvPicPr>
          <p:nvPr/>
        </p:nvPicPr>
        <p:blipFill>
          <a:blip r:embed="rId2"/>
          <a:stretch>
            <a:fillRect/>
          </a:stretch>
        </p:blipFill>
        <p:spPr>
          <a:xfrm>
            <a:off x="1328480" y="2362972"/>
            <a:ext cx="6734175" cy="1390650"/>
          </a:xfrm>
          <a:prstGeom prst="rect">
            <a:avLst/>
          </a:prstGeom>
        </p:spPr>
      </p:pic>
      <p:pic>
        <p:nvPicPr>
          <p:cNvPr id="7" name="Picture 6"/>
          <p:cNvPicPr>
            <a:picLocks noChangeAspect="1"/>
          </p:cNvPicPr>
          <p:nvPr/>
        </p:nvPicPr>
        <p:blipFill>
          <a:blip r:embed="rId3"/>
          <a:stretch>
            <a:fillRect/>
          </a:stretch>
        </p:blipFill>
        <p:spPr>
          <a:xfrm>
            <a:off x="1328481" y="4584014"/>
            <a:ext cx="6662222" cy="1727886"/>
          </a:xfrm>
          <a:prstGeom prst="rect">
            <a:avLst/>
          </a:prstGeom>
        </p:spPr>
      </p:pic>
    </p:spTree>
    <p:extLst>
      <p:ext uri="{BB962C8B-B14F-4D97-AF65-F5344CB8AC3E}">
        <p14:creationId xmlns:p14="http://schemas.microsoft.com/office/powerpoint/2010/main" val="33147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Categories in cloud computing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t>SaaS (Software as a Service)</a:t>
            </a:r>
            <a:endParaRPr lang="en-US" dirty="0"/>
          </a:p>
          <a:p>
            <a:pPr lvl="1"/>
            <a:r>
              <a:rPr lang="en-US" dirty="0"/>
              <a:t>It allows companies to use software without purchasing them, which reduces the expenditure of the company drastically, since they are already installed on the cloud servers they can be quickly deployed and therefore saves time.</a:t>
            </a:r>
          </a:p>
          <a:p>
            <a:r>
              <a:rPr lang="en-US" b="1" dirty="0" err="1"/>
              <a:t>PaaS</a:t>
            </a:r>
            <a:r>
              <a:rPr lang="en-US" b="1" dirty="0"/>
              <a:t> (Platform as a Service)</a:t>
            </a:r>
            <a:endParaRPr lang="en-US" dirty="0"/>
          </a:p>
          <a:p>
            <a:pPr lvl="1"/>
            <a:r>
              <a:rPr lang="en-US" dirty="0"/>
              <a:t>It allows developers to build applications, collaborate on projects without having to purchase or maintain infrastructure.</a:t>
            </a:r>
          </a:p>
          <a:p>
            <a:r>
              <a:rPr lang="en-US" b="1" dirty="0" err="1"/>
              <a:t>IaaS</a:t>
            </a:r>
            <a:r>
              <a:rPr lang="en-US" b="1" dirty="0"/>
              <a:t> (Infrastructure as a Service)</a:t>
            </a:r>
            <a:endParaRPr lang="en-US" dirty="0"/>
          </a:p>
          <a:p>
            <a:pPr lvl="1"/>
            <a:r>
              <a:rPr lang="en-US" dirty="0"/>
              <a:t>It allows companies to rent servers, storage space, etc. from a cloud provider.</a:t>
            </a:r>
          </a:p>
          <a:p>
            <a:pPr marL="0" indent="0">
              <a:buNone/>
            </a:pPr>
            <a:endParaRPr lang="en-US" dirty="0"/>
          </a:p>
        </p:txBody>
      </p:sp>
    </p:spTree>
    <p:extLst>
      <p:ext uri="{BB962C8B-B14F-4D97-AF65-F5344CB8AC3E}">
        <p14:creationId xmlns:p14="http://schemas.microsoft.com/office/powerpoint/2010/main" val="373092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Cloud Provider </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996" y="2143408"/>
            <a:ext cx="7082187" cy="3338286"/>
          </a:xfrm>
          <a:prstGeom prst="rect">
            <a:avLst/>
          </a:prstGeom>
        </p:spPr>
      </p:pic>
    </p:spTree>
    <p:extLst>
      <p:ext uri="{BB962C8B-B14F-4D97-AF65-F5344CB8AC3E}">
        <p14:creationId xmlns:p14="http://schemas.microsoft.com/office/powerpoint/2010/main" val="152932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What is Microsoft Azure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US" b="1" i="1" dirty="0"/>
              <a:t>Microsoft Azure</a:t>
            </a:r>
            <a:r>
              <a:rPr lang="en-US" dirty="0"/>
              <a:t> is a cloud computing platform created by </a:t>
            </a:r>
            <a:r>
              <a:rPr lang="en-US" b="1" dirty="0"/>
              <a:t>Microsoft</a:t>
            </a:r>
            <a:r>
              <a:rPr lang="en-US" dirty="0"/>
              <a:t> which developers and IT professionals use to build, deploy and manage applications through their global network of </a:t>
            </a:r>
            <a:r>
              <a:rPr lang="en-US" dirty="0" smtClean="0"/>
              <a:t>datacenters.</a:t>
            </a:r>
          </a:p>
          <a:p>
            <a:pPr marL="0" indent="0">
              <a:buNone/>
            </a:pPr>
            <a:r>
              <a:rPr lang="en-US" b="1" dirty="0" smtClean="0"/>
              <a:t>Microsoft Azure Services:</a:t>
            </a:r>
          </a:p>
          <a:p>
            <a:r>
              <a:rPr lang="en-US" b="1" dirty="0"/>
              <a:t>Compute</a:t>
            </a:r>
            <a:br>
              <a:rPr lang="en-US" b="1" dirty="0"/>
            </a:br>
            <a:r>
              <a:rPr lang="en-US" dirty="0"/>
              <a:t>It is used to process data on the cloud by making use of powerful processors which serve multiple instances at a time.</a:t>
            </a:r>
          </a:p>
          <a:p>
            <a:r>
              <a:rPr lang="en-US" b="1" dirty="0"/>
              <a:t>Storage Services</a:t>
            </a:r>
            <a:br>
              <a:rPr lang="en-US" b="1" dirty="0"/>
            </a:br>
            <a:r>
              <a:rPr lang="en-US" dirty="0"/>
              <a:t>The storage as the name suggests, is used to store data in the cloud with the ability to scale as and when required. This data can be stored anywhere.</a:t>
            </a:r>
          </a:p>
          <a:p>
            <a:r>
              <a:rPr lang="en-US" b="1" dirty="0"/>
              <a:t>Database</a:t>
            </a:r>
            <a:br>
              <a:rPr lang="en-US" b="1" dirty="0"/>
            </a:br>
            <a:r>
              <a:rPr lang="en-US" dirty="0"/>
              <a:t>The database domain is used to provide reliable relational and non relational database instances managed by Azure</a:t>
            </a:r>
            <a:r>
              <a:rPr lang="en-US" dirty="0" smtClean="0"/>
              <a:t>.</a:t>
            </a:r>
          </a:p>
          <a:p>
            <a:r>
              <a:rPr lang="en-US" b="1" dirty="0" smtClean="0"/>
              <a:t>Networking</a:t>
            </a:r>
            <a:r>
              <a:rPr lang="en-US" b="1" dirty="0"/>
              <a:t/>
            </a:r>
            <a:br>
              <a:rPr lang="en-US" b="1" dirty="0"/>
            </a:br>
            <a:endParaRPr lang="en-US" dirty="0"/>
          </a:p>
        </p:txBody>
      </p:sp>
    </p:spTree>
    <p:extLst>
      <p:ext uri="{BB962C8B-B14F-4D97-AF65-F5344CB8AC3E}">
        <p14:creationId xmlns:p14="http://schemas.microsoft.com/office/powerpoint/2010/main" val="236720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Azure Portal</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800771" cy="4705804"/>
          </a:xfrm>
        </p:spPr>
      </p:pic>
    </p:spTree>
    <p:extLst>
      <p:ext uri="{BB962C8B-B14F-4D97-AF65-F5344CB8AC3E}">
        <p14:creationId xmlns:p14="http://schemas.microsoft.com/office/powerpoint/2010/main" val="194434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314"/>
            <a:ext cx="10515600" cy="1325563"/>
          </a:xfrm>
        </p:spPr>
        <p:txBody>
          <a:bodyPr/>
          <a:lstStyle/>
          <a:p>
            <a:r>
              <a:rPr lang="en-US" dirty="0" smtClean="0">
                <a:latin typeface="Arial" panose="020B0604020202020204" pitchFamily="34" charset="0"/>
                <a:cs typeface="Arial" panose="020B0604020202020204" pitchFamily="34" charset="0"/>
              </a:rPr>
              <a:t>Azure Job Trends</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639" y="1825625"/>
            <a:ext cx="8556053" cy="4351338"/>
          </a:xfrm>
        </p:spPr>
      </p:pic>
    </p:spTree>
    <p:extLst>
      <p:ext uri="{BB962C8B-B14F-4D97-AF65-F5344CB8AC3E}">
        <p14:creationId xmlns:p14="http://schemas.microsoft.com/office/powerpoint/2010/main" val="80322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Agenda</vt:lpstr>
      <vt:lpstr>Cloud Computing </vt:lpstr>
      <vt:lpstr>Categories in cloud computing</vt:lpstr>
      <vt:lpstr>Cloud Provider </vt:lpstr>
      <vt:lpstr>What is Microsoft Azure </vt:lpstr>
      <vt:lpstr>Azure Portal</vt:lpstr>
      <vt:lpstr>Azure Job Trends</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Chavan, Sagar (EXT) (DF PL CAS MS-AZ R&amp;D-1)</dc:creator>
  <cp:keywords>C_Unrestricted</cp:keywords>
  <cp:lastModifiedBy>Chavan, Sagar (EXT) (DF PL CAS MS-AZ R&amp;D-1)</cp:lastModifiedBy>
  <cp:revision>12</cp:revision>
  <dcterms:created xsi:type="dcterms:W3CDTF">2019-01-21T15:24:16Z</dcterms:created>
  <dcterms:modified xsi:type="dcterms:W3CDTF">2019-01-21T16:23:05Z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