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334" r:id="rId3"/>
    <p:sldId id="34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07-06-2018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Divide and Conquer Approach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is the depth of the tree?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sub-problem size at depth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is given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 Thus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depth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is the number of nodes at depth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the bottom level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nodes.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1−3/16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Next it can be verified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/>
                  </a:rPr>
                  <a:t> is an upper bound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=3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/>
                  </a:rPr>
                  <a:t> by substitution method.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Total running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	</a:t>
                </a:r>
                <a:r>
                  <a:rPr lang="en-US" dirty="0" smtClean="0">
                    <a:ea typeface="Cambria Math"/>
                  </a:rPr>
                  <a:t>			</a:t>
                </a:r>
                <a:r>
                  <a:rPr lang="en-US" b="0" dirty="0" smtClean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F</a:t>
                </a:r>
                <a:r>
                  <a:rPr lang="en-US" b="0" dirty="0" smtClean="0">
                    <a:ea typeface="Cambria Math"/>
                  </a:rPr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.</a:t>
                </a:r>
              </a:p>
              <a:p>
                <a:endParaRPr lang="en-US" dirty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substitution method is used for solving recurrences.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step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 1: Guess the form of the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 2: Use mathematical induction to find the constants and show that the solution works.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Substituition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We can use substitution method to establish either upper or lower bounds on a recurrence.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Let us determine an upper bound on the recurrence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First guess the solution ….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We guess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 we have to prove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for an appropriate choice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b="0" i="0" smtClean="0">
                        <a:latin typeface="Cambria Math"/>
                      </a:rPr>
                      <m:t>&gt;0.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that the bound holds for all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Thus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𝑙𝑔𝑛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i="1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i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need to show that the solution holds for the boundary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the base case of the given recurrence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by our guess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Recall the definition of big-oh notation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𝑐𝑛𝑙𝑔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constant that we get to choose.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 observe the following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+2=4</m:t>
                    </m:r>
                  </m:oMath>
                </a14:m>
                <a:r>
                  <a:rPr lang="en-US" dirty="0" smtClean="0"/>
                  <a:t> and </a:t>
                </a:r>
                <a:endParaRPr lang="en-US" i="1" dirty="0" smtClean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Also note that we can complete the induction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dirty="0" smtClean="0"/>
                  <a:t> for appropriate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it holds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Completing the 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Recursion tree can be used to obtain a good guess for the substitution method.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a recursion tree each node represents the cost of a sub-problem  somewhere in the set of recursive function invocations.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Lets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will look for an upper bound so we can write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75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Recursion Tree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181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 Divide and Conquer Approach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171</cp:revision>
  <dcterms:created xsi:type="dcterms:W3CDTF">2006-08-16T00:00:00Z</dcterms:created>
  <dcterms:modified xsi:type="dcterms:W3CDTF">2018-06-07T21:34:39Z</dcterms:modified>
</cp:coreProperties>
</file>