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14.xml" ContentType="application/vnd.openxmlformats-officedocument.presentationml.notesSlide+xml"/>
  <Override PartName="/ppt/ink/ink1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755" r:id="rId3"/>
  </p:sldMasterIdLst>
  <p:notesMasterIdLst>
    <p:notesMasterId r:id="rId48"/>
  </p:notesMasterIdLst>
  <p:sldIdLst>
    <p:sldId id="260" r:id="rId4"/>
    <p:sldId id="285" r:id="rId5"/>
    <p:sldId id="289" r:id="rId6"/>
    <p:sldId id="288" r:id="rId7"/>
    <p:sldId id="257" r:id="rId8"/>
    <p:sldId id="396" r:id="rId9"/>
    <p:sldId id="565" r:id="rId10"/>
    <p:sldId id="566" r:id="rId11"/>
    <p:sldId id="587" r:id="rId12"/>
    <p:sldId id="567" r:id="rId13"/>
    <p:sldId id="568" r:id="rId14"/>
    <p:sldId id="588" r:id="rId15"/>
    <p:sldId id="569" r:id="rId16"/>
    <p:sldId id="58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93" r:id="rId31"/>
    <p:sldId id="583" r:id="rId32"/>
    <p:sldId id="584" r:id="rId33"/>
    <p:sldId id="585" r:id="rId34"/>
    <p:sldId id="594" r:id="rId35"/>
    <p:sldId id="595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58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24" autoAdjust="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0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3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CE12A-4AFD-4C10-B3AE-0FFEB364CA53}" type="doc">
      <dgm:prSet loTypeId="urn:microsoft.com/office/officeart/2005/8/layout/hierarchy1" loCatId="hierarchy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3C8BC5F-A7BD-40C9-B2E6-86DEA3429151}">
      <dgm:prSet phldrT="[Text]"/>
      <dgm:spPr/>
      <dgm:t>
        <a:bodyPr/>
        <a:lstStyle/>
        <a:p>
          <a:r>
            <a:rPr lang="en-US" dirty="0"/>
            <a:t>Computer</a:t>
          </a:r>
          <a:endParaRPr lang="en-IN" dirty="0"/>
        </a:p>
      </dgm:t>
    </dgm:pt>
    <dgm:pt modelId="{CE4D64CD-7342-4B4E-8CF8-C68B8762CFC2}" type="parTrans" cxnId="{64836C0A-37DD-4DA1-9A08-3CE6DC22F0E9}">
      <dgm:prSet/>
      <dgm:spPr/>
      <dgm:t>
        <a:bodyPr/>
        <a:lstStyle/>
        <a:p>
          <a:endParaRPr lang="en-IN"/>
        </a:p>
      </dgm:t>
    </dgm:pt>
    <dgm:pt modelId="{85F698A8-B298-4CC0-9723-C0349CF42E58}" type="sibTrans" cxnId="{64836C0A-37DD-4DA1-9A08-3CE6DC22F0E9}">
      <dgm:prSet/>
      <dgm:spPr/>
      <dgm:t>
        <a:bodyPr/>
        <a:lstStyle/>
        <a:p>
          <a:endParaRPr lang="en-IN"/>
        </a:p>
      </dgm:t>
    </dgm:pt>
    <dgm:pt modelId="{433D260B-E2E2-43D8-9678-4B7B5FEB3C32}">
      <dgm:prSet phldrT="[Text]"/>
      <dgm:spPr/>
      <dgm:t>
        <a:bodyPr/>
        <a:lstStyle/>
        <a:p>
          <a:r>
            <a:rPr lang="en-US" dirty="0"/>
            <a:t>MEM</a:t>
          </a:r>
          <a:endParaRPr lang="en-IN" dirty="0"/>
        </a:p>
      </dgm:t>
    </dgm:pt>
    <dgm:pt modelId="{CAD5AE26-89E3-4E13-8188-3BC2A4E45116}" type="parTrans" cxnId="{0B0E4855-1163-41A3-9BD2-9E46294478FE}">
      <dgm:prSet/>
      <dgm:spPr/>
      <dgm:t>
        <a:bodyPr/>
        <a:lstStyle/>
        <a:p>
          <a:endParaRPr lang="en-IN"/>
        </a:p>
      </dgm:t>
    </dgm:pt>
    <dgm:pt modelId="{FE10115F-7A6A-4DED-8568-217FB93664C0}" type="sibTrans" cxnId="{0B0E4855-1163-41A3-9BD2-9E46294478FE}">
      <dgm:prSet/>
      <dgm:spPr/>
      <dgm:t>
        <a:bodyPr/>
        <a:lstStyle/>
        <a:p>
          <a:endParaRPr lang="en-IN"/>
        </a:p>
      </dgm:t>
    </dgm:pt>
    <dgm:pt modelId="{E40E2214-EE46-4A3D-AE41-F5C1CDA38196}">
      <dgm:prSet phldrT="[Text]"/>
      <dgm:spPr/>
      <dgm:t>
        <a:bodyPr/>
        <a:lstStyle/>
        <a:p>
          <a:r>
            <a:rPr lang="en-US" dirty="0"/>
            <a:t>RAM</a:t>
          </a:r>
          <a:endParaRPr lang="en-IN" dirty="0"/>
        </a:p>
      </dgm:t>
    </dgm:pt>
    <dgm:pt modelId="{3A048D46-23A8-460C-BCDA-531925DB4851}" type="parTrans" cxnId="{FCE1DCD9-1D08-4B2F-AB97-E8E6273DA3B1}">
      <dgm:prSet/>
      <dgm:spPr/>
      <dgm:t>
        <a:bodyPr/>
        <a:lstStyle/>
        <a:p>
          <a:endParaRPr lang="en-IN"/>
        </a:p>
      </dgm:t>
    </dgm:pt>
    <dgm:pt modelId="{898AAD16-7225-4BB1-AF65-2932ED4BC51A}" type="sibTrans" cxnId="{FCE1DCD9-1D08-4B2F-AB97-E8E6273DA3B1}">
      <dgm:prSet/>
      <dgm:spPr/>
      <dgm:t>
        <a:bodyPr/>
        <a:lstStyle/>
        <a:p>
          <a:endParaRPr lang="en-IN"/>
        </a:p>
      </dgm:t>
    </dgm:pt>
    <dgm:pt modelId="{9C8F9641-CE6F-4BE2-83BB-7CE8BF17E76B}">
      <dgm:prSet phldrT="[Text]"/>
      <dgm:spPr/>
      <dgm:t>
        <a:bodyPr/>
        <a:lstStyle/>
        <a:p>
          <a:r>
            <a:rPr lang="en-US" dirty="0"/>
            <a:t>ROM</a:t>
          </a:r>
          <a:endParaRPr lang="en-IN" dirty="0"/>
        </a:p>
      </dgm:t>
    </dgm:pt>
    <dgm:pt modelId="{20BC6300-2B13-47FD-A8A2-07106F1773F5}" type="parTrans" cxnId="{525E01CF-9684-4E75-A482-35992EDA344A}">
      <dgm:prSet/>
      <dgm:spPr/>
      <dgm:t>
        <a:bodyPr/>
        <a:lstStyle/>
        <a:p>
          <a:endParaRPr lang="en-IN"/>
        </a:p>
      </dgm:t>
    </dgm:pt>
    <dgm:pt modelId="{434E5494-D156-4AA8-B433-A9D6F10F3F8B}" type="sibTrans" cxnId="{525E01CF-9684-4E75-A482-35992EDA344A}">
      <dgm:prSet/>
      <dgm:spPr/>
      <dgm:t>
        <a:bodyPr/>
        <a:lstStyle/>
        <a:p>
          <a:endParaRPr lang="en-IN"/>
        </a:p>
      </dgm:t>
    </dgm:pt>
    <dgm:pt modelId="{B5D749DF-8111-4606-822C-615E0E633A7B}">
      <dgm:prSet phldrT="[Text]"/>
      <dgm:spPr/>
      <dgm:t>
        <a:bodyPr/>
        <a:lstStyle/>
        <a:p>
          <a:r>
            <a:rPr lang="en-US" dirty="0"/>
            <a:t>CPU</a:t>
          </a:r>
          <a:endParaRPr lang="en-IN" dirty="0"/>
        </a:p>
      </dgm:t>
    </dgm:pt>
    <dgm:pt modelId="{A7AAA3C8-1671-4304-A1F9-6F5C9A01AFBD}" type="parTrans" cxnId="{67308A3D-C200-4D22-91A6-ED65152B83B2}">
      <dgm:prSet/>
      <dgm:spPr/>
      <dgm:t>
        <a:bodyPr/>
        <a:lstStyle/>
        <a:p>
          <a:endParaRPr lang="en-IN"/>
        </a:p>
      </dgm:t>
    </dgm:pt>
    <dgm:pt modelId="{D44B3873-CAD0-474A-BA76-6CA74E5AD039}" type="sibTrans" cxnId="{67308A3D-C200-4D22-91A6-ED65152B83B2}">
      <dgm:prSet/>
      <dgm:spPr/>
      <dgm:t>
        <a:bodyPr/>
        <a:lstStyle/>
        <a:p>
          <a:endParaRPr lang="en-IN"/>
        </a:p>
      </dgm:t>
    </dgm:pt>
    <dgm:pt modelId="{26D556BF-D8F5-4F11-BCCC-18C262359795}" type="pres">
      <dgm:prSet presAssocID="{7CCCE12A-4AFD-4C10-B3AE-0FFEB364CA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F47C7D-4235-4721-AE63-E48015126FC6}" type="pres">
      <dgm:prSet presAssocID="{D3C8BC5F-A7BD-40C9-B2E6-86DEA3429151}" presName="hierRoot1" presStyleCnt="0"/>
      <dgm:spPr/>
    </dgm:pt>
    <dgm:pt modelId="{B986E082-3DA1-41AD-A1AA-B591B500E356}" type="pres">
      <dgm:prSet presAssocID="{D3C8BC5F-A7BD-40C9-B2E6-86DEA3429151}" presName="composite" presStyleCnt="0"/>
      <dgm:spPr/>
    </dgm:pt>
    <dgm:pt modelId="{7FC51CED-E096-43A9-81A7-7432AAA6653A}" type="pres">
      <dgm:prSet presAssocID="{D3C8BC5F-A7BD-40C9-B2E6-86DEA3429151}" presName="background" presStyleLbl="node0" presStyleIdx="0" presStyleCnt="1"/>
      <dgm:spPr/>
    </dgm:pt>
    <dgm:pt modelId="{8E95E8C7-594E-4566-A52D-D943FD6D26CE}" type="pres">
      <dgm:prSet presAssocID="{D3C8BC5F-A7BD-40C9-B2E6-86DEA3429151}" presName="text" presStyleLbl="fgAcc0" presStyleIdx="0" presStyleCnt="1" custLinFactNeighborY="-785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E7B9764-5F61-45C0-AFC5-23BA8F43BA38}" type="pres">
      <dgm:prSet presAssocID="{D3C8BC5F-A7BD-40C9-B2E6-86DEA3429151}" presName="hierChild2" presStyleCnt="0"/>
      <dgm:spPr/>
    </dgm:pt>
    <dgm:pt modelId="{B9DDB213-148D-4AC9-A8E8-1B47AAD5F077}" type="pres">
      <dgm:prSet presAssocID="{CAD5AE26-89E3-4E13-8188-3BC2A4E45116}" presName="Name10" presStyleLbl="parChTrans1D2" presStyleIdx="0" presStyleCnt="2"/>
      <dgm:spPr/>
      <dgm:t>
        <a:bodyPr/>
        <a:lstStyle/>
        <a:p>
          <a:endParaRPr lang="en-IN"/>
        </a:p>
      </dgm:t>
    </dgm:pt>
    <dgm:pt modelId="{97C8E5B7-D281-4986-83B5-10B54AB640B8}" type="pres">
      <dgm:prSet presAssocID="{433D260B-E2E2-43D8-9678-4B7B5FEB3C32}" presName="hierRoot2" presStyleCnt="0"/>
      <dgm:spPr/>
    </dgm:pt>
    <dgm:pt modelId="{715B9F18-BC87-4209-80F3-7632896A28B8}" type="pres">
      <dgm:prSet presAssocID="{433D260B-E2E2-43D8-9678-4B7B5FEB3C32}" presName="composite2" presStyleCnt="0"/>
      <dgm:spPr/>
    </dgm:pt>
    <dgm:pt modelId="{67F584F2-3E97-4738-B127-86870B7A2486}" type="pres">
      <dgm:prSet presAssocID="{433D260B-E2E2-43D8-9678-4B7B5FEB3C32}" presName="background2" presStyleLbl="node2" presStyleIdx="0" presStyleCnt="2"/>
      <dgm:spPr/>
    </dgm:pt>
    <dgm:pt modelId="{B2C67850-9050-4E09-9D47-BEA4CFCA9B01}" type="pres">
      <dgm:prSet presAssocID="{433D260B-E2E2-43D8-9678-4B7B5FEB3C3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AE5198-11D6-4DBF-820A-4915B1D9EBA5}" type="pres">
      <dgm:prSet presAssocID="{433D260B-E2E2-43D8-9678-4B7B5FEB3C32}" presName="hierChild3" presStyleCnt="0"/>
      <dgm:spPr/>
    </dgm:pt>
    <dgm:pt modelId="{F426239A-DB7E-4633-9289-48ED96CCEF33}" type="pres">
      <dgm:prSet presAssocID="{3A048D46-23A8-460C-BCDA-531925DB4851}" presName="Name17" presStyleLbl="parChTrans1D3" presStyleIdx="0" presStyleCnt="2"/>
      <dgm:spPr/>
      <dgm:t>
        <a:bodyPr/>
        <a:lstStyle/>
        <a:p>
          <a:endParaRPr lang="en-IN"/>
        </a:p>
      </dgm:t>
    </dgm:pt>
    <dgm:pt modelId="{A7F179C3-4B43-4F94-825C-87967F6D5BFC}" type="pres">
      <dgm:prSet presAssocID="{E40E2214-EE46-4A3D-AE41-F5C1CDA38196}" presName="hierRoot3" presStyleCnt="0"/>
      <dgm:spPr/>
    </dgm:pt>
    <dgm:pt modelId="{5CCF3C71-0180-49BC-865C-45B6F7588F83}" type="pres">
      <dgm:prSet presAssocID="{E40E2214-EE46-4A3D-AE41-F5C1CDA38196}" presName="composite3" presStyleCnt="0"/>
      <dgm:spPr/>
    </dgm:pt>
    <dgm:pt modelId="{BA3192AE-BF6C-4099-BF32-463E91F0652C}" type="pres">
      <dgm:prSet presAssocID="{E40E2214-EE46-4A3D-AE41-F5C1CDA38196}" presName="background3" presStyleLbl="node3" presStyleIdx="0" presStyleCnt="2"/>
      <dgm:spPr/>
    </dgm:pt>
    <dgm:pt modelId="{BDA9BB36-4879-480A-BE08-1FB7C1AD96D5}" type="pres">
      <dgm:prSet presAssocID="{E40E2214-EE46-4A3D-AE41-F5C1CDA3819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5FBD51D-FFE1-454E-BCC4-96737A1CF982}" type="pres">
      <dgm:prSet presAssocID="{E40E2214-EE46-4A3D-AE41-F5C1CDA38196}" presName="hierChild4" presStyleCnt="0"/>
      <dgm:spPr/>
    </dgm:pt>
    <dgm:pt modelId="{074D430F-9B7C-49AD-B261-1E9D64880F1F}" type="pres">
      <dgm:prSet presAssocID="{20BC6300-2B13-47FD-A8A2-07106F1773F5}" presName="Name17" presStyleLbl="parChTrans1D3" presStyleIdx="1" presStyleCnt="2"/>
      <dgm:spPr/>
      <dgm:t>
        <a:bodyPr/>
        <a:lstStyle/>
        <a:p>
          <a:endParaRPr lang="en-IN"/>
        </a:p>
      </dgm:t>
    </dgm:pt>
    <dgm:pt modelId="{3B5794A4-C797-4464-BE37-ED84DD79A64D}" type="pres">
      <dgm:prSet presAssocID="{9C8F9641-CE6F-4BE2-83BB-7CE8BF17E76B}" presName="hierRoot3" presStyleCnt="0"/>
      <dgm:spPr/>
    </dgm:pt>
    <dgm:pt modelId="{4E8C38BA-5858-487D-A333-3E7C8690CDB0}" type="pres">
      <dgm:prSet presAssocID="{9C8F9641-CE6F-4BE2-83BB-7CE8BF17E76B}" presName="composite3" presStyleCnt="0"/>
      <dgm:spPr/>
    </dgm:pt>
    <dgm:pt modelId="{67DFC40E-23B9-4BBC-8E1B-10541FB65BE1}" type="pres">
      <dgm:prSet presAssocID="{9C8F9641-CE6F-4BE2-83BB-7CE8BF17E76B}" presName="background3" presStyleLbl="node3" presStyleIdx="1" presStyleCnt="2"/>
      <dgm:spPr/>
    </dgm:pt>
    <dgm:pt modelId="{5A83B397-F256-4F4C-9885-E9E0ADF4593B}" type="pres">
      <dgm:prSet presAssocID="{9C8F9641-CE6F-4BE2-83BB-7CE8BF17E76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25E6EE8-0C42-44E3-A6BB-94AFB2B27A37}" type="pres">
      <dgm:prSet presAssocID="{9C8F9641-CE6F-4BE2-83BB-7CE8BF17E76B}" presName="hierChild4" presStyleCnt="0"/>
      <dgm:spPr/>
    </dgm:pt>
    <dgm:pt modelId="{7828A855-EDB1-46F0-B346-B656E2C8131D}" type="pres">
      <dgm:prSet presAssocID="{A7AAA3C8-1671-4304-A1F9-6F5C9A01AFBD}" presName="Name10" presStyleLbl="parChTrans1D2" presStyleIdx="1" presStyleCnt="2"/>
      <dgm:spPr/>
      <dgm:t>
        <a:bodyPr/>
        <a:lstStyle/>
        <a:p>
          <a:endParaRPr lang="en-IN"/>
        </a:p>
      </dgm:t>
    </dgm:pt>
    <dgm:pt modelId="{6E2037E2-6D61-4B15-8406-972CA7C41908}" type="pres">
      <dgm:prSet presAssocID="{B5D749DF-8111-4606-822C-615E0E633A7B}" presName="hierRoot2" presStyleCnt="0"/>
      <dgm:spPr/>
    </dgm:pt>
    <dgm:pt modelId="{05BADE4D-6F00-4A98-8C74-157BC1F248ED}" type="pres">
      <dgm:prSet presAssocID="{B5D749DF-8111-4606-822C-615E0E633A7B}" presName="composite2" presStyleCnt="0"/>
      <dgm:spPr/>
    </dgm:pt>
    <dgm:pt modelId="{A4D5D12C-5376-433B-BADF-71CD0385A906}" type="pres">
      <dgm:prSet presAssocID="{B5D749DF-8111-4606-822C-615E0E633A7B}" presName="background2" presStyleLbl="node2" presStyleIdx="1" presStyleCnt="2"/>
      <dgm:spPr/>
    </dgm:pt>
    <dgm:pt modelId="{A2419607-C9E0-43FE-9DBB-1E90E04133CF}" type="pres">
      <dgm:prSet presAssocID="{B5D749DF-8111-4606-822C-615E0E633A7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F339CFA-9F7B-4EA3-8BC4-5282FA0AD12E}" type="pres">
      <dgm:prSet presAssocID="{B5D749DF-8111-4606-822C-615E0E633A7B}" presName="hierChild3" presStyleCnt="0"/>
      <dgm:spPr/>
    </dgm:pt>
  </dgm:ptLst>
  <dgm:cxnLst>
    <dgm:cxn modelId="{D4BD8CDD-76CE-4924-AAFA-E7E462D8FF52}" type="presOf" srcId="{3A048D46-23A8-460C-BCDA-531925DB4851}" destId="{F426239A-DB7E-4633-9289-48ED96CCEF33}" srcOrd="0" destOrd="0" presId="urn:microsoft.com/office/officeart/2005/8/layout/hierarchy1"/>
    <dgm:cxn modelId="{71C2457F-4C2A-462D-8490-8A9A2A7BB5FE}" type="presOf" srcId="{E40E2214-EE46-4A3D-AE41-F5C1CDA38196}" destId="{BDA9BB36-4879-480A-BE08-1FB7C1AD96D5}" srcOrd="0" destOrd="0" presId="urn:microsoft.com/office/officeart/2005/8/layout/hierarchy1"/>
    <dgm:cxn modelId="{97D176FC-1B1B-41AC-A7E5-293CBD014702}" type="presOf" srcId="{CAD5AE26-89E3-4E13-8188-3BC2A4E45116}" destId="{B9DDB213-148D-4AC9-A8E8-1B47AAD5F077}" srcOrd="0" destOrd="0" presId="urn:microsoft.com/office/officeart/2005/8/layout/hierarchy1"/>
    <dgm:cxn modelId="{6A655969-CC44-4CEC-99C5-A1A9BA3346FC}" type="presOf" srcId="{20BC6300-2B13-47FD-A8A2-07106F1773F5}" destId="{074D430F-9B7C-49AD-B261-1E9D64880F1F}" srcOrd="0" destOrd="0" presId="urn:microsoft.com/office/officeart/2005/8/layout/hierarchy1"/>
    <dgm:cxn modelId="{0ADF0B09-DE63-41C9-91BE-808C75DF9644}" type="presOf" srcId="{9C8F9641-CE6F-4BE2-83BB-7CE8BF17E76B}" destId="{5A83B397-F256-4F4C-9885-E9E0ADF4593B}" srcOrd="0" destOrd="0" presId="urn:microsoft.com/office/officeart/2005/8/layout/hierarchy1"/>
    <dgm:cxn modelId="{0B0E4855-1163-41A3-9BD2-9E46294478FE}" srcId="{D3C8BC5F-A7BD-40C9-B2E6-86DEA3429151}" destId="{433D260B-E2E2-43D8-9678-4B7B5FEB3C32}" srcOrd="0" destOrd="0" parTransId="{CAD5AE26-89E3-4E13-8188-3BC2A4E45116}" sibTransId="{FE10115F-7A6A-4DED-8568-217FB93664C0}"/>
    <dgm:cxn modelId="{9F77DF1F-F248-4378-874A-9C2CAD93F8FD}" type="presOf" srcId="{A7AAA3C8-1671-4304-A1F9-6F5C9A01AFBD}" destId="{7828A855-EDB1-46F0-B346-B656E2C8131D}" srcOrd="0" destOrd="0" presId="urn:microsoft.com/office/officeart/2005/8/layout/hierarchy1"/>
    <dgm:cxn modelId="{525E01CF-9684-4E75-A482-35992EDA344A}" srcId="{433D260B-E2E2-43D8-9678-4B7B5FEB3C32}" destId="{9C8F9641-CE6F-4BE2-83BB-7CE8BF17E76B}" srcOrd="1" destOrd="0" parTransId="{20BC6300-2B13-47FD-A8A2-07106F1773F5}" sibTransId="{434E5494-D156-4AA8-B433-A9D6F10F3F8B}"/>
    <dgm:cxn modelId="{67308A3D-C200-4D22-91A6-ED65152B83B2}" srcId="{D3C8BC5F-A7BD-40C9-B2E6-86DEA3429151}" destId="{B5D749DF-8111-4606-822C-615E0E633A7B}" srcOrd="1" destOrd="0" parTransId="{A7AAA3C8-1671-4304-A1F9-6F5C9A01AFBD}" sibTransId="{D44B3873-CAD0-474A-BA76-6CA74E5AD039}"/>
    <dgm:cxn modelId="{97A663EB-DEF2-47CD-A16F-86A6F2250134}" type="presOf" srcId="{B5D749DF-8111-4606-822C-615E0E633A7B}" destId="{A2419607-C9E0-43FE-9DBB-1E90E04133CF}" srcOrd="0" destOrd="0" presId="urn:microsoft.com/office/officeart/2005/8/layout/hierarchy1"/>
    <dgm:cxn modelId="{FCE1DCD9-1D08-4B2F-AB97-E8E6273DA3B1}" srcId="{433D260B-E2E2-43D8-9678-4B7B5FEB3C32}" destId="{E40E2214-EE46-4A3D-AE41-F5C1CDA38196}" srcOrd="0" destOrd="0" parTransId="{3A048D46-23A8-460C-BCDA-531925DB4851}" sibTransId="{898AAD16-7225-4BB1-AF65-2932ED4BC51A}"/>
    <dgm:cxn modelId="{64836C0A-37DD-4DA1-9A08-3CE6DC22F0E9}" srcId="{7CCCE12A-4AFD-4C10-B3AE-0FFEB364CA53}" destId="{D3C8BC5F-A7BD-40C9-B2E6-86DEA3429151}" srcOrd="0" destOrd="0" parTransId="{CE4D64CD-7342-4B4E-8CF8-C68B8762CFC2}" sibTransId="{85F698A8-B298-4CC0-9723-C0349CF42E58}"/>
    <dgm:cxn modelId="{D9772597-590D-47DC-99A3-66BF8BBE99C6}" type="presOf" srcId="{433D260B-E2E2-43D8-9678-4B7B5FEB3C32}" destId="{B2C67850-9050-4E09-9D47-BEA4CFCA9B01}" srcOrd="0" destOrd="0" presId="urn:microsoft.com/office/officeart/2005/8/layout/hierarchy1"/>
    <dgm:cxn modelId="{8643A691-7001-461D-9F8E-178B5D4B2151}" type="presOf" srcId="{7CCCE12A-4AFD-4C10-B3AE-0FFEB364CA53}" destId="{26D556BF-D8F5-4F11-BCCC-18C262359795}" srcOrd="0" destOrd="0" presId="urn:microsoft.com/office/officeart/2005/8/layout/hierarchy1"/>
    <dgm:cxn modelId="{7A2A0872-05F4-488C-A93B-426267100446}" type="presOf" srcId="{D3C8BC5F-A7BD-40C9-B2E6-86DEA3429151}" destId="{8E95E8C7-594E-4566-A52D-D943FD6D26CE}" srcOrd="0" destOrd="0" presId="urn:microsoft.com/office/officeart/2005/8/layout/hierarchy1"/>
    <dgm:cxn modelId="{4D824B30-1BAD-41AB-9BA6-0EF2D3B5775D}" type="presParOf" srcId="{26D556BF-D8F5-4F11-BCCC-18C262359795}" destId="{47F47C7D-4235-4721-AE63-E48015126FC6}" srcOrd="0" destOrd="0" presId="urn:microsoft.com/office/officeart/2005/8/layout/hierarchy1"/>
    <dgm:cxn modelId="{D85E8760-071D-4501-B53B-3223C0A1FFC8}" type="presParOf" srcId="{47F47C7D-4235-4721-AE63-E48015126FC6}" destId="{B986E082-3DA1-41AD-A1AA-B591B500E356}" srcOrd="0" destOrd="0" presId="urn:microsoft.com/office/officeart/2005/8/layout/hierarchy1"/>
    <dgm:cxn modelId="{71A1EB0B-ECEE-4998-BBEA-F59FE1DD7E26}" type="presParOf" srcId="{B986E082-3DA1-41AD-A1AA-B591B500E356}" destId="{7FC51CED-E096-43A9-81A7-7432AAA6653A}" srcOrd="0" destOrd="0" presId="urn:microsoft.com/office/officeart/2005/8/layout/hierarchy1"/>
    <dgm:cxn modelId="{8C85D339-B7A8-4C3A-9950-E61A374BE5F9}" type="presParOf" srcId="{B986E082-3DA1-41AD-A1AA-B591B500E356}" destId="{8E95E8C7-594E-4566-A52D-D943FD6D26CE}" srcOrd="1" destOrd="0" presId="urn:microsoft.com/office/officeart/2005/8/layout/hierarchy1"/>
    <dgm:cxn modelId="{E2CD0F24-79B9-44C9-A804-2CE014BA28DB}" type="presParOf" srcId="{47F47C7D-4235-4721-AE63-E48015126FC6}" destId="{3E7B9764-5F61-45C0-AFC5-23BA8F43BA38}" srcOrd="1" destOrd="0" presId="urn:microsoft.com/office/officeart/2005/8/layout/hierarchy1"/>
    <dgm:cxn modelId="{2EAB630A-FC47-4CE1-B9CE-58DD56819870}" type="presParOf" srcId="{3E7B9764-5F61-45C0-AFC5-23BA8F43BA38}" destId="{B9DDB213-148D-4AC9-A8E8-1B47AAD5F077}" srcOrd="0" destOrd="0" presId="urn:microsoft.com/office/officeart/2005/8/layout/hierarchy1"/>
    <dgm:cxn modelId="{7DE74772-BF72-4355-9624-50C3B19D7CD7}" type="presParOf" srcId="{3E7B9764-5F61-45C0-AFC5-23BA8F43BA38}" destId="{97C8E5B7-D281-4986-83B5-10B54AB640B8}" srcOrd="1" destOrd="0" presId="urn:microsoft.com/office/officeart/2005/8/layout/hierarchy1"/>
    <dgm:cxn modelId="{5400D77D-6970-43B8-B6AC-637E6E50B230}" type="presParOf" srcId="{97C8E5B7-D281-4986-83B5-10B54AB640B8}" destId="{715B9F18-BC87-4209-80F3-7632896A28B8}" srcOrd="0" destOrd="0" presId="urn:microsoft.com/office/officeart/2005/8/layout/hierarchy1"/>
    <dgm:cxn modelId="{0BB7EAF3-F811-445A-9DBA-E23F14C268F3}" type="presParOf" srcId="{715B9F18-BC87-4209-80F3-7632896A28B8}" destId="{67F584F2-3E97-4738-B127-86870B7A2486}" srcOrd="0" destOrd="0" presId="urn:microsoft.com/office/officeart/2005/8/layout/hierarchy1"/>
    <dgm:cxn modelId="{4178C25B-3881-46D0-AA5F-2CA1C1589CE9}" type="presParOf" srcId="{715B9F18-BC87-4209-80F3-7632896A28B8}" destId="{B2C67850-9050-4E09-9D47-BEA4CFCA9B01}" srcOrd="1" destOrd="0" presId="urn:microsoft.com/office/officeart/2005/8/layout/hierarchy1"/>
    <dgm:cxn modelId="{1A1B7C44-DEB4-40C7-B8F0-602EFEAD760B}" type="presParOf" srcId="{97C8E5B7-D281-4986-83B5-10B54AB640B8}" destId="{79AE5198-11D6-4DBF-820A-4915B1D9EBA5}" srcOrd="1" destOrd="0" presId="urn:microsoft.com/office/officeart/2005/8/layout/hierarchy1"/>
    <dgm:cxn modelId="{FFAEA55F-07F9-4036-B0FA-4C79E2D4270B}" type="presParOf" srcId="{79AE5198-11D6-4DBF-820A-4915B1D9EBA5}" destId="{F426239A-DB7E-4633-9289-48ED96CCEF33}" srcOrd="0" destOrd="0" presId="urn:microsoft.com/office/officeart/2005/8/layout/hierarchy1"/>
    <dgm:cxn modelId="{93E1FEFA-FCF4-42E6-8EA2-D0F104184573}" type="presParOf" srcId="{79AE5198-11D6-4DBF-820A-4915B1D9EBA5}" destId="{A7F179C3-4B43-4F94-825C-87967F6D5BFC}" srcOrd="1" destOrd="0" presId="urn:microsoft.com/office/officeart/2005/8/layout/hierarchy1"/>
    <dgm:cxn modelId="{AC7929BB-5E42-4AAD-9FFB-402D9A05F590}" type="presParOf" srcId="{A7F179C3-4B43-4F94-825C-87967F6D5BFC}" destId="{5CCF3C71-0180-49BC-865C-45B6F7588F83}" srcOrd="0" destOrd="0" presId="urn:microsoft.com/office/officeart/2005/8/layout/hierarchy1"/>
    <dgm:cxn modelId="{0FDAB67F-D2FD-4143-81D2-D3A110319AE8}" type="presParOf" srcId="{5CCF3C71-0180-49BC-865C-45B6F7588F83}" destId="{BA3192AE-BF6C-4099-BF32-463E91F0652C}" srcOrd="0" destOrd="0" presId="urn:microsoft.com/office/officeart/2005/8/layout/hierarchy1"/>
    <dgm:cxn modelId="{9CE27F39-8D16-4C68-B6ED-33053F56E594}" type="presParOf" srcId="{5CCF3C71-0180-49BC-865C-45B6F7588F83}" destId="{BDA9BB36-4879-480A-BE08-1FB7C1AD96D5}" srcOrd="1" destOrd="0" presId="urn:microsoft.com/office/officeart/2005/8/layout/hierarchy1"/>
    <dgm:cxn modelId="{D1FB9824-509D-47D9-89E7-39CA9626671A}" type="presParOf" srcId="{A7F179C3-4B43-4F94-825C-87967F6D5BFC}" destId="{25FBD51D-FFE1-454E-BCC4-96737A1CF982}" srcOrd="1" destOrd="0" presId="urn:microsoft.com/office/officeart/2005/8/layout/hierarchy1"/>
    <dgm:cxn modelId="{14F90802-74EB-4A65-831B-ACF4BC571F83}" type="presParOf" srcId="{79AE5198-11D6-4DBF-820A-4915B1D9EBA5}" destId="{074D430F-9B7C-49AD-B261-1E9D64880F1F}" srcOrd="2" destOrd="0" presId="urn:microsoft.com/office/officeart/2005/8/layout/hierarchy1"/>
    <dgm:cxn modelId="{0939E1E9-40F1-4E2A-BDB8-DED2B2A7093F}" type="presParOf" srcId="{79AE5198-11D6-4DBF-820A-4915B1D9EBA5}" destId="{3B5794A4-C797-4464-BE37-ED84DD79A64D}" srcOrd="3" destOrd="0" presId="urn:microsoft.com/office/officeart/2005/8/layout/hierarchy1"/>
    <dgm:cxn modelId="{E9277D33-3BFE-4CEC-B486-3243D772B0CE}" type="presParOf" srcId="{3B5794A4-C797-4464-BE37-ED84DD79A64D}" destId="{4E8C38BA-5858-487D-A333-3E7C8690CDB0}" srcOrd="0" destOrd="0" presId="urn:microsoft.com/office/officeart/2005/8/layout/hierarchy1"/>
    <dgm:cxn modelId="{6CE08630-F4B0-4319-9C4F-5E57FAE46C0F}" type="presParOf" srcId="{4E8C38BA-5858-487D-A333-3E7C8690CDB0}" destId="{67DFC40E-23B9-4BBC-8E1B-10541FB65BE1}" srcOrd="0" destOrd="0" presId="urn:microsoft.com/office/officeart/2005/8/layout/hierarchy1"/>
    <dgm:cxn modelId="{D147919E-56B5-42D1-B3FB-739845D2AC24}" type="presParOf" srcId="{4E8C38BA-5858-487D-A333-3E7C8690CDB0}" destId="{5A83B397-F256-4F4C-9885-E9E0ADF4593B}" srcOrd="1" destOrd="0" presId="urn:microsoft.com/office/officeart/2005/8/layout/hierarchy1"/>
    <dgm:cxn modelId="{FF3ABAF4-6DF1-4D9F-8AD1-3AD7BA4B2D10}" type="presParOf" srcId="{3B5794A4-C797-4464-BE37-ED84DD79A64D}" destId="{F25E6EE8-0C42-44E3-A6BB-94AFB2B27A37}" srcOrd="1" destOrd="0" presId="urn:microsoft.com/office/officeart/2005/8/layout/hierarchy1"/>
    <dgm:cxn modelId="{7A276340-0436-4FC4-B9F2-A52E92744789}" type="presParOf" srcId="{3E7B9764-5F61-45C0-AFC5-23BA8F43BA38}" destId="{7828A855-EDB1-46F0-B346-B656E2C8131D}" srcOrd="2" destOrd="0" presId="urn:microsoft.com/office/officeart/2005/8/layout/hierarchy1"/>
    <dgm:cxn modelId="{A43C53E2-1D22-4A19-97A1-95A4800EF6FF}" type="presParOf" srcId="{3E7B9764-5F61-45C0-AFC5-23BA8F43BA38}" destId="{6E2037E2-6D61-4B15-8406-972CA7C41908}" srcOrd="3" destOrd="0" presId="urn:microsoft.com/office/officeart/2005/8/layout/hierarchy1"/>
    <dgm:cxn modelId="{434A42ED-B96D-4BB5-942B-6599ABF92682}" type="presParOf" srcId="{6E2037E2-6D61-4B15-8406-972CA7C41908}" destId="{05BADE4D-6F00-4A98-8C74-157BC1F248ED}" srcOrd="0" destOrd="0" presId="urn:microsoft.com/office/officeart/2005/8/layout/hierarchy1"/>
    <dgm:cxn modelId="{F53E50AE-81F8-42B1-80F6-BBEA29B803C3}" type="presParOf" srcId="{05BADE4D-6F00-4A98-8C74-157BC1F248ED}" destId="{A4D5D12C-5376-433B-BADF-71CD0385A906}" srcOrd="0" destOrd="0" presId="urn:microsoft.com/office/officeart/2005/8/layout/hierarchy1"/>
    <dgm:cxn modelId="{7D0DDB95-5971-481D-BB2A-EAE1B0C6574F}" type="presParOf" srcId="{05BADE4D-6F00-4A98-8C74-157BC1F248ED}" destId="{A2419607-C9E0-43FE-9DBB-1E90E04133CF}" srcOrd="1" destOrd="0" presId="urn:microsoft.com/office/officeart/2005/8/layout/hierarchy1"/>
    <dgm:cxn modelId="{5EC266E1-F942-45DC-B301-C7ABCD63B322}" type="presParOf" srcId="{6E2037E2-6D61-4B15-8406-972CA7C41908}" destId="{EF339CFA-9F7B-4EA3-8BC4-5282FA0AD1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8A855-EDB1-46F0-B346-B656E2C8131D}">
      <dsp:nvSpPr>
        <dsp:cNvPr id="0" name=""/>
        <dsp:cNvSpPr/>
      </dsp:nvSpPr>
      <dsp:spPr>
        <a:xfrm>
          <a:off x="2532691" y="758148"/>
          <a:ext cx="789291" cy="440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62"/>
              </a:lnTo>
              <a:lnTo>
                <a:pt x="789291" y="320362"/>
              </a:lnTo>
              <a:lnTo>
                <a:pt x="789291" y="44001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D430F-9B7C-49AD-B261-1E9D64880F1F}">
      <dsp:nvSpPr>
        <dsp:cNvPr id="0" name=""/>
        <dsp:cNvSpPr/>
      </dsp:nvSpPr>
      <dsp:spPr>
        <a:xfrm>
          <a:off x="1743400" y="2018306"/>
          <a:ext cx="789291" cy="37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981"/>
              </a:lnTo>
              <a:lnTo>
                <a:pt x="789291" y="255981"/>
              </a:lnTo>
              <a:lnTo>
                <a:pt x="789291" y="3756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6239A-DB7E-4633-9289-48ED96CCEF33}">
      <dsp:nvSpPr>
        <dsp:cNvPr id="0" name=""/>
        <dsp:cNvSpPr/>
      </dsp:nvSpPr>
      <dsp:spPr>
        <a:xfrm>
          <a:off x="954109" y="2018306"/>
          <a:ext cx="789291" cy="375630"/>
        </a:xfrm>
        <a:custGeom>
          <a:avLst/>
          <a:gdLst/>
          <a:ahLst/>
          <a:cxnLst/>
          <a:rect l="0" t="0" r="0" b="0"/>
          <a:pathLst>
            <a:path>
              <a:moveTo>
                <a:pt x="789291" y="0"/>
              </a:moveTo>
              <a:lnTo>
                <a:pt x="789291" y="255981"/>
              </a:lnTo>
              <a:lnTo>
                <a:pt x="0" y="255981"/>
              </a:lnTo>
              <a:lnTo>
                <a:pt x="0" y="3756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DB213-148D-4AC9-A8E8-1B47AAD5F077}">
      <dsp:nvSpPr>
        <dsp:cNvPr id="0" name=""/>
        <dsp:cNvSpPr/>
      </dsp:nvSpPr>
      <dsp:spPr>
        <a:xfrm>
          <a:off x="1743400" y="758148"/>
          <a:ext cx="789291" cy="440012"/>
        </a:xfrm>
        <a:custGeom>
          <a:avLst/>
          <a:gdLst/>
          <a:ahLst/>
          <a:cxnLst/>
          <a:rect l="0" t="0" r="0" b="0"/>
          <a:pathLst>
            <a:path>
              <a:moveTo>
                <a:pt x="789291" y="0"/>
              </a:moveTo>
              <a:lnTo>
                <a:pt x="789291" y="320362"/>
              </a:lnTo>
              <a:lnTo>
                <a:pt x="0" y="320362"/>
              </a:lnTo>
              <a:lnTo>
                <a:pt x="0" y="44001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51CED-E096-43A9-81A7-7432AAA6653A}">
      <dsp:nvSpPr>
        <dsp:cNvPr id="0" name=""/>
        <dsp:cNvSpPr/>
      </dsp:nvSpPr>
      <dsp:spPr>
        <a:xfrm>
          <a:off x="1886908" y="-61996"/>
          <a:ext cx="1291567" cy="820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5E8C7-594E-4566-A52D-D943FD6D26CE}">
      <dsp:nvSpPr>
        <dsp:cNvPr id="0" name=""/>
        <dsp:cNvSpPr/>
      </dsp:nvSpPr>
      <dsp:spPr>
        <a:xfrm>
          <a:off x="2030415" y="74335"/>
          <a:ext cx="1291567" cy="820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Computer</a:t>
          </a:r>
          <a:endParaRPr lang="en-IN" sz="2000" kern="1200" dirty="0"/>
        </a:p>
      </dsp:txBody>
      <dsp:txXfrm>
        <a:off x="2054436" y="98356"/>
        <a:ext cx="1243525" cy="772103"/>
      </dsp:txXfrm>
    </dsp:sp>
    <dsp:sp modelId="{67F584F2-3E97-4738-B127-86870B7A2486}">
      <dsp:nvSpPr>
        <dsp:cNvPr id="0" name=""/>
        <dsp:cNvSpPr/>
      </dsp:nvSpPr>
      <dsp:spPr>
        <a:xfrm>
          <a:off x="1097616" y="1198161"/>
          <a:ext cx="1291567" cy="820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67850-9050-4E09-9D47-BEA4CFCA9B01}">
      <dsp:nvSpPr>
        <dsp:cNvPr id="0" name=""/>
        <dsp:cNvSpPr/>
      </dsp:nvSpPr>
      <dsp:spPr>
        <a:xfrm>
          <a:off x="1241124" y="1334493"/>
          <a:ext cx="1291567" cy="820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MEM</a:t>
          </a:r>
          <a:endParaRPr lang="en-IN" sz="2000" kern="1200" dirty="0"/>
        </a:p>
      </dsp:txBody>
      <dsp:txXfrm>
        <a:off x="1265145" y="1358514"/>
        <a:ext cx="1243525" cy="772103"/>
      </dsp:txXfrm>
    </dsp:sp>
    <dsp:sp modelId="{BA3192AE-BF6C-4099-BF32-463E91F0652C}">
      <dsp:nvSpPr>
        <dsp:cNvPr id="0" name=""/>
        <dsp:cNvSpPr/>
      </dsp:nvSpPr>
      <dsp:spPr>
        <a:xfrm>
          <a:off x="308325" y="2393937"/>
          <a:ext cx="1291567" cy="820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BB36-4879-480A-BE08-1FB7C1AD96D5}">
      <dsp:nvSpPr>
        <dsp:cNvPr id="0" name=""/>
        <dsp:cNvSpPr/>
      </dsp:nvSpPr>
      <dsp:spPr>
        <a:xfrm>
          <a:off x="451832" y="2530269"/>
          <a:ext cx="1291567" cy="820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RAM</a:t>
          </a:r>
          <a:endParaRPr lang="en-IN" sz="2000" kern="1200" dirty="0"/>
        </a:p>
      </dsp:txBody>
      <dsp:txXfrm>
        <a:off x="475853" y="2554290"/>
        <a:ext cx="1243525" cy="772103"/>
      </dsp:txXfrm>
    </dsp:sp>
    <dsp:sp modelId="{67DFC40E-23B9-4BBC-8E1B-10541FB65BE1}">
      <dsp:nvSpPr>
        <dsp:cNvPr id="0" name=""/>
        <dsp:cNvSpPr/>
      </dsp:nvSpPr>
      <dsp:spPr>
        <a:xfrm>
          <a:off x="1886908" y="2393937"/>
          <a:ext cx="1291567" cy="820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3B397-F256-4F4C-9885-E9E0ADF4593B}">
      <dsp:nvSpPr>
        <dsp:cNvPr id="0" name=""/>
        <dsp:cNvSpPr/>
      </dsp:nvSpPr>
      <dsp:spPr>
        <a:xfrm>
          <a:off x="2030415" y="2530269"/>
          <a:ext cx="1291567" cy="820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ROM</a:t>
          </a:r>
          <a:endParaRPr lang="en-IN" sz="2000" kern="1200" dirty="0"/>
        </a:p>
      </dsp:txBody>
      <dsp:txXfrm>
        <a:off x="2054436" y="2554290"/>
        <a:ext cx="1243525" cy="772103"/>
      </dsp:txXfrm>
    </dsp:sp>
    <dsp:sp modelId="{A4D5D12C-5376-433B-BADF-71CD0385A906}">
      <dsp:nvSpPr>
        <dsp:cNvPr id="0" name=""/>
        <dsp:cNvSpPr/>
      </dsp:nvSpPr>
      <dsp:spPr>
        <a:xfrm>
          <a:off x="2676199" y="1198161"/>
          <a:ext cx="1291567" cy="820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19607-C9E0-43FE-9DBB-1E90E04133CF}">
      <dsp:nvSpPr>
        <dsp:cNvPr id="0" name=""/>
        <dsp:cNvSpPr/>
      </dsp:nvSpPr>
      <dsp:spPr>
        <a:xfrm>
          <a:off x="2819706" y="1334493"/>
          <a:ext cx="1291567" cy="820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CPU</a:t>
          </a:r>
          <a:endParaRPr lang="en-IN" sz="2000" kern="1200" dirty="0"/>
        </a:p>
      </dsp:txBody>
      <dsp:txXfrm>
        <a:off x="2843727" y="1358514"/>
        <a:ext cx="1243525" cy="772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8:15:00.2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8062 8111 0,'0'-49'31,"49"49"79,1 0-64,0 0-30,-1 0 0,1-50-16,49 50 15,0 0-15,1-50 0,48 50 16,-48-49-16,-1 49 16,-50 0-16,1 0 15,0 0 1,-100 0 46</inkml:trace>
  <inkml:trace contextRef="#ctx0" brushRef="#br0" timeOffset="575.2372">9749 7565 0,'49'0'47,"1"0"-31,-1 0 15,1 0-31,0 0 0,-1-49 16,50 49-16,-49 0 15,49 0-15,-49 0 16,0-50-16,-1 50 16,1 0-1,-100 0 16,1 0-15,49 50-16</inkml:trace>
  <inkml:trace contextRef="#ctx0" brushRef="#br0" timeOffset="1062.9254">10195 7565 0,'0'50'47,"0"0"-16,0-1-31,0 1 32,0-1-32,0 1 15,0 0 1,0-1-16,0 1 16,50-50-1,-50 50 1,49-50-1</inkml:trace>
  <inkml:trace contextRef="#ctx0" brushRef="#br0" timeOffset="1528.0223">10493 7863 0,'0'0'0,"0"50"62,0-1-31,0 1-15,0 0 15,0-1 1</inkml:trace>
  <inkml:trace contextRef="#ctx0" brushRef="#br0" timeOffset="1835.0494">10542 7714 0</inkml:trace>
  <inkml:trace contextRef="#ctx0" brushRef="#br0" timeOffset="2855.7839">10691 7913 0,'0'-50'31,"0"0"-15,50 50-16,-50-49 47,49 49-31,1 0 15,-50 49-16,0 1 1,50-50 0,-50 50-16,0-1 15,0 1 1,-50 0 15,50-100 16,0 0-31,0 1-1,0-1-15,50 0 16,-50 1 15,49 49-15,1 0 15,-50 49-15,0 1 15,0 0-31,49-1 31,-49-98 47,0-1-62,0 0 0,0 1-1,50 49 1,-50-50-16,50 50 15,-1 0 1,1 50 15,-50-1 1,0 1-32,0 0 15,0-1 1,0 1-1</inkml:trace>
  <inkml:trace contextRef="#ctx0" brushRef="#br0" timeOffset="3695.7976">11435 7764 0,'0'49'63,"50"-49"-63,0 0 46,-1-49-14,1 49-17,-50-50 1,0 1 15,-50 49-15,50-50-1,-49 50 1,-1 0 15,50 50-15,-50-50-16,50 49 16,-49-49-16,49 50 15,0-1 1,-50-49-1,50 50 1,0 0 0,50-50-1,-50 49 1,49 1 0,1-50 15,-50 50-16,50-50 1,-1 0 0,1 0 15,-1 0-15,-49-50-1,50 50 1,-100 0-1,1 0 1</inkml:trace>
  <inkml:trace contextRef="#ctx0" brushRef="#br0" timeOffset="7111.2803">8657 9550 0,'0'0'0,"50"0"93,-1 0-14,1 0-64,0 0 1,-1 0-1,1 0-15,-1 0 16,1 0 0,0 0-1,-1 0 1,-49-50-16,50 50 16,-1 0-16</inkml:trace>
  <inkml:trace contextRef="#ctx0" brushRef="#br0" timeOffset="18447.6858">8955 10740 0,'0'0'0,"49"0"187,1 0-171,0 0-1,-1 0 1,1-49-16,-1 49 16,1 0-16,0 0 15,49 0-15,-49-50 16,-1 50-16,1 0 16,-1 0-16,1 0 15,0-49 1,-1 49-1</inkml:trace>
  <inkml:trace contextRef="#ctx0" brushRef="#br0" timeOffset="23931.2716">10443 10195 0,'0'0'0,"-49"0"16,49-50-1,-50 50 1,0 0 46,1 0-62,-1 0 16,0 50 0,1-1-1,-1-49 1,50 50 0,-49-50-16,49 50 15,-50-1 1,50 1-1,0-1 1,50 1 0,-1 0-1,1-1 1,-1-49 0,1 0-1,0 0 1,-1 0-16,1 0 15</inkml:trace>
  <inkml:trace contextRef="#ctx0" brushRef="#br0" timeOffset="24616.7814">10691 10145 0,'0'-49'16,"0"98"31,0 1-32,0-1-15,0 1 16,0 0-16,0-1 15,0 1 1,0-1 0,0 1-16,-49 0 15,49-1 1,0 1-16,0-1 16,0 1 15</inkml:trace>
  <inkml:trace contextRef="#ctx0" brushRef="#br0" timeOffset="25139.4937">10691 10046 0,'50'-50'32,"-1"50"-1,1 0 0,0 0-15,-50 50-16,49-50 15,1 50 1,-50-1 0,0 1-1,0-1 1,-50 1 0,50 0-16,-49-50 15,49 49-15,-50-49 16,50 50-16,-50-50 15,1 0 1,-1 0 0</inkml:trace>
  <inkml:trace contextRef="#ctx0" brushRef="#br0" timeOffset="26243.3002">11237 10096 0,'0'49'94,"0"1"-78,0-1-1,0 1 1,-50-50-16,50 50 15,0-1 1,0 1-16,0-1 16,0 1-1,0 0-15,0-1 32,0 1-1,50-50-16,-50 49 17,49-49-17,1 0 1,0 0 15,-50-49-31,49 49 0,1-50 31,0 1-15,-1-1 0,-49 0-1,0 1 1,0-1 0,0 1-1,0-1 1,0 0-1,50 1 1,-50-1 0,0 1-1,0-1 17,0 0-1,-50 50-31,50 50 78</inkml:trace>
  <inkml:trace contextRef="#ctx0" brushRef="#br0" timeOffset="28666.8687">11931 10443 0,'0'-50'0,"50"50"62,-50 50-46,0-1 0,0 1 15,0 0-15,0-1 15</inkml:trace>
  <inkml:trace contextRef="#ctx0" brushRef="#br0" timeOffset="34176.5652">12824 10195 0,'50'0'47,"-50"-50"-32,-50 50 48,1 0-48,-1 0 1,1 50 0,-1-50-1,50 49-15,0 1 16,0 0 0,50-1-1,-1 1 1,1-50 15,-50 49-31,49-49 0,1 0 16,-50 50-1,0 0 32,0-1-16,-50-49-31,1 0 16,49 50 0,-50-50-1,1 0 1,-1-50 15</inkml:trace>
  <inkml:trace contextRef="#ctx0" brushRef="#br0" timeOffset="34562.8089">13172 10145 0,'49'50'47,"-49"-1"-47,0 1 31,50 0-15,-50-1-16,0 1 15,0-1-15,0 1 16,-50-50 0,50 50-16,0-1 31,50-49-16</inkml:trace>
  <inkml:trace contextRef="#ctx0" brushRef="#br0" timeOffset="34835.8332">13072 10492 0,'0'0'0,"0"-49"0,50 49 31,0-50-15,-1 50 0,1 0-16,-1 0 15,1 0 1,0 0-1,-1 0 1,1 0 0</inkml:trace>
  <inkml:trace contextRef="#ctx0" brushRef="#br0" timeOffset="36199.758">13519 10344 0,'0'-50'15,"-50"50"1,50 50 31,-49-50-32,49 49-15,0 1 16,0-1 0,49 1 15,1-50-15,0 0 15,-50-50-31,0 1 31,0-1-15,0 1 15,49 49 0,-49-50-15,50 50-1,-1 0 1,-49 50 15,0-1-15,0 1 0,0-1-16,50-49 78,-50-49-63,0-1 1,50 1 0,-50-1-1,0 0 16,49 50-31,1 0 32,-1 0-17,-49 50 1,0 0 0,0-1 15,50-49 0,0 0 0,-1 0 1,-49-49-1,0 98 0,0 1 0,50-1-15,-50 1 0,-50-50 30,50-50-14,0 1-17,0-1 1,50 1-16,-1-1 16,-49 0-1,50 1 1,0 49 31,-50 49-16,0 1-15,0 0-1,0-1 1,0 1-1,49-1 1</inkml:trace>
  <inkml:trace contextRef="#ctx0" brushRef="#br0" timeOffset="36492.3168">14660 10344 0,'0'0'0,"0"-50"16,50 50 0,-50 50-1,0-1 16,0 1-31,0-1 16,0 1 0,-50 0-1</inkml:trace>
  <inkml:trace contextRef="#ctx0" brushRef="#br0" timeOffset="37716.012">15404 10145 0,'0'-49'16,"0"98"-1,0 1 1,0-1 0,0 1-1,50-50 1,-50 50-16,0-1 0,-50 1 16,50-1-1,0-98 48,0-1-48,0 1 1,0-1-16,0 0 0,50 1 16,-50-1-16,0 1 31,49-1-16,1 100 17,-50-1-17,49-49 1,-49 50-16,0-1 16,0 1-1,0 0 1,50-50-1,0-50 32,-50 0-31,0 1-16,0-1 16,0 1-1,0-1 16,49 50-15,1 50 0,-50-1-1,50 1-15,-50-1 16,0 1 0,0 0-1,0-1-15,0 1 16,-50-50-1</inkml:trace>
  <inkml:trace contextRef="#ctx0" brushRef="#br0" timeOffset="39543.791">15801 10344 0,'50'0'31,"-1"0"-15,1 0 15,-1-50-15,1 50-16,0 0 15,-50-50 1,0 1 0,0-1-1,-50 50 1,0 0 0,1 0-1,49 50-15,0-1 16,0 1-1,49 0 1,-49-1 0,50-49-16,0 0 47,-1 0-16,-49-49-31,0-1 15,50 50 1,-50-50-16,49 50 16,-49-49-16,0-1 31,50 50 0,0 50 0,-50-1-15,0 1 0,49 0-1,-49-1 17,0-98 30,0-1-46,0 0-1,0 1 1,0-1 0,50 50-1,-1 0 1,1 50-1,-50-1 1,0 1 15,0 0 1,0-100-1,50 0-16,-50 1 17,0-1-1,49 50-31,1 0 16,-50 50-1,50-50 1,-1 49-1,1-49 1,-1 0 0,-49-49-1,0-1 1,0 1 0,-49 49-1,49-50 1,-50 50-16,50 50 31,0-1-15,0 1-1,50-1-15,-50 1 16,49-50 0,1 0-1,0 0-15,-1 0 16,-49-50-1,0 1 1,0-1 0,0 1-1,-49-1 1,98 50 31,-49 50-32,50-50-15,-50 49 47,49 1-15,1-50 30,0 0-46,-50-50-1,49 50 1,-49-49-16,0-1 31,50 50 32,-50 50-48,0-1 32</inkml:trace>
  <inkml:trace contextRef="#ctx0" brushRef="#br0" timeOffset="39827.958">17636 10145 0,'0'50'31,"0"-1"-15,0 1-1,0 0-15,-49-1 16,49 1-1,-50-50 1</inkml:trace>
  <inkml:trace contextRef="#ctx0" brushRef="#br0" timeOffset="42182.9783">17984 10195 0,'49'0'78,"1"0"-62,0-50-1,-1 50 1,1 0-1,-50-49 1,0-1 15,-50 0-15,1 50 0,-1 0-1,50 50 1,-50-50-16,50 50 15,0-1 1,0 1 0,0-1-16,0 1 15,50 0 1,0-50 0,-1 0-1,1 0 1,-1 0-16,1 0 15</inkml:trace>
  <inkml:trace contextRef="#ctx0" brushRef="#br0" timeOffset="42543.0286">18678 9996 0,'0'-49'15,"0"98"32,-49-49-31,49 50-16,0 0 15,-50-1 1,50 1-16,-50-50 16,50 49-16,-49 1 15,-1 0 1,1-50 31</inkml:trace>
  <inkml:trace contextRef="#ctx0" brushRef="#br0" timeOffset="42851.8251">18430 9996 0,'50'0'31,"-50"50"-15,49-50-16,-49 50 16,50-1-1,-50 1-15,0-1 16,50-49-1,-50 50-15,49-50 16,1 0 0,-50 50-1</inkml:trace>
  <inkml:trace contextRef="#ctx0" brushRef="#br0" timeOffset="43211.7608">18976 9649 0,'0'50'46,"0"-1"-46,0 1 16,50-50-16,-50 49 16,0 1-16,0 0 15,0-1 1,0 1-16,0 0 0,0-1 16,0 1-1,0-1 1,0 1-1</inkml:trace>
  <inkml:trace contextRef="#ctx0" brushRef="#br0" timeOffset="43683.1827">18877 10046 0,'0'0'0,"49"0"47,1 0-32,0 0 1,-1 0-16,1 0 31,-50-50-31,49 50 16,1 0-16,-50-49 15,0-1 1,-50 50 0,1 0-1,-1 0 1,1 0-1,49 50 1,0-1 0,0 1-16,0 0 31,49-50-31,-49 49 16,50-49-16,-50 50 15,49-50-15,1 0 16,0 0-1</inkml:trace>
  <inkml:trace contextRef="#ctx0" brushRef="#br0" timeOffset="44087.4046">19373 9996 0,'0'0'0,"49"0"16,1 0-1,-50 50 17,0 0-17,0-1 1,0 1-1,50-50 1,-1-50 31,-49 1-31,0-1-16,0 0 15,0 1 1</inkml:trace>
  <inkml:trace contextRef="#ctx0" brushRef="#br0" timeOffset="50127.8683">13072 11038 0,'0'0'0,"-49"0"110,-1 0-79,1 0-15,49 50-1,-50-50 1,50 49-1,0 1 17,50-50-17,-50 50 1,49-50-16,1 0 31,-50 49-31,49-49 16,-49 50 15,0-1 0,-49-49-31,-1 50 16,1-50 0,-1 0-1,0 0 16,50-50 16</inkml:trace>
  <inkml:trace contextRef="#ctx0" brushRef="#br0" timeOffset="51355.8375">13271 11088 0,'0'49'47,"0"1"-32,0 0 1,0-1 0,49-49 15,-49 50-15,50-50-1,0-50 1,-1 50-1,1-49-15,-50-1 16,0 0 0,0 100 46,0 0-46,0-1-1,50 1 1,-50-1-16,0 1 16,0 0-1,0-1 1,-50-49-16,50 50 16,-50-50-1,50-50 32,0 1-31,0-1-1,50 0-15,-50 1 16,50-1-16,-50 1 16,0-1-16,49 0 15,-49 1 1,50 49-16,-1 0 15,1 0 17,-50 49-17,50-49 1,-50 50-16,0 0 16,0-1 15,-50-49 16,50-49-16,50 49-15,-50-50-1,0 0-15,0 1 16,49 49-16,-49-50 15,50 50 1,-1 0 15,1 50-15,-50-1 0,50-49-16,-50 50 15,0 0 1</inkml:trace>
  <inkml:trace contextRef="#ctx0" brushRef="#br0" timeOffset="53479.763">14164 11038 0,'0'-50'0,"0"100"31,0 0-15,-50-50-1,50 49-15,0 1 16,0 0 0,0-1-1,50-49 1,-1 0 15,1 0-15,-50-49-1,50-1 1,-50 0 0,0 1-16,0-1 15,0 0-15,0 1 16,0-1 0,0 1 15,49 49-31,-49 49 47,50-49-47,-50 50 15,0-1 1,0 1-16,0 0 16,0-1-16,0 1 15,49-50 48,-49-50-32,0 1-15,0-1 15,50 50 16,-50 50-32,50-50 1,-50 49-16,49-49 47,-49-49-16,0-1 0,0 0-15,0 1 0,50 49-1,0 0 1,-1 0-1,1 0 1,-50 49 0,0 1-1,0 0 17,0-1-1,49-49-16,1 0 17,0 0-32,-1 0 15,1-49 1,-50-1 15,-50 0-15,50 1 15,-49 49-15,49 49-1,0 1 1,-50 0 0,50-1-1,0 1 1,50-50-1,-1 0 17,-49-50-17,50 50 1,-50-49 0,0-1-1,49 50 16,-49-50-31,50 50 32,0 0-17,-50 50 17,0 0-17,0-1 1,49-49 46,1 0-30,-50-49-32,0-1 15,0 0 16,49 50 16,-49 50-15,0 0-17,0-1 16,50-49-31,0 0 47,-50-49-31,0-1 0,0 0 15,0 1-16,49 49 32,-49 49-31,50 1-16,-50 0 16,0-1 15,49 1 0</inkml:trace>
  <inkml:trace contextRef="#ctx0" brushRef="#br0" timeOffset="53747.8112">15454 10790 0,'0'-50'16,"49"50"-1,-98 50 48</inkml:trace>
  <inkml:trace contextRef="#ctx0" brushRef="#br0" timeOffset="67432.0083">11733 12328 0,'0'0'0,"50"0"47,-1 0 31,1 0-62,-1 0-16,1 0 15,0 0-15,-1 0 16,50 0-16,-49 0 15,0 50-15,-1-50 16,1 0 0,-1 0-1,1 0 17</inkml:trace>
  <inkml:trace contextRef="#ctx0" brushRef="#br0" timeOffset="68783.1016">13469 12179 0,'0'-50'16,"0"100"62,0 0-62,0-1-1,0 1-15,0 0 16,0-1-1,-49-49-15,49 50 0,0-1 16,0 1 0,0 0-1,49-50 32</inkml:trace>
  <inkml:trace contextRef="#ctx0" brushRef="#br0" timeOffset="69196.1624">13717 12030 0,'0'-49'16,"0"98"62,0 1-63,0-1-15,50 1 16,-50 0-16,0-1 16,0 51-16,0-51 15,0 1-15,0-1 16,0 1 0,0 0-16,0-1 31</inkml:trace>
  <inkml:trace contextRef="#ctx0" brushRef="#br0" timeOffset="70311.8657">13370 12427 0,'0'-49'16,"50"49"0,-1 0-1,1 0-15,49-50 16,-49 50-16,99 0 15,-50 0-15,0 0 16,0-50 0,0 50-16,-49 0 0,0 0 15,-1 0-15,-98 0 47,-1 0-31,0 0-1,1 0 1,-1 50 0,50 0-1,0-1 1,0 1 15,50-50-31,-1 0 16,1 0-1,0 0 1,-1 0-16,-49-50 31,0 1 1,0-1-32,50 50 15,-50-50 1,49 50 15,1 0-15,0 0-1,-50 50 1,0 0 15,0-1-15,49 1-1,1-50 17,0 0-17,-50-50 17,0 1-32,0-1 15,0 0 16,49 50 1,-49 50-17,50 0 1,-50-1 0,49-49 15,1 0-16,0 0 1,-50-49-16,0-1 16,0 0-1,-50 1 17,50-1-17,-50 50-15</inkml:trace>
  <inkml:trace contextRef="#ctx0" brushRef="#br0" timeOffset="71923.9382">16347 11931 0,'0'0'0,"0"-50"16,0 100 46,49-50-46,-49 50-16,0-1 15,50-49-15,-50 50 16,0-1-16,49 1 16,-49 0-1,0-1-15,50-49 16,-50 50-16,0 0 15,-50-1 1,50 1 0,-49-50-1,-1 0 1,1 0-16,-1 0 16,0 0-1,1-50 1,49 1-1,0-1 17,-50 50 30</inkml:trace>
  <inkml:trace contextRef="#ctx0" brushRef="#br0" timeOffset="72454.9129">16843 12229 0,'0'-50'15,"0"0"1,-50 50 31,1 0-32,-1 0 1,50 50-16,-50-50 16,50 50-16,-49-50 0,49 49 15,0 1 1,0 0 0,49-1-1,1-49 1,49 0-1,-49 0-15,-1 0 16,1-49 0,-50-1-1,0 0 1,-50 50 0,50-49-16,-49 49 15,-1-50-15</inkml:trace>
  <inkml:trace contextRef="#ctx0" brushRef="#br0" timeOffset="73051.1202">16992 11981 0,'0'-50'16,"49"50"31,-49 50-47,0-1 0,50 1 15,-50-1 1,0 1-16,0 0 15,0-1-15,0 1 16,0 0 0,0-1-1,0-98 32,0-1-16,0 0-15,0 1-16,0-1 0,0 0 16,49 50-1,1 0 1,0 0 0,-1 50 15,-49 0-16,0-1 1,0 1 0,-49 0-1,-1-50 1,0 0 15</inkml:trace>
  <inkml:trace contextRef="#ctx0" brushRef="#br0" timeOffset="73535.0118">17537 12030 0,'0'0'0,"-49"0"47,-1 50-16,50-1-15,-50-49-1,50 50 1,0 0 15,50-50-31,0 0 0,-1 0 16,1 0 0,-50 49-1,49-49-15,-49 50 47,-49-50-47,-1 0 16,50 50-1,-49-50-15,-1 0 16</inkml:trace>
  <inkml:trace contextRef="#ctx0" brushRef="#br0" timeOffset="73891.7507">17984 11633 0,'0'50'31,"0"0"-31,49 49 16,-49 0-16,50 0 16,-50 0-16,0 1 15,0-51-15,0 51 16,0-51-16,0 1 15,0-1-15,0 1 16,0 0 0,-50-50-16,50 49 15,50-49 17</inkml:trace>
  <inkml:trace contextRef="#ctx0" brushRef="#br0" timeOffset="74262.9521">18430 11931 0,'0'0'0,"50"0"0,-1-50 31,1 50-31,0 0 16,49 0 0,-50 0-16,51 0 0,-51 0 15,51 0-15,-51 0 16,1 0-1,-1 0-15,-98 0 47,-1 0-31,1 0-16,-1 0 16,0 0-16</inkml:trace>
  <inkml:trace contextRef="#ctx0" brushRef="#br0" timeOffset="74496.3359">18728 11881 0,'0'50'31,"0"0"-15,0-1 0,0 1-16,0-1 15,0 1 1,0 0-16,0-1 15,0 1 1,-50-50-16,50 50 16</inkml:trace>
  <inkml:trace contextRef="#ctx0" brushRef="#br0" timeOffset="75104.2183">19075 12129 0,'0'-49'16,"-49"49"0,-1 0-1,0 0 1,1 0-16,-1 0 16,50 49-1,0 1 1,0 0-1,0-1 1,50 1 0,-1-50-1,1 0 1,-50-50 31,0 1-32,0-1 1,50 0 0,-50 100 31,49-50-32,-49 50 1,0-1-16,0 1 31,50-50-15</inkml:trace>
  <inkml:trace contextRef="#ctx0" brushRef="#br0" timeOffset="75666.9528">19373 11931 0,'-50'0'63,"1"0"-48,-1 0 1,0 50 0,1-1-1,49 1 16,49-50-15,-49 49-16,50-49 16,0 0-16,-50 50 0,49-50 15,1 0-15,-50 50 16,49-50-16,1 49 16,-50 1 30,-50-50-30,1 0 0,-1 0-1,1 0-15,49-50 47,49 50-31</inkml:trace>
  <inkml:trace contextRef="#ctx0" brushRef="#br0" timeOffset="76027.8122">19621 11832 0,'49'0'32,"-49"49"-32,0 1 15,0 0 1,0-1 0,0 1-16,0-1 15,0 1 1,0 0-1,-49-1-15,49 1 32</inkml:trace>
  <inkml:trace contextRef="#ctx0" brushRef="#br0" timeOffset="76500.1855">19968 11881 0,'-49'0'31,"-1"0"0,50 50-31,-50-50 16,1 50-16,-1-1 16,0 1-1,1-1 16,49 1-15,49-50 0,-49 50-1,50-50-15,0 0 16,-1 0 0,-49 49-1,50-49-15,0 0 16,-1 0-1,1 0 1</inkml:trace>
  <inkml:trace contextRef="#ctx0" brushRef="#br0" timeOffset="77024.9087">20365 11782 0,'0'0'0,"-50"0"47,1 0-32,49 50-15,-50-50 16,1 49 0,49 1-1,-50-50-15,50 50 16,50-50-1,-50 49-15,49-49 16,-49 50 0,50-50-16,-50 49 31,49 1-15,-49 0-1,0-1 1,-49-49 31,-1 0-47,1 0 15,-1 0 1,0 0-16,1 0 16,49-49-1</inkml:trace>
  <inkml:trace contextRef="#ctx0" brushRef="#br0" timeOffset="79656.4536">14114 13271 0,'0'0'0,"0"-50"32,0 0-1,-49 50-16,-1 0 1,0 0 0,1 0-1,-1 0 1,50 50 0,-49-50-1,49 50-15,0-1 31,49-49-31,1 0 32,-1 0-17,1 0-15,0 0 16,-50-49 15,0-1 0,-50 50-15,50-50 0,50 100 15,-1-50 0,-49 50-31,50-1 31,-1 1 1,1-50-17,0 0-15,-1 0 16,1 0-16,-50-50 16,0 1-1,0-1 16,-50 50-31,1-50 16,49 1 0,-50 49-1,100 0 48,-1 0-48,1 0-15,-1 0 16,-49 49 0,50-49-16,0 0 31,-50 50 0,0 0 0,0-1-15,0 1 15,49-50-15,1 0 15,0 0-15,-1 0-16,-49-50 15,50 50-15,-50-49 16,0-1 0,0 0-1,0 1 1,-50 49-16,1 0 16,-1 0-1,50 49 1,0 1-1,0 0 1,50-1 0,-50 1-16,49-50 15,1 49 1,-1-49-16,1 0 16,0 0-1,-1 0-15</inkml:trace>
  <inkml:trace contextRef="#ctx0" brushRef="#br0" timeOffset="80406.7112">15354 13122 0,'0'-50'16,"50"50"0,0 0 15,-50 50-15,49-50-16,1 49 15,-50 1 1,0 0-1,0-1 1,-50-49-16,50 50 16,0-100 31,0 1-16,50-1-16,-50 0-15,0 1 0,49-1 16,-49 0 0,50 50-1,-50 50 32</inkml:trace>
  <inkml:trace contextRef="#ctx0" brushRef="#br0" timeOffset="80931.9578">15702 13271 0,'49'0'47,"1"0"-15,0 0-17,-1 0 1,1 0-16,-50-50 15,49 50-15,-49-50 16,-49 50 0,49-49-1,-50 49-15,1 0 16,-1 0 0,0 0 15,50 49-16,0 1 1,0 0 0,50-50-1,-50 49-15,50-49 16,-1 0 0,1 0-1,-1 0 1,1 0-16</inkml:trace>
  <inkml:trace contextRef="#ctx0" brushRef="#br0" timeOffset="81283.289">16099 12923 0,'0'50'47,"0"-1"-31,49 1-1,-49 0 1,0-1-16,0 1 15,0 0 1,0-1 0,50-49-1,-50 50-15,49-1 47</inkml:trace>
  <inkml:trace contextRef="#ctx0" brushRef="#br0" timeOffset="81878.5129">16446 13221 0,'0'-50'15,"-50"50"1,1 0 31,-1 0-31,50 50-1,-50-50-15,50 50 16,0-1 15,0 1-15,50-50-16,0 0 31,-1 0-15,1 0-16,-50-50 15,49 50-15,-49-49 16,-49-1-1,-1 0 17,100 50 15,-50 50-16,49-50-31,-49 50 15,0-1 1,0 1 15,50-50-15</inkml:trace>
  <inkml:trace contextRef="#ctx0" brushRef="#br0" timeOffset="82227.8875">16694 12923 0,'50'0'31,"-1"0"-15,-49 50 0,0-1-1,0 1 1,0 0 0,0-1-1,0 1 1,0 0-16,0-1 15,50 1 17</inkml:trace>
  <inkml:trace contextRef="#ctx0" brushRef="#br0" timeOffset="83367.6466">16644 13171 0,'50'0'16,"0"0"15,-1 0-15,1 0-1,-1 0 1,1 0-16,0 0 16,-1 0-1,1 0 17,-50-49-17,-50 49 16,1 0-15,-1 0 0,0 0 15,50 49-31,0 1 16,50 0 15,0-50 0,-1 0-31,1 0 16,-1 0-16,1 0 15,0 0-15,-1 0 16,1 0 0,-1-50 15,-49 0-16,-49 50 1,-1-49 0,1 49 15,-1 0-15,0 0-16,50 49 15,0 1 16,-49-50-31,49 50 32,49-50-32,1 0 31,0 0-15,-1 0-16,1 0 15,-1 0 1,1-50-1,-50 0 1,0 1 0,0-1-16,0 0 15,-50 1-15,50-1 16,0 1-16,0-1 16,0 0-16,0 1 0,0-1 31,50 100-16,-50-1 17,0 1-32,0 0 15,0-1-15,0 1 16,0-1-16,0 1 0,0 0 16,0-1-16,0 1 15,50 0 16,-1-1-31,1 1 16,-1-50 0,1 49-1</inkml:trace>
  <inkml:trace contextRef="#ctx0" brushRef="#br0" timeOffset="83547.3098">17984 13271 0,'49'0'31,"-49"49"-15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8:52:51.75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12452 8558 0,'50'0'125,"0"0"-109,49 0 0,0 0-16,50-50 15,148 50-15,1-50 0,0 1 16,49 49 0,-198-50-16,-50 50 15,50 0-15,-50-49 16,-49 49-16,-1 0 0,1 0 15,0-50-15,-1 50 16,1 0 0,-100 0 31</inkml:trace>
  <inkml:trace contextRef="#ctx0" brushRef="#br0" timeOffset="1321.0677">16768 6573 0,'-49'-49'0,"-1"49"47,50 49-31,-50-49-1,50 50 1,-49-1-16,49 1 16,-50-50-1,50 50-15,-49-1 16,49 1 0,-50 0-16,50-1 15,0 1 1,0-1-16,0 1 15,0 0-15,50-50 16,-50 49 0,49-49-1,-49 50-15,50-50 0,-1 49 16,1-49 0,0 0 15,-50 50-16,-50-50 17</inkml:trace>
  <inkml:trace contextRef="#ctx0" brushRef="#br0" timeOffset="3036.3097">18058 6573 0,'-49'0'15,"98"-49"48,1 49-32,-1 0-15,1 0-1,0 0 1,-1 0-16,1 0 16,-1 0 77,-49 49-77,0 1 15,0-1-15,0 1-16,0 0 15,0-1 1,50 1 0,-50 0-1,0-1-15,0 1 16,0-1-16,50 1 16,-50 0-1,0-1 1,0 1-1,0-1 32,-50-49-15,0 0 14,1 50-30,-1-50 0,1 0-1,-1 50 1,50-100 15,50 50-15</inkml:trace>
  <inkml:trace contextRef="#ctx0" brushRef="#br0" timeOffset="3958.916">17512 7069 0,'-49'0'16,"49"-49"0,49 49 30,1 0 17,0 49-32,-50 1-15,0 0-1,0-1 1,-50 1 0,0-1-16,1 1 15</inkml:trace>
  <inkml:trace contextRef="#ctx0" brushRef="#br0" timeOffset="6096.333">16868 7020 0,'0'-50'31,"0"1"-16,49 49-15,-49-50 16,50 0 0,-50 1-1,49 49-15,-49-50 16,50 50-16,-50-50 16,0 1-16,50 49 15,-50-50-15,-50 50 47,50 50-31</inkml:trace>
  <inkml:trace contextRef="#ctx0" brushRef="#br0" timeOffset="6591.0922">16917 6573 0,'50'0'62,"-1"0"-31,1 0-15,0 0 15,-1 0-15,1 0 15,-50 50 0,-50-50-15,50 49 0,0 1-1</inkml:trace>
  <inkml:trace contextRef="#ctx0" brushRef="#br0" timeOffset="9035.3473">17959 6871 0,'0'-50'47,"0"1"-16,0-1 0,-50 50-31,50-50 16,-49 1-1,49-1 1,0 1-16,-50-1 16,50 0-1,0 1 1,0-1 0,-49 50-16,49-49 31,-50 49-16,0 0 32,50 49-15,-49-49-17,49 50 1,0-1-1,0 1 32,49-50 16,-49-50-63,0 1 15,50 49 1,-50-50 0,0 1-1,50 49 17,-50-50-32,49 50 31,1 0 16,-50 50-47,49-50 15,-49 49 1,0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8:56:24.5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4168 13767 0,'49'0'78,"1"0"-78,-1 0 15,1 0-15,0 0 16,49 0-16,-50 0 16,51 0-1,-51 0-15,50 0 0,-49 0 16,0 0-16,-1 0 16,1 0-16,0 0 31,-100 0-16,0 49 1</inkml:trace>
  <inkml:trace contextRef="#ctx0" brushRef="#br0" timeOffset="450.0244">4664 13767 0,'0'0'0,"49"49"94,-49 1-78,0-1-16,0 1 15,0 0 1,0-1-16,0 1 15,0-1-15,0 1 16,0 0 0,0-1-16,50-49 62</inkml:trace>
  <inkml:trace contextRef="#ctx0" brushRef="#br0" timeOffset="870.9215">5110 14015 0,'0'49'63,"0"1"-48,0-1 1,0 1 0,0 0-1,0-1 1,-49 1 0,49 0-1,49-50 16,-49 49-31</inkml:trace>
  <inkml:trace contextRef="#ctx0" brushRef="#br0" timeOffset="1880.0661">4564 16247 0,'50'0'63,"0"0"-48,-1 0 1,1 0 0,-1 0-16,1-50 0,0 50 15,-1 0-15,51 0 16,-51 0-16,1 0 16,-1 0-1,-98 0 48</inkml:trace>
  <inkml:trace contextRef="#ctx0" brushRef="#br0" timeOffset="2220.8409">4763 16346 0,'0'50'47,"0"0"-31,49-1-1,-49 1-15,0-1 16,50 1-16,-50 0 16,0-1-1,0 1-15,0-1 16,0 1 15,50-50-15</inkml:trace>
  <inkml:trace contextRef="#ctx0" brushRef="#br0" timeOffset="2708.7214">5110 16594 0,'0'-49'16,"50"-1"15,-1 50-15,1 0-1,0 0-15,-1 50 32,-49-1-32,-49 1 15,-1 0 1,50-1 0,-50-49-16,50 50 15,-49-50 1,49 49-16,49-49 47,1 0-32,0 0 1,-1-49-16,1 49 16,-1-50-16,51 50 0,-51 0 15,1-49 1</inkml:trace>
  <inkml:trace contextRef="#ctx0" brushRef="#br0" timeOffset="4073.0446">6102 14163 0,'50'0'32,"-50"50"-32,50 0 31,-100-1-15,0 1-1</inkml:trace>
  <inkml:trace contextRef="#ctx0" brushRef="#br0" timeOffset="5512.0297">6946 13816 0,'0'-49'31,"49"49"0,1 0 0,-1 0-15,1 0-16,0 0 16,-1-50-16,1 50 15,0 0 1,-1 0-1,1 0 1,-100 0 0</inkml:trace>
  <inkml:trace contextRef="#ctx0" brushRef="#br0" timeOffset="5781.9548">7094 13767 0,'0'49'47,"50"-49"-47,-50 50 15,0-1 1,0 1-16,0 0 15,0-1-15,50 1 16,-50-1 0,0 1-1,49-50-15</inkml:trace>
  <inkml:trace contextRef="#ctx0" brushRef="#br0" timeOffset="7448.0433">7343 14114 0,'0'-50'16,"49"50"15,1-49-15,-1 49-1,1-50-15,-50 0 32,0 1-17,0-1 1,-50 50-16,1 0 15,-1 0 17,50 50-17,0-1-15,0 1 16,50 0 0,-50-1-16,49 1 15,1-50-15,0 0 31,-1 0-15,1 0 0,-50-50-1,0 1 17,0-1-32,0 0 31,49 1-16,1 49 17,0 49-1,-50 1-15,0 0-1,0-1-15,0 1 16,49-50 15,1 0 0,-50-50-15,0 1 0,0-1-16,0 0 15,0 1 1,0-1-1,49 50 17,-49 50-32,0-1 15,50-49 1,-50 50-16,0 0 16,50-50-1,-50 49 1,49-49-1,-49-49 1,0-1 15,0 0-15,-49 50 0,98 0 15,1 0 0,-50 50-31,50-50 16,-1 0-1,1 0 1,-1-50 0,-49 1-1,0-1-15,0 1 16,0-1-1,0 0-15,0 1 16,-49 49-16,49-50 16,0 100 15,49-1-15,-49 1-16,50 0 15,-50 49-15,50-50 16,-1 51-16,-49-51 15,0 1-15,50-1 16,-50 1-16,0 0 16,0-1-16,0 1 15,-50-50 1,50-50 15,0 1-31,50 49 16,-50-50-16,0 0 15,0-49-15,0 50 16,0-1-16,0 0 16,0 1-16,0-1 15,49 50-15,-49-49 16,50 49 0,0 49-1,-50 1 1,49-1-16,-49 1 15,0 0 1,0-1 0,-49 1-1,-1-50-15,0 0 16,1 0 0,-1 0-16</inkml:trace>
  <inkml:trace contextRef="#ctx0" brushRef="#br0" timeOffset="9824.4492">9625 13469 0,'-50'0'16,"50"50"30,-50-50-46,50 49 16,-49 1 0,-1-1-16,50 1 15,0 0 17,50-1-17,-1-49 1,1 0-1,0 50 1,-50-1 0,0 1-1,0 0 17,0-1-17,-50-49-15,50-49 63,50-1-48,-1 0 1,1 1-16,-1 49 16,1 0-16,0-50 15,-1 1 1,1 49-1,-50-50 1,0 0 15,-50 50-15,1 0 0,49 50-1,0 0 1,0-1-1,0 1 1,0-1 0,0 1-16,49-50 15,-49 50 1,50-50-16,-1 0 16,1 0-16,-50-50 15,50 50 1,-50-50-1,0 1 1,0-1 0,0 1-1,49 49 17,1 0-17,-1 0 1,1 0-1,-50 49-15,0 1 16,0-1 15,50-49 16,-1 0-31,-49-49-1,0-1 17,50 50-32,-50-49 15,50 49 48,-50 49-63,49-49 15,-49 50 1,50-50-16,-1 0 16,1 0-1,0-50 1,-50 1 0,0-1-1,0 0 1,0 1-16,0-1 15,-50 50-15,50-49 16,0 98 31,0 1-31,50-1-16,-50 1 15,49 0 1,-49-1-1,50-49-15,-50 50 16,0-1 0,0 1-16,0 0 15,0-100 79,0 0-78,0 1-1,49-1-15,1 1 16,0 49 0,-1 0-1,1 0 16,-50 49-15,49-49 0,1 0 15,0 0-15,-1-49 15,-49-1-16,0 100 48,50-1-47,0 1-1,-1-50 1,1 0-1,-1-50 1,1 50 0,-50-49-1,0-1 1,0 0 0,0 1-16,-50 49 15,50-50-15,0 100 31,0-1-15,0 1-16,0 49 16,0-49-16,0-1 15,0 1-15,0 0 16,0-1-16,0 1 16,0-1-16,0 1 15,0 0 1,-49-50-16,49 49 15,-50-49 1,1 0 0,-1 0-1,0 0 1,1-49 0,-1-1-1</inkml:trace>
  <inkml:trace contextRef="#ctx0" brushRef="#br0" timeOffset="10152.4335">11212 13419 0</inkml:trace>
  <inkml:trace contextRef="#ctx0" brushRef="#br0" timeOffset="10988.0742">12800 13767 0,'-50'0'0</inkml:trace>
  <inkml:trace contextRef="#ctx0" brushRef="#br0" timeOffset="11788.0139">12502 13618 0,'0'49'62,"0"1"-46,50 0-16,-50 49 0,0-50 16,0 51-16,0-51 15,0 1-15,0-1 16,0 1-16,0 0 15,0-1-15,0 1 16,0 0 0,49-50 15,-49-50-15,-49 0-1,49 1 1,-50-1-16,50-49 15,-50 49-15,50-49 0,-49 0 16,49 0-16,0 49 16,0-49-16,0 49 15,0 1 1,49 49-16,-49-50 16,50 0-1,0 50 1,-1 0-1,1 0 1,-50 50 0,49-50-16,-49 50 15,50-1-15,-50 1 0,0-1 16,0 1-16,0 0 16,0-1-16,0 1 15,-50-1-15,50 1 16,-49 0-16,-1-1 15,1 1 1,-1-50 0</inkml:trace>
  <inkml:trace contextRef="#ctx0" brushRef="#br0" timeOffset="12969.6631">12750 13866 0,'0'49'32,"0"1"-17,0 0 1,0-1 15,50-49-31,-1 0 16,1 0-1,-1 0-15,1 0 16,0-49-16,-1 49 16,1-50-16,-50 0 15,0 1 1,0-1-16,0 1 16,-50 49-16,50-50 15,-49 0-15,-1 50 16,50 50 15,0 0-15,0-1-16,0 1 15,50-1-15,-50 1 16,49-50 0,-49 50-16,50-50 15,-1 0 1,1 0-1,0 0-15,-1-50 16,1 50 0,-50-50-1,0 1 1,-50-1-16,1 1 16,49-1-16,-50 50 15,50-50-15,-50 50 16,100 0 31,0 50-47,-1-50 15,50 0-15,-49 0 16,49 50-16,-49-50 16,0 0-16,-1 0 15,-98 0 32,-1 0-31,50 49-16,0 1 15,50-1 1,-50 1 0,49-50-1,-49 50-15,50-50 16,-1 49-1,1-49 17,-50-49-32,0-1 15,0 0 1,0 1-16,0-1 16,0 1-1,50 49 16,-50 49 1,0 1-17,0-1 1,0 1-16,49-50 16,-49 50-1,50-50-15</inkml:trace>
  <inkml:trace contextRef="#ctx0" brushRef="#br0" timeOffset="13176.0702">13941 13519 0,'49'0'15,"-49"49"1,50-49-16</inkml:trace>
  <inkml:trace contextRef="#ctx0" brushRef="#br0" timeOffset="13656.669">14288 13866 0,'0'0'0,"0"-50"15,-50 50-15,1 50 32,49-1-17,0 1-15,0 0 16,0-1-1,49 1 1,1-50 0,-1 0-1,1 0-15,-50-50 16,50 50-16,-1 0 16,-49-49-1,0-1-15,0 0 16,-49 50-1,-1 0 1</inkml:trace>
  <inkml:trace contextRef="#ctx0" brushRef="#br0" timeOffset="14505.1146">14784 13915 0,'-50'-49'16,"1"49"0,-1 0 30,50 49-30,-49 1-16,-1 0 16,50-1-1,0 1 17,50-50-17,-1 0-15,1 0 16,-1 0-16,1-50 15,0 1-15,-50-1 16,49 50-16,-49-50 16,0 1-16,0-50 15,0 49-15,0-99 16,-49 50-16,-1-50 16,50 100-16,-50-1 15,50 0-15,0 1 0,-49 49 16,98 0 15,-49 49-31,50 1 16,-50 49-16,50 0 15,-1 50-15,-49-50 16,50 50-16,-50-99 16,0 49-16,49-99 15,-49 50-15,0-1 16,50-49-16,0 0 15,-1 0 1,1 0-16,-1 0 16,1 0-1,-50-49-15,0-1 16,0 0-16,-50 50 16,50-49-16,-49 49 15,49-50 1,49 100 31,1-1-32,-50 1 1,0 0 0,50-50-16,-50 49 15,49 1 1,1-50-1,-1 0 1,1 0-16</inkml:trace>
  <inkml:trace contextRef="#ctx0" brushRef="#br0" timeOffset="14677.169">15379 13618 0</inkml:trace>
  <inkml:trace contextRef="#ctx0" brushRef="#br0" timeOffset="15028.0041">15826 13717 0,'-50'0'15,"50"-50"1,-49 50-16,-1 0 16,0 50-1,50 0 1,0-1 0,0 1-16,0-1 15,0 1-15,0 0 16,50-1-1,0 1 1,-1-50-16,1 0 16,-1 0-16,1 0 15</inkml:trace>
  <inkml:trace contextRef="#ctx0" brushRef="#br0" timeOffset="24192.5333">6177 16545 0,'0'0'0,"0"49"78,49-49-78,-49 50 15,50 0 1,-50-1 0</inkml:trace>
  <inkml:trace contextRef="#ctx0" brushRef="#br0" timeOffset="27176.8992">7417 16098 0,'-50'0'46,"50"-49"-46,-49 49 32,49 49-17,-50-49-15,1 50 32,-1-1-17,0 1 1,50 0-16,-49-1 15,49 1 1,0 0 0,49-1-1,1-49 1,0 50-16,-1-50 16,1 0-16,-1 0 15,1 0-15,0 0 16,-1 0-16,1 0 15,-1-50-15,1 50 16,0-49 0,-50-1-1,0 0 1,0 1 0,-50 49 15,0 0 0,1 0-15,49 49-16,-50 1 15,50 0 17,0-1-1,50-49-16,-1 0 1,1 0 0,0 0-16,-50-49 31,0-1-15,0 0-1,0 1 16,0-1-15,49 50-16,1-50 31,-1 50-15,-49 50 0,50 0-1,-50-1-15,0 1 16,0 0-1,0-1 1,0 1 0,0-100 46,50 50-62,-50-49 16,0-1-1,49 0-15,-49 1 16,50-1-16,-50 0 16,0 1-1,49 49 1,1 0 0,-50 49-1,0 1 1,50-50-16,-50 50 15,0-1-15,0 1 16,0 0 0,0-1-1,49-49 1</inkml:trace>
  <inkml:trace contextRef="#ctx0" brushRef="#br0" timeOffset="28939.731">8360 16197 0,'0'50'62,"0"0"-46,0-1 0,0 1-16,0 0 15,0-1 16,49-49-31,1 0 32,-1 0-17,-49-49 1,50 49-16,-50-50 0,0 0 31,0 1-15,0-1-16,-50 50 15,50 50 48,50-50-63,-50 49 16,0 1-16,0 0 31,50-50-31,-50 49 15,49-49 1,1 0 0,-1-49-1,1 49-15,-50-50 16,0 0 0,0 1-1,0-1 1,-50 50-16,1 0 31,49 50-15,0-1-1,0 1 1,0 0 0,49-50-16,-49 49 15,50-49 1,0 0-1,-1 0 1,1 0-16,-1 0 31,-49-49-15,0-1 0,0 0-1,-49 50-15,49-49 16,49 49 46,1 0-46,0 49 15,-50 1-15,0 0-1,0-1 1,49 1 15,1-50-15,-1 0 0,-49-50-16,50 50 15,0-49-15,-50-1 16,0 0-1,0 1-15,0-1 16,0 0 0,0-49-16,-50 50 0,50-1 15,-50 0-15,50 1 16,50 49 31,-50 49-32,0 1-15,50 0 16,-50 49-16,0-50 0,0 1 16,0 0-16,0-1 15,0 1-15,49 0 16,-49-1 0,50-49 15,0 0-16,-1 0 1,-49-49 0,0-1-1,0 0 17,0 100 30,50-50-62,-50 50 16,49-50 15,1 0-15,0 0-1,-1 0 1,-49 49 62,0 1-62</inkml:trace>
  <inkml:trace contextRef="#ctx0" brushRef="#br0" timeOffset="29412.054">9153 16049 0,'50'0'15,"-1"0"1,1 0-1,0 0 1,-1-50 0,1 50-16,0 0 15,-1 0-15,1 0 16</inkml:trace>
  <inkml:trace contextRef="#ctx0" brushRef="#br0" timeOffset="30173.2137">10394 16148 0,'0'0'0,"-50"0"32,50-50-17,-50 50 48,50 50-63,-49-50 15,49 49-15,-50 1 16,50 0 0,0-1-1,50-49 1,-1 0 0,1 0-16,0 0 15,-1 0-15,-49-49 16,50 49-16,-50-50 15,-50 0 1,1 1 0,-1 49-1,0 0 1</inkml:trace>
  <inkml:trace contextRef="#ctx0" brushRef="#br0" timeOffset="30575.7471">10989 16148 0,'0'0'0,"-50"0"0,1 0 16,-1 0 15,50 49-15,-50 1-16,50 0 16,-49-1-1,49 1-15,0 0 16,0-1-1,0 1 17,49-50-32,1 0 15,0 0 1,-1 0-16,1 0 0,-1 0 16,1 0-1</inkml:trace>
  <inkml:trace contextRef="#ctx0" brushRef="#br0" timeOffset="31288.9424">11386 16346 0,'49'0'31,"1"0"-15,0 0-1,-1 0-15,1 0 16,49 0 0,-49 0-1,-1 0-15,1 0 0,-1 0 16,1 0-16,0 0 15,-1 0 1,-49-49 0,-49 49-1</inkml:trace>
  <inkml:trace contextRef="#ctx0" brushRef="#br0" timeOffset="31656.6917">11733 16098 0,'50'0'47,"-1"0"-47,-49 50 0,50-50 16,-1 0-16,1 49 15,0-49-15,-50 50 16,49 0-16,-49-1 16,0 1-1,0 0-15,0-1 16,-49-49-1,-1 0-15,50 50 16,-50-50-16,1 0 16,-1 0-1</inkml:trace>
  <inkml:trace contextRef="#ctx0" brushRef="#br0" timeOffset="32285.7486">13122 16049 0,'-50'-50'31,"1"50"1,-1 0-17,1 0 1,-1 0 15,0 50-15,1-1-1,49 1 1,49-1 0,1-49-1,0 0 1,-1 0-16,1-49 16,-1 49-1,-49-50-15,0 1 16,-49-1 15,-1 50-15,1 0-16,-1 50 15</inkml:trace>
  <inkml:trace contextRef="#ctx0" brushRef="#br0" timeOffset="32832.8832">13420 16098 0,'49'0'16,"1"0"46,-50 50-30,0-1-17,0 1 1,0 0-16,0-1 16,0 1-1,0 0-15,0-1 16,50-49-1,-50 50-15,0-1 16,0 1 15,49-50 16</inkml:trace>
  <inkml:trace contextRef="#ctx0" brushRef="#br0" timeOffset="33216.8386">13569 16098 0,'49'0'47,"1"0"-31,-1 0-1,1 0 1,0 0 0,-1 0-1,1 0 1,-1 0 0,-49 50 15</inkml:trace>
  <inkml:trace contextRef="#ctx0" brushRef="#br0" timeOffset="33584.778">13519 16446 0,'50'0'31,"-1"0"-15,1 0-1,-1 0 1,1 0-16,0 0 16,-1 0-1,-49-50 1</inkml:trace>
  <inkml:trace contextRef="#ctx0" brushRef="#br0" timeOffset="33748.7973">14164 16594 0</inkml:trace>
  <inkml:trace contextRef="#ctx0" brushRef="#br0" timeOffset="53535.7972">7863 14412 0,'0'-50'0,"0"100"78,0-1-63,0 1 1,0-1-16,0 1 16,0 0-16,0 49 15,0-50-15,0 51 16,0-51-16,-49 50 15,49-49-15,0 49 16,-50-49-16,50 49 0,0-49 16,0-1-1,0 1-15,0 0 16,-49-1-16,49 1 16,0-1-16</inkml:trace>
  <inkml:trace contextRef="#ctx0" brushRef="#br0" timeOffset="54086.8046">7516 15304 0,'50'0'47,"-50"50"-47,49-50 15,-49 50-15,50-50 16,-50 49-16,50-49 16,-50 50-16,0 0 15,0-1 1,0 1 0,0-1-1,49-49 1,1 0-1,-1-49 17,1 49-17,0-50-15,-50 1 16,49 49-16,-49-50 16,0 0-1</inkml:trace>
  <inkml:trace contextRef="#ctx0" brushRef="#br0" timeOffset="55037.6821">7665 14759 0,'0'-50'62,"50"50"-46,-1-49 0,1-1-1,-50 0 1,49 50 0,-49-49-16,0-1 15,0 1-15,50-1 16,0 50 31,-1 0-16,-49 50-15,50-50-1,-1 0 63,1 0-62,0 49 15,-50 1-15,49-1-1,-49 1 1,50 0 0</inkml:trace>
  <inkml:trace contextRef="#ctx0" brushRef="#br0" timeOffset="55196.2385">8459 14610 0</inkml:trace>
  <inkml:trace contextRef="#ctx0" brushRef="#br0" timeOffset="71492.0193">17388 14808 0,'-49'0'15,"98"0"16,-49 50-15,50 0 0,-50-1-16,0 1 15,0-1-15,0 1 16,0 0-16,0-1 16,0 1-1,0-1 1</inkml:trace>
  <inkml:trace contextRef="#ctx0" brushRef="#br0" timeOffset="71872.2072">17339 14709 0,'0'-49'0,"49"49"31,1 0-15,49 0-16,-49 0 0,-1 49 15,51-49-15,-51 50 16,1-1-1,-50 1-15,0 0 16,0-1-16,0 1 0,0-1 16,-50 1-16,1 0 15,-1-1 1,0-49-16,50 50 16,-49-50-16,49 49 15,-50-49-15,1 0 16,49 50-1</inkml:trace>
  <inkml:trace contextRef="#ctx0" brushRef="#br0" timeOffset="73208.2669">18281 15007 0,'-49'0'16,"49"-50"-1,-50 50-15,1 0 16,-1 50 15,50-1 0,-50 1-15,50 0 0,50-50 30,0 0-30,-1-50 0,1 50-1,-50-50-15,0 1 32,49 98 30,1-49-46,0 0-16,-50 50 15,49-50 1,1-50 31,-50 1-32,0-1-15,-50 50 16,50-49-16,-49-51 16,49 51-16,0-50 15,-50 49-15,50 0 16,0 1-16,0-1 16,0 1-1,50 98 16,-50 1-15,49-1-16,1 51 16,-50-51-16,0 1 15,49-1-15,-49 1 0,0 0 16,0-1-16,0 1 16,0-1-16,50 1 15,-50 0 1,50-50-1,-1 0 1,1 0-16,-1-50 16,1 50-1,-50-50-15,0 1 16,0-1 0,-50 50-1,50-49-15,-49 49 16,-1 0-1,50 49 1,0 1 15,0-1-15,0 1 0,50 0-1,-1-50 16,-49-50-31,50 50 16,-50-50 0,0 1-1,0-1 1,50 50 31,-1 0-32,1 50 17,-50-1-17,50-49 1</inkml:trace>
  <inkml:trace contextRef="#ctx0" brushRef="#br0" timeOffset="73559.948">18331 14660 0,'50'0'47,"-1"0"-32,-49-50 1,50 50-16,-1 0 15,1 0-15,0 0 16,49-50 0,-50 50-16,1 0 15,0 0-15,-1 0 16</inkml:trace>
  <inkml:trace contextRef="#ctx0" brushRef="#br0" timeOffset="76945.8111">19621 14858 0,'0'-50'0,"-50"1"31,1 49 0,-1 49-15,0 1 15,1-50-31,49 50 16,-50-1 0,50 1-1,50-50 16,-1 0-31,1-50 16,0 50 0,-50-49-16,49 49 15,-49-50-15,50 50 16,-50-50-16,0 1 16,0-1-16,0 1 15,0-1-15,0 0 16,-50-49-16,50 50 15,0-1 1,0 100 31,0-1-47,0 1 16,0-1-16,0 51 15,0-51-15,50 1 16,-50-1-16,0 1 15,0 0-15,0-1 16,49-49 0,1 0-1,0 0 1,-1 0 0,1 0-16,-50-49 15,50 49-15,-50-50 0,0 0 16,0 1-1,-50-1 1,0 50 0,50 50 15,0-1-15,0 1-16,50 0 15,0-1 16,-1-49-15,1 0-16,-50-49 16,49 49-16,1-50 15,0 0 1,-50 1 0,0-1-16,0 1 15,0-1-15,0 0 16,0 1-16,0-1 15,0 1 1,0 98 15,0 1-15,0-1 0,49 1-16,-49 49 0,0-49 15,0-1-15,50 1 16,-50 0-16,0-1 15,0 1 1,0-1-16,0 1 0,-50-50 16,50 50-16,0-1 15,0-98 48,0-1-48,0 0-15,0 1 16,0-50 0,0 49-1,50 50-15,-50-50 16,49 1-16,1 49 16,0 0-1,-1 0 16,-49 49-15,-49 1 0,-1 0-1,0-1 1,100-49 46,0 0-62,-1 0 16,1-49 0,-1-1-1,1 50-15,-50-50 16,0 1-16,50 49 16,-50-50-16,0 1 15,-50 49 1,50 49 31,0 1-32,0-1 1,0 1 0,50-50-1,-1 0 16,1 0-15,-50-50 0,49 1-1,-49-1 1,0 1 0,50-1 15,0 50-16,-50 50 1,0-1 0,49-49-16,-49 50 15,0-1 17,50-49-17,0 0 1,-50-49-1,0-1 17,0 1-32,49 49 93,-49 49-77,50-49 0,-1 0-1,1 0 1,0 0-16,-50-49 16,49 49-16,1-50 15,-50 0 16,-50 50-31,1 0 32,-1 0-17,0 50 1,50 0 0,0-1-1,50-49 32,0 0-31,-1 0-1,-49-49-15,50 49 16,-50-50-16,0 0 16,0 1-1,0-1-15,0 1 16,0-1-1,0 0-15,-50 1 16,100 49 31,-50 49-31,0 1-16,49 0 15,-49-1-15,0 1 16,0-1-1,0 1 1,50-50 0,0 0-1,-1 0 1,1-50 0,-50 1 15,0-1-16,-50 1 1,1 49 15,49 49-15,0 1-16,0-1 16,49 1-1,1-50 16,-1 0-15,1 0 15,-50-50-31,0 1 16,50-1 0,-50 1-1,0-1 1,49 50-1,-49 50 17,0-1-17,0 1 1,0-1 0,50-49-1,-1 0 1,1 0 15,-50-49-15,0-1-1,0 1 1,-50-1 0,100 50 15,-50 50-16,50-1 1,-50 1 0,0-1 15</inkml:trace>
  <inkml:trace contextRef="#ctx0" brushRef="#br0" timeOffset="77932.1243">22151 14312 0,'0'50'47,"-50"0"-31,50-1 0,0 1-1,50-50 16,0 0-15,-1 0 0,1 0-1,-50-50-15,0 1 16,0-1 0,0 0-1,0 100 32,49 0-16,1-50 1,0 0-1,-1-50-16,-49 0 1,0 1 15,0 98 1,0 1-17,0 0-15,0-1 16,0 1-1,-49-1-15,49 1 16,0 0 0,-50-50-16,50 49 15,0 1 1,0-1 0,-50-49 15,50 50-31,-49-50 47,-1 0 0,50-50-16,0 1-31,50 49 15,-50-50-15,49 1 16,1-1 0,0 50 15</inkml:trace>
  <inkml:trace contextRef="#ctx0" brushRef="#br0" timeOffset="114931.6552">4986 17388 0,'0'-50'0,"50"50"125,-1 0-109,1 0-16,0 0 15,-1 0-15,1-49 16,-1 49-16,51 0 16,-1-50-16,0 50 15,-49 0-15,-1 0 16,1-49-16,-1 49 15,-49 49 32,-49-49-31,49 50 0</inkml:trace>
  <inkml:trace contextRef="#ctx0" brushRef="#br0" timeOffset="115520.9573">5135 17636 0,'50'-49'78,"-1"49"-62,1 0 0,-1 0-1,1-50-15,0 50 16,-1 0-16,1-50 16,49 50-16,-49 0 15,-50-49-15,49 49 16,1 0-16,-50-50 15</inkml:trace>
  <inkml:trace contextRef="#ctx0" brushRef="#br0" timeOffset="128977.0349">17686 14064 0,'50'0'78,"-1"50"-47,-49-1-15,50-49 0,-50 50-1,0 0 1,50-50 15,-50 49-15,49-49 31,1-49-47,-50-1 15,49 50 1,-49-50-16,50 1 15,0-1-15,-50-49 16,49 49-16,1 1 16,-1-1-16,-49 1 15,50-1-15,0 50 16,-50-50 0</inkml:trace>
  <inkml:trace contextRef="#ctx0" brushRef="#br0" timeOffset="186602.5674">16297 12626 0,'0'-50'15,"50"50"32,-1 50-16,-49-1-15,0 1-16,50-1 16,-50 1-16,0 0 15,0-1-15,0 1 16,0-1-16,0 1 15,0 0 1,49-1 15,-98-49 16,49-49-16</inkml:trace>
  <inkml:trace contextRef="#ctx0" brushRef="#br0" timeOffset="187028.7059">16446 12229 0,'0'0'0,"0"-50"16,0 0 15,49 50-15,1 0-1,0 50 1,-1 0-1,-49-1 1,50 1 0,-50 0-1,0-1-15,0 1 16,0-1 0,0 1-16,-50-50 15,1 50-15,-1-50 16,0 49-16,1 1 15,-1-1-15</inkml:trace>
  <inkml:trace contextRef="#ctx0" brushRef="#br0" timeOffset="187611.5883">16892 12626 0,'0'-50'47,"50"50"-47,0 0 31,-1 50-31,-49-1 15,0 1 1,0-1-16,0 1 16,0 0-1,0-1-15,0 1 32,0-100 14,0 1-30,0-1 0,0 0-16,50 1 15,-50-50-15,49 99 0,-49-50 16,50 0-16,0 50 31</inkml:trace>
  <inkml:trace contextRef="#ctx0" brushRef="#br0" timeOffset="188092.7435">17438 12576 0,'0'0'0,"-50"0"15,50-50 17,-49 50-17,49 50 1,-50-50-1,50 50-15,0-1 16,-49 1-16,49-1 16,0 1-1,49 0 17,1-50-32,-1-50 15,1 50 1,0-50-1,-1 50-15,-49-49 16,0-1 0,-49 50-1,49-49 1,-50 49 0,0 0-1,50 49 1</inkml:trace>
  <inkml:trace contextRef="#ctx0" brushRef="#br0" timeOffset="189180.5695">17835 12675 0,'0'-49'16,"-50"49"0,1 0 15,-1 0-15,50 49-1,0 1 1,-50-50-16,50 49 15,0 1 1,50-50 15,0 0-15,-1 0-16,1-50 16,0 1-1,-1-1 1,-49 1-16,0-1 15,0 0-15,0 1 0,0-50 16,0 49-16,-49 0 16,49 1-16,0-1 15,-50 50-15,50 50 47,50-50-31,-50 49-16,49 1 15,1 49-15,-50-49 16,49 49-16,-49-49 16,50-1-16,-50 1 15,50-1 1,-50 1-16,49-50 16,1 0-1,-1 0 1,-49-50-16,0 1 15,0-1 1,0 1 0,0-1-1,0 0-15,0 1 16,50 49 31,-50 49-47,50 1 15,-50 0 17,0-1-32,49 1 15,1-50 17,-1 0-17,1 0-15,-50-50 16,50 50-1,-50-49-15,0-1 16,0 0 0,-50 1-16,50 98 78,50 1-63,-50 0 1,0-1 0,49-49-16,-49 50 15,50-50 17</inkml:trace>
  <inkml:trace contextRef="#ctx0" brushRef="#br0" timeOffset="190207.7305">18827 12278 0,'0'50'63,"0"0"-63,-50-1 15,50 1 1,0-1-16,0 1 15,0 0 1,0-1 0,50 1-1,0-50 1,-1 0 0,1 0-16,-50-50 15,50 50-15,-1 0 16,-49-49-16,0-1 15,0 0 1,0 1 0,-49 49-16,49-50 15,-50 50 1,50 50 15,0-1-15,0 1-1,50-50-15,-50 50 0,0-1 32,49-49-32,1 0 15,-1 0 1,1 0-16,0 0 16,-1 0-1,-49-49-15,50-1 16,-50 0-1,0 1 1,-50-1-16,50 1 16,-49-1-16,-1 50 15,0 0 1,100 50 46,0-50-62,-1 0 16,1 0 0,-1 0-1,1 0-15,0 0 16,-50-50 0,49 50-1,-49 50 32,0-1-31,0 1-1,0-1-15,0 1 0,0 0 16,0-1-16,50 1 16,-50-1-1,49-49-15</inkml:trace>
  <inkml:trace contextRef="#ctx0" brushRef="#br0" timeOffset="192276.4998">15007 16098 0,'0'0'0,"0"-49"47,-49 49-15,-1 0-17,0 0-15,1 49 16,-1-49-1,50 50-15,-49-1 16,-1-49-16,50 50 16,-50 0-16,50-1 15,0 1 1,0 0 0,50-1-1,0-49-15,-1 50 16,1-50-1,-1 0 1,51 0-16,-51 0 16,1 0-16,49 0 0,-49 0 15</inkml:trace>
  <inkml:trace contextRef="#ctx0" brushRef="#br0" timeOffset="195231.9082">15652 16197 0,'-50'0'31,"1"0"1,-1 50-17,50 0 1,-49-50-16,49 49 15,0 1 1,0 0 0,49-50 15,1 0-15,-1 0-16,1 0 15,0 0 1,-50-50-1,49 50 1,-49-50-16,0 1 16,0-1 15,0 0 0,50 50-15,0 0-1,-50 50 1,49 0 0,-49-1-1,0 1 1,0 0 0,50-50 30,-1 0-30,1-50 0,-50 0-1,50 1 1,-50-1 0,0 0-1,0 100 16,49-50-15,-49 50 0,0-1-16,50-49 15,-50 50-15,49-50 16,-49 50 0,50-50 15,0-50-16,-50 0 17,0 1-32,0-1 15,0 0-15,0 1 0,0-1 16,0 1-16,0-1 16,0 0-16,0 100 46,-50-50-30,50 50-16,0-1 16,0 1-1,50-1 17,-1-49-17,1 0-15,-1 0 16,1 0-1,0 0 17,-50 50-17,0 0 1,-50-50 0,50 49-16,0-98 93,50 49-93,-50-50 16,0 0-16,0 1 16,49-1-1,1 50 16,0 0 1,-50 50-32,0-1 15,0 1 17,49-50-32,-49 50 15,50-50 32,-1-50-31,-49 0-1,0 1 1,50 49 46,0 0-46,-50 49 0,49 1-1,-49 0 1,50-50 0,-50 49-16,0-98 93,49-1-77,-49 0 0,50 1-1,0 49 32,-50 49-31,49-49-16,-49 50 15,0 0 1,50-1 0,-50-98 77,0-1-77,0 0 0,49 1-1,1-1 1,0 50-1,-1 0 1,-49 50 0,0-1-1,0 1 1,0 0 15,50-50 0,-1 0-15,1 0 0,0 0-1,-50-50-15,49 50 16,-49-50-16,50 1 16,-50-1 15,-50 50-16,1 0 17,-1 0-17,50 50-15,0-1 16,0 1 0,0 0-1,0-1 1,50-49-1,-1 50 1,1-50-16,0 0 16,-1 0 15,1 0-15,-50-50-16,49 50 15,-49-49 1,50-1-16,-50 0 15,0 1-15,0-1 16,-50 1 15,1 49-15,49 49 0,-50-49-1,50 50 1,50-50-1,-1 0 1,1 0 0,0 0-16,-1 0 15,1 0 1,-1 0 0,-49-50-1,0 100 32,0-1-31,0 1-16,0 0 15,0-1 1,0 1-16,0 0 16,50-50-16,-50 49 15,50-49-15,-1 50 16</inkml:trace>
  <inkml:trace contextRef="#ctx0" brushRef="#br0" timeOffset="202082.3813">15156 14709 0,'0'0'0,"-50"0"16,50-49 15,50 49-16,0 0 1,-1 0 0,1 0-16,-1 0 15,1 0 1,49 0-16,-49 0 0,99-50 16,0 50-16,-50 0 15,50 0-15,-1 0 16,1-50-16,-50 50 15,-49-49-15,49 49 16,-49 0-16,0 0 16,-1 0-1,-49 49 48,-49-49-48,49 50-15,0 0 32,0-1-32,49-49 15,-49 50-15,0-1 16,0 1 0,0 0-16,0-1 15,0 1 1,0-1-16,0 1 15,0 0 17,-49-1 15,-1-49-16,0 0-16,1 0 1,-51 0-16,1 0 16,-50 0-16,1 0 15,48 0-15,-48 0 16,-1 0-16,99 0 16,-49 0-16,0 0 15,49 0-15,-49 0 16,49 0-16,-49 0 0,49 0 15,-49 0-15,50 0 16,-1 0-16,0 0 16,1 0-1,-1 0 1,1 0 0,-1 0-1,0 0 1,1 0-16,-1 0 15,50 50-15,-50-50 16,50-50 15,0 1-15,50 49 0,0 0-16,-50-50 15,49 50-15,-49-50 16,50 1-1,-50-1 17,0 1-17,0-1 1,0 0 0,0 1-16,0-1 15,50-49-15,-1 49 0,-49 1 16,50-1-16,-50 1 15,49 49-15,1-50 32,0 50-17,-1 0 1,1 0 0,-1 50-1,1-1 1,0 1 15,-1-1-15,1-49 15,-1 50-15</inkml:trace>
  <inkml:trace contextRef="#ctx0" brushRef="#br0" timeOffset="202553.5739">15503 14560 0,'0'-49'16,"0"98"15,-49 1-15,49 0-16,0-1 15,0 1 1,0 49-16,0-49 0,0 49 16,0-50-16,0 51 15,0-51-15,0 50 16,0-49-16,0 0 15,49-50 1,-49 49-16,50-49 31,-1 0-15,1-49-16</inkml:trace>
  <inkml:trace contextRef="#ctx0" brushRef="#br0" timeOffset="203004.4649">16099 14511 0,'-50'49'47,"50"1"-47,0 0 15,0-1 1,0 1-16,0-1 16,0 1-16,0 0 15,0-1-15,0 1 16,50-1 0,-50 1-1,0 0 1,49-50-16</inkml:trace>
  <inkml:trace contextRef="#ctx0" brushRef="#br0" timeOffset="203475.9074">16495 14461 0,'0'50'31,"0"-1"-31,0 1 16,0 0-16,0-1 15,0 50 1,0-49-16,0 0 16,0-1-16,0 1 15,0 49-15,0-49 16,0-1-16,0 1 16,0-1-1,0 1 1</inkml:trace>
  <inkml:trace contextRef="#ctx0" brushRef="#br0" timeOffset="204351.5846">15106 15007 0,'50'0'32</inkml:trace>
  <inkml:trace contextRef="#ctx0" brushRef="#br0" timeOffset="204736.5713">15652 15007 0,'0'-50'31,"50"50"-15,-1 0 15,-49 50-16</inkml:trace>
  <inkml:trace contextRef="#ctx0" brushRef="#br0" timeOffset="205284.5212">16297 14957 0,'0'-49'15,"-50"49"32</inkml:trace>
  <inkml:trace contextRef="#ctx0" brushRef="#br0" timeOffset="205844.5183">16595 14957 0,'0'-49'63</inkml:trace>
  <inkml:trace contextRef="#ctx0" brushRef="#br0" timeOffset="207024.4918">16793 13370 0,'-49'0'62,"49"49"-46,0 1-1,-50 0 1,50-1-16,-50 1 16,1 49-16,-1-49 15,0-1-15,1 1 16,-1-1-16,50 1 15,-49-50-15,49 50 0,0-1 16,-50-49-16,50 50 16,0-1 15,0 1-15,0-100 77</inkml:trace>
  <inkml:trace contextRef="#ctx0" brushRef="#br0" timeOffset="207443.7619">16247 13816 0,'0'50'31,"0"-1"-15,0 1 0,0 0-1,0-1-15,0 1 0,0-1 16,0 1 0,0 0-1,50-50 16,0 0-15,-1 0 0,1-50-16,-1 50 15,1-50 1,0 50-16,-1 0 16</inkml:trace>
  <inkml:trace contextRef="#ctx0" brushRef="#br0" timeOffset="208554.0462">15751 15404 0,'0'49'94,"0"1"-79,50 0-15,-50-1 16,0 1 0,0-1-1,0 1 1,0 0-16,0-1 16,0 1-16,0-1 15,-50-98 79</inkml:trace>
  <inkml:trace contextRef="#ctx0" brushRef="#br0" timeOffset="209348.4241">15503 15701 0,'50'0'16,"-1"0"15,-49-49 16,50-1-31,-50 1-1,0-1 1,50 0-1,-1 50 32,-49-49 31,0 98-31,50-49-31,0 0 0,-50 50 15,49-50-31,-49 50 15,50-50 1,-50 49 15,49-49-31,-49 50 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9:01:12.72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8831 9103 0,'49'0'78,"-49"-49"-47,0-1 32,-49 50-16,-1 0-32,1 0 1,-1 0 0,0 0 15,1 0-31,49 50 15,-50-50-15,50 49 16,-49-49-16,49 50 16,-50 0-1,50-1-15,0 1 16,-50-50 0,50 49-1,0 1-15,0 0 16,50-50-1,-50 49-15,0 1 16,50-50-16,-50 49 16,49-49-1,-49 50 1,50-50-16,-1 0 16,1 0-1,0 0-15,-1 0 16,1 0-1,-1-50 1,1 1 0,0 49-16,-50-50 15,49 50-15,-49-49 0,0-1 16,0 0-16,50 1 16,-50-1-16,0 1 15,-50-1 1,50 0-16,-49 50 15,49-49-15,-50 49 16,0 0 0,1 0-1,-1 0 1</inkml:trace>
  <inkml:trace contextRef="#ctx0" brushRef="#br0" timeOffset="922.5945">8533 9748 0,'0'50'78,"0"-1"-78,0 1 15,0 0 1,-49-50-16,49 49 16,0 1-16,0 0 15,0-1 1,-50 1 15,100-50 0,-1 0-15,1 0 0,-1 0-1,1 0 1,0 0 0,-50-50-1,49 50 1</inkml:trace>
  <inkml:trace contextRef="#ctx0" brushRef="#br0" timeOffset="1242.912">8236 9996 0,'49'0'16,"1"0"0,-1 0-1,1 0 1,0-49-16,-1 49 15,1 0-15,-1 0 16,1 0 0,0 0-1</inkml:trace>
  <inkml:trace contextRef="#ctx0" brushRef="#br0" timeOffset="31056.1236">12452 15131 0,'50'0'46,"0"0"-14,-1 0-17,1 0 1,49 0 0,0 0-16,0 0 0,50 0 15,149 49 1,0 1-16,-1 0 15,-148-50-15,0 0 16,-50 0-16,50 0 0,-99 0 16,-1 0-16,1 0 15,-1 0 1</inkml:trace>
  <inkml:trace contextRef="#ctx0" brushRef="#br0" timeOffset="33665.2744">19150 14833 0,'-50'0'172,"0"0"-32,100 0-93</inkml:trace>
  <inkml:trace contextRef="#ctx0" brushRef="#br0" timeOffset="34295.5475">19100 14883 0,'50'0'32,"-1"0"-1,1 0-31,-1 0 15,1 0 1,0 0-16,-1 0 16,1 0-1,-1 0-15,1 0 32,-100 0-1</inkml:trace>
  <inkml:trace contextRef="#ctx0" brushRef="#br0" timeOffset="39815.1513">8632 16917 0,'0'49'32,"50"-49"-32,0 0 15,-1 0 17,1 0-17,-1 0 1,1 0-16,0 0 15,-1 0 1,1 0-16,49 0 0,50 0 16,-50 50-1,50-50-15,0 0 16,-50 0-16,0 0 16,-49 0-16,-1 0 0,1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9:03:30.6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10840 5978 0,'0'-50'16,"-50"50"0,100 0 171,-50 50-171,50-50-16,-1 0 15,1 0 1,-1 0 0,1 0-1,0 0-15,-1 0 16,50 0 0,-49 0-16,0 0 15,-1 0-15,1 0 16,0 0-16,-1 0 15,1 0 1,-1 0 0,1 0-16,-50-50 62</inkml:trace>
  <inkml:trace contextRef="#ctx0" brushRef="#br0" timeOffset="831.9885">10840 6077 0,'50'0'157,"-1"0"-142,50 0 1,-49 0-16,49 0 0,-49 0 16,49 0-16,-49 0 15,-1 0-15,1 0 16,0-49-16,-1 49 15,1 0 1</inkml:trace>
  <inkml:trace contextRef="#ctx0" brushRef="#br0" timeOffset="2147.475">12874 5928 0,'-50'0'31,"50"50"-15,0 0-1,0-1 1,0 1 0,0-1-16,0 51 15,0-51-15,-49 1 16,49-1-16,0 1 15,0 0-15,0-1 16,0-98 31,0-1-31,0 0-1,0 1-15,0-1 16,0-49-16,0 49 15,0-49-15,0 50 16,0-1-16,0 0 16,49 1-1,1 49 1,0 0 0,-1 0 15,1 0-16,-50 49-15,0 1 16,49 0 0,-49-1-16,0 1 15,0-1 1,0 1-16,0 0 16,50-1-1,-50 1 1,50-50-16,-50 49 15</inkml:trace>
  <inkml:trace contextRef="#ctx0" brushRef="#br0" timeOffset="2424.595">12775 6325 0,'0'-49'16,"49"49"-16,1 0 15,0 0 1,-1 0-16,50-50 16,-49 50-1,49 0-15,-49 0 16,-1 0-16</inkml:trace>
  <inkml:trace contextRef="#ctx0" brushRef="#br0" timeOffset="3128.2272">12775 6970 0,'0'0'0,"49"0"78,-49 50-78,0-1 15,0 1 17,0 0-32,0-1 15,0 1 1,0-1 15,0-98 16</inkml:trace>
  <inkml:trace contextRef="#ctx0" brushRef="#br0" timeOffset="3736.636">12824 6921 0,'0'-50'0,"50"0"15,0 50 17,-1-49-17,1 49 1,-1 0 0,1 0-1,-50 49 1,0 1-1,-50 0 1,1-1 0,49 1 15,-50-50-31,50 49 47,50-49 15,-1 0-46,1 0 0,0 0-1,-1 0 1,-49 50-1,0 0 1,-49-1 15,-1 1-15,0-50 0,1 0-1,-1 49 1,50-98-1</inkml:trace>
  <inkml:trace contextRef="#ctx0" brushRef="#br0" timeOffset="4695.4244">14114 6077 0,'-49'0'15,"98"0"79,1 50-94,-1-50 16,1 49-1,0-49-15,-50 50 16,49-50-16,1 50 16,-1-1-16,1 1 15,-50-1 1,0-98 62</inkml:trace>
  <inkml:trace contextRef="#ctx0" brushRef="#br0" timeOffset="5415.574">14858 6424 0,'-49'0'94,"-1"0"-79,1 0-15,-1 0 32,50 50-32,-50-50 15,50 50 1,-49-50-16,49 49 15,0 1 1,49-1 15,1-49-15,0 0 0,-50 50-16,49-50 15,1 0 1,-1 0-16,1 0 0,0-50 15,-1 50 17</inkml:trace>
  <inkml:trace contextRef="#ctx0" brushRef="#br0" timeOffset="6287.7561">13717 7169 0,'0'-50'62,"50"50"-46,0 0 0,-50-50-16,49 50 0,1-49 15,-1-1 1,1 50-16,0-49 15,-1 49 1,-49-50-16,50 50 31,-50-50-31,49 50 63,-98 0-16</inkml:trace>
  <inkml:trace contextRef="#ctx0" brushRef="#br0" timeOffset="6788.5677">13916 6722 0,'49'0'47,"1"0"-47,0 0 16,-1 0-1,1 0 1,-1 0-16,1 0 15,-50 50 17,0-1-1,0 1-15,0 0-1,-50-50 1,50 49 15</inkml:trace>
  <inkml:trace contextRef="#ctx0" brushRef="#br0" timeOffset="7831.3163">14164 6375 0,'49'0'94,"1"0"-63,-50 49-15,50-49-16,-1 0 31,-49 50-31,50-50 15,-1 0 64,1 0-48,-50-50 0,0 1 0,0-1-15,50 1 0,-50-1-16,0 0 15,49 1 1,-49-1-1,50 1 17</inkml:trace>
  <inkml:trace contextRef="#ctx0" brushRef="#br0" timeOffset="18639.5081">10939 6573 0,'0'50'78,"0"-1"-62,0 1-1,0 0-15,0-1 16,0 1-16,0 0 15,0-100 64,0 0-64,0 1-15,0-1 16,0-49-16,0 49 15,0 1-15,0-1 16,0 0-16,50 1 16,-1 49 31,1 0-16,0 49-31,-50 1 15,49 0 1,-49-1-16,0 1 16,50-50-16,-50 49 15,0 1-15,0 0 16,0-1 15,49-49-15</inkml:trace>
  <inkml:trace contextRef="#ctx0" brushRef="#br0" timeOffset="19063.5769">10939 6722 0,'0'0'0,"50"0"31,-1 0-15,1 0 15,0 0-15,-1-50 15,1 50-15</inkml:trace>
  <inkml:trace contextRef="#ctx0" brushRef="#br0" timeOffset="19823.325">11485 6623 0,'-50'0'16,"100"0"47,-100 0 30,1 0-46,49 49-31,49-49 15,1 0 16,-50-49-16,0-1 0,-50 50 1,1 50 30</inkml:trace>
  <inkml:trace contextRef="#ctx0" brushRef="#br0" timeOffset="20612.1764">11683 6375 0,'0'49'94,"0"1"-78,0 0-1,0-1 1,0 1-1,50-50-15,-50 49 16,0 1 0,0 0-1,50-50 17,-50 49-17,-50-49 16,50-49-31</inkml:trace>
  <inkml:trace contextRef="#ctx0" brushRef="#br0" timeOffset="21497.695">11683 6276 0,'50'0'46,"0"0"-30,-1 0 15,1 0-15,-1 0 0,-49 49 30,0 1-30,-49-1-16,49 1 16,-50-50-1,50 50-15,0-1 16,-49-49 0,49 50-1,49-100 48,1 50-48,-1 0 1,-49-49 0,50 49-1,0 0 1,-50 49-1,49-49 1,-49 50 15,0-1-15,0 1 0,-49 0 15,-1-50 0,50 49-31,-50-49 16,1 0-1,-1 0 17,50-49-1,50 49-16</inkml:trace>
  <inkml:trace contextRef="#ctx0" brushRef="#br0" timeOffset="29431.6886">12576 8210 0,'50'0'234,"0"-49"-218,-1 49 15,1 0-16,-1 0-15,1 0 16,0 0 0,-1 0-1,1 0-15,-1 0 16,1 0 0,0 0 15,-1 0-16,1 0 1,-1 0 0,1 0-1,0 0 1,-1 0 0,1 0-1,0 0 1,-1 0 15,1 0-15,-1 0-1,1 0-15,0 0 16,-1 0 15,1 0-15,-1-50-1,1 50 1,0 0 0,-1 0-16,1 0 0,-1 0 31,-49-49-31,50 49 16,0 0-1</inkml:trace>
  <inkml:trace contextRef="#ctx0" brushRef="#br0" timeOffset="44201.0918">12229 9699 0,'0'-50'15,"0"0"1,-50 50 62,50-49-78,-49 49 16,-1 0-1,1 0 1,-1 0-16,0 49 16,1-49-1,-1 0 1,1 0-1,-1 50-15,0-50 16,1 50 0,-1-50-1,50 49-15,-49-49 16,-1 0-16,50 50 0,-50-50 16,1 49-1,-1 1 16,50 0-15,0-1 0,50-49-16,-50 50 15,0 0-15,0-1 16,49 1 0,-49-1-1,0 1 1,50-50-16,-50 50 15,50-1-15,-1-49 16,-49 50-16,50-50 16,-1 0-16,1 0 15,0 49-15,-1-49 16,1 0-16,-1 0 16,1 0-1,0 0-15,-1-49 16,1 49-16,-1 0 15,-49-50-15,50 50 16,0-49-16,-1-1 16,-49 0-1,0 1-15,50-1 16,-1-49-16,-49 49 16,0 1-16,0-1 15,0 0 1,0 1-16,0-1 0,-49 1 15,-1-1 1,-49 0-16,49 50 16,50-49-16,-49 49 15,-1-50-15,1 50 16,-1 0 15</inkml:trace>
  <inkml:trace contextRef="#ctx0" brushRef="#br0" timeOffset="47980.2199">15602 10641 0,'0'0'0,"0"-49"15,0-1 17,0 100 30,0-1-46,-49 1-1,49-1 1,0 1-16,0 0 16,0-1-1,0 1 16,0-100 48,0 1-64,49 49 1,-49-50-16,0 0 15,0 1-15,0-1 16,0 1-16,50-1 16,-50 0-1,50 1 17,-1 49 14,-49 49-30,0 1-16,50-50 16,-50 50-1,50-50 1,-50 49 0,49 1-16,-49-1 31,0 1-16,0 0 1,50-1 0,-50 1 15,-50-50 31</inkml:trace>
  <inkml:trace contextRef="#ctx0" brushRef="#br0" timeOffset="48491.2949">15553 10790 0,'49'0'78,"1"0"-63,-50-50 1,50 50-16,-1 0 16,1 0-1,0 0 1,-1 0 0,-49-49-16,0 98 62</inkml:trace>
  <inkml:trace contextRef="#ctx0" brushRef="#br0" timeOffset="49947.6884">15751 11187 0,'-49'-50'31,"-1"50"47,0 0-46,1 0-32,-1 50 15,50 0 17,50-50 14,-50 49-46,49-49 16,1 0 0,0 0-1,-50-49 32,0-1-31,49 0 15,-49 1 0,50 49 1,-50 49-1,50 1 0,-1-50 16,-49-50 15,0 1-46,50 49-16,-50-50 16,49 0-1</inkml:trace>
  <inkml:trace contextRef="#ctx0" brushRef="#br0" timeOffset="50628.0386">15702 11435 0,'0'0'0,"-50"0"16,50 50 47,0-1-48,0 1 1,50-50-1,-50 49-15,0 1 16,-50-50 0,50 50-16,0-1 31,0-98 47</inkml:trace>
  <inkml:trace contextRef="#ctx0" brushRef="#br0" timeOffset="51315.2191">15702 11435 0,'0'0'0,"49"0"31,1 0-15,0 0 15,-50 50 32,0-1-1,-50-49-46,0 50-1,100-50 32,0 0-31,-1 0 0,-49-50-1,50 50 1,-50 50 15,0-1 0,0 1-15,0 0 0,-50-50-1,50 49-15,-49-49 31,-1 50-31,0-50 16,1 0 0,-1 0-1,50-50 17</inkml:trace>
  <inkml:trace contextRef="#ctx0" brushRef="#br0" timeOffset="53028.6792">16446 10790 0,'49'50'63,"1"-50"-32,0 0-15,-50 49-16,49-49 0,1 0 15,0 0-15,-1 0 16,1 0-16,-1 50 16,1-50-16,0 0 15,-1 0-15,1 0 16,-50 49 0,49-49-1,-98 0 48</inkml:trace>
  <inkml:trace contextRef="#ctx0" brushRef="#br0" timeOffset="53946.4478">16495 11584 0,'0'-50'78,"50"50"-78,0 0 31,-50-49-31,49 49 16,1-50-1,0 50 1,-1-50-16,1 50 16,-50-49-16,49 49 15,1 0-15,0-50 16,-1 50-1,1 0 142,-100 0-110</inkml:trace>
  <inkml:trace contextRef="#ctx0" brushRef="#br0" timeOffset="54971.238">17835 10939 0,'0'-50'78,"-50"50"-31,1 0-32,-1 0 1,0 50 0,1-1 15,49 1-15,0 0-1,0-1 1,49-49 15,-49 50-31,50-50 16,0 0-1,-1 0 1,1 0 0,0 0-1,-1-50 1</inkml:trace>
  <inkml:trace contextRef="#ctx0" brushRef="#br0" timeOffset="55967.2404">17934 10641 0,'0'-49'16,"-49"49"31,-1 0-31,0 0-1,1 0 1,-1 0-1,0 0 1,1 49 0,-1-49-1,50 50 1,-49-50-16,49 49 16,-50 1-1,50 0 1,-50-50-1,50 49-15,0 1 16,-49-50-16,49 49 16,0 1-16,-50-50 15,50 50-15,0-1 16,0 1 0,0 0-1,50-50-15,-50 49 16,49 1-16,1-1 31,0-49-15,-1 0-1,-49 50-15,50-50 0,-1 0 16,1 0 0,0 0-16,-1 0 15,1 0 1,0 0-16,-1-50 15,1 50 1,-1-49-16,1 49 16,-50-50-16,50 1 15,-1-1 1,-49 0-16,0 1 16,0-1-16,0 0 15,0 1 1,0-1-16,-49 50 0,49-49 15,0-1-15,-50 50 16,50-50-16,-50 50 16,1 0-1,-1-49-15,1 49 32,-1 0-17</inkml:trace>
  <inkml:trace contextRef="#ctx0" brushRef="#br0" timeOffset="60683.558">19026 10790 0,'0'0'0,"0"50"78,0-1-62,0 1 0,0-1-16,0 1 15,0 0 1,0-1-1,0 1 1,0-100 47,-50 50-48,50-49-15,0-1 16,0 0-16,0 1 15,50-1-15,-50 1 16,49-1-16,-49 0 16,50 1-16,-50-1 15,49 1 17,1 49-1,-50 49-31,0 1 15,50-1 1,-50 1 0,0 0-16,49-1 15,-49 1-15,50-1 16,-50 1 0,49 0 15,-49-1-16,0 1 48</inkml:trace>
  <inkml:trace contextRef="#ctx0" brushRef="#br0" timeOffset="61376.4398">19026 10988 0,'49'0'110,"1"0"-79,-1 0 0,1 0-31,-50-49 16,50 49-16,-1 0 16,-98 49 46</inkml:trace>
  <inkml:trace contextRef="#ctx0" brushRef="#br0" timeOffset="64231.2019">19919 10790 0,'-50'0'31,"50"-50"-16,-50 50 32,1 0-31,-1 50 15,50 0-15,0-1-1,0 1 17,50-50-1,-50 49-31,49-49 16,1 0-1,0 0 1,-50-49-16,49 49 15,1 0 1,-50-50 0,0 1-1,-50-1 17,1 50-17</inkml:trace>
  <inkml:trace contextRef="#ctx0" brushRef="#br0" timeOffset="65081.3637">20167 10691 0,'-50'0'16,"100"49"46,-50 1-46,0 0 0,0-1-1,0 1 1,0-1 0,0 1-1,0-100 48,0 1-48,0-1-15,0 1 16,0-1 0,0 0-16,49 50 15,-49-49-15,0-1 16,50 50 15,-50-49-15,49 49-16,1 0 15,-50 49 17,50-49-17,-50 50-15,-50-50 16,50 49-1,-50-49-15,1 50 16,-1-50 0,50 50-1,-49-50-15,49 49 32,49-49 14,1 0-30,-1 0 0,-49 50-16,50-50 15,0 0 1,-1 0 0</inkml:trace>
  <inkml:trace contextRef="#ctx0" brushRef="#br0" timeOffset="66100.2349">20762 10592 0,'0'49'63,"0"1"-48,49-1-15,-49 1 16,0 0-16,0-1 16,0 1-1,-49-1 1,49 1 0,0-100 46,0 1-46,0-1-1,0 1-15,0-1 16,0 0-16,0 1 0,49 49 16,-49-50-16,0 1 15,50-1 1,0 50 31,-1 0-32,-49 50 1,50-50-16,-50 49 16,50-49-1,-50 50 1,0-1-1,-50 1-15,0-50 16,50 50 0,-49-50-1,98 0 63,1 0-46,0 0-17,-1 0 17,-49 49-32,0 1 15,0-1 16,0 1-15,-49-50 0,-1 50-1,0-50 1,1 0 0,-1 0-1,50-50 1</inkml:trace>
  <inkml:trace contextRef="#ctx0" brushRef="#br0" timeOffset="87752.0256">16495 6672 0,'0'-49'0,"-49"49"31,-1 0 63,1 0-79,-1 0 1,0 0-1,1 0 1,-1 49 0,1-49-1,49 50 1,0 0 0,-50-50-1,50 49 1,0 1-1,0 0 1,0-1 15,0 1-31,50-50 16,-50 49 0,49-49-1,1 0 1,-50 50-16,49-50 15,1 0 1,0 0 0,-1 0-1,1 0-15,-1 0 16,1 0 0,-50-50-16,50 50 15,-1 0 1,-49-49-16,0-1 15,50 50 1,-50-49-16,0-1 16,0 0-1,0 1 1,0-1 0,0 0-1,-50 50-15,50-49 16,0-1-16,-49 50 47,49-49-47,-50 49 15,0 0 1,50-50 0,-49 50-16,-1 0 31</inkml:trace>
  <inkml:trace contextRef="#ctx0" brushRef="#br0" timeOffset="90739.4345">23019 11336 0,'50'0'63,"-1"0"-47,1 0-1,0 0 1,-1 0-1,1 0-15,-1 0 16,1 0-16,0 0 0,-1 0 31,-98 0 16,-1 0-31,0 49-1</inkml:trace>
  <inkml:trace contextRef="#ctx0" brushRef="#br0" timeOffset="91933.215">22870 11385 0,'50'-49'32,"-50"98"14,49-49-30,-49 50 0,0 0-1,0-1 1,0 1 15,-49-1-15,49 1-1,0 0-15,0-1 32,0 1 15,49-50 15,1 0-15,0 0-16,-1 0-15,1 0-1,0 0-15,-1 0 16,1 0 0,-1 0-16,1 0 15,0 0 1,-50-50 31,0 1 15,0-1-30,0 0-17,0 1 1,0-1-1,0 1 1,0-1 0,0 0-16,0 1 15,-50 98 142</inkml:trace>
  <inkml:trace contextRef="#ctx0" brushRef="#br0" timeOffset="100787.7138">13742 14858 0,'0'-50'15,"50"50"110,-1 0-109,1 0 0,0 0-1,-1 0 1,1 0-16,-1 0 15,1 0 1,0 0 0,-50 50-16,49 0 15,-49-1 1,50-49 0,-1 50 15,1-50-16,0 0-15,-1 0 16,1 0 0,0 0-1,-50-50-15,49 50 16,1 0 0,-50-49-16,49 49 15,1 0 1,0 0-16,-1 0 15,1 0-15,-1 0 16,1 0 0,0 0-16,-1 0 15,1 49 1,-1-49 0,1 0 15,0 0-16,-50 50-15,49-50 16,1 0-16,-1 0 16,1 0-16,0 0 15,-1 0-15,1 0 16,0 0-16,-1 0 16,1 0-1,-1 0 1,-49-50-16,50 50 0,0 0 15,-1-49 1,1 49 0,-1 0-1,1 0-15,0 0 16,-1 0 0,1 0-1,-1 49-15,1-49 16,0 0-16,-1 0 15,1 0-15,-1 0 16,1 0 0,0 0-16,-1 0 15,-49-49-15,50 49 16,0 0-16,-50-50 16,49 50-16,1-50 31,-50 100 31</inkml:trace>
  <inkml:trace contextRef="#ctx0" brushRef="#br0" timeOffset="103935.1732">14685 15553 0,'0'-50'15,"-50"50"1,50 50 31,0-1-32,0 1 1,-49-1-16,49 1 16,0 0-1,0-1 1,0 1 15,0-100 0,0 1-15,0-1-16,49 0 16,-49 1-1,0-1-15,50 1 16,-1-1-1,1 50 1,-50-50 0,50 50-1,-50 50 1,0 0 0,49-1-1,-49 1-15,0-1 16,0 1-1,0 0 1,0-1 0,50-49-1,-50 50 1</inkml:trace>
  <inkml:trace contextRef="#ctx0" brushRef="#br0" timeOffset="104224.2975">14635 15701 0,'50'0'31,"-1"0"-15,1 0 0,0 0-16,-1 0 15,1 0-15,-1 0 16</inkml:trace>
  <inkml:trace contextRef="#ctx0" brushRef="#br0" timeOffset="104784.3644">14635 16197 0,'0'50'47,"0"0"-31,0-1-1,0 1 1,0 0-1,-49-50-15,49 49 16,0 1 0</inkml:trace>
  <inkml:trace contextRef="#ctx0" brushRef="#br0" timeOffset="105347.2815">14685 16247 0,'49'0'32,"-49"-50"-32,50 50 15,0 0 1,-1 0-1,-49 50 1,0 0 0,-49-1 15,-1-49-15,50 50-16,-50-50 15,50 50 16,50-50 1,0 0-17,-1 0 32,-49 49-16,0 1-15,-49-50 0,-1 0 15,50 49-31,-50-49 16,1 0-1</inkml:trace>
  <inkml:trace contextRef="#ctx0" brushRef="#br0" timeOffset="105881.0107">14784 16892 0,'0'0'0,"0"-50"47,-50 50 16,1 50-48,-1-50 1,50 50 0,-49-1-1,49 1 1,0-1 0,49-49-1,1 0 1,-1 0-1,1 0 1</inkml:trace>
  <inkml:trace contextRef="#ctx0" brushRef="#br0" timeOffset="106466.4099">14586 17289 0,'0'49'47,"49"-49"-47,-49 50 16,0 0 15,0-1-15,-49-49-16,49 50 0,0 0 15,0-1 17</inkml:trace>
  <inkml:trace contextRef="#ctx0" brushRef="#br0" timeOffset="106824.0326">14586 17338 0,'0'-49'16,"49"49"-16,1 0 16,-1 0-1,1 0 1,0 0-16,-50 49 16,0 1-1,0 0 1,-50-1-1,0 1 1,50 0-16,-49-50 31,49 49-15,-50-49 0,1 0-16,-1 0 15</inkml:trace>
  <inkml:trace contextRef="#ctx0" brushRef="#br0" timeOffset="107768.5055">14635 17884 0,'0'50'78,"0"-1"-62,-49 1 15,49 0 0,49-50-15,1 0 15,-1 0-15,1 0-1,0 0 17</inkml:trace>
  <inkml:trace contextRef="#ctx0" brushRef="#br0" timeOffset="108024.0358">14685 17983 0,'49'0'63,"1"0"-32</inkml:trace>
  <inkml:trace contextRef="#ctx0" brushRef="#br0" timeOffset="108250.1269">14734 17835 0,'50'0'0,"-50"-50"16,50 50-1,-1 0 1,1 0-16,-1 0 15,1 0 1,0 0-16</inkml:trace>
  <inkml:trace contextRef="#ctx0" brushRef="#br0" timeOffset="109075.0482">15478 15503 0,'50'0'15,"-50"50"1,50-50 0,-1 49-1,1 1 1,0-1-16,-1 1 16,50 49-16,1 0 15,-1 1-15,0 48 16,99 51-16,-98-149 15,-1 49-15,-50-99 16,-49 49-16,50-49 16,0 0-1,-100 0 1,0 0 0</inkml:trace>
  <inkml:trace contextRef="#ctx0" brushRef="#br0" timeOffset="109864.806">15280 16446 0,'50'49'62,"-1"-49"-46,-49 50-16,50-50 15,-1 0-15,1 0 16,0 49-16,-1-49 0,1 50 16,0-50-16,-1 0 15,1 50 1,-1-50 0,1 0-16,0 0 15,-1 0-15,1 0 16,-1 0-1,-49 49-15</inkml:trace>
  <inkml:trace contextRef="#ctx0" brushRef="#br0" timeOffset="110560.4944">15181 17090 0,'49'0'47,"1"0"-15,0 0-17,-1-49-15,1 49 16,-1 0-16,51 0 15,-51 0-15,51 0 16,-51 0-16,50 0 16,-49 0-16,0 0 15,-100 0 17</inkml:trace>
  <inkml:trace contextRef="#ctx0" brushRef="#br0" timeOffset="111160.1637">15230 17388 0,'50'0'15,"-50"50"16,50-50-31,-1-50 32,1 50-17,-1 0-15,1-50 16,0 50 0,-1 0-16,1 0 15,0 0-15,-1 0 0,1 0 16,-1 0-16,1 0 15,0 0 17</inkml:trace>
  <inkml:trace contextRef="#ctx0" brushRef="#br0" timeOffset="111903.994">15280 17835 0,'50'0'15,"-1"0"17,1 0-1,-1 0 0,1-50-15,0 50-1,-1-50 1,1 50-16,49-49 16,-49-1-16,-1 50 15,51-49-15,-1-1 16,50 0-16,-100 1 16,50 49-16,-49-50 15,0 50 1,-50-50-1,-50 50 17</inkml:trace>
  <inkml:trace contextRef="#ctx0" brushRef="#br0" timeOffset="113139.3855">17116 16545 0,'-50'-50'31,"0"50"1,1 0-32,-1 0 15,1 0 1,-1 50-16,0-1 15,1 1 1,-1 0 0,0-1-16,50 1 0,-49 49 15,-1-49-15,50-1 16,-49 1-16,49-1 16,-50 1-1,50 0-15,0-1 16,0 1-1,50-1-15,-1 1 16,1 0 0,-1-1-1,1-49 1,0 50 0,-1-50-16,1 0 15,0 0-15,-1 0 16,1 0-16,-1 0 15,1-50-15,49 50 16,-49-49-16,-1-1 16,1 0-16,49-49 15,-49 0-15,49 0 16,-49 0-16,-1-50 16,-49 99-16,0 1 15,0-1-15,0 0 16,-49 50-16,49-49 15,-50 49-15,0-50 16,1 50-16,49-49 0,-50 49 16,1-50-16,-1 50 15,0-50 1,1 50 0,-1 0-1,1-49 1,-1 49-1,0 0 1,50 49 0</inkml:trace>
  <inkml:trace contextRef="#ctx0" brushRef="#br0" timeOffset="113896.1888">16868 16793 0,'49'0'47,"-49"49"-47,50-49 16,-50 50-16,49 0 15,-49-1-15,50 1 16,-50-1 15,50-49-15,-50 50-16,0 0 31,49-50-31,1 0 31,-1 0-15</inkml:trace>
  <inkml:trace contextRef="#ctx0" brushRef="#br0" timeOffset="114332.0272">17264 16793 0,'-49'0'32,"49"49"-1,-50-49-15,50 50-16,-49-50 15,-1 50-15,0-1 16,1-49-16,49 50 15,-50-50-15,1 49 16,49 1-16,0 0 31,49-50 16</inkml:trace>
  <inkml:trace contextRef="#ctx0" brushRef="#br0" timeOffset="129468.1922">11857 16247 0,'0'-50'31,"50"50"32,-1 0-48,1 0 1,-1 0 0,1 0-1,-50 50 17,0 0-17,0-1 1,-50 1-1,1 0-15,-1-50 16,50 49 0,-49-49-16,-1 50 15,100-50 32,-1 0-31,1 0-1,-1 0-15,1 0 16,0 0 0,-50-50-1</inkml:trace>
  <inkml:trace contextRef="#ctx0" brushRef="#br0" timeOffset="129887.6266">12403 16049 0,'0'49'16,"0"1"0,0-1-1,0 1-15,0 0 16,0-1-16,0 51 15,-50-51-15,50 1 16,-50-1-16,50 1 16,0 0-16,-49-50 15,49 49-15,0 1 0,0-1 32,0 1-32,0 0 31</inkml:trace>
  <inkml:trace contextRef="#ctx0" brushRef="#br0" timeOffset="130891.8387">12849 16346 0,'-49'0'93,"-1"0"-61,0 0-32,1 0 15,-1 0 1,50 50-16,-49-50 16,49 50 46,49-50-62,-49 49 47,0 1-16,-49-50-15,49 49-1,0 1 32,49-50-15,-49-50-17,50 50 1,-1-49-1,1 49 17,0 0-17,-50 49 17,49-49-17,-49 50-15,0 0 16,-49-50-1,49 49-15,-50-49 32,50 50-17,-50-50 1,1 0-16,49 49 31,-50-49-31,50-49 31</inkml:trace>
  <inkml:trace contextRef="#ctx0" brushRef="#br0" timeOffset="141103.9744">11907 17140 0,'49'0'94,"1"0"-78,-1 0-1,1 0 1,0 0 0,-50 50-1,-50-1 16,0-49-15,50 50 0,-49-50-16,49 49 47,49-49-16,1 0-16,0 50 1,-50 0 31,0-1-31,-50 1 30,0-50-30,1 0 0,-1 0 15</inkml:trace>
  <inkml:trace contextRef="#ctx0" brushRef="#br0" timeOffset="141579.1284">12502 17041 0,'50'0'15,"-50"49"32,0 1-31,0 0-16,0-1 15,0 1-15,-50-1 16,50 1 0,-50 0-16,50-1 15,0 1 1,-49 0-16,49-1 15,0 1 1,0-1 0</inkml:trace>
  <inkml:trace contextRef="#ctx0" brushRef="#br0" timeOffset="142440.1234">13048 17140 0,'-50'0'15,"0"0"1,1 0-1,-1 0 17,1 0-1,-1 0 0,50 50-15,-50-50-1,50 49 17,0 1-17,50-50 1,-50 49-16,0 1 31,0 0 0,50-100 48,-1 50-64,1 0 16,-50 50 1,0-1-17,0 1 1,0 0 15,-50-50-15,1 49-1,-1-49 17,50-49 15</inkml:trace>
  <inkml:trace contextRef="#ctx0" brushRef="#br0" timeOffset="156391.8203">19150 15354 0,'0'-50'16,"0"100"46,0 0-62,0-1 16,0 1-1,-50 0-15,50-1 16,0 1 0,0-1-1,0-98 48,0-1-63,0-49 15,0 49 1,50-49-16,-50 49 16,0 1-16,49-1 15,-49 1-15,50-1 16,-1 50 15,-49 50-15,50-1-1,-50 1-15,0-1 16,0 1 0,0 0-16,50-1 15,-50 1 1,0 0-16,0-1 16,0 1-1,0-1 16</inkml:trace>
  <inkml:trace contextRef="#ctx0" brushRef="#br0" timeOffset="156719.1994">19150 15553 0,'0'-50'16,"49"50"62,1 0-63,-1 0 1,1 0-16,0 0 16,-1 0-1</inkml:trace>
  <inkml:trace contextRef="#ctx0" brushRef="#br0" timeOffset="157036.0305">19596 15553 0,'0'49'47</inkml:trace>
  <inkml:trace contextRef="#ctx0" brushRef="#br0" timeOffset="158004.1399">19894 15304 0,'49'0'15,"-49"50"32,0 0-31,0-1-16,-49 1 15,49 0-15,0-1 16,0 1-16,0-1 16,0 1-1,0-100 63,0 1-62,49-1-16,-49-49 16,50 49-1,-50 1-15,0-1 16,50 0-16,-50 1 0,49 49 16,-49-50-16,50 50 15,-50-49 1,49 49-1,1 0 1,0 49 0,-1 1-1,-49-1 1,0 1 0,-49 0-16,-1-50 15,50 49 1,-50-49-16,1 0 15,98 0 32,1 0-31,0 0 0,-1 50-1,-49 0 16,50-50-31,-50 49 16,-50-49 0,1 50-1,-1-1 1,0-49 0,1 0-1,-1 0 16,50-49-15</inkml:trace>
  <inkml:trace contextRef="#ctx0" brushRef="#br0" timeOffset="158227.1439">20539 15553 0,'0'-50'15</inkml:trace>
  <inkml:trace contextRef="#ctx0" brushRef="#br0" timeOffset="158639.6433">20836 15354 0,'0'-50'15,"0"100"32,-49-50-47,49 50 16,-50-50-1,50 49 1,-50-49-16,50 50 16,0 0-16,-49-50 0,49 49 15,0 1 1,49-50 0,-49 49-16,50-49 15,0 0 1,-1 0-1,1 0-15,0 0 16,-1 0-16</inkml:trace>
  <inkml:trace contextRef="#ctx0" brushRef="#br0" timeOffset="158835.2279">21084 15553 0</inkml:trace>
  <inkml:trace contextRef="#ctx0" brushRef="#br0" timeOffset="159163.5369">21332 15304 0,'50'0'16,"-50"50"-1,50-50-15,-50 50 16,0-1-16,0 1 16,0 0-1,0-1-15,0 1 16,-50-50-16,50 49 15,-50 1 1,100-50 31</inkml:trace>
  <inkml:trace contextRef="#ctx0" brushRef="#br0" timeOffset="159540.5154">21432 15304 0,'0'-49'0,"49"49"16,1 49 15,-1-49-16,1 50-15,0 0 16,-50-1 0,49-49-16,-49 50 15,0 0-15,0-1 16,-49-49-16,49 50 16,-50-50-1,0 49-15,1 1 16,-1-50-1,1 50 1,-1-50 0</inkml:trace>
  <inkml:trace contextRef="#ctx0" brushRef="#br0" timeOffset="159764.9716">21878 15602 0,'50'-49'31,"-100"49"16,50 49-47</inkml:trace>
  <inkml:trace contextRef="#ctx0" brushRef="#br0" timeOffset="160223.0955">22176 15304 0,'0'50'46,"-50"0"-30,50-1 0,0 1-16,0 0 15,0-1-15,-49-49 16,49 50-16,0-1 16,0 1 15,49-50 0,1 0-15,-1 0-16,1-50 15,0 50 1,-1 0 0,-49-49-16</inkml:trace>
  <inkml:trace contextRef="#ctx0" brushRef="#br0" timeOffset="160464.6824">22126 15553 0,'50'0'47,"-1"0"-32,1 0 1,0 0 0,-1-50-1</inkml:trace>
  <inkml:trace contextRef="#ctx0" brushRef="#br0" timeOffset="160688.3142">22275 15255 0,'50'0'0,"-1"0"32,1 0-17,-1 0 1,1 0 0</inkml:trace>
  <inkml:trace contextRef="#ctx0" brushRef="#br0" timeOffset="161228.2543">22821 15553 0,'49'0'31,"1"0"-31,-1 0 15,51 0 1,-51 0 0,1 0-16,0 0 15,-1 0-15,1 0 16</inkml:trace>
  <inkml:trace contextRef="#ctx0" brushRef="#br0" timeOffset="161545.3197">23118 15354 0,'50'0'32,"0"0"-17,-1 0-15,1 50 16,-1-1-16,1-49 16,0 50-1,-50 0-15,0-1 16,-50 1-1,0-50 1,1 49-16,-1 1 16,-49-50-16,49 0 15,50 50-15</inkml:trace>
  <inkml:trace contextRef="#ctx0" brushRef="#br0" timeOffset="162151.9322">24210 15453 0,'49'0'62,"-49"50"-62,0 0 16,50-1 0,-50 1-1,50-1 16,-1-49 1</inkml:trace>
  <inkml:trace contextRef="#ctx0" brushRef="#br0" timeOffset="162428.903">24458 15453 0,'0'50'47,"-50"0"-32,1-1 1,-1 1 0,0-1-16,1 1 15</inkml:trace>
  <inkml:trace contextRef="#ctx0" brushRef="#br0" timeOffset="164616.1169">18703 16098 0,'-50'0'31,"50"-49"-15,50 49 31,0 0-47,-1 0 16,1 0-16,0 0 15,-1 0 1,1 0-16,-1 0 15,1 0 1,0 0 0,-1 0-1,1 0-15,-1 49 16,1-49-16,0 0 16,-1 50-16,1-50 15,-1 0-15,1 0 16,0 0-16,-1 0 15,1 0 1,-1 0 15,1 0-15,0 0-16,-1 0 16,1-50-16,0 50 15,-1 0-15,1 0 0,-1 0 16,1 0-1,0 0 1,-1 50 0,1-50-16,-1 0 15,1 0-15,0 0 16,-1 0 0,1 0-16,-1 0 15,1 0 1,0 0-16,-1 0 15,1 0 1,0 0 0,-1 0-16,1 0 15,-1 0-15,1 0 16,0 0 0,-1 0-1,1 0-15,-1 0 16,1 0-1,0 0 1,-1 0-16,1 0 16,-1 0-1,1 0-15,0 0 16,-1 0 0,1 0-16,-1 0 15,1 0 1,0 0-1,-1 0 1,1 0-16,0 0 16,-1 0-1</inkml:trace>
  <inkml:trace contextRef="#ctx0" brushRef="#br0" timeOffset="171411.0281">19943 16694 0,'0'0'0,"50"0"62,-50 49 16,-50 1-62,50-1 0,0 1-1,0 0 1,-49-50-16,49 49 15,49-49 32</inkml:trace>
  <inkml:trace contextRef="#ctx0" brushRef="#br0" timeOffset="171864.0375">20439 16495 0,'0'-49'16,"0"98"31,0 1-32,0-1 1,-49 1-16,-1 0 16,50-1-16,-49 1 15,-1 49-15,0-49 16,1 49-16,-1-50 15,50 1-15,-49 0 16,49 49-16,0-50 0,-50 1 16,50 0-1,0-1-15,0 1 32,50-50 14</inkml:trace>
  <inkml:trace contextRef="#ctx0" brushRef="#br0" timeOffset="172799.4774">20886 16842 0,'0'0'0,"-50"-49"62,1 49-31,-1 0-15,0 49 0,1-49-1,49 50 79,-50-50-78,50 50-1,-49-50 1,49 49-16,0 1 31,49-1 0,1-49 16,-1 0-31,-49-49-16,50 49 16,0 0-1,-1 0 16,-49 49-31,50-49 16,-50 50 0,0 0-1,50-50-15,-50 49 16,-50 1 0,0-1-1,1-49 1,49 50-16,-50-50 15,0 0 1,1 0 0,-1-50-1,50 1 1</inkml:trace>
  <inkml:trace contextRef="#ctx0" brushRef="#br0" timeOffset="192568.3538">7690 16644 0,'49'0'47,"-49"-50"47,0 1-47,-49 49 15,-1 0-46,1 0 0,-1 0-1,0 0 1,1 0 0,-1 0-1,50 49 63,0 1-31,50-50-31,-50 50-16,0-1 15,0 1 1,0-1 15,49-49 32,1 0-32,0 0-15,-1 0-1,1 0 1,-1 50 0,-49 0 30,-49-1-30,-1 1 0,1-50-1,49 49 1,-50-49 0,50 50-1,-50-50 1,1 0 15,49-50-15,-50 50-1,50-49 1</inkml:trace>
  <inkml:trace contextRef="#ctx0" brushRef="#br0" timeOffset="193319.8311">8037 16446 0,'0'0'16,"0"-50"-16,0 0 31,50 50 0,-50-49-15,0 98 31,0 1-31,-50-50-1,50 50-15,0-1 16,0 1-16,-50-1 0,50 1 15,0 49-15,-49-49 16,49 49 0,-50 0-16,50 0 15,-49-49-15,49 49 0,0-49 16,-50 49-16,50-49 16,0 49-16,-50-49 15,50-1 1,0 1-1,0-100 79</inkml:trace>
  <inkml:trace contextRef="#ctx0" brushRef="#br0" timeOffset="194571.2029">8732 16594 0,'0'0'0,"0"-49"32,-50 49 14,0 0-14,1 0-17,-1 0-15,1 0 16,-1 0 0,0 0-16,1 0 31,49 49 0,49-49 0,-49 50 1,0 0-1,-49-50-31,49 49 15,0 1 1,0-1 31,49-49 31,1 0-62,0 0 15,-1-49-15,1 49-1,-1 49 32,-49 1-16,50-50-15,-50 50-16,0-1 31,-50-49-31,50 50 16,-49-1-1,-1 1 1,1-50 0,49 50-16,-50-50 15,0 0-15,1 0 47,-1 0-31,50-50-1,0 0 17</inkml:trace>
  <inkml:trace contextRef="#ctx0" brushRef="#br0" timeOffset="195902.9117">9128 16942 0,'0'-50'16,"50"50"46,0 0-46,-1 0 0,1 0-1,0 0-15,-1 0 16,1 50-16,-1-50 15,1 0-15,0 0 16,-1 0 0,1 0 15,-50-50-31,-50 50 78,1 0-47</inkml:trace>
  <inkml:trace contextRef="#ctx0" brushRef="#br0" timeOffset="196371.6541">9476 16644 0,'49'50'62,"1"-50"-46,-50 49 0,50-49-16,-50 50 15,49-50 1,-49 49-1,0 1 1,0 0 0,0-1-1,-49-49-15,49 50 0,-50-50 16,0 49 0,1-49-1,49 50 1,49-50 15</inkml:trace>
  <inkml:trace contextRef="#ctx0" brushRef="#br0" timeOffset="197823.7151">10021 16694 0,'0'-50'16,"50"50"-1,0 0 16,-50 50-31,49-1 32,1 1-17,-1-1-15,-49 1 16,50-50 0,-50 50-1,50-50-15,-1 49 31,1-49 1,0 0-17,-50-49 32</inkml:trace>
  <inkml:trace contextRef="#ctx0" brushRef="#br0" timeOffset="198165.3365">10418 16594 0,'-49'0'16,"49"50"0,-50-50-1,50 50-15,0-1 16,0 1-16,-50-1 16,50 1-1,-49 0 1,49-1-16,-50-49 15,50 50-15,50-50 63</inkml:trace>
  <inkml:trace contextRef="#ctx0" brushRef="#br0" timeOffset="199115.9593">10617 16396 0,'-50'0'16,"1"0"15,-1 0 0,0-50-15,1 50 0,-1 0-16,0 0 15,1 0 1,-1 0-16,1 0 15,-1 0 1,0 50 0,50 0-1,-49-50-15,-1 49 16,50 1-16,0-1 16,0 1-16,0 0 15,-49-1-15,49 1 16,0-1-16,0 1 15,-50 0-15,50-1 16,0 1 0,0-1-1,50-49-15,-50 50 16,49-50-16,1 50 16,-1-50-1,1 0-15,0 0 16,-1 0-16,1 0 15,-1 0 1,1 0 0,0 0-1,-1-50-15,1 50 16,-50-50-16,50 50 16,-1-49-16,1-1 15,-50 1-15,49-1 16,1 0-16,-50 1 15,0-1 1,0 1-16,0-1 16,-50 50-16,1-50 15,-1 1-15,1 49 16,-1-50-16,0 50 16,1-49-16,-1 49 15,0 0 1</inkml:trace>
  <inkml:trace contextRef="#ctx0" brushRef="#br0" timeOffset="205144.288">8236 16148 0,'0'-50'0,"-50"50"16,0-49-1,1 49-15,-1 0 16,0 0-16,1-50 16,-50 50-16,49 0 15,-49 0-15,49 50 16,-49-50-16,0 49 0,-50 1 15,50 49-15,-1-49 16,1 49-16,-50 0 16,50 0-1,-99 149-15,49-49 0,99-50 16,1-50-16,-1 0 16,50-49-16,0 49 15,0-49-15,50 49 16,-1-50-16,1 51 15,49-1-15,50 0 16,-50-49-16,50 49 16,0-50-16,149 1 15,-150 0-15,100-50 0,100 0 16,-51 0-16,1-100 16,0 1-16,-1 0 15,-197 49-15,48-49 16,-48 0-16,-51 0 15,1-50-15,-1 0 16,-49-149-16,0-49 16,-99 0-16,-50 49 15,-49-49-15,49 99 16,-49-50-16,-1 50 16,100 149-16,49 0 15,-49 0-15,0 49 0,-50 0 16,50 50-16,-50 0 15,0 0-15,100 0 16,-51 50 0,51-50-16,-1 50 0</inkml:trace>
  <inkml:trace contextRef="#ctx0" brushRef="#br0" timeOffset="206359.3798">6549 16297 0,'-50'0'16,"1"0"15,49-50-31,-50 50 16,0 0 0,1 0-16,-50 0 15,49-50 1,-49 50-16,49-49 15,0 49-15,1 0 0,49-50 16,-50 50-16,50-49 16,-49 49 93,49 49-109,0 1 31,0-1-15,49-98 78,-49-1-94,50-49 15,-1 49 1,-49 1-16,50-1 16,-50 1-16,50 49 15,-50-50-15,49 50 16,1 0-1,-50 50-15,0-1 16,50 1 0,-50-1-1,0 1-15,0 0 16,-50-50-16,50 49 16,0 1-1,-50-50 1,50 49-16</inkml:trace>
  <inkml:trace contextRef="#ctx0" brushRef="#br0" timeOffset="207276.0994">4416 16247 0,'0'50'47,"0"-1"-31,0 1-16,0 0 15,0-1 1,0 1-16,0-1 16,-50-49-1,50 50 1,0-100 15,0 1-15,0-1-1,50 1-15,-50-1 16,49-49-16,-49 49 0,0-49 16,50 49-16,-50 1 15,49-1-15,-49 0 16,50 50 0,0 0 15,-1 50-16,-49 0 1,50-1-16,-50 1 16,49-1-16,-49 1 15,0 0-15,0-1 16,0 1 0,0 0-16</inkml:trace>
  <inkml:trace contextRef="#ctx0" brushRef="#br0" timeOffset="207567.3434">4416 16297 0,'49'0'31,"1"0"-15,-1 0-1,1 0 1,0 0 0,-1 0-1,1 0-15,-1 0 16,1 0-16,0 0 16</inkml:trace>
  <inkml:trace contextRef="#ctx0" brushRef="#br0" timeOffset="208315.3712">5061 16098 0,'0'50'79,"0"-1"-64,0 1 1,0 0-1,-50-50 1,50 49 0,-50 1-1,50-100 32,50 50-31,-50-49-16,0-1 15,50 0-15,-50 1 16,49 49 15,-49-50-15,50 50 0,-50 50-1,49-1-15,-49 1 16,0 0-1,50-1 1,0-49 31,-50-49-16,0-1-15,0 0-1,0 1-15,0-1 16,0 1 0,49 49 46</inkml:trace>
  <inkml:trace contextRef="#ctx0" brushRef="#br0" timeOffset="208715.843">5507 15949 0,'0'0'0,"0"-49"16,50 49 0,-50 49-1,0 1 1,0 0 0,0-1-1,-50 1 1,50-1-16,0 1 15,0 0 1,0-1 0,0 1 15,0-100 0</inkml:trace>
  <inkml:trace contextRef="#ctx0" brushRef="#br0" timeOffset="209083.9929">5507 15900 0,'50'0'31,"-1"0"-15,1 0-1,-1 0-15,1 49 16,-50 1 0,50 0-16,-50-1 15,0 1 1,-50-1-1,0 1 1,50 0-16,-49-50 16,49 49-16,-50-49 15,1 0 1,-1 0 0</inkml:trace>
  <inkml:trace contextRef="#ctx0" brushRef="#br0" timeOffset="209248.0088">5755 16247 0</inkml:trace>
  <inkml:trace contextRef="#ctx0" brushRef="#br0" timeOffset="209770.975">4316 16892 0,'50'0'16,"0"-50"-1,-1 50 1,1 0 0,-1-49-16,51 49 0,-51 0 15,1 0-15,-1 0 16,1-50-16,0 50 16,-1 0-16,1 0 15,0 0 1,-1 0-1,-98 0 17</inkml:trace>
  <inkml:trace contextRef="#ctx0" brushRef="#br0" timeOffset="210064.9179">3870 16942 0,'0'0'0,"49"0"31,1 0-15,0 0-16,-1 0 0,1 0 15,49 0-15,-49 0 16,99-50-1,-1 50-15,1-50 16,99 1-16,-99-1 0,0 1 16,-99 49-16,-1 0 15,1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9-07T14:49:57.8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8260 6028 0,'-24'0'63,"24"-25"-32,-50 25 0,-74 0-15,-99 49-16,24-24 15,75 0-15,50 0 0,-1-25 16,26 0 0,49 25 62,-50-1-63,50 26-15,-25-50 16,25 25-16,-24-25 16,-1 25-16,0-1 15,25 1 1,0 0 0,0 0-1,-25-25-15,25 25 16,0-1-1,0 1 1,0 0 0,0 25-1,25-50 1,0 49-16,0-24 16,-25 0-1,24-25-15,-24 25 16,25-1-16,0-24 15,-25 25-15,25 0 16,0-25 15,-25 25-31,24 0 16,1-1 0,0 1-1,0 0 1,-25 0-16,25-25 15,-1 25-15,1 0 16,0-1 0,-25 1-1,25-25 1,0 25-16,-1 0 16,1 0-1,-25-1 1,25-24-16,0 25 15,0 0 1,-1-25-16,1 25 16,-25 0-16,25-25 15,-25 24-15,25-24 16,-25 25-16,25 0 16,-25 0-1,24-25-15,1 0 16,-25 25-16,25-25 15,-25 24-15,25-24 16,0 25-16,-1 0 16,26 0-1,-25 0 1,0-25 0,-25 24-16,24-24 15,1 0 1,0 0-16,25 0 15,-1 0-15,1 0 16,-25 0-16,-25-24 16,25 24-1,-25-25 1,24 25 0,1 0-16,-25-25 15,25 25 1,25-25-1,-26 0-15,26 1 16,24-1-16,75-25 16,0 25-16,-50 1 15,-24-1-15,-26 25 16,-24-25-16,-25 0 47,0 0-16,0 1 0,-25-26-31,0 0 16,25 1-16,0 24 16,0 0-16,0 0 15,-24 0 1,24 1-1,-25-1 1,25 0 0,-25 0-1,0 25-15,25-25 16,-25 1-16,25-1 16,-24 25-1,24-25-15,-25 25 16,25-25-1,-25 0 1,0 1 15,0-1-15,25 0 15,-24 25-15,-1-25-16,0 0 15,0 1 17,0 24 15,1-25-32,24 0-15,-25 25 16,25-25-1,-25 25-15,25-25 0,-25 25 32,25-24-1,-25-1-15,1 0-1,24 0-15,-25 25 16,25-25-16,0 1 15,-25 24 1,0 0 172,25-25-173,-25 25 1,1 0 31,-1 0-32,25-25 1,-25 25-16,-25-25 16,26 25-16,-1 0 0</inkml:trace>
  <inkml:trace contextRef="#ctx0" brushRef="#br0" timeOffset="33837.6563">7516 6375 0,'0'-25'78,"0"-25"-78,-25 1 16,1-1-16,-1 1 16,25-26-16,-25 26 15,0 24-15,25-25 16,-25 1-16,1 24 16,24 0-16,-25 0 15,0-49-15,25 24 16,0 25-1,0-24-15,0-26 0,0 26 16,0-1-16,-25-24 16,0 49-16,25 0 15,0 0 1,-24 25 218,-1 0-218,0 0 0,0 50-1,0-25-15,25-1 16,-49 26-16,24-25 15,0 0-15,25-1 16,0 1-16,-25-25 16,50 0 156,0 0-141,0-25-31,-25-24 15,24 24-15,1-25 16,0 50 0,-25-24-16,0-1 15,0 0 1,0 0 0,25 25-1,0 0 95,-25-25-110,25 25 46,-1 0-46,-24-24 32,25 24-17,-25-25-15,25 25 63,0 0-16,0 0 15,-1 0-46,1 0-1,-25 25 1,25-25-16,-25 24 16,25-24-16,0 25 15,-25 0-15,24-25 16,1 0 0,0 0 46</inkml:trace>
  <inkml:trace contextRef="#ctx0" brushRef="#br0" timeOffset="37568.078">2704 5705 0,'0'0'0,"-50"0"0,75 0 16,-50 0-1,50 0 32,-25 50-31,0 24-16,0-24 16,0-1-16,0 26 15,25-1-15,-25-24 16,0 24-16,0-24 15,50 24-15,-50 1 16,0-26 0,0-74 46,-25 25-46</inkml:trace>
  <inkml:trace contextRef="#ctx0" brushRef="#br0" timeOffset="37944.0775">2456 6176 0,'0'0'0,"0"25"47,25-25-47,24 50 15,-49-1-15,75-49 16,-75 25-16,25 25 16,-25-25-16,24-25 15,-24 24-15,50-24 16,0 0-1,-50-24 1,24-1 0,26 25-16,-50-50 15,25 1-15,-25 24 16,49-25-16,-24 50 16,-25-49-16,25 49 15,-25-25-15</inkml:trace>
  <inkml:trace contextRef="#ctx0" brushRef="#br0" timeOffset="42393.4292">13196 6400 0,'0'-50'31,"0"25"-15,0-24 31,0-1-32,0 0-15,0-24 16,0 49-1,-49-24-15,49 24 16,0-50-16,-50-24 16,50 49-16,-25-24 15,25 24-15,-49 1 16,49 24-16,-50 25 16,25 0-1,-24 0 1,24 0-1,0 0 1,0 0 0,-49 0-1,74-25 1,-25 25 0,-24 0-1,24 0 1,0 0-16,-74 0 15,24 0-15,50 0 0,-99 0 16,25 0 0,25 0-16,-1 0 15,-24 0-15,-50 0 16,100 0-16,-50 0 16,-25 0-16,-25 0 15,25 0-15,-25 50 16,-25-50-16,50 0 15,-149 99-15,149-99 16,-198 50-16,148-1 16,1 1-16,-51 0 15,-148-1-15,199 26 16,-26-75 0,-49 49-16,75-49 15,49 50-15,-50-50 16,25 49-16,75-49 0,-50 0 15,124 25-15,-75-25 16,-24 75 0,149-75 187,-1 0-188,-49 24 1,0 1 0,75-25-16,-75 75 0,74-75 15,0 49-15,-74 1 32,50-1-32,0 1 15,-1-25-15,-49 24 16,25-49-16,-25 25 15,25-25-15,24 0 16,-24 0 0,0-25-16,25 1 15,-50-1 1,25 25-16,-25-50 16,49 50-16,-49-25 0,0-24 15,50 49 1,-50-25 15,49 25-31</inkml:trace>
  <inkml:trace contextRef="#ctx0" brushRef="#br0" timeOffset="44724.6352">18902 6276 0,'0'0'0,"-75"0"16,75 24 0,-25-24-16,25 25 0,-25 25 15,1-50 79,-26-75-63,0 26-15,50 24-1,-24-25-15,24-24 16,-100 0-16,51-26 16,49 26-16,0-1 15,-124 26-15,124-1 16,-25 1-16,-25-1 16,26 50-16,-26-25 15,25 25-15,0 0 16,1 0-16,-76-49 15,76 49 1,-51 0 0,26 0-1,-26 24 1,26-24-16,-1 0 16,-49 0-16,49 75 15,-24-75-15,-26 49 16,-24 1-16,50-50 15,-25 25-15,-50 24 0,-25-49 16,75 100-16,-99-51 16,-26-49-16,100 100 15,-24-100-15,-26 0 16,25 99-16,0-99 16,100 0-16,-51 49 15,26-49-15,49 50 16,-49-50-16,-25 0 15,49 0 1,0 25 0,1-25-16,-50 49 15,49-49 1,-24 50-16,24-50 0,0 25 16,26-25-16,-26 0 15,0 0-15,1 0 31,24 0-15,-25-50 0,50 25-1,0-49 1,0 49 0,-74 25-1,74-49 1,0-1-16,-25 50 31,25-25-31,-25 25 16,-24 0 93,73 0-62,-48 0-31,48 0 15,-48 0-31,48 0 15,26 0 17</inkml:trace>
  <inkml:trace contextRef="#ctx0" brushRef="#br0" timeOffset="46052.1023">19770 4862 0,'0'0'0,"0"-50"32,0 75 14,74 25-30,-74 24 0,50-74-16,-50 74 15,0-24 1,0-25-16,49-25 16,-24 0 15,25-50-16,24-24-15,25-25 16,-49-26-16,49 26 16,-24-50-16,49 1 15,-25 24-15,0-25 16,-49 50-16,24 49 16,-74 25-16,75 25 15</inkml:trace>
  <inkml:trace contextRef="#ctx0" brushRef="#br0" timeOffset="56916.2282">13693 12105 0,'0'-50'78,"-25"50"-46,-50 0 15,26 0-32,-1 0-15,25 25 16,-24-25-16,-1 0 15,25 0-15,-24 0 16,24 25-16,-50-25 0,1 0 16,24 0-1,-24 49-15,0-49 16,24 25-16,-24-25 16,24 75-16,-49-75 0,24 0 15,1 24 1,-1-24-1,75 25-15,-24-25 16,24 50 31,24-50-47,-24 25 16,0-1-1,50 26 1,-50 0-1,0-26-15,25 26 16,-25 24 0,0 1-1,25-50-15,-25-1 16,0 51 0,0-26-1,99 1-15,-99-25 0,0 24 16,25 1-1,-25 0-15,0-1 0,0 1 16,49-50-16,-49 50 16,50-26-1,-25-24 1,-25 25-16,49-25 31,-49 50-15,50-50 46,-25 0-46,24 0 0,26 0-1,-50 0-15,24 0 16,1-25-16,-1 25 0,26 0 15,24-50-15,-74 50 16,24-24-16,1 24 16,-25 0-16,25-25 15,-1 25 1,1-50 0,-1 50-16,-24-25 15,50 25 1,-75-74-1,49 74-15,-49-25 16,50-25 0,-50 26-1,25 24-15,-25-75 0,0 26 16,0-1 0,0 0-16,0 26 15,0-26-15,0-24 16,0 49-16,-75-25 15,75 1-15,-25-26 16,25 26-16,0 24 16,0-25-16,-49 50 15,49-99-15,0 74 16,0-25-16,-50 50 16,50-49-16,0 24 15,-74 25-15,74-25 16,-25 25-16,0 0 15,25-49-15,-74 49 16,-1-25 0,26 25-1,24 0 1,0 0 0,-25 25-16,50-1 15,0 26-15</inkml:trace>
  <inkml:trace contextRef="#ctx0" brushRef="#br0" timeOffset="65508.8704">13668 12204 0,'-25'0'15,"0"0"126,-24 0-110,49-50-15,0 25-16,-50 25 15,50-74-15,-25 24 16,25 26-16,0-26 16,0 0-16,-25 1 15,25-26-15,0 26 0,0-1 16,0 25-16,0 1 15,0-26-15,0 25 16,0 0-16,0-24 16,0-1-16,0 25 15,0 1-15,0-51 16,25 75-16,-25-74 16,50 74-16,-25-75 15,24 50 1,1-24-1,-25 49 1,24-25 0,26 25-1,-26-50-15,26 50 16,-26-49-16,1 49 16,-1 0-16,51 0 15,-76 0 1,26 0-1,0 0 1,-1 0-16,-24 0 16,25 0-16,-1 0 15,1-25-15,-25 25 16,49 0-16,-49 0 0,49 0 16,-24 0-16,0 0 15,-26 0 1,26 0-1,-50 25-15,50-25 16,-26 74-16,-24-49 16,50 49-1,0-24-15,-50-25 16,24 0-16,26 49 16,24 25-1,-74-74-15,50-25 16,-50 75-16,0-1 15,0-24-15,50-1 16,-50 26 0,0-26-16,24-49 15,-24 50-15,0-25 16,0 24-16,25-49 16,-25 50-16,0-1 15,0-24 16,0 0-15,0 25-16,-25-26 16,-24 26-1,49-25-15,-75 25 16,51-1 0,-26-49-1,25 50-15,0-50 16,25 25-16,-74-25 15,24 0-15,50 24 16,-124-24-16,25 0 16,25 50-16,-25-50 15,99 25-15,-149-25 16,99 0-16,0 0 16,26 0-16,-1 0 15,-25 0-15,50 49 16,-49-49-16,24 0 15,-25 0-15,1 0 16,24 0-16,-50 0 16,26 0-1,-1 0-15,1 0 0,-1 0 16,-24 0-16,74-24 16,-75 24-16,75-75 15,-49 50-15,49 1 16,0-26-1,49 0 1,-49 26 0</inkml:trace>
  <inkml:trace contextRef="#ctx0" brushRef="#br0" timeOffset="74575.746">8037 12502 0,'0'0'0,"-99"0"32,99-25-32,-50 25 15,25 0 16,-74 0 1,50 0-17,24 0-15,-25 0 16,25 49 0,-24-24-1,49 25 1,-50-50-1,75 49-15,-25-24 16,-25 0-16,25 25 16,0-1-16,0-24 15,0 0-15,0 49 16,0-24-16,0-1 16,0-24-16,0 0 15,0 49-15,25-49 0,-25 0 16,74-25-16,-74 50 15,50-50 1,-25 0-16,24 0 16,26 0-16,-26 0 15,-24 0-15,74-50 16,-49 25-16,49-24 16,-74 49-16,99-100 15,-99 51-15,-25-1 16,50 25-16,24-49 15,-74 49-15,0 0 16,-50-24-16,50-1 16,-74 25-16,49 25 0,-74-74 15,24 74-15,-49-50 16,100 50-16,-51-24 16,26 24-1,49 24 16</inkml:trace>
  <inkml:trace contextRef="#ctx0" brushRef="#br0" timeOffset="76051.8878">8310 14932 0,'0'-24'16,"0"-1"0,0 0 15,-25 25-15,0 0-1,-24 0 1,-26 0-16,50 0 15,1 0 1,-1 0-16,-25 0 16,25 0 15,-49 0 0,74 25-31,-25-25 16,-24 49-16,24-49 0,-25 25 15,25-25-15,25 50 16,-74-1 0,24-49-1,50 50-15,-49-25 32,24-25-17,25 49 1,-25 1-1,25-25 17,0 24-17,0-24-15,0 0 16,0 25 15,50-1-31,-25-24 16,-1 25-1,26-1 1,74-49 0,-25 0-1,-24 0 1,-26 0 0,26 0-1,24 0-15,-99-24 16,99 24-16,-49-50 15,24 0 1,-49 50 0,25-74-16,24-25 15,-74 74-15,50-25 16,-50 25-16,49 25 16,-49-74-16,0 24 15,0 26-15,-25-51 16,25 26-16,-74-26 15,74 26-15,-99-26 16,49 26-16,25-1 16,-24 50-16,-1-50 0,25 50 15,25-49 1,-74 49-16,74-25 16,50 50 15</inkml:trace>
  <inkml:trace contextRef="#ctx0" brushRef="#br0" timeOffset="103600.2892">13941 11212 0,'0'0'0,"49"0"15,-49-50 1,0 25 0,25 25-16,-25-25 31,0 1 0,25 24-15,-25 24 46,0 26-62,0-25 16,0 25-16,0-1 16,0 1-16,0-25 15,0-1-15,0 26 16,0 0-16,0-26 15,0 1-15,0 25 16,0-25-16,0-1 16,-50-24 77,50-49-61</inkml:trace>
  <inkml:trace contextRef="#ctx0" brushRef="#br0" timeOffset="104331.6586">13916 11435 0,'0'-25'0,"0"75"78,0-25-62,0-1-16,0 26 15,25-50 1,-25 25 0,24-25-1,-24 25 1,50 24 15,-25-74 47,-25-24-47,49 49-31,-49-25 16,0-25-16,75 50 16,-75-49-16,25 49 15,-25-25-15,0 0 16,49 25 0</inkml:trace>
  <inkml:trace contextRef="#ctx0" brushRef="#br0" timeOffset="150272.0576">13792 9376 0,'-25'0'16,"25"-25"15,-50 25-15,26 0 31,-1 0-32,-25 0 1,1 0-1,-26 0 17,25 0-32,26 0 31,-1 0-15,-50 0-1,26 0 1,-1 0-1,25 25 1,1-25 0,24 50-16,-75-50 15,75 25 1,-74-25 0,74 24-1,-25-24 1,25 50-16,-25-50 15,25 25 1,-25-25-16,25 25 16,0 24 15,-49 1-15,49 24-1,0-49-15,-25-25 16,25 50-16,0-1 15,0 1 1,0 24 0,0-24-1,0-25 1,25 24 15,-25 1-31,25-25 16,-25 24-1,0 1 1,24 0-16,-24-1 16,50-49-1,-50 25 1,50-25-16,-50 25 0,24-25 16,-24 49-1,25-49-15,-25 50 16,75-25 15,-51-25-15,-24 49-1,25-49 1,-25 25-16,25-25 0,25 0 31,-26 25-15,1-25-1,50 0-15,-51 0 16,1 0 0,0 0 15,25 0 0,-1 0-15,-24 0-16,25-50 15,-50 26-15,25-1 16,24 25 0,-49-50-16,25 50 15,25-99-15,-50 49 16,0 26-16,24-1 16,51-25-1,-75 25-15,0 1 16,25-51-1,-25 1 1,0-1 0,0 50-1,0 1-15,0-26 16,0 0 0,0 1-1,0 24-15,-50-25 16,50 1-16,-50 49 15,26-25-15,24 0 16,-50-49 0,25 74-16,25-25 15,0-25 1,-49 50-16,49-24 16,-50 24-1,50-50-15,-50 50 16,50-25-16,-24 25 15,-26 0-15,-25 0 16,26 0 0,24 0-16,-25 0 31</inkml:trace>
  <inkml:trace contextRef="#ctx0" brushRef="#br0" timeOffset="195523.6147">10394 9128 0,'-25'0'0,"-25"0"31,50 25-15,-50-25-16,1 0 31,49-25-31,-25 0 16,25 1 0,0-51-1,0 1 1,0 24-1,25 0 1,24 26-16,-24 24 31,25-50-31,49 75 32,-99 0-17,50-1-15,-50 26 16,0-25-16,0 0 15,25 24-15,-25-24 16,0 0-16,0 25 16,0-26-16,0 26 15,0 24 1,0-24 0</inkml:trace>
  <inkml:trace contextRef="#ctx0" brushRef="#br0" timeOffset="195736.25">10666 9500 0,'-24'0'32,"48"0"-17</inkml:trace>
  <inkml:trace contextRef="#ctx0" brushRef="#br0" timeOffset="218816.0866">9352 9649 0,'0'-25'31,"0"-24"172,74 49-187,-74-25-1,75 25-15,-1 0 16,-49-25-16,74 25 16,-74 0-16,24 0 15,1-50-15,74 50 16,-50-24 0,1 24-1,-26 0 16,-49-50-31,25 50 0,-25-25 63,25 25-63</inkml:trace>
  <inkml:trace contextRef="#ctx0" brushRef="#br0" timeOffset="219187.93">9823 9227 0,'0'0'0,"-25"0"16,-24 0-16,98 0 31,-24 0 1,25 0-32,-26 0 15,26 0-15,49 0 16,-24 0-16,-1 0 0,-24 0 15,24 0-15,1 0 16,-51 0-16,-24 25 16,50-25-16,-50 25 15,0 0-15,0 0 16,0 24-16,0 1 16,-74-1-16,49 26 15,25-50-15,-75 49 16,50-74-16,25 99 15</inkml:trace>
  <inkml:trace contextRef="#ctx0" brushRef="#br0" timeOffset="221546.7097">15007 12874 0,'0'-25'63</inkml:trace>
  <inkml:trace contextRef="#ctx0" brushRef="#br0" timeOffset="264831.7905">11113 9649 0,'-25'0'16,"25"-25"0,25 25 109,0 50-63,-25-25-31,49-25-31,-24 49 16,25-49 15,-50 50-15,49-50 31,-49-50-47,0 25 15,50-49-15,-25 24 16,49-24-16,-74 24 16,75-24-16,-1-25 15,-74 49-15,25 25 16,24-24-16,-24 49 15</inkml:trace>
  <inkml:trace contextRef="#ctx0" brushRef="#br0" timeOffset="268700.0712">8211 9575 0,'-25'0'16,"25"-50"-1,-99 50 79,49 0-63,0 0 16,1 0-47,24 0 31,25 25-15,-50-25-16,50 25 16,-49-25-1,49 24-15,-50-24 32,50 50-32,-49-50 15,24 50 1,25-26-1,-50 1 17,50 25-32,0-25 15,0 24 1,0-24-16,0 25 16,0 24-16,0-49 15,25-25-15,-25 25 16,0 0-1,50-25 1,-50 74-16,24-49 16,26 0-1,-50 24 17,50-49-32,-26 0 15,26 0-15,-50 25 16,50-25-16,-1 0 15,-24 0-15,0 0 16,49 0 0,-24-74-16,0 49 15,-26 0-15,26-74 32,-25 49-32,-25 0 15,0 1 1,0-1-1,0 1-15,0 24 16,0-50-16,0 1 0,-50 0 16,50 24-16,-74 25 15,74-49-15,-50 74 16,50-25 0,-74 25-1,74 25-15,-25 24 31,25-24-31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9:08:10.91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2183 6003 0,'50'0'109,"-50"49"-62,49-49-15,-49 50-17,50-50 32,0 0 31,-50-50-62,49 50-1,-49-49 1,50 49 0,-50-50-16,49 50 15,-49-99-15,50 49 0,0 1 16,49-51-16,-50 1 16,1-50-16,49 50 15,-49 50-15,-50-1 16,50 0-16</inkml:trace>
  <inkml:trace contextRef="#ctx0" brushRef="#br0" timeOffset="96298.8681">11162 4390 0,'0'-49'0,"-49"49"47,-1 0 0,50 49-16,-49-49-31,-1 50 15,0 0 1,1-1 0,49 1 15,-50-50-31,50 49 16,0 1-1,0 0 1,50-50-1,-50 49 1,49 1 0,1-50-16,0 0 15,-1 0 17,1 0-32,-1 0 0,1-50 15,0 1 1,-1 49-16,-49-50 15,50 0-15,-50 1 16,0-1 0,-50 1-1,1-1 1,-1 50 0,0-50-1,1 50 1,49-49-1,-50 49 1,1 0 0,-1 49-1</inkml:trace>
  <inkml:trace contextRef="#ctx0" brushRef="#br0" timeOffset="97340.0815">12353 4440 0</inkml:trace>
  <inkml:trace contextRef="#ctx0" brushRef="#br0" timeOffset="97559.0892">12452 4688 0</inkml:trace>
  <inkml:trace contextRef="#ctx0" brushRef="#br0" timeOffset="98305.8084">12948 4192 0,'0'50'62,"0"-1"-62,0 1 16,0-1-16,0 1 16,0 0-1,0-1 1,0 1-16,0-1 31,0-98 16,0-1-31,0 1-1,0-1-15,0-49 0,0 49 16,0 1 0,0-51-16,0 51 15,0-1 1,50 50-16,-50-49 0,50 49 31,-50 49-15,49 1-1,1-1 1,-50 1-16,0 0 16,0-1-1,49 1-15,-49-1 16,0 1-1,0 0 1,0-1 15</inkml:trace>
  <inkml:trace contextRef="#ctx0" brushRef="#br0" timeOffset="98554.09">12948 4390 0,'0'-49'0,"50"49"16,0 0-1,-50-50-15,49 50 16,1 0 0,-1 0-16,1 0 15</inkml:trace>
  <inkml:trace contextRef="#ctx0" brushRef="#br0" timeOffset="99249.7989">13395 4142 0,'0'50'47,"0"0"-31,0-1-1,0 1-15,0-1 16,0 1 0,0-100 62,0 1-63,0-1-15,49 50 16,-49-49-16,0-1 16,0 0-16,50 50 15,-50-49-15,50 49 31,-50 49 1,49 1-17,-49 0 1,0-1-16,50 1 16,-50-1-16,50-49 31,-1 0-16,1-49 17,-50-1-17,0 1-15,-50 49 16,50-50-16,0 0 0,0 1 16</inkml:trace>
  <inkml:trace contextRef="#ctx0" brushRef="#br0" timeOffset="99607.3234">13941 3994 0,'0'49'47,"0"1"-31,49-50-16,-49 49 15,0 1-15,0 0 16,0-1 0,0 1-1,0-1 1,50-49 0,-50-49-1</inkml:trace>
  <inkml:trace contextRef="#ctx0" brushRef="#br0" timeOffset="99890.0794">13891 3894 0,'50'0'31,"-1"0"-31,1 0 31,-1 50-31,1 0 16,0-50-1,-50 49-15,49 1 0,-49-1 16,50 1 0,-100 0-1,50-1-15,-49-49 16,-1 50-16,-99-1 15,50 51-15,-50-51 16</inkml:trace>
  <inkml:trace contextRef="#ctx0" brushRef="#br0" timeOffset="102179.5725">10766 5333 0,'49'-50'78,"1"50"-62,-1 0-16,1 0 15,0 0 1,-1 0-16,1 0 16,49 0-16,-49 0 15,-50-49-15,49 49 16,1 0 0,0 0 15,-50 49 31,0 1-30,0 0-17,0-1 1,0 1-1,0-1 1,49 1 0,-49 0-1,0-1 1,0 1 0,0-1-1,-49-49 1,49 50 15,-50-50 32,50-50-63,-50 50 15,1 0 1,-1 0-1,0 0 1,1 0 0,-1 50-16,50-100 62,-49 50-31,-1 0 16,50-49 16,0-1-16,-50 1-32,50-1 17,0 0-1,0 1 0,0-1-31,0 1 16,0-1 31</inkml:trace>
  <inkml:trace contextRef="#ctx0" brushRef="#br0" timeOffset="102799.7191">12204 5383 0,'0'49'78</inkml:trace>
  <inkml:trace contextRef="#ctx0" brushRef="#br0" timeOffset="102993.9068">12254 5631 0,'0'-50'31</inkml:trace>
  <inkml:trace contextRef="#ctx0" brushRef="#br0" timeOffset="103850.3478">13544 5135 0,'0'-50'0,"-50"50"16,0 0-1,1 0 1,-1 0 0,1 0-1,-1 50 1,0-50 0,50 49-16,-49 1 15,49-1 1,0 1-1,49 0 1,1-50 0,0 0-1,-1 0 1,1 0-16,-1 0 16,1 0-16,0-50 15,-1 50-15,-49-50 31,0 1-31,0-1 16,-49 1-16,-1 49 16,0-50-1,1 50 1</inkml:trace>
  <inkml:trace contextRef="#ctx0" brushRef="#br0" timeOffset="104282.2247">13792 4936 0,'0'50'47,"49"-1"-47,-49 1 15,0 0 1,0-1 0,0 1-16,0-1 15,0 1 1,0 0 0,0-1-1,0-98 48</inkml:trace>
  <inkml:trace contextRef="#ctx0" brushRef="#br0" timeOffset="104845.9665">13891 4986 0,'0'-50'16,"50"50"15,-1 0-15,1 0-1,-1 0 16,-49 50-15,0-1 0,0 1-1,-49-50 1,49 50 0,-50-50-16,1 0 15,49 49 1,-50-49-16,100 0 78,-1 0-62,1 50-1,-1-50 1,1 0 15,-50 49-15,50-49-16,-1 0 47</inkml:trace>
  <inkml:trace contextRef="#ctx0" brushRef="#br0" timeOffset="105019.5966">14635 5234 0</inkml:trace>
  <inkml:trace contextRef="#ctx0" brushRef="#br0" timeOffset="115810.7412">2282 4887 0,'0'49'47,"0"1"-31,0-1-1,0 1-15,0 0 16,0-1-1,0 1-15,0-1 16,0 1 15,0-100 32,0 1-48,50-1 1,-50 1-16,0-1 16,0 0-16,0 1 15,0-1-15,0 1 16,50 49-16,-50-50 16,0 0-16,49 1 15,1 49 32,-50 49-31,0 1-16,0 0 0,49-1 15,-49 1-15,0-1 16,50 1-16,-50 0 16,0-1-16,50 1 15,-50-1 1,0 1-1,0 0 1</inkml:trace>
  <inkml:trace contextRef="#ctx0" brushRef="#br0" timeOffset="116068.6128">2282 5184 0,'50'-49'15,"0"49"1,-1 0-16,1 0 16,-1 0-16,1 0 15,0 0 1,49-50-16</inkml:trace>
  <inkml:trace contextRef="#ctx0" brushRef="#br0" timeOffset="118168.8043">7938 5432 0,'0'0'0,"-50"-49"31,50 98 16,0 1-31,50-50-1,-50 49-15,0 1 16,0 0-16,0-1 15,0 1 1,0-1-16,0 1 16,0-100 46,0 1-46,0-1-1,0-49-15,0 49 16,0 1-16,0-1 16,0 1-16,0-1 15,49 0 1,1 50 0,-50-49-16,50 49 15,-1 49 16,-49 1-15,0 0 0,0-1-1,0 1 1,-49-50-16,49 49 16,-50-49-1,100 0 63,-1 0-62,1 0 0,0 0-1,-1 50 16,-49 0-15,0-1 0,0 1-1,-49-50-15,-1 49 32,0-49-17,1 50-15,-1-50 16,50-50 15</inkml:trace>
  <inkml:trace contextRef="#ctx0" brushRef="#br0" timeOffset="119394.7776">13693 5779 0,'-50'50'94,"0"-50"-79,1 50-15,-1-1 31,0 1-31,50 0 16,0-1 0,50 1 15,49-50-15,-49 0-1,49 0-15,-49 0 16,49 0-16,0 0 15,-49 0-15,-1-50 0,1 50 16</inkml:trace>
  <inkml:trace contextRef="#ctx0" brushRef="#br0" timeOffset="120586.8525">19199 5432 0,'0'-49'47,"0"98"0,0 1-32,0-1 1,0 1 0,0 0-1,0-1 1,0 1-16,50-50 15,-50 49 1,0 1 15</inkml:trace>
  <inkml:trace contextRef="#ctx0" brushRef="#br0" timeOffset="121158.0727">19249 5383 0,'49'0'47,"1"0"-32,0 0-15,-1 0 16,1 0-16,-1 0 16,1 0-1,-50 49 1,0 1-16,0-1 16,0 1-1,-50-50-15,50 50 16,0-1-1,-49 1 1,49-1 0,-50 1-1,1-50 1,-1 0 0,0 50-1,1-50 1</inkml:trace>
  <inkml:trace contextRef="#ctx0" brushRef="#br0" timeOffset="138754.9128">596 7169 0</inkml:trace>
  <inkml:trace contextRef="#ctx0" brushRef="#br0" timeOffset="139303.7885">596 7169 0,'0'0'0,"49"0"16,-49 49 46,50 1-46,-50-1 0,0 1-16,0 0 15,0-1 16,49-49 1</inkml:trace>
  <inkml:trace contextRef="#ctx0" brushRef="#br0" timeOffset="140061.6535">794 6871 0,'0'-50'0,"-50"50"47,1 0-47,49 50 16,-50-50-16,1 50 15,49-1-15,-50 1 16,0-1-16,1 1 16,-1 0-16,1-1 15,49 1-15,0-1 16,-50 1-16,50 49 16,0-49-1,0-1-15,50 1 0,-50 0 16,0-1-16,49-49 15,1 50 1,-50-1-16,49-49 16,-49 50-16,50-50 0,0 0 15,-1 0 1,1 0-16,-1-50 16,1 50-16,0-49 15,-1 49 1,1-50-16,-50 1 15,50 49-15,-50-50 16,0 0-16,49 1 0,-49-1 16,0 1-16,0-1 15,-49 0 1,49-49-16,-50 50 16,50-1-16,0 0 0,-50 1 15,50-1 1,-49 1-1,-1 49 1,0 49 0,1-49-16,-1 50 15,1-1 1</inkml:trace>
  <inkml:trace contextRef="#ctx0" brushRef="#br0" timeOffset="144294.8931">596 10740 0,'0'-49'31,"49"49"0,-49-50-15,50 50 0,-1 0-1,1 0-15,0-49 16,-1 49-16,1 0 16,-50 49-1,0 1 1,-50-50-16,50 99 15,-49-99-15,49 50 16,0-1-16,-50 1 16,50-1-16,0 1 15,-50 0 1,50-1 0,-49-49-1,98 0 63,1 0-62,0 0 0,-1 0-1,1-49 1,0 49-1,-1 0 1</inkml:trace>
  <inkml:trace contextRef="#ctx0" brushRef="#br0" timeOffset="145179.2584">1042 10145 0,'-49'0'15,"-1"0"1,0 0-16,1 0 15,-1 0 1,50 50-16,-50-50 16,1 49-16,49 1 15,-50 0-15,1-1 16,-1 50-16,0-49 0,1 49 16,-1 0-16,50-49 15,0 0 1,-49 49-16,49-50 0,0 1 15,0 49-15,0-49 16,49 0-16,-49-1 16,50 1-1,-50-1-15,49 1 16,-49 0-16,50-50 16,-50 49-16,50-49 15,-50 50-15,49-50 16,-49 49-16,50-49 0,-1 0 15,1 0 1,0 0-16,-1 0 31,1-49-31,0-1 0,-1 1 16,1 49-16,-1-50 16,-49-49-16,50 49 15,-50 1-15,0-1 16,50-49-16,-50 49 15,0-49-15,0 0 16,-50 49-16,50-49 16,-50 49-16,50 1 15,0-1-15,-49 50 16,49-50-16,-50 50 16,50-49-16,-49 49 15,-1 0-15,0-50 16,1 50-16,-1 0 15,0 0 1,50-49-16,-49 49 31</inkml:trace>
  <inkml:trace contextRef="#ctx0" brushRef="#br0" timeOffset="168074.8172">3027 9302 0,'0'49'32,"0"1"-17,0 0-15,0-1 16,0 1 15,0-1-15,-50-49 46,50-49-46,0-1-1,0 1 1,0-1-16,0 0 16,50 1-1,-50-1-15,0 1 16,49-1-16,-49 0 16,50 50-1,-1 0 1,1 0 15,-50 50-31,0 0 16,50-1-1,-50 1-15,0-1 16,0 1 0,0 0-1,0-1 1,0 1-1,0-1 17</inkml:trace>
  <inkml:trace contextRef="#ctx0" brushRef="#br0" timeOffset="168447.6868">2977 9401 0,'50'0'16,"-1"0"46,1 0-46,-1 0-1,1 0 1,0 0 15,-50-50-31,49 50 16</inkml:trace>
  <inkml:trace contextRef="#ctx0" brushRef="#br0" timeOffset="169987.682">8732 9203 0,'0'49'62,"-50"1"-46,50-1-1,0 1 1,0 0 0,0-1-1,-50-49 1,50 50 0</inkml:trace>
  <inkml:trace contextRef="#ctx0" brushRef="#br0" timeOffset="170593.9798">8732 9203 0,'0'0'0,"0"-50"15,49 0 1,1 50 15,-1 0-15,-49 50-1,50-50 1,-50 50 0,0-1-1,0 1 1,-50-50-1,50 49 1,-49-49-16,-1 0 16,50 50 15,50-50 0,-1 0-15,1 0-1,0 0 17,-50 50-1,0-1 0,0 1-15,-50-50-16,0 0 15,1 49 1,-1-49 0,1 0-16,-1 0 15,0 0 1,50-49 0</inkml:trace>
  <inkml:trace contextRef="#ctx0" brushRef="#br0" timeOffset="171874.7482">14635 9351 0,'0'-49'0,"-49"49"78,-1 49-63,0 1 17,1 0-17,49-1 1,0 1-1,49-1 32,1-49-47,0 0 16,-1 0 0,1 0-16,-1 0 15,1 0 1,0 0-16,-50-49 15</inkml:trace>
  <inkml:trace contextRef="#ctx0" brushRef="#br0" timeOffset="173166.6537">17909 9203 0,'0'49'94,"0"1"-79,0-1-15,0 1 16,0 0-16,0-1 31,0 1-15</inkml:trace>
  <inkml:trace contextRef="#ctx0" brushRef="#br0" timeOffset="173653.7349">17810 9153 0,'0'-50'15,"50"50"1,-1 0-1,1 50 1,0-50 0,-1 0-1,1 50-15,-1-50 16,-49 49 0,50-49-1,-50 50-15,0-1 16,-50-49-16,50 50 0,-49 0 31,49-1-15,0 1-1,-50-50-15,50 49 0,-49 1 16,-1-50 0,0 0-1,50 50 1,-49-50-16,-1 0 15,50-50 1,-49 50-16</inkml:trace>
  <inkml:trace contextRef="#ctx0" brushRef="#br0" timeOffset="176047.3132">2084 13370 0,'0'0'0,"0"49"78,-50-49-78,50 50 16,0 0-1,-49-50-15,49 49 0,0 1 16,0-1 0,0 1-1,49-50 1,-49 50-16,50-50 16,0 0-1,-1 0 1,1 0-1,-1-50 1,1 50 0,0 0-1</inkml:trace>
  <inkml:trace contextRef="#ctx0" brushRef="#br0" timeOffset="176415.3459">2034 13618 0,'50'0'47,"-50"-50"-47,50 50 0,-1 0 16,1 0 0,-1 0-1,1 0 1,0 0-1</inkml:trace>
  <inkml:trace contextRef="#ctx0" brushRef="#br0" timeOffset="176742.5526">2034 13370 0,'50'0'46,"0"0"-30,-50-50 0,49 50-16,1 0 15,-1 0-15,1 0 16,0 0 0,-1 0-1,1 0-15</inkml:trace>
  <inkml:trace contextRef="#ctx0" brushRef="#br0" timeOffset="177793.6417">7739 13221 0,'0'50'47,"50"-50"-31,-50 49-16,0 1 15,0-1 1,0 1 0,0 0-1,0-1 1</inkml:trace>
  <inkml:trace contextRef="#ctx0" brushRef="#br0" timeOffset="178147.9499">7839 13171 0,'49'0'47,"1"0"-31,-1 0-1,1 0-15,0 0 16,-1 0-16,1 0 31,-100 0 16</inkml:trace>
  <inkml:trace contextRef="#ctx0" brushRef="#br0" timeOffset="178490.9259">7789 13419 0,'50'0'16,"-1"0"-1,1-49-15,-1 49 31,1 0-15,0 0 0,-1 0 15,1 0 0</inkml:trace>
  <inkml:trace contextRef="#ctx0" brushRef="#br0" timeOffset="180125.9157">14586 13271 0,'-50'0'16,"0"0"31,1 0-16,49 49-31,-50 1 16,50-1-1,-50 1 1,50 0 0,0-1-1,0 1 1,50-50-1,-50 49 1,50-49-16,-1 0 16,1 0-1,0 0 1,-1 0 0,1 0-16,-1 0 15,-49-49-15,0-1 47,-49 50-31,49-49-16,-50 49 15,1 0-15,-1 0 32,100 0 30,-1 0-31,1 0-15,-1 0-16,1 0 16,0 0-1,-1 0 1,1 0-1</inkml:trace>
  <inkml:trace contextRef="#ctx0" brushRef="#br0" timeOffset="181319.5782">18604 13370 0,'0'-50'16,"49"50"31,-49 50-47,0-1 15,0 1 1,0 0 0,0-1-16,0 1 15,0-1 1,0 1-1,0 0 1,0-1 15</inkml:trace>
  <inkml:trace contextRef="#ctx0" brushRef="#br0" timeOffset="181773.882">18902 13271 0,'49'0'63,"-49"49"-32,0 1-15,0-1-1,0 1 1,0 0 0,0-1-1,0 1-15,0-1 16,0 1 0,0 0-1</inkml:trace>
  <inkml:trace contextRef="#ctx0" brushRef="#br0" timeOffset="182073.5661">18554 13618 0,'50'0'31,"-1"0"-15,1 0-1,0 0 1,-1 0-16,1 0 31,0 0-15</inkml:trace>
  <inkml:trace contextRef="#ctx0" brushRef="#br0" timeOffset="183969.9709">8087 15701 0,'49'0'79,"1"0"-64,0 0 1,-1 0-1,1 0 1,-1 0 0,1 0-1,0 0 1</inkml:trace>
  <inkml:trace contextRef="#ctx0" brushRef="#br0" timeOffset="184310.3113">8186 15751 0,'0'50'16,"0"-1"-1,50 1 1,-50-1 0,0 1-1,0 0 1,0-1-1,0 1 1</inkml:trace>
  <inkml:trace contextRef="#ctx0" brushRef="#br0" timeOffset="184714.6792">7987 16247 0,'50'0'31,"0"0"-15,-1 0 0,1 0-1,0 0-15,-1-50 16,1 50-16,-1 0 15,1 0-15,0 0 16,-1 0 0,1 0-1</inkml:trace>
  <inkml:trace contextRef="#ctx0" brushRef="#br0" timeOffset="550654.5052">9228 10021 0,'49'-50'63,"-98"50"-1</inkml:trace>
  <inkml:trace contextRef="#ctx0" brushRef="#br0" timeOffset="551614.6613">9972 9971 0,'-50'0'109</inkml:trace>
  <inkml:trace contextRef="#ctx0" brushRef="#br0" timeOffset="552490.3235">10666 9971 0</inkml:trace>
  <inkml:trace contextRef="#ctx0" brushRef="#br0" timeOffset="554245.4863">9426 9525 0,'0'0'0,"50"0"78,-1 0-62,1 0-1,0 0 1,-1 0-16,1 0 16,49 0-16,-49 0 15,-1 0-15,1 0 16,-1 0-1,1 0-15</inkml:trace>
  <inkml:trace contextRef="#ctx0" brushRef="#br0" timeOffset="554778.4747">9823 9327 0,'50'0'63,"-1"0"-32,-49 49-15,50-49-1,-1 50-15,1-50 16,0 49 0,-50 1 15,0 0-15,-50-50-16,0 49 15,1 1 1,-1-50-16,50 49 0,-49-49 31,49 50-31</inkml:trace>
  <inkml:trace contextRef="#ctx0" brushRef="#br0" timeOffset="555920.2106">8831 10120 0,'-50'-49'16,"1"49"15,-1 49 32,50 1-48,-50-50 1,50 50-1,50-50 32,0 0-31,-1-50 15,-49 0 0,50 1 1,-1 49 15,-49 49-32,0 1 1,0 0 15,50-50 0,-50-50-15,0 0 15,50 1-15,-50-1-16</inkml:trace>
  <inkml:trace contextRef="#ctx0" brushRef="#br0" timeOffset="556826.2511">8186 10964 0,'50'0'16,"-50"-50"0,0 100 62,0-1-63,0 1 1,0-1-16,0 1 16,0 0-1,0-1-15,0 1 16</inkml:trace>
  <inkml:trace contextRef="#ctx0" brushRef="#br0" timeOffset="557667.1217">8087 11112 0,'49'50'63,"-49"0"-16,0-1-32,0 1 17,0 0 14,50-50-46,0 0 110,-1-50-79,1 0 0,-1 50-15,-49-49-16</inkml:trace>
  <inkml:trace contextRef="#ctx0" brushRef="#br0" timeOffset="587142.3905">8087 9624 0,'-50'0'15,"50"-49"-15,-50 49 94,1 0-63,-1 0-15,1 0 0,-1 0-1,0 0 1,1 0 0,-1 49 15,1-49 0,49 50-31,-50-50 16,50 49-1,-50-49 1,50 50 0,-49 0 15,49-1-16,0 1 17,0-1-17,-50-49 1,50 50-16,0 0 31,0-1 0,0 1-15,50-50 0,-50 50-1,0-1 1,0 1 15,49-50-31,-49 49 31,50-49-15,0 0 0,-50 50-1,49-50 1,1 0 15,-1 0-15,-49 50-1,50-50 1,0 0 0,-1 0-1,1-50 1,-1 50 15,1-50-15,0 50-1,-1-49 17,1-1-17,-50 1 17,0-1-17,50 50 1,-50-50-16,0 1 15,49 49 1,-49-50 0,0 0 15,0 1-15,0-1 15,-49 1-16,49-1 1,0 0 0,0 1 15,-50 49-15,50-50 15,-50 50 0,50-49-15,-49 49 15,49-50-15,-50 50 15,0 0 47</inkml:trace>
  <inkml:trace contextRef="#ctx0" brushRef="#br0" timeOffset="650937.8569">7640 10914 0,'50'0'218,"-50"50"-202,49-50-16,1 0 16,0 0-1,-1 49 1,1-49-1,-1 0 1,-49 50 0,50-50-16,0 0 15</inkml:trace>
  <inkml:trace contextRef="#ctx0" brushRef="#br0" timeOffset="664026.2685">21779 9823 0,'0'-50'32,"-50"50"-1,1 0-16,-1 0 1,0 0 0,1 0-16,-1 50 15,1-50 1,49 49-16,-50-49 16,50 50-1,0-1-15,50-49 16,-50 50-16,49-50 15,1 0-15,-50 50 16,49-50-16,-49 49 16,50-49-16,-50 50 15,50-50 1,-50 50-16,0-1 31,-50-49-31,0 0 16,1 0-1,-1 0 1,1 0-16,98-49 47,50 49-31,50-50-16,-50 0 15,50 1-15,-49-1 16,-1 0-16,-50 50 15,1-49-15,0-1 16,-50 1 0,49-1-16,-49 0 15,0 1 1,0-1 0,0 1-16,0 98 46,0 1-30,-49-1-16,49 51 16,0-51-1,-50 50-15,50-49 16,-50 0-16,50 49 16,0-49-16,-49-1 15,49 1-15,0-1 16,0 1-16,-50 0 15,50-1 1,0-98 47,0-1-48,50 0-15,-50 1 16,49-50-16,1 49 15,0 0-15,-1 1 16,1-1-16,-1 0 16,1 50-1,-50 50 17,0 0-1,-50-50-31,1 49 15,-1-49-15,50 50 0,-49-50 16,-1 50-16,0-50 16,50 49-1,50-49 32,0 0-47,-1 0 16,1 0-16,-1 0 15,1-49-15,0 49 0,-1-50 32,-49 0-17,0 1-15,0-1 32,-49 50-17,49 50 32,0-1-31,0 1-1,0 0 1,0-1 0,49 1 15,1-50-16,-1 0-15,1 0 16</inkml:trace>
  <inkml:trace contextRef="#ctx0" brushRef="#br0" timeOffset="664697.4071">22821 10071 0,'49'0'47,"1"0"-31,-1-50 15,-49 0 16,-49 50-47,-1 0 16,1 0-1,49 50 1,-50-50-16,50 50 15,0-1 1,0 1-16,0 0 16,0-1-1,50-49-15,-1 50 32,1-50-17,-1 0 1,1-50-16,-50 1 31,0-1-31,0 0 31,0 100 32,0 0-32,50-50-31,-50 49 16,49-49 15</inkml:trace>
  <inkml:trace contextRef="#ctx0" brushRef="#br0" timeOffset="664910.316">23118 9823 0,'0'0'0,"0"49"47</inkml:trace>
  <inkml:trace contextRef="#ctx0" brushRef="#br0" timeOffset="665591.3502">23317 9723 0,'0'50'31,"0"0"-16,0-1-15,0 1 16,0-1-16,0 1 16,0 0-16,-50 49 15,50-49-15,0-1 16,-49-49 0,49 50-16,0-1 15,49-49 1,1 0 15,-50-49 0,0-1-15,-50 1 0,50-1 15,50 50-16,-1 0 17,1 0-17,0 0-15,-50 50 78,0-1-46,0 1-17,49-50 17</inkml:trace>
  <inkml:trace contextRef="#ctx0" brushRef="#br0" timeOffset="665786.1452">23466 9922 0,'49'0'46,"-49"49"-30</inkml:trace>
  <inkml:trace contextRef="#ctx0" brushRef="#br0" timeOffset="667077.4174">23714 10021 0,'-50'0'47,"0"50"-31,50-1-16,-49 1 15,49 0 1,0-1 0,49-49 30,1 0-30,0 0 0,-1 0-1,-49-49 17,-49 49-1,-1 0 0,50 49-15,50-49 31,-1 0-16,-49-49 0,50 49 32,-1 0-17,1 0-14,-50-50-1,0 0-15,0 1-16,0-1 15,0 0 1,0 1-1,0-1 1,50 50 0,-50 50 15,0-1-15,0 1-1,0 0-15,0-1 16,-50 1-16,50 0 15,0-1 17,50-49-17,-1 0 1,-49-49 31,0-1-32,50 50 17,-50 50 30,0-1-31,50-49-15,-50-49 15,-50 49 1</inkml:trace>
  <inkml:trace contextRef="#ctx0" brushRef="#br0" timeOffset="686822.1689">7367 13246 0,'-49'0'125,"49"49"-94,0-98 47,49-1-62,1 50 15,-50-50-15,50 50-16,-50-49 15,49 49-15,1 0 16,-50-50-16,49 50 31,-49-49-15,50 49 93</inkml:trace>
  <inkml:trace contextRef="#ctx0" brushRef="#br0" timeOffset="688614.6517">7467 12998 0,'-50'0'422,"50"-50"-110,50 50-312,-1 0 32,1 0-1,-1 0-15,1 0 46,-50 50 47,0-1-77,-50-49-17,50 50 1,0-1 31,-49-49-16</inkml:trace>
  <inkml:trace contextRef="#ctx0" brushRef="#br0" timeOffset="749417.3657">8459 13295 0,'0'0'0,"0"-49"0,49-1 46,1 50-14,0 0 30,-1 50-31,1-50-15</inkml:trace>
  <inkml:trace contextRef="#ctx0" brushRef="#br0" timeOffset="749694.1632">8508 13444 0,'50'0'31,"-50"-49"-31,50 49 16,-1 0 0,1 0-1,-50 49 1</inkml:trace>
  <inkml:trace contextRef="#ctx0" brushRef="#br0" timeOffset="750329.1351">9203 13246 0,'0'0'0,"0"-50"32,0 100-1,-50-1-15,50 1-1,0 0 1,0-1-1,0 1 1,0-1 0,0 1-16,0 0 31,50-50-15,-1 0-1,1 0 1,0 0 15,-1 0-15,1 0 15</inkml:trace>
  <inkml:trace contextRef="#ctx0" brushRef="#br0" timeOffset="750757.3692">9153 13494 0,'0'0'0,"50"0"31,-1 0-16,1 0 1,0 0 15,-1 0-15,-49-50 0</inkml:trace>
  <inkml:trace contextRef="#ctx0" brushRef="#br0" timeOffset="751074.0289">9203 13196 0,'0'0'0,"49"0"32,1 0-17,0 0 1,-1 0-1,1 0 1,0 0 0,-1 0-16</inkml:trace>
  <inkml:trace contextRef="#ctx0" brushRef="#br0" timeOffset="751458.067">9649 13494 0,'0'-50'32,"0"100"15</inkml:trace>
  <inkml:trace contextRef="#ctx0" brushRef="#br0" timeOffset="752605.5128">9997 13196 0,'0'50'78,"0"-1"-47,0 1-15,0 0-1,-50-1 1,50 1-16,0-1 15,0 1 1,0 0 15</inkml:trace>
  <inkml:trace contextRef="#ctx0" brushRef="#br0" timeOffset="753481.6055">9997 13196 0,'49'0'0,"-49"-50"32,50 50-32,-1 0 31,1 0-16,0 0 1,-1 0 0,-49 50-1,0 0 17,-49-50-17,49 49-15,-50-49 16,50 50-16,-50-50 15,1 0 1,49 50-16,-50-50 16,100 0 62,-1 0-63,1 0 17,0 0-17,-50 49 1,0 1 15,0-1-15,-50 1-1,50 0 17,-50-50-1,1 0-15,-1 0-1,1 0 16,-1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9-07T14:54:12.0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14834 12824 0,'24'0'234,"51"0"-218,-1 0-1,-49 0 16,25 0-31,24 0 16,-24-25-16,-1 25 16,26 0-16,-26 0 15,75-49-15,-74 49 16,49 0-16,50-50 16,-50 50-16,0-50 15,-24 50-15,24 0 16,-25-24-16,1 24 15,24 0-15,-25-50 16,1 50-16,-1 0 16,-24 0-16,-25 0 15,49 0-15,-24 0 16,24 0-16,1 0 16,-26-50-16,50 50 0,-49 0 15,24-24-15,26 24 16,48 0-1,-73 0-15,24 0 16,0 0-16,-24 0 16,24 0-16,-49-50 15,49 50-15,-74 0 16,74 0-16,-50 0 16,26 0-16,-1-25 15,-24 25-15,-1 0 16,1 0-16,-25 0 15,49 0-15,-24 0 0,24 0 16,-49 0-16,25 0 16,24 0-16,-49-49 15,25 49-15,-26 0 16,51 0 0,-26-25-1,-24 25 16,-25 74 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9:21:46.6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15280 5978 0,'50'0'94,"-1"0"-63,-49 50-31,50-50 15,-1 0 1,51 0 0,-51 0-16,51 0 15,48 0-15,-48 0 16,98 0-16,50 0 0,-99 0 16,0 0-16,0 0 15,-1 0-15,-98 0 16,0 0-1,-1 0-15,1 0 16,-100 0 93</inkml:trace>
  <inkml:trace contextRef="#ctx0" brushRef="#br0" timeOffset="30434.6583">15082 12725 0,'-50'0'16,"100"0"124,-1 0-108,1 0-17,-1 0 1,1 0-1,0 0-15,-1 0 0,1 0 16,-1 0-16,51 0 16,-51 0-16,1 0 15,49 0-15,-49 0 16,49 0-16,-49 0 16,-1 0-16,1 0 15,-1 0-15,1 0 16,0 0-1,-1 0-15,1 0 16,-1 0-16,1 0 16,0 0-1,-1 0-15,1 0 16,49 0-16,-49 0 0,-1 0 16,51 0-16,-51 0 15,1 0-15,49 0 16,-49 0-1,49 0-15,-50 0 0,51 0 16,-51 0-16,50 0 16,-49 0-16,0 0 15,-1 0-15,1 0 16,0 0-16,-1 0 16,1 0-16,-1 0 15,1 0-15,0 0 16,49 0-16,-50 0 0,51 0 15,-51 0-15,1 0 16,49 0 0,-49 0-16,-1 0 15,1 0-15,-1 0 0,1 0 16,0 0-16,-1 0 16,1 0-1,0 0-15,-1 0 16,-49-50-16,50 50 15,-1 0-15,1 0 16,0 0 0,-1 0-1,1 0 17,-1 0-1,1 0-16,-50-49 95,50 49-95,-100 0 32,0 0-31</inkml:trace>
  <inkml:trace contextRef="#ctx0" brushRef="#br0" timeOffset="32354.5757">15925 13171 0,'0'0'0,"0"-49"31,50 49-31,-50-50 31,-50 100 32,0-50-48,50 49-15,-49-49 16,49 50 0,49-50 15,1 0-16,0 0 1,-1 0-16,1 0 16,-50-50-16,-50 50 31,1 0-15</inkml:trace>
  <inkml:trace contextRef="#ctx0" brushRef="#br0" timeOffset="32782.6899">16322 13171 0,'0'-49'0,"-50"49"16,1 0 0,49 49 62,-50-49-63,50 50-15,50-50 32,-1 0-17,1 0 1,-50-50-16,49 50 16,-49-49 15,-49 49 16,49 49-47</inkml:trace>
  <inkml:trace contextRef="#ctx0" brushRef="#br0" timeOffset="33254.3665">16818 13122 0,'0'0'0,"0"-50"31,-50 50 0,1 50 0,-1-50-31,50 49 16,-50-49 0,50 50-16,50-50 46,0 0-30,-1 0 0,1 0-1,-50-50-15,0 1 32,-50 49-17,1 0 1</inkml:trace>
  <inkml:trace contextRef="#ctx0" brushRef="#br0" timeOffset="33719.7428">17215 13072 0,'0'0'0,"-50"0"16,1 0 15,-1 0 0,50 50-15,0-1 0,0 1 15,50-50 0,-1 0-31,-49-50 16,50 50-16,-1 0 31,-49-49-15,-49 49-1,-1 0 1,50 49 15</inkml:trace>
  <inkml:trace contextRef="#ctx0" brushRef="#br0" timeOffset="34209.0143">17711 13122 0,'-50'0'16,"50"-50"-16,-49 50 31,-1 0-15,0 0-1,50 50 1,-49-50-16,49 49 31,49-49-15,1 0-1,0 0 1,-1 0 0,1 0 15,-50-49-16,-50 49 1,50-50 0,-49 50-1,49 50 17</inkml:trace>
  <inkml:trace contextRef="#ctx0" brushRef="#br0" timeOffset="34704.0239">18207 13072 0,'0'-50'16,"-50"50"-1,1 0 1,-1 0 0,1 50-1,-1-50 1,50 50-1,0-1 1,50-49 0,-1 0-1,1 0 1,-1 0-16,1 0 16,-50-49-1,0-1 16,-50 50 1</inkml:trace>
  <inkml:trace contextRef="#ctx0" brushRef="#br0" timeOffset="35183.5233">18653 13072 0,'0'0'0,"-49"0"63,-1 0-48,1 0 16,49 50-15,0-1 15,49-49-15,1 0 0,-1 0-16,1 0 31,-50-49-31,0-1 31,-50 50-15,1 0-1</inkml:trace>
  <inkml:trace contextRef="#ctx0" brushRef="#br0" timeOffset="60300.2955">10468 14560 0,'0'-49'188,"50"49"-173,-1 0-15,50-50 16,50 50-16,0-49 16,-50 49-16,0 0 0,-49-50 15,49 50-15,1 0 16,-51 0-1,50 0-15,1-50 16,48 50-16,1-49 0,149 49 16,49-100-16,-49 51 15,49-1-15,-49 1 16,49 49-16,-198-50 16,0 50-16,-50 0 15,-50 0-15,1 0 16,0 0-16,-1 0 15,1 0 1,0 0 0,-1 0-16,1 0 15,-1 0-15,51-50 16,-51 50 0,1 0-16,49 0 0,-49-49 15,-1 49-15,50 0 16,-49 0-16,0-50 15,-50 100 110,0-1-93,0 1-17,0 0 1,0-1-16,0 1 16,0-1-1,0 1 1,49-50-1,-49 50 1,-49-1 62,-1-49-62,0 0-1,1 0 1,-1 0-16,1 50 16,-1-50-16,-49 0 15,49 0-15,1 50 16,-51-50-16,51 0 16,-1 0-16,-49 49 15,49-49-15,-49 0 16,49 50-16,-98-50 0,48 49 15,-48-49-15,48 50 16,1-50-16,0 0 16,49 50-16,1-50 15,-51 0-15,51 49 16,-1-49-16,-49 0 16,49 0-16,1 50 15,-50-50-15,49 49 16,0-49-16,-49 50 15,50-50-15,-1 0 16,-49 50-16,49-50 16,1 49-1,-1-49-15,0 0 0,1 50 16,-1-50-16,0 0 16,1 0-16,49 49 15,-50-49 1,1 0-16,-1 0 0,0 50 15,1-50 1,-1 50 15,50-1 16,0 1-16,0-1 110,0 1-125,0 0-1,0-1 17,0-98-17,0-1 1,0 0-1,0 1-15,0 148 47,0-49-47</inkml:trace>
  <inkml:trace contextRef="#ctx0" brushRef="#br0" timeOffset="62359.3088">11956 15156 0,'-49'0'15,"49"-50"1,-50 50 0,0 0 15,1 0-31,-1 0 16,-99 0-16,-148 0 15,-51 50-15,1-1 16,0 1-16,0-50 0,49 49 15,149-49-15,100 0 16,-51 50-16,51-50 16,-1 0-1,0 0 1,50-50 109,0 1-109,0-1 15,0 1-31,0-1 15,50 0-15,-50 1 16,50-50-16,-50 49 16,0 0-16,49 1 15,1-1-15,-50 1 16,50 49-16,-50-50 16,49 50-1,1 0-15,-50-50 16,49 50-1,1 0 1,0 0 0,-1 0-1,-49 50 1,50-50 0,-50 50-16,49-50 15,1 0 1,0 0-1,-1 0-15,1 0 16,-1 0 0,1 0-16,0 0 0,-1 0 93,1 0-77,-1 0 0,1 0-1,-50-50-15</inkml:trace>
  <inkml:trace contextRef="#ctx0" brushRef="#br0" timeOffset="62778.243">9873 14560 0,'0'0'0,"0"50"78,0 0-78,0 49 15,0-50 1,0 1-16,0 49 16,0-49-16,0-1 15,49-49-15,-49 50 16,0 0-16,50-50 15,-1 0-15,1 0 16</inkml:trace>
  <inkml:trace contextRef="#ctx0" brushRef="#br0" timeOffset="63139.083">10468 14511 0,'0'49'63,"50"-49"-63,-50 50 15,49 0-15,-49-1 16,50 1-16,-50-1 16,49 1-16,-49 0 15,0-1-15,0 1 16,50-50-16,-50 49 0,50-49 15,-1 0 1</inkml:trace>
  <inkml:trace contextRef="#ctx0" brushRef="#br0" timeOffset="63498.833">11460 14412 0,'50'0'31,"-1"49"0,-49 1-31,0-1 16,0 1-16,50 0 15,-50 49-15,0-50 16,0 1-16,0 0 16,0-1-16,50-49 15,-50 50-15,49-50 31</inkml:trace>
  <inkml:trace contextRef="#ctx0" brushRef="#br0" timeOffset="63826.169">12353 14362 0,'50'0'32,"-50"50"-17,49-1 1,-49 1-16,0-1 15,50 1 1,-50 0-16,0-1 16,0 1-1,0-1-15,0 1 16,50-50 0</inkml:trace>
  <inkml:trace contextRef="#ctx0" brushRef="#br0" timeOffset="64083.1679">12899 14213 0,'49'50'31,"-49"-1"-31,0 1 16,0 0-16,0-1 15,0 1-15,0-1 16,-49 51-16,-1-51 0,50 1 16,-49-50-16</inkml:trace>
  <inkml:trace contextRef="#ctx0" brushRef="#br0" timeOffset="65418.1714">6995 15007 0,'50'0'31,"-1"0"1,1-50-32,0 50 15,-1 0 1,1 0-16,0 0 15,-1 0 1,1 0-16,-1 0 16,1 0-16,0 0 15,-1 0 1,1 0 15</inkml:trace>
  <inkml:trace contextRef="#ctx0" brushRef="#br0" timeOffset="65906.4074">7442 14660 0,'0'0'0,"49"0"47,1 49-31,0-49-1,-1 50 1,1-50-1,-50 49-15,49-49 32,-49 50-32,0 0 15,0-1 1,-49-49 0,49 50-16,-50-1 15,1 1 1,-1-50-1,0 0-15,1 0 16,-1 0 0</inkml:trace>
  <inkml:trace contextRef="#ctx0" brushRef="#br0" timeOffset="66819.1032">6896 13767 0,'0'0'0,"0"49"62,0 1-46,50-50-16,-50 49 15,0 1-15,0 0 16,0-1 0,0 1-16,0-1 15,0 1 1,0 0-16,0-1 31,0-98 16,0-1-31,0 0-16,0 1 15,0-1-15,-50-49 16,50 49-16,0-49 16,0 50-16,0-1 15,0 0-15,50 50 16,-50-49-1,49 49 1,1 0-16,-1 0 31,-49 49-15,0 1 0,0 0-1,0-1-15,0 1 16,-49-1-1,49 1 1,-50-50 0,50 50-16</inkml:trace>
  <inkml:trace contextRef="#ctx0" brushRef="#br0" timeOffset="67298.5504">7194 13965 0,'0'0'0,"49"0"31,1 0 0,0 50-15,-50-1 0,0 1-1,0-1 1,-50-49-1,50-49 64,50-1-79,-50-49 15,49 49 1,-49 1-16,50 49 15,-50-50-15,49 50 32,-49 50-32,0-1 15</inkml:trace>
  <inkml:trace contextRef="#ctx0" brushRef="#br0" timeOffset="67743.2109">7591 13965 0,'0'-50'16,"-50"50"-16,0 50 46,50 0-14,0-1-17,0 1-15,0-1 32,50-49-1,0 0-31,-1 0 15,-49-49-15,50 49 16,-1-50 0,-49 1-1,-49 49 1,-1-50-16,1 50 16,-1 0 15,50 50-31</inkml:trace>
  <inkml:trace contextRef="#ctx0" brushRef="#br0" timeOffset="68786.5744">7888 14015 0,'0'-50'16,"-49"50"-1,-1 0 17,50 50-17,0-1 1,0 1-1,0-1 17,50-49-17,-1 0 1,1-49 0,-50-1-1,49 50 1,-49-49-16,0-1 15,0 0-15,0 1 16,-49-1-16,49 1 0,0-1 16,0 0-1,0 100 32,49-50-31,-49 50-16,0-1 15,0 1-15,0-1 16,0 1 0,0 0-16,0-1 15,0 1 1,50-50 0,0 0-1,-1-50 16,1 1-15,-50-1 0,0 0-1,0 100 63,0 0-78,0-1 32,50-49-17,-1 0 1,1 0 15,-50-49-15,0-1-1,0 0 1,0 100 62,0 0-62,0-1-1,0 1 17,49-50-32</inkml:trace>
  <inkml:trace contextRef="#ctx0" brushRef="#br0" timeOffset="69731.8329">8533 13816 0,'-49'0'47,"49"50"-31,0-1-16,0 1 15,-50-50 1,50 50-16,0-1 31,50 1-15,-1-50 0,1 0-1,-1 0 1,1-50-1,-50 1 1,50 49 0,-50-50-16,0 0 15,-50 1 1,0 49 15,50 49-15,0 1-1,0 0 1,0-1 0,50 1 31,0-50-32,-1-50 1,1 50 15,-50-49-31,0-1 16,-50 0-1,50 1-15,0-1 16,50 50 0,-1 0 15,1 0 0,-50 50-31,0-1 16,0 1 15,0 0-15,50-50-16</inkml:trace>
  <inkml:trace contextRef="#ctx0" brushRef="#br0" timeOffset="71274.309">15677 14163 0,'50'0'47,"-1"0"-31,1 0-1,-1 0 1,1 0-16,0-49 16,49 49-16,-50 0 15,1 0-15,0 0 16,-1 0 0,-98 0 46</inkml:trace>
  <inkml:trace contextRef="#ctx0" brushRef="#br0" timeOffset="71659.2051">16173 13915 0,'50'50'46,"-1"-50"-46,-49 50 16,50-50-16,-1 0 16,1 49-16,0 1 15,-1-50-15,-49 49 16,50 1-16,-100 0 31,1-50-31,-1 49 16,0-49-16,1 0 15,49 50 1</inkml:trace>
  <inkml:trace contextRef="#ctx0" brushRef="#br0" timeOffset="75030.3621">17562 13816 0,'-50'0'16,"1"0"15,49 50-31,-50-50 16,50 49-16,-49 1 16,-1 0-1,50-1-15,0 1 16,-50-50-16,50 49 15,0 1-15,0 0 16,50-50 0,-50 49-1,50-49-15,-1 0 16,1 0-16,49 0 16,-49 0-16,49-49 15,-49 49-15,-1 0 16,1-50-16,-50 0 15,0 1 17,-50 49-32,1 0 15,-1 0 1,0 0 15,50 49-15,0 1-1,0 0 1,0-1 0,50-49-1,0 0 1,-1 0 0,1 0-1,-1 0 1,-49-49-16,50 49 15,-50-50 1,0 0 0,0 1-1,0-1 17,50 50-32,-1 0 31,1 50 0,-50-1-15,0 1-16,0 0 15,0-1 1,49-49 31,1 0-32,0 0 1,-50-49-16,49 49 0,-49-50 16,0 0-1,0 1 17,50 49 14,-50 49-30,0 1 0,49-50-16,1 50 15,0-50 1,-1 0 0,1 0-1,-50-50 1,0 0-1,0 1 1,0-1-16,-50 1 16,1-1-1,-1 50 1,50 50 31,50-50-47,-50 49 15,49-49-15,1 50 16,-1-50-16,1 49 16,0-49-16,-1 0 15,-49 50-15,50-50 16,-50 50-16,50-1 16,-50 1-1,-50-50 16,50 50-31,-50-50 16,50-50 15,0 0-15,50 50 0,-50-49-16,50 49 15,-50-50-15,49 0 16,-49 1-16,50 49 15,-1 0 17,-49 49-17,50 1 1,-50 0 0,50-1-1,-1-49 16,1 0 1,-50-49-17,0-1 1,0 0 0,49 50 46,-49 50-46,0 0-1,50-50-15,-50 49 16,50 1 15,-50-100 16,0 1-31,0-1-1,49 50 1,-49-50-16,0 1 31,50 49-31,-1 0 31,1 49 1,-50 1-32,0 0 15,0-1 1,50-49 78,-50-49-94,0-1 15,0 0 1,0 1 0,49 49-16,-49-50 15,50 50 1,-50 50 15,0-1-31,0 1 16,49 0-1,1-50 17,0 0-1,-50-50 0,0 0-15,0 1-1,0-1 17,49 50-17,1 50 1,-50-1 15,0 1-15,50 0-1,-1-50 1,1 0 0,-1 0-1,1 0 1,-50-50-1,0 0 1,0 1 0,0-1-1,-50 50-15,1 0 16,-1 0 15,50 50-15,0-1-1,0 1-15,0 0 32,50-50-17,-50 49-15,49-49 16,1 0-16,0 0 16,-1 0-1,1 0 1,-50-49-16,49 49 15,-49-50-15,0 0 16,0 1 0,0-1-16,0 1 15,-49 49-15,-1 0 32,50 49-1,0 1-16,50-50 1,-1 0 0,1 0-1,0 0 17,-1 0-17,-49-50-15,50 50 16,-1 0 31,-49 50-32,0-1 1,0 1 0,0 0-1,0-1 1,0 1-1,50-50 17</inkml:trace>
  <inkml:trace contextRef="#ctx0" brushRef="#br0" timeOffset="75206.3648">21233 14362 0</inkml:trace>
  <inkml:trace contextRef="#ctx0" brushRef="#br0" timeOffset="88380.3121">23912 9351 0,'0'-49'16,"0"98"77,-50-49-77,1 50 0,-1-50-16,1 0 31,49-50 0,49 1-15,1-1-1,-1 1 1,1-1 0,0 50-1,-1 0 16,-49 50-15,0-1 0,0 1-16,0-1 15,0 1 1,0 0-16,0-1 16,0 1-16,-49-50 15,49 49-15,0 1 16,0 0-16,-50-1 15,50 1 1,-50-1-16,50 1 16,0 0 15</inkml:trace>
  <inkml:trace contextRef="#ctx0" brushRef="#br0" timeOffset="89099.3553">24011 10294 0,'0'-50'15,"-49"1"32,-1 49-15,50 49-1,-50-49-31,50 50 47,50-50 0,0 0-32,-50-50 1,49 50-1,-49-49-15,0-1 32,-49 50-17,-1 0 1,0 0 0,50 50-1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9:23:53.3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9476 9599 0,'-50'0'0,"50"-49"63,50 49-63,-1-50 31,1 50-15,-50-49-16,50 49 15,-1-50-15,1 0 32,-1 50-32,1-49 0,0 49 15,-50-50-15,49 50 16,1-49 0</inkml:trace>
  <inkml:trace contextRef="#ctx0" brushRef="#br0" timeOffset="400.9283">9773 9004 0,'50'0'47,"0"0"-32,-1 0-15,1 0 16,-1 0-16,-49 50 16,50-50-16,-50 49 15,50-49-15,-50 50 16,0 0-1,0-1-15,0 1 16,-50-1 15,0-49-31</inkml:trace>
  <inkml:trace contextRef="#ctx0" brushRef="#br0" timeOffset="824.8527">10418 8657 0,'0'0'0,"0"49"63,50 1-48,-50 0-15,0-1 16,0 1-16,0-1 15,0 51-15,0-51 16,0 1-16,0 0 16,0-1-16,0 1 15,0-1 1,50-49 0,-50-49 15</inkml:trace>
  <inkml:trace contextRef="#ctx0" brushRef="#br0" timeOffset="1133.1738">10518 9004 0,'0'-50'16,"49"50"15,1 0 0,-1 0-15,-49 50-1,50-50 1,-50 50-16,0-1 16,-50-49-1,50 50-15,-49-50 16,-1 0-16,50 50 15,-49-50-15,-1 0 16</inkml:trace>
  <inkml:trace contextRef="#ctx0" brushRef="#br0" timeOffset="1449.8565">10815 9004 0,'0'50'63,"0"-1"-48,0 1 1,0 0 0,50-50 15</inkml:trace>
  <inkml:trace contextRef="#ctx0" brushRef="#br0" timeOffset="1657.3237">10865 8855 0,'49'0'47</inkml:trace>
  <inkml:trace contextRef="#ctx0" brushRef="#br0" timeOffset="2039.9256">11063 8806 0,'0'0'0,"0"49"62,50-49-62,-50 50 16,0-1-16,0 1 16,0 0-16,0-1 15,0 1-15,0 0 16,0-1-1,0 1 1,49-50 0,-49 49-1,0-98 17</inkml:trace>
  <inkml:trace contextRef="#ctx0" brushRef="#br0" timeOffset="2632.0392">11162 9054 0,'0'0'0,"50"0"16,-50-50-16,50 50 31,-1 0 0,1 0-15,-50 50 15,-50-1-15,1 1 15,-1-50-31,50 50 47,50-50-32,-1 0 1,1 0-16,-50-50 16,50 50-16,-1 0 31,-49-50-31,50 50 16,-50-49-1,0-1 1,0 100 78,0-1-79,0 1 1,49-50 31,1 0-47</inkml:trace>
  <inkml:trace contextRef="#ctx0" brushRef="#br0" timeOffset="2958.017">11758 8706 0,'0'50'16,"0"0"15,49-50-31,-49 49 16,0 1-16,0-1 15,0 1 1,0 0 0,0-1 15</inkml:trace>
  <inkml:trace contextRef="#ctx0" brushRef="#br0" timeOffset="3264.1266">11907 8954 0,'49'0'47,"-49"50"-31,0 0-1,0-1 1</inkml:trace>
  <inkml:trace contextRef="#ctx0" brushRef="#br0" timeOffset="3490.9413">12006 8756 0,'49'50'62</inkml:trace>
  <inkml:trace contextRef="#ctx0" brushRef="#br0" timeOffset="4164.3285">12105 9004 0,'0'-50'16,"0"1"31,0-1-32,50 50 1,-1 0 31,-49 50-32,0-1 1,0 1 15,0 0-15,0-100 46,0 0-46,0 1 0,0-1-1,50 50 17,-1 0 14,-49 50-46,0-1 32,0 1-32,0 0 31</inkml:trace>
  <inkml:trace contextRef="#ctx0" brushRef="#br0" timeOffset="4576.8286">12403 8855 0,'49'0'79,"-98"-49"-17,-1 49-15,50 49-47,0 1 16,0-1-1</inkml:trace>
  <inkml:trace contextRef="#ctx0" brushRef="#br0" timeOffset="7705.3902">3275 9203 0,'0'-50'16,"-50"50"15,100 0 16,-50 50-32,0-1-15,0 1 16,-50-1 0,50 1-16,-50 0 15,50-1 1,50-98 46,-50-1-46,0 0-16,50 1 0,-50-1 16,0-49-16,0 49 15,49 1 1,1 49 15,-1 0-15,1 49 15,-50 1-31,50 0 16,-1-1-1,-49 1-15,0-1 16,50 1 0,-100-50-1,50 50 1</inkml:trace>
  <inkml:trace contextRef="#ctx0" brushRef="#br0" timeOffset="7896.0008">3275 9351 0,'49'0'47,"50"-49"-32,-49 49-15,99 0 16,148 0-16</inkml:trace>
  <inkml:trace contextRef="#ctx0" brushRef="#br0" timeOffset="9452.7848">8434 8756 0,'50'0'16,"-50"-50"0,0 100 31,49 0-32,-49-1 1,0 1-1,0-1 1,0 1-16,0 0 16,0-1-1,0-98 48,0-1-48,0 0 1,0 1-16,0-1 0,0 1 16,0-1-1,0 0-15,50 50 32,-50-49-32,49 49 15,1 0 1,0 0-1,-50 49 1,0 1 0,0 0-1,0-1 1,-50 1 0,0-50 15,100 0 16,0 0-32,-1 0 1,1 0 15,-50 49-15,0 1-1,0 0 1,0-1 15,-50-49-31,1 0 16,-1 0-16,50 50 0,-50-50 16,1 0-16,-1 0 31</inkml:trace>
  <inkml:trace contextRef="#ctx0" brushRef="#br0" timeOffset="11031.9835">14685 9203 0,'0'-50'0,"-50"50"78,1 0-62,-1 0-1,50 50-15,-50-50 16,1 0 0,49 49-1,-50-49 1,50 50-16,0-1 16,0 1-1,50-50 1,-50 50-1,49-50-15,1 0 16,0 0 0,-1 49-16,1-49 15,-1 0-15,51 0 16,-51 0-16,1 0 16</inkml:trace>
  <inkml:trace contextRef="#ctx0" brushRef="#br0" timeOffset="12868.1608">20191 9500 0,'50'-49'15,"-50"98"48,0 1-32,0-1-31,0 1 16,0 0-1,0-1-15,0 1 0,-50-1 16,50 1 0,0 0-1</inkml:trace>
  <inkml:trace contextRef="#ctx0" brushRef="#br0" timeOffset="13468.0547">20241 9451 0,'50'0'31,"-50"-50"-31,49 50 16,1 0-1,-1 0 1,1 0 0,-50 50-16,50-50 15,-50 49 1,0 1 0,49-50-16,-49 49 0,0 1 15,0 0 1,0-1-1,-49-49-15,49 50 16,-50-1 0,0-49-1,50 50-15,-49-50 16,-1 0-16,1 0 16,-1 0 15</inkml:trace>
  <inkml:trace contextRef="#ctx0" brushRef="#br0" timeOffset="55292.1251">8583 9897 0,'49'0'0,"1"-50"31,0 50 0,-1 0 0,1 0-15,-50 50 0,49-50-16,-49 50 0,50-50 15,0 49-15,-50 1 31,0 0-15,0-1 0,-50-49-1,0 0-15,50 50 16,-49-50-16,-1 0 16,50 49-16</inkml:trace>
  <inkml:trace contextRef="#ctx0" brushRef="#br0" timeOffset="56231.5984">7690 10740 0,'49'0'63,"-49"50"-48,50 0 16,-50-1-15,0 1 15,50-50 32,-1 0-32,-49-50-15,50 50-16,-50-49 15,49 49-15,-49-50 16,50 50 46</inkml:trace>
  <inkml:trace contextRef="#ctx0" brushRef="#br0" timeOffset="82679.9207">10046 9351 0,'0'-49'15,"50"49"64,-1 0-64,1 0 1,49 0-16,1-50 15,48 50-15,1-49 16,149-1-16,-1-49 16,51 49-16,-1-49 15,0 0-15,1-1 16,-1 51-16,-198-1 16,-100 1-16,1 49 15,-100-50 32,1 50-31,-1 0-16,0 0 15,-49 0-15,0 50 16,-199 49-16,-49 50 16,-248 99-16,247-99 15,1-50-15,0 0 16,248 0-16,-50-49 15,50-50-15,-1 49 16,51-49 0,-1 50-16,1-50 15,-1 0 32,0 0-16,100 0 16,0 0-47,49 0 16,50-50-16,148-49 16,51 0-16,-1 0 15,50 0-15,-100-50 0,1 49 16,-199 51-16,-49 49 15,-1 0-15,-49-50 16,-49 50 0,-1-49-16,1 49 15,-100-50-15,50 50 16,-50-50-16,0 50 16,50 0-16,0 0 15,49 0-15,0 0 16,1 0-1,49 50-15,-50-50 32,50 50-17,0-1 17,50-49 30,-1 0-62,1 0 16,0-49-16,98 49 15,-98-50-15,0 50 16,-1 0-16,1 0 16,-100 0-1</inkml:trace>
  <inkml:trace contextRef="#ctx0" brushRef="#br0" timeOffset="85320.0874">15652 13271 0,'50'0'63,"-50"49"-47,0 1-1,0-1-15,49-49 16,-49 50-16,0 0 15,0-1-15,0 1 16,0-1 0,0 1-16,0 0 15,0-1 1,0 1 0</inkml:trace>
  <inkml:trace contextRef="#ctx0" brushRef="#br0" timeOffset="85680.1089">15801 13469 0,'0'-50'15,"50"50"-15,-1-49 32,1 49-17,-1 0 1,-49 49 0,0 1-16,0 0 15,-49-1 1,49 1-1,-50-50-15,1 49 16,-1-49 0,50 50-1,0-100 17</inkml:trace>
  <inkml:trace contextRef="#ctx0" brushRef="#br0" timeOffset="86040.31">16148 13519 0,'0'49'78,"0"1"-63,0-1 1,0 1 0</inkml:trace>
  <inkml:trace contextRef="#ctx0" brushRef="#br0" timeOffset="86263.8112">16198 13370 0,'0'49'62</inkml:trace>
  <inkml:trace contextRef="#ctx0" brushRef="#br0" timeOffset="86625.9261">16446 13271 0,'49'49'47,"-49"1"-32,0-1 1,0 1-16,0 0 16,0-1-1,0 1-15,0-1 16,0 1-16,0 0 15,0-1 1</inkml:trace>
  <inkml:trace contextRef="#ctx0" brushRef="#br0" timeOffset="86949.251">16595 13419 0,'0'0'0,"49"-49"32,1 49-17,-50 49 1,50-49-16,-50 50 31,0 0-31,-50-1 16,0 1-1,1-1 1,-1-49-16,0 0 16,50 50-1</inkml:trace>
  <inkml:trace contextRef="#ctx0" brushRef="#br0" timeOffset="87509.0113">16744 13519 0,'49'0'47,"-49"49"-16,50-49 0,-1 0 16,1-49-31,0-1 0,-50 0-1,0 1 1,-50 49-1,0 0 17,1 49-17,49 1 1,0 0 0,0-1-1,0 1 1,49-50-1,1 0 1,0 0 0,-50-50-1,49 50-15</inkml:trace>
  <inkml:trace contextRef="#ctx0" brushRef="#br0" timeOffset="87850.1247">17190 13122 0,'0'49'46,"50"1"-30,-50 0 0,0-1-1,0 1-15,0-1 16,0 1-16,0 0 16,49-1 15,1-49 0</inkml:trace>
  <inkml:trace contextRef="#ctx0" brushRef="#br0" timeOffset="88132.905">17488 13320 0,'0'50'32,"0"-1"-17,0 1 1,0 0-1,0-1 1</inkml:trace>
  <inkml:trace contextRef="#ctx0" brushRef="#br0" timeOffset="88356.8437">17537 13221 0,'50'0'62</inkml:trace>
  <inkml:trace contextRef="#ctx0" brushRef="#br0" timeOffset="88971.9598">17636 13469 0,'0'-50'16,"50"50"-16,-50-49 15,50-1 16,-1 50 1,1 0-17,-50 50 17,0-1-32,0 1 31,0-100 63,50 1-79,-50-1 1,49 50-1,-49-49 1,50 49-16,-50 49 47,49-49-47,-49 50 0,0-1 16,0 1-1,-49-50 1,49 50-16</inkml:trace>
  <inkml:trace contextRef="#ctx0" brushRef="#br0" timeOffset="89495.7711">18133 13419 0,'49'0'47,"-49"-49"-31,50 49-16,-1 0 31,-49-50-15,50 50-16,-50-49 15,0-1 17,-50 50-17,1 0 16,-1 50-15,50-1 0,0 1-1,0-1 1,0 1 0,50 0 15,-1-50-16,1 0 1,0 0 0,-1 0-16</inkml:trace>
  <inkml:trace contextRef="#ctx0" brushRef="#br0" timeOffset="179183.8813">2233 13419 0,'0'-49'0,"-50"49"16,50-50 31,50 50-47,-50 50 31,0-1-16,-50 1 1,50 0 0,0-1-16,-49 1 15,49-1-15,0 1 16,0 0 0,0-1-1,49-49 1,1 0-1,-1 0 1,1 0-16,0 0 16,-1 0-16,1-49 15,-1 49-15,1 0 16,-50-50 15</inkml:trace>
  <inkml:trace contextRef="#ctx0" brushRef="#br0" timeOffset="179559.9548">2134 13618 0,'0'-50'15,"49"50"48,1 0-48,-1 0 1,1 0-16,0 0 16,-1 0-16,1 0 15,-1 0 1,-49-49 15</inkml:trace>
  <inkml:trace contextRef="#ctx0" brushRef="#br0" timeOffset="179835.869">2233 13320 0,'49'0'31,"1"0"-15,0-49-16,49 49 16,-50 0-16,51 0 15,-51 0-15,50 0 16,-49 0-16,49 0 15,-49 0-15</inkml:trace>
  <inkml:trace contextRef="#ctx0" brushRef="#br0" timeOffset="180932.3087">7640 13271 0,'0'49'94,"0"1"-94,0-1 15,0 1 1,0 0-1,0-1-15,0 1 16,0-1 15</inkml:trace>
  <inkml:trace contextRef="#ctx0" brushRef="#br0" timeOffset="181223.4393">7690 13271 0,'49'0'47,"1"0"-32,0 0 1,-1 0-16,1 0 0,-1 0 16,1 0-1,-100 0 32</inkml:trace>
  <inkml:trace contextRef="#ctx0" brushRef="#br0" timeOffset="181472.1676">7541 13469 0,'50'0'16,"-1"0"0,1 0-16,-1 0 15,1 0 1,0 0-16,-1 0 15,1 0-15</inkml:trace>
  <inkml:trace contextRef="#ctx0" brushRef="#br0" timeOffset="183489.9597">13097 13767 0,'0'-50'31,"-49"50"-15,-1 0 15,0 50-15,1-50-1,49 49-15,-50-49 16,50 50 0,-49-1-1,49 1 1,0 0 0,49-50-1,-49 49 1,50-49-1,-1 0-15,1 0 16,0-49 0,-1 49-1,1 0 1,-50-50 0,-50 50-1,1-50 16,-1 50-15,100 0 47,-1 0-48,1 0 1,-1 0-16,1 0 15,0 0 1</inkml:trace>
  <inkml:trace contextRef="#ctx0" brushRef="#br0" timeOffset="185527.934">19150 13171 0,'0'0'0,"0"50"47,49-50-31,-49 50 0,0-1-16,0 1 15,0-1 1,0 1-16,0 0 15,0-1-15,0 1 32</inkml:trace>
  <inkml:trace contextRef="#ctx0" brushRef="#br0" timeOffset="185895.7994">19497 13171 0,'0'50'62,"49"0"-46,-49-1 0,0 1-1,0-1 1,0 1-16,0 0 15,0-1 32,-49-49-47</inkml:trace>
  <inkml:trace contextRef="#ctx0" brushRef="#br0" timeOffset="186220.9686">19298 13469 0,'0'-50'16,"50"50"15,0 0-15,-1 0-1,1-49-15,-1 49 16,1 0 0,0 0-16,-1 0 15,1 0 1,-50-50-1</inkml:trace>
  <inkml:trace contextRef="#ctx0" brushRef="#br0" timeOffset="187698.0144">7690 15900 0,'49'0'47,"1"-50"-32,0 50 17,-1 0-17,1 0 1,-1 0-1,1 0-15,0 0 16,-1 0 0,1 0-1,-100 0 17,1 0-17,-1 0 1</inkml:trace>
  <inkml:trace contextRef="#ctx0" brushRef="#br0" timeOffset="187975.8202">7839 15850 0,'0'50'31,"0"-1"-15,49 1 15,-49 0-15,0-1-1,0 1 1,0-1 0,0 1-1</inkml:trace>
  <inkml:trace contextRef="#ctx0" brushRef="#br0" timeOffset="188290.0976">7541 16346 0,'50'0'16,"-1"0"0,1 0-1,-1 0-15,1 0 16,49 0-16,0-49 15,50 49-15,-49 0 16,-1 0-16,-50 0 16,51-50-16,-51 50 15,1 0-15,-1 0 16,1 0 0</inkml:trace>
  <inkml:trace contextRef="#ctx0" brushRef="#br0" timeOffset="368553.5636">9426 10344 0</inkml:trace>
  <inkml:trace contextRef="#ctx0" brushRef="#br0" timeOffset="373339.8831">9674 10443 0,'-49'0'15,"49"-50"17,-50 50 14,50-49 1,-50 49-15,50-50-17,-49 50 1,-1 0 15,50-50-15,-49 50-1,-1 0 17,0 0-17,50-49 1,-49 49-16,-1 0 31,0 0-15,1 0 15,-1 0-15,1 0 15,49-50-16,-50 50-15,0 0 16,1 0 15,-1 0 1,1 0-1,-1 0 0,0 0-15,1 0 15,-1 0 0,1 0-15,-1-49 31,0 49-47,1 0 31,-1 0 0,1 49 0,-1-49-15,0 0 31,50 50-31,-49-50-16,49 49 15,0 1 16,-50-50-15,50 50 0,0-1 15,0 1 0,-50-50-15,50 49-1,0 1 1,0 0 15,0-1-15,0 1 15,0-1 16,50 1-31,-50 0 31,50-50-47,-50 49 31,49-49-16,1 0 1,-50 50-16,50-50 16,-1 0-1,-49 49 1,50-49 15,-50 50-15,49-50-1,1 0-15,0 0 32,-50 50-32,49-50 15,1 0 1,-1 0 0,-49 49-1,50-49-15,0 0 16,-1 0-1,1 0 17,-1 0-17,1 0 1,0 0 0,-1 0 15,-49 50-31,50-50 15,-1 0 17,1 0-17,0 0 1,-1 0 15,-49-50-15,50 50-1,0 0 1,-1-49 15,1 49 1,-50-50-17,49 50 1,-49-50-1,0 1 17,50-1-1,0 50 0,-50-49-31,0-1 16,0 0 15,0 1-15,0-1-1,0 1 17,49 49-32,-49-50 15,0 0 32,0 1-16,-49 49-31,-1 0 78</inkml:trace>
  <inkml:trace contextRef="#ctx0" brushRef="#br0" timeOffset="425005.7154">13990 10195 0,'50'0'16,"-1"0"-1,1 49 1,0-49 0,-50 50-1,49-50 1,-49 50-16,50-50 16,-1 0-1,1 49-15,0-49 16,-1 0-1</inkml:trace>
  <inkml:trace contextRef="#ctx0" brushRef="#br0" timeOffset="425579.9269">14883 10492 0,'50'0'78,"-1"0"-78,1 0 0,0 0 16,-1 0-16,1 0 15,-1 0-15,1 0 16,0 0 0,-1 0-16,1 0 31,-100 0 16</inkml:trace>
  <inkml:trace contextRef="#ctx0" brushRef="#br0" timeOffset="426576.6137">14883 10492 0,'0'50'63,"0"0"-48,0-1 1,0 1 0,-49-50-16,49 49 15,0 1-15,-50-50 16,50 50-16,0-1 31,50-49 47,-1 0-62,1 0 0,-1 0-1,1 0-15,0 0 16,-1 0-1,1 0 1,-1 0-16,1 0 16,0 0 15,-1 0-15,-49-49 15,0-1-16,50 50 1,-50-50-16,0 1 16,0-1 15,0 1-31,49 49 16,-49-50-16,0 0 31,-49 50 0,49-49-15,0 98 46</inkml:trace>
  <inkml:trace contextRef="#ctx0" brushRef="#br0" timeOffset="560740.6952">10220 11385 0,'0'0'0,"49"0"78,1 0-46,0 0-17,-1 0 1,1 0 15,-50 50 16,0 0-31,-50-50-16,50 49 15,-49-49-15,-1 50 16,50-1 15,-50-49-31</inkml:trace>
  <inkml:trace contextRef="#ctx0" brushRef="#br0" timeOffset="561949.3016">10220 12576 0,'49'50'94,"1"-50"-79,-50 49 1,50-49 0,-1 0-1,-49 50-15,50-50 16,-50 49 0,-50 1 15,1-50 0,49 50-15,-50-50-16,0 0 47</inkml:trace>
  <inkml:trace contextRef="#ctx0" brushRef="#br0" timeOffset="572829.457">9972 11385 0,'0'-49'16,"49"49"0,-49-50-1,50 50-15,0-49 16,49-1-1,-50 50-15,1-50 16,49 50-16,-49 0 16,49-49-16,-49 49 15,-1 0 1,-98 0 31</inkml:trace>
  <inkml:trace contextRef="#ctx0" brushRef="#br0" timeOffset="573136.2689">10418 11038 0,'0'-50'16,"50"50"31,0 0-32,-50 50-15,49-50 16,-49 50-16,50-50 15,-50 49-15,0 1 16,0 0-16,0-1 16,-50 1-1,1-1-15</inkml:trace>
  <inkml:trace contextRef="#ctx0" brushRef="#br0" timeOffset="573863.7675">9575 12477 0,'50'0'31,"-1"0"-15,1 0-1,-1 0-15,1 0 16,0 0 0,-1 0-16,1 49 15,-1-49 1,1 0-1</inkml:trace>
  <inkml:trace contextRef="#ctx0" brushRef="#br0" timeOffset="574171.6459">9873 12427 0,'49'0'47,"1"0"-31,-1 50-16,1-50 15,0 49 1,-50 1 0,0 0-1,-50-1 1,-49-49-16,49 0 16,-49 50-16</inkml:trace>
  <inkml:trace contextRef="#ctx0" brushRef="#br0" timeOffset="598277.2468">8186 13122 0,'0'49'281,"50"-49"-281,-1 0 16,-49 50-1,50-50-15,-1 50 16,1-50-16,0 49 16,-1-49-16,-49 50 15,50-50-15,-1 49 16,-49 1-16,50-50 0,-50 50 15,50-1-15,-1 1 16,-49-1 0,0 1-1,50-50-15,-50 50 16,0-1-16,49-49 16,-49 50-16,50-1 15,-50 1 1,50-50-1,-50 50-15,49-50 16,1 49 0,-1-49-1,-49 50-15,50-50 16,0 0-16,-1 0 31,-49 49-31</inkml:trace>
  <inkml:trace contextRef="#ctx0" brushRef="#br0" timeOffset="599020.385">8533 13667 0,'50'0'31,"-50"50"-15,49-50-16,1 0 16,-50 50-16,50-50 15,-50 49-15,49-49 16,-49 50-1,50-50 17,-1-50 15,-49 1-32,50-1 1,-50 0-16,0 1 15,50 49-15,-50-50 16,49 50-16</inkml:trace>
  <inkml:trace contextRef="#ctx0" brushRef="#br0" timeOffset="600248.5099">7442 12973 0,'0'-50'32,"-50"50"-32,1 50 15,-1-1 1,0 1-1,1 0 1,-1 49-16,0-49 16,1-1-16,-50 1 0,49-1 15,0 1-15,-49 0 16,50-50 0,-1 49-16,-49 1 15,49-50-15,1 0 0,-1 49 16,0-49-16,1 50 15,-1-50-15,1 0 16,-1 0-16,50 50 16,-50-50-16,1 0 15,-1 49 1,0-49 0,1 0-1,98 0 16,1 0-15,0 0 0</inkml:trace>
  <inkml:trace contextRef="#ctx0" brushRef="#br0" timeOffset="600764.4909">6251 13320 0,'0'50'47,"-49"-50"-47,-1 49 16,0 1-1,1 0 1,-1-1-16,0 1 0,1-1 16,-1 51-1,1-1-15,-1-50 16,0 1-16,1 0 15,49-1-15,0 1 0,0-1 16,49-49 15,1 0-15,0 0-16,49 0 16,-50 0-16,51 0 15,-51 0-15,51 0 16,-51 0-16,1-49 15,-1 49-15,-98 0 47,-1 49-31</inkml:trace>
  <inkml:trace contextRef="#ctx0" brushRef="#br0" timeOffset="636156.2587">10964 12378 0,'-50'0'16,"50"49"31,0 1-16,50-50-31,-50 49 15,50-49-15,-50 50 0,49 0 16,1-1 0,-50 1 15,49-1-31,-49 1 16,50 0-16,-50-1 15,0 1 1,50-50-16,-50 49 15,49-49 17,-49-49-1</inkml:trace>
  <inkml:trace contextRef="#ctx0" brushRef="#br0" timeOffset="636556.2147">11460 12427 0,'-49'0'62,"49"50"-46,0-1-16,-50 1 15,0 0-15,50-1 16,-49 1-16,-51-1 16,51 1-16,-1 49 15,1-49-15,-1-1 0,0 1 16,50 0-16,-49-1 16,49 1-1</inkml:trace>
  <inkml:trace contextRef="#ctx0" brushRef="#br0" timeOffset="640716.209">13891 12378 0,'50'49'140,"-50"1"-108,0-1-17,49-49 16,-49 50-31,50-50 47,-50-50-31,49 50-16,1-49 16,0 49-16,-1-50 15,1 1-15,-1-1 16,1 0-16,49 1 15</inkml:trace>
  <inkml:trace contextRef="#ctx0" brushRef="#br0" timeOffset="669323.9951">16570 4614 0,'0'-50'0,"-50"50"32,1 0-1,-1 0-15,0 0-16,1 50 15,-1-50 1,50 49-1,-49-49-15,49 50 16,0-1 0,0 1-1,0 0 1,49-1 0,1-49-1,-1 0-15,1 0 16,0 0-16,49 0 15,-50 0 1,1-49-16,0 49 0,-50-50 16,0 0-1,0 1 1,-50-1-16,0 50 16,50-49-16,-49 49 15,-1 0-15,50-50 16</inkml:trace>
  <inkml:trace contextRef="#ctx0" brushRef="#br0" timeOffset="669772.4587">16917 4514 0,'0'50'32,"0"0"-1,0-1-31,0 1 16,0-1-1,-49 1-15,49 0 16,0-1-1,0 1 1</inkml:trace>
  <inkml:trace contextRef="#ctx0" brushRef="#br0" timeOffset="670311.6443">16967 4465 0,'0'0'0,"0"-50"16,49 50-1,1 0 1,0 0 0,-50 50-1,0-1 1,49-49 0,-49 50-16,-49 0 31,49-1-16,-50-49-15,0 0 16,1 50 0,-1-50-16,1 0 15,98 49 32,1-49-47,-1 0 16,1 0-1,0 50-15,-1-50 16,1 0 0,-1 0-1,1 0 17,-50 50-17</inkml:trace>
  <inkml:trace contextRef="#ctx0" brushRef="#br0" timeOffset="672268.1871">14635 4068 0,'0'50'78,"-49"-1"-78,49 1 16,-50-1-1,50 1-15,0 0 16,-50-50-16,50 49 16,0 1-1,0-1 1,0-98 46,50-1-46,-50 1-16,0-1 0,0 0 16,50 1-16,-50-1 15,49 1-15,-49-1 16,0 0-16,50 50 16,-50-49-16,49 49 15,1-50 1,0 50 15,-50 50 0,0-1-31,0 1 16,0 0 0,0-1-16,0 1 15,0-1-15,0 1 16,0 0 15</inkml:trace>
  <inkml:trace contextRef="#ctx0" brushRef="#br0" timeOffset="672525.4469">14586 4217 0,'0'0'0,"0"-50"0,49 50 16,1 0-1,-1 0-15,1 0 16,0 0 0,-1 0-1,1 50 1</inkml:trace>
  <inkml:trace contextRef="#ctx0" brushRef="#br0" timeOffset="673911.5412">14536 5110 0,'0'-50'16,"0"100"15,0-1-16,0 1 1,0 0 0,0-1-1,0 1 1,0-1-16,0 1 31,-50-50 0,50-50 1,0 1-17,0-1 1,0 1-16,50 49 16,-50-100-16,50 100 15,-50-49-15,49-1 16,1 50-1,-50-49 1,49 49-16,1 0 47,-50 49-16,0 1 0,0-1 1,-50-49-32,1 0 15,-1 0 1,100 0 31,-1 0-47,1 50 15,0-50 1,-1 0 0,-49 50-1,0-1 17,0 1-17,-49-50-15,49 49 16,-50-49-16,50 50 15,-50-50-15,50 50 16,-49-50 0,-1-50-1,1 50 1</inkml:trace>
  <inkml:trace contextRef="#ctx0" brushRef="#br0" timeOffset="675660.7394">14337 3175 0,'0'50'63,"0"-1"-48,0 1-15,0-1 16,0 1-1,-49-50-15,49 50 16,0-1 0,-50-49-1,100-49 17,-50-1-17,49 0 1,-49 1-16,0-1 15,50 1-15,-50-1 16,50 0 0,-1 50 31,-49 50-47,0 0 15,0-1 1,0 1-1,0-1-15,0 1 16,0 0 15,0-100 16,0 0-16,50 1-15,-50-1-16,50 1 16,-1 49-1,-49-50 1,50 50-16,-50 50 31,0-1-15,0 1-16,0-1 15,0 1 1,-50 0 0</inkml:trace>
  <inkml:trace contextRef="#ctx0" brushRef="#br0" timeOffset="676103.1017">14834 3175 0,'49'0'31,"-49"50"-15,0-1 0,0 1-1,0-1-15,0 1 32,0 0-17,50-50 32,-1 0-31,-49-50-1,0 0-15,50 50 16,-50-49-16,0-1 16,0 1-1,-50 49 1,1 0 15</inkml:trace>
  <inkml:trace contextRef="#ctx0" brushRef="#br0" timeOffset="676656.2629">15230 3125 0,'0'0'0,"0"50"46,-49-50-14,49 50-17,-50-50 1,50 49 0,-49-49-16,49 50 46,49-50-46,1 0 16,-50 49 0,49-49-16,-49 50 47,0 0-1,-49-50-46,-1 0 16,50 49 0,-49-49-1</inkml:trace>
  <inkml:trace contextRef="#ctx0" brushRef="#br0" timeOffset="676964.1212">15478 3076 0,'0'49'16,"50"-49"-1,-50 50-15,0 0 16,0-1 0,0 1-1,0-1 1,0 1 0,-50-50-16,50 50 15</inkml:trace>
  <inkml:trace contextRef="#ctx0" brushRef="#br0" timeOffset="677175.1514">15429 3274 0,'49'0'16,"1"0"-16,0 0 15,-1 0 1,1 0-16,-50 50 16,50-50-16</inkml:trace>
  <inkml:trace contextRef="#ctx0" brushRef="#br0" timeOffset="677976.1596">15280 4316 0,'50'0'31,"-1"0"-15,-49 50-16,50-50 15,-1 0 1,-49 49-16,50 1 16,0-1-1,-1 1 1,-49 0 0,50-50-1,0 49 1,-1-49-1,1 0 1</inkml:trace>
  <inkml:trace contextRef="#ctx0" brushRef="#br0" timeOffset="678444.1239">15230 5159 0,'0'-49'16,"50"49"-1,0-50 1,-1 50-1,1 0-15,-1 0 16,1 0-16,0 0 16,-1 0-1,1 0-15,0 0 47,-50-49-47</inkml:trace>
  <inkml:trace contextRef="#ctx0" brushRef="#br0" timeOffset="680468.3985">17860 4415 0,'0'50'32,"49"-1"-17,1 1 1,-50 0-1,50-1 1,-50 1-16,49-50 16,-49 49-16,50-49 0,-50 50 15,49-50 1,-49 50 0,50-50-16,0 0 46</inkml:trace>
  <inkml:trace contextRef="#ctx0" brushRef="#br0" timeOffset="680795.445">18257 4465 0,'-50'0'31,"50"49"-31,-50 1 16,50 0-1,-49-1-15,-1 1 16,1-1 0,-1 1-16,0 0 15,50-1-15,-49-49 16,49 50-16,49-50 16</inkml:trace>
  <inkml:trace contextRef="#ctx0" brushRef="#br0" timeOffset="681795.3263">18405 4266 0,'0'0'0,"-49"0"62,49-49-62,-50 49 16,1 0 0,-1 0-1,0 0 1,1 0 0,-1 0-16,1 0 15,-1 0-15,0 49 16,1-49-16,-1 50 15,1 0-15,-1-50 16,50 49-16,-50 1 16,50-1-1,-49 1 1,49 0-16,0-1 0,0 1 16,0-1-1,0 1-15,0 0 16,0-1-1,0 1 1,49-50-16,-49 50 16,50-50-1,-50 49-15,50-49 0,-1 0 16,1 0-16,-1 0 16,1 0-1,0 0-15,-1 0 0,1 0 16,-1 0-16,1 0 15,0 0-15,-1-49 16,1 49-16,-50-50 16,49 0-16,1 50 15,-50-99-15,50 49 16,-50 1-16,0-1 16,0 1-16,0-1 15,0 0-15,0 1 16,0-1-16,-50 1 15,0-1 17,1 50-32,-1 0 15,1 0 1</inkml:trace>
  <inkml:trace contextRef="#ctx0" brushRef="#br0" timeOffset="687559.9269">10964 9723 0,'0'50'62,"50"-50"-62,-1 50 31,-49-1-15,50-49 0,-50 50-16,0-1 31,49-49 0</inkml:trace>
  <inkml:trace contextRef="#ctx0" brushRef="#br0" timeOffset="687809.0829">11212 9723 0,'0'50'16,"-50"-50"-16,50 50 16,0-1-16,-49-49 15,49 50-15</inkml:trace>
  <inkml:trace contextRef="#ctx0" brushRef="#br0" timeOffset="695712.3481">11708 9823 0,'50'0'235,"-1"0"-220,1 49 1,0-49 0,-50 50 15,49-50-31,1 0 31,-100 0 63,1 0-63,49 49-15,-50-49-1,0 50 1,1-50 93,49 50-109</inkml:trace>
  <inkml:trace contextRef="#ctx0" brushRef="#br0" timeOffset="757896.9764">12055 9575 0,'0'0'0,"50"0"31</inkml:trace>
  <inkml:trace contextRef="#ctx0" brushRef="#br0" timeOffset="759156.7932">11708 9624 0,'0'-49'32,"50"49"46,-50 49-63,0 1 32,49-50-31,-49 49-1,50-49 32,0 0-15,-1 0-1,-49-49-31,50-1 15,-50 1 1,49 49 0,1-50-1</inkml:trace>
  <inkml:trace contextRef="#ctx0" brushRef="#br0" timeOffset="761059.9265">12006 10368 0,'0'50'188,"49"-50"-126,-49 50 17,50-50-1,-50-50 15,50 0-61,-50 1-1,49 49-31,-49-50 16,50 50-1</inkml:trace>
  <inkml:trace contextRef="#ctx0" brushRef="#br0" timeOffset="863459.2855">17016 15875 0,'50'0'15,"-50"-50"79,50 50-78,-1 0-1,1 0 1,-1 0 0,1 0-16,0 0 0,49 0 15,-50 0-15,51 0 16,-51 0-16,1 0 15,0 0-15,-1 0 16,1 0 0,-50 50 77,0 0-61,0-1-17,0 1 1,0-1 0,0 1-16,49-50 15,-49 50-15,0-1 16,0 1-16,0-1 15,50 1-15,-50 0 16,0-1 0,0 1-1,0 0 1,-50-50 15,1 0 0,-1 0-15,1 0 15,-1 49-15,0-49 0,1 0-16,-1 0 31,0 0-16,1 0-15,-1 0 16,1 0-16,-1 0 16,0 0-1,1 50 1,-1-50 0,1 0 77,98-50-15,-49 1-62,0-1 0,0 0-1,0 1 1,0-1 0,0 0-1,0 1-15,0-1 16,0 1 15,0-1 0,0 0-31,0 1 32,0-1-17,0 1 16,-49 98 94</inkml:trace>
  <inkml:trace contextRef="#ctx0" brushRef="#br0" timeOffset="864591.797">15727 15825 0,'49'0'63,"1"0"-32,-1 0-15,1 50-1,0-50 1,-1 0-16,50 0 0,1 50 16,48-50-16,1 49 15,149 1-15,-50 49 16,-99-99-16,0 50 15,-100-50-15,50 49 16,-49-49-16,0 50 16,-1-50-1</inkml:trace>
  <inkml:trace contextRef="#ctx0" brushRef="#br0" timeOffset="865408.1091">15975 16917 0,'49'0'31,"1"0"-15,-1-50-16,1 50 15,0 0-15,49 0 16,-50-49-16,51 49 16,-51 0-16,50 0 15,-49-50-15,0 50 16,-1 0-16,1-50 16,0 50-16,-50-49 15,49 49 1,1 0 15,-1 0 0</inkml:trace>
  <inkml:trace contextRef="#ctx0" brushRef="#br0" timeOffset="866842.1185">15032 15577 0,'0'0'0,"0"50"78,0 0-62,-50-50 0,50 49-16,-49-49 15,49 50-15,-50-1 0,1 1 31,98-50 32,1-50-47,-50 1-16,49-1 15,-49 1-15,50 49 16,-50-100-1,50 100-15,-50-49 16,0-1-16,49 50 0,1 0 63,-50 50-48,0-1 1,49 1-1,-49 0 1,0-1-16,0 1 16,0-1-1,0 1 17,-49-50-17,49 50 1</inkml:trace>
  <inkml:trace contextRef="#ctx0" brushRef="#br0" timeOffset="867197.0314">14883 15726 0,'50'0'62,"-1"0"-46,1 0-1,0 0 1,-1 0-16,1 0 16,-1 0-16,1 0 15,0 0 1</inkml:trace>
  <inkml:trace contextRef="#ctx0" brushRef="#br0" timeOffset="868836.0054">15230 16818 0,'0'49'79,"0"1"-64,0-1-15,0 1 16,0 0-1,-49-1 1,49 1-16,0-1 47,0-98-16,0-1-15,0 1-1,0-1 1,0 0-16,49 1 16,-49-1-1,0 1 1,50 49 0,-50-50-1,50 50 1,-1 0 15,1 0-15,-1 0-1,1 0 1,-50 50 0,0-1-1,0 1 1,-50-50-1,1 49 1,-1-49 15,100 0 47,-1 0-46,-49 50-32,50-50 15,0 0 1,-50 50 0,49-50-16,-49 49 15,0 1 1,0-1-1,-49-49 1,49 50-16,-50-50 16,0 0-1,1 50-15,-1-50 16,1 0 0,-1 0-16,0 0 15,50-50 1,-49 50-16,49-50 15</inkml:trace>
  <inkml:trace contextRef="#ctx0" brushRef="#br0" timeOffset="877231.0948">16024 15528 0,'50'49'172,"-50"1"-157,0 0 1,49-50-16,-49 49 15,0 1-15,50-1 16,-50 1 0,0 0-16,0-1 15,50 1-15,-50-1 16,0 1 0,0 0 15,49-50-16</inkml:trace>
  <inkml:trace contextRef="#ctx0" brushRef="#br0" timeOffset="877787.8326">16421 15528 0,'-50'49'63,"50"1"-48,-49 0-15,-1-1 0,1 1 16,-100-1-16,50 51 15,-1-1-15,1-50 16,0 1-16,49 0 16,1-1-16,49 1 15,-50-50-15,50 49 16,0 1 0</inkml:trace>
  <inkml:trace contextRef="#ctx0" brushRef="#br0" timeOffset="883268.1071">17711 15329 0,'0'-49'0,"50"49"63,-50-50-63,-50 50 78,0 0-62,1 0-1,49 50 1,-50-50-1,50 49-15,-50-49 16,50 50-16,0 0 31,0-1-15,50-49 31,0 0-47,-1 0 15,1 0 1,0 0 0,-1 0-1,-49-49-15,0-1 32,0 0-17,-49 1 16,-1 49 1,0 0-1</inkml:trace>
  <inkml:trace contextRef="#ctx0" brushRef="#br0" timeOffset="884080.3177">18058 15230 0,'0'-50'31,"0"100"47,0 0-46,0-1-32,0 1 15,0 0 1,-49-1-16,49 1 31,0-1-15,-50-49 77</inkml:trace>
  <inkml:trace contextRef="#ctx0" brushRef="#br0" timeOffset="884804.1278">18058 15280 0,'0'-50'16,"50"50"0,-1 0 15,-49-50-16,50 50 1,0 0 15,-1 50-15,-49 0 31,-49-50-47,49 49 15,-50-49-15,0 50 16,1-50 0,-1 0 15,50 50-31,50-50 125,-1 49-94,1-49 0,-50 50-15,50-50 0,-50 49-1,49-49-15,1 0 32</inkml:trace>
  <inkml:trace contextRef="#ctx0" brushRef="#br0" timeOffset="887520.503">15578 15776 0,'49'0'31,"1"0"-15,0 0 15,-1 0-15,1 0 0,-1 49 15,1-49-16,-50 50-15,50-50 16,-1 0-16,1 50 0,-1-50 16,1 0-16,0 0 15,-1 0-15,1 0 16,-1 0 0,1 49-16,0-49 0,-1 0 15,1 0 1,-1 0-1,1 0 1,0 0 15,-1 0-15,1 50 218,0-50-62,-100 0-109</inkml:trace>
  <inkml:trace contextRef="#ctx0" brushRef="#br0" timeOffset="889979.4251">15429 15329 0,'-50'0'15,"50"-49"-15,-49 49 94,-1 0-78,0 0-1,1 0 1,-1 0-16,1 0 16,-1 0-1,0 0 1,50 49-16,-49 1 16,-1-50-1,50 50-15,-49-50 16,49 49-16,-50-49 15,50 50-15,-50-50 16,50 49-16,0 1 16,-49-50-16,49 50 15,0-1 1,0 1-16,0-1 0,0 1 16,49 0-1,-49-1-15,50 1 16,0-1-16,-1-49 15,-49 50-15,50-50 16,-1 0-16,1 0 16,0 0-16,-1 0 15,1 0 1,-1 0-16,1-50 16,0 1-16,-1 49 15,1-50-15,-50 1 16,49-51-16,-49 51 15,0-1-15,0 1 0,0-51 16,0 51-16,0-1 16,0 1-16,0-1 15,-49 50-15,49-50 16,-50 50-16,50-49 16,-49 49-16,-1 0 46</inkml:trace>
  <inkml:trace contextRef="#ctx0" brushRef="#br0" timeOffset="891659.3847">15727 16768 0,'0'0'0,"0"-50"46,49 50-30,-49-49 0,-49 49-1,-1-50 1,0 50 0,1 0-1,-1 0 1,50-49-1,-50 49 1,1 0 15,-1 0-15,1 49 0,-1-49-1,0 0 1,50 50-16,-49-50 15,49 49 1,-50-49-16,1 50 16,49 0-1,-50-50-15,50 49 16,-50-49 0,50 50-16,0-1 15,-49-49 1,49 50-16,0 0 15,0-1 1,0 1 15,0-1-15,0 1-16,0 0 16,49-1-1,1-49 16,-50 50-31,50-50 16,-1 0 0,-49 49-1,50-49 1,-1 0 0,1 0-1,0 0 1,-1 0-1,1 0-15,-1 0 0,1 0 16,0 0-16,-1-49 16,1 49-16,0 0 15,-1 0 1,-49-50 0,50 50-1,-50-49 1,49 49-16,-49-50 15,0 0-15,50 1 16,-50-1 0,0 1-16,0-1 15,-50 0-15,50 1 16,0-1 0,-49 50-16,49-49 15,-50 49 1,1 0-16,49-50 15,0 0 17,0 1-17</inkml:trace>
  <inkml:trace contextRef="#ctx0" brushRef="#br0" timeOffset="905591.8343">15925 15627 0,'50'0'0,"-50"-50"31,0 1 1,0-1 14,-50 50-14,0 0-17,1 0-15,-1 0 16,1 0-16,-1 0 16,0 0-1,50 50 1,-49-50-16,-1 49 15,0 1 17,50 0-17,-49-50 1,49 49-16,0 1 16,49-50-1,-49 49-15,50-49 16,49 50-16,-49-50 15,99 50-15,-50-50 0,50 0 16,0 0-16,-50-50 16,0 50-16,-49-50 15,-1 1-15,1 49 16,-50-50-16,0 1 16,-50-1-1,1 0-15,-100 1 16,-149-1-16,1-49 15,-51 49-15,51 1 16,148 49-16,0 0 16,99 0-16,1 49 15,-1-49-15,1 50 0,49 0 16,49-1 0,1 1-16,-1-1 15,1-49-15,0 50 16,49-50-16,-50 50 15,1-50-15,49 0 16,50 0-16,-50 0 16,0-50-16,50 0 15,-99 50-15,0-49 16,-50-1 0,-50 1-1,-49-1 1,-50 50-16,-149-50 0,-49 1 15,99-1-15,99 50 16,0 0-16,50 0 16,49 0-16,1 0 15,49 50 1,0-1-16,0 1 16,49 0-16,51-1 15,-1 1-15,0 49 16,199-49-16,-1-1 15,51 1-15,-1-50 16,-49 0-16,-150-50 16,1 50-16,0-49 0,-99 49 15,-50-50 1,49 50-16,-49-50 0,0 1 31,-49 49-31,-1-50 0,-49 50 16,49 0-16,-49 0 15,0 0-15,49 0 16,1 50-16,-1-50 16,50 49-16,-50 1 15,50 0 1,0-1-16,0 1 31,50-50-31,0 0 0,-1 0 16,50 0-16,50 0 15,-50 49-15,50-49 16,-50 0 0,1-49-16,-51 49 0,1 0 15,-100 0 1,-49 0 0,49 0-1,-49-50-15,50 50 16,-51 0-16,51 0 15,-1 0-15,1 50 16,49-1 0,49 1-1,-49 0-15,50-50 16,49 49 0,-49-49-16,-1 0 15,1 0-15,-1 0 16,1-49-16,0 49 15,-1 0-15,-49-50 16,50 50 0,-50-50-1,-50 50 1,1 0 0,-1 0-16,0 0 15,50 50 1,-49-50-1,49 50 1</inkml:trace>
  <inkml:trace contextRef="#ctx0" brushRef="#br0" timeOffset="906509.1276">17016 16024 0,'-49'0'32,"-1"0"-1,100 0 31,-1 0-30,-49-50-17,0 1 1,-49 49-1,-1 0 1,1 0 0,49 49-16</inkml:trace>
  <inkml:trace contextRef="#ctx0" brushRef="#br0" timeOffset="907699.9571">16719 15032 0,'49'0'15,"1"0"17,-50 49 30,50-49-62,-50 50 16,0-1-16,0 1 15,0 49 1,49-49-16,-49 0 16,0 49-16,0-50 15,0 1-15,50 0 16,-50-1-1,0 1 1,49-50 0,-49 49-16,-49 1 62,-1-50-46</inkml:trace>
  <inkml:trace contextRef="#ctx0" brushRef="#br0" timeOffset="908083.2254">16768 15627 0,'0'0'0,"50"0"32,-50 50-17,0-1 1,50-49-16,-50 50 16,0-1-16,49-49 15,-49 50-15,0 0 31,50-50-15,-1 0 0,-49-50-16,50 50 15,0-50 1,-50 1 0,0-1-1,0 1-15,-50 49 31</inkml:trace>
  <inkml:trace contextRef="#ctx0" brushRef="#br0" timeOffset="908992.0476">15478 17413 0,'50'0'46,"-50"-50"-30,50 50-16,-1 0 0,1-49 16,0-1-1,-50 0 1,49 1 0,-49-1-16,0 1 15,-49-1 1,-1 0-1,0 50-15,50-49 0,-49 49 16,-1 0 0,50 49-1,-50-49-15,50 50 16,-49 49-16,49-49 0,-50-1 16,50 51-16,0-51 15,0 1 1,50-50 15,49 0-31,0-50 16,50 1-16,-50-1 15,-49 0-15,0 1 16,-1-1-16,-49 1 16,0-1-1,0 0 1,-49 50-16,-1 0 15,50 50 1,0 0 0</inkml:trace>
  <inkml:trace contextRef="#ctx0" brushRef="#br0" timeOffset="909431.9351">16619 17611 0,'50'0'31,"-50"-49"1,50-1-32,-1 0 15,-49 1 1,50-1-16,-50 1 16,50-51-16,-50 51 15,49-50-15,-49 49 16,0-49-16,0 49 0,50 1 15,-50-1-15,0 100 47,0-1-31,0 1 0,0-1-16,-50 1 15</inkml:trace>
  <inkml:trace contextRef="#ctx0" brushRef="#br0" timeOffset="909790.1252">16570 17066 0,'49'-50'31,"1"50"-31,0 0 16,-1 0-1,1 0 1,0 0-16,-1-50 16,1 50 15,-1 50-16,-49 0 1,0-1 0,0 1-16,0-1 15,0 1 1,-49-50-16,-1 0 16</inkml:trace>
  <inkml:trace contextRef="#ctx0" brushRef="#br0" timeOffset="921831.051">13891 9599 0,'-50'-49'16,"1"49"62,-1 0-62,50-50 15,-49 50-31,-1 0 16,0-49-1,1 49 1,-1 0-1,0 0 1,1 0 15,-1 0-15,1 0-16,-1 0 31,0 0-15,1 0-16,-1 0 15,1 0 17,-1 0-17,0 49 1,1-49 0,-1 0-1,50 50 1,-49-50-16,-1 0 31,50 49-31,-50 1 31,50 0-15,0-1 0,-49 1-1,49-1 1,0 1 15,0 0-15,0-1-1,0 1-15,0 0 16,0-1 0,0 1-1,0-1 1,0 1-1,49 0 17,-49-1-17,50 1 1,0-50 15,-50 49-31,49-49 16,-49 50-1,50-50 1,-1 0 0,1 0-1,0 0-15,49 0 16,-50 0-16,1 0 16,0 0-16,-1 0 15,1 0 1,-1 0-1,1 0 1,0 0 0,-1 0-1,1 0 1,0-50 0,-1 50-1,1 0-15,-1 0 16,1-49-16,0 49 15,-50-50 1,49 50 0,-49-49-1,50 49-15,-50-50 16,49 50-16,-49-50 16,50 50-16,-50-49 15,50 49-15,-50-50 16,0 1-1,0-1 1,0 0 0,0 1-16,0-1 31,0 0-15,0 1 15,0-1-16,-50 50 1,50-49-16,-50 49 16,50-50-1,0 0 1,-49 50 0,49-49-16,-50 49 15,1 0 1,49-50-1,-50 50 1,0 0 62</inkml:trace>
  <inkml:trace contextRef="#ctx0" brushRef="#br0" timeOffset="948956.0869">8632 9649 0,'50'0'94,"0"0"-63,-1 0-15,1 0-16,-1 0 16,51 0-16,-51 0 15,1 0-15,-1 0 16,1 0-16,0 0 15,-1 0-15,1 0 16,-50-50 47</inkml:trace>
  <inkml:trace contextRef="#ctx0" brushRef="#br0" timeOffset="949367.9948">9079 9401 0,'49'0'46,"1"50"-30,0-50 0,-1 49-16,1-49 15,-50 50 1,50-1-16,-50 1 16,0 0-1,0-1 1,0 1-16,-50-1 15,0-49 1,1 50-16</inkml:trace>
  <inkml:trace contextRef="#ctx0" brushRef="#br0" timeOffset="950251.2948">7491 10492 0,'50'50'78,"-50"0"-63,0-1 1,0 1-16,0-1 16,0 1-16,0 0 15,0-1 1,-50 1 0,50-1 15</inkml:trace>
  <inkml:trace contextRef="#ctx0" brushRef="#br0" timeOffset="950819.0328">7343 10740 0,'49'0'16,"-49"50"31,0 0-32,0-1 1,50-49-1,-50 50-15,0-1 16,49 1 15,1-50 16,0 0-31,-50-50-16,49 50 15,1 0 1,-50-49-16,49 49 16,-49-50-16,50 50 15,-50-49 1,50 49 0</inkml:trace>
  <inkml:trace contextRef="#ctx0" brushRef="#br0" timeOffset="1.04409E6">7987 12576 0,'0'-50'78,"-49"50"-63,-1 0 48,1 0-32,-1 0 32,0 0-32,50 50 0,-49-50-15,49 50 31,-50-50-16,50 49-15,0 1-1,-49-50 16,49 49-15,0 1 15,0 0 1,0-1 14,49-49-30,1 0 31,-50 50-47,49-50 31,1 0 16,0 0-31,-1 0 15,-49-50-15,50 50-1,-1 0 16,-49-49 1,50 49-32,-50-50 47,50 50-32,-50-50 1,0 1-1,0-1 17,0 1-1,0-1 0,0 0 0,-50 50-15,0 0 15,50-49 47</inkml:trace>
  <inkml:trace contextRef="#ctx0" brushRef="#br0" timeOffset="1.047E6">4713 12328 0,'50'0'47,"-1"0"47,-49 50-94,50-50 31,-50 49-15,0 1 31,50-50-32,-1 0 32,-49-50-31,50 50-16,-50-49 16,50-1-16,-1 0 15,50-49-15,100-149 16,49 0-16,0 50 15,-99 148-15,-100 0 16,1 50-16,-50 50 31</inkml:trace>
  <inkml:trace contextRef="#ctx0" brushRef="#br0" timeOffset="1.04941E6">8037 11336 0,'50'49'140,"-50"1"-124,49-50 0,-49 50-1,50-50 1,-50 49-16,50 1 16,-50-1 15,49-49-31</inkml:trace>
  <inkml:trace contextRef="#ctx0" brushRef="#br0" timeOffset="1.04986E6">8335 11286 0,'0'50'46,"-50"-50"-46,50 49 16,0 1 0,-49-50-1,49 50-15,-50-50 16,50 49-16,-50 1 16,1-1-1,-1 1-15,50 0 16,-50-50-16,50 49 15</inkml:trace>
  <inkml:trace contextRef="#ctx0" brushRef="#br0" timeOffset="1.05293E6">11510 11137 0,'0'-49'31,"49"49"63,-49 49-78,50-49-1,0 50 1,-1-50 15,-49 50-15,50-50-16,-1 0 15,1 0 1,-50 49 0,50-49-16,-1 0 31</inkml:trace>
  <inkml:trace contextRef="#ctx0" brushRef="#br0" timeOffset="1.05346E6">11907 11038 0,'-50'50'78,"0"-1"-63,1 1 1,-50 0 0,49-1-16,-49 50 15,49-49-15,1 0 0,-1-1 16,50 1-16,-50-50 15</inkml:trace>
  <inkml:trace contextRef="#ctx0" brushRef="#br0" timeOffset="1.05439E6">10220 12080 0,'49'49'62,"1"1"-46,-50 0 15,50-50-15,-50 49-16,0 1 15,49-50 17,-49 50-32,50-50 15</inkml:trace>
  <inkml:trace contextRef="#ctx0" brushRef="#br0" timeOffset="1.05469E6">10468 12030 0,'-50'0'15,"50"50"1,-49-50 0,49 49-16,0 1 15,-50 0-15,50-1 16,-50 1 0,50 0-16,-49-1 15,49 1-15</inkml:trace>
  <inkml:trace contextRef="#ctx0" brushRef="#br0" timeOffset="1.10128E6">9773 4762 0,'-49'0'172,"-1"0"-156,1 0 0,-1 0-1,50 50 1,-50-50-1,1 50 1,49-1 15,0 1-15,0 0 15,0-1-15,49-49-1,-49 50 1,50-50 0,0 0-1,-1 0 1,1 0 0,-1 0-16,1-50 15,-50 1 1,50 49-1,-50-50 1,0 0-16,0 1 16,0-1-1,0 0 1,-50 1 15,0 49-15,1 0 15,-1 0 0</inkml:trace>
  <inkml:trace contextRef="#ctx0" brushRef="#br0" timeOffset="1.10252E6">9873 4812 0,'49'0'110,"1"0"-32,-50-50-78,49 50 15,1 0 1,0 0 0,-1-49-1,1 49-15,-1 0 16,1-50 0,0 50-16,-1 0 15,1 0-15,0-49 16,-1 49-16,1 0 15,-1-50 1,1 50-16,0 0 16,-1 0-16,1 0 15,-1-50-15,1 50 16,0 0 0,-1 0-1,-98 0 79</inkml:trace>
  <inkml:trace contextRef="#ctx0" brushRef="#br0" timeOffset="1.10327E6">9773 4961 0</inkml:trace>
  <inkml:trace contextRef="#ctx0" brushRef="#br0" timeOffset="1.10393E6">9773 4961 0,'0'-50'16,"50"50"109,0 0-94,-1 50 0,1-50-15,-50 50-16,49-50 16,1 0-16,-50 49 15,50-49-15,-50 50 16,49-50-1,1 49-15,-1 1 16,1 0 0,0-50-16,-1 49 15,1-49 1,-50 50 0,50-50-16,-1 0 15,-49 49 1,50-49-16,-1 0 15,-49 50-15,50-50 32,0 50-17,-1-50 1,1 0 15,-100 0 94</inkml:trace>
  <inkml:trace contextRef="#ctx0" brushRef="#br0" timeOffset="1.10477E6">10567 5159 0,'50'0'78,"-50"50"-78,49-50 16,-49 50-1,50-1 1,-50 1 0,50-50-1,-50 49 1,49 1 15,-49 0 16,-49-1-16,-1-49-15,50 50 0,-50-50-16,50 49 31,-49-49-31</inkml:trace>
  <inkml:trace contextRef="#ctx0" brushRef="#br0" timeOffset="1.10584E6">10766 4415 0,'49'0'156,"1"0"-125,-1 0-31,1 0 16,0 0-1,-1 0 1,1 50 0,-1-50-1,-98 0 63,49 49-78,-50-49 16,50 50 0,0 0-1,-49-50-15,49 49 16,-50-49 0,50 50-16</inkml:trace>
  <inkml:trace contextRef="#ctx0" brushRef="#br0" timeOffset="1.10833E6">10071 4465 0,'50'0'47,"-50"-50"-47,49 50 16,1 0-1,-1 0-15,1 0 16,0-49-16,49 49 0,-49 0 15,-1 0-15,1-50 16,-1 50 0,1 0-1,-100 0 17,1 0-1</inkml:trace>
  <inkml:trace contextRef="#ctx0" brushRef="#br0" timeOffset="1.1087E6">10418 4118 0,'50'49'31,"0"-49"0,-1 0-31,-49 50 16,50-50-16,-1 49 16,1 1-1,-50 0 17,-50-1-17,1-49 1,-1 50-16</inkml:trace>
  <inkml:trace contextRef="#ctx0" brushRef="#br0" timeOffset="1.10968E6">10021 5308 0,'50'0'31,"0"0"0,-1 50-15,-49-1 0,50-49-16,-1 50 15,1-50 1,-50 50-1,50-50 1,-50 49-16,0 1 63</inkml:trace>
  <inkml:trace contextRef="#ctx0" brushRef="#br0" timeOffset="1.11024E6">10121 5507 0,'0'0'0,"49"0"63,-49 49-63,50-49 31,-50 50-15,49-50-1,-49 49-15,50-49 16,-50 50 15,50-50-31,-1 0 16,1 0-1,-50-50 1,50 50 0,-50-49-16,49-1 15,-49 1 16</inkml:trace>
  <inkml:trace contextRef="#ctx0" brushRef="#br0" timeOffset="1.11244E6">11361 4366 0,'50'0'15,"-1"0"17,1 0-17,-1 0 1,-49-50 0</inkml:trace>
  <inkml:trace contextRef="#ctx0" brushRef="#br0" timeOffset="1.11341E6">11460 4167 0,'50'0'47,"-1"0"-15,1 0-17,0 0 1,-1 0-16,1 0 15,-1 0 1,1 0 0,0 0-16,-50 50 47,0-1-32,0 1 1,-50 0-1,50-1 1,0 1 0,0-1-16,0 1 15,0 0 1,-50-50-16,50 49 16,0 1-1,-49-50 16,-1 0 1,1 0-32,-1 0 15,0-50 1,1 50 0,-1 0-16,50-49 15,-49 49 1,49-50 15,0 0 0,49 50-15,-49-49-16,0-1 16,0 1-1,0-1-15,50 50 16,-50-50-16,0 1 15,0-1 32,49 50-31,-49 50 0</inkml:trace>
  <inkml:trace contextRef="#ctx0" brushRef="#br0" timeOffset="1.11597E6">9773 4316 0,'0'-50'0,"50"50"94,0 0-63,-1 0-15,1 0-1,-50-49-15,49 49 16,1 0 0</inkml:trace>
  <inkml:trace contextRef="#ctx0" brushRef="#br0" timeOffset="1.11666E6">10269 4118 0,'50'0'62,"0"0"-46,-1 0 15,1 0-31,0 0 16,-50-50 0,49 50-16,1 0 15,-100 0 79</inkml:trace>
  <inkml:trace contextRef="#ctx0" brushRef="#br0" timeOffset="1.11718E6">10815 4018 0,'0'0'0,"50"0"109,-1 0-93,1 0 0,0-49-1,-1 49-15,1 0 16,-1 0-1,1 0 1,-50-50 0,-50 50 15,1 50 0</inkml:trace>
  <inkml:trace contextRef="#ctx0" brushRef="#br0" timeOffset="1.1175E6">11311 4018 0,'0'0'0,"50"0"0,0 0 16,-1 0-1,1-49 1,-1 49 15,1 0-15,-100 0 31</inkml:trace>
  <inkml:trace contextRef="#ctx0" brushRef="#br0" timeOffset="1.11947E6">10666 4167 0</inkml:trace>
  <inkml:trace contextRef="#ctx0" brushRef="#br0" timeOffset="1.19806E6">11460 9773 0,'0'-50'32,"-49"50"-32,-1 0 15,0 0 16,1 0-15,-1 0 0,0 0-16,1 0 15,-50 0-15,49 0 16,-49-49-16,-50 49 16,50 0-16,-50 0 0,99-50 15,-49 50 1,49 0-16,-49 0 15,50 0 1,-1-49-16,0 49 0,1 0 16,-1 0-1,1 0 1,-1 0-16,-49 0 16,49 0-16,-49 0 15,0 0-15,49 0 16,1-50-16,-51 50 15,51 0-15,-1 0 16,0 0 0,1 0-1,-1 50 1,1-50 0,-1 0-16,0 0 15,1 0-15,-50 0 16,49 0-1,0 49 1,1-49-16,-1 0 16,1 0-1,49 50 1,-50-50 0,50 49-1,0 1 1,0 0-1,50-1-15,-1 1 16,1-1 0,-1 1-16,1-50 15,99 99-15,-50-99 16,0 50-16,0 0 16,1-50-16,-1 49 15,50 1-15,-50-50 16,50 49-16,-50-49 15,50 0-15,0 50 16,-1-50-16,-48 0 16,49 0-16,-50 0 15,50 0-15,-50 0 16,0 0-16,0 0 0,-49 0 16,49 0-16,0 50 15,-49-50-15,0 0 16,49 0-16,-50 0 15,51 49-15,-51-49 16,1 0-16,-1 0 16,1 0-16,0 0 15,-1 0 1,1 0-16,-1 0 16,-49-49-16,50 49 15,0 0-15,-1 0 16,1-50-16,-1 50 15,1-50 1,0 50-16,-1-49 0,-49-1 16,0 1-1,50 49-15,-50-50 0,0 0 16,-50 1 0,1-1-1,-1 50 1,50-50-16,-50 50 15,1-49-15,-1 49 16,50-50 0,-49 50-16,49-49 15,-50 49-15,0-50 16,1 50 0,-50-50-1,49 50-15,-99 0 16,100 0-16,-51 0 0,51 0 15,-50 0-15,49-49 16,0 49-16,1 0 16,-1 0-1,0 0 17</inkml:trace>
  <inkml:trace contextRef="#ctx0" brushRef="#br0" timeOffset="1.21968E6">9972 10021 0,'49'0'312,"1"0"-265,-50-50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9-07T14:57:33.67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8905 6226 0,'0'0'0,"-25"0"16,1 0-1,-1 0-15,0 0 32,0 25-17,0-25-15,1 25 16,-1-1-16,-25-24 15,50 25-15,-25 0 16,1 0 0,-1-25-1,25 25-15,-25-1 16,0 51 0,0-75-1,1 25-15,24 24 16,0 1-1,-25-25-15,0 24 0,25 1 16,0-25 0,-25 24-16,25-24 0,0 25 15,-25-1-15,25 1 16,0 0-16,0-1 16,0 1-1,0-25 1,0-1-1,0 1 1,0 0-16,25 0 31,0-25-31,-25 25 16,25-1 0,0 1-1,-25 0-15,24-25 16,1 25-16,0 0 15,0-1 1,-25 1 0,25-25-16,-1 0 15,-24 25-15,25-25 0,0 0 16,0 0 0,24 0-1,1 0-15,0-25 16,-1 25-16,-24 0 15,0 0-15,0-25 16,-1 25 0,-24-24-1,25 24 1,-25-25-16,50 25 16,-50-50-16,49 25 15,-24-24-15,0 49 16,-25-25-16,25 0 15,0 0-15,-25 1 16,0-1 0,24-25 46,-24 25-46,0 1-16,0-1 15,25 0-15,-25 0 16,0 0 0,0 1 15,25 24-15,-25-25-1,0 0 1,0 0-16,25-25 15,-25 26-15,25-1 16,-25-25-16,0 25 16,0 1-1,0-1-15,0 0 16,25 25-16,-25-25 16,0 0-1,0 1 1,0-1-1,0 0 32,0 0-15,-25 25 14,0-25-14,0 25-17,-25 0 1,50-24-16,-24 24 16,24-25-1,-25 25-15,0 0 47,0 0-31,25-25-16,-25 25 15,25-25-15,-24 25 16,-1 0 62,0 0-78,25-25 47,-25 25-31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8:17:25.54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6425 11088 0,'49'0'312,"1"0"-265,0 0-31,-1 0-1,1 0 1,-1 0 0,1 0-16,0 0 15,-1 0-15,1 0 16,-1 0 0,1 0-1,0 0 1,-1 0-1,1 0 1,0 0 0,-1 0-1,1 0 1,-1 0 0,1 0-1,0 0 16,-1 0-15,1 0 15,-1 0 32,1 0-16,-100 0 15,100 0 16,-100 0-31,1 0-31,-1 0-1</inkml:trace>
  <inkml:trace contextRef="#ctx0" brushRef="#br0" timeOffset="1020.1672">7467 10889 0,'0'50'109,"49"-50"-77,1 49-17,-1-49 1,1 0 0,0 0 15,-50 50-31,49-50 15,-49 50 142,-49-1-95,-1-49-46,0 50-1,1-50 1,49 50-16,-50-50 16,50 49-16,-49-49 15,49 50 1</inkml:trace>
  <inkml:trace contextRef="#ctx0" brushRef="#br0" timeOffset="2464.8801">6524 10889 0,'-50'0'235,"50"50"-235,-49-1 15,-1 1 1,50 0 0,-49-50-16,49 49 15,-50-49 1,50 50 15,50-50 157,-50 50-173,49-50 16,1 49 1,-1-49-32,1 0 31,-50 50-15,50-50-1,-100 0 95</inkml:trace>
  <inkml:trace contextRef="#ctx0" brushRef="#br0" timeOffset="11227.8796">6871 10840 0,'0'-50'16,"0"0"15,0 1 0,50-1-15,-50 1 0,0-1-1,0 0 1,0 1-16,0-1 0,0-49 16,49 0-16,-49 49 15,0-49-15,0 49 16,50-49-16,-50 49 15,0 1 17,50 49 46</inkml:trace>
  <inkml:trace contextRef="#ctx0" brushRef="#br0" timeOffset="11750.9552">6822 9847 0,'0'-49'31,"0"-1"1,49 50-17,1 0-15,-50-49 16,49 49-16,1 0 16,0 0-1,-1 49 48,-49 1-48,0-1-15,0 1 16,0 0 0,50-50 15,-50 49-31</inkml:trace>
  <inkml:trace contextRef="#ctx0" brushRef="#br0" timeOffset="15072.2187">6871 9004 0,'0'-50'15,"-49"50"32,-1 0-31,0 0-1,50 50 1,-49-50-16,49 50 16,-50-1-1,50 1 1,0 0-1,50-50 17,-1 0-17,1 0 1,-50-50-16,50 50 16,-50-50-16,49 50 15,-49-49 1,0-1-16,0 0 15,0 1-15,0-1 16,0 1-16,-49-1 16,49 0-1,0 100 48,0 0-48,0-1-15,0 1 16,0-1 0,0 1-16,0 0 15,49-50-15,-49 49 16,0 1 0,50-50-1,-1 0 1,1 0-1,0 0 1,-1 0-16,-49-50 16,50 50-16,-50-49 15,50 49 1,-50-50-16,0 0 16,-50 50-1,50-49-15,-50-1 16,50 100 46,0-1-46,-49 1 0,49 0-16,0-1 15,49-49 16,1 0-15,0 0-16,-1 0 16,1-49-1,-1-1 1,-49 0 0,0 1-1,0-1-15,-49 1 16,49-1-1,0 0-15,-50 1 16,50-1 15,0 100 1,0-1-17,50-49 1,-50 50-16,0 0 15,0-1-15,0 1 16,0-1 0,0 1-1,0 0-15,49-1 16,1-49 15,0 0-15,-1 0-1,1 0-15,-50-49 16,49 49-16,-49-50 16,0 0-1,-49 1 1,49-1 15,-50 50-31,1 0 31,49 50-15,0-1 0,-50 1-1,50 0 1,0-1 0,50-49-1,-1 0 1,1 0-1,-50-49 1,49 49-16,-49-50 16,0 0 15,0 1-15,-49 49-1,98 0 32,1 0-16,-50 49-15,0 1 0,50-50 30,-1 0-30,-49-50 0,0 1-1,50 49-15,-50-50 16,0 1 0,0-1-1,0 100 32,0-1-16,49-49-31,-49 50 16,50-50 15,0 0-31,-1-50 31,-49 1-15,0-1 0,0 0-1,0 100 63,0 0-62,0-1 0,0 1-16,0-1 15,0 1 1,0 0-16,0-1 31,0 1-31,0 0 16,0-1-1,0 1 17,-49-50 15,49-50-32,0 1 1,0-1-1,0 0-15,0-49 16,49 49-16,-49 1 16,50 49-16,-1-50 15,1 50 1</inkml:trace>
  <inkml:trace contextRef="#ctx0" brushRef="#br0" timeOffset="16979.9843">3200 8954 0,'-49'0'63,"49"50"-48,0 0-15,-50-50 16,50 99-16,-50-49 15,50-1-15,0 1 0,-49-1 16,49 1-16,0 0 16,0-1-16,49 1 15,1-1 1,0-49 0,-1 0-1,1 0-15</inkml:trace>
  <inkml:trace contextRef="#ctx0" brushRef="#br0" timeOffset="17639.9808">3547 9054 0,'-49'0'32,"-1"0"15,50 49-32,-49-49 1,49 50-1,0 0 1,-50-50-16,50 49 31,50-49-31,-1 0 16,1 50 0,-1-50-1,1 0 1,-50 49 15,0 1 0,-50-50-15,50 50 0,-49-50-16,-1 0 15</inkml:trace>
  <inkml:trace contextRef="#ctx0" brushRef="#br0" timeOffset="21000.2464">3795 9153 0,'-49'-50'15,"49"100"48,-50-50-48,50 50-15,0-1 16,0 1 0,0-1 15,50-49 0,-1 0-31,1 0 31,0-49-15,-50-1 0,0 1-1,0-1 1,0 0-1,0 1-15,0-1 16,0 100 62,49-50-78,-49 49 16,0 1-16,0 0 15,0-1 1,50 1 0,0-50 46,-50-50-31,0 1-15,0-1 0,49 50 31,-49 50-1,50-50-46,-50 49 16,49 1 31,1-50-31,0 0-1,-50-50-15,49 50 16,-49-49-1,0-1 17,0 0-17,-49 50-15,49-49 16,-50 49 15,50 49-15,0 1-1,0 0 1,0-1 0,0 1-1,50-50 1,-1 0 0,1 0-1,-1 0 1,1 0-16,0-50 15,-1 50 1,1-49 0,-50-1-1,-50 50 17,1 0-1,-1 50 16,50-1-32,0 1 17,50-50-1,-1-50-16,1 1 1,-50-1 0,0 0-1,0 1 1,-50-1 0,50 0-16,0 1 15,-49 49 16,98 0 1,-49 49-32,0 1 31,50 0-31,-50-1 16,0 1-1,0 0-15,0-1 16,49-49-1,-49 50 17,50-50-32,0 0 15,-1-50 1,1 1 15,-50-1-15,0 0-1,0 1 1,0 98 62,0 1-62,0 0-1,0-1 1,49-49-16,1 0 47,-50-49-16,0-1-15,0 0-1,0 1 17,0 98 15,50-49-47,-50 50 15,49 0 1,-49-1 15,50-49 0,-50-49-31,50 49 16,-50-50 0,0 0-1,0 1-15,0-1 16,0-49-1,-50 49-15,50 1 16,-50-1-16,50 0 16,0 1-16,-49 49 15,98 0 17,-49 49-17,50 1 1,-50 0-16,50-1 15,-50 1-15,0-1 16,0 1-16,49 0 16,-49-1-1,0 1 1,0 0 0,50-50-1,-1 0 1,1 0-1,0 0 1,-50-50-16,49 50 16,-49-50-1,0 1 1,0-1-16,0 0 16,0 1-1,-49 49 1,-1 0-1,50 49 17,0 1-32,0 0 15,0-1 1,0 1 0,50-50-1,-50 50 1,49-50-1,1-50 1,-1 50 0,-49-50-1,50 50 1,-50-49-16,0-1 16,0 0-1,0 1 1,-50 49-16,1 0 47,49 49 0,49-49-16,1 0-16,0 0 1,-1 0-16,-49-49 16,0-1 31,0 100-16,0-1 0,0 1-15,0 0-16,0-1 15,0 1 17,50-50-17,-1 0 16,1 0-31</inkml:trace>
  <inkml:trace contextRef="#ctx0" brushRef="#br0" timeOffset="21550.7972">5780 8558 0,'49'0'47,"-49"49"-31,50-49-1,-50 50-15,50-50 0,-50 49 16,49 1-16,-49 0 16,0-1-1,50 1-15,-50-1 16,0 1 0,0 0-16,0-1 15,-50-49-15,50 50 16,-49 0-16,49-1 15,0 1 1,-50-50 0,50 49-1</inkml:trace>
  <inkml:trace contextRef="#ctx0" brushRef="#br0" timeOffset="47736.1369">8310 12427 0,'0'-49'47,"0"98"-1,50-49-46,-50 50 32,0-1-17,0 1 1,0 0 0,0-1 15</inkml:trace>
  <inkml:trace contextRef="#ctx0" brushRef="#br0" timeOffset="48271.9551">8955 12427 0,'0'50'78,"49"-50"-63,-49 49-15,0 1 16,0 0 0,0-1-1,0 1 16,0-1 1</inkml:trace>
  <inkml:trace contextRef="#ctx0" brushRef="#br0" timeOffset="54000.0632">9302 10244 0,'0'50'125,"-50"-50"-109,50 50-1,0-1 1,0 1-16,0-1 16,0 1-16,0 0 31,0-1-31,0 1 15,0-1-15,0 51 0,0-51 16,0 1 0,0-1-16,0 1 15,0 0-15,0-1 16,0 1 0,0 0-1,0-1-15,0 1 16,50-1-1,-50 1 1,0 0 0,0-1-1,0 1-15,0-1 16,0 1 0,0 0-1,50-1 1,-50 1-16,0-1 15,49 1 1,-49 0 0,0-1-16,0 1 15,0-1 1,0 1 0,0 0 15,50-50-16,-50 49 1,0 1 0,0 0 15,0-1-15,0-98 30,-50 49-46</inkml:trace>
  <inkml:trace contextRef="#ctx0" brushRef="#br0" timeOffset="57134.9724">9600 10096 0,'0'-50'31,"49"50"126,1 0-142,0 50-15,-1-50 16,50 0-16,-49 0 16,99 0-16,0 0 15,-50 0-15,50 0 16,0 0-16,-1 0 15,1 0-15,-50 0 16,50 0-16,-99 49 16,49-49-16,-49 0 15,-1 0-15,51 50 16,-51-50-16,1 0 16,-1 0-16,1 0 15,0 0-15,-1 0 16,1 0-16,-1 0 0,1 0 15,0 0-15,-1 0 16,1 0 0,-1 0-16,1 0 15,0 49 1,-1-49 0,1 0-16,-1 0 15,1 0-15,0 0 16,-1 0-1,1 0-15,0 0 16,-1 0 0,50 0-16,-49 0 15,0 0-15,-1 0 16,1 0-16,-1 0 16,1 0-16,0 0 15,-1 0-15,1 0 16,-1 0-1,1 0-15,0 0 16,-1 0-16,1 0 16,0 0-16,-1 0 15,1 0 1,-1 0-16,1 0 16,0 0-1,-1 0-15,1 0 16,-1 0-1,1 0-15,0 0 16,-1 0 0,1 0-1,-1 0 1,1 0 0,0 0-1,-1 0 1,1 0-1,49 0-15,-49 0 16,-1 50-16,1-50 0,0 0 16,-1 0-16,1 0 15,-1 0 1,1 0 15,0 0 32,-1 0 15,1 0-63,-1 0 1,1 0 15,-50 50 172,0-1-156,0 1-31,0-1 0,-50 1-1,50 0 1,0-1-1,0 1-15,0-1 16,0 1 0,0 0-16,50-1 15,-50 1 1,0-1 0,0 1-1,0 0-15,0-1 16,0 1-1,0 0-15,0-1 32,0 1-17,0-1-15,0 1 16,-50-50-16,50 50 16,0-1-16,0 1 15,0-1 1,0 1-1,0 0 1,0-1 0,0 1-1,0-1 1,0 1-16,0 0 16,0-1 15,0 1-31,-49-50 15,49 49 1,0 1 15,0 0 1,0-1 14,0 1-14,-50-50 46,1 0-63,-1 0-15,0-50 16</inkml:trace>
  <inkml:trace contextRef="#ctx0" brushRef="#br0" timeOffset="59286.7217">9550 12626 0,'0'-50'31,"-49"100"32,49-1-48,-50-49 1,50 50-1,50-50 32,-1 0-31,1 0 0,-50-50 15,-50 50-16,1-49-15,-1 49 0,0 0 16,1 0 0</inkml:trace>
  <inkml:trace contextRef="#ctx0" brushRef="#br0" timeOffset="61424.8388">15106 12675 0,'50'0'0,"-50"-49"16,0-1 15,-50 50 32,1 0-48,49 50 16,-50-50 1,50 49-32,50-49 31,-1 0-15,1 0-1,0-49 16,-50-1-15,-50 50 15,50-50-31</inkml:trace>
  <inkml:trace contextRef="#ctx0" brushRef="#br0" timeOffset="62565.0353">15652 12179 0,'50'0'16,"-1"0"46,-49-50-15,-49 50-47,-1 0 31,50 50 1,0 0-1,50-50 0,-1 0 0,1 0-15,-50-50 15,0 0 1,-50 50-17,1 0 16,49 50-31,0 0 32,0-1-1</inkml:trace>
  <inkml:trace contextRef="#ctx0" brushRef="#br0" timeOffset="63762.8061">16198 12278 0,'0'-49'0,"-50"49"156,50 49-156,0 1 47,50-50-16,-1 0-15,1 0-1,0-50 1,-100 1 15,0 49-15,1 0-16,-1 0 15,1 0-15</inkml:trace>
  <inkml:trace contextRef="#ctx0" brushRef="#br0" timeOffset="65495.7711">16545 12477 0,'-50'0'16,"100"0"15,0 0 1,-50 49-1,0 1 0,0 0-15,-50-1-1,50 1 1,0-1 0,0 1-1,0 0 1,0-1-1,0 1 1,-50-1 0,50 1-1</inkml:trace>
  <inkml:trace contextRef="#ctx0" brushRef="#br0" timeOffset="66199.0012">15999 12774 0,'50'0'63,"0"0"-47,-1 0-1,1 50-15,-1-50 0,1 0 16,0 0-1,-1 0 1,1 0 0,-1 0-16,1 0 15,0 0 1,-50-50 0,49 50-1,-98 0 79</inkml:trace>
  <inkml:trace contextRef="#ctx0" brushRef="#br0" timeOffset="66739.5332">16297 12576 0,'50'50'78,"-1"-50"-62,1 49-1,-1 1 17,-49-1-1,0 1 0,-49-50-15,49 50-1,-50-1 1,1-49 15,49 50-31,-50-50 16,0 0 0</inkml:trace>
  <inkml:trace contextRef="#ctx0" brushRef="#br0" timeOffset="206848.8465">7467 9302 0,'-50'0'31,"50"-50"-31,-50 50 78,50 50-15,-49-50-48,-1 0 95,1 0-79,49 49-16,-50-49 1,0 0 15,1 0-15,-1 50 15,0-50 0,1 0-15,-1 0 0,50 50 46,-49-50-31,-1 0 16,0 0 0,1-50-16,-1 50 16,50-50-31,-49 50 15,49-49-31,-50-1 31,50 1 16,0-1-15,0 0-17,0 1 1,0-1-1,0 0 1,50 50 0,-50-49-16,0-1 31,49 50-15,-49-49-16,0-1 31,50 50-16,-1 0 1,1-50 0,0 50-1,-1 0 1,1 0 0,-1-49-1,1 49 1,0 0-1,-50-50-15,49 50 0,1 0 16,-50-49 15,50 49-31,-1 0 16,1 0-16,-1-50 16,1 50-1,0 0-15,-1 0 16,1 0-16,-50-50 15,49 50-15,1 0 32,0 0-1,-1 0-15,1-49-16,-1 49 15,1 0 1,0 0-16,-1 0 15,1 0-15,-1 0 32,1 0 15,-50 49-47,50-49 15,-1 0-15,1 0 16,-50 50-16,50-50 15,-1 0-15,-49 50 16,0-1 15,0 1 1,0-1-17,0 1 16,0 0-15,0-1 0,0 1-1,0-1 1,-49 1 0,49 0 15,-50-50-31,0 49 47,1 1-16,-1-50 16,50 50-32,-50-50 1,1 0 0,49 49-1,-50-49 1,1 0 15,-1 0-15,0 0 15,50 50-31,-49-50 31,-1 0-15,1 0 15,-1 0 0,0 0-15,1 0 15,-1 0-15,1 0 31,-1 0-16,0 0-15,1 0 15,49 49 0</inkml:trace>
  <inkml:trace contextRef="#ctx0" brushRef="#br0" timeOffset="220232.6492">6970 11683 0</inkml:trace>
  <inkml:trace contextRef="#ctx0" brushRef="#br0" timeOffset="229046.5104">15454 10393 0,'0'-49'15,"49"49"63,1 0-46,-1 0-32,1 0 15</inkml:trace>
  <inkml:trace contextRef="#ctx0" brushRef="#br0" timeOffset="229254.948">15851 10344 0,'0'0'0,"49"0"62</inkml:trace>
  <inkml:trace contextRef="#ctx0" brushRef="#br0" timeOffset="229502.9307">15851 10542 0,'0'50'31,"49"-50"-31,-49 49 16,50 1-1,-50-1 1,0 1-1</inkml:trace>
  <inkml:trace contextRef="#ctx0" brushRef="#br0" timeOffset="229727.6814">15950 10988 0,'0'50'15,"0"0"17,0-1-17,0 1 1,0 0 0,49-50-16,-49 49 15</inkml:trace>
  <inkml:trace contextRef="#ctx0" brushRef="#br0" timeOffset="229907.3618">15999 11485 0,'0'49'16,"0"1"-1,0-1 1,0 1-1,50 0 1,-50-1 0</inkml:trace>
  <inkml:trace contextRef="#ctx0" brushRef="#br0" timeOffset="229990.8222">15999 11931 0,'0'0'0,"0"50"15</inkml:trace>
  <inkml:trace contextRef="#ctx0" brushRef="#br0" timeOffset="230194.9316">16049 12080 0,'0'49'62</inkml:trace>
  <inkml:trace contextRef="#ctx0" brushRef="#br0" timeOffset="230428.7102">16247 11485 0,'-297'744'16</inkml:trace>
  <inkml:trace contextRef="#ctx0" brushRef="#br0" timeOffset="232219.9626">16545 9748 0,'-50'0'31,"1"0"31,-1 0-46,1 0-16,-1 0 0,0 0 16,-49 0-16,50 0 15,-51 0-15,51 0 16,-1 0-1</inkml:trace>
  <inkml:trace contextRef="#ctx0" brushRef="#br0" timeOffset="233181.5328">16198 9550 0,'49'0'93,"1"0"-61,-50 49-17,50-49-15,-1 50 31,1-50 1,-1 50-17,1-50 1,-50 49 15,0 1 63,-50-50-63,50 49-31,-49 1 31,-1 0-15,1-1 0,-1 1 15,50 0 16,0-100 31</inkml:trace>
  <inkml:trace contextRef="#ctx0" brushRef="#br0" timeOffset="292514.6992">11435 10294 0,'0'50'31,"50"-50"-15,-50 49-1,0 1-15,0-1 16,0 1-16,0 0 16,0 49-16,0-50 15,0 51 1,0-51-16,0 1 16,0 49-16,0-49 0,0 49 15,0-49-15,0 49 16,0-50-16,0 51 15,0-51-15,50 50 16,-50-49-16,0 49 16,0-49-16,0-1 15,0 1-15,0 0 16,0-1-16,0 1 16,0-1-16,0 1 15,0 0-15,0-1 16,0 1-1,0 0 1,0-1 0,0 1-1,0-1 1,0-98 62</inkml:trace>
  <inkml:trace contextRef="#ctx0" brushRef="#br0" timeOffset="293946.549">12874 10195 0,'-50'49'78,"50"1"-62,0 0-1,0 49-15,0-50 16,0 51-16,0-51 0,50 50 16,-50 50-1,0-50-15,0 50 16,0-49-16,0 48 16,0 1-16,0-50 0,-50 50 15,50-50-15,0 50 16,0-50-16,0 1 15,50-1-15,-50-49 16,0 49-16,0-50 16,0 1-16,50 49 15,-50-49-15,0-1 16,0 1-16,0 0 16,0-1-1,0 1 1,0-100 62,0 1-62</inkml:trace>
  <inkml:trace contextRef="#ctx0" brushRef="#br0" timeOffset="294631.424">13320 10840 0,'0'0'0,"50"0"63</inkml:trace>
  <inkml:trace contextRef="#ctx0" brushRef="#br0" timeOffset="294840.5287">13519 10939 0,'50'0'62</inkml:trace>
  <inkml:trace contextRef="#ctx0" brushRef="#br0" timeOffset="295045.2719">13767 10988 0,'0'-49'16,"50"49"-16</inkml:trace>
  <inkml:trace contextRef="#ctx0" brushRef="#br0" timeOffset="295274.8681">13965 10939 0,'50'0'15</inkml:trace>
  <inkml:trace contextRef="#ctx0" brushRef="#br0" timeOffset="295492.2389">14164 10988 0,'0'-49'0,"49"49"31</inkml:trace>
  <inkml:trace contextRef="#ctx0" brushRef="#br0" timeOffset="295711.318">13618 10740 0,'0'0'0,"695"199"0</inkml:trace>
  <inkml:trace contextRef="#ctx0" brushRef="#br0" timeOffset="378582.6276">8062 15106 0,'49'0'78,"1"0"-16,0-50-46,-1 50 0,1 0-16,49 0 15,50 0-15,-50 0 16,50 0-16,-50 0 16,-49 0-16,-1 0 15,1 0-15,0 0 0,-100 0 63,50 50-16,0 0-16,0-1-16,0 1 1,0-1-16,0 1 31,0 0-31,0-1 16,0 1-16,0 0 16,0-1-1,0 1-15,0-1 16,0 1-1,0 0-15,0-1 16,0 1 0,0-1-1,0 1 1,-50-50 31,1 0-16,-1 0-15,1 0-1,-1 0-15,50 50 16,-50-50-16,1 0 16,-1 0 15,1 0-16,-1 49-15,0-49 0,1 0 16,-1 0 0,1 0-1,-1 0 1,0 0 46,50-49-46,-49 49 15,49-50-31,0 0 32,-50 50-17,50-49 1,0-1-1,0 1-15,0-1 16,0 0-16,0 1 16,0-1-16,0-49 15,0 49 1,0 1-16,0-51 16,0 51-16,0-1 15,0 1 1,0-1-1,0 100 64</inkml:trace>
  <inkml:trace contextRef="#ctx0" brushRef="#br0" timeOffset="381327.1245">10195 15106 0,'50'0'140,"49"0"-124,0 0 0,0-50-16,50 50 15,0 0-15,0 0 16,0-49-16,-1 49 16,1 0-16,-49 0 15,48 0-15,-48 0 16,-1 0-16,-50 0 0,1-50 15,0 50-15,-1 0 16,1 0 0,-1 0-16,1 0 15,0 0 1,-1 0-16,1 0 16,-1 0-1,1 0-15,0 0 31,-1 0 32,-98 0-16,-1 50-32,0-50 1,50 49 15,0 1-15,0 0 0,0-1-16,50-49 15,-50 50-15,0-1 0,50 51 16,-50-51-1,0 1-15,0 49 16,0-49-16,0 49 16,-50-49-16,50-1 15,0 1-15,0-1 16,0 1 0,-50-50 46,1 0-31,-1 0-15,1 0 0,-51 0-16,51 50 15,-1-50-15,-49 0 16,49 0-16,-49 0 15,50 0-15,-100 49 16,-149-49-16,-49 0 16,0 0-16,49 50 15,0-50-15,199 0 16,0 0-16,49 0 16,1-50-16,-1 50 93,0 0-77,1 0 0,-1-49-1,50-1 16,0 0-15,0 1-16,0-1 31,0 1-31,0-1 16,0-49-16,50 49 0,-50 1 16,0-51-16,0 51 15,0-1-15,49 0 16,-49 1-16,0-1 15,0 1-15,0-1 16,0 0 15,50 50-31,0 0 16,-1 50-16,1-50 16</inkml:trace>
  <inkml:trace contextRef="#ctx0" brushRef="#br0" timeOffset="383771.4103">13320 14957 0,'-49'0'31,"-1"0"-16,1 0 1,-1 0 0,50 50 124,0-1-124,0 1 15,50 0-15,-50-1-16,0 1 0,0-1 15,0 1 1,0 0 0,-50-1-16,50 1 15,0 0 1,0-1 0,0 1-1,50-50 1,-50 49 15,49-49 16,-49 50-47,0 0 47,50-50-32,-1 0 17,1 0 15,0 0-16,-1 0 0,-49-50-15,50 50-16,0 0 31,-50-50-31,49 50 16,-49-49 15,0-1-16,0 1 1,-49-1-16,49 0 16,-50 1-16,50-1 15,0 0-15,0 1 16,0-1 0,0 1-1,0-1 1,0 0-1,0 1 17,0-1 46,-50 50-63,1 0 17,-1 0-17,0 0 1,1 0 0,-1 0-1,1 0-15,-1 0 16,0 50-16,1-50 15,-1 0 1</inkml:trace>
  <inkml:trace contextRef="#ctx0" brushRef="#br0" timeOffset="387654.8882">9451 14461 0,'0'-49'0,"-50"49"78,50 49-78,0 1 16,0-1-16,-49-49 15,49 50-15,0 0 16,0-1-16,-50 1 15,50-1 1,0 1 0,0 0-1,0-1-15,0 1 32,0-100 46</inkml:trace>
  <inkml:trace contextRef="#ctx0" brushRef="#br0" timeOffset="388212.9112">9153 14709 0,'0'50'47,"0"-1"-31,0 1-1,0 0 1,0-1 0,0 1-1,50-1 17,-1-49-32,1 0 15,0-49 1,-1-1-1,1 50 1,0-49 0,-1-1-16,1 0 15,-1 1 1,1 49 15</inkml:trace>
  <inkml:trace contextRef="#ctx0" brushRef="#br0" timeOffset="389623.6114">13023 14362 0,'-50'0'63,"50"50"-48,0-1 1,0 1 0,-49-50-16,49 49 15,-50 1-15,50 0 16,-50-1-16,50 1 15,0-1 1,0-98 78,-49 49-94</inkml:trace>
  <inkml:trace contextRef="#ctx0" brushRef="#br0" timeOffset="389995.4457">12725 14560 0,'0'50'47,"0"0"-47,0-1 15,0 1 1,0-1-1,0 1 1,0 0 0,50-50-1,-1 0 1,1 0-16,0-50 16,49 50-1,-50-50-15,-49 1 16,50 49-16,0 0 15</inkml:trace>
  <inkml:trace contextRef="#ctx0" brushRef="#br0" timeOffset="391727.3527">16595 13469 0,'0'50'15,"0"-1"1,0 1-1,0-1 1,0 1 0,0 0-16,0 49 15,0 0-15,0-49 16,-50 98-16,50 1 0,0-49 16,0 48-16,0 1 15,0 0-15,0 0 16,0 0-1,0-50-15,0 50 0,0-100 16,0 51-16,0-51 16,0 50-16,0 1 15,0-51-15,0 50 16,0-49-16,0 49 16,0-49-16,-50-1 15,50 51-15,-49-51 16,49 51-1,0-51-15,0 1 0,0-1 16,0 1-16,0 0 16,49-1-1,-49 1 1,-49-50 31</inkml:trace>
  <inkml:trace contextRef="#ctx0" brushRef="#br0" timeOffset="392682.8754">15751 15106 0,'50'0'63,"0"0"-48,-1 0-15,1-50 16,49 50-16,-49 0 15,-1 0-15,1 0 16,-1 0-16,1 0 16,0 0-16,-1 0 15,1 0 1,-1 0 31,-49-49-32,50 49 1,-100 0 31</inkml:trace>
  <inkml:trace contextRef="#ctx0" brushRef="#br0" timeOffset="393063.6814">16198 14808 0,'0'50'78,"49"-50"-78,1 50 16,0-1-1,-50 1 1,0-1-1,49-49-15,-49 50 16,-49-50 0,49 50-16,-50-50 15,0 49-15,-98-49 16,-1 50-16</inkml:trace>
  <inkml:trace contextRef="#ctx0" brushRef="#br0" timeOffset="396042.6443">9153 17090 0,'0'-49'63,"0"-1"-32,50 50-31,-50-49 15,0-1 1,0-49 0,0 49-16,0-49 15,0 49-15,0-49 16,0 50-16,0-1 16,0 0-1,-50 50 16,50-49-15,-49 49 78,49 49-94,-50-49 15,50 50-15,-50-50 16,50 50-16,-49-50 16,98 0 31,1 0-16,0 0-16,-50-50-15,49 0 16,-49 1 15,50 49-15,-1 0 31,-49 49-47,50 1 15,-50 0 1,50-50 0,-50 49-16</inkml:trace>
  <inkml:trace contextRef="#ctx0" brushRef="#br0" timeOffset="397182.6179">8508 17239 0,'0'50'62,"0"-1"-46,0 1-16,0 0 15,0-1 1,0 1-16,0 0 16,0-1-16,0 1 15,-49-1 1,49 1 0,49-50 15,-49-50 0,0 1-31,0-50 16,0 49-1,0 0-15,0 1 16,0-1-16,0 0 16,50 50-1,-50-49 1,50 49-1,-1 0 1,-49 49 0,50-49-1,-50 50 1,0 0 0,0-1-16,0 1 15,-50-50 1,50 50-1,-49-50-15,-1 0 16,0 0 0</inkml:trace>
  <inkml:trace contextRef="#ctx0" brushRef="#br0" timeOffset="397786.435">8856 17338 0,'0'50'63,"0"0"-32,0-1-15,49 1-1,-49 0 1,0-100 46,0 0-46,0 1 0,0-1-1,0 0 1,50 50 15</inkml:trace>
  <inkml:trace contextRef="#ctx0" brushRef="#br0" timeOffset="399970.8617">9004 17537 0,'50'0'47,"0"-50"-16,-1 1 1,-49-1-17,0 0 32,-49 50-31,49 50-1,-50-50 1,50 50-16,0-1 16,0 1-1,50-50 1,-50 50 0,49-50-1,1 0 1,-50-50-1,49 50 1,-49-50 0,0 1 15,0-1-15,50 50 30,-50 50-30,0-1 0,0 1 15,0 0-15,0-1 15,0-98 0,0-1 0,0 0-15,50 1-16,-50-1 16,49 50-1,1 0 32,-50 50-31,0-1-1,0 1 1,0-100 62,50 50-78,-50-49 16,0-1-1,49 50 1,1 50 46,-50-1-30,49-49-17,1 0 17,-50-49-1,0-1-16,0 0 1,0 1-16,0-1 16,0 1-1,0 98 63,0 1-62,0-1 0,0 1-1,0 0-15,0-1 16,0 1 0,50-50-1,-1 50 1,1-50 15,-50-50-31,49 0 31,-49 1-15,0-1 0,0 0 15,0 100 16,0 0-32,-49-50-15,49 49 16,49-49 0,-49 50-1,50-50-15,0 0 16,-1 0-16,1 0 15,-1-50 1,1 50 0,-50-49-1,-50 49 1,50-50 0,-49 50-16,-1 0 15,1 0 1,49 50 15,0-1 0,49 1-15,1-50 15,-1-50-15,-49 1-1,0-1 1,0 0 0,0 1-16,0-1 15,0 1 1,-49 49-16,49-50 16,49 50 30,-49 50-30,50-50-16,-50 49 16,0 1-16,0-1 15,0 1 1,0 0 0,0-1-1</inkml:trace>
  <inkml:trace contextRef="#ctx0" brushRef="#br0" timeOffset="400234.7032">9749 17289 0,'0'-50'0,"49"50"15,1 0-15,-1 0 16,1 0 0,0-49-16,-1 49 15,1 0 1,-1 0-16</inkml:trace>
  <inkml:trace contextRef="#ctx0" brushRef="#br0" timeOffset="401806.4409">12824 16197 0,'0'50'94,"0"0"-79,0-1-15,0 1 16,0 0-16,0-1 16,0 1-1,0-1-15,0 1 16</inkml:trace>
  <inkml:trace contextRef="#ctx0" brushRef="#br0" timeOffset="402280.3632">12676 16495 0,'0'-49'16,"0"-1"0,49 0 15,1 1-15,-50-1-1,49 50 1,-49-50-16,50 50 15,0 0 1,-1 0 47,-49 50-48,50-50 1,-50 50-16,0-1 15,49 1 1,-49 0 0</inkml:trace>
  <inkml:trace contextRef="#ctx0" brushRef="#br0" timeOffset="403428.7668">12130 17140 0,'49'0'47,"-49"50"-31,0-1-1,50 1 1,-50-1-1,0 1-15,0 0 16,0-1 0,0 1-1,0 0-15,-50-50 16,50 49-16,0-98 78,0-1-62,0 0-1,0 1 1,0-1-16,0 0 16,0 1-16,50-1 15,0 50 1,-1 0 15,1 0 0,-50 50-15,0-1 0,0 1 15,-50-50 0,50 50-31,-49-50 16</inkml:trace>
  <inkml:trace contextRef="#ctx0" brushRef="#br0" timeOffset="404822.9213">12576 17239 0,'0'50'78,"-49"-50"-78,49 49 16,0 1-1,0 0 16,49-50-15,1-50 0,0 0-1,-1 1 1,-49-1 15,-49 50-31,-1 0 16,0 0 15,100 0-15,0 0-1,-1 0 1,1 0 0,-1-49-1,-49-1 16,-49 50-15,-1 0 0,100 0 31,-1 0-32,1 0-15,0 0 16,-50 50-16,49-50 15,-49 49 1,0 1-16,-49-50 16,49 49-1,-50-49 17,100 0-1,-50-49 0,49 49-31,1-50 16,-50 1-16,0-1 15,0 0 1,49 1 0,-49-1-1,0 100 48,50-1-32,-50 1-15,50-50-16,-50 50 15,49-1 1,-49 1-1,0-1 17,-49-49-17,49 50 1,0-100 15,0 1 0,0-1-15,49 1-16,-49-1 16,50 50-1,-1 0 17,1 0-1,-50 50-16,50-50-15</inkml:trace>
  <inkml:trace contextRef="#ctx0" brushRef="#br0" timeOffset="404996.128">13320 16942 0</inkml:trace>
  <inkml:trace contextRef="#ctx0" brushRef="#br0" timeOffset="405611.4847">13469 16942 0,'50'0'47,"-50"49"-31,50-49-16,-50 50 15,0-1 1,0 1-1,0 0 1,0-1 15,-50-49 1,50-49-17,50-1 1,-50 0-1,49 50-15,-49-49 16,50 49-16,-50-50 31,49 50-31,1 50 47,-50-1-47,0 1 31,0 0-15,0-1 0,-50-49 15,1 0-31,-1 0 16,1 0-16,-1 0 15,0 0 1</inkml:trace>
  <inkml:trace contextRef="#ctx0" brushRef="#br0" timeOffset="405955.1187">13866 16743 0,'50'50'16,"-50"-1"0,49-49-1,-49 50-15,0 0 16,0-1-1,0 1 1,-49-1-16,49 1 16,-50 0-1,50-1 17</inkml:trace>
  <inkml:trace contextRef="#ctx0" brushRef="#br0" timeOffset="406427.5136">14065 17041 0,'49'0'47,"1"0"-31,-1 0 0,-49-50-1,0 1 1,-49 49-1,49-50 1,-50 50-16,1 0 16,-1 50 15,50-1-15,0 1-1,50-1 1,-1 1-1,1-50 17,-1 0-17,1 0-15</inkml:trace>
  <inkml:trace contextRef="#ctx0" brushRef="#br0" timeOffset="417703.2805">9352 15255 0,'0'49'78,"-50"-49"-62,50 50 0,0 0 46,50-100-31,-1 50-15,-49-50-16,-49 50 62,-1 0-46,50 50 15</inkml:trace>
  <inkml:trace contextRef="#ctx0" brushRef="#br0" timeOffset="419878.6238">9749 14759 0,'0'49'125,"0"1"-94,0 0-15,0-1 15,-50 1-15</inkml:trace>
  <inkml:trace contextRef="#ctx0" brushRef="#br0" timeOffset="420369.4913">9600 14957 0,'49'0'32,"1"50"-1,-50-1 0,50-49 47,-1 0-62,1 0-1</inkml:trace>
  <inkml:trace contextRef="#ctx0" brushRef="#br0" timeOffset="422022.5823">10394 15056 0,'0'0'0,"49"0"16,1 0-1,-1 0 1,1 0-16,0 0 15,-1 0 1,50 0-16,-49 0 0,0 0 16,49 0-1,-50 0-15,51 0 16,-51 0-16,50 0 16,-49 0-16,49 0 0,-49 0 15,0 0-15,-1 0 16,50 0-16,-49 0 15,0 0-15,-1 0 16,1 0 0,-1 0-1,1 0-15,0 0 16,-1 0 15,1 0-15,-1 0-1,1 0 1,0 0 0</inkml:trace>
  <inkml:trace contextRef="#ctx0" brushRef="#br0" timeOffset="428719.6827">12775 15255 0,'0'0'0,"49"0"63,-49 49 30,-49-49-77,49 50 0,0 0-1,-50-50-15,50 49 16,0 1-1,50-50 32,-50-50-31,49 50 0,-49-49-16,0-1 31,0 0 0,0 100 16,-49 0-16,49-1 0,49-49 1,-49-49-17,0-1 17,50 50-32,-100 0 15</inkml:trace>
  <inkml:trace contextRef="#ctx0" brushRef="#br0" timeOffset="430270.4757">13122 14759 0,'0'49'15,"50"-49"1,-50 50 0,0 0-1,0-1 1,0 1-1,0-1 1</inkml:trace>
  <inkml:trace contextRef="#ctx0" brushRef="#br0" timeOffset="431339.4695">13717 15354 0,'50'0'31,"0"0"0</inkml:trace>
  <inkml:trace contextRef="#ctx0" brushRef="#br0" timeOffset="431539.6993">14065 15354 0,'0'0'0</inkml:trace>
  <inkml:trace contextRef="#ctx0" brushRef="#br0" timeOffset="431711.19">14213 15354 0</inkml:trace>
  <inkml:trace contextRef="#ctx0" brushRef="#br0" timeOffset="431914.9166">14412 15354 0,'0'0'0,"49"0"47</inkml:trace>
  <inkml:trace contextRef="#ctx0" brushRef="#br0" timeOffset="432111.7814">14759 15354 0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9:48:44.49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9352 6152 0,'0'-50'31,"49"50"204,-49 50-235,50-50 15,0 0 16,-1 0-15,1 0 0,-1 0-1,1 0 1,0 0 0,-50 49 109</inkml:trace>
  <inkml:trace contextRef="#ctx0" brushRef="#br0" timeOffset="2671.5935">12279 4862 0,'0'0'0,"49"0"79,-98 0-33,49 49-30,-50-49-16,0 0 16,1 0-1,98 0 32,-49-49-31,50 49-16,0 0 15,-1 0 1,1 0 0,-1 0-1,-49 49 17,0 1-17,0 0 1,0-1-1,0 1 1,-49-1-16,49 1 16,-50-50-1,50 50-15,0-1 32,50-49 14</inkml:trace>
  <inkml:trace contextRef="#ctx0" brushRef="#br0" timeOffset="3476.9133">12576 5457 0,'0'-50'31,"50"50"-31,-50-49 32,-50 49-1,1 0-16,-1 0 1,50 49 15,0 1 16,50-50-31,-1 0 15</inkml:trace>
  <inkml:trace contextRef="#ctx0" brushRef="#br0" timeOffset="31484.9961">4242 4118 0,'50'0'46,"-50"-50"-14,-50 50 30,0 0-46,1 50-1,-1-1 17,1 1-17,49-1 1,0 1 0,0 0 15,49-50-31,1 0 31,-1 0-31,1 0 16,0 0-1,-1 0 1,1-50 0,-50 0-1,0 1 1,-50-1-1,1 1 1,49-1 0,-50 50-16,50-50 15</inkml:trace>
  <inkml:trace contextRef="#ctx0" brushRef="#br0" timeOffset="32617.2078">4986 4316 0,'50'0'47,"-1"0"-16,1 0-15,0 0 0,-1 0-1,1 0 1,-1 0-16,1 50 16,0-50-16,98 0 15,1 49-15,0-49 16,149 50-16,-1-50 15,51 49-15,-1 1 16,-49 0-16,-1-1 16,-148-49-16,-50 50 15,50-50-15,-99 0 16,49 0-16,-49 0 16,49 0-16,-50 0 15,51 0-15,-51 0 16,1 0-1,-1 0-15,1 0 16,0 0 0</inkml:trace>
  <inkml:trace contextRef="#ctx0" brushRef="#br0" timeOffset="35924.9155">15801 4762 0,'0'-49'94,"50"49"-16,-1 0-47,1 0-15,-1 0 0,1 0-1,0 0 17,-50 49-1,0 1-16,0 0 17,0-1-17,-50 1 1,0-50 0,50 50-1,-49-50-15,-1 0 16,50 49-1,-49-49 1,98 0 78,1 0-79,-1 0 1,-49-49-16,50 49 16,0 0-1,-1 0 1,1 0 0,-1 0-1,1 0 16</inkml:trace>
  <inkml:trace contextRef="#ctx0" brushRef="#br0" timeOffset="36448.6194">16495 4614 0,'50'0'94,"-50"49"15,0 1-93,0-1-1,-50 1 1,50 0 15,50-50-31,-50 49 16</inkml:trace>
  <inkml:trace contextRef="#ctx0" brushRef="#br0" timeOffset="42085.1227">4192 2282 0,'0'-50'32,"-49"1"14,-1 49-14,1 0-32,-1 49 15,0-49 1,50 50-16,-49-50 16,-1 50-16,50-1 15,-50 1 1,50-1-16,0 1 15,0 0 1,0-1-16,50-49 16,-50 50-1,50-50-15,-1 0 16,1 0 0,0 0-16,-1 0 15,1 0-15,-1 0 16,1 0-16,0 0 15,-1-50 1,-49 1-16,50-1 16,-50-49-1,0 49 1,0-49-16,0 49 16,0 1-16,-50-1 0,50 1 15,0-1-15,-49 50 31,-1 0-15,0 0-16,1 50 16,-1-50-16</inkml:trace>
  <inkml:trace contextRef="#ctx0" brushRef="#br0" timeOffset="43268.7748">5333 2580 0,'50'0'31,"0"0"-15,-1 0 0,1 0-1,-1 0 1,1 0-16,49 0 0,0-50 15,50 50-15,-50 0 16,50 0-16,0 0 16,0-50-16,149 50 15,-1 0-15,-148 0 16,0 0-16,-50 0 16,50 0-16,0 0 15,-100 0-15,100 0 0,-99 0 16,49 50-16,-49-50 15,49 0-15,-49 0 16,49 0 0,0 0-16,-49 0 0,98 0 15,-48-50-15,48 50 16,1 0-16,-50 0 16,50 0-16,-49 0 15,-1 0-15,0 0 16,-49 0-16,49 0 15,-50 0-15,51 50 16,-51-50-16,1 0 16,49 0-16,-49 0 0,-1 0 15,1 0 1,0 0 0,-1 0-16,1 0 15,-1-50 1,-49 1 15</inkml:trace>
  <inkml:trace contextRef="#ctx0" brushRef="#br0" timeOffset="43749.6374">10195 2183 0,'50'0'31,"-1"0"-31,-49 49 15,50-49-15,0 0 16,-50 50-16,49-50 16,-49 50-16,50-50 15,-50 49-15,49 1 16,-49-1 0,0 1-1,0 0 1,-49-1-1,49 1-15,-50-50 16,1 0-16,49 50 16,-50-50-16,0 0 15</inkml:trace>
  <inkml:trace contextRef="#ctx0" brushRef="#br0" timeOffset="44656.9432">11683 2133 0,'0'50'47,"-49"-50"-47,-1 0 15,1 0 1,-1 0 0,0 0-1,50-50 48,50 50-48,0-49 1,-1 49 15,1 0-15,-1 49-16,-49 1 31,50-50-31,-50 49 16,0 1-16,0 0 15,-50-1 1,1 1 0,49-1-16,-50-49 15,1 50-15,-1-50 16,0 0-1,1 0-15,-1 0 16,0 0 0,50-50 15,50 50-15,0 0-1,-1 0-15,1 0 16,0 0-1,-1 0 1,1 0 0,-50 50-1,49-50 17,1 50-17,0-50 1</inkml:trace>
  <inkml:trace contextRef="#ctx0" brushRef="#br0" timeOffset="45214.0577">12130 2084 0,'49'0'47,"-49"49"0,0 1-32,0-1 1,0 1-1,0 0-15,0-1 16,0 1 0,0-1-16,-49-49 15,49 50-15,0 0 16,0-1 0,0 1-1</inkml:trace>
  <inkml:trace contextRef="#ctx0" brushRef="#br0" timeOffset="47301.4793">2258 794 0,'0'0'0,"-50"0"0,50 49 63,0 1-48,0 0-15,-50-50 16,50 49-16,0 1 15,-49-1-15,49 1 16,0 0-16,-50-50 16,50 49-16,0 1 15,0-1 1,50-49 0,-50 50-16,49-50 15,1 0-15,0 0 16,-1 0-1</inkml:trace>
  <inkml:trace contextRef="#ctx0" brushRef="#br0" timeOffset="47584.7801">1910 1191 0,'50'0'16,"0"0"-16,-1 0 15,1 0 1,-1-50-16,1 50 15,0 0-15,-1 0 16,1 0 0</inkml:trace>
  <inkml:trace contextRef="#ctx0" brushRef="#br0" timeOffset="47901.7923">2506 1091 0,'0'50'47,"0"0"-31,0-1-1,0 1 1,0-1 0</inkml:trace>
  <inkml:trace contextRef="#ctx0" brushRef="#br0" timeOffset="48146.759">2555 943 0,'0'49'31,"50"-49"-15</inkml:trace>
  <inkml:trace contextRef="#ctx0" brushRef="#br0" timeOffset="49115.664">2654 1141 0,'0'0'0,"50"-50"31,0 50-15,-1 0 0,1 0-1,-50 50 1,0 0-1,0-1 1,0 1 0,-50-1-1,100-49 32,-50-49-47,0-1 31,49 50-31,-49-49 16,0-1 0,50 50-1,0 50 17,-50-1-17,49-49 1,-49 50-1,50-50 32,-50-50-31,0 1 0,50 49 77,-50 49-93,49 1 32,1-50-17,-1 0 1,1 0-1,0 0-15,-50-50 16,0 1 15,0-1-15,-50 50 0,0 0-1,50 50 16,0-1-15,50 1 0,-50-1-1,50-49 1</inkml:trace>
  <inkml:trace contextRef="#ctx0" brushRef="#br0" timeOffset="49608.7238">3746 1091 0,'0'0'0,"-50"0"79,50 50-79,0 0 31,0-1-16,0 1 32,50-50-47,-50 49 32,49-49-32,-49 50 46,-49-50-30,-1 0 0,1 0-16</inkml:trace>
  <inkml:trace contextRef="#ctx0" brushRef="#br0" timeOffset="50912.9861">4044 1091 0,'0'0'0,"-50"0"15,50 50 17,-50-50-32,50 50 15,0-1 1,0 1 0,-49-1-1,98 1 1,1-50 15,0 0-31,-1 0 16,1 0-16,-1 0 15,1 0 1,-50-50 0,0 1-1,-50 49 1,1 0-1,-1 0 1,1 0 15,49 49-31,0 1 32,49-50-1,1 0-16,-1 0 1,-49-50 15,50 50-15,-50-49 0,0 98 30,50-49-30,-50 50 0,49-50 15,1 0-15,-50-50-1,49 1 16,-49-1-31,0 1 32,0-1-32,0 0 15,-49 50-15,49-49 16,0 98 31,0 1-32,0 0 1,0-1-16,0 1 16,0-1-1,0 1-15,49-50 16,-49 50 0,50-50-1,0 0 1,-1 0-1,1 0-15,-50-50 16,49 50-16,-49-50 16,50 1-1,-50-1 1,-50 50 0,1 0 15,49 50-16,-50-1 1,50 1 0,50 0-1,-1-50 1,1 0 0,0 0-1,-1 0-15,1 0 16</inkml:trace>
  <inkml:trace contextRef="#ctx0" brushRef="#br0" timeOffset="61829.1391">5433 6152 0,'49'0'156,"1"0"-125,-1 0-15,1 0-1,0 0 1,-50-50-16,49 50 0,1 0 16</inkml:trace>
  <inkml:trace contextRef="#ctx0" brushRef="#br0" timeOffset="62422.0822">5433 6300 0,'49'0'47,"1"0"-15,-1 0-17,1 0 1,0 0-1,-50-49-15,49 49 16,1 0-16,-1 0 16,1 0-1,0 0 1</inkml:trace>
  <inkml:trace contextRef="#ctx0" brushRef="#br0" timeOffset="65399.7271">5234 11658 0,'50'0'171,"-1"0"-139,1 0-1,0 0-15,-1 0 15,-49-49-31,50 49 15,-100 0 79</inkml:trace>
  <inkml:trace contextRef="#ctx0" brushRef="#br0" timeOffset="66005.9904">5135 11807 0,'0'50'31,"50"-50"16,-1 0-16,1 0 0,-50-50-15,49 50-16,1 0 16,0 0-1,-1 0 1,1 0-1</inkml:trace>
  <inkml:trace contextRef="#ctx0" brushRef="#br0" timeOffset="132689.1258">18182 5854 0,'50'0'63,"-1"-50"-63,1 50 16,0 0-1,-1 0 1,1 0-16,-1 0 15,51 0-15,-1 0 16,-50 0-16,51 50 16,-51-50-16,1 0 15,0 0-15,-1 0 16,1 0 0</inkml:trace>
  <inkml:trace contextRef="#ctx0" brushRef="#br0" timeOffset="133334.587">18976 5606 0,'50'0'63,"-1"0"-32,-49 49-31,50-49 16,-1 0-1,-49 50-15,50-50 16,-50 50-1,50-50 1,-50 49 0,-50 1-1,50 0 17,-50-50-32,1 49 15,-1-49 16,1 0-15,49 50-16</inkml:trace>
  <inkml:trace contextRef="#ctx0" brushRef="#br0" timeOffset="134549.6917">20911 5308 0,'-50'0'16,"0"-49"-1,1 49 1,-1 0-16,1 49 31,49 1-15,-50-50-1,50 49 1,0 1 0,50 0-1,-1-1 1,1 1 15,-50-1-15,49-49-1,-49 50 1,-49-50 15,49 50-31,-50-50 16,1 0 0,-1 0-16,0 0 15,1 0-15,-1 0 16</inkml:trace>
  <inkml:trace contextRef="#ctx0" brushRef="#br0" timeOffset="137693.3097">21308 5457 0,'-50'0'31,"0"0"1,50 50-17,-49-1-15,-1 1 16,50-1 0,0 1-1,50-50 16,-1 0-31,-49 50 16,50-50-16,0 0 16,-1 0-16,1 0 15,-1-50-15,1 0 32,-50 1-17,0-1-15,0 1 16,-50 49-16,50-50 15,0 0 1,50 50 31,0 0-31,-50 50-16,0 0 15,0-1 1,0 1-1,0-1 1,49-49 15,1 0-15,-1 0 0,-49-49 30,50 49-46,-50-50 16,0 1 0,0 98 62,0 1-63,50-50 1,-50 49 0,49-49-1,1 0 1,-1 0-16,1 0 16,0 0 15,-50-49-16,0-1 1,-50 50 15,50 50 16,0-1-31,0 1-1,0 0 1,50-50 0,-1 0-1,1 0-15,0 0 16,-1 0 0,1 0-16,-1 0 15,-49-50 1,0 0-1,0 1 17,-49 49-32,-1 0 15,1 0 17,49 49-32,0 1 31,49 0 0,1-50-15,-1 0-1,1-50 1,0 50 0,-50-50-16,0 1 15,0-1 1,0 1-16,0-1 15,0 0 17,0 100 15,0 0-32,0-1 1,0 1-1,0-1-15,0 1 16,49-50 0,1 50-1,-1-50 1,1-50 15,-50 0-15,0 1 15,0 98 32,50 1-48,-50 0 1,49-50 15,1 0-15,-1 0 15,1 0-15,-50-50-16,0 0 15,0 1 1,0-1-16,0 1 15,0-1-15,0 0 16,0 1-16,-50-1 16,50 1-1,0 98 17,0 1-17,50-1 1,-50 1-16,0 0 15,0-1-15,0 1 16,0-1 0,0 1-16,0 0 15,50-1 1,-1-49 0,1 0 15,-50-49-16,0-1 1,0 0 15,-50 50-15,1 0 0,49 50 15,-50-50-31,50 50 15,50-50 17,-1 0-17,1 0 1,-50-50 15,50 50 32,-50 50-16,49-50-32,1 0 1,-50-50-1,49 50 1,-49-50 0,0 1-16,0-1 15,0 1 1,-49-1 0,49 0-1,0 100 16,0 0-15,0-1 0,0 1-1,0-1-15,0 1 0,0 0 16,0-1 0,49-98 77,-49-1-61,50 50-17,-50-50-15,50 50 16,-1 0 15,-49 50-15,-49-50-1,49 50 1,-50-1 0,50 1 15</inkml:trace>
  <inkml:trace contextRef="#ctx0" brushRef="#br0" timeOffset="139004.7118">21010 6251 0,'-50'49'78,"1"1"-63,-1 0 1,0-50-16,50 49 16,-49-49-16,49 50 15,0-1-15,-50-49 16,50 50-16,0 0 31,50-1-15,-1-49-1,1 50-15,0-50 16,-1 0 0</inkml:trace>
  <inkml:trace contextRef="#ctx0" brushRef="#br0" timeOffset="140866.8196">22548 6201 0,'49'0'62,"1"0"-46,0 0-1,-1 0 1,-49 50-16,50-50 16,-1 0-16,1 0 15,0 0 1,-50 49 78,0 1-79,0 0 1,0-1 0,0 1-1,-50-1 1,50 1-16,0 0 15,0-1 1,0 1-16,0-1 16,-50 1-1,50 0 1,0-1 0,0 1-1,0 0-15,0-1 31,0 1 1,-49-50 77,-1 0-78,1 0 1,-1 0-17,50-50 1</inkml:trace>
  <inkml:trace contextRef="#ctx0" brushRef="#br0" timeOffset="147066.4838">4887 11609 0,'0'49'125,"0"1"-125,0-1 15,0 1 1,-50-50-16,50 50 16,0-1-16,0 1 15,0-1 1,0 1 31</inkml:trace>
  <inkml:trace contextRef="#ctx0" brushRef="#br0" timeOffset="147656.806">4688 11807 0,'0'0'0,"50"-50"63,0 50-48,-1-49 1,1 49-16,-50-50 15,49 50 1,-49-49-16,50 49 16,-50-50-16,50 50 15,-50-50-15,49 50 78,-49 50-62,0 0 0,50-50-1,-50 49 1,50-49 0,-50 50-16</inkml:trace>
  <inkml:trace contextRef="#ctx0" brushRef="#br0" timeOffset="157653.5065">8632 4118 0,'50'0'32,"0"0"14,-50 49-14,0 1-17,0-1-15,0 1 16,0 0-16,0-1 16,0 1 15,0-1 0,-50-49 16,0 0-31,1 0-1,49-49 1,-50 49-1,50-50 17,0 1-1</inkml:trace>
  <inkml:trace contextRef="#ctx0" brushRef="#br0" timeOffset="158061.4973">8434 4068 0,'0'0'0,"50"0"31,-1 0-16,1 0 1,-1 0 0,1 0-16,0 0 15,-1 0-15,1-50 16,-1 50-16,1 0 16,-50 50 30,-50-50-30</inkml:trace>
  <inkml:trace contextRef="#ctx0" brushRef="#br0" timeOffset="158766.4824">8980 4266 0,'0'-49'15,"49"49"32,-49-50-47,50 50 31,-1 0-15,-49 50 0,-49-1 15,-1 1-15,1-50-16,49 50 15,-50-50 1,50 49 15,50-49-15,-1 0-1,1 0 1,-50 50 15,0-1 0,0 1-15,0 0 15,-50-50-15,1 0 0,-1 0-1</inkml:trace>
  <inkml:trace contextRef="#ctx0" brushRef="#br0" timeOffset="159382.0422">9426 4068 0,'0'0'0,"-49"0"15,-1 0 48,50 50-63,-50-1 15,50 1-15,0-1 16,-49-49-16,49 50 16,0 0-1,-50-1-15,50 1 16,0-1-16,0 1 15,0 0 1,0-1 0,50 1-1,-1-50 1,1 0 0,0 49-16</inkml:trace>
  <inkml:trace contextRef="#ctx0" brushRef="#br0" timeOffset="160233.5239">9972 4415 0,'49'50'63,"-49"-1"-48,0 1 17,-49-50-32,-1 0 15</inkml:trace>
  <inkml:trace contextRef="#ctx0" brushRef="#br0" timeOffset="165289.6387">10418 4118 0,'0'49'47,"0"1"156,0-1-188,0 1 17,0 0-17,-49-1 1,49 1 0,0-1-1,-50-49 1,50 50-1,0 0 17</inkml:trace>
  <inkml:trace contextRef="#ctx0" brushRef="#br0" timeOffset="166101.6414">10666 4266 0,'-49'0'140,"49"50"-124,-50 0-16,50-1 31,0 1-15,0-1 15,50-49 16,-1 0-16,1 0-15,-50-49-16,50-1 16,-50 1-1,0-1 16,0 0-15,-50 50 0</inkml:trace>
  <inkml:trace contextRef="#ctx0" brushRef="#br0" timeOffset="176697.781">10468 4415 0,'0'0'0,"50"0"62,-1-49-46,1 49-1,-1-50 1,1 50-16,0-50 16,-100 50 30,-49 0-30,49 0-16,-49 0 16,49 0-16,1 50 15,-1-50-15,0 50 16,50-1 0,50-49-1,0 50 1,-1-50-16,1 0 15,0 0-15,49 0 0,-50 0 16,1 0 0,0 0-16,-1 0 15,-49-50 1,-49 1 0,-1 49-1,0 0-15,1 0 16,-1 0-1,1 49 17,49 1-17,49-50 1,-49 49 0,50-49-1,-1 0 1,1 0-16,0 0 15,-50-49-15,49 49 16,-49-50-16</inkml:trace>
  <inkml:trace contextRef="#ctx0" brushRef="#br0" timeOffset="179793.588">11113 3969 0,'0'-50'47,"0"1"15,-50 49-46,1 0-16,-1 0 15,0 0 1,1 49 15,49 1 0,0-1 1,49-49-17,1 0 1,-50 50 0,50-50-16,-1 0 15,1 0 1,-1 0-1,1 50 17,-50-1-1,-50-49 0,50 50-31,-49-50 16,-1 0 15,50-50 16,0 1-31,0-1-1,50 50-15,-50-50 16,49 50-1,-49-49 1,50 49-16,0 0 31,-50-50 1,-50 50-17,0 0 16</inkml:trace>
  <inkml:trace contextRef="#ctx0" brushRef="#br0" timeOffset="192038.2521">2134 12948 0,'49'0'47,"-49"50"-31,0-1 15,0 1-16,0-1-15,-49 1 16,49 0 0,0-1-16,0 1 15,0 0 1,0-1-16,0 1 16,0-1-1,49-49 16,1 0-15,-50-49-16,49-1 16,-49 1 15,50 49-31,-50-50 16,50 0 15,-1 100 0,-49 0-15,50-50-1,-50 49-15,49 1 16,1-1 0,0-49 15,-1 0 0,-49-49-15,0-1 15,0 1-31,0-1 16,0 0-16,0 1 15,0-1-15,0 0 16,0-49-16,0 50 15,0-1 1,0 100 62,0-1-62</inkml:trace>
  <inkml:trace contextRef="#ctx0" brushRef="#br0" timeOffset="193229.4795">2977 13196 0,'0'-50'47,"-50"50"-16,50 50-15,-49-50-1,49 50-15,-50-1 16,50 1-1,0 0 1,0-1 0,50-49 15,-1 0-15,1 0-1,0 0 1,-50-49-1,0-1 17,-50 50-17,50-50-15,0 1 47,50 49-31,-1 0-1,1 0 17,-50 49-17,0 1 17,0 0-32,0-1 31,49-49 0,-49-49 0,0-1-15,50 0 0,-50 1-16,0-1 15,0 0 1,0 1-1,50 49 1,-50 49 0</inkml:trace>
  <inkml:trace contextRef="#ctx0" brushRef="#br0" timeOffset="193760.8614">3423 13097 0,'0'0'15,"-49"0"1,-1 0 15,50 49-31,0 1 32,50 0-17,-50-1 16,49-49-15,1 0 0,-50 50-16,50-50 31,-50 50 0,0-1 0,-50 1 1,0-50-17</inkml:trace>
  <inkml:trace contextRef="#ctx0" brushRef="#br0" timeOffset="194105.5437">3721 13047 0,'0'0'0,"0"50"47,50-1-47,-50 1 16,49-50 0,-49 50-16,0-1 15,0 1 1,0 0-1,-49-50-15,49 49 16,0 1 0</inkml:trace>
  <inkml:trace contextRef="#ctx0" brushRef="#br0" timeOffset="194337.2654">3671 13345 0,'50'0'47,"0"0"-47,-1 0 31,1-50-15,-1 50 0</inkml:trace>
  <inkml:trace contextRef="#ctx0" brushRef="#br0" timeOffset="207569.2876">8732 4217 0,'49'0'47,"1"0"-16,-1 0-31,1 0 16,0 0-16,-1 0 16,1 0-16,-1 0 15,1 0 1,0 0-16,-100 0 62,0 0-46,1 0-16,-1 0 16,1 0-1,-1 49 1,0-49-16,50 50 15,0 0 32,50-50-47,0 0 16,-1 0 0,1 0-16,-1 0 15,1 0-15,0 0 16,-1 0-16,1 0 15</inkml:trace>
  <inkml:trace contextRef="#ctx0" brushRef="#br0" timeOffset="252414.3787">12849 14263 0,'0'-50'15,"50"50"32,-50-50-31,0 1 15,-50 49 0,50-50-31,-49 50 16,-1 0-16,50-49 16,-50 49-16,1 0 15,-1 0-15,1 0 16,-1-50-16,-49 50 16,49 0-1,0 0-15,1 0 16,-1 0-1,1 0-15,-1 0 16,0 0 0,1-50-16,-1 50 15,1 0-15,-1 0 16,0 0-16,1 0 16,-1 0-16,1-49 15,-1 49 1,0 0-16,1 0 15,-1 0 1,1 0 0,-1 0-1,0-50 1,1 50-16,-51 0 16,51-49-16,-50 49 0,49 0 15,0-50-15,1 50 16,-1-50-16,1 50 15,-1 0-15,0-49 16,1 49 0,-1 0-16,1 0 15,-1 0-15,0 0 16,1 0-16,-1 0 16,0 0-16,-49 0 15,50-50-15,-1 50 16,0 0-16,1 0 15,-1 0-15,1 0 16,-1 0-16,0 0 31,1 0-15,-1 0 0,50 50-1,-49-50 1,-1 0-1,50 49-15,-50-49 16,1 0-16,-1 0 16,1 0-1,-1 0-15,0 0 16,1 0-16,-1 0 16,0 0 30,1 0-30,-1 0 0,1 0-1,-1 0 1,0-49-16,1 49 16,-1 0-1,1 0-15,-1 0 16,0 0-1,1 0-15,-1 0 16,1 0 0,-1 0-1,0 0 1,1 0-16,-1 0 16,1 0-1,-1 0-15,0 0 16,1 0-16,-1 49 15,0-49 1,1 0-16,-1 0 16,1 0-16,-1 0 15,50 50-15,-50-50 0,1 0 16,-1 0 0,50 50-1,-49-50-15,-1 0 16,50 49-16,-50-49 15,1 0-15,-1 0 16,1 0-16,-1 0 16,50 50-16,-50-50 15,1 0-15,-1 0 16,0 49 0,1-49-1,-1 50-15,1-50 16,49 50-16,0-1 15,-50-49 1,50 50 0,-50-1-1,50 1 1,0 0 0,0-1-1,0 1 1,50 0-1,-50-1 1,0 1-16,50-50 16,-50 49-16,49-49 0,1 50 15,-1 0 1,-49-1 0,50 1-16,0-1 15,-1-49-15,1 50 16,0 0-16,-1-1 15,1-49 1,-1 0-16,-49 50 16,50-50-16,0 49 15,-1-49-15,1 50 16,-1-50 0,-49 50-16,50-50 15,0 49-15,-1-49 16,1 50-16,-1-50 15,51 49-15,-51-49 16,100 50-16,-50 0 16,50-50-16,0 49 0,0 1 15,-50-50-15,0 50 16,0-50-16,1 49 16,-1 1-16,50-50 15,-50 49-15,50 1 16,-50-50-16,50 50 15,0-50-15,-1 49 16,150 1-16,0-1 16,-1 1-16,51 0 15,-51-50-15,-148 49 16,99-49-16,-99 50 16,50-50-16,49 49 0,49 1 15,-148-50-15,0 50 16,0-50-16,0 49 15,-1-49-15,1 0 16,149 50-16,0-50 16,49 0-16,-50 50 15,1-50-15,-149 0 16,0 49-16,0-49 16,-50 0-16,50 0 15,-1 0-15,1 50 16,0-50-16,0 49 15,0-49-15,0 0 16,148 0-16,-148 0 0,0 0 16,0 0-16,-50 0 15,50 0-15,0 0 16,-1-49-16,-48-1 16,-1 50-16,-50-49 15,51 49-15,-51-50 16,1 50-16,49-50 15,-49 1-15,49 49 16,-49-50-16,49 0 16,-50 1-16,1-1 15,0 1-15,-1-1 16,-49 0-16,0-49 0,50 50 16,-50-1-16,0-49 15,0 49-15,-50-49 16,50 49-16,0-49 15,-49 49-15,49 1 16,-50-50-16,0 49 16,1 0-16,-1 1 15,1-1-15,-1 1 16,0-1-16,-49-49 16,0 49-16,-149-99 15,0 1-15,-50-1 16,199 49-16,-50 51 15,0-50-15,50 49 0,0-49 16,49 49 0,1 1-16,-51-1 15,51 0-15,-50 50 0,49-49 16,-49 49-16,49 0 16,-99-50-16,50 50 15,-50 0-15,50 0 16,49 0-16,-49 0 15,50-49-15,-51 49 16,1 0-16,0 0 16,0 0-16,0 0 15,-1 49-15,51-49 0,-51 0 16,51 50-16,-1-50 16,1 0-16,-51 49 15,51-49-15,-1 0 16,1 50-16,-1-50 15,0 0-15,1 50 16,-50-1-16,49-49 16,0 50-16,-49-1 15,50-49-15,-1 50 16,0-50 0,1 50-16,-1-50 15,0 0 1,1 49-16,-1-49 15,1 0-15,-1 50 32,0-50-32,1 0 15,-1 0-15,1 0 16,-1 0 15,0-50 32,1 50-48,-1 0 1,1-49 0,-1 49-1,0 0 1,1 0-16,-1-50 15,0 50 1,1 0 0,-1 0-16,1 0 15,-1 0 1,0 0 0,1 0 93</inkml:trace>
  <inkml:trace contextRef="#ctx0" brushRef="#br0" timeOffset="298433.548">11162 3894 0,'-49'0'47,"-1"0"-32,1 0 1,-1 0-1,50 50 1,0 0 0,-50-1-1,50 1 1,50-50 0,0 49-1,-1-49 1,1-49-1,-50-1 32,-50 1-31,1 49 0,-1 0-1,50 49 16</inkml:trace>
  <inkml:trace contextRef="#ctx0" brushRef="#br0" timeOffset="299446.3728">11014 4291 0,'0'50'125,"0"-1"-110,0 1 1,0 0-1,0-1 1,0 1 0,0-1-1,-50-49-15,50 50 16,0 0-16,0-1 31</inkml:trace>
  <inkml:trace contextRef="#ctx0" brushRef="#br0" timeOffset="300097.5954">11411 4390 0,'-50'0'31,"0"0"16,1 0-16,49 50-31,-50 0 16,0-50-1,50 49 1,0 1 0,0-1-1,50-49 32,0 0-31,-1 0-16,1 0 15,0 0 1,-50-49 0,0-1 15,0 1-16,-50 49-15,50-50 16,-50 50 0,50-50-16</inkml:trace>
  <inkml:trace contextRef="#ctx0" brushRef="#br0" timeOffset="301093.4864">11510 4192 0,'-50'0'16,"100"0"31,-1 0-16,1 0-15,0 0-1,-50 50 79,0-1-78,0 1-1,0-1 1,0 1-16,0 0 16,0-1-1,0 1 1,0-1-16,0 1 16,0 0-1,0-1 1,0 1-1,-50 0 17,50-1-17,0 1 17,-50-50 46,1 0-47,-1 0 0,1 0-15,-1 0-1</inkml:trace>
  <inkml:trace contextRef="#ctx0" brushRef="#br0" timeOffset="306089.2077">9625 4192 0,'-50'0'172,"50"50"47,0-1-31,0 1-157,0-1 0,0 1 0,-50 0 1,50-1-17,0 1 16,-49-50-15,49 49 15</inkml:trace>
  <inkml:trace contextRef="#ctx0" brushRef="#br0" timeOffset="333136.3997">11212 4539 0,'-50'0'110,"1"0"-95,49 50 1,49-50 47,1 0-48,0 0 1,-1 0-1,1-50 1,-50 1 15,-50 49-15,1 0 0,-1 0-1,0 0-15,1 0 16,-1 0-1,50 49-15,-49 1 32,98-1-1,1-49-31,-1 0 16,1 0-1,49 0-15,-49 0 16,0-49-16,-1 49 15,-49-50-15,0 1 32,-49-1-17,-1 50 1,0 0 0</inkml:trace>
  <inkml:trace contextRef="#ctx0" brushRef="#br0" timeOffset="334022.2402">10468 4738 0,'0'49'78,"50"-49"-78,-50 50 0,0 0 16,-50-1-1,50 1 17,-50-1-32,50 1 31,50-50 0</inkml:trace>
  <inkml:trace contextRef="#ctx0" brushRef="#br0" timeOffset="334636.4452">10716 4787 0,'0'0'0,"-50"0"46,1 0 1,49 50-31,0 0 0,-50-50-16,50 49 15,-49-49 1,49 50-16,0-1 15,0 1 17,49-50-17,1 0 1,-1 0 0,1 0-1,0-50 1,-50 1-1,0-1 1,0 1 0,-50 49-1,50-50 1,-50 50 15</inkml:trace>
  <inkml:trace contextRef="#ctx0" brushRef="#br0" timeOffset="335416.5333">10964 5035 0,'-50'0'15,"100"0"63,0 0-46,-1 0-17,1 0 1,-1 0-1,-49-49 17,50 49-32,-100 0 62</inkml:trace>
  <inkml:trace contextRef="#ctx0" brushRef="#br0" timeOffset="335829.5277">11063 4837 0,'0'50'63,"0"-1"-32,0 1-15,0-1-1,-49-49 1,49 50-16,0 0 16,0-1 30,49-49-14</inkml:trace>
  <inkml:trace contextRef="#ctx0" brushRef="#br0" timeOffset="345185.6526">9079 5283 0,'49'0'109,"-49"50"-93,0 0 15,50-50-15,-50 49-1,0 1 17,50-50-1,-1 0 16,-49-50-32,50 50 1,-50-49-16,50 49 0,-50-50 16,49 50-1,-49-50-15,50 50 16,-50-49-16,49-50 0,1 49 16,0 0-16,-1 1 15,1 49-15,-50 49 47</inkml:trace>
  <inkml:trace contextRef="#ctx0" brushRef="#br0" timeOffset="346154.5547">9029 5432 0,'0'-49'31,"50"49"0,-50 49-15,0 1 15,0-1 0,0 1-15,0 0-1,49-50 32,1 0 0,0-50-31,-1 0-1,1 1 17,0-1-32,-1 50 0,1-49 15,-1-1-15,51 0 16,-51 50-16,1-49 16,49-1-16,-49 50 15,-1 0-15</inkml:trace>
  <inkml:trace contextRef="#ctx0" brushRef="#br0" timeOffset="375736.4163">12998 5432 0,'0'-49'47,"50"49"-47,-50-50 31,49 50-31,1 0 31,-50-50-31,49 50 16,-49-49-1,50 49-15,0-50 0,-1 1 16,1-1-16,-50 0 16,49 50-16,-49-49 15</inkml:trace>
  <inkml:trace contextRef="#ctx0" brushRef="#br0" timeOffset="376268.3694">13246 4986 0,'50'0'78,"-1"0"-62,1 0 0,-50 49-16,49-49 0,1 0 31,0 0 0,-50 50-15,-50-50-1,50 50 1,0-1 0,-50-49-1,50 50 1</inkml:trace>
  <inkml:trace contextRef="#ctx0" brushRef="#br0" timeOffset="378594.267">13792 4490 0,'-50'0'109,"50"49"-93,0 1 0,0-1-1,-49 1 1,49 0 0,0-1 15,-50-49-31,50 50 15</inkml:trace>
  <inkml:trace contextRef="#ctx0" brushRef="#br0" timeOffset="379508.603">14089 4490 0,'-49'0'16,"-1"49"78,50 1-79,-49-50-15,49 49 16,-50-49-16,50 50 15,-50 0 1,50-1 0,0 1-1,0 0 32,50-50-16,0 0-15,-1 0 0,-49-50-1,50 50 17,-50-50-17,-50 50 1,1 0 31,-1 0-16,50 50-31</inkml:trace>
  <inkml:trace contextRef="#ctx0" brushRef="#br0" timeOffset="380776.399">14238 4341 0,'50'0'156,"-1"49"-140,1-49 0,0 0-1,-1 0 1,-49 50 46,0 0-30,0-1-17,-49 1 1,49-1-1,0 1-15,0 0 32,0-1-32,0 1 15,-50-50-15,50 50 16,0-1 0,0 1-1,0-1 1,-50-49 78,1 0-63,-1 0-16,1 0 1,-1 0 0,0 50-1</inkml:trace>
  <inkml:trace contextRef="#ctx0" brushRef="#br0" timeOffset="448553.2848">14089 4738 0,'50'0'250,"0"0"-235,-1 0 17,1 0-17,-50-50 17,49 50-1</inkml:trace>
  <inkml:trace contextRef="#ctx0" brushRef="#br0" timeOffset="449581.739">14238 4589 0,'0'49'188,"0"1"-141,-49-50-32,49 50 16,0-1 1,-50-49-32,50 50 31,0 0 16</inkml:trace>
  <inkml:trace contextRef="#ctx0" brushRef="#br0" timeOffset="460193.2678">14040 4688 0,'49'0'15,"-49"-50"-15,0 1 16,-49 49 62,-1 0-62,1 49-1,49 1 16,-50-50-31,50 50 16,50-50 15,-1 0 1,1 0-32,-1 0 15,1-50 16,-50 0 1,-50 50 15,1 0-47,-1 0 31,1 50 0,49 0-31,0-1 31,49-49-15,1 0 0,-1 0-1,1 0 16,-50-49-31,50 49 16,-50-50 0,0 0 15,-50 50-31,50-49 16,-50 49-16,1 0 15,-1 0 1,50 49-1,-49 1 1,49 0 0,-50-50-16,50 49 15,50-49 17,-1 0-17,1 0 1,-1 0-16,1 0 15,0 0-15,-1 0 16,-49-49 0,-49-1-1,-1 50 1,0 0 0,1 0-1,-1 0 1,1 50-1,49-1 1,0 1 15,49-50-31,1 0 16,-1 0 0,1-50-1,0 50 1,-50-49 15,-50 49-31,0 0 31,1 0-15,-1 49 15,50 1-15,50-50 15,-1 0-15,1 0-1,-50-50 17,-50 1-1,1 49 0</inkml:trace>
  <inkml:trace contextRef="#ctx0" brushRef="#br0" timeOffset="464953.1655">13593 4093 0,'0'-50'16,"50"50"31,-100 0 15,50 50-46,0-1-1,0 1 1,0 0 0,0-1-1,0 1 1,0-1 15,0 1 16</inkml:trace>
  <inkml:trace contextRef="#ctx0" brushRef="#br0" timeOffset="465824.9973">13792 4093 0,'0'-50'47,"49"50"-31,1 0 46,0 0-15,-50 50-47,0-1 31,0 1 0,-50 0 1,50-1-1,-50-49-31,50 50 16,50-50 77,0 0-61,-1 0-17,-49 49 1,50-49-16,-1 0 31</inkml:trace>
  <inkml:trace contextRef="#ctx0" brushRef="#br0" timeOffset="466364.2602">14189 4192 0,'49'0'94,"1"0"-63,-1 0-15,1 0-16,0 0 15,-1 0 1,1 0-16,0 0 31,-100 0 32</inkml:trace>
  <inkml:trace contextRef="#ctx0" brushRef="#br0" timeOffset="466745.3367">14387 3994 0,'-50'0'31,"50"49"-15,0 1 31,0-1-32,0 1 1,0 0-1,0-1 1,0 1 0,0-1-1</inkml:trace>
  <inkml:trace contextRef="#ctx0" brushRef="#br0" timeOffset="468366.8734">13246 4291 0,'0'50'94,"-50"-50"-94,1 0 15,-1 49-15,1-49 16,-1 0 15,0 0-15,1 0 15,49-49 16,49 49-32,-49-50-15,50 1 16,0-1 0,-1 0-1,-49 1 17,0 98 30,0 1-46,0 0-1,0-1 1,0 1-16,0-1 16,0 1-1,0 0 1,0-1-1,-49 1 1,98-50 15</inkml:trace>
  <inkml:trace contextRef="#ctx0" brushRef="#br0" timeOffset="472798.4029">13444 4341 0,'0'49'156,"0"1"-140,0 0 31,-49-50-47</inkml:trace>
  <inkml:trace contextRef="#ctx0" brushRef="#br0" timeOffset="473728.4173">12849 3944 0,'0'50'110,"-49"-1"-79,49 1-16,-50-50 1,50 49-16,-50 1 16,50 0-1,0-1 1,0 1 0,0-1-16,0 1 15,0 0 1,0-1 15,50 1-15,0-1-1</inkml:trace>
  <inkml:trace contextRef="#ctx0" brushRef="#br0" timeOffset="475108.6674">14536 3894 0,'0'0'0,"50"0"78,-50 50-63,49-50 17,-49 50-32,0-1 31,50-49-31,-50 50 16,49-50-1,-49 49-15,0 1 16,0 0-1,-49-1 17,49 1-17,-50-50 1</inkml:trace>
  <inkml:trace contextRef="#ctx0" brushRef="#br0" timeOffset="492296.1822">15975 4887 0,'0'0'0,"49"0"63,1 0-47,-1 0-16,51 0 15,-51 0-15,100 0 16,-50-50-16,0 50 15,-49 0-15,0 0 16,-1 0-16,-49-50 16,50 50-16,-100 0 15,1-49 1,-51 49 0,51 0-16,-50 0 15,49 0-15,0 49 16,1-49-16,-1 50 15,50 0 17,0-1-32,0 1 31,50-50 16,-1 0-47,1 0 15,0 0-15,-1 0 16,1 0-16,-50-50 0,49 50 16,-98-49-1,-1 49 17,-49 0-32,49 0 0,-49-50 15,50 50-15,-51 0 16,51 0-1,-1 50-15,50-1 32,0 1-17,50-50 17,-1 0-32,1 0 0,0 0 15,-1 0-15,1 0 16,-1 0-1,1 0-15</inkml:trace>
  <inkml:trace contextRef="#ctx0" brushRef="#br0" timeOffset="495028.4522">15578 3944 0,'-50'0'16,"50"-50"-1,0 100 32,0 0-31,-50-50 0,50 49-16,0 1 0,-49-50 15,49 49-15,0 1 16,-50-50-16,50 50 15,0-1-15,0 1 16,-49-1 0,49 1-1,0 0 1,49-50-16,-49 49 16,50-49-1,-50 50-15,49-50 16</inkml:trace>
  <inkml:trace contextRef="#ctx0" brushRef="#br0" timeOffset="495776.496">15826 4093 0,'-50'0'31,"1"0"0,49 49 0,-50-49-31,50 50 16,-50-50-16,50 50 16,0-1-16,-49-49 15,49 50 1,0-1-1,49-49 17,1 50-17,0-50-15,-1 0 16,1-50 0,-1 50-1,-49-49 1,50 49-16,-50-50 15,0 1 1,-50-1 0,50 0-1,-49 50 1</inkml:trace>
  <inkml:trace contextRef="#ctx0" brushRef="#br0" timeOffset="496468.2685">16123 4291 0,'0'50'109,"0"-1"-78,0 1-15,0 0 15,-49-50-15,49 49-1</inkml:trace>
  <inkml:trace contextRef="#ctx0" brushRef="#br0" timeOffset="567544.4316">9674 6424 0,'0'0'0,"0"-49"47,0-1-32,0 1 17,0-1-1,-49 50 47,49 50-47,-50-50-15,50 49-16,-50 1 15,50-1 17,-49-49-32,49 50 31,0-100 0,49 1 0,1-1-15,0 1 0,-1-1-1,1 50 17,-50-50-17,0 100 48,0 0-48,0-1 1,49-49 0,-49 50-1,50-50 1</inkml:trace>
  <inkml:trace contextRef="#ctx0" brushRef="#br0" timeOffset="625336.4263">13196 5730 0,'50'0'140,"0"0"-109,-50 49-15,0 1 0,49-50-1,-49 50-15,0-1 16,0 1 0,50-50-1,-1 0 16,1 0 1</inkml:trace>
  <inkml:trace contextRef="#ctx0" brushRef="#br0" timeOffset="625781.1571">13444 5730 0,'-49'0'15,"-1"0"1,1 49 15,49 1-31,0 0 16,0-1-16,-50 1 0,50 0 15,-50-1 1,50 1 0,-49-1-1</inkml:trace>
  <inkml:trace contextRef="#ctx0" brushRef="#br0" timeOffset="631128.6224">13246 5730 0,'50'0'79,"-1"0"-48,1 0 63,-1 0-79,1 0 1,0 0-1,-1 49 1,1 1 0,0-50 15,-50 50-31,49-50 31,1 0 32</inkml:trace>
  <inkml:trace contextRef="#ctx0" brushRef="#br0" timeOffset="631676.5425">13792 5730 0,'-50'0'15,"1"0"48,-1 0-47,0 0-1,1 0-15,-1 0 16,0 0-1,50 49-15,-49 1 16,-1 0 0,50-1-16,-49 1 15,98-50 48</inkml:trace>
  <inkml:trace contextRef="#ctx0" brushRef="#br0" timeOffset="635990.1046">13196 13122 0,'-49'-50'15,"-1"100"32,50-1-31,-49 1-16,49 49 15,-50-49-15,50 49 16,-50-49-16,1 49 16,49-50-16,-50 1 0,50 0 15,0-1-15,-49 1 16,49-1-1,0 1 1</inkml:trace>
  <inkml:trace contextRef="#ctx0" brushRef="#br0" timeOffset="636561.0428">12750 13469 0,'0'-50'16,"0"100"30,0 0-30,0-1-16,0 1 16,0-1-1,0 1 1,0 0-16,-50-50 16,50 49-16,0 1 15,0-1 1,50-49 15,0 0-15,-1 0-1,1 0-15,-1 0 16,1 0-16,0-49 16,-1 49-16,-49-50 15,50 50-15,-1-49 16,-98 49 15</inkml:trace>
  <inkml:trace contextRef="#ctx0" brushRef="#br0" timeOffset="665910.0961">16322 5383 0,'0'0'0,"-50"0"0,1 0 63,-1 0-32,50 49-15,-50-49-1,1 0 32,-1 0-16,1 50-15,-1-50 0,0 49 15,1-49 0,49 50-31,0 0 31,-50-50-15,50 49 0,0 1 15,-49-1-15,49 1 15,0 0 0,0-1 0,0 1-15,0 0 15,49-50-15,-49 49-16,50-49 15,-50 50 1,49-50 0,-49 49-1,0 1 17,50-50-32,0 0 31,-50 50-16,49-50-15,1 0 32,-1 0-17,1 0 1,0 0 0,-1 0-16,1-50 31,-1 50-16,1-50 1,0 1 15,-1-1-15,-49 1 15,50 49-31,-50-50 16,0 0-1,0 1 1,0-1 0,0 0-1,0 1 1,0-1 15,0 1-15,0-1-1,0 0 17,0 1-17,0-1 17,-50 50-17,50-49 1,-49 49 15,-1 0 0,0 0-15,1 0 0,-1 0-1</inkml:trace>
  <inkml:trace contextRef="#ctx0" brushRef="#br0" timeOffset="667364.9612">16868 5184 0,'49'0'62,"-49"50"-46,50-50-1,-50 49 1,0 1 15,49-50 32,1 0-48,0-50 1,-1 1 15,1-1-31,-1 1 16,1-1-16,-50 0 15,50 50-15,-50-49 16,49 49 15,-49 49-15</inkml:trace>
  <inkml:trace contextRef="#ctx0" brushRef="#br0" timeOffset="668288.2727">16868 5383 0,'0'49'94,"49"1"-63,-49-1 1,0 1-17,0 0 16,50-50-31,-1 0 79,1-50-48,0 0-16,-1 1 1,50-1-16,-49-49 0,99 0 16,-50 49-16,0 1 15,1 49-15,-51-50 16,1 50-16,-1 0 16,1 0-1,0 0 1</inkml:trace>
  <inkml:trace contextRef="#ctx0" brushRef="#br0" timeOffset="673686.0206">8831 10195 0,'0'-50'62,"-50"50"-30,1 0-1,-1 0-16,50 50-15,-50-50 16,1 49 0,-1-49-16,50 50 15,-49-50-15,49 50 16,-50-50-16,50 49 16,-50 1-1,1-1 1,49 1 15,0 0-31,0-1 16,0 1-1,49-50 1,1 49 0,0 1-1,-1-50-15,-49 50 16,50-50-16,-1 49 15,1-49-15,0 0 16,-1 0-16,1 0 16,-1 0-16,1 0 15,0 0 1,-1 0-16,1 0 0,-1 0 16,1 0-1,0 0-15,-50-49 16,49 49-16,-49-50 15,50 50 1,-50-50-16,0 1 16,0-1-16,0 1 15,-50-51 1,50 51 0,0-1-16,0 1 15,-49-1 1,49 0-1,-50 50-15,0-49 16,1 49-16,-1 0 16,1 0-16,-1 0 15,0 0 1,1 0-16,-1 0 16,1 0-1,98 0 32</inkml:trace>
  <inkml:trace contextRef="#ctx0" brushRef="#br0" timeOffset="704392.4169">19100 9748 0,'50'0'78,"-50"50"-78,0-1 16,0 1-1,0 0 1,0-1-1,0 1 1,0 0 15,49-50-15,1 0 0,-50-50-1,49 50-15,1-50 16,0 1-16,-1-1 15,50-49-15,1 0 16,-1 49-16,-50-49 16,51 49-16,-100 1 15,49 49-15,1 0 0,0 0 32,-1 0-17</inkml:trace>
  <inkml:trace contextRef="#ctx0" brushRef="#br0" timeOffset="731354.0948">19150 10790 0,'0'-50'16,"-50"50"93,0 0-93,50-49-16,-49 49 0,-1 0 31,1 0-15,-1 0-1,0 0 1,1 0-1,49 49 1,-50-49-16,0 0 16,1 50-16,-1-50 15,50 50 1,-49-50-16,-1 49 16,50 1-1,-50-50-15,50 49 16,0 1-1,0 0 17,0-1-32,0 1 15,50 0-15,-50-1 16,50 1 0,-1-50-16,-49 49 15,50-49-15,-1 50 16,1-50-1,0 50-15,-1-50 32,1 0-1,0 0-15,-1-50-1,50 50-15,1-50 16,48 1-16,-48-1 15,-1 1-15,0-1 16,-49 0-16,-1 1 16,-49-1-16,0 0 15,50 50-15,-50-49 16,-50 49-16,50-50 16,-49 1-1,-1 49-15,0 0 0,1-50 16,-1 50-1,50-50 1,-49 50-16,49-49 31,49 49-31</inkml:trace>
  <inkml:trace contextRef="#ctx0" brushRef="#br0" timeOffset="731997.4753">19894 10592 0,'0'0'0,"49"0"16,1 0 15,-50 49 16,0 1-31,0-1-16,0 1 15,0 0 1,50-50 15,-1 0-15,1 0 0,-50-50-16,49 50 15,1-99-15,0 49 16,-1 1-16,50-51 15,-49 51-15,0-1 16,-50 1-16,49-1 16,-49 100 15</inkml:trace>
  <inkml:trace contextRef="#ctx0" brushRef="#br0" timeOffset="732692.8674">19993 10939 0,'50'0'31,"-1"0"0,-49 49-15,0 1-1,0 0 1,-49-50 0,49 49-1,49-49 16,1 0-15,-1 0 0,-49-49-16,50 49 15,0-50-15,-50 0 16,99 1-16,-50-50 16,51-50-16,148-50 15,-50 1-15,-49 99 16,-50 49-16,-49 1 15,-1 49-15,1-50 16,0 50-16</inkml:trace>
  <inkml:trace contextRef="#ctx0" brushRef="#br0" timeOffset="804866.3085">18777 12650 0,'100'-49'0,"-100"98"31,0 1-15,0 0-1,0-1-15,0 1 16,0-1-16,0 1 16,0 0-1,0-1-15,0 1 16,0-1-1,-50-49-15,50 50 16</inkml:trace>
  <inkml:trace contextRef="#ctx0" brushRef="#br0" timeOffset="805352.7926">19026 12452 0,'49'0'15,"-49"50"1,50-50 0,-50 49-16,49-49 15,-49 50-15,50-1 16,-50 1-1,50 0 1,-50-1-16,0 1 16,-50-1-16,50 1 15,-50 0 1,1-1 0,-1 1-1,1-50 1,-1 0-16,0 49 15,1-49 1</inkml:trace>
  <inkml:trace contextRef="#ctx0" brushRef="#br0" timeOffset="806082.9612">19571 12502 0,'0'49'79,"-49"1"-79,49-1 15,-50 1 1,50 0-1,-50-1-15,50 1 16,0-1 0,0 1-16,-49-50 15,49 50-15,0-1 16,0 1 15,49-50 0,1 0 1,0 0-32,-1-50 31,1 50-31,-1 0 16,1 0-1,0 0 32</inkml:trace>
  <inkml:trace contextRef="#ctx0" brushRef="#br0" timeOffset="806448.4385">20117 12750 0,'50'0'47,"-1"0"-31,1 0 0,-1 0-1,1 0 1</inkml:trace>
  <inkml:trace contextRef="#ctx0" brushRef="#br0" timeOffset="806670.4989">20018 12998 0,'49'0'16,"1"0"-1,0 0-15,-1-50 16,50 50-16,-49 0 16,0 0-16,-1 0 15,1 0 1</inkml:trace>
  <inkml:trace contextRef="#ctx0" brushRef="#br0" timeOffset="808141.4313">21159 12502 0,'0'0'0,"0"49"219,0 1-219,0-1 15,-50 1 1,50 0-16,0-1 31,-49-49-31,49 50 16,-50-1-1,100-49 48,-50-49-47,49-1-1,-49 1 1,0-1-16,50 0 15,-50 1 1,0-1-16,49 1 16,-49-1-16,50 0 15,0 50 1,-50-49 15,49 49-15,-49 49 15,50-49-31,-50 50 16,0 0-16,0-1 15,49 1 1,-49-1 0,0 1-16,-49 0 15,49-1-15,-50 1 16,1-1-1,-1-49 1,0 0-16,1 0 16,49 50-16,-50-50 15,1 0-15,49-50 32</inkml:trace>
  <inkml:trace contextRef="#ctx0" brushRef="#br0" timeOffset="808593.9721">21853 12353 0,'0'-50'15,"0"100"1,0-1 0,0 1-16,0 0 15,-49-1 1,49 1-16,0-1 15,-50-49-15,50 50 16,-50 0-16,50-1 16,-49-49-16,49 50 15,0-1 17,49-49-17,1 0 1,0 0-1,-1 0-15,1 0 16,-1 0-16,1 0 16</inkml:trace>
  <inkml:trace contextRef="#ctx0" brushRef="#br0" timeOffset="808913.2143">22052 12750 0,'0'-50'31,"49"50"-31,1 0 31,0 0-31,-1 0 16,1 0 0,-1 0-1,1 0 1,0 0-16,-1 0 31,-49-50-15</inkml:trace>
  <inkml:trace contextRef="#ctx0" brushRef="#br0" timeOffset="809203.5631">22151 12502 0,'0'0'0,"50"49"32,-50 1-17,49-1-15,-49 1 16,0 0-16,0-1 31,-49 1-15,49-1-16,-50-49 15,50 50-15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8:26:22.57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10567 4862 0,'0'-50'31,"50"50"63,-1 0-63,1 0-15</inkml:trace>
  <inkml:trace contextRef="#ctx0" brushRef="#br0" timeOffset="2013.7395">6598 5854 0,'0'0'0,"50"0"109,0 0-77,-1 0-17,1 0 1,-1 50-16,1-50 15,0 0 1,-1 0 0,1 0-1,-1 0 1,1 0 0,0 49-16,-1-49 15,1 0 1,0 0-16,-1 0 15,1 0 1,-1 0-16,1 0 16,0 0-1,-1 0 1,-49 50-16,50-50 16,-1 0-16,1 0 15,0 0 1,-1 0-16,1 0 15,-1 0-15,1 0 0,0 0 16,-1 0 0,1 0-16,0 0 15,-1 0 1,1 0-16,-1 0 16,1 0-16,0 0 15,49 0-15,-50 0 16,1-50-16,0 50 15,-1 0-15,1 0 16,-1 0 0,1 0-1,0 0-15,-1 0 16,1 0-16,-1 0 16,1 0-1,0 0-15,-1 0 16,1-49-1,0 49-15,-1 0 16,1 0 0,-1 0-1,1 0 1,0 0 0,-1 0-1</inkml:trace>
  <inkml:trace contextRef="#ctx0" brushRef="#br0" timeOffset="22599.8328">16967 5110 0,'49'0'78,"1"0"-47,0 0 0,-1 0-15,1 0-1,-1 0-15,1 0 16,0 0-16,-1 0 16,1 0-16,-1 0 0,1-50 15,-100 50 48,1 0-48</inkml:trace>
  <inkml:trace contextRef="#ctx0" brushRef="#br0" timeOffset="23028.3985">17264 5110 0,'0'49'62,"0"1"-46,0 0-1,0-1 1,0 1 0,0-1-1,0 1 1,50-50 15</inkml:trace>
  <inkml:trace contextRef="#ctx0" brushRef="#br0" timeOffset="23537.7803">17562 5259 0,'0'49'78,"0"1"-62,0-1-1,0 1 16,0 0-15</inkml:trace>
  <inkml:trace contextRef="#ctx0" brushRef="#br0" timeOffset="24391.7523">17165 5755 0,'50'0'94,"-1"0"-94,1 0 15,0 0 1,-1 0-1,1 0-15,-1 0 16,1 0 0,0 0-1,-100 0 95,0 0-95</inkml:trace>
  <inkml:trace contextRef="#ctx0" brushRef="#br0" timeOffset="24787.7772">17314 5804 0,'0'50'78,"0"0"-62,0-1 0,0 1-1,0-1 1,50-49 0,-50 50-1,0 0 16</inkml:trace>
  <inkml:trace contextRef="#ctx0" brushRef="#br0" timeOffset="25464.4827">17612 6003 0,'-50'0'15,"50"-50"1,50 50-1,-1 0 1,1 0 15,0 0 1,-50 50-1,0-1-16,0 1 1,-50 0 0,50-1 15,50-49 63,-1 0-79,1 0 1,-1 0 0,1 0-1,0 0-15</inkml:trace>
  <inkml:trace contextRef="#ctx0" brushRef="#br0" timeOffset="27342.0638">18455 5060 0,'0'50'63,"0"-1"-32,0 1-15,0 0-1,0-1-15,0 1 16,0-1 0,0 1 15,0 0 0,-50-50-15,1 0 31,49-50-47,-50 50 31,50-50-31,-49 50 47,49-49-16</inkml:trace>
  <inkml:trace contextRef="#ctx0" brushRef="#br0" timeOffset="27856.1627">18257 5110 0,'49'0'78,"1"0"-63,-1 0 1,1 0-16,0 0 16,-1 0-1,1-50 1,-1 50 0,-98 0 30</inkml:trace>
  <inkml:trace contextRef="#ctx0" brushRef="#br0" timeOffset="32211.7045">18703 5308 0,'0'50'78,"0"-1"-46,0 1-17,0 0 16,0-1-15,0 1 0</inkml:trace>
  <inkml:trace contextRef="#ctx0" brushRef="#br0" timeOffset="32580.4443">18902 5407 0,'0'50'62,"49"-50"-62,-49 50 16,0-1 15,-49-49-15,-1 0-1,50 50-15</inkml:trace>
  <inkml:trace contextRef="#ctx0" brushRef="#br0" timeOffset="32973.502">19100 5308 0,'50'0'16,"-50"50"15,0-1 0,0 1-15,0 0 0,0-1-1,49-49 1</inkml:trace>
  <inkml:trace contextRef="#ctx0" brushRef="#br0" timeOffset="33880.4208">19943 5110 0,'50'0'0,"-50"49"110,0 1-95,0 0 1,50-1-1,-50 1 1,0-1 0,0 1-1,0 0 17,-50-50 14,0 0-30,1 0 0,49-50-1,-50 50-15,50-50 32,0 1 30</inkml:trace>
  <inkml:trace contextRef="#ctx0" brushRef="#br0" timeOffset="34268.1446">19695 5060 0,'50'0'15,"-1"0"1,1 0 0,0 0-1,-1 0 1,1 0-16,0 0 16,-1 0-1,1 0 1,-1 0 15</inkml:trace>
  <inkml:trace contextRef="#ctx0" brushRef="#br0" timeOffset="34687.8936">20241 5259 0,'0'-50'0,"0"100"78,0-1-62,0 1-1,0-1 1,0 1 0,0 0 31</inkml:trace>
  <inkml:trace contextRef="#ctx0" brushRef="#br0" timeOffset="35004.1515">20489 5308 0,'0'50'63,"0"-1"-32,0 1-16,-50 0 1</inkml:trace>
  <inkml:trace contextRef="#ctx0" brushRef="#br0" timeOffset="35572.4367">20737 5209 0,'50'0'15,"-50"-50"-15,49 50 32,1 0-17,-50 50 32,0 0-31,0-1-1,-50-49 1,50 50 0,-49-50-16,49 49 47,49-49-1,1 0-46,0 0 16,-1 0 0,1-49-1,-1 49 1</inkml:trace>
  <inkml:trace contextRef="#ctx0" brushRef="#br0" timeOffset="37356.4013">18405 5904 0,'50'0'63,"-50"49"-47,0 1 15,0-1 0,50-49-15,-50 50-1,0 0 1,0-1 0,0 1-1,0-1 16,-50-49 32,50-49-63,-50 49 16,1 0 15,49-50-31</inkml:trace>
  <inkml:trace contextRef="#ctx0" brushRef="#br0" timeOffset="38101.6933">18257 5904 0,'49'0'125,"1"0"-109,-1 0 0,1 0-1,0 0 1,-1 0 0,1 0-1,-1 0 1,1 0 15,0 0 16,-100 0 15</inkml:trace>
  <inkml:trace contextRef="#ctx0" brushRef="#br0" timeOffset="39034.6828">18703 6052 0,'0'0'0,"50"-49"94,-1 49-78,1 0 15,-50 49 0,0 1 0,-50-50-31,1 50 16,49-1 0,-50-49-1,50 50 1,-50-50 0,100 0 77,0 0-61,-1 0-17,1 0 1,0 0 15</inkml:trace>
  <inkml:trace contextRef="#ctx0" brushRef="#br0" timeOffset="39383.5272">19050 6152 0,'0'49'63,"0"1"-16,-49-50-32,49 49-15</inkml:trace>
  <inkml:trace contextRef="#ctx0" brushRef="#br0" timeOffset="39816.6019">19348 5953 0,'0'0'0,"0"50"78,0-1-62,0 1-1,0 0 1,0-1 0,0 1-1</inkml:trace>
  <inkml:trace contextRef="#ctx0" brushRef="#br0" timeOffset="41003.5442">20390 5854 0,'49'50'94,"-49"-1"-79,0 1 1,0-1 0,0 1-1,50 0 1,-50-1 0,-50-49 30,1 0-30,-1 0 0,50-49-16,-49 49 15,49-50 1</inkml:trace>
  <inkml:trace contextRef="#ctx0" brushRef="#br0" timeOffset="41316.187">20241 5854 0,'50'0'0,"-1"0"16,1 0-1,-1 0 1,1 0 0,0 0-1,-1 0 17,1 0-17</inkml:trace>
  <inkml:trace contextRef="#ctx0" brushRef="#br0" timeOffset="41837.4942">20687 6003 0,'0'-50'31,"50"50"-31,0 0 31,-50 50-15,49-50 0,-49 49-1,-49-49 17,49 50-32,-50-50 15,50 50 1,-50-50-1,50 49 17,50-49-32,0 0 31,-1 0 0,-49-49-15</inkml:trace>
  <inkml:trace contextRef="#ctx0" brushRef="#br0" timeOffset="42128.3343">20985 6052 0,'50'0'47,"-50"50"-16,-50 0-15,50-1-1,-49-49-15,49 50 16</inkml:trace>
  <inkml:trace contextRef="#ctx0" brushRef="#br0" timeOffset="42684.3816">21184 5953 0,'49'0'16,"-49"-49"-16,50 49 16,-1 0 15,-49 49-15,0 1 15,0-1-16,-49-49 1,49 50-16,-50-50 16,50 50-1,-49-50-15,49 49 32,49-49-1,1 0 0,-1 0-15,1 0-1,0 0 17,-50-49-17</inkml:trace>
  <inkml:trace contextRef="#ctx0" brushRef="#br0" timeOffset="42944.4638">21729 6102 0,'0'0'0</inkml:trace>
  <inkml:trace contextRef="#ctx0" brushRef="#br0" timeOffset="43156.5863">21977 6152 0,'50'0'0,"-50"-50"15</inkml:trace>
  <inkml:trace contextRef="#ctx0" brushRef="#br0" timeOffset="43343.6689">22275 6152 0,'0'-50'0,"50"50"31</inkml:trace>
  <inkml:trace contextRef="#ctx0" brushRef="#br0" timeOffset="44023.6266">21382 5308 0,'50'0'31,"-50"50"32,0-1-48</inkml:trace>
  <inkml:trace contextRef="#ctx0" brushRef="#br0" timeOffset="44280.5813">21828 5358 0</inkml:trace>
  <inkml:trace contextRef="#ctx0" brushRef="#br0" timeOffset="44497.8799">22176 5358 0</inkml:trace>
  <inkml:trace contextRef="#ctx0" brushRef="#br0" timeOffset="44708.771">22573 5407 0</inkml:trace>
  <inkml:trace contextRef="#ctx0" brushRef="#br0" timeOffset="51917.7246">21035 4911 0,'0'-49'16,"-50"49"0,50-50-1,-49 50 16,-1-50-15,0 50 0,1 0 15,-1 0-15,50-49-16,-50 49 15,1 0 1,49-50-1,-50 50-15,1 0 16,-1-49 15,0 49-31,1 0 16,-1 0-16,1 0 16,-1 0-1,0 0 16,1 0 1,-1 0-17,1 0 1,49 49-16,-50-49 0,0 0 16,1 50-1,-1-50 1,0 0-1,50 49-15,-49 1 32,49 0-1,-50-50-15,50 49-16,-49 1 31,49 0-16,0-1 1,0 1 15,0-1-15,0 1-16,0 0 16,0-1-1,0 1 16,0-1-15,0 1 15,0 0 1,49-1-1,1 1 16,-1-1-16,1 1 0,0-50-15,-1 0-1,1 0 1,0 0 0,-1 0-1,1 0-15,-1 0 32,1 0-17,-50 50-15,50-50 16,-1 0-1,1 0 1,-1 0-16,1 0 16,0 0-16,-1 0 15,1 0 1,-1 0 0,-49-50-1,50 50-15,0 0 31,-1 0-15,1 0 15,0 0-15,-1 0 0,1 0-1,-50-50 1,49 50-1,-49-49 1,50-1 0,-50 1 15,50 49-31,-50-50 31,49 50 0,-49-50-15,0 1 15,50 49-15,-50-50-16,0 1 16,0-1 15,0 0 0,-50 50-15,50-49-16,0-1 62,0 1-15,-49 49-47,49-50 16,-50 0 15,0 50-15,1 0 15,-1 0-16,50-49 48</inkml:trace>
  <inkml:trace contextRef="#ctx0" brushRef="#br0" timeOffset="55975.4858">19398 5705 0,'-50'0'78,"0"0"-31,1 0-31,-1 0 15,1 0 0,-1 0 0,0 0-15,1 0 0,-1 0 15,1 0 16,-1 0 0,0 0-32,1 0 1,-1 0 15,0 0 0,1 0 16,-1 0-31,1 0-1,-1 0 17,0 0-17,1 0 17,49 50-32,-50-50 31,50 49-16,-49-49 17,49 50-17,-50-50 1,50 50 0,-50-50-16,50 49 31,-49-49-16,49 50-15,0-1 16,49 1 0,-49 0-1,50-50-15,-50 49 16,0 1 0,0-1-1,0 1 1,0 0-1,50-1 17,-1 1-17,1-1 17,-1-49-17,1 50-15,0-50 16,-1 0-1,1 50 1,-1-50-16,1 0 16,0 0-16,-1 0 15,1 0-15,0 0 16,-1 49 0,1-49-16,-1 0 15,1 0 1,0 0-1,-1 0-15,-49-49 16,50 49-16,-1 0 16,1 0 15,0-50-15,-1 50-1,1 0 1,-50-50-16,49 50 15,-49-49 17,0-1-17,50 1 17,-50-1-1,0 0 0,0 1-15,0-1-1,0 1 1,-50-1 0,50 0 15,0 1 0,0-1 0,0 1 1,0-1-17,-49 50 1,49-50-1,-50 50 1,1 0 0,49-49-16,-50 49 31,0 0 16</inkml:trace>
  <inkml:trace contextRef="#ctx0" brushRef="#br0" timeOffset="121861.3635">17413 6846 0,'0'-50'16,"-49"50"-1,98 0 110,1 0-78,-1 0-31,1 0-1,0 0 1,-1 50-16,1-50 16,49 0-16,-49 0 15,-1 0-15,1 0 16,0 0-16,49 0 15,-50 0-15,51 0 0,-51 0 16,50 0-16,-49 0 16,49 0-16,-49 0 15,-1 50-15,1-50 16,0 0-16,-1 0 16,1 0-1,0 0-15,-1 0 16,50 0-1,-49 0-15,0 0 16,-1 0-16,1 0 16,-1 0-16,1 0 15,0 0-15,-1 0 16,1 0 0,-1 0-1,1 0 1,0 0-16,-1 0 15,50 0-15,-49 49 16,49-49-16,-49 0 16,49 0-16,-49 0 15,-1 0 1,1 0-16,0 0 16,-1 0-1,1 0 1,-1 0-16,1 0 15,0 0-15,-1 0 16,1 0-16,-1 0 16,1 0-1,0 0 1,-1 0 0,1 0 15,0 0 0,-50-49 0</inkml:trace>
  <inkml:trace contextRef="#ctx0" brushRef="#br0" timeOffset="133043.8524">6995 8086 0,'50'0'110,"-1"0"-79,1 0-16,0 0 1,-1 0-16,1 0 16,0 0-16,49 0 15,-50 0-15,51 0 16,-51 0-16,1 0 16,-1 0-16,1 0 15,0 0 1,-1 0-1,1 0 1,-1 0 0,1 0-16,0 0 15,-1 0 1,-49 50 109</inkml:trace>
  <inkml:trace contextRef="#ctx0" brushRef="#br0" timeOffset="137245.6011">14437 8186 0,'0'-50'31,"49"50"1,1 0 46,0 0-63,-1 0 1,1 0 0,-1 0-1,1 0-15,0 0 16,-1 0 0,1 0-1,-1 0 1,1 0 15,0 0-15,-1 0 15,1 0-15,-50 50-1,-50-50 32</inkml:trace>
  <inkml:trace contextRef="#ctx0" brushRef="#br0" timeOffset="149520.6532">11063 9277 0,'-49'0'47,"49"-50"-31,-50 50 15,0 0-16,1 0 1,49-49-16,-50 49 16,1 0-1,-1 0-15,0-50 16,1 50 0,-1 0-16,50-49 15,-49 49-15,-1 0 16,0 0-1,1 0 1,49-50-16,-50 50 16,0 0-1,1 0 1,-1 0 0,1 0-16,-1 0 15,50-50-15,-50 50 16,1 0-16,-1 0 0,1 0 15,-1 0 1,0-49-16,1 49 16,-1 0-1,1 0-15,-1-50 0,0 50 16,1 0 0,-1 0 15,1 0-16,-1 0 1,50 50-16,-50-50 16,1 0-16,-1 0 31,0 0-15,1 0-1,49 49 1,-50-49-16,1 0 31,-1 50-15,0-50 15,50 50-31,-49-50 16,49 49-1,-50-49-15,1 50 31,-1-1 1,50 1-17,-50-50-15,50 50 16,0-1 0,-49 1-1,49-1 1,-50-49-1,50 50 1,0 0 0,0-1-1,0 1 1,0-1 0,0 1-1,50 0 1,-50-1-1,49-49-15,-49 50 16,50-50-16,-50 49 16,50-49-1,-50 50-15,49-50 16,-49 50-16,50-50 16,-1 49-1,1-49 1,-50 50-16,50-50 15,-50 50 1,49-50-16,1 0 31,-50 49-31,49-49 0,1 0 16,0 0 0,-1 50-16,1-50 15,0 0 1,-1 49-1,1-49 1,-1 0 0,1 0-1,-50 50 1,50-50-16,-1 0 16,-49 50-1,50-50-15,-1 0 16,1 0-1,0 0 1,-1 0 0,1 49-1,-1-49 1,1 0 0,0 0-1,-1 0-15,1 0 16,-1 0-1,1 0-15,0 0 16,-1 0 0,1 0-1,0 0-15,-1 0 16,1 0-16,-1 0 16,1 0-1,0 0 1,-1 0-1,1 0-15,-1-49 16,1 49 0,0 0-1,-1-50-15,1 50 16,-50-50 15,49 50-31,-49-49 16,50 49-16,-50-50 15,50 50-15,-50-49 16,0-1 0,49 50-16,-49-50 15,0 1-15,50-1 32,-50 0-17,0 1 1,0-1 15,-50 50-31,50-49 16,0-1-1,0 0 1,0 1 0,0-1 15,-49 50 0,49-49-31,0-1 16,-50 50-1,50-50 17,-50 50-1,50-49-16,-49 49 48,49-50-47,-50 1 30,50-1 17,-49 50-47,-1 0 62</inkml:trace>
  <inkml:trace contextRef="#ctx0" brushRef="#br0" timeOffset="180320.3573">13444 9773 0,'0'-50'62,"50"50"-31,0 0-15,-1 0-16,1 0 16,49 0-16,0 0 15,50 0-15,0 0 16,149 0-16,-149 0 15,-100 0-15,50 0 16,-49 0 0,-100 0 31</inkml:trace>
  <inkml:trace contextRef="#ctx0" brushRef="#br0" timeOffset="180720.5176">14437 9773 0,'0'50'47,"0"-1"-31,0 1-1,0-1-15,0 1 16,0 0-16,0 49 16,-50-49-16,50 49 0,0-50 15,-50 1-15,50 0 16,0-1 0,50 1-1,0-50 1,-1 0-1</inkml:trace>
  <inkml:trace contextRef="#ctx0" brushRef="#br0" timeOffset="182632.6061">14685 10368 0,'49'0'16,"-49"-49"0,50 49-16,0 0 31,-1-50-16,1 50 1,-50-49-16,0-1 31,-50 50-15,50-50-16,-49 50 16,-1 0-16,50-49 15,-50 49 1,50 49-1,0 1 1,0 0 0,0-1-16,50 1 15,-50-1 1,50-49-16,-50 50 16,49-50-16,-49 50 15,50-50 1,-1 0-1,-49-50-15,50 50 16,-50-50 0,0 1-1,50-1 1,-50 1 0,49 49-1,-49-50-15,50 50 31,-50 50 32,49-50-63,-49 49 0,0 1 16,0-1-1,0 1 1,0-100 62,50 1-62,-50-1-1,0 1 1,50-1-16,-1 50 62,-49 50-46,50-50 0,-50 49-16,49 1 15,-49-1 1,0 1-1,0-100 64,0 1-64,0-1 1,50 50-16,-50-49 0,50 49 15,-50-50 1,49 100 47,-49-1-48,50 1-15,-50-1 16,50-49-1,-1 0 17,1 0-17,-50-49-15,49 49 16,-49-50-16,0 1 16,0-1-16,0 0 15,0 1-15,0-1 16,0 0-16,-49 1 15,49-1-15,0 1 16,0 98 47,49 1-63,-49-1 15,0 51-15,0-51 0,0 100 16,0-50-16,50-49 15,-50 49-15,0-49 16,0 49-16,0 0 16,0-49-16,0-1 15,0 1 1,0 0 0,0-100 15,0 0-16,0 1 1,0-1-16,0 1 0,0-51 16,-50 51-16,50-50 15,0 49-15,0-49 16,50 49-16,-50 1 16,0-1-16,50 50 15,-50-50 1,49 50-16,1 0 15,-50 50 17,49-50-32,-49 50 15,0-1-15,0 1 16,0-1-16,0 1 16,0 0-16,-49-50 15,49 49-15,-50-49 16,1 0-1,-1 0 1</inkml:trace>
  <inkml:trace contextRef="#ctx0" brushRef="#br0" timeOffset="184327.2614">16520 10220 0,'-49'0'15,"49"-50"-15,-50 50 16,0 0 15,50 50-15,-49-50-16,-1 49 16,50 1-1,-49-1 1,49 1-1,0 0 1,49-50 0,1 0-1,-1 0 1,1 0-16,0-50 16,-1 50-1,-49-50-15,50 50 16,-50-49-16,0-1 31,-50 1-15,50-1-1,50 50 1,-50-50 0,49 50-1,1 0 1,0 50 15,-50 0-15,0-1-1,0 1-15,0-1 32,49-49-1,-49-49-16,50 49 1,-50-50-16,50 1 16,-50-1-1,0 0 1,49 50 31,1 0-16,-50 50-15,49 0-16,-49-1 15,0 1 1,50-50 0,0 0 15,-1 0-31,1 0 15,-1-50 1,-49 1 0,0-1-1,-49 0 17,-1 50-32,1 0 15,-1 50 1,50 0-1,0-1 1,0 1 0,50-50-1,-1 0 1,1 0 0,-50-50 15,0 1 0,0-1-31,49 50 31,1 0 1,-50 50-32,50-50 15,-1 49 1,1 1-1,-1-50 17,1-50-17,0 50-15,-50-49 16,49-1 0,-49 0-16,0-49 15,0 49-15,0-49 16,0 50-16,0-51 15,0 51-15,0-1 16,0 1 0,-49 49-16,98 49 47,-49 1-47,0-1 15,0 51 1,50-51-16,-50 50 15,0-49-15,0 0 0,0-1 16,0 1-16,0 0 16,0-1-1,50-49 1,-1 0 0,1 0-1,-1 0-15,1 0 16</inkml:trace>
  <inkml:trace contextRef="#ctx0" brushRef="#br0" timeOffset="187260.0821">18306 10269 0,'50'-49'16,"-1"49"0,-49-50-1,50 50 1,-50-50-16,0 1 16,0-1-1,0-49-15,0 49 16,0 1-16,0-51 15,0 51 1,50-1-16,-50 100 63,0-1-48,0 1-15,0 0 16,0-1-1,49-49-15,1 50 16,-1-1 0,-49 1 15,50-50-31,-50 50 31,0-1 0,-50-49 16,50-49-31,0-1 15,50 0-15,0 50-1,-50-49 1,49 49-16,1 0 16,0-50-1,-1 50-15,-49-49 16,0-1 0,0 0 15,-49 50-16,-1 50 17,0 0-17,50-1-15,0 1 16,0-1 0,0 1-1,50-50-15,0 50 31,-1-50-31,1 0 16,-1 0 0,1-50-16,0 50 15,-1 0 1,-49-50-16,50 50 16,-50-49-1,49 49-15,-49-50 31,-49 50-31,-1 0 32,1 0-17,49 50 1,-50-1 0,50 1-1,50-50 32,-1 0-31,1 0-1,-1 0 17,-49-50-32,-49 1 31,49 98 31,0 1-46,49-50 0,-49 50-16,0-1 15,50-49 32,0 0-31,-50-49-1,0-1 1,49 0 0,-49 1-1,0-1 1,0 100 46,0-1-46,50-49-16,-50 50 16,0 0-1,49-50 32,1 0-47,0 0 16,-1-50-1,-49 0 1,0 1 0,0-1-1,-49 50 16,49 50 1,0-1-17,0 1 1,0 0 15,49-50-31,1 0 16,-1 0 15,-49-50-15,50 50-1,-50-50-15,0 1 32,50 49-32,-50-50 15,49 50 16,-49 50 1,50-50-17,-50 49-15,0 1 16,-50 0 0,100-50 30,0 0-14,-50-50-17,49 50-15,-49-50 16,0 1-16,0-1 16,0 1-1,50 49 1,-50 49 31,49-49-47,-49 50 15,0-1 1,-49 1 0,49 0-1,49-50 1,-49 49-1,50-49-15,0 0 16</inkml:trace>
  <inkml:trace contextRef="#ctx0" brushRef="#br0" timeOffset="188608.4669">20539 9773 0,'-50'0'63,"0"50"-32,1-1-16,-1-49-15,50 50 16,-49-1-16,49 1 16,-50-50-1,50 50-15,50-1 32,-1-49-17,1 0 1,-1 50-16,1-50 15,0 0 1,-50-50-16,49 50 16,1 0-16,-1-49 15,1-1 1,-50 0 0,0 1-1,0-1 1,-50 50 15,50 50-15,-49-50-16,49 49 15,-50 1 17,50 0-17,50-50 1,-1 0-1,1 0 1,0 0-16,-1 0 16,1 0-16,0 0 31,-1-50-15,1 0-16,-50 1 15,49-1 1,-49 1-16,0-1 15,0 0 1,-49 50 47,49 50-63,0 0 31,0-1-16,0 1 1,0-1 0,49-49-1,1 50 1,0-50 15,-50 50-15,0-1 15,-50-49 16,50 50-31,-50-50-1</inkml:trace>
  <inkml:trace contextRef="#ctx0" brushRef="#br0" timeOffset="232119.2454">3349 17785 0,'0'-50'31,"0"100"47,50-50-62,-1 0 0,1 50-1,-1-50 1,1 0-16,49 0 15,0 0-15,50 0 16,0 0-16,-50 0 16,50 0-16,-50 0 15,-49 49-15,49-49 16,-49 0-16,-1 0 16,1 0-16,0 0 15,-1 0-15,1 0 16,-1 0-16,51 0 31,-51 0-31,1 0 16,0 0-16,-1 0 0,1 0 15,-1 0 1,1 0 0</inkml:trace>
  <inkml:trace contextRef="#ctx0" brushRef="#br0" timeOffset="233308.5248">8707 17686 0,'49'0'46,"1"0"-30,0 0-16,49-50 16,-50 50-1,1 0-15,49 0 16,-49 0-16,-1 0 16,1 0-16,0 0 15,-1 0 1,1 0-16,0 0 15,-1-49 1,1 49 15</inkml:trace>
  <inkml:trace contextRef="#ctx0" brushRef="#br0" timeOffset="235977.6431">14461 17686 0,'50'0'78,"0"0"-62,-1 0 0,1 0-1,0 0-15,-1 0 16,50 0-16,1 0 16,48 0-16,1 0 15,0 0-15,0 0 16,0-50-16,-50 50 15,50 0-15,-100 0 16,1 0-16,0 0 16,-1 0-16,-49-49 15,50 49-15,-1 0 16</inkml:trace>
  <inkml:trace contextRef="#ctx0" brushRef="#br0" timeOffset="237347.6036">19919 17735 0,'0'-49'16,"49"49"0,1 0 15,-1 0-15,1-50-1,49 50 1,-49 0-16,99 0 0,198 0 15,0 50-15,0-50 16,1 49-16,-51-49 16,51 0-16,-200 0 15,-48 0-15,-1 0 16,-50 0-16,1 0 16,0 0-16,-1 0 15,-98 0 16</inkml:trace>
  <inkml:trace contextRef="#ctx0" brushRef="#br0" timeOffset="239489.3694">23738 15900 0,'0'49'63,"0"1"-48,0 0 1,0-1-16,0 1 16,-49-1-16,49 1 15,0 0 1,0-1-16,0 1 15,0 0 1,0-1 15</inkml:trace>
  <inkml:trace contextRef="#ctx0" brushRef="#br0" timeOffset="240259.591">23788 16793 0,'0'-50'16,"0"1"15,-50 49 47,1 49-46,49 1 15,49-50-32,1 0-15,0 0 16,-1 0-1,1 0 1,-50-50-16,-50 1 47,1 49-47,-1 0 31,50 49 32,50-49-63</inkml:trace>
  <inkml:trace contextRef="#ctx0" brushRef="#br0" timeOffset="241880.2663">24235 15751 0,'0'0'0,"0"-50"46,-50 50 1,0 0-15,1 0-32,-1 0 31,50-49-31,-50 49 0,1 0 15,-1 0 1,1 0 0,-1 0-1,50 49-15,-50-49 16,1 0 0,-1 50-16,1-50 15,-1 0 1,50 50-16,-50-50 15,1 49 1,-1 1 0,1-1-16,-1-49 15,50 50-15,-50 0 0,50-1 16,-49 1 0,49-1-16,0 1 15,0 0 1,0-1-16,0 1 15,0 0 1,0 49-16,0-50 16,49 1-16,-49 0 15,0-1 1,50 1 0,-50-1-1,50 1-15,-50 0 16,49-50-16,-49 49 15,50 1 1,-1-50 15,-49 49-31,50-49 16,0 0 0,-1 0-16,1 0 15,-1 0 1,51 0-16,-51 0 15,1 0 1,-1 0-16,1-49 16,0 49-16,-1-50 0,1 1 15,-50-1 1,50 50-16,-50-50 16,49 1-16,1-1 15,-1 1 1,1-1-1,-50 0 1,50 1 0,-50-1-16,0 1 15,0-1 1,0 0 0,0 1-16,0-1 15,0 0-15,0 1 16,0-1-1,0 1 1,0-1 0,0 0-1,0 1 1,0-1 15,-50 50-15,50-49-1,-50-1 17,1 50-1,49-50-15,-50 50-1,1 0 32,-1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8:32:57.07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2704 6102 0,'0'0'0,"50"0"203,-1 0-172,-49 50-31,50-50 16,-1 0-16,1 0 15,49 0 1,-49 0-16,49 0 16,0 0-16,50 0 15,0 0-15,149 49 0,-1-49 16,51 0-16,-51 0 15,1 0-15,-149 0 16,-50 0-16,50 0 16,-50 0-16,0 0 15,-49 0-15,49 50 16,-49-50-16,49 0 16,-50 0-16,51 0 15,-51 0-15,51 0 16,-51 49-16,50-49 15,1 0-15,-51 0 16,1 0-16,49 0 16,-49 0-16,49 0 0,-50-49 15,1 49-15,0 0 16,49 0-16,-49 0 16,49 0-16,-50 0 15,51 0-15,-51 0 16,50 0-16,-49 0 15,0 0-15,-1 0 16,1 0-16,-1 0 16,1 0-1,0 0 1,-1 0 0,-98-50 62</inkml:trace>
  <inkml:trace contextRef="#ctx0" brushRef="#br0" timeOffset="16587.6633">15851 7193 0,'0'0'0,"0"-49"62,-50 49-15,0 0-31,50 49-16,-49-49 15,-1 0-15,0 50 16,1-50-1,49 50-15,0-1 32,49 1-1,1-50-31,0 49 16,-1-49-1,1 50-15,-50 0 16,50-50-1,-50 49 1,0 1 0,0-1-1,-50-49 1,50 50-16,-50-50 16,1 0-1,-1 0 1,0 0-1,50-50 1,0 1 0,50 49-1,0 0-15,-1-50 16,1 50-16,0 0 16,-1-49-16,1 49 15,49 0-15,-49-50 16,-1 50-16,1 0 0,-50-50 15,49 50-15,-49-49 16,0-1 0,50 1-16,-50-1 15,0 0-15,0-49 16,0 50-16,0-1 16,0 0-16,0 1 31,-50 49-16,50 49 1,-49 1-16,49 0 16,0-1-16,0 1 15,0 49-15,0 0 0,0 0 16,0 1-16,0-51 16,0 50-16,0-49 15,49 49 1,-49-49-16,0-1 0,0 1 15,0 0-15,0-1 16,0 1 0,0-100 46,0 1-62,0-1 16,0 0-16,0 1 15,0-50-15,0 49 16,50-49 0,-50 49-16,50 1 0,-50-1 15,0 0-15,49 50 16,1 0 0,-50-49-16,49 49 15,1 0 1,0 0-1,-50 49-15,0 1 16,0 0 0,-50-1-1,0 1 1,1-50 0,-1 0-1,50 49-15,-49-49 16,98 0 15,1 0-15,-1 0-1,-49-49-15,50 49 16,0 0-16,-1 0 16,1 0-16,0-50 0,-1 50 15,1-49-15,-1 49 31,-49-50-15,0 0-16,-49 1 31,-1 49-15,1 0 0,49 49 15,0 1-16,0 0 1,0-1 0,0 1-1,49-50 17,1 0-32,49 0 15,-49 0-15,-1 0 16,50 0-16,-49 0 15</inkml:trace>
  <inkml:trace contextRef="#ctx0" brushRef="#br0" timeOffset="17328.8594">17190 7392 0,'50'0'47,"-1"0"-31,1-50 15,-100 50 16,1 0-47,-1 0 16,0 0-1,50 50 1,0-1-1,0 1 1,0 0 0,50-1-1,0-49 17,-1 0-17,1 0-15,-1 0 16,1-49-16,0 49 15,-50-50 1,0 0 0,0 1-1,-50 49 17,100 0 14,-50 49-30,49-49 0,-49 50-16,0 0 15,0-1 1,50-49 31</inkml:trace>
  <inkml:trace contextRef="#ctx0" brushRef="#br0" timeOffset="17584.053">17587 7243 0,'49'0'93</inkml:trace>
  <inkml:trace contextRef="#ctx0" brushRef="#br0" timeOffset="18356.2631">17835 6896 0,'0'0'0,"0"49"32,0 1-32,50-50 15,-50 50-15,0 49 16,0-50-1,0 1-15,0 49 16,0-49-16,0-1 0,0 1 16,-50 49-16,50-49 15,0-1 1,0 1 0,50-50-1,-1 0 1,1 0-1,-50-50 17,-50 1-17,1 49-15,-1-50 16,0 1-16,1 49 16,-1 0-16,50-50 0,50 50 31,-1 0-16,1 0-15,49 0 16,-49 0-16,-1 0 16,1-50-16,0 50 15,-1 0 1,-49-49 15,-49 49 0,98 0 1,-49 49-32,0 1 15,0 0 1,0-1 0,0 1-1,50-50 1,-1 0 15,1 0-31</inkml:trace>
  <inkml:trace contextRef="#ctx0" brushRef="#br0" timeOffset="18581.7806">18331 7193 0,'0'50'63</inkml:trace>
  <inkml:trace contextRef="#ctx0" brushRef="#br0" timeOffset="20713.7098">18529 7293 0,'-49'49'31,"49"1"-15,0-1 0,0 1 15,0 0-31,49-50 15,-49 49 1,50-49 0,0 0-1,-1 0 1,1 0-16,-1 0 16,1 0-16,0-49 15,-1 49 1,-49-50-16,0 0 31,-49 50-15,-1 0-1,0 0 1,50 50 15,-49-50-31,49 50 16,0-1-1,49-49 1,1 0 0,0 0 15,-50-49 0,0-1-15,49 50 15,1 0 0,0 50 16,-1-50 0,1 0-47,-1 0 16,1 0-1,-50-50 1,0 0 0,0 1-16,0-1 15,0 1-15,0-51 16,0 51-16,-50-50 15,50 49-15,0 0 16,0 1 0,-49 49-1,98 0 1,-49 49 0,50 1-16,-50 0 15,0-1-15,0 1 16,0-1-16,50-49 15,-50 50-15,0 0 16,0-1-16,0 1 16,-50-1-1,50 1 1,50-50 0,-1 0-1,1 0 1,-1 0 15,-49-50-31,0 1 16,0-1-1,0 1 17,0 98 30,0 1-46,0-1-1,50-49 1,0 0 0,-50 50-16,49-50 15,1 0 1,-1-50-1,1 50 1,-50-49 0,50 49-16,-50-50 15,0 1 1,-50 49 0,0 0-1,1 0 1,49 49-1,0 1 1,0-1 15,0 1-15,49-50 15,1 0-15,-50-50-1,50 50 1,-50-49-16,0-1 31,0 1-15,49 49 0,1 0 15,-50 49-16,0 1 17,0-1-17,0 1 17,50-100-1,-50 1 0,49-1-15,-49 1-16,0-1 15,50 50 1,-50 50 46,49-50-46,-49 49-16,0 1 16,0-1-1,50-49 32,0 0-16</inkml:trace>
  <inkml:trace contextRef="#ctx0" brushRef="#br0" timeOffset="21152.0727">19522 7144 0,'49'0'31,"-98"0"47</inkml:trace>
  <inkml:trace contextRef="#ctx0" brushRef="#br0" timeOffset="21872.1902">18877 6995 0,'49'0'78,"1"0"-62,0 0 0,-1-50-1,1 50-15,-1 0 0,1 0 16,0 0-16,-1 0 16,1 0-1,-1 0 1</inkml:trace>
  <inkml:trace contextRef="#ctx0" brushRef="#br0" timeOffset="42719.8971">21456 13295 0,'0'-49'47,"50"49"-16,0 0 0,-1 0-15,1 0-1,-1 0-15,1 0 16,49 0-16,-49 0 16,-1 0-16,1 0 0,0 0 15,-1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9-07T14:39:46.96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5433 5085 0,'0'-50'0,"-50"50"16,0-24-16,1 24 15,49-50 17,-50 50-17,1 0 16,24-50-31,0 50 16,-25 0-16,-49 0 16,-25 0-1,50 0-15,-75 0 16,0 0-16,75 0 16,49 0-16,-50 0 0,26-49 15,-26 49-15,1 0 16,-25 0-16,24 0 15,50 0-15,-148 74 16,123-74-16,-74 50 16,0-50-16,50 0 15,74 99-15,-75-99 16,1 50-16,24 24 16,50 0-1,-49-24-15,49 24 16,-50 1-16,50 24 15,-49 50-15,49-75 0,0 26 16,0-1-16,0 0 16,0-25-16,0 1 15,0-26-15,0 1 16,0 24-16,0-49 16,99 50-16,0-1 15,-25-24 1,-24-50-16,49 49 15,-24-49-15,-26 99 16,1-74-16,24-25 16,1 75-16,-1-75 15,-49 0 1,124 99-16,-124-99 0,49 0 16,-24 0-16,49 0 15,74 0-15,-98 0 16,-1 0-16,125-74 15,-100 74-15,25 0 16,-50 0-16,26-75 16,24 25-16,-25 50 15,-50-24-15,26-26 16,-26 50-16,26-50 16,24 26-16,-25 24 15,26-100-15,-76 76 16,125-51-16,-124 50 0,-25-74 15,75 0-15,-75 49 16,24-49-16,-24 0 16,0 0-16,0-25 15,0 49-15,-24-24 16,24 0-16,0 0 16,0 49-16,0 0 15,-50-49-15,25 50 16,-25-26-16,50 26 15,-49 49 1,49-75-16,-75 26 16,26 49-16,-26-50 15,1-25-15,49 75 0,-24 0 16,-26 0-16,26 0 16,24 75-16</inkml:trace>
  <inkml:trace contextRef="#ctx0" brushRef="#br0" timeOffset="18931.508">5383 5085 0,'-25'0'31,"50"0"-15,-25 50 62,0 24-62,0-24-1,-50-1 1,26-24-16,24 25 15,0-1-15,-50-24 16,50 25 0,0-1 15,0-24 0</inkml:trace>
  <inkml:trace contextRef="#ctx0" brushRef="#br0" timeOffset="19695.9185">5259 5358 0,'25'-50'47,"-50"50"-32,50 0 1,-25 0 0,0 50-16,0-25 15,0-1 17,0 1-32,0 25 15,0-25 16,-25-25 1,75 0 77,-1 0-93,-24 0 46,0 0-15</inkml:trace>
  <inkml:trace contextRef="#ctx0" brushRef="#br0" timeOffset="24719.7307">4217 5110 0,'0'0'0,"0"-25"47,0 75 15,0-1-31,0 26-15,0-26 0,0 1-16,0-1 0,0 51 15,0-76 1,0 26 0,0 0 15,25-50-31,-25-50 78</inkml:trace>
  <inkml:trace contextRef="#ctx0" brushRef="#br0" timeOffset="25191.3949">4093 5407 0,'-25'0'15,"25"-49"1,25 49 0,-25 25-1,0 24 1,25-49 0,0 25-16,-25 0 15,0 24 1,0 1-1,49-50 1,-24 0 0,0 0-1,25 0 1,-50-25-16,49 25 16,-24-49-16,-25 24 0,50-25 15,-50 1 1,49 49-16,-49-25 15</inkml:trace>
  <inkml:trace contextRef="#ctx0" brushRef="#br0" timeOffset="26551.2038">3275 4192 0,'0'0'0,"0"-25"16,24 25 93,-24-25-109,25 25 16,25 0 0,-25 0-1,24 0-15,-49 50 16,0-25-16,0 74 15,99-49 1,-99-26-16,0 26 16,-24-50-16,24 50 15,0-26 1,-25-24 15,25-74 16,0 24-47,0 26 0,0-26 16,0 25-16,0-24 15,0 24-15,0 0 16,49 25 15,-49-25-31,75 25 31</inkml:trace>
  <inkml:trace contextRef="#ctx0" brushRef="#br0" timeOffset="28575.9906">3721 4465 0,'0'-25'31,"0"0"-16,74 25 17,-74-74-32,25 74 15,-25-25 17,0 0 14,-25 25-46,1 0 32,-26 0-1,50 50-31,25-50 16,-25 49-16,0 26 31,25-50-16,24-25 1,26 0 0,-26 0 15,51-75-15,-100 50-1,24 25 1,-24-49-16,0-1 0,0 1 15,0 24-15,-74-25 16,24 1 0,50 24-1,0-25-15,0 75 63,75 49-48,-75-24 1,0 24 0,0-24-1,0-25 1,49-25 0,-49 49-16,25-49 31,0 50-16,25-50 1,-26 0 0,-24-50-1,50 50-15,-50-49 16,0 24 0,0-25-1,0 1 1,0 74 46,-25-25-62,25 24 16,0 1 0,0 25-1,25-50-15,-25 25 16,25-25-1,74 0 1,-49 0 0,-50-50-16,24 50 15,1-25 1,25 25 0,-50-25-16,0-24 15,-25 49-15,-25 0 16,26 0 15,-1 0-15,25 25-1,0 24 1,0-24 15,25-25 0,24 0-15,-49-25-16,0 0 31,0-24 1,25 49-1,-25 25-16,25-25 1,-25 24 0,25-24-1,49 0 1,-24 0 0,-50-49-1,0 24 1,0-49 15,0 49-15,-25-25-1,25 1 17,-25 49-17,25 24 1,0 1-1,50-25-15,-50 25 16,49-25 0,-24 50-1,0-50-15,24 0 0,-49 49 16,25-24 0,25 49-1,-50-24 32,-25-50-47,0 0 16,0 0-1,-24 0 1,-1 0-16,50-50 31,25 50-31,25-49 31,-26 49-31,26 0 0,-50-75 16,25 51-16,0 24 16,-25-50-16</inkml:trace>
  <inkml:trace contextRef="#ctx0" brushRef="#br0" timeOffset="28815.7674">5036 3944 0,'0'0'0,"0"-25"16,-25 25-1,25-49 1,-25 49-16,-49 0 15,49 0 1,25 74 15,0-24-31,0-1 16,49 1 0,-24-50-16,0 49 15,25-49 1,24 0-1,-24 0 1,49 0 0</inkml:trace>
  <inkml:trace contextRef="#ctx0" brushRef="#br0" timeOffset="31183.6928">4887 5407 0,'49'-49'62,"-49"-26"-62,50 26 16,-50-1-1,0 25-15,75-24 16,-26-1 0,-49 1-16,0-1 0,50-24 15,-1 24-15,-49-74 16,100 25-16,-26-1 15,0 26-15,-74 24 16,124 1 0,-99 24-16,25 25 15,-50-74 1,25 74-16,-25-25 16,49 25-1,-74 0 16,100 25-15</inkml:trace>
  <inkml:trace contextRef="#ctx0" brushRef="#br0" timeOffset="33067.6743">6053 4266 0,'-50'0'15,"50"-49"48,0-1-1,25 50-46,-25-25 0,49 25-1,-24 0 1,-25 50-16,0 24 15,0 1 1,0-1 0,0-49-1,0 0 17,25-75 30,-25 1-62,0 24 16,50-25-16,-50 1 31,25 49-15,-25-25-1,24 25-15,26 0 31,-50 49-15,0 1 0,0-25 15,25-25-31,-25 49 16,0 1-1,49-50 16,-49-25 1,0 0-17,50 1 1,-50-26 0,0 75 62,25-25-78,-25 74 15,25-74 1,-25 50-16,24-50 16,26 0 15,-50-25-31,25-25 15,-25 26 1,0-26 0,0 0-1,49 50 48,-49 50-48,50-50-15,0 50 16,-1-50 0,-24 0-16,25 0 15,-26-50 1,26 0 0,-50 26-1,-50-26 1,-49 50-1,99-74 1,-25 74-16,1 0 16,24-50-1,-50 50-15,50 25 16,25-25-16,74 25 16,-25-25-1,1 0 1,-26 0-16,-24 0 15,50 74-15,-51-74 16,26 50 0,-50-26 15,-50 26-31,50-25 16,25-25 30,-25-50-46,0 25 16,-25 25 0,25-49-16,0 24 15,0-49 1,0 24-16,0-24 0,0-1 16,25 75 30,0 0-14,0 0-32,-25 25 15,74 0-15,-74 24 0,0 1 16,25-25-16,-25 24 16,0 1-16,0-25 15,0 24 1,0 1-1,50-50 1,-50 25-16</inkml:trace>
  <inkml:trace contextRef="#ctx0" brushRef="#br0" timeOffset="33403.3975">7318 4043 0,'49'0'31,"1"-25"-15,-50 1-16,50 24 15,24 0 1,-24 0-16,-1 0 16,1 0 15</inkml:trace>
  <inkml:trace contextRef="#ctx0" brushRef="#br0" timeOffset="36555.3322">8037 3919 0,'0'-25'0,"-99"25"15,49 25 16,50 25-15,0-25-16,0 49 16,-49-49-1,49 24-15,0-24 16,0 25 0,74-50 15,-49 49-31,74-73 15,-49 24-15,-1 0 16,1 0-16,0-75 16,24 1-1,-74-1 1,-25 26 0,25 24-1,-49 25-15,-1 0 16,0 0-1,25 0 1,25 74 0,50-74-16,-50 50 15,0-25 1,50-25 0,-50 25-1,25-25-15,49 0 47,-74-50-31,50 50-1,-50-25-15,49 25 16,-49-49 0,25 49-16,0-25 31,49 74 16,-74 1-32,0-25 1,0 24 0,0-73 30,25 24-30,-25-50 0,0 0-1,25 1 1,-25-1-16,49 50 16,-49-49-16,25 49 15,0 0-15,25 49 31,-50 26-15,24-51 15,-24 1-31,25-25 32,25 0-17,-50-25 1,0-24 15,0 24-15,0-25-16,49 50 15,-24 25 17,25 25-17,-25-25 1,49-25 15,0 0-15,-24 0-16,-25-75 31,-25 26-15,0 24-1,0 0-15,0-25 16,0 1-16,-75 49 15,75-50-15,25 75 63,25 74-47,-1-74-16,-49 25 0,0-26 15,50 51-15,-50 24 16,0-74-16,0 49 15,0-49-15,0 49 16,0-49 0,-50-25-1,50-74 32,0 24-31,25 25-16,-25-49 15,0 49-15,0-74 16,25 49-16,25 26 0,-1 24 16,-49-25-1,25 25-15,-25 25 47,0 24-16,0 1-15,-25-50-16,25 49 16,-49-49-1,24 0 1,50 0 31,0 0-32,49 0-15,-49 0 16,0 0 0,-1 0-1,51 0 1,-75-24 0,74 24-16,-74-50 15,0 25-15,50 25 16,-50-49-16,0-26 15,0 50-15,0-49 16,-25 74-16,25-99 16,-50 24-1,50 50 1,0 50 31,0 25-47,0 24 15,75 1 1,-100-26-16,25 1 16,0-25-16,0 24 15,0 1-15,0 0 0,25-50 16,-25 24-16,25-24 16,74 0 15,-74 0-31,-25-74 15,124-25 1,-124 49 0,0 1-1,-50 49 17,50-25-17,-25 25 1,25 49-16,0-24 15,0 25-15,0-25 16,0 24 15,50-49-31,24 0 16,1-25 0,-51-24-1,-24 24 1,75-25-1,-75 26-15,0-76 16,0 51 0,0-51-16,0 51 15,-25-1 1,0 50 15,25 25-15,0 25-1,0-1-15,0-24 16,0 49-16,0-49 16,99 50-16,-99-26 15,0-24-15,50-25 16,-50 75-16,50-75 16,-50 74-1,74-74 1,1 0-1,-26-50 1</inkml:trace>
  <inkml:trace contextRef="#ctx0" brushRef="#br0" timeOffset="36787.6406">10542 3597 0,'0'0'0,"-49"0"15,49-50-15,0 75 31,0 0-15,0-1-16,25 51 16,-1-50-1,-24 24 1,25-49 0,-25 25-16,75-25 15,-51 0-15,1 0 16</inkml:trace>
  <inkml:trace contextRef="#ctx0" brushRef="#br0" timeOffset="37311.9073">10145 3547 0,'50'0'0,"0"0"15,49 0 1,-49 0-16,-26 0 0,51-25 15,-26 25 1</inkml:trace>
  <inkml:trace contextRef="#ctx0" brushRef="#br0" timeOffset="42259.7605">7442 5259 0,'49'-25'15,"1"25"48,0 49-48,-50-24-15,49 25 16,-49-25 0,50-25-16,-25 49 15,49-49 16,-24 0-15,-1-25-16,-24 25 16,25-49-16,-26 49 15,76-75-15,-51 26 16,1-26-16,-25 51 16,49 24-16,-49-25 15</inkml:trace>
  <inkml:trace contextRef="#ctx0" brushRef="#br0" timeOffset="43291.7">10592 5209 0,'0'0'0,"25"0"16,-25 25-1,0 24-15,0-24 16,49-25-16,-49 50 15,0 24 1,25-74 0,0 0-16,49 0 15,75 0 1,-149-49 0,124 24-16,-49-25 15,-51 25-15,76-24 16,-51-1-16,1 1 15,24 24-15</inkml:trace>
  <inkml:trace contextRef="#ctx0" brushRef="#br0" timeOffset="61523.8809">20117 7094 0,'-25'-25'16,"25"1"15,25-26 0,-25 25-31,50 25 16,-26-49-16,1 49 15,-25-25-15,149 25 16,-149-50 0,25 50-16,0 0 31,-25 50-31,0 24 15,49 1 1,-74-26-16,25 75 16,0-74-1,0-25 1,50-25 46,-50-50-46,50 50-16,-50-99 0,0 49 16,74-24-16,-24 24 15,-1-24-15,-49 49 16,75 25-16,-51-25 16,26 50 15,-50 0-16,0 0-15,0 24 16,0-24-16,0 25 16,0-1-16,0-24 15,0 25 1,25-50-16,-25 24 16,50-24-16,24 0 15,0 0-15,1 0 16,49-49-16,-50 49 15,-24-25-15,-1-25 16,1 50-16,0-49 16,-50-1-16,0 25 15,0-24-15,0-1 16,-25 50-16,-25-50 16,-24 1-1,49 49-15,-49 0 16,49 0-16,25 25 15,-25-25-15,25 74 0,0-24 16,0-1-16,0 1 16,0 0-16,0 24 15,0-49 1,0 49-16,0-49 16,25-25-16,0 0 15,49 0 1,0 0-16,-24-25 15,0 25-15,-50-49 16,49-1-16,-49 0 16,50-24-1,-50 24-15,0 1 0,-50 24 16,25 25-16,1-50 16,-26 50-16,-49 0 15,49 25 1</inkml:trace>
  <inkml:trace contextRef="#ctx0" brushRef="#br0" timeOffset="62783.5676">19125 10145 0,'-25'0'15,"25"25"32,0 0-47,0 74 16,0-74 0,0 24-16,0 26 15,0-1-15,0 1 16,-74 49-16,74-25 15,0 25-15,0 25 16,0 0-16,-75 24 16,75-24-16,0-50 15,-49 50-15,49-25 16,0 25-16,0-25 0,-50 0 16,50-25-16,-25-24 15,25-1-15,0 50 16,0-50-16,-74 1 15,74-1-15,-50 25 16,50-24-16,0-26 16,0 1-16,-50 0 15,26-50 1,24 49-16</inkml:trace>
  <inkml:trace contextRef="#ctx0" brushRef="#br0" timeOffset="69087.6753">7739 13767 0,'0'-25'31,"25"25"-15,-25-25-16,25 25 31,-25 25-15,0 0-1,0 24 1,25-49-16,-25 50 16,25-1-16,-25 26 15,0-50 1,0-1-1,49-24 17,-24 0-17,0 0-15,24-49 16,-24-1-16,50 25 16,-1-49-16,-49 24 15,49 1-15,1-26 16,-26 51-16,-49-26 15,75 50-15,-75-25 16,25 25 0,-25-25-1</inkml:trace>
  <inkml:trace contextRef="#ctx0" brushRef="#br0" timeOffset="73213.3316">4316 10344 0,'50'0'94,"-50"49"-79,0 26 1,25-26-16,-25-24 16,0 25-1,0-1 1,25-49 0,24 50-1,-24-50 32,-25-25-31,25 25-16,24-99 15,26 74-15,-26-25 16,26 1-16,-75-1 16,25 1-16,123-26 15,-123 26-15,124-51 16,-124 51-16,25-1 31,-1 50 0,-74 0-31</inkml:trace>
  <inkml:trace contextRef="#ctx0" brushRef="#br0" timeOffset="81293.0132">7789 12030 0,'0'0'0,"0"-49"0,0 24 16,-25 25-1,25-25 1,50 25 109,-50 25-109,0 49-16,-25-24 15,25-1 1,0-24-16,0 50 15,0-26-15,0-24 32,0 0-17,0 25 1,0-26 0,-25-24-1</inkml:trace>
  <inkml:trace contextRef="#ctx0" brushRef="#br0" timeOffset="82407.5741">7467 10666 0,'0'-25'0,"24"25"47,1 0-47,50 0 31,-75 25-16,24-25 1,-24 25-16,0 0 16,25-25-1,-25 49-15,25-49 32,-25 25-17,74-25 1,-24 0-1,-50-50 1,0 1 0,50 49-16,-50-50 15,24 50-15,-24-49 16,0 24-16,25 25 16,-25-50-16,0 25 15,50 25 16</inkml:trace>
  <inkml:trace contextRef="#ctx0" brushRef="#br0" timeOffset="83419.8364">8136 10616 0,'25'25'125,"-25"25"-110,25-50-15,25 25 47,-26-25-16,1 0-15,-25-25-16,50 25 16,-50-50-16,99 1 15,-49-1-15,-50 25 16,74 25 0,-74-49-16,74-1 15,-74 25 1,25 25-16</inkml:trace>
  <inkml:trace contextRef="#ctx0" brushRef="#br0" timeOffset="85768.7791">10443 10567 0,'-25'0'15,"25"-25"1,25 25-16,0 0 62,0 0-15,-25 25-47,0 24 16,0-24-1,0 25 1,0-25 0,25-25-1,24 0 32,1-25-47,-25 25 16,-25-75-16,99 1 15,-50 49-15,-49-24 16,100-26 0,-51 26-16,-24-26 0,49 26 15,-74 24-15,100 25 16,-100-50-16,0 75 31</inkml:trace>
  <inkml:trace contextRef="#ctx0" brushRef="#br0" timeOffset="87411.7426">10790 13643 0,'0'-25'16,"25"25"0,-25-50-1,0 25 1,25 25-16,0-24 16,24 24-1,1 0 1,-25 0 15,0 0-15,-25 24-1,0 1-15,-25 25 16,-50 24 15,26-74 0,49 25-15,49-25 31,-24 50-31,0-50-1,-25 24 1,50-24-1,-50 50 1,0-25-16,0 24 16,-25-49 15,-25 25-31,1-25 16,24 0-16,25 50 15,-75-50-15,51 0 16,-51 0-16</inkml:trace>
  <inkml:trace contextRef="#ctx0" brushRef="#br0" timeOffset="88611.7114">7640 14486 0,'0'-25'16,"-25"25"-16,25-49 15,75 24 1,-50 25 0,24 0-1,1 0 1,-75 25 31,25 24-47,-74 1 15,74-25 1,-75-25 0,75 74-16,0-49 15,-25-25-15,149 0 94,-74 0-94,-25 0 16,74-25-1,-74 25-15,74-25 16</inkml:trace>
  <inkml:trace contextRef="#ctx0" brushRef="#br0" timeOffset="89272.0529">4664 14064 0,'0'-49'15,"24"49"1,51 24-1,-50 26 1,-25 0-16,49-1 16,-24 50-1,-25-49-15,0 25 16,0-1-16,0 25 0,0-49 16,0-1-16,0-24 15,124 50-15,-99-26 16</inkml:trace>
  <inkml:trace contextRef="#ctx0" brushRef="#br0" timeOffset="90431.7593">13891 13866 0,'0'-50'0,"50"25"15,-50 1 1,24 24 15,-24 24-15,0 1-16,0 25 15,0 24-15,0-24 16,0-1-16,0 26 16,0-1-1,0-49 17,50-25-17,-25 0 1,24-25-16,1-49 15,0 49 1,-26 25 0,1 0 31,25 99-47,-50-74 15,25 0-15,-25 24 16,49-49-16,1 100 15,-1-51 1,1-49-16</inkml:trace>
  <inkml:trace contextRef="#ctx0" brushRef="#br0" timeOffset="91831.6881">17562 13891 0,'0'-50'31,"-50"50"-31,26 0 31,-1 0-15,0 0-16,-49 0 15,24 0 1,25 25 0,0-25-16,-49 25 0,0-25 15,49 0-15,25 74 16,-25-74-16,25 25 31,0 0-15,25-25 15,-25 49-31,0 1 16,0-25-1,0 24 16,0-24-15,25-25-16,-25 25 16,24-25 15,26 0-15,0 0-16,-1 0 15,50-50 1,-24 50-1,-26 0-15,1 0 32,-25 25-17,-25 25 1,25-1-16,-25 1 16,0 0-16,0-26 15,-50-24 1,50 25-16,-50-25 15,-24 0-15,24 0 16,-24 0-16,0 0 16,-1 0-16,-74 0 15</inkml:trace>
  <inkml:trace contextRef="#ctx0" brushRef="#br0" timeOffset="93643.2387">11435 10790 0,'0'-25'78,"25"25"-31,25-74 94,49 74-141,-74-25 16,49 25-16,50 0 15,0-74-15,0 24 16,-25 50-16,50-50 15,-50 50-15,26-24 16,-1 24-16,-50-50 16,0 50-16,26 0 15,-1-50-15,0 50 16,-25 0-16,1 0 16,98 0-16,-48 75 15,-26-75-15,-25 49 16,1-24-16,-1 50 15,50-51-15,-124 26 0,99-25 16,-74-25-16,0 74 16,-25-49-16,0 25 15,49-26-15,-49 26 16,0 0-16,0-26 16,0 26-16,0 0 15,0-1-15,25-24 16,-25 0 31,0-75-16,0 25-15,-25 25-1</inkml:trace>
  <inkml:trace contextRef="#ctx0" brushRef="#br0" timeOffset="95503.4218">15305 10616 0,'0'-24'31,"25"24"-15,-25-50-1,74 50 1,-24-74 0,-26 74-1,26-75-15,-25 75 0,49-74 16,26 24 0,-76 50-16,26 0 15,24-99-15,1 99 16,-26 0-16,1 0 15,-25 0-15,49-25 16,-49 25-16,49 0 16,1 0-16,-26 0 15,1 0-15,0 25 16,24-25-16,0 74 16,1-49-1,-75 25-15,74-50 0,-74 49 16,0 26-1,0-50-15,0 24 16,0-24 0,0 25-1,0-1-15,0 26 16,0-51 0,50 26 15,-50-25 0,-25-25 32,25 49-48</inkml:trace>
  <inkml:trace contextRef="#ctx0" brushRef="#br0" timeOffset="95983.7743">16495 10616 0,'0'-24'31,"50"24"-15,-25 0-1,-25 49-15,25-24 16,24 25-16,-24-1 16,25-24-1,-25 25 17,24-50-17,1 0 16,-1-25-15,-24 0-16,25 25 16,-25-50-16,-1 50 15,-24-49-15,75 24 16,-26 25-16</inkml:trace>
  <inkml:trace contextRef="#ctx0" brushRef="#br0" timeOffset="97603.5904">20018 11559 0,'25'0'0,"24"0"31,-49-25-15,25 25 0,-25 25 15,0 25-15,25-26-16,-25 1 0,0 25 15,49-1 1,-49-24-1,25-25 1,0 0 0,49 0-1,1-49 1,-26-1-16,1 0 16,-50-24-16,124 24 15,-25-49-15,0 0 16,-49 25-1,49-51-15,-99 51 0,100 0 16,-51 24-16,-24 25 16,0 25-1</inkml:trace>
  <inkml:trace contextRef="#ctx0" brushRef="#br0" timeOffset="98356.3311">19670 11708 0,'0'0'0,"0"-25"15,0 75 32,25-26-47,25 26 16,-50 24-16,49-24 16,1 24-16,-50-24 15,0 0-15,75-1 16,-75-24-16,0 0 15,49-25 32,1-25-31,-1 25 0,51-99-16,-26 49 15,75-24-15,49-50 0,25 25 16,26-1-16,-51-73 15,50 24-15,0 0 16,-25 25-16,-123 50 16,24-1-16,-75 50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8:34:46.2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4614 8235 0,'0'50'125,"-50"-50"-125,50 49 16,0 1 15,0 0-15,0-1 31</inkml:trace>
  <inkml:trace contextRef="#ctx0" brushRef="#br0" timeOffset="2466.1062">8236 7789 0,'0'0'0,"0"-50"172,0 0-156,49 50-16,-49-49 15,50 49-15,-50-50 0,49 50 16</inkml:trace>
  <inkml:trace contextRef="#ctx0" brushRef="#br0" timeOffset="14998.2146">10518 6251 0,'0'-50'0,"49"50"204,1 0-173,-1 0 0,1 0 0</inkml:trace>
  <inkml:trace contextRef="#ctx0" brushRef="#br0" timeOffset="22309.7226">18902 5259 0,'0'-50'31,"49"50"16,-49 50-32,0-1 17,50-49-32,-50 50 15,0-1 1,49 1 15,1-50 16,0 0-31,-1 0-1,1 0 1,-1 0-16,1-50 16,49 1-16,-49-1 15,49 1-15,50-51 16,99-48-16,0-1 15,-149 49-15,50 51 16,-99-1-16,-1 50 16,1-49-16</inkml:trace>
  <inkml:trace contextRef="#ctx0" brushRef="#br0" timeOffset="23305.6511">19249 5209 0,'0'50'93,"49"-50"-77,-49 49 0,0 1-1,0-1-15,0 1 32,50-50 14,0 0-30,-1-50 0,1 50-16,49-49 15,0-1-15,199-99 16,0 1-16,-1-1 16,348-149-16,0 0 15,50 1-15,-100-1 16,-248 199-16,-49 0 0,-149 99 15,-100-50 1,1 50-16,0 0 16,-1 0-16</inkml:trace>
  <inkml:trace contextRef="#ctx0" brushRef="#br0" timeOffset="57617.0736">4763 6350 0,'49'0'31</inkml:trace>
  <inkml:trace contextRef="#ctx0" brushRef="#br0" timeOffset="58521.2127">7987 6400 0,'50'0'47,"-50"-50"-31</inkml:trace>
  <inkml:trace contextRef="#ctx0" brushRef="#br0" timeOffset="59619.2302">11857 6300 0</inkml:trace>
  <inkml:trace contextRef="#ctx0" brushRef="#br0" timeOffset="60370.9743">15032 6400 0,'-50'0'47</inkml:trace>
  <inkml:trace contextRef="#ctx0" brushRef="#br0" timeOffset="61352.9759">17562 6300 0</inkml:trace>
  <inkml:trace contextRef="#ctx0" brushRef="#br0" timeOffset="143049.0905">422 6003 0,'0'-50'16,"50"50"93,-1 0-93,1 0-16,-1 0 16,1 0-16,0 0 15,-1 0-15,1 0 16,0 0-16,-1 0 0,1 0 16,-100 0 15,1 0-16,-1 50-15,-49-50 16,49 49-16,0-49 16,1 50-16,49 0 31,0-1 0,49-49-15,1 0-1,0 0 1,-1 0-16,-98 50 63,-1-50-48,50 49 1,-50-49-16,50 50 15,-49-50-15,49 50 16,0-1 0,0 1-1,0-1 1,49-49 0,1 0-1,0 0 1,-1 0-16,1 0 15,0 0-15,-1-49 16,1 49 0</inkml:trace>
  <inkml:trace contextRef="#ctx0" brushRef="#br0" timeOffset="143454.7194">1117 6102 0,'0'50'47,"49"-1"-32,1 1 1,-1-1 0,1 1-1,0 0-15,-1-1 31,1-49-15,-1 0 0,1 0 15</inkml:trace>
  <inkml:trace contextRef="#ctx0" brushRef="#br0" timeOffset="143753.3547">1464 6052 0,'-50'0'16,"50"50"-16,-49 0 15,49-1-15,-50 1 16,50 49-16,0-49 16,-50 49-16,50-50 15,-49 1-15,49 0 16,0-1 0,0 1-1,49-50 1</inkml:trace>
  <inkml:trace contextRef="#ctx0" brushRef="#br0" timeOffset="144045.9736">2010 6052 0,'0'0'0,"0"50"94,0 0-78</inkml:trace>
  <inkml:trace contextRef="#ctx0" brushRef="#br0" timeOffset="144240.9699">1960 6350 0,'0'50'78</inkml:trace>
  <inkml:trace contextRef="#ctx0" brushRef="#br0" timeOffset="144817.911">174 7342 0,'50'0'32,"-1"0"-17,1 0 1,-1 0-16,-49-49 15,50 49-15,0 0 16,-1 0-16,50 0 16,50-50-16,-49 50 15,48-50-15,1 1 0,0 49 16,0-50-16,-50 50 16,50-49-16,-100 49 15,1 0-15,-50-50 16,50 50-16,-100 0 62</inkml:trace>
  <inkml:trace contextRef="#ctx0" brushRef="#br0" timeOffset="145282.5576">472 7541 0,'49'0'63,"1"0"-48,-1 0 1,51 0-16,-1-50 15,50 0-15,0 1 16,99-1-16,-100 1 16,1-1-16,0 0 15,-50 50-15,1-49 16,-1 49-16,-50 0 16,1 0-16,0-50 0,-1 50 31,-98 0 0</inkml:trace>
  <inkml:trace contextRef="#ctx0" brushRef="#br0" timeOffset="148102.1295">1166 7789 0,'0'49'78,"0"1"-63,0-1-15,-49 1 16,49 0 0,0-1-1,0-98 48,0-1-48,49 0-15,-49 1 16,0-1-16,50 1 16,-50-1-16,0 0 31,49 50 16,-49 50-32,50 0 1,0-1 0,-50 1-1,49-50-15,-49 49 0,50 1 31,-1-50 16,-49-50-31,50 1 0,-50-1-1,0 1 1,0-1-1,0 0-15,-50 1 16,50-1-16,0 1 16,0 98 31</inkml:trace>
  <inkml:trace contextRef="#ctx0" brushRef="#br0" timeOffset="148725.089">1861 7640 0,'0'0'0,"-50"0"62,0 49-31,1-49-15,49 50-16,0 0 0,-50-50 16,50 49-16,0 1 15,0-1 1,50-49 15,-50 50-31,49-50 16,1 0 15,0 0-15,-50-50-1,49 50 1,1-49-16,0-1 16,-1 1-1,-49-1 1,0 0-1,0 1-15,0-1 16,-49 50-16,49-49 16,-50 49-1,0 0 1</inkml:trace>
  <inkml:trace contextRef="#ctx0" brushRef="#br0" timeOffset="150861.9732">1067 12154 0,'0'-49'16,"-50"49"78,1 0-94,49 49 15,-50-49-15,1 50 0,-1-50 16,50 50-16,-50-1 16,1 1-1,49-1-15,0 1 16,0 0-1,0-1 1,0 1 0,49-50-1,1 0-15,-50 49 16,50-49-16,-1 0 16,50 0-16,-49 0 15,-50-49-15</inkml:trace>
  <inkml:trace contextRef="#ctx0" brushRef="#br0" timeOffset="153429.1495">1315 12402 0,'0'-49'16,"-50"49"-16,1 49 31,49 1 0,-50-50-31,50 50 16,0-1 15,-49-49-31,49 50 16,49-50-1,1 0 1,-1 0 0,1 0-1,-50-50 1,50 50 0,-50-49-16,0-1 15,0 0 1,0 1 15,49 49 16,1 0-31,-1 49 15,-49 1-16,0 0-15,0-1 16,0 1 15,50-100 16,-50 1-31,50-1-1,-50 0 1,0 1 0,49 49 31,-49 49-32,50-49 1,-50 50-1,49-50-15,-49 50 16,50-50 0,-50-50 31,0 0-32,0 1 1,0-1-1,-50 50-15,50-49 16,0-1-16,0 0 16,0 100 46,50-50-62,-50 50 16,0-1-1,50-49 1,-50 50-16,49-50 16,1 0-1,-50 49-15,50-49 16,-50 50 15,0 0-15,0-100 78,0 0-79,0 1-15,0-1 16,0-49-16,49 49 15,-49 1-15,50-51 16,-50 51-16,0-1 16,0 1-16,0-1 15,0 0 1,0 100 31,0 0-32,0-1 1,0 1-16,0-1 16,0 1-16,49 0 15,-49-1-15,0 1 16,0 0 0,0-1-16,0 1 15,50-50 16,0-50 1,-50 1-17,0-1 17,0 0-32,0 1 15,49 49 1,1-50-1,-1 50 1,1 50 31,-100-1-31,50 1-1,-49-50-15,49 50 16,0-1-1,49-49 17,1 0-17,0-49 1,-1-1 0,1 0-1,-50 1 16,0-1-15,-50 50-16,1 0 31,49 50 1,0-1-17,0 1 1,0 0-1,49-50 1,1 0 15,-1-50-15,-49 0 15,0 1-15,50 49 62,-50 49-62,0 1-1,50 0 16,-50-1-31,49-98 63,-49-1-47,0 0-1,50 50 1,-50-49-16,49 49 62,-49 49-46,0 1-16,0 0 31,50-50 0,0-50 1</inkml:trace>
  <inkml:trace contextRef="#ctx0" brushRef="#br0" timeOffset="153637.7705">2853 11906 0</inkml:trace>
  <inkml:trace contextRef="#ctx0" brushRef="#br0" timeOffset="153870.7922">2208 11906 0,'50'0'47,"-1"-49"-31,1 49-16,-1 0 16,51-50-16,-51 50 15,50-50-15,-49 50 0</inkml:trace>
  <inkml:trace contextRef="#ctx0" brushRef="#br0" timeOffset="183601.3184">5383 7764 0,'0'-50'31,"50"1"32,-1 49-48,1-50 1,-1 50-16,1 0 16,0 0-1,-1 0 1,-49 50 15,0-1-15,0 1-1,50-50 1,-50 49 0,49-49-1,1-49 1,0-1 0,-1 50-1,-49-49-15,50 49 16,-1-50-16,1 50 15,0 0 1,-1 0 0,1 0-1,-50 50-15,0-1 16,50-49 0,-50 50-1,49-50 1,1 0-1,-1 0-15,1 0 16,0 0 0,-50-50-16,49 50 15,1-49-15,-50-1 32,0 100 14,49-1-14,1-49-17,0 0-15,-1 0 16,1 0 0</inkml:trace>
  <inkml:trace contextRef="#ctx0" brushRef="#br0" timeOffset="192726.0047">11485 5333 0,'0'50'110,"0"-1"-79,0 1 0,50-50 16,-1 0-31,1-50 15,-1 50-15,-49-49-16,50 49 0,0-50 15,-1 50 17</inkml:trace>
  <inkml:trace contextRef="#ctx0" brushRef="#br0" timeOffset="259448.6702">19323 13320 0,'0'0'0,"-49"0"63,49 50-48,0-1-15,0 1 16,0 0 0,49-1 15,1-49-15,-1 0-1,1 0-15,0 0 0,-1 0 16,50-49-16,-49-1 15,99 0-15,-50 1 16,50-1-16,99-99 16,-50-49-16,-49 148 15,-50-49-15</inkml:trace>
  <inkml:trace contextRef="#ctx0" brushRef="#br0" timeOffset="260673.7268">18877 13568 0,'49'0'15,"-49"50"1,0-1 15,0 1-31,0 0 16,0-1 15,0 1-15,50-1 31,0-49-32,-1 0-15,1 0 16,-1-49-16,1 49 16,49-50-16,50 1 15,0-1-15,149-99 0,-1 50 16,1-99-1,49 49-15,0 0 16,-49 0-16,49 0 16,1 50-16</inkml:trace>
  <inkml:trace contextRef="#ctx0" brushRef="#br0" timeOffset="327057.5632">5383 9550 0,'0'0'0,"50"0"63,-1 0-47,1 0-1,-1 0-15,1 0 16,0 0-1,-1 0-15,1-50 16,-1 50-16,1 0 16,0-49-16,-1-1 15,-49 0 1,0 1-16,0-1 16,-49 1 15,-1 49-16,0 0-15,1 0 16,-1 49-16,50 1 16,-49-50-16,49 49 15,-50 1-15,50 0 16,0-1 0,50 1-16,-50-1 15,49-49-15,50 100 16,-49-100-1,0 49-15,-1-49 16,1 0-16,-1 50 16</inkml:trace>
  <inkml:trace contextRef="#ctx0" brushRef="#br0" timeOffset="327533.6402">6375 9550 0,'-49'0'47,"49"49"-32,0 1 1,0 0 0,0-1-1,0 1 1,49-1 31</inkml:trace>
  <inkml:trace contextRef="#ctx0" brushRef="#br0" timeOffset="327779.6387">6375 9302 0,'0'-50'0</inkml:trace>
  <inkml:trace contextRef="#ctx0" brushRef="#br0" timeOffset="328315.634">6772 9302 0,'50'0'110,"-50"49"-110,49-49 15,-49 50 1,50 0-16,-50-1 16,49-49-16,-49 50 15,50-50-15,-50 49 16,50 1-1,-1 0 1</inkml:trace>
  <inkml:trace contextRef="#ctx0" brushRef="#br0" timeOffset="328688.785">7119 9252 0,'-49'0'47,"49"50"-32,0-1 1,-50 1-16,0 0 16,1-1-1,49 1-15,-50-1 16,1 1-16,-1-50 15,50 50-15,-50-50 16,50 49-16,0 1 31</inkml:trace>
  <inkml:trace contextRef="#ctx0" brushRef="#br0" timeOffset="353905.2622">6772 9153 0,'-50'0'16,"50"50"15,0-1 0,-49-49-15,49 50-16,0-1 16,0 1 15,-50-50-31,50 50 16,0-1-1,0 1 1,50-1-1</inkml:trace>
  <inkml:trace contextRef="#ctx0" brushRef="#br0" timeOffset="354400.6731">7367 9153 0,'50'0'32,"0"50"-17,-50-1 1,49-49-16,-49 50 16,0-1-16,0 1 15,0 0 1,0-1-16,-49 1 0,-1-1 15,0 1-15</inkml:trace>
  <inkml:trace contextRef="#ctx0" brushRef="#br0" timeOffset="354812.7598">8508 9351 0,'50'0'31,"-50"-49"-15,50 49-16,-1 0 15,1 0 1,-1 0 0,1 0-16</inkml:trace>
  <inkml:trace contextRef="#ctx0" brushRef="#br0" timeOffset="355056.7736">8459 9599 0,'0'-49'0,"49"49"16,1 0-16,0 0 15,-1 0-15,1 0 16,-1 0-16,1 0 16</inkml:trace>
  <inkml:trace contextRef="#ctx0" brushRef="#br0" timeOffset="356740.8796">9451 9203 0,'50'0'79,"-1"-50"-64,1 50-15,-1 0 16,1 0-1,0 0 17,-1 0-17,-49 50 1,-49-50 0,49 49-16,-50-49 15,0 50 1,1-50-1,49 49-15,0 1 32,49-50-1,1 0 0,0 0-31,-1 50 47,-49-1-31,0 1-1,-49-1 17,49 1-17,-50-50 1,0 0-16,1 0 15,-1 0 1,1 0-16,-1 0 16,0 0-1,100 0 32</inkml:trace>
  <inkml:trace contextRef="#ctx0" brushRef="#br0" timeOffset="360333.24">4292 9153 0,'0'-50'0,"0"100"94,0 0-94,0-1 15,0 1-15,-50-50 16,50 49-1,0 1-15,0 0 16,0-1 0,0-98 46,0-1-46,0 0-16,50 1 15,-50-1-15,0 1 16,0-1 0,0 0-16,49 50 0,-49-49 31,50 49 0,-1 49 0,-49 1-15,0 0-16,50-1 16,-50 1-1,0-1 1,50-49 46,-50-49-46,0-1 0,0 1-1,0-1 1,49 50 0,-49-50-16,50 50 46,-50 50-14,0 0-17,0-1-15,0 1 16,0-1-16,0 1 16,0 0-1,0-1 1,0 1-1,49-50 17,1-50-17,0 50 1</inkml:trace>
  <inkml:trace contextRef="#ctx0" brushRef="#br0" timeOffset="360859.6178">4986 9252 0,'0'-49'0,"-50"49"16,1 0-1,-1 0 17,50 49-17,0 1 1,0-1-1,0 1 1,50-50 15,-1 0-15,1 0 15,-50-50-15,0 1-1,0-1 1,50 100 93,-50-1-93,0 1 0,0 0-1,49-50 17</inkml:trace>
  <inkml:trace contextRef="#ctx0" brushRef="#br0" timeOffset="361257.0264">5135 9203 0,'50'0'47,"-50"49"-47,49 1 15,-49-1 1,50-49-16,-50 50 15,0 0 1,49-50-16,-49 49 16,0 1-1,50-50 17</inkml:trace>
  <inkml:trace contextRef="#ctx0" brushRef="#br0" timeOffset="361557.5572">5383 9153 0,'0'0'0,"-50"0"31,50 50-31,0-1 31,0 1-15,-49-1-16,49 1 15,0 0-15,-50-50 16,50 49-16</inkml:trace>
  <inkml:trace contextRef="#ctx0" brushRef="#br0" timeOffset="401596.9182">372 13271 0,'50'0'110,"0"0"-79,-1 0-15,1 0-16,-1 0 15,1 0-15,0-50 16,-1 50 0,1 0-16,0 0 15,-100 0 79,50 50-94,-50-50 16</inkml:trace>
  <inkml:trace contextRef="#ctx0" brushRef="#br0" timeOffset="401945.0619">571 13271 0,'0'49'62,"0"1"-46,0-1 15,0 1-31,0 0 16,0-1-16,-50-49 15,50 50-15,0-1 16,50-49 46</inkml:trace>
  <inkml:trace contextRef="#ctx0" brushRef="#br0" timeOffset="403353.5657">918 13519 0,'-49'-50'32,"-1"50"-1,50 50-16,-50-50 1,50 49 0,-49-49-1,49 50-15,49-50 63,1 0-48,0 0 1,-1-50 0,-49 1 15,0 98 47,50-49-62,-50 50-1,49-50 17,1 0-1,-50-50 0,0 1-15,0-1-1,0 0 1,0 1 15,-50 49-31,100 0 78,-50 49-78,50-49 32,-50 50-32,49-50 15,-49 50 1,50-50-1,-50 49 1,49-49 0,-49 50-16,-49-50 15,-1 49 32,50-98 0,0-1-31,50 1-1,-50-1 1,0 0 0,49 1-16,-49-1 31,50 50-16,-50 50 32,50-50-47,-50 49 16,0 1 0,0 0-16,0-1 31,-50 1-31,50-1 31,50-49 32</inkml:trace>
  <inkml:trace contextRef="#ctx0" brushRef="#br0" timeOffset="403744.9642">1563 13370 0,'-50'0'31,"1"49"0,-1 1 1,50 0-17,-49-50-15,49 49 16,0 1 15,49-50 0,1 0-15,-1 0-16,1 0 31</inkml:trace>
  <inkml:trace contextRef="#ctx0" brushRef="#br0" timeOffset="404645.6511">1811 13370 0,'50'0'94,"-50"-50"-79,0 1 1,49 49 0,-49-50-1,0 100 95,0-1-110,0 1 15,0-1-15,-49 1 16,49 0-1,0-1 1,0 1-16,-50-50 16,50 49-1,-50-49 48,1 0-16,98 0 15,1 0-46,0 0-16,-1 0 15,1 0 1,0 0-16,-1 0 16,1 0-16,-1 0 15,1 0 1,-100 0 31,1 0-32</inkml:trace>
  <inkml:trace contextRef="#ctx0" brushRef="#br0" timeOffset="405987.2939">372 15304 0,'50'0'47,"0"0"-16,-1 0-31,1 0 16,-1 0-1,1 0-15,0 0 16,-1 0-1,1 0-15,0 0 16,-100 0 31,0 0-16</inkml:trace>
  <inkml:trace contextRef="#ctx0" brushRef="#br0" timeOffset="406265.5691">620 15304 0,'-49'0'15,"49"50"-15,-50-50 16,50 50-16,0-1 31,0 1-31,50-50 16,-50 50-16,0-1 15,0 1 1,0-1 15</inkml:trace>
  <inkml:trace contextRef="#ctx0" brushRef="#br0" timeOffset="407012.9972">1017 15453 0,'-49'-49'16,"98"49"30,1 0-30,0 0 15,-1 49-15,-49 1 15,0 0-31,-49-50 16,49 49-16,-50-49 15,0 50 1,1-50-16,-1 0 16,50 49 15,50-98 16,-1 49-16,1 0-15,-50 49-1,50-49-15,-1 0 16,1 0 15,-50 50 0</inkml:trace>
  <inkml:trace contextRef="#ctx0" brushRef="#br0" timeOffset="407605.3104">2059 15701 0,'50'0'31,"-1"0"1</inkml:trace>
  <inkml:trace contextRef="#ctx0" brushRef="#br0" timeOffset="407846.0331">2605 15751 0,'49'-50'16,"1"50"0</inkml:trace>
  <inkml:trace contextRef="#ctx0" brushRef="#br0" timeOffset="408709.9184">5135 15949 0,'0'-49'16,"50"49"15</inkml:trace>
  <inkml:trace contextRef="#ctx0" brushRef="#br0" timeOffset="408924.5698">6077 15999 0,'50'0'16</inkml:trace>
  <inkml:trace contextRef="#ctx0" brushRef="#br0" timeOffset="409164.6637">7219 16098 0,'0'0'15</inkml:trace>
  <inkml:trace contextRef="#ctx0" brushRef="#br0" timeOffset="409388.497">7913 16148 0,'0'0'0</inkml:trace>
  <inkml:trace contextRef="#ctx0" brushRef="#br0" timeOffset="410457.864">10691 16297 0,'0'-50'0</inkml:trace>
  <inkml:trace contextRef="#ctx0" brushRef="#br0" timeOffset="410691.764">13072 16743 0</inkml:trace>
  <inkml:trace contextRef="#ctx0" brushRef="#br0" timeOffset="432160.6473">5085 15553 0,'50'0'156,"0"0"-62,-1 0-63,-49 49-31,50-49 0,-1 0 16,1 0-1,-100 0 64,50 50-48,0-1 0,0 1-31,0 0 16,0-1-1,0 1 1,0-1 0,0 1-1,0 0 1,0-1-1,0 1 17,-49-50-32,49 49 15,0 1 17,0 0 30,-50-50-15,50-50-31,-49 50-1,-1 0 1,0 0-16,50-50 15,-49 50-15,-1 0 16,100 0 47,-50-49-48,49 49-15,-49-50 31,50 1-15,-50-1 0,0 0-16,0 1 15,0-1 1,0 1-16,0-1 16,0 0-1,0 1 16,50 49-31,-50-50 16,49 50 0,-49-49-1</inkml:trace>
  <inkml:trace contextRef="#ctx0" brushRef="#br0" timeOffset="432933.7848">4986 16446 0,'0'49'78,"0"1"-62,-50-1-1,50 1 1,0 0 0,0-1 15,50-49 16</inkml:trace>
  <inkml:trace contextRef="#ctx0" brushRef="#br0" timeOffset="434313.5197">5185 16545 0,'0'49'31,"0"1"1,0 0-1,49-50 16,1 0-16,-50-50-15,0 0-1,0 1 17,49 49-32,-49 49 46,50-49-30,-50 50 15,50-50 79,-50-50-110,49 50 31,-49 50 78,50-50-15,-50-50-94,0 100 156</inkml:trace>
  <inkml:trace contextRef="#ctx0" brushRef="#br0" timeOffset="520112.5435">19720 8508 0,'0'0'0,"-50"0"31,1 0 0,49 50-15,0-1-16,0 1 15,0-1 1,-50 1-16,50 0 16,0-1-1,0 1-15,0-1 16,0 1-1,50-50-15,-50 50 16,49-50 0,1 0-1,0 0-15,-1 0 16,1-50 0,0 50-16,-50-50 15,0 1 1,0-1-16,49 50 15,-49-49-15,0-1 16,0 0-16,0 1 16,0-1-16,50 50 15,-50-49 1</inkml:trace>
  <inkml:trace contextRef="#ctx0" brushRef="#br0" timeOffset="520564.5434">20365 8458 0,'0'50'62,"0"0"-62,0-1 16,0 1-1,0-1-15,0 1 16,0 0-16,0-1 16,0 1-1,0-1 1,0 1-1,-50-50 32</inkml:trace>
  <inkml:trace contextRef="#ctx0" brushRef="#br0" timeOffset="521044.5188">20117 8806 0,'0'-50'15,"50"50"-15,-1 0 31,1 0-15,-1 0-16,-49-50 16,50 50-16,0 0 15,-1 0 1,1 0 0,-50 50 30,0 0-14,0-1-17,0 1 17,49-50 14,1 0-30</inkml:trace>
  <inkml:trace contextRef="#ctx0" brushRef="#br0" timeOffset="521285.5548">20613 8458 0</inkml:trace>
  <inkml:trace contextRef="#ctx0" brushRef="#br0" timeOffset="521904.7337">20762 8359 0,'0'50'62,"0"-1"-46,0 1-16,0 0 15,0-1-15,0 1 16,0-1 0,-50 1-16,50 0 15,0-1 1,50 1 0,-1-50 15,1 0 0,-50-50 0,50 1-31,-50-1 16,0 0 0,49 50-1,1 50 48,-50 0-48,0-1 1,0 1 0,50-50-1,-1 0 1,1 0-1</inkml:trace>
  <inkml:trace contextRef="#ctx0" brushRef="#br0" timeOffset="522124.499">21060 8508 0,'49'0'16,"-49"50"0,0-1-1,50-49 1</inkml:trace>
  <inkml:trace contextRef="#ctx0" brushRef="#br0" timeOffset="522624.5391">21308 8558 0,'0'0'0,"49"0"47,1 0-31,-1 0 0,-49 49 15,0 1-16,0-1 1,-49-49 0,-1 50-1,50 0 1,0-1 0,0 1 15,50-50 0,-1 0-15,1 0-1,0 0-15,-1 0 16,1 0 0,-50-50-1</inkml:trace>
  <inkml:trace contextRef="#ctx0" brushRef="#br0" timeOffset="522896.6221">21308 8756 0,'49'-50'47,"1"50"-32,-1 0 1,1 0 0,0 0-16,-1 50 15,1-50 1,-1 0-1</inkml:trace>
  <inkml:trace contextRef="#ctx0" brushRef="#br0" timeOffset="523472.5702">21804 8657 0,'49'0'15,"1"0"17,-1 0-17,-49 49 1,0 1-1,0 0 1,0-1 0,0 1-1,-49-50 32,49-50-31,49 1-1,-49-1 1,50 0-16,-50 1 16,50 49-16,-50-50 15,49 50 1,-49-49-16,50 49 16,0 0 15,-50 49-31,0 1 15,49-50 1,-49 49-16,0 1 16,0 0-1,0-1 1</inkml:trace>
  <inkml:trace contextRef="#ctx0" brushRef="#br0" timeOffset="525460.7378">20415 9550 0,'0'-50'16,"49"50"-1,1 0 1,-1 0-16,1 0 15,0 0 1,-1 0 0,1 0-1</inkml:trace>
  <inkml:trace contextRef="#ctx0" brushRef="#br0" timeOffset="525708.8533">20415 9748 0,'49'-49'31,"1"49"-15,-1 0-16,1 0 16,0 0-16,-1 0 15,1 0 1,-1 0-16</inkml:trace>
  <inkml:trace contextRef="#ctx0" brushRef="#br0" timeOffset="526392.5737">21208 9401 0,'0'50'32,"0"-1"-17,0 1 1,0-1-16,0 1 0,0 0 16,0-1-1,0 1-15,-49 49 0,49-49 16,-50-50-16,50 49 15,0 1-15,50-100 63,-50 1-63,0-51 16,49 51-16,-49-50 15,0 49-15,50-49 16,-50 49-16,0 1 15,50-1 1,-50 0-16,49 50 31,1 0 1,-50 50-17,49 0 1,1-1-1,-50 1 1,0-1 0,-50 1-1,1 0 1,-1-50 0,1 0-16,49 49 15,-50-49-15</inkml:trace>
  <inkml:trace contextRef="#ctx0" brushRef="#br0" timeOffset="527749.4022">21506 9550 0,'50'0'15,"-50"49"17,49-49-17,-49 50-15,0 0 31,50-50 1,-1 0-17,1-50 1,0 50-16,-50-50 16,0 1-1,0-1 1,0 1-1,-50 49 17,50 49 15,0 1-32,0-1 1,50 1-1,-1-50 17,1 0-32,-1 0 15,1 0 1,-50-50 0,50 50-1,-50-49-15,0-1 16,-50 50-1,100 50 64,-1-50-64,1 0 1,0 0 31,-50 49 15,49-49-46,1 0-1,-1 0 1,1 0 0,0-49 15,-50-1-15,0 1-1,0-1-15,0 0 16,-50 50-16,50-49 15,50 49 32,-50 49-47,0 1 16,0 0-16,0-1 16,0 50-1,0-49-15,0 49 0,-50-49 16,50 49-16,0-49 15,-50-1-15,50 1 16,-49 0 0,49-100 62,0 0-63,0 1 1,0-1-16,0 0 0,0 1 16,0-1-16,0 1 15,49 49-15,1 0 16,0 0 0,-1 0-1,1 0 1</inkml:trace>
  <inkml:trace contextRef="#ctx0" brushRef="#br0" timeOffset="528760.7391">23044 9599 0,'-50'0'16,"50"-49"-1,-49 49 17,-1 49-1,0 1-15,50 0-1,0-1 16,50-49 1,0 0-17,-1 0 1,-49-49-16,0-1 16,0 0-1,-49 1 16,98 49 16,1 0-31,0 0-16,-1 0 31,1 0-15,-50-50-16,49 1 15,1-1 1,-50 0-16,0 1 16,50 49-1,-50-50 1,0 100 0,0-1-1,0 1 1,0 0-16,0-1 15,0 50-15,-50-49 16,50 49-16,0-49 16,-50-1-16,50 1 15,-49 0-15,49-1 0,0 1 16,-50 0 0,50-1-1,-49-49 16,49-49 1,0-1-17,0 0 1,0 1-16,49-51 16,1 51-16,-1-1 15,51 1-15,-51 49 16,1 0-16</inkml:trace>
  <inkml:trace contextRef="#ctx0" brushRef="#br0" timeOffset="530397.4231">22746 10492 0,'0'-49'31,"-49"49"0,-1 49-15,0-49-1,1 50 1,-1-50 0,50 50-16,-49-50 15,49 49 16,49-49-15,-49 50 0,50-50-16,-1 49 15,1-49 17,-50 50-17,0 0 1,0-1 15,-50-49-15,1 0-1,-1 0 17,1 0 14</inkml:trace>
  <inkml:trace contextRef="#ctx0" brushRef="#br0" timeOffset="532444.6845">22945 10641 0,'-50'0'16,"0"0"31,50 50-31,-49-50-16,49 49 15,0 1 1,0 0-1,0-1 1,49 1 15,1-50-15,0 0 0,-1 0-16,1-50 15,-50 1 1,50 49-1,-50-50-15,0 0 16,0 1 0,0-1-1,0 1-15,0 98 78,0 1-78,0-1 16,0 1 0,0 0-1,0-1 1,49-49 15,1 0 0,-50-49-15,0-1 0,0 0-1,0 1 1,49 98 62,-49 1-62,0 0-1,0-1 17,50-49-1,0 0 0,-50-49-15,0-1-1,0 0 1,0 1 0,-50 49 30,50 49-30,0 1 0,0 0-1,0-1 1,50 1 46,-50-100 17,0 1-64,0-1 1,0 0-1,0 1 17,0-1 61,0 1-61,0-1-32,0 0 31,0 1-15,0 98 46,0 1-46,0 0-16,0-1 15,0 1 1,0-1 0,0 1-16,0 0 31,0-100 31,0 0-46,0 1 0,0 98 62,0 1-47,0 0-15,0-100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9-07T14:42:17.83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13395 4266 0,'-25'0'16,"0"0"156,0 0-110,1 0 157,24-24-203,-25 24 31</inkml:trace>
  <inkml:trace contextRef="#ctx0" brushRef="#br0" timeOffset="1883.8989">13494 4142 0,'-25'0'0,"-24"0"47,49-24-31,-25 24-1,0 0 1,-25 0-16,1-25 31,24 25-15,0 0 0,-24 0-16,24 0 15,0 0 1,-25 0-1,1 0 1,24 0 0,25 25-1,-25-25-15,-24 0 16,49 24 0,-50-24-1,0 0-15,50 50 16,-24-50-16,-1 0 15,-25 0 1,1 50-16,24-50 16,0 0-16,-49 24 15,49-24 17,-25 100-32,-24-100 31,49 49-31,-25-49 15,50 50-15,-74-50 16,24 25-16,50 24 16,-74-24-16,74 74 15,0-74 1,0 49-16,-50-49 0,50 50 16,25-26-1,-25-24-15,0 25 16,0-25-16,74 24 15,-74 1 1,0-25-16,25-25 16,0 49-16,-25 1 15,0-25-15,99 49 16,-99-49 0,50-25-16,-50 49 15,49-49-15,-24 25 16,-25 25-1,75-50-15,-26 0 0,-24 25 16,50-25 0,-26 0-16,1 0 15,-1 0-15,51 0 16,-76 0 0,26 0-16,-25 0 15,49 0-15,-24 0 16,-1 0-16,-24 0 15,0 0-15,74-25 16,-49 0 0,24-49-1,-49 74-15,25-25 0,-50 0 16,0 0-16,74-24 16,-74-1-16,25 0 15,25-24-15,-50 0 16,24 24-16,-24-49 15,100 24-15,-100 1 16,49-1-16,-49 26 16,50-26-16,-50 26 15,0-1-15,0 25 16,25 1-16,-25-76 16,-50 51-1,0 24-15,1-49 16,-100 24-16,75 0 15,-1 1 1,25-1 0,1 25-16,-1 25 15,50-74-15,-25 74 0,-24-25 16,24 25 0</inkml:trace>
  <inkml:trace contextRef="#ctx0" brushRef="#br0" timeOffset="5107.3032">7219 4366 0,'0'-50'16,"0"75"15,0-50-31,24 50 31,-24 0-15,0-1 0,50 26-1,-50 0 1,99-50-1,-74 24 1,0-24 0,49-49 15,-74-1-15,75 25-16,49-74 15,-124 50-15,74-75 0,-24 99 16,-26-50-16,26 1 15,0 0-15,-1-1 16,-49 26-16,124 49 16,-124-50-16,25 50 15,25 0-15</inkml:trace>
  <inkml:trace contextRef="#ctx0" brushRef="#br0" timeOffset="8211.6224">12378 7293 0,'25'0'79,"-25"24"-64,24-24-15,-24 50 16,0 24-1,25-74-15,-25 50 16,0-25 0,0 0-1,50-25-15,0 0 32,24 0-17,-74-25 16,25-50-31,-25 51 16,49-1-16,-49-50 0,25 51 16,25-51-16,-50 50 15</inkml:trace>
  <inkml:trace contextRef="#ctx0" brushRef="#br0" timeOffset="22451.6581">14139 4316 0,'50'0'188,"-50"50"-173,0-1 16,49-49-15,-49 25 0,25-25-1,-25 25 1,25-25 46,-25-25-46,74-25 0,-24 26-1,-50-26-15,74 50 16,-49-124-16,25 74 16,-25 1-16,49-26 15,-74 26-15,74-50 0,-74 74 16,50 25-16,-50-25 15,50 25 1</inkml:trace>
  <inkml:trace contextRef="#ctx0" brushRef="#br0" timeOffset="24283.9407">15032 4242 0,'0'0'0,"25"-50"15,0 50 1,-25 25 31,0 0-32,24-25 1,-24 49-16,0 1 31,50-1-15,-25-49 15,49-24-15,-49-1-1,-25-25-15,74 50 16,-74-74-16,149 49 16,-149-25-16,50 1 0,-25 24 15,24-25-15,26-24 16</inkml:trace>
  <inkml:trace contextRef="#ctx0" brushRef="#br0" timeOffset="39767.6015">17885 4663 0,'0'-25'32,"0"75"15,49 0-32,-49 49 1,25-74-1,-25 24-15,0 26 16,0-26-16,0 26 16,0-26-16,0 26 15,0-26 1,-25-24 31,-24-25-47,-1 0 15,-49 0 1,74 0-16,0 0 16,-25 0-1,50-74-15,0 49 16,0-25 0,25 50-1</inkml:trace>
  <inkml:trace contextRef="#ctx0" brushRef="#br0" timeOffset="40295.3253">17388 4738 0,'0'0'0,"0"-25"31,50 25-16,49-25 1,-74-25-16,49 50 16,-49 0-16,75-49 0,-51 49 15,-24 0-15,25-75 16,-1 75-16,-24 0 16,0-49-16,24 49 31,-49-25-31</inkml:trace>
  <inkml:trace contextRef="#ctx0" brushRef="#br0" timeOffset="40882.1184">18157 5011 0,'0'0'0,"0"-50"16,0 25 0,0 0-1,50 25 1,-50-49-16,99 49 16,-99-25-16,50 25 15,-50 50 16,0-26-15,0 1-16,0 25 16,0-25-16,0-1 15,-50 26-15,50 0 16,0-26-16,-25-24 16,25 50-16,0 0 62,50-50-46,-50-25-16,50 25 15,-1-50-15,-24 25 16,25 25 0,-50-49-16,49 49 15</inkml:trace>
  <inkml:trace contextRef="#ctx0" brushRef="#br0" timeOffset="42048.369">19125 4713 0,'0'-25'0,"0"-25"16,0 26-1</inkml:trace>
  <inkml:trace contextRef="#ctx0" brushRef="#br0" timeOffset="42243.36">19100 4936 0,'-25'0'0,"50"0"16</inkml:trace>
  <inkml:trace contextRef="#ctx0" brushRef="#br0" timeOffset="43607.7426">19894 4142 0,'-25'0'110,"-50"25"-95,75 0-15,-24 25 16,24-1-1,-25-24-15,25 25 16,0-1-16,-50-24 16,50 49-1,0-24 1,0-25 0,50-25-16,-50 49 0,49-49 15,-24 0 1,50 0-1,-26-24 1,-24 24 0,0-25-16,49-25 15,-74 1 1,0 24 15,-24 25-15,-26 0-16,-74 0 15,74 0-15,-49 49 16,49-49 0,50 50-1,0 0-15,0-26 16,0 1-16</inkml:trace>
  <inkml:trace contextRef="#ctx0" brushRef="#br0" timeOffset="45439.9083">20415 4465 0,'0'25'94,"0"-1"-79,0 26-15,0 0 16,0-26-1,0 26-15,0 0 0,-50-1 16,50 1-16</inkml:trace>
  <inkml:trace contextRef="#ctx0" brushRef="#br0" timeOffset="54759.243">21208 4142 0,'0'-24'0,"0"-1"47,-49 25-31,49-50-1,-25 50 1,-25 0 0,26 0-1,-1 0 1,-25 0 0,1 25-1,49 0 1,-25-25-1,25 25-15,0 24 32,25-49-17,-1 25 1,26-25-16,-25 0 16,0 0-16,-25 25 15,49-25-15,1 0 16,-50 49-16,25-49 15,-25 50 1,49-50-16,-49 50 16,0-1-1,0 26 1,0-26 15,-25-49 16,-24 0-31,-1 0-1,50-25 1,0-24 0,0-26-1,50 1 1,-1 74-16,-49-50 15,25 50-15,-25-49 16,50-1 0,-50 25-16,0 1 31,-25 24-15,0 0-1</inkml:trace>
  <inkml:trace contextRef="#ctx0" brushRef="#br0" timeOffset="64739.485">7938 4490 0,'0'0'0,"0"-25"63,0-25-16,0 25 31,-25 25-62,25-24-16,0-26 15,0 25 1,0 0-1,0 1 1,0-26 0,50 50 93,-26-50-93,26 50-1,24 0-15,-24-49 16,0 49-16,24-50 0,-24 50 16,-1 0-16,26-49 15,-50 49-15,49 0 16,-74-50-1,25 50-15,-25 25 110,25 49-79,-25-24-15,0-25-16,0 24 15,0 1 1,0 24-16,49-49 16,-49 0-1,0 49 16,0-24 48</inkml:trace>
  <inkml:trace contextRef="#ctx0" brushRef="#br0" timeOffset="71495.7635">1365 5854 0,'0'0'0,"-25"0"31,50 0-15,-50 0-16,25 74 47,0-24-32,-50 74-15,50-50 16,-49-24-16,49 24 0,-50 1 16,75 24-16,-25-25 15,0-24-15,0 24 16,49 26-16,-49-26 15,25-24-15,25-25 16,-50 24-16,25-24 16,74 25-1,-74-50-15,49 0 0,-49 24 32,0-24-32</inkml:trace>
  <inkml:trace contextRef="#ctx0" brushRef="#br0" timeOffset="72171.3847">1935 6052 0,'0'0'0,"0"-49"16,-49 49-16,49-25 31,-25 25-31,0 0 16,-25 0-1,50 25-15,-49-25 16,-1 49-16,50 26 16,-50-26-1,50-24-15,0 25 0,-99-1 16,149-24-16,-50 25 15,0 24 1,25 1 0,-25-51-16,49-24 15,-24 0 1,25 0-16,-50 25 16,24-25-16,51 0 15,-25 0-15,-1 0 16,50-74-16,-99 49 15,100-49-15,-51 74 16,-49-75-16,0 50 0,0 1 16,0-26-16,-49 0 15,49 26-15,-75-26 16,26 25-16,-26 25 16,26 0-16,-26 0 15,25 0 1,100 0-1</inkml:trace>
  <inkml:trace contextRef="#ctx0" brushRef="#br0" timeOffset="72552.2401">2580 5953 0,'-50'0'0,"50"25"31,0 25-15,0-1-16,0-24 15,0 0-15,25 24 16,-25 1-16,25 24 15,-25-49-15,0 25 16</inkml:trace>
  <inkml:trace contextRef="#ctx0" brushRef="#br0" timeOffset="73203.3104">3324 4986 0,'0'0'0,"-49"0"31,-26 0-15,75 25-1,0-1 1,0 26-16,-25 0 0,25 24 15,0 0-15,0-24 16,0 49-16,0 0 16,50-24-16,-50 49 15,0-50-15,0-24 16,25 0 0,49-1-1,-24-49 1,24 0-16,-49 0 15,0 0-15,24-49 16,-49 24-16,100-25 16,-76 25-16,51-74 15,-100 49 17,-99 50-17,0 50-15,99-50 16,0 50-1,-24-50-15,49 49 16,0-24-16,0 0 16</inkml:trace>
  <inkml:trace contextRef="#ctx0" brushRef="#br0" timeOffset="74187.3177">3597 4762 0,'74'0'78,"-24"0"-62,49-49-16,-99 24 15,124 25 1,-74-50-16,0 50 16,-1 0-16,-24 0 15,-25-24-15,25 24 16,-25 24 15,49 51-15,-49-26-1,25-24-15,50 25 16,-75 24-16,0-24 16,49 0-16,1-50 15,-50 74-15,0-24 16,74-1-16,-74 1 15,75-1-15,-75 26 16,0-26-16,74 1 16,-74 0-16,0-1 15,25 1-15,-25-1 16,49 26-16,-24-26 0,-25 1 16,75 0-16,-75-25 15,0-1-15,74-24 16,-74 50-1,50 0-15</inkml:trace>
  <inkml:trace contextRef="#ctx0" brushRef="#br0" timeOffset="74383.3412">4812 6127 0,'0'0'0,"-49"25"15,-1-25 1,25 49-16,-24-49 15,49 25-15,-75-25 16,75 50-16,-49-50 16,-50 74-1,74-74 1,-25 25-16</inkml:trace>
  <inkml:trace contextRef="#ctx0" brushRef="#br0" timeOffset="78603.3092">2927 8161 0,'-25'0'0,"25"-25"15,25 75 64,-25-1-64,0-24-15,50 49 16,-50-24-1,0-25 1,50-25-16,-50 25 16,24 24 15</inkml:trace>
  <inkml:trace contextRef="#ctx0" brushRef="#br0" timeOffset="78919.3903">3250 8210 0,'0'-24'16,"49"24"31,-49 24-31,50 51-1,-50-50 1,0 24-16,0-24 0,0 25 15</inkml:trace>
  <inkml:trace contextRef="#ctx0" brushRef="#br0" timeOffset="79639.3161">3547 7913 0,'0'0'0,"25"-50"47,-25 25-16,25 25-31,0 0 16,-25-25-16,74 25 16,-24 0-1,-50 25 16,0 0-15,0 49 0,-75-24-16,75 49 15,0-24 1,-74-50 0,74 24-1,25-49 16,99 0-15,-124-49-16,124 49 16,-124-124-1,25 74-15,24 50 16,1-75 0</inkml:trace>
  <inkml:trace contextRef="#ctx0" brushRef="#br0" timeOffset="83103.5831">3870 7441 0,'0'0'0,"0"-24"0,0-26 62,-25 50-62,-25 0 16,1 0 0,49 50-16,-25-50 15,25 49-15,-74-49 16,49 0-16,25 50 16,-50-50-1,25 25-15,25 24 16,0 1-1,-49-50-15,49 74 16,0-24 0,0-25-16,0 24 15,0 1 1,25-1-16,-25 26 16,0-50-1,24 24-15,-24 26 16,0-50-16,100 74 15,-100-50 1,24-49 0,1 0-16,25 25 15,-1-25 1,26 0 0,-50 0-1,49-49 1,1 49-16,-75-50 15,124-24-15,-75 74 0,1-75 16,-50 26-16,124-1 16,-124 0-16,0-24 15,74-1-15,-74 26 16,0-26-16,0-24 16,0 74-16,0-49 15,-74 24-15,-1-24 16,51 74-16,24-74 15,-75 74-15,26 0 16,24 0-16,0 0 16,-25 24-16,-24-24 15,24 50-15,50 0 16</inkml:trace>
  <inkml:trace contextRef="#ctx0" brushRef="#br0" timeOffset="96439.2516">1513 5755 0,'0'0'0,"-49"0"15,98 0 17,-73 0 46,-1 0-63,25 49 1,-99-49-16,74 50 16,-25 0-16,1-50 15,-26 124-15,26-75 16,24-49-1,25 25-15,0 0 16,0 0 15,0 24-15,0-24 15,0 0 0,0 24 1,49 26-17,-49-50 1,50 24 0,-25 1-1,-25-25-15,74 24 16,-74 50-1,25-24-15,25-75 0,-50 74 16,49-49-16,-24 25 16,-25-1-16,0 1 15,74-25-15,-74 24 16,25-24-16,25 0 16,-50 25-16,25-50 15,-25 74-15,124-49 16,-124 24-1,49-24 1,-49 25 0,25-50 31,25 0 31,-50-25-78,0-25 15,99 50 1,-49-74-16,24 24 16,-24 50-16,-1-74 15,75 24-15,-124 26 16,75 24-16,-51-50 0,26 50 15,-50-25-15</inkml:trace>
  <inkml:trace contextRef="#ctx0" brushRef="#br0" timeOffset="99991.3451">1216 6152 0,'-25'-25'0,"50"25"16,-25-25-1,49-49 1,1 24-1,-50 0 1,50 50-16,-50-24 16,-25 24-1,-74 0 1,-50 49-16,25-24 16,74 49-16,-49-49 15,49 50-15,1-51 16,49 51-16,0 24 15,0 0-15,0 0 16,0-24-16,0-1 16,74 1-16,-74-26 15,124-49-15,-74 75 16,-1-75-16,1 0 16,24 0-16,26-25 15,-51 25-15,26-75 16,-51 26-1,-24 24-15,25 25 16,-25-25-16,-25 75 63,25-1-63,0 1 15,0-25-15,0 0 16,0 74-1,25-49-15,25-1 16,-1-49-16,51 50 16,-76-50-1,76 0-15,-100-25 16,124-25-16,-99 50 16</inkml:trace>
  <inkml:trace contextRef="#ctx0" brushRef="#br0" timeOffset="100196.7304">1836 6995 0,'0'0'0,"-99"50"16,99-1-16,-75 26 0,75-26 16,-25-49-1,25 25-15,25-25 16,25 50-1,-25-50-15,24 0 0,1 0 16,0 0-16,24 0 16</inkml:trace>
  <inkml:trace contextRef="#ctx0" brushRef="#br0" timeOffset="100428.151">2183 7020 0,'0'0'0,"-25"0"16,-74 49 0,-25 1-1,99 0-15,25-1 0,-74-49 16,74 99-16,0-49 31,25-50-31,24 0 16,1 0-16,24-25 15,-24 0-15,49 25 16</inkml:trace>
  <inkml:trace contextRef="#ctx0" brushRef="#br0" timeOffset="103831.9875">2109 5680 0,'-50'0'110,"75"0"-95,-50 0-15,0 0 16,1 0 0,24-25-1,-100-24-15,1 24 32,99-25-17,0 26 48,25 24 15,-25-25-63,0-25 1,25 50 0,-25-25-1,25 25-15,-25-24 0,49-26 16,26 50 0,-75-50-16,24 50 15,-24-49-15,50 24 16,0 25-16,-1-74 15,-24 49-15,49-25 16,1 1-16,-26 49 16,1-75-16,24 75 0,-24-74 15,0 74-15,-50-75 16,24 75 0,26-49-1,-50 98 110,25-49-125,-25 25 0,0 0 31,25 25-31,-25-1 16,0-24 0,0 0-16,0 24 15,74-24 1,-74 25 0,0-25 15,25-25-31,-25 24 62</inkml:trace>
  <inkml:trace contextRef="#ctx0" brushRef="#br0" timeOffset="104991.4901">2034 4440 0,'-74'0'16,"74"-50"0,0 100 62,0 24-63,0-24-15,25 49 16,-50-24 0,50-26-1,-25 1-15,0-25 16,0 0-1,25-25 1,-1 0-16,-24 74 31,25-74 1</inkml:trace>
  <inkml:trace contextRef="#ctx0" brushRef="#br0" timeOffset="105575.7559">1836 4762 0,'50'50'78,"-50"-25"-63,49-25 1,-49 25-16,0 49 16,0-24 15,75-50-31,-75 25 15,49-25 1,-98 0-16,98 0 16,-24 0 15,-25-75-15,25 75-16,-25-49 15,0 24-15,74 0 16,-74-25-1,50 25-15,-75 25 32</inkml:trace>
  <inkml:trace contextRef="#ctx0" brushRef="#br0" timeOffset="110111.9137">2084 7293 0,'0'-50'47,"50"25"-32,-26 0-15,-24-24 16,149-26-16,-74 26 16,73-26-16,1-49 15,-25 99-15,50-99 16,0 50 0,-1-25-16,-49 24 0,-25 1 15,-24 0-15,-26 24 16,-24 0-16,25 50 15,-50-74-15,49 49 16</inkml:trace>
  <inkml:trace contextRef="#ctx0" brushRef="#br0" timeOffset="111239.5678">3423 7193 0,'50'0'94,"24"-49"-79,1 24 1,-26-49-16,1 74 16,-25-50-16,-25 25 15,25 25-15,-25-49 16,0-1-16,0 0 16,0 1-1,-100 49 1,26 0-1,0 0-15,49 0 16,-25 0-16,50 74 0,-25-74 16,25 75-1,0-51-15,0 26 16,0-25-16,25 49 16,25-74-16,-50 25 15,74-25-15,-74 50 16,99-50-16,-49 49 15,0-49 1,-1 25 0,26-25-1,-1 0 17</inkml:trace>
  <inkml:trace contextRef="#ctx0" brushRef="#br0" timeOffset="124672.6562">1216 8409 0,'25'0'0,"-50"0"16,50 0-1,-75-25-15,75 25 16,-50 0 15,50 0-15,-50 0-1,50 0-15,0 0 32,-25 50-17,0 24-15,24-74 16,-24 50-16,50 24 16,-50-24-1,50-26-15,-50 1 16,24-25-16,-24 75 15,0-51 1,0 1 0,50-25-16,-75 0 62,25-25-46,0 1-16,-49-26 15,49 0-15,-75 26 16,75-51-16,0 1 16,0 49-1,-74 25-15,74-50 16,25 1 0,-25-1-1,49-24 1,-49 49-1,25 25-15,25 0 16,-50-25-16,24 25 16,26-49-16,-25 49 31,49 24-15,-74 26-1,0-25 1,0 24-16,25-24 15,-25 0 1,0 0-16,0 24 16,0-24-1,-50-25 1,50 50-16,-49-50 16,49 49-16,-50-49 15,50 25 16,25-25 32,25 0-32,24 0 0,-24 25-15,-26-25-16,1 0 16,25 0-1,24 0 1,-49 0 0,0-25 15</inkml:trace>
  <inkml:trace contextRef="#ctx0" brushRef="#br0" timeOffset="125443.8097">1786 8062 0,'0'0'0,"-25"0"31,75 0 32,-50 49-47,0 26-1,0 24 1,0-50-1,0-24-15,25-25 16,-25 75-16,25-75 16,-25 24-16,0 1 15,25-25 1,-25 25 0,49-25-1,-24 0 1,25 0 15,-26 0-15,26-25-1,-25 25-15,49 0 16,-74-74-16,50 74 16,-50-25-1,49 25 16</inkml:trace>
  <inkml:trace contextRef="#ctx0" brushRef="#br0" timeOffset="136735.5072">3126 6176 0,'-25'0'94,"50"-74"-78,-75 74-1,50-25 17,0-24 15,-25 49-32,25-25 1,0-25-1,-24 50 1,24-49-16,-25 49 31,25-25 1,0 0 30,25 25 1,-25 25-48,0 24 1,24-49-1,1 50-15,-25-25 16,0 0 15,0 24-31,50-24 16,-50 0-16,25-25 16,-25 74-1,49-74 1,1 50-1,-25-50 17,-25 25-32,24-25 15,-24 49 17,50-49-32,-50 50 31,25-50-16,-25 49-15,0-24 16,0 0-16,25-25 16,-25 50-16,0-26 31,24-24-15,-24 25-1</inkml:trace>
  <inkml:trace contextRef="#ctx0" brushRef="#br0" timeOffset="137319.5507">3200 6474 0,'75'0'46,"-75"50"-30,24-26 0,26 1-16,-50 25 31,25-50-31,-25 25 16,25-25-16,24 0 62,-49-75-46,0 26-1,75-26 1,-75-24 0,0 74-16,0-24 15,0-1-15,0 0 47</inkml:trace>
  <inkml:trace contextRef="#ctx0" brushRef="#br0" timeOffset="139555.6105">4589 6623 0,'-49'0'0,"-26"0"31,50 0-31,-24 0 31,24 25-31,-25 24 16,26-49-1,-26 25 1,0-25 0,50 25-16,-74-25 15,49 0 16,-24-50 1,49 1-32,0 24 15,0-25 1,0 1 0,49 49-16,-49-25 15,0-25 16,50 50-15,-25 0 15,-25 25-15,0 0-16,99-25 16,-99 49-1,49 26 1,-49-50-16,25-25 15,-25 74-15,0-24 16,0-26-16,25 1 16,-25 50-1,50-75 1,-50 49-16,49-49 47</inkml:trace>
  <inkml:trace contextRef="#ctx0" brushRef="#br0" timeOffset="174071.8793">8360 7144 0,'-25'0'78,"-149"25"-62,25 49-16,25-24 16</inkml:trace>
  <inkml:trace contextRef="#ctx0" brushRef="#br0" timeOffset="174443.8109">7318 7541 0,'0'0'0,"-25"0"0,0 24 31,25 1-31,-25 0 15,1 25-15,-1 24 16,0-24-16,0 24 16,25-24-16,-25-26 15,0 26-15,25-25 32,0 0-17,25 24 1,0-24-1,-25 25-15,50 24 16,-25 1-16,-1-1 16,-24-24-16,25-1 15,0-24-15,-25 0 16,25-25 0,0 0 46,-1 0-46</inkml:trace>
  <inkml:trace contextRef="#ctx0" brushRef="#br0" timeOffset="175757.4976">7615 8533 0,'0'0'0,"25"0"0,0 0 15,25 0 16,24 0-31,0 0 16,75 0-16,50 25 16,-1-25-1,1 24-15,-26 1 0,26-25 16,-150 0 0,-24 0-1,0 0 48,49-49-63,-24 24 15,-1-50-15,51 26 16,-51-26-16,26 26 16,-50-26-16,24-24 15,-24 50-15,-25-1 16,25 0-16,0 1 15,-25-26-15,0 26 16,0 24-16,0 0 16,0-25-16,0 1 15,0 24-15,0 0 16,0 0 0,-25 1-1,25-1 1,-25 0-1,0 0 17,0 25-32,25-25 15,-24 25 1,24-24 46,-50-1-46,-24 0 0,49 0-16,0 25 15,0-25 1,0 1-16,0 24 16,1 0-1,24-25-15,-50 25 16,-74-25-1,-74 0-15,-1-24 16,1 49-16,-1 0 16,26-25-16,24 0 0,25 25 15,0-25-15,74 25 16,25 0-16,1 0 78,-1 0-47,0 25-15,0 0 0,0-25-16,25 49 15,-24-49-15,-26 50 16,25-50-16,-24 50 15,24-26-15,0 1 16,0 25 0,0-25-16,1-25 15,24 24-15,-25 1 16,0 0 0,0 0-1,0-25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8:46:05.5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6524 5482 0,'0'-50'32,"50"50"14,-1 0-14,1 50-17,-1-50-15,1 0 16,0 0 0,-1 0 15,-49-50-16</inkml:trace>
  <inkml:trace contextRef="#ctx0" brushRef="#br0" timeOffset="1415.2634">13618 7665 0,'-49'0'0,"98"0"94,-49-50-79,50 50-15,-1 0 16,1 0-16,0 0 15,-1 0 1,1 0 0,-50-50 15</inkml:trace>
  <inkml:trace contextRef="#ctx0" brushRef="#br0" timeOffset="109215.1108">18381 7268 0,'0'49'79,"0"1"-79,0 0 15,0-1 1,0 1-16,0-1 0,0 1 15,0 0-15,0-1 16,0 1-16,-50-1 16,50 1-1,50-50 1,-50-50 31,0 1-47,0-1 15,0 1-15,0-100 16,0 0-16,49 0 16,1 50-16,-1-50 0,1 0 15,0 100-15,-50-1 16,49 0-16,-49 1 16,50 49-16,-50-50 15,49 50 16,-49 50-15,50-50 0,-50 49-16,0 1 15,0 0 1,0-1-16,0 1 16,0 0-16,0-1 15,-50 1 1,1-50-16,49 49 15,-50-49 1,1 0-16,49 50 16,-50-50-16,0 0 15,50 50 48,0-1-32,0 1 16,0-1-31,50-49-16,0 50 15,-1 0 1,-49-1 15,50 1-15,-1-50 15,1 0-15</inkml:trace>
  <inkml:trace contextRef="#ctx0" brushRef="#br0" timeOffset="109939.1653">19026 7119 0,'49'0'31,"1"0"-15,-1 0 0,1 0-1,0 0-15,-1 0 16,1 0-16,-1 0 15,1 0 1,0 0 0,-1 0-16,1 0 31,-50-50-31</inkml:trace>
  <inkml:trace contextRef="#ctx0" brushRef="#br0" timeOffset="110183.0559">19323 7069 0,'0'50'31,"0"0"-15,0-1-1,50 1 1,-50-1-16,0 1 16,0 0-16,0-1 15,0 1 1,0-1-16,0 1 31</inkml:trace>
  <inkml:trace contextRef="#ctx0" brushRef="#br0" timeOffset="110559.3657">19670 7417 0,'50'0'15,"0"0"17,-1 0-17,1 0 1,0 0-16,-1 0 15,1 0 1,-1 0 0,1 0 15</inkml:trace>
  <inkml:trace contextRef="#ctx0" brushRef="#br0" timeOffset="110860.863">19919 7218 0,'0'50'47,"0"-1"-32,0 1 1,0 0-16,0-1 16,0 1-16,0-1 15,-50-49-15,50 50 16,0 0-16,0-1 15</inkml:trace>
  <inkml:trace contextRef="#ctx0" brushRef="#br0" timeOffset="111444.2477">20315 7466 0,'0'0'0,"50"0"47,-50 50-32,50-50-15,-1 0 16,1 0 0,-50-50-16,49 50 15,1-49 1,-50-1-1,0 0 1,0 1-16,0-1 16,-50 50-1,1-49-15,-1 49 16,50 49 0,-49 1-1,49-1 1,0 1-16,0 0 15,0-1 1,0 1-16,0-1 31,49-49-31,1 0 32,-1 0-32,1 0 15,0 0-15</inkml:trace>
  <inkml:trace contextRef="#ctx0" brushRef="#br0" timeOffset="111811.0397">21109 7119 0,'0'50'47,"0"-1"-47,-49-49 15,49 50-15,-50-1 16,50 1-1,-50-50-15,50 50 16,-49-50-16,49 49 16,-50-49-16,50 50 15,-50-1 1</inkml:trace>
  <inkml:trace contextRef="#ctx0" brushRef="#br0" timeOffset="112239.2562">20911 7119 0,'49'0'63,"-49"50"-48,0-1 1,0 1-16,0-1 15,0 1 1,0 0-16,0-1 16,0 1-1,50-1 1,0-49 15,-1 0 0</inkml:trace>
  <inkml:trace contextRef="#ctx0" brushRef="#br0" timeOffset="115232.0006">22002 7119 0,'-50'50'16,"50"-1"0,-49-49-1,-1 50 1,1-1 0,49 1-1,0 0 1,0-1 15,49-49 0,1 0-15,-1 0 0,1 0-1,0 0 1,-1 0-1</inkml:trace>
  <inkml:trace contextRef="#ctx0" brushRef="#br0" timeOffset="115703.0813">21754 7764 0,'50'0'63,"-1"0"-48,1 0 1,-1 0 0,1 0-1,0 0 1,-1 0 0</inkml:trace>
  <inkml:trace contextRef="#ctx0" brushRef="#br0" timeOffset="117055.6249">22300 7218 0,'0'50'47,"0"-1"-32,0 1 1,0 0-16,0-1 15,0 1 1,0-1 0,0 1-1</inkml:trace>
  <inkml:trace contextRef="#ctx0" brushRef="#br0" timeOffset="117476.8056">22300 7069 0,'0'50'47,"0"0"-15,0-1-17,0 1 1,0-1-1,0 1 1,0 0 0,0-1-16,0 1 15,0-1 1,0 1 0,0 0-1</inkml:trace>
  <inkml:trace contextRef="#ctx0" brushRef="#br0" timeOffset="119328.9945">22300 7119 0,'49'0'78,"1"0"-46,0 0-17,-50 50-15,49-50 16,1 49-1,-1-49-15,1 0 16,-50 50-16,50-50 16,-50 49-16,0 1 15,0 0-15,0-1 32,0 1-32,0-1 15,0 1 1,-50-50-16,50 50 0,-50-50 15,1 0 1,49 49-16,-50-49 16,1 0 15,-1 0-15,50-49-1</inkml:trace>
  <inkml:trace contextRef="#ctx0" brushRef="#br0" timeOffset="119920.4253">22994 7417 0,'-49'0'47,"49"49"-32,0 1 1,-50-50 0,50 49-16,0 1 15,0 0 1,50-50-16,-1 0 62,1 0-46,0 0 0,-1 0-1,1 0-15,-1 0 16,1 0 0</inkml:trace>
  <inkml:trace contextRef="#ctx0" brushRef="#br0" timeOffset="263618.1442">19770 3696 0,'49'50'125,"-49"-1"-109,0 1 0,0-1-1,50-49 1,0 0 31,-50-49-32,49-1 1,1 1 0,-50-1-16,49 0 15,1 1-15,-50-1 16,50 50-16,-1 0 15,-49-50 1</inkml:trace>
  <inkml:trace contextRef="#ctx0" brushRef="#br0" timeOffset="265191.6457">19621 4043 0,'-50'0'93</inkml:trace>
  <inkml:trace contextRef="#ctx0" brushRef="#br0" timeOffset="266565.7249">19522 3944 0,'0'0'0,"0"50"78,0-1-47,0 1-31,-50-50 16,50 49-16,0 1 16,-50 0-16,50-1 15,0 1-15,0 49 16,-49-49-16,49 49 16,0-50-16,0 1 15,0 0-15,0-1 0,0 1 16,49 0-1,-49-1-15,50-49 16,-50 50-16,50-50 16,-1 49-16,1-49 15,-1 0 1,1 0-16,0 0 16,49 0-16,-49 0 15,49 0-15</inkml:trace>
  <inkml:trace contextRef="#ctx0" brushRef="#br0" timeOffset="268476.0231">21208 3597 0,'-49'0'0,"98"0"94,1 0-63,0 0-16,-1-50 1,1 50 0,-50 50 62,49-1-63,-49 1 1,0 0 0,0-1-1,0 1-15,50-1 16,-50 1 0,0 0-16,0-1 15,0 1-15,0-1 16,0 1-1,0 0-15,0-1 16,0 1 0,50-1-16,-50 1 15,0 0 1,49-50 0,-49 49-16,0 1 31,50-50-16,-50 49 1,0 1 15,0 0 32,-50-50 31,1 0-79,-1 0 1,50 49-16,-50-49 15,1 0 1</inkml:trace>
  <inkml:trace contextRef="#ctx0" brushRef="#br0" timeOffset="277591.0352">19869 3200 0,'0'0'0,"0"49"94,0 1-78,50 0-1,-50-1-15,0 1 0,0-1 16,49-49-16,-49 50 16,0 0-16,0-1 15,50 1 1,-50 0 0</inkml:trace>
  <inkml:trace contextRef="#ctx0" brushRef="#br0" timeOffset="278084.0629">19770 3497 0,'0'50'31,"49"-50"-31,1 50 47,-50-1-47,0 1 16,50 0 0,-1-50 30,1 0-30,-1-50 0,1 0-1,-50 1 1,50 49 0,-50-50-16,0 0 15,-50 50 1</inkml:trace>
  <inkml:trace contextRef="#ctx0" brushRef="#br0" timeOffset="278879.7608">19422 2704 0,'0'-50'16,"0"100"15,0-1-15,0 1 0,-49 0-1,49-1-15,0 1 16,0-1-1,0 1-15,0 0 16,49-50 15,1 0-15,0 0 0,-1 0-1,1-50 1,-1 50-1,1-50-15</inkml:trace>
  <inkml:trace contextRef="#ctx0" brushRef="#br0" timeOffset="279255.5623">19422 2952 0,'50'0'78,"0"0"-63,-1 0 1,-49-50 0,50 50-16,-1 0 31,-49-49-16</inkml:trace>
  <inkml:trace contextRef="#ctx0" brushRef="#br0" timeOffset="279638.0241">19373 2704 0,'49'0'31,"-49"-50"-15,50 50 0,0 0-1,-1 0 1,1 0-1,-50-50 1</inkml:trace>
  <inkml:trace contextRef="#ctx0" brushRef="#br0" timeOffset="280476.0852">19968 2555 0,'0'-50'47,"-49"50"0,49 50-32,-50-50 1,50 49-1,-50-49-15,50 50 16,-49 0 0,49-1-1,49 1 17,1-50-1,0 0-16,-1 0 17,1 0-17,-50 50-15,49-50 32,-49 49-17,0 1 16,-49-50-15,49 49 0,-50 1-1,1-50 1,-1 50 0,50-100 30</inkml:trace>
  <inkml:trace contextRef="#ctx0" brushRef="#br0" timeOffset="281480.0781">20117 2555 0,'50'0'94,"-1"0"-63,1-50-16,-1 50 1,1 0-16,0-49 16,-1 49-1,1 0-15,-100 0 78</inkml:trace>
  <inkml:trace contextRef="#ctx0" brushRef="#br0" timeOffset="281768.0028">20315 2555 0,'0'49'63,"50"-49"-63,-50 50 16,0 0-16,0-1 15,50-49-15,-50 50 16,0 0-16,0-1 15,0 1 1</inkml:trace>
  <inkml:trace contextRef="#ctx0" brushRef="#br0" timeOffset="281968.0547">20762 2654 0,'0'0'0,"49"0"31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2-04T08:52:13.22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15156 5631 0,'-50'0'0,"50"-50"16,50 50 46,-50 50-46,0-1-1,50-49 1,-50 50-16,49-1 31,-49 1-15,0 0 15,50-50-31,-1 0 16,1-50 15,0 50-31,-1-50 0,1 1 16,49-50-1,0-1-15,149-98 0,0-100 16,249-148-16,-1-50 15,-248 248-15,0 49 16,-99 100-16,-100 49 16,1 50-16,-1-49 15,1 49 1</inkml:trace>
  <inkml:trace contextRef="#ctx0" brushRef="#br0" timeOffset="10663.6582">11212 4167 0,'-50'50'157,"50"-1"-142,-49 1 1,49 0 0,0-1-1,0 1-15,0-1 16,0 1-1,0 0 1,49-50-16,-49 49 16,50-49-16,0 0 15,-1 50 1,1-50 0,0 0-1</inkml:trace>
  <inkml:trace contextRef="#ctx0" brushRef="#br0" timeOffset="11840.4273">11907 4118 0,'49'0'94,"1"0"-78,-1 0-16,1 0 15,0 0 1,-1 0 0,-49 49 93,50 1-78,-50-1-15,0 1 0,0 0 15,0-1-31,49 1 15,-49-1 1,0 1 0,0 0-1,0-1 1,0 1 31,-49-50-16,49 49-15,-50-49-1,1 0 17</inkml:trace>
  <inkml:trace contextRef="#ctx0" brushRef="#br0" timeOffset="15285.4755">11708 4514 0,'0'0'0,"0"-49"78,50 49-31,-50 49-32,0 1 1,-50-50-16,50 50 16</inkml:trace>
  <inkml:trace contextRef="#ctx0" brushRef="#br0" timeOffset="104339.3041">8484 6598 0,'0'50'156,"0"-1"-140,0 1-1,0-1 1,0 1-16,0 0 16,0-1-1,49-49-15,-49 50 0,0 0 16,0-1-1,0 1 17,0-1-17,0-98 79</inkml:trace>
  <inkml:trace contextRef="#ctx0" brushRef="#br0" timeOffset="104880.3952">8335 6945 0,'0'0'0,"49"0"78,-49 50-78,50 0 31,-50-1-15,50-49-16,-50 50 15,0-1 1,49-49-16,1 0 47,-1 0-31,-49-49-16,50 49 0,0-50 15,-50 1-15,49 49 16,1-50-16,-50 0 15,49 50 1,-98 0 31</inkml:trace>
  <inkml:trace contextRef="#ctx0" brushRef="#br0" timeOffset="105760.7173">7442 6052 0,'-50'0'16,"100"-49"46,-1 49-46,-49-50-16,50 50 16,0-49-1,49 49-15,-50-50 0,1 50 16,0-50-16,-1 50 15,-98 0 32,-1 0-31,0 50-16</inkml:trace>
  <inkml:trace contextRef="#ctx0" brushRef="#br0" timeOffset="106052.3887">7640 5854 0,'0'50'46,"0"-1"-30,50 1-16,-50-1 16,49 1-1,-49 0-15,0-1 16,0 1 0,0-1-16,50-49 0,-50 50 15</inkml:trace>
  <inkml:trace contextRef="#ctx0" brushRef="#br0" timeOffset="106447.4392">8037 6052 0,'0'50'78,"50"-50"-63,-50 50 1,0-1-16,0 1 31,49-50-15</inkml:trace>
  <inkml:trace contextRef="#ctx0" brushRef="#br0" timeOffset="106712.2902">8037 5854 0,'50'0'47,"-50"50"-16</inkml:trace>
  <inkml:trace contextRef="#ctx0" brushRef="#br0" timeOffset="107699.7378">8285 5953 0,'-49'0'31,"98"-49"16,-49-1-15,50 50-17,-1 0 32,-49 50-31,0-1-1,0 1 17,0-1-17,0-98 48,50-1-48,-50 1 1,0-1 0,0 0-16,0 1 15,50 49 1,-50-50-1,49 100 17,-49-1-17,50 1 1,-50 0 0,0-1-1,49-49 1,-49-49 46,0-1-46,0 0 0,0 1-1,0-1 1,50 50 31,-50 50-32,0-1 1,0 1-16,50 0 16,-50-1-1</inkml:trace>
  <inkml:trace contextRef="#ctx0" brushRef="#br0" timeOffset="108352.5655">8781 5755 0,'0'-50'31,"50"50"-15,-1 0 15,-49-50-15,50 50 0,-50-49 15,0-1 0,-50 50 0,50 50-15,-49-1 0,49 1-1,0 0 1,0-1 15,49-49 0,-49 50-31,50-50 32,0 0-17,-1 0 1,1 0-1,-50-50 17</inkml:trace>
  <inkml:trace contextRef="#ctx0" brushRef="#br0" timeOffset="160384.1998">17016 5904 0,'0'-50'15,"0"100"251,0-1-235,0 1 0,0-1-15,0 1-16,0 0 16,50-1-16,-50 1 15,0-1 1,0 1-16,50 0 16,-50-1-1,0 1 1</inkml:trace>
  <inkml:trace contextRef="#ctx0" brushRef="#br0" timeOffset="161156.3203">17016 5705 0,'0'0'0,"50"0"0,-50-50 15,50 50 1,-1 0 46,1 0-30,-1 0-17,-49 50-15,50-50 16,-50 50-16,0-1 15,50-49-15,-50 50 16,0 0-16,-50-50 16,50 49-16,-50 1 15,1-1 1,-1-49 0,50 50-16,-49-50 15,49 50-15,0-1 31,0 1 1,49-50-17,-49 49 1,50-49 0,-50 50-1,49-50 1,1 50-1,0-50 1,-1 0 0,-49 49 15,50-49-15</inkml:trace>
  <inkml:trace contextRef="#ctx0" brushRef="#br0" timeOffset="161706.3493">17463 6251 0,'49'-50'62,"1"50"-46,0 0 31,-50-49-47,49 49 15,-49-50 1,-49 0 0,-1 50 15,0 0-15,1 0-1,49 50 16,0 0-31,0-1 16,0 1 0,0-1-1,49-49 1,-49 50-16,50-50 16,-50 50-1,50-50-15,-1 0 16,1 0-1</inkml:trace>
  <inkml:trace contextRef="#ctx0" brushRef="#br0" timeOffset="162315.9776">17959 5904 0,'0'-50'0,"-50"50"31,50 50 16,0-1-31,-49-49-16,49 50 16,0-1 15,49-49 0,1 0 0,-50 50-31,50-50 16,-50 50 0,49-50-16,-49 49 31,50-49-31,-50 50 15,0-1 17,-50 1-17,1-50 17,-1 0-17</inkml:trace>
  <inkml:trace contextRef="#ctx0" brushRef="#br0" timeOffset="162852.8553">18356 6003 0,'0'0'0,"-50"0"0,1 0 16,49 49 15,0 1 0,-50 0-15,50-1-1,0 1 1,0-1 15,50-49-15,-1-49-1,1 49 1,-1-50 0,1 50-1,-50-49 1,0-1 0,0 0 15,-50 50-31,1-49 15,-1 49 17</inkml:trace>
  <inkml:trace contextRef="#ctx0" brushRef="#br0" timeOffset="163436.2836">18505 5904 0,'0'0'0,"0"49"47,49-49-47,-49 50 16,50-50 0,-50 49-16,49 1 15,-49 0 1,0-1-1,0 1 1,50-50-16,0 0 31,-1 0-15,1 0 0,0 0-16,-50-50 15,49 50-15,-49-49 16,0-1-1,0 0 1,0 1-16,-49 49 16,49-50-16,-50 1 15,0 49 17,50 49 14</inkml:trace>
  <inkml:trace contextRef="#ctx0" brushRef="#br0" timeOffset="163976.1786">19150 5854 0,'49'0'31,"1"0"-15,-1 0 15,-49 50-31,50-50 16,-50 49-16,0 1 15,0-1 1,0 1 0,0 0-1,0-100 32,0 0-16,0 1-31,0-1 16,0 1 0,50-1-16,-50 0 15,49 50-15,-49-49 16,50 49-1,-50-50-15,0 100 32</inkml:trace>
  <inkml:trace contextRef="#ctx0" brushRef="#br0" timeOffset="164396.5323">19695 5705 0,'-49'0'15,"-1"50"32,50-1-31,0 1 0,0 0-16,0-1 15,0 1 1,0-1 15,50-49-15,-1 0-1,1 0-15,-1 0 16</inkml:trace>
  <inkml:trace contextRef="#ctx0" brushRef="#br0" timeOffset="164937.638">19794 5854 0,'50'0'32,"0"0"-1,-1 0-15,1-50-1,-50 1 32,0-1-16,-50 50-31,1 0 16,49 50 0,-50-50-1,0 49-15,50 1 16,0 0-1,50-1 1,-50 1 15,50-50-31,-1 0 32,1 0-17,0 0 1,-1 0-1</inkml:trace>
  <inkml:trace contextRef="#ctx0" brushRef="#br0" timeOffset="165445.1832">20340 5556 0,'0'0'0,"-49"0"47,49 50-31,-50-50-1,50 49-15,0 1 16,0 0 15,0-1-15,50-49 15,-1 0-15,-49 50-16,50-50 15,-1 0-15,1 0 16,-50 50 15,0-1-15,-50 1 0,1-50-1,-1 49 1,1-49-1</inkml:trace>
  <inkml:trace contextRef="#ctx0" brushRef="#br0" timeOffset="166968.2208">17661 7193 0,'0'-49'15,"0"98"32,50 1-31,-50 0-1,0-1 1,0 1-16,-50-1 0,50 1 31,50-100 16,-50 1-31,0-1-1,0 1 1,0-1 0,0 0-16,0 1 15,0-1 1,50 50 0,-1 0-1,1 0 1,-1 50 15,-49-1-15,0 1-16,0 0 15,0-1 1,0 1 0,50-50-1,0 0 16,-1-50-31,1 1 16,-50-1 0,0 0-16,0 1 15,0-1 1,0 1-16,-50-1 16,50 0-16,-49 50 15,49 50 48</inkml:trace>
  <inkml:trace contextRef="#ctx0" brushRef="#br0" timeOffset="167484.2525">18405 7045 0,'-49'0'16,"-1"0"-1,1 0 1,49 49-1,-50 1 1,50-1 15,0 1-31,0 0 16,0-1 0,50 1 15,-1-50-16,1 0 1,-50-50-16,49 50 16,1 0-16,-50-49 15,50 49-15,-50-50 16,0 0 0,-50 50-1,50-49-15,-50-1 16,1 50-1</inkml:trace>
  <inkml:trace contextRef="#ctx0" brushRef="#br0" timeOffset="167891.4037">18554 6896 0,'50'0'46,"-1"-50"-14,1 50-32,0 0 15,49 0 1,-99-50-16,50 50 16,-1 0-16,1 0 15,-1 0-15,-98 0 78,-1 0-62,1 0-16</inkml:trace>
  <inkml:trace contextRef="#ctx0" brushRef="#br0" timeOffset="168100.5763">18852 6796 0,'0'50'31,"0"0"-15,50-1-1,-50 1 1,0 0 0,0-1-1,0 1-15,0-1 16,-50 1-16,50 0 15,0-1 1</inkml:trace>
  <inkml:trace contextRef="#ctx0" brushRef="#br0" timeOffset="169215.5086">19745 6697 0,'-50'0'31,"1"50"1,-1-50-1,50 49-31,-50 1 15,1 0 1,49-1 15,49-49 1,1 50-32,0-50 15,-1 0-15,1 0 16,-50 50-16,49-50 0,1 0 15,-50 49 1,0 1 0,-50-1-1,1-49 1,-1 0 0,1 0-1,-1 0 1,0 0-1,1 0 1</inkml:trace>
  <inkml:trace contextRef="#ctx0" brushRef="#br0" timeOffset="173296.1918">19943 6697 0,'0'-49'16,"0"98"15,0 1-15,0-1-1,0 1-15,0 0 16,0-1-1,0 1-15,50 0 16,-50-1 0,0 1-1,50-50 17,-50-50-1,49 50-16,-49-49 1,0-1-16,0 0 16,0 1-1,0-1 1,50 50 0,-1 0 15,1 50-16,-50-1 1,0 1-16,0 0 31,0-1-15,50-49 0,-1 0-1,1 0 1,-1 0-1,-49-49-15,50 49 16,0-50 0,-50 0-1,0 1 1,0-1 0,-50 50-16,0 0 31,1 0-16,49 50 1,-50-1 0,50 1-1,0 0 17,50-50-17,-1 0 1,1 0-16,0-50 15,-1 50 1,-49-50 15,0 1-15,-49 49-16,98 0 78,-49 49-47,50 1-15,-1-50 15,1 0-15,0 0-1,-1 0 1,-49-50 0,0 1-1,0-1 1,-49 0 0,49 1-16,-50-1 15,0 50 32,50 50-31,50-50-1,0 0 1,-1 0 0,1 0-1,0 0 1,-1 0-1,1 0 17,-50 49 46,0 1-63,0 0 1,0-1 0,0 1-1,49-50 48,1 0-48,0 0-15,-1 0 16,1-50 0,-1 50-16,1-49 15,-50-1 1,50 50 0,-50-50-16,0 1 31,-50 49-16,0 0 1,1 0 15,-1 49 1,50 1-17,-49-50 1,49 50-1,0-1 1,0 1 15,49-50-15,1 0 0,-1 0 15,1 0-16,0 0-15,-50-50 16,49 50 0,1 0 15,-1 0-15,1 0 15,0 0-16,-50-49 1,49 49-16,1 0 16,-1-50-1,1 0 1,-50 1 15,-50 49 0,1 0-31,-1 0 16,1 0 0,-1 49-1,0 1 1,50 0 0,50-50 15,0 0-31,-1 0 15,1 0 1,-1 0 15,-49-50-31,0 0 32,0 1-1,0 98 0,0 1 0,50-50-31,0 0 32,-1 0-1,1-50-16,0 50 1,-50-49-16,0-1 16,-50 50-1,50-49-15,0-1 16,0 0 0,0 1-16,0-1 15,0 100 48,0-1-63,50 1 15,-50 0-15,0-1 16,0 1-16,0-1 16,0 1-1,0 0 1,0-1 15,0-98 32,0-1-48,0 0-15,0 1 16,49-1-1,1 50 32,-50-49-47,49 49 16,1 0 0,-50 49-1,50 1 1,-50-1-1,0 1 1,-50-50-16,50 50 16,-50-50 15,50 49-31,0-98 78,50 49-47,0 0-15,-50-50 0,49 50-16,1-50 15,-50 1 16,49-1-31,-49 1 16,0-1 0,0 0-16,0 1 15,0-1-15,0 1 16,0-1 0,0 100 30,0-1-30,0 1 0,0-1-16,0 1 15,0 0 1,0-1 0,0 1-1,50-1 1,0 1-1,-1 0 1,1-50 0,-1 0-1,1 0 1,-50-50 0,50 0-1,-50 1 1,0-1-1,0 1-15,-50 49 16,0 0 0,1 0 15,49 49-31,-50-49 16,50 50-1,0-1 1,0 1-16,50 0 15,-1-50 17,-49 49-17,50-49-15,0 0 16,-1 0-16,1 0 16,-1 0-1</inkml:trace>
  <inkml:trace contextRef="#ctx0" brushRef="#br0" timeOffset="183708.3645">17364 8830 0,'49'0'78,"1"0"-46,-1 0-17,1 0 1,0 0 0,-50-49-16,49 49 15,1 0-15</inkml:trace>
  <inkml:trace contextRef="#ctx0" brushRef="#br0" timeOffset="184138.3757">17364 9227 0,'49'0'31,"1"0"0,-50-49-31,49 49 16,1 0 0,0 0-16,-1 0 15</inkml:trace>
  <inkml:trace contextRef="#ctx0" brushRef="#br0" timeOffset="187720.1134">18405 8533 0,'0'-50'15,"-49"50"64,-1 50-64,1-50 1,49 49-16,-50-49 15,50 50-15,-50-50 16,50 50 0,50-50-1,-50 49-15,50-49 16,-1 0-16,1 0 16,-1 50-16,1-50 15,0 0-15,-1 0 16,-49 49-1,0 1 1,0 0 0,-49-50-16,49 49 15,-50-49-15,50 50 16,-50-50 0,1 0-1,-1 0 1,1 0-1,49-50 1</inkml:trace>
  <inkml:trace contextRef="#ctx0" brushRef="#br0" timeOffset="188556.4269">18753 8434 0,'0'-50'15,"49"50"16,-49 50 63,0-1-78,0 1-16,0-1 15,0 1-15,0 0 16,0-1-16,0 1 16,0-1-1,0 1 1,50-50 0,-50 50-16</inkml:trace>
  <inkml:trace contextRef="#ctx0" brushRef="#br0" timeOffset="188831.4892">18653 8632 0,'0'0'0,"50"0"63,0 0-47,-1 0-1,1 0-15,0 0 16,-1 0-16,1 0 15</inkml:trace>
  <inkml:trace contextRef="#ctx0" brushRef="#br0" timeOffset="190648.253">19249 8533 0,'0'0'0,"-50"0"16,1 0 0,-1 0-1,0 0 1,50 49 0,0 1-1,0 0 16,0-1-15,50-49 15,0 0-15,-1 0 0,1 0-16,-1 0 15,-49-49 1,0-1-1,0 0 17,0 1-17,0-1 17,50 50-1,-50 50 0,50-50-31,-50 49 16,49 1-16,-49 0 15,50-50 32,-50 49-47,49-49 16,-49-49-1,50-1 1,-50 0 0,-50 1-1,50-1 1,50 50 31,0 0-16,-50 50-31,49-50 0,-49 49 16,50-49-1,-1 0 1,1 0 0,0 0-16,-1 0 15,-49-49 16,0-1-15,-49 50-16,-1 0 31,0 0-15,1 0 0,49 50-16,0-1 15,49-49 1,1 50-1,0-50 1,-1 0 0,1 0 15,-50-50-31,0 1 31,0-1 0,50 50-15,-1 0 15,-49 50-31,50-50 32,-1 0-1,1 0-16,-50-50 17,0 1-17,-50-1 1,50 0-16,-49 50 16,98 0 30,-49 50-46,50-50 16,0 50 0,-50-1-16,49 1 15,-49-1 1,0 1-16,0 0 31,-49-50 32,49-50-48,49 0 1,-49 1 0,50-1-16,-50 1 15,49 49-15,1-50 16,0 0-16,-1 1 15,1-1 17,-100 50-1,1 0-15,49 50-1,-50-1 1,50 1-1,0 0-15,0-1 16,50-49 15,-50 50-31,49-50 16,1 0-16,-1 0 16</inkml:trace>
  <inkml:trace contextRef="#ctx0" brushRef="#br0" timeOffset="192312.6227">18703 9525 0,'50'50'78,"-50"-1"-62,49 1-1,-49-1-15,0 1 16,0 0-1,0-1-15,-49-49 16,49 50-16,0-100 63,0 1-48,0-1 1,0 0-16,0 1 0,49-1 15,-49 1-15,0-1 16,0 0-16,50 50 16,-50-49-1,50 49 17,-1 0-1,-49 49-31,50 1 15,-50 0 1,0-1 0,0 1-16,0-1 15,0-98 63,0-1-62,0 1 0,0-1-16,0 0 15,49 1 1,1 49 0,0 0-1,-1 49 1,-49 1-1,0 0 1,0-1-16,0 1 16,0-1-1,0 1 1,0 0 0</inkml:trace>
  <inkml:trace contextRef="#ctx0" brushRef="#br0" timeOffset="194801.3005">19249 9674 0,'49'0'47,"1"0"-16,0 0-15,-1-50-1,-49 1 16,0-1-15,0 0 0,-49 50-1,-1 0 17,50 50-17,0 0 1,0-1-16,0 1 15,50-1 17,-1-49-17,1 0 1,-1 0 0,1-49-1,-50-1 1,0 1-1,0-1 1,0 0 0,50 1 15,-1 49 16,-49 49-47,0 1 15,0 0 1,0-1 0,0 1-16,50-50 15,-50 49 1,49-49 0,-49-49 30,0-1-30,0 1 0,0-1-1,0 0-15,50 1 16,0 49 15,-50-50-31,49 50 16,-49 50-1,50-50 1,-50 49-16,0 1 16,0 0-1,0-1 17,50-49-17,-50-49 32,0-1-31,0 0-1,49 50-15,-49-49 16,0-1 0,50 50-1,-1 0 16,-49 50-15,0-1 0,0 1-16,0 0 15,50-50 1,-50 49 0,50-49-1,-1 0 1,1 0-16,-50-49 15,49 49-15,-49-50 16,0 0 0,0 1-1,0-1 1,-49 50 0,-1 0-1,1 0-15,49 50 0,-50-50 16,50 49-16,0 1 31,0 0-31,50-50 16,-1 49-1,1-49 17,-1 0-17,1-49 1,-50-1-1,0 0 1,50 50-16,-50-49 0,0-1 16,0 1-1,49 49 32,1 0-16,-1 49-15,-49 1 0,0-1 15,0 1-15,50-100 46,-50 1-46,50 49-1,-50-50-15,0 1 16,49-1 0,1 50 15,-50 50 0,0-1-15,50-49 15,-50 50-31,49-50 31,1 0-15,-1 0-1,-49-50-15,50 50 16,-50-49 0,0-1-1,0 0 1,0 100 31,0 0-32,0-1-15,0 1 16,0-1-16,0 1 16,0 0-16,-50-1 15,50 1-15,0-1 16,0 1-16,0 0 16,-49-50-16,49 49 15,0 1-15,0-1 16,-50 1-1,50 0 32,-49-50-31,49-50 0,-50 50-1,50-50-15,0 1 16,0-1-1,50 1-15,-1-51 16,1 51-16,-1-1 16,1 1-16,0-1 15,-1 50-15,1-50 0,-1 50 16,1 0 0</inkml:trace>
  <inkml:trace contextRef="#ctx0" brushRef="#br0" timeOffset="197944.1884">17761 10716 0,'49'0'109,"1"0"-77,-50-50-17,49 50-15,1 0 16,0 0 0</inkml:trace>
  <inkml:trace contextRef="#ctx0" brushRef="#br0" timeOffset="198254.1945">17661 10864 0,'50'0'31,"0"0"-15,-1 0-1,1 0-15,-1 0 16,1 0 0,0 0-1</inkml:trace>
  <inkml:trace contextRef="#ctx0" brushRef="#br0" timeOffset="202324.7449">18902 10616 0,'49'0'47,"-49"-49"-31,-49 49 78,49 49-79,-50-49 1,50 50 0,-50-50-1,1 0 1,49 50 15,0-1 16,49-49-16,-49 50-15,50-50-1,0 0 1,-1 49 15,1-49 16,-50 50-47,0 0 31,-50-50-15,50 49 15,-49-49-15,-1 0 15,0 0-15,1 0 15,49-49 32</inkml:trace>
  <inkml:trace contextRef="#ctx0" brushRef="#br0" timeOffset="206440.2156">19001 10964 0,'49'0'93,"1"0"-61,0 0-17,-1-50 1,-49 0 15,0 1-15,-49 49-1,-1 0 1,0 0 15,50 49-31,0 1 16,50-50-1,-50 50 1,50-50 0,-1 49-1,1-49-15,-1 0 16,1 0 0,0 0-16,-50-49 31,0-1 0,0 0 0,49 50-15,-49-49 0,50 49-1,-1 49 16,-49 1-15,0 0 15,0-1 1,0-98 14,50 49-30,-50-50 0,0 0-1,50 1-15,-1 49 63,-49 49-63,0 1 31,50-50-15,-50 50-16,49-50 31,1 0 0,-50-50-15,0 0 15,0 1-15,50 49 46,-50 49-62,49-49 16,-49 50-1,50-50 1,0 0 0,-1 0-16,1 0 15,-1 0 1,-49-50 15,-49 1-15,-1 49-1,1 0-15,-1 0 16,50 49 15,0 1 1,50 0-17,-1-50 16,1 0-15,-50-50 0,0 0-1,0 1 17,49 49-1,-49 49-16,50-49 1,-50 50 15,50-50-31,-1 0 32,-49-50-32,50 50 15,-50-49 1,0-1-16,0 1 15,0-1 1,-50 0-16,50 1 16,0-1-16,-49 50 15,49-49-15,0 98 47,49-49-47,-49 50 16,0 49-16,50-49 15,-50-1-15,0 1 16,0-1-16,0 1 16,0 0-16,0-1 15,0 1 1,49-50 31,-49-50-16,0 1-15,0-1-1,0 0-15,0 1 16,0-1-16,50 50 47,0 0-16,-1 0-15,-49 50-16,0-1 15,-49 1 1,-1-50 15,50 50-15,-50-50-16,50-50 47,50 50-32,0-50-15,-1 1 16,1 49 0,-1-50-1,-49 1 1,50-1-1,-50 0 1,0 1-16,0-1 16,0 1-1,0 98 48,50 1-63,-50-1 0,0 1 15,0 0-15,0-1 16,0 1-16,0-1 16,0 1-1,49-50 32,-49-50-31,0 1-1,50 49 1,-50-50-16,0 1 16,50 49-1,-50 49 32,49-49-31,-49 50-1,50-50 1,-1 0 0,-49 49-16,50-49 0,0 0 15,-1-49 1,1 49 0,-50-50-1,-50 50-15,50-49 16,-49 49-16,-1 0 15,0 0 1,1 0 0,49 49 15,0 1-15,49-1-1,1-49 1,0 0 15,-1 0-15,-49-49-1,0-1 1,0 1 0,50 49-16,-50-50 15,49 50 16,1 0 1,-50 50-32,0-1 15,0 1 1,50-50 46,-1-50-30,-49 1-17,0-1 17,50 50-17,-50 50 32,49-50-47,1 49 31,0-49-15,-1 0 0,1-49-1,-50-1 16,0 0-15,0 1 0,-50 49-1,50 49 17,0 1-17,0 0 1,50-50-1,-50 49 1,49-49 0,1 0-1,0 0 1,-1-49 0,-49-1-1,0 0 1,0 1-16,0-1 15,0 1-15,0-1 16,0 100 31,0-1-31,0 1-1,0-1 1,50-49-16,-50 50 15,0 0 1,0-1 0,0 1-1,-50-50 1,1 0 31</inkml:trace>
  <inkml:trace contextRef="#ctx0" brushRef="#br0" timeOffset="206785.3821">22374 10071 0,'0'49'16,"0"1"-16,0 0 15,50-1 1,-50 1-1,0 49-15,0-49 16,0-1-16,0 50 16,0-49-16,-50 0 15,1-1-15,-1 50 16,0-99-16,1 50 16,-50 0-16,-1-1 15,1-49-15</inkml:trace>
  <inkml:trace contextRef="#ctx0" brushRef="#br0" timeOffset="208204.6232">18356 10468 0,'0'49'125,"-50"-49"-125,50 50 16,-49-50-16,49 49 0,0 1 31,-50-50-31,50 50 16,0-1-1,0 1-15,0-1 16,50 1 15,-1 0-15,1-1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7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76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18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19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2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20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8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21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75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22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08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23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72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24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48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25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72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26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96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27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0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8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050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29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70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30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18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31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5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that the task can be released on or</a:t>
            </a:r>
            <a:r>
              <a:rPr lang="en-US" baseline="0" dirty="0"/>
              <a:t> before x – for varying values of x</a:t>
            </a:r>
          </a:p>
          <a:p>
            <a:r>
              <a:rPr lang="en-US" baseline="0" dirty="0"/>
              <a:t>E changes due to cache/pipelines – mpeg no. of bits used to encode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F03F8-3012-412B-BBDF-C0BA8DE99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9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10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11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13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8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15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4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16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0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>
                <a:solidFill>
                  <a:srgbClr val="000000"/>
                </a:solidFill>
              </a:rPr>
              <a:pPr/>
              <a:t>17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7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FA24-13CF-471E-B717-8ADFC59956B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3841-6694-4766-AC53-2F56BE23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609-D081-4568-A9C7-AE115F3153DD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5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F987-70E8-44C7-9984-44CAFBD6B0CA}" type="datetime1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4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058F-70A0-4F7B-BD75-778EA80A5500}" type="datetime1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930B89-1814-404B-9852-537DA80BBE7F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RTS- K.R.Anupama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0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18D4-E1C5-49C0-93BF-1C572124CF8B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8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B1-7F69-44AE-80A2-3470E0864ACD}" type="datetime1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5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1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462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712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79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962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759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850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990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211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45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976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52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5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1487548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841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8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888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23455173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232577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అనుకూలిత వాస్త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శీర్షి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e-IN" smtClean="0"/>
              <a:t>ఇక్కడ సంకలనం చేయండి</a:t>
            </a:r>
            <a:endParaRPr lang="en-IN"/>
          </a:p>
        </p:txBody>
      </p:sp>
      <p:sp>
        <p:nvSpPr>
          <p:cNvPr id="3" name="తేదీ స్థాన సంగ్రహక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పాదుక స్థాన సంగ్రహకం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స్లయిడ్ సంఖ్య స్థాన సంగ్రహక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663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9763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7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531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7118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4809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77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637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5162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8779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5496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72423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76929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07725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0958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2938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0617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0775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9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0910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11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6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8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  <p:sldLayoutId id="2147483787" r:id="rId32"/>
    <p:sldLayoutId id="2147483788" r:id="rId3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1.emf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2.emf"/><Relationship Id="rId5" Type="http://schemas.openxmlformats.org/officeDocument/2006/relationships/customXml" Target="../ink/ink8.xml"/><Relationship Id="rId4" Type="http://schemas.openxmlformats.org/officeDocument/2006/relationships/image" Target="../media/image18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8.emf"/><Relationship Id="rId5" Type="http://schemas.openxmlformats.org/officeDocument/2006/relationships/customXml" Target="../ink/ink15.xml"/><Relationship Id="rId4" Type="http://schemas.openxmlformats.org/officeDocument/2006/relationships/image" Target="../media/image19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9.emf"/><Relationship Id="rId5" Type="http://schemas.openxmlformats.org/officeDocument/2006/relationships/customXml" Target="../ink/ink17.xml"/><Relationship Id="rId4" Type="http://schemas.openxmlformats.org/officeDocument/2006/relationships/image" Target="../media/image20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2.emf"/><Relationship Id="rId4" Type="http://schemas.openxmlformats.org/officeDocument/2006/relationships/customXml" Target="../ink/ink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3831017"/>
            <a:ext cx="6705600" cy="1524000"/>
          </a:xfrm>
        </p:spPr>
        <p:txBody>
          <a:bodyPr/>
          <a:lstStyle/>
          <a:p>
            <a:r>
              <a:rPr lang="en-US" sz="3600" dirty="0" smtClean="0"/>
              <a:t>BITS ZG553: </a:t>
            </a:r>
            <a:r>
              <a:rPr lang="en-US" sz="3600" b="0" dirty="0" smtClean="0"/>
              <a:t>Real Time Systems</a:t>
            </a:r>
            <a:endParaRPr lang="en-US" sz="36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 G Krishna</a:t>
            </a:r>
            <a:endParaRPr lang="en-US" dirty="0"/>
          </a:p>
          <a:p>
            <a:r>
              <a:rPr lang="en-US" dirty="0" smtClean="0"/>
              <a:t>WILP Division, BITS-Pilani, Hyderabad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Jobs are said to have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precedence constraints </a:t>
            </a:r>
            <a:r>
              <a:rPr lang="en-US" dirty="0" smtClean="0">
                <a:latin typeface="+mn-lt"/>
              </a:rPr>
              <a:t>if they are constrained to execute in some order.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If jobs can execute in any order, they are called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independent</a:t>
            </a:r>
            <a:r>
              <a:rPr lang="en-US" dirty="0" smtClean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A job 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is a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predecessor</a:t>
            </a:r>
            <a:r>
              <a:rPr lang="en-US" dirty="0" smtClean="0">
                <a:latin typeface="+mn-lt"/>
              </a:rPr>
              <a:t> of another job 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k</a:t>
            </a:r>
            <a:r>
              <a:rPr lang="en-US" dirty="0" smtClean="0">
                <a:latin typeface="+mn-lt"/>
              </a:rPr>
              <a:t> if 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k</a:t>
            </a:r>
            <a:r>
              <a:rPr lang="en-US" dirty="0" smtClean="0">
                <a:latin typeface="+mn-lt"/>
              </a:rPr>
              <a:t> can’t begin execution until the execution of 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completes. It is denoted by </a:t>
            </a:r>
            <a:endParaRPr lang="en-US" i="1" dirty="0" smtClean="0">
              <a:solidFill>
                <a:srgbClr val="0000CC"/>
              </a:solidFill>
            </a:endParaRPr>
          </a:p>
          <a:p>
            <a:r>
              <a:rPr lang="en-US" i="1" dirty="0" smtClean="0">
                <a:solidFill>
                  <a:srgbClr val="0000CC"/>
                </a:solidFill>
              </a:rPr>
              <a:t>				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  &lt; 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k</a:t>
            </a:r>
          </a:p>
          <a:p>
            <a:r>
              <a:rPr lang="en-US" dirty="0" smtClean="0">
                <a:latin typeface="+mj-lt"/>
              </a:rPr>
              <a:t>	Here </a:t>
            </a:r>
            <a:r>
              <a:rPr lang="en-US" i="1" dirty="0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dirty="0" smtClean="0">
                <a:latin typeface="+mj-lt"/>
              </a:rPr>
              <a:t> is a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successor</a:t>
            </a:r>
            <a:r>
              <a:rPr lang="en-US" dirty="0" smtClean="0">
                <a:latin typeface="+mj-lt"/>
              </a:rPr>
              <a:t> of </a:t>
            </a:r>
            <a:r>
              <a:rPr lang="en-US" i="1" dirty="0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 . </a:t>
            </a:r>
          </a:p>
          <a:p>
            <a:r>
              <a:rPr lang="en-US" dirty="0" smtClean="0">
                <a:latin typeface="+mj-lt"/>
              </a:rPr>
              <a:t>	Let us consider the relation </a:t>
            </a:r>
            <a:r>
              <a:rPr lang="en-US" i="1" dirty="0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rgbClr val="0000CC"/>
                </a:solidFill>
                <a:latin typeface="+mj-lt"/>
              </a:rPr>
              <a:t>  &lt; </a:t>
            </a:r>
            <a:r>
              <a:rPr lang="en-US" i="1" dirty="0" err="1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err="1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dirty="0" smtClean="0">
                <a:solidFill>
                  <a:srgbClr val="0000CC"/>
                </a:solidFill>
                <a:latin typeface="+mj-lt"/>
              </a:rPr>
              <a:t>  &lt; J</a:t>
            </a:r>
            <a:r>
              <a:rPr lang="en-US" i="1" baseline="-25000" dirty="0" smtClean="0">
                <a:solidFill>
                  <a:srgbClr val="0000CC"/>
                </a:solidFill>
                <a:latin typeface="+mj-lt"/>
              </a:rPr>
              <a:t>k .</a:t>
            </a:r>
          </a:p>
          <a:p>
            <a:r>
              <a:rPr lang="en-US" i="1" dirty="0" smtClean="0">
                <a:solidFill>
                  <a:srgbClr val="0000CC"/>
                </a:solidFill>
                <a:latin typeface="+mj-lt"/>
              </a:rPr>
              <a:t>	J</a:t>
            </a:r>
            <a:r>
              <a:rPr lang="en-US" i="1" baseline="-25000" dirty="0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is a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immediate predecessor </a:t>
            </a:r>
            <a:r>
              <a:rPr lang="en-US" dirty="0" smtClean="0">
                <a:latin typeface="+mj-lt"/>
              </a:rPr>
              <a:t>of </a:t>
            </a:r>
            <a:r>
              <a:rPr lang="en-US" i="1" dirty="0" err="1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err="1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predecessors of </a:t>
            </a:r>
            <a:r>
              <a:rPr lang="en-US" i="1" dirty="0" err="1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err="1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i="1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err="1">
                <a:solidFill>
                  <a:srgbClr val="0000CC"/>
                </a:solidFill>
                <a:latin typeface="+mj-lt"/>
              </a:rPr>
              <a:t>k</a:t>
            </a:r>
            <a:endParaRPr lang="en-US" i="1" baseline="-25000" dirty="0" smtClean="0">
              <a:solidFill>
                <a:srgbClr val="0000CC"/>
              </a:solidFill>
              <a:latin typeface="+mj-lt"/>
            </a:endParaRPr>
          </a:p>
          <a:p>
            <a:r>
              <a:rPr lang="en-US" i="1" dirty="0" smtClean="0">
                <a:solidFill>
                  <a:srgbClr val="0000CC"/>
                </a:solidFill>
                <a:latin typeface="+mj-lt"/>
              </a:rPr>
              <a:t>	J</a:t>
            </a:r>
            <a:r>
              <a:rPr lang="en-US" i="1" baseline="-25000" dirty="0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dirty="0" smtClean="0">
                <a:latin typeface="+mj-lt"/>
              </a:rPr>
              <a:t> is a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immediate successor </a:t>
            </a:r>
            <a:r>
              <a:rPr lang="en-US" dirty="0" smtClean="0">
                <a:latin typeface="+mj-lt"/>
              </a:rPr>
              <a:t>of </a:t>
            </a:r>
            <a:r>
              <a:rPr lang="en-US" i="1" dirty="0" err="1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err="1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successor of </a:t>
            </a:r>
            <a:r>
              <a:rPr lang="en-US" i="1" dirty="0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j-lt"/>
              </a:rPr>
              <a:t>i </a:t>
            </a:r>
            <a:r>
              <a:rPr lang="en-US" dirty="0" smtClean="0">
                <a:latin typeface="+mj-lt"/>
              </a:rPr>
              <a:t>and </a:t>
            </a:r>
            <a:r>
              <a:rPr lang="en-US" i="1" dirty="0" err="1" smtClean="0">
                <a:solidFill>
                  <a:srgbClr val="0000CC"/>
                </a:solidFill>
                <a:latin typeface="+mj-lt"/>
              </a:rPr>
              <a:t>J</a:t>
            </a:r>
            <a:r>
              <a:rPr lang="en-US" i="1" baseline="-25000" dirty="0" err="1" smtClean="0">
                <a:solidFill>
                  <a:srgbClr val="0000CC"/>
                </a:solidFill>
                <a:latin typeface="+mj-lt"/>
              </a:rPr>
              <a:t>j</a:t>
            </a:r>
            <a:endParaRPr lang="en-US" i="1" baseline="-25000" dirty="0" smtClean="0">
              <a:solidFill>
                <a:srgbClr val="0000CC"/>
              </a:solidFill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A job with predecessors is ready for execution when the time is at or after its release time and all of its predecessors are completed.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Constraints, Predecessors and Successors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05640" y="1661040"/>
              <a:ext cx="7608600" cy="4777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6280" y="1651680"/>
                <a:ext cx="7627320" cy="47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3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Precedence Constraints are represented through a graph called ‘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Precedence Graph</a:t>
            </a:r>
            <a:r>
              <a:rPr lang="en-US" dirty="0" smtClean="0">
                <a:latin typeface="+mn-lt"/>
              </a:rPr>
              <a:t>’. 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How to draw a precedence graph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Each vertex in the graph represents a job.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Above each vertex, the feasible interval for the job is mentioned in brackets.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Draw a directed edge (arrowhead) from vertex 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en-US" dirty="0" smtClean="0">
                <a:latin typeface="+mn-lt"/>
              </a:rPr>
              <a:t>to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 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k </a:t>
            </a:r>
            <a:r>
              <a:rPr lang="en-US" dirty="0" smtClean="0">
                <a:latin typeface="+mn-lt"/>
              </a:rPr>
              <a:t>if 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is a immediate predecessor of 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k .</a:t>
            </a:r>
          </a:p>
          <a:p>
            <a:endParaRPr lang="en-US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73440" y="2196720"/>
              <a:ext cx="6983280" cy="2589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080" y="2187360"/>
                <a:ext cx="7002000" cy="26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2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సమూహం 8"/>
          <p:cNvGrpSpPr/>
          <p:nvPr/>
        </p:nvGrpSpPr>
        <p:grpSpPr>
          <a:xfrm>
            <a:off x="1295400" y="1905000"/>
            <a:ext cx="5638800" cy="2895600"/>
            <a:chOff x="2057400" y="1371600"/>
            <a:chExt cx="5638800" cy="2895600"/>
          </a:xfrm>
        </p:grpSpPr>
        <p:sp>
          <p:nvSpPr>
            <p:cNvPr id="4" name="Oval 3"/>
            <p:cNvSpPr/>
            <p:nvPr/>
          </p:nvSpPr>
          <p:spPr>
            <a:xfrm>
              <a:off x="22860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34290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45720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56388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7400" y="13716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(0,7]</a:t>
              </a:r>
              <a:endParaRPr lang="en-IN" sz="2000" dirty="0">
                <a:latin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1383268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(2,9]</a:t>
              </a:r>
              <a:endParaRPr lang="en-IN" sz="2000" dirty="0">
                <a:latin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43400" y="13716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(4,11]</a:t>
              </a:r>
              <a:endParaRPr lang="en-IN" sz="2000" dirty="0">
                <a:latin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383268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(6,13]</a:t>
              </a:r>
              <a:endParaRPr lang="en-IN" sz="2000" dirty="0">
                <a:latin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13716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(8,15]</a:t>
              </a:r>
              <a:endParaRPr lang="en-IN" sz="2000" dirty="0"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286000" y="4038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429000" y="4038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4572000" y="4038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5638800" y="4038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4038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7400" y="32766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(2,5]</a:t>
              </a:r>
              <a:endParaRPr lang="en-IN" sz="2000" dirty="0">
                <a:latin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3288268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(5,8]</a:t>
              </a:r>
              <a:endParaRPr lang="en-IN" sz="2000" dirty="0">
                <a:latin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43400" y="32766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(8,11]</a:t>
              </a:r>
              <a:endParaRPr lang="en-IN" sz="2000" dirty="0">
                <a:latin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6400" y="3288268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(11,14]</a:t>
              </a:r>
              <a:endParaRPr lang="en-IN" sz="2000" dirty="0">
                <a:latin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32766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(14,17]</a:t>
              </a:r>
              <a:endParaRPr lang="en-IN" sz="2000" dirty="0">
                <a:latin typeface="Arial" pitchFamily="34" charset="0"/>
              </a:endParaRPr>
            </a:p>
          </p:txBody>
        </p:sp>
        <p:cxnSp>
          <p:nvCxnSpPr>
            <p:cNvPr id="26" name="Straight Connector 25"/>
            <p:cNvCxnSpPr>
              <a:stCxn id="15" idx="6"/>
              <a:endCxn id="16" idx="2"/>
            </p:cNvCxnSpPr>
            <p:nvPr/>
          </p:nvCxnSpPr>
          <p:spPr>
            <a:xfrm>
              <a:off x="2514600" y="4152900"/>
              <a:ext cx="914400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6" idx="6"/>
              <a:endCxn id="17" idx="2"/>
            </p:cNvCxnSpPr>
            <p:nvPr/>
          </p:nvCxnSpPr>
          <p:spPr>
            <a:xfrm>
              <a:off x="3657600" y="4152900"/>
              <a:ext cx="9144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6"/>
              <a:endCxn id="18" idx="2"/>
            </p:cNvCxnSpPr>
            <p:nvPr/>
          </p:nvCxnSpPr>
          <p:spPr>
            <a:xfrm>
              <a:off x="4800600" y="4152900"/>
              <a:ext cx="8382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19" idx="2"/>
            </p:cNvCxnSpPr>
            <p:nvPr/>
          </p:nvCxnSpPr>
          <p:spPr>
            <a:xfrm>
              <a:off x="5867400" y="4152900"/>
              <a:ext cx="9144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85850" y="287437"/>
            <a:ext cx="499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Precedence Graph</a:t>
            </a:r>
            <a:endParaRPr lang="en-IN" sz="4000" b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/>
              <p14:cNvContentPartPr/>
              <p14:nvPr/>
            </p14:nvContentPartPr>
            <p14:xfrm>
              <a:off x="1089720" y="1223280"/>
              <a:ext cx="6920640" cy="4116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1213920"/>
                <a:ext cx="6939360" cy="41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62640" y="1232280"/>
              <a:ext cx="8635320" cy="47955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80" y="1222920"/>
                <a:ext cx="8654040" cy="48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7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Graph -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3352800"/>
            <a:ext cx="8229600" cy="2667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J</a:t>
            </a:r>
            <a:r>
              <a:rPr lang="en-IN" baseline="-25000" dirty="0" smtClean="0">
                <a:latin typeface="+mn-lt"/>
              </a:rPr>
              <a:t>1</a:t>
            </a:r>
            <a:r>
              <a:rPr lang="en-IN" dirty="0" smtClean="0">
                <a:latin typeface="+mn-lt"/>
              </a:rPr>
              <a:t>, J</a:t>
            </a:r>
            <a:r>
              <a:rPr lang="en-IN" baseline="-25000" dirty="0" smtClean="0">
                <a:latin typeface="+mn-lt"/>
              </a:rPr>
              <a:t>2</a:t>
            </a:r>
            <a:r>
              <a:rPr lang="en-IN" dirty="0" smtClean="0">
                <a:latin typeface="+mn-lt"/>
              </a:rPr>
              <a:t>, J</a:t>
            </a:r>
            <a:r>
              <a:rPr lang="en-IN" baseline="-25000" dirty="0" smtClean="0">
                <a:latin typeface="+mn-lt"/>
              </a:rPr>
              <a:t>3</a:t>
            </a:r>
            <a:r>
              <a:rPr lang="en-IN" dirty="0" smtClean="0">
                <a:latin typeface="+mn-lt"/>
              </a:rPr>
              <a:t> and J</a:t>
            </a:r>
            <a:r>
              <a:rPr lang="en-IN" baseline="-25000" dirty="0" smtClean="0">
                <a:latin typeface="+mn-lt"/>
              </a:rPr>
              <a:t>4</a:t>
            </a:r>
            <a:r>
              <a:rPr lang="en-IN" dirty="0" smtClean="0">
                <a:latin typeface="+mn-lt"/>
              </a:rPr>
              <a:t> have feasible intervals (0, 6], (5, 8], (2, 8] and (3, 5] respectively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J</a:t>
            </a:r>
            <a:r>
              <a:rPr lang="en-IN" baseline="-25000" dirty="0" smtClean="0">
                <a:latin typeface="+mn-lt"/>
              </a:rPr>
              <a:t>1</a:t>
            </a:r>
            <a:r>
              <a:rPr lang="en-IN" dirty="0" smtClean="0">
                <a:latin typeface="+mn-lt"/>
              </a:rPr>
              <a:t> and J</a:t>
            </a:r>
            <a:r>
              <a:rPr lang="en-IN" baseline="-25000" dirty="0" smtClean="0">
                <a:latin typeface="+mn-lt"/>
              </a:rPr>
              <a:t>4 </a:t>
            </a:r>
            <a:r>
              <a:rPr lang="en-IN" dirty="0" smtClean="0">
                <a:latin typeface="+mn-lt"/>
              </a:rPr>
              <a:t>are predecessors of J</a:t>
            </a:r>
            <a:r>
              <a:rPr lang="en-IN" baseline="-25000" dirty="0" smtClean="0">
                <a:latin typeface="+mn-lt"/>
              </a:rPr>
              <a:t>2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J</a:t>
            </a:r>
            <a:r>
              <a:rPr lang="en-IN" baseline="-25000" dirty="0" smtClean="0">
                <a:latin typeface="+mn-lt"/>
              </a:rPr>
              <a:t>3</a:t>
            </a:r>
            <a:r>
              <a:rPr lang="en-IN" dirty="0" smtClean="0">
                <a:latin typeface="+mn-lt"/>
              </a:rPr>
              <a:t> is neither a predecessor, not a successor of any other jobs</a:t>
            </a:r>
            <a:endParaRPr lang="en-IN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0771" y="2057400"/>
            <a:ext cx="1600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0971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94571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4971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IN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(0, 6]</a:t>
            </a:r>
            <a:r>
              <a:rPr lang="en-IN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8689" y="1600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IN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    </a:t>
            </a: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(5, 8]</a:t>
            </a:r>
            <a:endParaRPr lang="en-IN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94571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1172" y="2286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IN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(2, 8]</a:t>
            </a:r>
            <a:endParaRPr lang="en-IN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71999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44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IN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IN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(3, 5]</a:t>
            </a:r>
            <a:endParaRPr lang="en-IN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>
            <a:stCxn id="15" idx="0"/>
            <a:endCxn id="9" idx="4"/>
          </p:cNvCxnSpPr>
          <p:nvPr/>
        </p:nvCxnSpPr>
        <p:spPr>
          <a:xfrm rot="16200000" flipV="1">
            <a:off x="4342885" y="2437886"/>
            <a:ext cx="609600" cy="1028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9200" y="1330560"/>
              <a:ext cx="7403040" cy="1857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840" y="1321200"/>
                <a:ext cx="7421760" cy="18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348640" y="884160"/>
              <a:ext cx="6036840" cy="1946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9280" y="874800"/>
                <a:ext cx="6055560" cy="19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9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సమూహం 8"/>
          <p:cNvGrpSpPr/>
          <p:nvPr/>
        </p:nvGrpSpPr>
        <p:grpSpPr>
          <a:xfrm>
            <a:off x="2362200" y="1371600"/>
            <a:ext cx="3124200" cy="4865132"/>
            <a:chOff x="2971800" y="1078468"/>
            <a:chExt cx="3124200" cy="4865132"/>
          </a:xfrm>
        </p:grpSpPr>
        <p:sp>
          <p:nvSpPr>
            <p:cNvPr id="4" name="Oval 3"/>
            <p:cNvSpPr/>
            <p:nvPr/>
          </p:nvSpPr>
          <p:spPr>
            <a:xfrm>
              <a:off x="4267200" y="1524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1000" y="1078468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  <a:endParaRPr lang="en-IN" sz="2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048000" y="2743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67200" y="2743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2743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3810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0" y="3810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5029200" y="4724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5715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71800" y="2286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  <a:endParaRPr lang="en-IN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1000" y="2286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3</a:t>
              </a:r>
              <a:endParaRPr lang="en-IN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0" y="2286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4</a:t>
              </a:r>
              <a:endParaRPr lang="en-IN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3348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5</a:t>
              </a:r>
              <a:endParaRPr lang="en-IN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00600" y="3348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6</a:t>
              </a:r>
              <a:endParaRPr lang="en-IN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44196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7</a:t>
              </a:r>
              <a:endParaRPr lang="en-IN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5334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8</a:t>
              </a:r>
              <a:endParaRPr lang="en-IN" sz="2400" dirty="0"/>
            </a:p>
          </p:txBody>
        </p:sp>
        <p:cxnSp>
          <p:nvCxnSpPr>
            <p:cNvPr id="22" name="Straight Arrow Connector 21"/>
            <p:cNvCxnSpPr>
              <a:stCxn id="4" idx="4"/>
              <a:endCxn id="7" idx="0"/>
            </p:cNvCxnSpPr>
            <p:nvPr/>
          </p:nvCxnSpPr>
          <p:spPr>
            <a:xfrm rot="5400000">
              <a:off x="3886200" y="22479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4"/>
            </p:cNvCxnSpPr>
            <p:nvPr/>
          </p:nvCxnSpPr>
          <p:spPr>
            <a:xfrm rot="16200000" flipH="1">
              <a:off x="4438650" y="1695450"/>
              <a:ext cx="990600" cy="1104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4"/>
              <a:endCxn id="6" idx="7"/>
            </p:cNvCxnSpPr>
            <p:nvPr/>
          </p:nvCxnSpPr>
          <p:spPr>
            <a:xfrm rot="5400000">
              <a:off x="3300272" y="1695450"/>
              <a:ext cx="1024078" cy="11383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4"/>
            </p:cNvCxnSpPr>
            <p:nvPr/>
          </p:nvCxnSpPr>
          <p:spPr>
            <a:xfrm rot="16200000" flipH="1">
              <a:off x="3028950" y="3105150"/>
              <a:ext cx="8382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4"/>
            </p:cNvCxnSpPr>
            <p:nvPr/>
          </p:nvCxnSpPr>
          <p:spPr>
            <a:xfrm rot="5400000">
              <a:off x="3714750" y="3143250"/>
              <a:ext cx="83820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" idx="4"/>
              <a:endCxn id="11" idx="1"/>
            </p:cNvCxnSpPr>
            <p:nvPr/>
          </p:nvCxnSpPr>
          <p:spPr>
            <a:xfrm rot="16200000" flipH="1">
              <a:off x="4248150" y="3105150"/>
              <a:ext cx="871678" cy="604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4"/>
              <a:endCxn id="11" idx="6"/>
            </p:cNvCxnSpPr>
            <p:nvPr/>
          </p:nvCxnSpPr>
          <p:spPr>
            <a:xfrm rot="5400000">
              <a:off x="4914900" y="3238500"/>
              <a:ext cx="952500" cy="419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1" idx="4"/>
              <a:endCxn id="12" idx="1"/>
            </p:cNvCxnSpPr>
            <p:nvPr/>
          </p:nvCxnSpPr>
          <p:spPr>
            <a:xfrm rot="5400000">
              <a:off x="4705350" y="4395928"/>
              <a:ext cx="719278" cy="46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2" idx="4"/>
            </p:cNvCxnSpPr>
            <p:nvPr/>
          </p:nvCxnSpPr>
          <p:spPr>
            <a:xfrm rot="5400000">
              <a:off x="4705350" y="5353050"/>
              <a:ext cx="8382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2661120" y="1241280"/>
              <a:ext cx="5608080" cy="27417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60" y="1231920"/>
                <a:ext cx="5626800" cy="27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Task Graph is like a Precedence Graph.</a:t>
            </a:r>
          </a:p>
          <a:p>
            <a:r>
              <a:rPr lang="en-US" dirty="0" smtClean="0">
                <a:latin typeface="+mn-lt"/>
              </a:rPr>
              <a:t>Each vertex represents a job, which is indicated by circles and squares.</a:t>
            </a:r>
          </a:p>
          <a:p>
            <a:r>
              <a:rPr lang="en-US" dirty="0" smtClean="0">
                <a:latin typeface="+mn-lt"/>
              </a:rPr>
              <a:t>Above each vertex, the feasible interval for the job is mentioned in brackets.</a:t>
            </a:r>
          </a:p>
          <a:p>
            <a:r>
              <a:rPr lang="en-US" dirty="0" smtClean="0">
                <a:latin typeface="+mn-lt"/>
              </a:rPr>
              <a:t>A sub-graph becomes a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chain</a:t>
            </a:r>
            <a:r>
              <a:rPr lang="en-US" dirty="0" smtClean="0">
                <a:latin typeface="+mn-lt"/>
              </a:rPr>
              <a:t>, when the jobs in the sub-graph need to be serially executed i.e. either </a:t>
            </a:r>
            <a:r>
              <a:rPr lang="en-US" i="1" dirty="0" smtClean="0">
                <a:solidFill>
                  <a:srgbClr val="0000CC"/>
                </a:solidFill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</a:rPr>
              <a:t>i</a:t>
            </a:r>
            <a:r>
              <a:rPr lang="en-US" i="1" dirty="0" smtClean="0">
                <a:solidFill>
                  <a:srgbClr val="0000CC"/>
                </a:solidFill>
              </a:rPr>
              <a:t>  &lt; J</a:t>
            </a:r>
            <a:r>
              <a:rPr lang="en-US" i="1" baseline="-25000" dirty="0" smtClean="0">
                <a:solidFill>
                  <a:srgbClr val="0000CC"/>
                </a:solidFill>
              </a:rPr>
              <a:t>k</a:t>
            </a:r>
            <a:r>
              <a:rPr lang="en-US" dirty="0" smtClean="0">
                <a:latin typeface="+mn-lt"/>
              </a:rPr>
              <a:t> or </a:t>
            </a:r>
            <a:r>
              <a:rPr lang="en-US" i="1" dirty="0" smtClean="0">
                <a:solidFill>
                  <a:srgbClr val="0000CC"/>
                </a:solidFill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</a:rPr>
              <a:t>i</a:t>
            </a:r>
            <a:r>
              <a:rPr lang="en-US" i="1" dirty="0" smtClean="0">
                <a:solidFill>
                  <a:srgbClr val="0000CC"/>
                </a:solidFill>
              </a:rPr>
              <a:t>  &gt; J</a:t>
            </a:r>
            <a:r>
              <a:rPr lang="en-US" i="1" baseline="-25000" dirty="0" smtClean="0">
                <a:solidFill>
                  <a:srgbClr val="0000CC"/>
                </a:solidFill>
              </a:rPr>
              <a:t>k</a:t>
            </a:r>
            <a:r>
              <a:rPr lang="en-US" dirty="0" smtClean="0">
                <a:latin typeface="+mn-lt"/>
              </a:rPr>
              <a:t>  .</a:t>
            </a:r>
          </a:p>
          <a:p>
            <a:r>
              <a:rPr lang="en-US" dirty="0" smtClean="0">
                <a:latin typeface="+mn-lt"/>
              </a:rPr>
              <a:t>Unlike precedence graph, the edges are of different types representing different types of dependencies.</a:t>
            </a:r>
          </a:p>
          <a:p>
            <a:r>
              <a:rPr lang="en-US" dirty="0" smtClean="0">
                <a:latin typeface="+mn-lt"/>
              </a:rPr>
              <a:t>The types of an edge connecting two vertices and other parameters of the edge are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interconnection parameters </a:t>
            </a:r>
            <a:r>
              <a:rPr lang="en-US" dirty="0" smtClean="0">
                <a:latin typeface="+mn-lt"/>
              </a:rPr>
              <a:t>of the jobs represented by the vertices.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482720" y="2241360"/>
              <a:ext cx="2179440" cy="839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3360" y="2232000"/>
                <a:ext cx="2198160" cy="8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2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In a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producer-consumer</a:t>
            </a:r>
            <a:r>
              <a:rPr lang="en-US" dirty="0" smtClean="0">
                <a:latin typeface="+mn-lt"/>
              </a:rPr>
              <a:t> environment, producer puts the data in a shared memory and the consumer consumes the data from the shared memory.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The precedence graph will show that the producer and consumer are independent, since they are not explicitly constrained for execution.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In task graphs, these two jobs will be connected via data-dependency edges.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Dependency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00480" y="4366440"/>
              <a:ext cx="6599160" cy="1982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1120" y="4357080"/>
                <a:ext cx="6617880" cy="20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7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Difference in completion time of two jobs is called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temporal distance.</a:t>
            </a:r>
          </a:p>
          <a:p>
            <a:r>
              <a:rPr lang="en-US" dirty="0" smtClean="0">
                <a:latin typeface="+mn-lt"/>
              </a:rPr>
              <a:t>	</a:t>
            </a:r>
          </a:p>
          <a:p>
            <a:r>
              <a:rPr lang="en-US" dirty="0" smtClean="0">
                <a:latin typeface="+mn-lt"/>
              </a:rPr>
              <a:t>	Example:  To have lip synchronization, the time between the display of each frame and the generation of corresponding audio must be now more than 160 </a:t>
            </a:r>
            <a:r>
              <a:rPr lang="en-US" dirty="0" err="1" smtClean="0">
                <a:latin typeface="+mn-lt"/>
              </a:rPr>
              <a:t>ms.</a:t>
            </a:r>
            <a:r>
              <a:rPr lang="en-US" dirty="0" smtClean="0">
                <a:latin typeface="+mn-lt"/>
              </a:rPr>
              <a:t> </a:t>
            </a:r>
          </a:p>
          <a:p>
            <a:endParaRPr lang="en-US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In task graph, temporal distance is represented by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temporal dependency edges.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There is a temporal dependency edge from vertex 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to vertex </a:t>
            </a:r>
            <a:r>
              <a:rPr lang="en-US" i="1" dirty="0" err="1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err="1" smtClean="0">
                <a:solidFill>
                  <a:srgbClr val="0000CC"/>
                </a:solidFill>
                <a:latin typeface="+mn-lt"/>
              </a:rPr>
              <a:t>k</a:t>
            </a:r>
            <a:r>
              <a:rPr lang="en-US" dirty="0" smtClean="0">
                <a:latin typeface="+mn-lt"/>
              </a:rPr>
              <a:t>, if </a:t>
            </a:r>
            <a:r>
              <a:rPr lang="en-US" i="1" dirty="0" err="1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err="1" smtClean="0">
                <a:solidFill>
                  <a:srgbClr val="0000CC"/>
                </a:solidFill>
                <a:latin typeface="+mn-lt"/>
              </a:rPr>
              <a:t>k</a:t>
            </a:r>
            <a:r>
              <a:rPr lang="en-US" dirty="0" smtClean="0">
                <a:latin typeface="+mn-lt"/>
              </a:rPr>
              <a:t> has to be completed after a certain time after 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i="1" baseline="-2500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i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dirty="0" smtClean="0">
                <a:latin typeface="+mn-lt"/>
              </a:rPr>
              <a:t>completes. The value of this parameter is infinite if there is no temporal dependency between these jobs.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Dependency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64960" y="3241440"/>
              <a:ext cx="4089960" cy="2884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5600" y="3232080"/>
                <a:ext cx="4108680" cy="29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5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An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AND job is the one which can begin execution at or after its release time </a:t>
            </a:r>
            <a:r>
              <a:rPr lang="en-US" dirty="0" smtClean="0">
                <a:latin typeface="+mj-lt"/>
              </a:rPr>
              <a:t>provided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all of its predecessors has been completed.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latin typeface="+mj-lt"/>
              </a:rPr>
              <a:t>AND </a:t>
            </a:r>
            <a:r>
              <a:rPr lang="en-US" dirty="0" smtClean="0">
                <a:latin typeface="+mj-lt"/>
              </a:rPr>
              <a:t>jobs are represented by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 unfilled circles </a:t>
            </a:r>
            <a:r>
              <a:rPr lang="en-US" dirty="0" smtClean="0">
                <a:latin typeface="+mj-lt"/>
              </a:rPr>
              <a:t>in the task graph.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An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OR job </a:t>
            </a:r>
            <a:r>
              <a:rPr lang="en-US" dirty="0" smtClean="0">
                <a:latin typeface="+mj-lt"/>
              </a:rPr>
              <a:t>is the one which can begin execution at or after its release time provided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one or some of its immediate predecessors has been completed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latin typeface="+mj-lt"/>
              </a:rPr>
              <a:t>OR </a:t>
            </a:r>
            <a:r>
              <a:rPr lang="en-US" dirty="0" smtClean="0">
                <a:latin typeface="+mj-lt"/>
              </a:rPr>
              <a:t>jobs are represented by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unfilled squares </a:t>
            </a:r>
            <a:r>
              <a:rPr lang="en-US" dirty="0" smtClean="0">
                <a:latin typeface="+mj-lt"/>
              </a:rPr>
              <a:t>in the task graph. The fraction of the number of predecessor to be completed is indicated below the vertex e.g. if 2 out of 3 jobs are to be completed, then put 2/3 there.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/ OR Precedence Constraints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93200" y="2116440"/>
              <a:ext cx="7412040" cy="4483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3840" y="2107080"/>
                <a:ext cx="7430760" cy="45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7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Graph -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2000" y="2667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43200" y="2667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24400" y="2667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05600" y="2667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8" idx="2"/>
          </p:cNvCxnSpPr>
          <p:nvPr/>
        </p:nvCxnSpPr>
        <p:spPr>
          <a:xfrm>
            <a:off x="914400" y="27432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95600" y="27432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6800" y="27432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22860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(2, 5]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2371" y="22860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(5, 8]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1342" y="2286000"/>
            <a:ext cx="677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(8, 11]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0313" y="2286000"/>
            <a:ext cx="777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(11, 14]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2000" y="3505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743200" y="3505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724400" y="3505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705600" y="3505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>
            <a:stCxn id="32" idx="6"/>
            <a:endCxn id="33" idx="2"/>
          </p:cNvCxnSpPr>
          <p:nvPr/>
        </p:nvCxnSpPr>
        <p:spPr>
          <a:xfrm>
            <a:off x="914400" y="35814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95600" y="35814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35814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400" y="31242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(0, 5]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2371" y="31242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(4, 8]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1342" y="312420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(5, 20]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313" y="3124200"/>
            <a:ext cx="777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(11, 14]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2000" y="4495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43200" y="4495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705600" y="4495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47" name="Straight Arrow Connector 46"/>
          <p:cNvCxnSpPr>
            <a:stCxn id="43" idx="6"/>
            <a:endCxn id="44" idx="2"/>
          </p:cNvCxnSpPr>
          <p:nvPr/>
        </p:nvCxnSpPr>
        <p:spPr>
          <a:xfrm>
            <a:off x="914400" y="45720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95600" y="45720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76800" y="45720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0" y="41148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(0, 6]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9800" y="411480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(5, 10]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95185" y="411480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(6, 15]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30313" y="4114800"/>
            <a:ext cx="777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(11, 14]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>
            <a:endCxn id="44" idx="0"/>
          </p:cNvCxnSpPr>
          <p:nvPr/>
        </p:nvCxnSpPr>
        <p:spPr>
          <a:xfrm rot="5400000">
            <a:off x="2400300" y="4076700"/>
            <a:ext cx="8382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7"/>
            <a:endCxn id="34" idx="3"/>
          </p:cNvCxnSpPr>
          <p:nvPr/>
        </p:nvCxnSpPr>
        <p:spPr>
          <a:xfrm rot="5400000" flipH="1" flipV="1">
            <a:off x="3368582" y="3139982"/>
            <a:ext cx="882836" cy="18734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19400" y="3657600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branch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24400" y="36576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join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24400" y="4495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743200" y="5410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63" name="Straight Arrow Connector 62"/>
          <p:cNvCxnSpPr>
            <a:endCxn id="61" idx="2"/>
          </p:cNvCxnSpPr>
          <p:nvPr/>
        </p:nvCxnSpPr>
        <p:spPr>
          <a:xfrm flipV="1">
            <a:off x="2895600" y="4648200"/>
            <a:ext cx="1905000" cy="8382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09800" y="50292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(4, 8]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24400" y="464522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1/2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84160" y="1410840"/>
              <a:ext cx="6653160" cy="4197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800" y="1401480"/>
                <a:ext cx="6671880" cy="42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07280" y="1401840"/>
              <a:ext cx="8573040" cy="4447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920" y="1392480"/>
                <a:ext cx="8591760" cy="44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2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Text Book / References</a:t>
            </a:r>
            <a:endParaRPr lang="en-IN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https://images-na.ssl-images-amazon.com/images/I/51IN%2BfOSwEL._SX332_BO1,204,203,200_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631058"/>
            <a:ext cx="290720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u, Jane W.S., Real Time Systems, Pearson Education, 20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1431" y="1631058"/>
            <a:ext cx="3153936" cy="425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విషయ స్థాన సంగ్రహకం 3"/>
          <p:cNvSpPr txBox="1">
            <a:spLocks/>
          </p:cNvSpPr>
          <p:nvPr/>
        </p:nvSpPr>
        <p:spPr>
          <a:xfrm>
            <a:off x="5410199" y="1324970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Text Book (T1) </a:t>
            </a:r>
            <a:endParaRPr lang="en-IN" sz="1600" b="1" dirty="0"/>
          </a:p>
        </p:txBody>
      </p:sp>
      <p:sp>
        <p:nvSpPr>
          <p:cNvPr id="7" name="విషయ స్థాన సంగ్రహకం 3"/>
          <p:cNvSpPr txBox="1">
            <a:spLocks/>
          </p:cNvSpPr>
          <p:nvPr/>
        </p:nvSpPr>
        <p:spPr>
          <a:xfrm>
            <a:off x="1225002" y="1334374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Reference (R1) </a:t>
            </a:r>
            <a:endParaRPr lang="en-IN" sz="1600" b="1" dirty="0"/>
          </a:p>
        </p:txBody>
      </p:sp>
      <p:sp>
        <p:nvSpPr>
          <p:cNvPr id="8" name="పాఠంపెట్టె 7"/>
          <p:cNvSpPr txBox="1"/>
          <p:nvPr/>
        </p:nvSpPr>
        <p:spPr>
          <a:xfrm>
            <a:off x="685800" y="5993080"/>
            <a:ext cx="730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i="1" dirty="0" smtClean="0">
                <a:latin typeface="Arial Narrow" panose="020B0606020202030204" pitchFamily="34" charset="0"/>
              </a:rPr>
              <a:t>Note</a:t>
            </a:r>
            <a:r>
              <a:rPr lang="en-IN" sz="1300" dirty="0" smtClean="0">
                <a:latin typeface="Arial Narrow" panose="020B0606020202030204" pitchFamily="34" charset="0"/>
              </a:rPr>
              <a:t>: As the above two books focus on theoretical treatment of the subject, </a:t>
            </a:r>
            <a:r>
              <a:rPr lang="en-IN" sz="1300" u="sng" dirty="0" smtClean="0">
                <a:latin typeface="Arial Narrow" panose="020B0606020202030204" pitchFamily="34" charset="0"/>
              </a:rPr>
              <a:t>Students are strongly advised to refer to web sources / MOOCs videos / library within their own organizations for more practical understanding of the topics.  </a:t>
            </a:r>
            <a:endParaRPr lang="en-IN" sz="1300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The job from which the conditional branch arises is called a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branch</a:t>
            </a:r>
            <a:r>
              <a:rPr lang="en-US" dirty="0" smtClean="0">
                <a:latin typeface="+mj-lt"/>
              </a:rPr>
              <a:t> job.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The job at which the conditional branches join is called a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join job.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Both these jobs are represented as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filled </a:t>
            </a:r>
            <a:r>
              <a:rPr lang="en-US" dirty="0" smtClean="0">
                <a:latin typeface="+mj-lt"/>
              </a:rPr>
              <a:t>circles in the task graph.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The sub-graph that begins from the branch job and ends at the join job is called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conditional block.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Branches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7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Pipelined relationship is used when between a pair of producer-consumer jobs, data can be piped.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In the task graph,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the vertices are the granules of the producer and the consumer.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Each granule of the consumer can begin execution when the previous granule of the job and the corresponding granule of the consumer job is completed.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This relationship is represented by a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dotted arrow in </a:t>
            </a:r>
            <a:r>
              <a:rPr lang="en-US" dirty="0" smtClean="0">
                <a:latin typeface="+mj-lt"/>
              </a:rPr>
              <a:t>the task graph.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Relationship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340240" y="4447080"/>
              <a:ext cx="1571760" cy="169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0880" y="4437720"/>
                <a:ext cx="15904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482560" y="2152080"/>
              <a:ext cx="6161760" cy="3411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3200" y="2142720"/>
                <a:ext cx="6180480" cy="34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54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Graph -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2000" y="2667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43200" y="2667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24400" y="2667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05600" y="2667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8" idx="2"/>
          </p:cNvCxnSpPr>
          <p:nvPr/>
        </p:nvCxnSpPr>
        <p:spPr>
          <a:xfrm>
            <a:off x="914400" y="27432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95600" y="27432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6800" y="27432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22860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(2, 5]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2371" y="22860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(5, 8]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1342" y="2286000"/>
            <a:ext cx="677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(8, 11]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0313" y="2286000"/>
            <a:ext cx="777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(11, 14]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2000" y="3505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743200" y="3505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724400" y="3505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705600" y="3505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>
            <a:stCxn id="32" idx="6"/>
            <a:endCxn id="33" idx="2"/>
          </p:cNvCxnSpPr>
          <p:nvPr/>
        </p:nvCxnSpPr>
        <p:spPr>
          <a:xfrm>
            <a:off x="914400" y="35814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95600" y="35814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35814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400" y="31242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(0, 5]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2371" y="31242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(4, 8]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1342" y="312420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(5, 20]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313" y="3124200"/>
            <a:ext cx="777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(11, 14]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2000" y="4495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43200" y="4495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705600" y="4495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47" name="Straight Arrow Connector 46"/>
          <p:cNvCxnSpPr>
            <a:stCxn id="43" idx="6"/>
            <a:endCxn id="44" idx="2"/>
          </p:cNvCxnSpPr>
          <p:nvPr/>
        </p:nvCxnSpPr>
        <p:spPr>
          <a:xfrm>
            <a:off x="914400" y="45720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95600" y="45720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76800" y="4572000"/>
            <a:ext cx="1828800" cy="15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0" y="41148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(0, 6]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9800" y="411480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(5, 10]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95185" y="411480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(6, 15]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30313" y="4114800"/>
            <a:ext cx="777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(11, 14]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>
            <a:endCxn id="44" idx="0"/>
          </p:cNvCxnSpPr>
          <p:nvPr/>
        </p:nvCxnSpPr>
        <p:spPr>
          <a:xfrm rot="5400000">
            <a:off x="2400300" y="4076700"/>
            <a:ext cx="8382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7"/>
            <a:endCxn id="34" idx="3"/>
          </p:cNvCxnSpPr>
          <p:nvPr/>
        </p:nvCxnSpPr>
        <p:spPr>
          <a:xfrm rot="5400000" flipH="1" flipV="1">
            <a:off x="3368582" y="3139982"/>
            <a:ext cx="882836" cy="18734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19400" y="3657600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branch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24400" y="36576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join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24400" y="4495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743200" y="5410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63" name="Straight Arrow Connector 62"/>
          <p:cNvCxnSpPr>
            <a:endCxn id="61" idx="2"/>
          </p:cNvCxnSpPr>
          <p:nvPr/>
        </p:nvCxnSpPr>
        <p:spPr>
          <a:xfrm flipV="1">
            <a:off x="2895600" y="4648200"/>
            <a:ext cx="1905000" cy="8382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09800" y="50292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(4, 8]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24400" y="464522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1/2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8240" y="1107360"/>
              <a:ext cx="6643800" cy="5232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880" y="1098000"/>
                <a:ext cx="666252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0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+mj-lt"/>
              </a:rPr>
              <a:t>Preemptivity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Criticality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Optional Interval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Laxity 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Parameters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A job is </a:t>
            </a:r>
            <a:r>
              <a:rPr lang="en-US" dirty="0" err="1" smtClean="0">
                <a:solidFill>
                  <a:srgbClr val="0000CC"/>
                </a:solidFill>
                <a:latin typeface="+mj-lt"/>
              </a:rPr>
              <a:t>preemptable</a:t>
            </a:r>
            <a:r>
              <a:rPr lang="en-US" dirty="0" smtClean="0">
                <a:latin typeface="+mj-lt"/>
              </a:rPr>
              <a:t> if its execution can be suspended at any point of time to allow execution of other jobs and later its execution can be resumed from the point of suspension.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A job is </a:t>
            </a:r>
            <a:r>
              <a:rPr lang="en-US" dirty="0" err="1" smtClean="0">
                <a:solidFill>
                  <a:srgbClr val="0000CC"/>
                </a:solidFill>
                <a:latin typeface="+mj-lt"/>
              </a:rPr>
              <a:t>nonpreemptable</a:t>
            </a:r>
            <a:r>
              <a:rPr lang="en-US" dirty="0" smtClean="0">
                <a:latin typeface="+mj-lt"/>
              </a:rPr>
              <a:t> if  it must be executed from start to end without any interruption.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Example: 	Interrupt Handling is non-</a:t>
            </a:r>
            <a:r>
              <a:rPr lang="en-US" dirty="0" err="1" smtClean="0">
                <a:latin typeface="+mj-lt"/>
              </a:rPr>
              <a:t>preemptable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u="sng" dirty="0" smtClean="0">
                <a:latin typeface="+mj-lt"/>
              </a:rPr>
              <a:t>Context Switching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During preemption, the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system must first save the state of the preempted job</a:t>
            </a:r>
            <a:r>
              <a:rPr lang="en-US" dirty="0" smtClean="0">
                <a:latin typeface="+mj-lt"/>
              </a:rPr>
              <a:t>, so that it can resume the execution of it later.  The state of a job typically includes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>
                <a:latin typeface="+mj-lt"/>
              </a:rPr>
              <a:t>Program Counter Register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>
                <a:latin typeface="+mj-lt"/>
              </a:rPr>
              <a:t>Stack Pointer Register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>
                <a:latin typeface="+mj-lt"/>
              </a:rPr>
              <a:t>Other General Purpose Registers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>
                <a:latin typeface="+mj-lt"/>
              </a:rPr>
              <a:t>…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After doing this, the system must load new processor status register, initialize the program counter, clear the processor pipeline etc.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These actions are called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context switching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Time taken for context switching is called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context switch time</a:t>
            </a:r>
            <a:r>
              <a:rPr lang="en-US" dirty="0" smtClean="0">
                <a:latin typeface="+mj-lt"/>
              </a:rPr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Preemptivity</a:t>
            </a:r>
            <a:r>
              <a:rPr lang="en-US" dirty="0" smtClean="0"/>
              <a:t> of Jobs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The criticality or importance of a job, is a positive number, which indicates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how critical the execution of the job is</a:t>
            </a:r>
            <a:r>
              <a:rPr lang="en-US" dirty="0" smtClean="0">
                <a:latin typeface="+mj-lt"/>
              </a:rPr>
              <a:t>, for the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latin typeface="+mj-lt"/>
              </a:rPr>
              <a:t>Priority and Weights </a:t>
            </a:r>
            <a:r>
              <a:rPr lang="en-US" dirty="0" smtClean="0">
                <a:latin typeface="+mj-lt"/>
              </a:rPr>
              <a:t>are often used to refer to the criticality.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During overload, when it is not possible to schedule all the jobs to meet their deadline, less critical jobs are sacrificed.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Criticality of Jobs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A job or a portion of a job can be called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optional</a:t>
            </a:r>
            <a:r>
              <a:rPr lang="en-US" dirty="0" smtClean="0">
                <a:latin typeface="+mj-lt"/>
              </a:rPr>
              <a:t>, if it completes late or not executed at all, the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system performance may degrade</a:t>
            </a:r>
            <a:r>
              <a:rPr lang="en-US" dirty="0" smtClean="0">
                <a:latin typeface="+mj-lt"/>
              </a:rPr>
              <a:t> but nevertheless the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function is satisfactory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During overload, when it is not possible to complete all the jobs on time, we may chose to discard the optional jobs (i.e. leave them unexecuted or partially executed).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The jobs and portion of the jobs which are not optional, are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mandatory</a:t>
            </a:r>
            <a:r>
              <a:rPr lang="en-US" dirty="0" smtClean="0">
                <a:latin typeface="+mj-lt"/>
              </a:rPr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Execution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latin typeface="+mj-lt"/>
              </a:rPr>
              <a:t>Laxity</a:t>
            </a:r>
            <a:r>
              <a:rPr lang="en-US" dirty="0" smtClean="0">
                <a:latin typeface="+mj-lt"/>
              </a:rPr>
              <a:t> type of a job indicates whether the time constraints are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hard or soft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It is represented by a ‘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usefulness function</a:t>
            </a:r>
            <a:r>
              <a:rPr lang="en-US" dirty="0" smtClean="0">
                <a:latin typeface="+mj-lt"/>
              </a:rPr>
              <a:t>’, which gives the usefulness of the result produced by the job as the function of its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tardiness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If the usefulness of a job becomes zero or negative as soon as the job becomes tardy, then it is better not to execute that job rather than completing it late.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Laxity Type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535196"/>
            <a:ext cx="4572000" cy="2091614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 err="1"/>
              <a:t>Premptivity</a:t>
            </a:r>
            <a:r>
              <a:rPr lang="en-US" b="0" dirty="0"/>
              <a:t> of Resources</a:t>
            </a:r>
          </a:p>
          <a:p>
            <a:r>
              <a:rPr lang="en-US" b="0" dirty="0"/>
              <a:t>Exclusive/Shared Resources</a:t>
            </a:r>
          </a:p>
          <a:p>
            <a:r>
              <a:rPr lang="en-US" b="0" dirty="0"/>
              <a:t>Resource Graph</a:t>
            </a:r>
          </a:p>
          <a:p>
            <a:pPr lvl="1"/>
            <a:r>
              <a:rPr lang="en-US" dirty="0"/>
              <a:t>Connectivity</a:t>
            </a:r>
          </a:p>
          <a:p>
            <a:pPr lvl="1"/>
            <a:r>
              <a:rPr lang="en-US" dirty="0"/>
              <a:t>A part of edge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Resource Parameters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419600" y="2772652"/>
          <a:ext cx="4419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సమూహం 11"/>
          <p:cNvGrpSpPr/>
          <p:nvPr/>
        </p:nvGrpSpPr>
        <p:grpSpPr>
          <a:xfrm>
            <a:off x="685800" y="4153380"/>
            <a:ext cx="2590800" cy="1828800"/>
            <a:chOff x="762000" y="4572000"/>
            <a:chExt cx="2590800" cy="1828800"/>
          </a:xfrm>
        </p:grpSpPr>
        <p:sp>
          <p:nvSpPr>
            <p:cNvPr id="6" name="Rectangle 5"/>
            <p:cNvSpPr/>
            <p:nvPr/>
          </p:nvSpPr>
          <p:spPr>
            <a:xfrm>
              <a:off x="838200" y="4572000"/>
              <a:ext cx="914400" cy="533400"/>
            </a:xfrm>
            <a:prstGeom prst="rect">
              <a:avLst/>
            </a:prstGeom>
            <a:blipFill>
              <a:blip r:embed="rId7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extrusionH="762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4572000"/>
              <a:ext cx="914400" cy="533400"/>
            </a:xfrm>
            <a:prstGeom prst="rect">
              <a:avLst/>
            </a:prstGeom>
            <a:blipFill>
              <a:blip r:embed="rId7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extrusionH="762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CPU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5867400"/>
              <a:ext cx="990600" cy="533400"/>
            </a:xfrm>
            <a:prstGeom prst="rect">
              <a:avLst/>
            </a:prstGeom>
            <a:blipFill>
              <a:blip r:embed="rId7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extrusionH="762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Display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5867400"/>
              <a:ext cx="914400" cy="533400"/>
            </a:xfrm>
            <a:prstGeom prst="rect">
              <a:avLst/>
            </a:prstGeom>
            <a:blipFill>
              <a:blip r:embed="rId7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extrusionH="762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Mem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52600" y="48006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85800" y="54864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200" y="5105400"/>
              <a:ext cx="12192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4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u="sng" dirty="0" err="1" smtClean="0">
                <a:latin typeface="+mj-lt"/>
              </a:rPr>
              <a:t>Preemptivity</a:t>
            </a:r>
            <a:r>
              <a:rPr lang="en-US" b="1" u="sng" dirty="0" smtClean="0">
                <a:latin typeface="+mj-lt"/>
              </a:rPr>
              <a:t> of Resources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A resource is </a:t>
            </a:r>
            <a:r>
              <a:rPr lang="en-US" dirty="0" err="1" smtClean="0">
                <a:solidFill>
                  <a:srgbClr val="0000CC"/>
                </a:solidFill>
                <a:latin typeface="+mj-lt"/>
              </a:rPr>
              <a:t>nonpreemptible</a:t>
            </a:r>
            <a:r>
              <a:rPr lang="en-US" dirty="0" smtClean="0">
                <a:latin typeface="+mj-lt"/>
              </a:rPr>
              <a:t> if each unit of the resource is constrained to be used serially. It means if a </a:t>
            </a:r>
            <a:r>
              <a:rPr lang="en-US" dirty="0" err="1" smtClean="0">
                <a:latin typeface="+mj-lt"/>
              </a:rPr>
              <a:t>nonpreemptible</a:t>
            </a:r>
            <a:r>
              <a:rPr lang="en-US" dirty="0" smtClean="0">
                <a:latin typeface="+mj-lt"/>
              </a:rPr>
              <a:t> resource is allocated to a job, other jobs needing it must wait until the current jobs complete its use.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If jobs can use every unit of the resource in an interleaved manner, then the resource is </a:t>
            </a:r>
            <a:r>
              <a:rPr lang="en-US" dirty="0" err="1" smtClean="0">
                <a:solidFill>
                  <a:srgbClr val="0000CC"/>
                </a:solidFill>
                <a:latin typeface="+mj-lt"/>
              </a:rPr>
              <a:t>preemptible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Parameter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457200" y="152400"/>
            <a:ext cx="5486400" cy="1143000"/>
          </a:xfrm>
        </p:spPr>
        <p:txBody>
          <a:bodyPr/>
          <a:lstStyle/>
          <a:p>
            <a:r>
              <a:rPr lang="en-IN" dirty="0" smtClean="0"/>
              <a:t>Excellent MOOCs Videos</a:t>
            </a:r>
          </a:p>
          <a:p>
            <a:r>
              <a:rPr lang="en-IN" sz="2800" b="0" dirty="0" smtClean="0"/>
              <a:t>(Coursera, </a:t>
            </a:r>
            <a:r>
              <a:rPr lang="en-IN" sz="2800" b="0" dirty="0" err="1" smtClean="0"/>
              <a:t>edX</a:t>
            </a:r>
            <a:r>
              <a:rPr lang="en-IN" sz="2800" b="0" dirty="0" smtClean="0"/>
              <a:t>,…)</a:t>
            </a:r>
            <a:endParaRPr lang="en-IN" sz="2800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00200"/>
            <a:ext cx="7400765" cy="45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A valid schedule is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feasible schedule </a:t>
            </a:r>
            <a:r>
              <a:rPr lang="en-US" dirty="0" smtClean="0">
                <a:latin typeface="+mj-lt"/>
              </a:rPr>
              <a:t>if every job completes by its deadline.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A set of job is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schedulable</a:t>
            </a:r>
            <a:r>
              <a:rPr lang="en-US" dirty="0" smtClean="0">
                <a:latin typeface="+mj-lt"/>
              </a:rPr>
              <a:t> according to a scheduling algorithm if when using the algorithm the scheduler always produces a feasible schedule.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latin typeface="+mj-lt"/>
              </a:rPr>
              <a:t>A hard real-time scheduling algorithm is said to be optimal if using this algorithm the scheduler always produces a feasible schedule if the given set of jobs has feasible schedule.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Other than the above other performance measures used are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: Maximum and average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CC"/>
                </a:solidFill>
                <a:latin typeface="+mj-lt"/>
              </a:rPr>
              <a:t>Tardiness,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CC"/>
                </a:solidFill>
                <a:latin typeface="+mj-lt"/>
              </a:rPr>
              <a:t>Lateness,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CC"/>
                </a:solidFill>
                <a:latin typeface="+mj-lt"/>
              </a:rPr>
              <a:t>Response time,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CC"/>
                </a:solidFill>
                <a:latin typeface="+mj-lt"/>
              </a:rPr>
              <a:t>Miss, Loss and Invalid rates.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Feasibility, Optimality and Performance Measures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latin typeface="+mj-lt"/>
              </a:rPr>
              <a:t>Lateness</a:t>
            </a:r>
            <a:r>
              <a:rPr lang="en-US" dirty="0" smtClean="0">
                <a:latin typeface="+mj-lt"/>
              </a:rPr>
              <a:t> of a job is the difference between its completion time and the deadline (i.e. completion time – deadline).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It can become negative if the job completes early and positive it completes late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For a set of jobs in the system, the response time of the job which completes last, is called </a:t>
            </a:r>
            <a:r>
              <a:rPr lang="en-US" dirty="0" err="1" smtClean="0">
                <a:solidFill>
                  <a:srgbClr val="0000CC"/>
                </a:solidFill>
                <a:latin typeface="+mj-lt"/>
              </a:rPr>
              <a:t>makespan</a:t>
            </a:r>
            <a:r>
              <a:rPr lang="en-US" dirty="0" smtClean="0">
                <a:latin typeface="+mj-lt"/>
              </a:rPr>
              <a:t> of the schedule.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 err="1" smtClean="0">
                <a:solidFill>
                  <a:srgbClr val="0000CC"/>
                </a:solidFill>
                <a:latin typeface="+mj-lt"/>
              </a:rPr>
              <a:t>Makespan</a:t>
            </a:r>
            <a:r>
              <a:rPr lang="en-US" b="1" dirty="0" smtClean="0">
                <a:latin typeface="+mj-lt"/>
              </a:rPr>
              <a:t> is used to compare scheduling algorithm performance. </a:t>
            </a:r>
            <a:r>
              <a:rPr lang="en-US" b="1" dirty="0" smtClean="0">
                <a:solidFill>
                  <a:srgbClr val="0000CC"/>
                </a:solidFill>
                <a:latin typeface="+mj-lt"/>
              </a:rPr>
              <a:t>The algorithm which produces a schedule with a shorter </a:t>
            </a:r>
            <a:r>
              <a:rPr lang="en-US" b="1" dirty="0" err="1" smtClean="0">
                <a:solidFill>
                  <a:srgbClr val="0000CC"/>
                </a:solidFill>
                <a:latin typeface="+mj-lt"/>
              </a:rPr>
              <a:t>makespan</a:t>
            </a:r>
            <a:r>
              <a:rPr lang="en-US" b="1" dirty="0" smtClean="0">
                <a:solidFill>
                  <a:srgbClr val="0000CC"/>
                </a:solidFill>
                <a:latin typeface="+mj-lt"/>
              </a:rPr>
              <a:t> is better.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+mj-lt"/>
              </a:rPr>
              <a:t>Most frequently used performance measure for jobs that have </a:t>
            </a:r>
            <a:r>
              <a:rPr lang="en-US" b="1" dirty="0" smtClean="0">
                <a:solidFill>
                  <a:srgbClr val="0000CC"/>
                </a:solidFill>
                <a:latin typeface="+mj-lt"/>
              </a:rPr>
              <a:t>soft deadlines</a:t>
            </a:r>
            <a:r>
              <a:rPr lang="en-US" b="1" dirty="0" smtClean="0">
                <a:latin typeface="+mj-lt"/>
              </a:rPr>
              <a:t> is their </a:t>
            </a:r>
            <a:r>
              <a:rPr lang="en-US" b="1" dirty="0" smtClean="0">
                <a:solidFill>
                  <a:srgbClr val="0000CC"/>
                </a:solidFill>
                <a:latin typeface="+mj-lt"/>
              </a:rPr>
              <a:t>average response time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For some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soft real-time systems</a:t>
            </a:r>
            <a:r>
              <a:rPr lang="en-US" dirty="0" smtClean="0">
                <a:latin typeface="+mj-lt"/>
              </a:rPr>
              <a:t>, it is acceptable to complete some jobs late or to discard late jobs. For those systems, a suitable performance measure include the </a:t>
            </a:r>
            <a:r>
              <a:rPr lang="en-US" b="1" dirty="0" smtClean="0">
                <a:solidFill>
                  <a:srgbClr val="0000CC"/>
                </a:solidFill>
                <a:latin typeface="+mj-lt"/>
              </a:rPr>
              <a:t>miss rate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(% of jobs those complete late) </a:t>
            </a:r>
            <a:r>
              <a:rPr lang="en-US" dirty="0" smtClean="0">
                <a:latin typeface="+mj-lt"/>
              </a:rPr>
              <a:t>or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+mj-lt"/>
              </a:rPr>
              <a:t>loss rate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(% of jobs those are discarded)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00CC"/>
                </a:solidFill>
                <a:latin typeface="+mj-lt"/>
              </a:rPr>
              <a:t>Invalid rate </a:t>
            </a:r>
            <a:r>
              <a:rPr lang="en-US" dirty="0" smtClean="0">
                <a:solidFill>
                  <a:srgbClr val="0000CC"/>
                </a:solidFill>
                <a:latin typeface="+mj-lt"/>
              </a:rPr>
              <a:t>= Loss rate + Miss rate </a:t>
            </a:r>
            <a:r>
              <a:rPr lang="en-US" dirty="0" smtClean="0">
                <a:latin typeface="+mj-lt"/>
              </a:rPr>
              <a:t>: It should be minimized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Feasibility, Optimality and Performance Measures (contd.)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95400" y="1828800"/>
            <a:ext cx="3200400" cy="3036888"/>
          </a:xfrm>
        </p:spPr>
        <p:txBody>
          <a:bodyPr>
            <a:normAutofit/>
          </a:bodyPr>
          <a:lstStyle/>
          <a:p>
            <a:r>
              <a:rPr lang="en-US" dirty="0"/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6129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1752600"/>
            <a:ext cx="8153400" cy="39624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/>
              <a:t>Tasks have timing constraints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/>
              <a:t>Execution is bounded by max delay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/>
              <a:t>Ensure that time bound is respected as imperatively as possible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rgbClr val="0070C0"/>
                </a:solidFill>
              </a:rPr>
              <a:t>Objective – allow tasks to fulfill timing constraints when running in nominal mode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What is scheduling 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33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1245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7696200" cy="3886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A </a:t>
            </a:r>
            <a:r>
              <a:rPr lang="en-IN" i="1" dirty="0"/>
              <a:t>valid schedule satisfies the following </a:t>
            </a:r>
            <a:r>
              <a:rPr lang="en-IN" dirty="0"/>
              <a:t>requirements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dirty="0"/>
              <a:t>every processor is assigned to at most one job at any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dirty="0"/>
              <a:t>every job is assigned to at most one processor at any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dirty="0"/>
              <a:t>No job is scheduled before its release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dirty="0"/>
              <a:t>Depending on the scheduling </a:t>
            </a:r>
            <a:r>
              <a:rPr lang="en-IN" dirty="0" err="1"/>
              <a:t>algo</a:t>
            </a:r>
            <a:r>
              <a:rPr lang="en-IN" dirty="0"/>
              <a:t>(s) used- total amount of processor time assigned to every job is equal to its max or actual execution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dirty="0"/>
              <a:t>All the precedence &amp; resource usage constraints are satisfied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136525"/>
            <a:ext cx="5715000" cy="1143000"/>
          </a:xfrm>
        </p:spPr>
        <p:txBody>
          <a:bodyPr/>
          <a:lstStyle/>
          <a:p>
            <a:r>
              <a:rPr lang="en-IN" b="1" dirty="0"/>
              <a:t>Valid schedule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0319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66800" y="1417638"/>
            <a:ext cx="6096000" cy="4373562"/>
          </a:xfrm>
        </p:spPr>
        <p:txBody>
          <a:bodyPr>
            <a:normAutofit/>
          </a:bodyPr>
          <a:lstStyle/>
          <a:p>
            <a:pPr marL="228600" indent="-571500">
              <a:buFont typeface="Courier New" panose="02070309020205020404" pitchFamily="49" charset="0"/>
              <a:buChar char="o"/>
            </a:pPr>
            <a:r>
              <a:rPr lang="en-US" sz="2800" b="0" dirty="0"/>
              <a:t>Valid Schedule</a:t>
            </a:r>
          </a:p>
          <a:p>
            <a:pPr marL="228600" indent="-571500">
              <a:buFont typeface="Courier New" panose="02070309020205020404" pitchFamily="49" charset="0"/>
              <a:buChar char="o"/>
            </a:pPr>
            <a:r>
              <a:rPr lang="en-US" sz="2800" b="0" dirty="0"/>
              <a:t>Feasible Schedule</a:t>
            </a:r>
          </a:p>
          <a:p>
            <a:pPr marL="228600" indent="-571500">
              <a:buFont typeface="Courier New" panose="02070309020205020404" pitchFamily="49" charset="0"/>
              <a:buChar char="o"/>
            </a:pPr>
            <a:r>
              <a:rPr lang="en-US" sz="2800" b="0" dirty="0"/>
              <a:t>Proficient Scheduler</a:t>
            </a:r>
          </a:p>
          <a:p>
            <a:pPr marL="228600" indent="-571500">
              <a:buFont typeface="Courier New" panose="02070309020205020404" pitchFamily="49" charset="0"/>
              <a:buChar char="o"/>
            </a:pPr>
            <a:r>
              <a:rPr lang="en-US" sz="2800" b="0" dirty="0"/>
              <a:t>Optimal Scheduler</a:t>
            </a:r>
          </a:p>
          <a:p>
            <a:pPr marL="228600" indent="-571500">
              <a:buFont typeface="Courier New" panose="02070309020205020404" pitchFamily="49" charset="0"/>
              <a:buChar char="o"/>
            </a:pPr>
            <a:r>
              <a:rPr lang="en-US" sz="2800" b="0" dirty="0"/>
              <a:t>Scheduling Pts.</a:t>
            </a:r>
          </a:p>
          <a:p>
            <a:pPr marL="228600" indent="-571500">
              <a:buFont typeface="Courier New" panose="02070309020205020404" pitchFamily="49" charset="0"/>
              <a:buChar char="o"/>
            </a:pPr>
            <a:r>
              <a:rPr lang="en-US" sz="2800" b="0" dirty="0"/>
              <a:t>Pre-emptive Scheduling</a:t>
            </a:r>
          </a:p>
          <a:p>
            <a:pPr marL="228600" indent="-571500">
              <a:buFont typeface="Courier New" panose="02070309020205020404" pitchFamily="49" charset="0"/>
              <a:buChar char="o"/>
            </a:pPr>
            <a:r>
              <a:rPr lang="en-US" sz="2800" b="0" dirty="0"/>
              <a:t>Utilization</a:t>
            </a:r>
          </a:p>
          <a:p>
            <a:pPr marL="228600" indent="-571500">
              <a:buFont typeface="Courier New" panose="02070309020205020404" pitchFamily="49" charset="0"/>
              <a:buChar char="o"/>
            </a:pPr>
            <a:r>
              <a:rPr lang="en-US" sz="2800" b="0" dirty="0"/>
              <a:t>Jitter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1770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676625"/>
            <a:ext cx="6324600" cy="449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0" dirty="0"/>
              <a:t>Online/Offline Scheduling </a:t>
            </a:r>
            <a:r>
              <a:rPr lang="en-US" sz="2800" b="0" dirty="0" smtClean="0"/>
              <a:t> (</a:t>
            </a:r>
            <a:r>
              <a:rPr lang="en-US" sz="2000" b="0" dirty="0" smtClean="0"/>
              <a:t>Static/Dynamic) </a:t>
            </a:r>
            <a:endParaRPr lang="en-US" sz="2000" b="0" dirty="0"/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00B050"/>
                </a:solidFill>
              </a:rPr>
              <a:t>Deterministic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00B050"/>
                </a:solidFill>
              </a:rPr>
              <a:t>Less complexity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Flexibility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Online-used</a:t>
            </a:r>
            <a:endParaRPr lang="en-US" sz="1800" dirty="0"/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Dynamic variations in user demand/resources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Future </a:t>
            </a:r>
            <a:r>
              <a:rPr lang="en-US" sz="1800" dirty="0" smtClean="0">
                <a:solidFill>
                  <a:srgbClr val="0070C0"/>
                </a:solidFill>
              </a:rPr>
              <a:t>loads </a:t>
            </a:r>
            <a:r>
              <a:rPr lang="en-US" sz="1800" dirty="0">
                <a:solidFill>
                  <a:srgbClr val="0070C0"/>
                </a:solidFill>
              </a:rPr>
              <a:t>unpredictable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More overhead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Less precise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Optimal schedule not possible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Online – overloaded – clairvoyant </a:t>
            </a:r>
            <a:r>
              <a:rPr lang="en-US" sz="1800" dirty="0" smtClean="0"/>
              <a:t>scheduler!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Scheduling </a:t>
            </a:r>
            <a:r>
              <a:rPr lang="en-US" dirty="0" err="1" smtClean="0"/>
              <a:t>Algo</a:t>
            </a:r>
            <a:r>
              <a:rPr lang="en-US" dirty="0" smtClean="0"/>
              <a:t>. </a:t>
            </a:r>
            <a:r>
              <a:rPr lang="en-US" dirty="0"/>
              <a:t>Taxonomy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36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1979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1417638"/>
            <a:ext cx="6324600" cy="4144962"/>
          </a:xfrm>
        </p:spPr>
        <p:txBody>
          <a:bodyPr>
            <a:noAutofit/>
          </a:bodyPr>
          <a:lstStyle/>
          <a:p>
            <a:r>
              <a:rPr lang="en-US" sz="2000" dirty="0"/>
              <a:t>Preemptive / Non-preemptive</a:t>
            </a:r>
          </a:p>
          <a:p>
            <a:pPr lvl="1"/>
            <a:r>
              <a:rPr lang="en-US" sz="2000" dirty="0"/>
              <a:t>Preemptive </a:t>
            </a:r>
            <a:r>
              <a:rPr lang="en-US" sz="2000" dirty="0" smtClean="0"/>
              <a:t>disadvantages</a:t>
            </a:r>
            <a:endParaRPr lang="en-US" sz="2000" dirty="0"/>
          </a:p>
          <a:p>
            <a:pPr lvl="2"/>
            <a:r>
              <a:rPr lang="en-US" sz="2000" dirty="0"/>
              <a:t>Overhead Involved</a:t>
            </a:r>
          </a:p>
          <a:p>
            <a:pPr lvl="1"/>
            <a:r>
              <a:rPr lang="en-US" sz="2000" dirty="0"/>
              <a:t>Non-preemptive </a:t>
            </a:r>
            <a:r>
              <a:rPr lang="en-US" sz="2000" dirty="0" smtClean="0"/>
              <a:t>advantages</a:t>
            </a:r>
            <a:endParaRPr lang="en-US" sz="2000" dirty="0"/>
          </a:p>
          <a:p>
            <a:pPr lvl="2"/>
            <a:r>
              <a:rPr lang="en-US" sz="2000" dirty="0"/>
              <a:t>Sharing of resources  easier</a:t>
            </a:r>
          </a:p>
          <a:p>
            <a:pPr lvl="1"/>
            <a:r>
              <a:rPr lang="en-US" sz="2000" dirty="0"/>
              <a:t>Non-preemptive </a:t>
            </a:r>
            <a:r>
              <a:rPr lang="en-US" sz="2000" dirty="0" smtClean="0"/>
              <a:t>disadvantages</a:t>
            </a:r>
            <a:endParaRPr lang="en-US" sz="2000" dirty="0"/>
          </a:p>
          <a:p>
            <a:pPr lvl="2"/>
            <a:r>
              <a:rPr lang="en-US" sz="2000" dirty="0"/>
              <a:t>No optimal schedule possible</a:t>
            </a:r>
          </a:p>
          <a:p>
            <a:r>
              <a:rPr lang="en-US" sz="2000" dirty="0"/>
              <a:t>Best Effort/ Timing Fault Intolerant</a:t>
            </a:r>
          </a:p>
          <a:p>
            <a:r>
              <a:rPr lang="en-US" sz="2000" dirty="0"/>
              <a:t>Centralized/Distributive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Scheduling </a:t>
            </a:r>
            <a:r>
              <a:rPr lang="en-US" dirty="0" err="1" smtClean="0"/>
              <a:t>algo</a:t>
            </a:r>
            <a:r>
              <a:rPr lang="en-US" dirty="0" smtClean="0"/>
              <a:t>. </a:t>
            </a:r>
            <a:r>
              <a:rPr lang="en-US" dirty="0"/>
              <a:t>Taxonomy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4162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2500" y="2139512"/>
            <a:ext cx="6324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Valid schedule is feasible if all tasks are completed on time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Feasibility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38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7972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5800" y="1661272"/>
            <a:ext cx="6324600" cy="4419600"/>
          </a:xfrm>
        </p:spPr>
        <p:txBody>
          <a:bodyPr>
            <a:noAutofit/>
          </a:bodyPr>
          <a:lstStyle/>
          <a:p>
            <a:r>
              <a:rPr lang="en-US" sz="2400" b="0" dirty="0"/>
              <a:t>Schedulable task set</a:t>
            </a:r>
          </a:p>
          <a:p>
            <a:r>
              <a:rPr lang="en-US" sz="2400" b="0" dirty="0"/>
              <a:t>Optimal</a:t>
            </a:r>
          </a:p>
          <a:p>
            <a:r>
              <a:rPr lang="en-US" sz="2400" b="0" dirty="0"/>
              <a:t>Lateness</a:t>
            </a:r>
          </a:p>
          <a:p>
            <a:r>
              <a:rPr lang="en-US" sz="2400" b="0" dirty="0" err="1"/>
              <a:t>Avg</a:t>
            </a:r>
            <a:r>
              <a:rPr lang="en-US" sz="2400" b="0" dirty="0"/>
              <a:t> absolute lateness</a:t>
            </a:r>
          </a:p>
          <a:p>
            <a:r>
              <a:rPr lang="en-US" sz="2400" b="0" dirty="0"/>
              <a:t>Make span</a:t>
            </a:r>
          </a:p>
          <a:p>
            <a:r>
              <a:rPr lang="en-US" sz="2400" b="0" dirty="0" err="1"/>
              <a:t>Avg</a:t>
            </a:r>
            <a:r>
              <a:rPr lang="en-US" sz="2400" b="0" dirty="0"/>
              <a:t> response Time</a:t>
            </a:r>
          </a:p>
          <a:p>
            <a:r>
              <a:rPr lang="en-US" sz="2400" b="0" dirty="0"/>
              <a:t>Miss Rate</a:t>
            </a:r>
          </a:p>
          <a:p>
            <a:r>
              <a:rPr lang="en-US" sz="2400" b="0" dirty="0"/>
              <a:t>Loss Rate</a:t>
            </a:r>
          </a:p>
          <a:p>
            <a:r>
              <a:rPr lang="en-US" sz="2400" b="0" dirty="0"/>
              <a:t>Invalid Rate</a:t>
            </a:r>
            <a:endParaRPr lang="en-IN" sz="2400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Performance Measure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37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315200" cy="1143000"/>
          </a:xfrm>
        </p:spPr>
        <p:txBody>
          <a:bodyPr/>
          <a:lstStyle/>
          <a:p>
            <a:r>
              <a:rPr lang="en-IN" b="0" dirty="0" smtClean="0"/>
              <a:t>RTS Primer – For Light Reading </a:t>
            </a:r>
            <a:endParaRPr lang="en-IN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 descr="Image result for Real Time Concepts for Embedde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464284"/>
            <a:ext cx="37052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IN" sz="4000" dirty="0"/>
              <a:t>Scheduler does not run continuously but at scheduling 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40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049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5800" y="1752600"/>
            <a:ext cx="6934200" cy="4343400"/>
          </a:xfrm>
        </p:spPr>
        <p:txBody>
          <a:bodyPr>
            <a:noAutofit/>
          </a:bodyPr>
          <a:lstStyle/>
          <a:p>
            <a:r>
              <a:rPr lang="en-US" sz="2800" b="0" dirty="0"/>
              <a:t>Election Table</a:t>
            </a:r>
          </a:p>
          <a:p>
            <a:r>
              <a:rPr lang="en-US" sz="2800" b="0" dirty="0"/>
              <a:t>Priority Queuing list</a:t>
            </a:r>
          </a:p>
          <a:p>
            <a:r>
              <a:rPr lang="en-US" sz="2800" b="0" dirty="0"/>
              <a:t>Constant/ Varying Priority</a:t>
            </a:r>
          </a:p>
          <a:p>
            <a:pPr lvl="1"/>
            <a:r>
              <a:rPr lang="en-US" sz="2000" dirty="0"/>
              <a:t>Constant</a:t>
            </a:r>
          </a:p>
          <a:p>
            <a:pPr lvl="2"/>
            <a:r>
              <a:rPr lang="en-US" sz="1800" dirty="0"/>
              <a:t>Completion time</a:t>
            </a:r>
          </a:p>
          <a:p>
            <a:pPr lvl="2"/>
            <a:r>
              <a:rPr lang="en-US" sz="1800" dirty="0"/>
              <a:t>Relative deadline</a:t>
            </a:r>
          </a:p>
          <a:p>
            <a:pPr lvl="2"/>
            <a:r>
              <a:rPr lang="en-US" sz="1800" dirty="0"/>
              <a:t>Period</a:t>
            </a:r>
          </a:p>
          <a:p>
            <a:pPr lvl="1"/>
            <a:r>
              <a:rPr lang="en-US" sz="2000" dirty="0"/>
              <a:t>Variable</a:t>
            </a:r>
          </a:p>
          <a:p>
            <a:pPr lvl="2"/>
            <a:r>
              <a:rPr lang="en-US" sz="1800" dirty="0"/>
              <a:t>Pending computation time</a:t>
            </a:r>
          </a:p>
          <a:p>
            <a:pPr lvl="2"/>
            <a:r>
              <a:rPr lang="en-US" sz="1800" dirty="0"/>
              <a:t>Residual laxity</a:t>
            </a:r>
          </a:p>
          <a:p>
            <a:pPr lvl="2"/>
            <a:r>
              <a:rPr lang="en-US" sz="1800" dirty="0"/>
              <a:t>Absolute deadline /release time (effective)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Scheduler Implementations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41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0572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5800" y="2209800"/>
            <a:ext cx="6324600" cy="3124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Effective Release Time</a:t>
            </a:r>
          </a:p>
          <a:p>
            <a:pPr lvl="1">
              <a:buNone/>
            </a:pPr>
            <a:r>
              <a:rPr lang="en-US" dirty="0"/>
              <a:t>ERT = ART if no predecessor</a:t>
            </a:r>
          </a:p>
          <a:p>
            <a:pPr lvl="1">
              <a:buNone/>
            </a:pPr>
            <a:r>
              <a:rPr lang="en-US" dirty="0"/>
              <a:t>ERT = max(ART, RT of all its predecessor)</a:t>
            </a:r>
          </a:p>
          <a:p>
            <a:r>
              <a:rPr lang="en-US" dirty="0"/>
              <a:t>Effective Deadline Time</a:t>
            </a:r>
          </a:p>
          <a:p>
            <a:pPr lvl="1">
              <a:buNone/>
            </a:pPr>
            <a:r>
              <a:rPr lang="en-US" dirty="0"/>
              <a:t>EDT = ADT if no successor</a:t>
            </a:r>
          </a:p>
          <a:p>
            <a:pPr lvl="1">
              <a:buNone/>
            </a:pPr>
            <a:r>
              <a:rPr lang="en-US" dirty="0"/>
              <a:t>EDT = min(ADT, DT of all its successors)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42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2419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సమూహం 10"/>
          <p:cNvGrpSpPr/>
          <p:nvPr/>
        </p:nvGrpSpPr>
        <p:grpSpPr>
          <a:xfrm>
            <a:off x="1295400" y="1905000"/>
            <a:ext cx="5943600" cy="3528536"/>
            <a:chOff x="1524000" y="2620298"/>
            <a:chExt cx="5943600" cy="3528536"/>
          </a:xfrm>
        </p:grpSpPr>
        <p:sp>
          <p:nvSpPr>
            <p:cNvPr id="4" name="Oval 3"/>
            <p:cNvSpPr/>
            <p:nvPr/>
          </p:nvSpPr>
          <p:spPr>
            <a:xfrm>
              <a:off x="1981200" y="3077498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52800" y="3077498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72000" y="3077498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791200" y="3077498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81200" y="4449098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4449098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781800" y="4449098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" idx="6"/>
              <a:endCxn id="5" idx="2"/>
            </p:cNvCxnSpPr>
            <p:nvPr/>
          </p:nvCxnSpPr>
          <p:spPr>
            <a:xfrm>
              <a:off x="2133600" y="3153698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6" idx="2"/>
            </p:cNvCxnSpPr>
            <p:nvPr/>
          </p:nvCxnSpPr>
          <p:spPr>
            <a:xfrm>
              <a:off x="3505200" y="3153698"/>
              <a:ext cx="1066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7" idx="2"/>
            </p:cNvCxnSpPr>
            <p:nvPr/>
          </p:nvCxnSpPr>
          <p:spPr>
            <a:xfrm>
              <a:off x="4724400" y="3153698"/>
              <a:ext cx="1066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0"/>
              <a:endCxn id="5" idx="3"/>
            </p:cNvCxnSpPr>
            <p:nvPr/>
          </p:nvCxnSpPr>
          <p:spPr>
            <a:xfrm rot="5400000" flipH="1" flipV="1">
              <a:off x="2095500" y="3169480"/>
              <a:ext cx="1241518" cy="13177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9" idx="0"/>
            </p:cNvCxnSpPr>
            <p:nvPr/>
          </p:nvCxnSpPr>
          <p:spPr>
            <a:xfrm rot="5400000">
              <a:off x="2819400" y="3839498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6"/>
              <a:endCxn id="7" idx="3"/>
            </p:cNvCxnSpPr>
            <p:nvPr/>
          </p:nvCxnSpPr>
          <p:spPr>
            <a:xfrm flipV="1">
              <a:off x="3505200" y="3207580"/>
              <a:ext cx="2308318" cy="13177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5"/>
              <a:endCxn id="10" idx="1"/>
            </p:cNvCxnSpPr>
            <p:nvPr/>
          </p:nvCxnSpPr>
          <p:spPr>
            <a:xfrm rot="16200000" flipH="1">
              <a:off x="4511582" y="2178880"/>
              <a:ext cx="1263836" cy="3321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5"/>
              <a:endCxn id="10" idx="0"/>
            </p:cNvCxnSpPr>
            <p:nvPr/>
          </p:nvCxnSpPr>
          <p:spPr>
            <a:xfrm rot="16200000" flipH="1">
              <a:off x="5159282" y="2750380"/>
              <a:ext cx="1241518" cy="2155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24000" y="262029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J1 (2,10)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453696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J2 (0,7)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800" y="262029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J3 (1,12)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62029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J4 (4,9)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4200" y="452529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J5 (1,8)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0" y="262029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J6 (0,20)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24600" y="453696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J7 (6,21)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7400" y="5779502"/>
              <a:ext cx="48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Does this satisfy basic requirements ??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43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3018240" y="2241360"/>
              <a:ext cx="357840" cy="455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8880" y="2232000"/>
                <a:ext cx="3765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687600" y="285840"/>
              <a:ext cx="7733520" cy="5688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240" y="276480"/>
                <a:ext cx="7752240" cy="57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971800" y="2743200"/>
            <a:ext cx="6324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Any Questions?</a:t>
            </a:r>
            <a:endParaRPr lang="en-IN" sz="320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3352800" y="1752600"/>
            <a:ext cx="200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Thank You.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47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309130"/>
            <a:ext cx="8863022" cy="166020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3200" dirty="0" smtClean="0"/>
              <a:t>L-5: RTS Scheduling -   </a:t>
            </a:r>
          </a:p>
          <a:p>
            <a:pPr algn="r">
              <a:lnSpc>
                <a:spcPct val="100000"/>
              </a:lnSpc>
            </a:pPr>
            <a:r>
              <a:rPr lang="en-US" sz="2400" b="0" dirty="0" smtClean="0"/>
              <a:t>Functional/Temporal Parameters, Feasibility &amp; Optimality    </a:t>
            </a:r>
          </a:p>
          <a:p>
            <a:pPr algn="r">
              <a:lnSpc>
                <a:spcPct val="100000"/>
              </a:lnSpc>
            </a:pPr>
            <a:r>
              <a:rPr lang="en-US" sz="1600" b="0" dirty="0" smtClean="0"/>
              <a:t>Ref: T1/ [C3, Lecture PPT/Notes]</a:t>
            </a:r>
            <a:endParaRPr lang="en-US" sz="1600" b="0" dirty="0"/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381000" y="5893088"/>
            <a:ext cx="896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 Narrow" panose="020B0606020202030204" pitchFamily="34" charset="0"/>
              </a:rPr>
              <a:t>Note</a:t>
            </a:r>
            <a:r>
              <a:rPr lang="en-IN" sz="1200" dirty="0" smtClean="0">
                <a:latin typeface="Arial Narrow" panose="020B0606020202030204" pitchFamily="34" charset="0"/>
              </a:rPr>
              <a:t>: Students are requested to NOT to rely on PPTs/Recorded sessions as their only source of knowledge, explore sources within your own organization or web for any specific topic; attend classes regularly and involve in discussions; </a:t>
            </a:r>
          </a:p>
          <a:p>
            <a:pPr algn="ctr"/>
            <a:r>
              <a:rPr lang="en-IN" sz="1200" b="1" u="sng" dirty="0" smtClean="0">
                <a:latin typeface="Arial Narrow" panose="020B0606020202030204" pitchFamily="34" charset="0"/>
              </a:rPr>
              <a:t>PLEASE DO NOT PRINT PPTs</a:t>
            </a:r>
            <a:r>
              <a:rPr lang="en-IN" sz="1200" dirty="0" smtClean="0">
                <a:latin typeface="Arial Narrow" panose="020B0606020202030204" pitchFamily="34" charset="0"/>
              </a:rPr>
              <a:t>, Save the Environment!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sp>
        <p:nvSpPr>
          <p:cNvPr id="2" name="పాఠంపెట్టె 1"/>
          <p:cNvSpPr txBox="1"/>
          <p:nvPr/>
        </p:nvSpPr>
        <p:spPr>
          <a:xfrm>
            <a:off x="89916" y="6539419"/>
            <a:ext cx="6920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Source PPT </a:t>
            </a:r>
            <a:r>
              <a:rPr lang="en-IN" sz="1050" dirty="0" smtClean="0"/>
              <a:t>Courtesy</a:t>
            </a:r>
            <a:r>
              <a:rPr lang="en-IN" sz="1000" dirty="0" smtClean="0"/>
              <a:t>: Some of the contents of this PPT is sourced from </a:t>
            </a:r>
            <a:r>
              <a:rPr lang="en-IN" sz="1000" dirty="0" err="1" smtClean="0"/>
              <a:t>Presentatoons</a:t>
            </a:r>
            <a:r>
              <a:rPr lang="en-IN" sz="1000" dirty="0" smtClean="0"/>
              <a:t> of  Prof K R </a:t>
            </a:r>
            <a:r>
              <a:rPr lang="en-IN" sz="1000" dirty="0" err="1" smtClean="0"/>
              <a:t>Anupa</a:t>
            </a:r>
            <a:r>
              <a:rPr lang="en-IN" sz="1000" dirty="0" smtClean="0"/>
              <a:t>, BITS-Pilani</a:t>
            </a:r>
            <a:r>
              <a:rPr lang="en-IN" sz="1000" dirty="0"/>
              <a:t> </a:t>
            </a:r>
            <a:r>
              <a:rPr lang="en-IN" sz="1000" dirty="0" smtClean="0"/>
              <a:t>WILP Faculty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2209800"/>
            <a:ext cx="5029200" cy="2894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Temporal</a:t>
            </a:r>
          </a:p>
          <a:p>
            <a:r>
              <a:rPr lang="en-US" dirty="0">
                <a:solidFill>
                  <a:srgbClr val="00B050"/>
                </a:solidFill>
              </a:rPr>
              <a:t>Functional</a:t>
            </a:r>
          </a:p>
          <a:p>
            <a:r>
              <a:rPr lang="en-US" dirty="0">
                <a:solidFill>
                  <a:srgbClr val="FF0000"/>
                </a:solidFill>
              </a:rPr>
              <a:t>Resources</a:t>
            </a:r>
          </a:p>
          <a:p>
            <a:r>
              <a:rPr lang="en-US" dirty="0">
                <a:solidFill>
                  <a:srgbClr val="00B050"/>
                </a:solidFill>
              </a:rPr>
              <a:t>Interconnection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err="1"/>
              <a:t>J</a:t>
            </a:r>
            <a:r>
              <a:rPr lang="en-US" baseline="-25000" dirty="0" err="1"/>
              <a:t>i</a:t>
            </a:r>
            <a:r>
              <a:rPr lang="en-US" baseline="-25000" dirty="0"/>
              <a:t>  </a:t>
            </a:r>
            <a:r>
              <a:rPr lang="en-US" dirty="0"/>
              <a:t>-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902320" y="2687760"/>
              <a:ext cx="4429440" cy="2143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960" y="2678400"/>
                <a:ext cx="4448160" cy="21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6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Timing Specifications – Periodic Task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Arrow Connector 7"/>
          <p:cNvCxnSpPr>
            <a:cxnSpLocks noChangeShapeType="1"/>
          </p:cNvCxnSpPr>
          <p:nvPr/>
        </p:nvCxnSpPr>
        <p:spPr bwMode="auto">
          <a:xfrm>
            <a:off x="304800" y="4419600"/>
            <a:ext cx="861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-763588" y="3352802"/>
            <a:ext cx="2135188" cy="1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00112" y="4808537"/>
            <a:ext cx="1770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release time (</a:t>
            </a:r>
            <a:r>
              <a:rPr lang="en-US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i="1" baseline="-25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3429000" y="3352800"/>
            <a:ext cx="2133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2667000" y="1981200"/>
            <a:ext cx="1475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deadline (</a:t>
            </a:r>
            <a:r>
              <a:rPr lang="en-US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i="1" baseline="-25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274638" y="4570412"/>
            <a:ext cx="42211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895600" y="4495800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period (</a:t>
            </a:r>
            <a:r>
              <a:rPr lang="en-US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38200" y="3657600"/>
            <a:ext cx="2209800" cy="7620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i="1" baseline="-25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i="1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95600" y="3352800"/>
            <a:ext cx="2133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04800" y="2362200"/>
            <a:ext cx="3657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7620000" y="3351212"/>
            <a:ext cx="2132012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027612" y="3656012"/>
            <a:ext cx="2209800" cy="7620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i="1" baseline="-25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i+1</a:t>
            </a:r>
            <a:endParaRPr lang="en-US" i="1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>
            <a:off x="7086600" y="3351212"/>
            <a:ext cx="2132012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4494212" y="2360612"/>
            <a:ext cx="3657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41" name="Straight Arrow Connector 40"/>
          <p:cNvCxnSpPr/>
          <p:nvPr/>
        </p:nvCxnSpPr>
        <p:spPr>
          <a:xfrm rot="16200000" flipV="1">
            <a:off x="273043" y="4222758"/>
            <a:ext cx="617537" cy="554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3680" y="4808537"/>
            <a:ext cx="1880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release time(</a:t>
            </a:r>
            <a:r>
              <a:rPr lang="en-US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i="1" baseline="-25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V="1">
            <a:off x="4446611" y="4222758"/>
            <a:ext cx="617537" cy="554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flipV="1">
            <a:off x="808038" y="3505200"/>
            <a:ext cx="22399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073180" y="3135868"/>
            <a:ext cx="21291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execution time (</a:t>
            </a:r>
            <a:r>
              <a:rPr lang="en-US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i="1" baseline="-25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flipV="1">
            <a:off x="4999038" y="3493532"/>
            <a:ext cx="22399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264180" y="3124200"/>
            <a:ext cx="2226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execution time (</a:t>
            </a:r>
            <a:r>
              <a:rPr lang="en-US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i="1" baseline="-25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8382000" y="4491037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</a:p>
        </p:txBody>
      </p:sp>
      <p:sp>
        <p:nvSpPr>
          <p:cNvPr id="51" name="TextBox 21"/>
          <p:cNvSpPr txBox="1">
            <a:spLocks noChangeArrowheads="1"/>
          </p:cNvSpPr>
          <p:nvPr/>
        </p:nvSpPr>
        <p:spPr bwMode="auto">
          <a:xfrm>
            <a:off x="6678316" y="1981200"/>
            <a:ext cx="1649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deadline (</a:t>
            </a:r>
            <a:r>
              <a:rPr lang="en-US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i="1" baseline="-25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>
            <a:off x="304800" y="2961720"/>
            <a:ext cx="2743200" cy="100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69942" y="2590800"/>
            <a:ext cx="1633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response time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>
            <a:off x="4495800" y="2961720"/>
            <a:ext cx="2743200" cy="100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760942" y="2590800"/>
            <a:ext cx="1633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response time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Timing Specifications – </a:t>
            </a:r>
            <a:r>
              <a:rPr lang="en-US" dirty="0" err="1" smtClean="0"/>
              <a:t>Aperiodic</a:t>
            </a:r>
            <a:r>
              <a:rPr lang="en-US" dirty="0" smtClean="0"/>
              <a:t> &amp; Sporadic Task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Arrow Connector 7"/>
          <p:cNvCxnSpPr>
            <a:cxnSpLocks noChangeShapeType="1"/>
          </p:cNvCxnSpPr>
          <p:nvPr/>
        </p:nvCxnSpPr>
        <p:spPr bwMode="auto">
          <a:xfrm>
            <a:off x="1219200" y="4419600"/>
            <a:ext cx="600871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1206529" y="3352802"/>
            <a:ext cx="2135188" cy="1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70229" y="4808537"/>
            <a:ext cx="1770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release time (</a:t>
            </a:r>
            <a:r>
              <a:rPr lang="en-US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i="1" baseline="-25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4637117" y="1981200"/>
            <a:ext cx="1475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deadline (</a:t>
            </a:r>
            <a:r>
              <a:rPr lang="en-US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i="1" baseline="-25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808317" y="3657600"/>
            <a:ext cx="2209800" cy="7620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i="1" baseline="-25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i="1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4865717" y="3352800"/>
            <a:ext cx="2133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74917" y="2362200"/>
            <a:ext cx="3657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41" name="Straight Arrow Connector 40"/>
          <p:cNvCxnSpPr/>
          <p:nvPr/>
        </p:nvCxnSpPr>
        <p:spPr>
          <a:xfrm rot="16200000" flipV="1">
            <a:off x="2243160" y="4222758"/>
            <a:ext cx="617537" cy="554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flipV="1">
            <a:off x="2778155" y="3505200"/>
            <a:ext cx="22399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043297" y="3135868"/>
            <a:ext cx="21291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execution time (</a:t>
            </a:r>
            <a:r>
              <a:rPr lang="en-US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i="1" baseline="-25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6694517" y="4491037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</a:p>
        </p:txBody>
      </p:sp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>
            <a:off x="2274917" y="2961720"/>
            <a:ext cx="2743200" cy="100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540059" y="2590800"/>
            <a:ext cx="1633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response time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80720" y="3027240"/>
              <a:ext cx="4911480" cy="3375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1360" y="3017880"/>
                <a:ext cx="4930200" cy="33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3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2386652"/>
            <a:ext cx="2286000" cy="33845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Temporal</a:t>
            </a:r>
          </a:p>
          <a:p>
            <a:r>
              <a:rPr lang="en-US" sz="2400" dirty="0"/>
              <a:t>Functional</a:t>
            </a:r>
          </a:p>
          <a:p>
            <a:r>
              <a:rPr lang="en-US" sz="2400" dirty="0"/>
              <a:t>Resources</a:t>
            </a:r>
          </a:p>
          <a:p>
            <a:r>
              <a:rPr lang="en-US" sz="2400" dirty="0"/>
              <a:t>Interconnection</a:t>
            </a:r>
          </a:p>
          <a:p>
            <a:pPr lvl="1"/>
            <a:r>
              <a:rPr lang="en-US" sz="2200" dirty="0"/>
              <a:t>Control </a:t>
            </a:r>
          </a:p>
          <a:p>
            <a:pPr lvl="1"/>
            <a:r>
              <a:rPr lang="en-US" sz="2200" dirty="0"/>
              <a:t>Data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62199" y="1439554"/>
            <a:ext cx="4267201" cy="723900"/>
          </a:xfrm>
        </p:spPr>
        <p:txBody>
          <a:bodyPr>
            <a:normAutofit/>
          </a:bodyPr>
          <a:lstStyle/>
          <a:p>
            <a:r>
              <a:rPr lang="en-US" sz="2800" b="0" dirty="0" err="1"/>
              <a:t>J</a:t>
            </a:r>
            <a:r>
              <a:rPr lang="en-US" sz="2800" b="0" baseline="-25000" dirty="0" err="1"/>
              <a:t>i</a:t>
            </a:r>
            <a:r>
              <a:rPr lang="en-US" sz="2800" b="0" baseline="-25000" dirty="0"/>
              <a:t>  </a:t>
            </a:r>
            <a:r>
              <a:rPr lang="en-US" sz="2800" b="0" dirty="0"/>
              <a:t>- </a:t>
            </a:r>
            <a:r>
              <a:rPr lang="en-US" sz="3200" b="0" dirty="0"/>
              <a:t>Parameters</a:t>
            </a:r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57600" y="2743994"/>
            <a:ext cx="297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/>
            <a:r>
              <a:rPr lang="en-US" sz="6600" smtClean="0">
                <a:solidFill>
                  <a:srgbClr val="00B050"/>
                </a:solidFill>
              </a:rPr>
              <a:t>J</a:t>
            </a:r>
            <a:r>
              <a:rPr lang="en-US" sz="6600" baseline="-25000" smtClean="0">
                <a:solidFill>
                  <a:srgbClr val="00B050"/>
                </a:solidFill>
              </a:rPr>
              <a:t>i </a:t>
            </a:r>
            <a:r>
              <a:rPr lang="en-US" sz="6600" smtClean="0">
                <a:solidFill>
                  <a:srgbClr val="00B050"/>
                </a:solidFill>
              </a:rPr>
              <a:t> &lt;  J</a:t>
            </a:r>
            <a:r>
              <a:rPr lang="en-US" sz="6600" baseline="-25000" smtClean="0">
                <a:solidFill>
                  <a:srgbClr val="00B050"/>
                </a:solidFill>
              </a:rPr>
              <a:t>k</a:t>
            </a:r>
            <a:endParaRPr lang="en-US" sz="6600" dirty="0">
              <a:solidFill>
                <a:srgbClr val="00B05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5382" y="475853"/>
            <a:ext cx="6477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mtClean="0"/>
              <a:t> Interconnection - Precedence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5515</TotalTime>
  <Words>2236</Words>
  <Application>Microsoft Office PowerPoint</Application>
  <PresentationFormat>On-screen Show (4:3)</PresentationFormat>
  <Paragraphs>397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Narrow</vt:lpstr>
      <vt:lpstr>Calibri</vt:lpstr>
      <vt:lpstr>Courier New</vt:lpstr>
      <vt:lpstr>Wingdings</vt:lpstr>
      <vt:lpstr>Office Theme</vt:lpstr>
      <vt:lpstr>1_Office Theme</vt:lpstr>
      <vt:lpstr>4_Office Theme</vt:lpstr>
      <vt:lpstr>BITS ZG553: Real Time Systems</vt:lpstr>
      <vt:lpstr>PowerPoint Presentation</vt:lpstr>
      <vt:lpstr>PowerPoint Presentation</vt:lpstr>
      <vt:lpstr>PowerPoint Presentation</vt:lpstr>
      <vt:lpstr>PowerPoint Presentation</vt:lpstr>
      <vt:lpstr>Ji  - Parameters</vt:lpstr>
      <vt:lpstr>PowerPoint Presentation</vt:lpstr>
      <vt:lpstr>PowerPoint Presentation</vt:lpstr>
      <vt:lpstr>Ji  -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 Parameters</vt:lpstr>
      <vt:lpstr>PowerPoint Presentation</vt:lpstr>
      <vt:lpstr>PowerPoint Presentation</vt:lpstr>
      <vt:lpstr>PowerPoint Presentation</vt:lpstr>
      <vt:lpstr>Schedule </vt:lpstr>
      <vt:lpstr>What is scheduling ??</vt:lpstr>
      <vt:lpstr>Valid schedule</vt:lpstr>
      <vt:lpstr>Some Terminology</vt:lpstr>
      <vt:lpstr>Scheduling Algo. Taxonomy</vt:lpstr>
      <vt:lpstr>Scheduling algo. Taxonomy</vt:lpstr>
      <vt:lpstr>Feasibility</vt:lpstr>
      <vt:lpstr>Performance Measure</vt:lpstr>
      <vt:lpstr>PowerPoint Presentation</vt:lpstr>
      <vt:lpstr>Scheduler Implementations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113</cp:revision>
  <dcterms:created xsi:type="dcterms:W3CDTF">2011-09-14T09:42:05Z</dcterms:created>
  <dcterms:modified xsi:type="dcterms:W3CDTF">2023-02-06T14:12:14Z</dcterms:modified>
</cp:coreProperties>
</file>