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ink/ink9.xml" ContentType="application/inkml+xml"/>
  <Override PartName="/ppt/notesSlides/notesSlide13.xml" ContentType="application/vnd.openxmlformats-officedocument.presentationml.notesSlide+xml"/>
  <Override PartName="/ppt/ink/ink10.xml" ContentType="application/inkml+xml"/>
  <Override PartName="/ppt/notesSlides/notesSlide14.xml" ContentType="application/vnd.openxmlformats-officedocument.presentationml.notesSlide+xml"/>
  <Override PartName="/ppt/ink/ink11.xml" ContentType="application/inkml+xml"/>
  <Override PartName="/ppt/notesSlides/notesSlide15.xml" ContentType="application/vnd.openxmlformats-officedocument.presentationml.notesSlide+xml"/>
  <Override PartName="/ppt/ink/ink12.xml" ContentType="application/inkml+xml"/>
  <Override PartName="/ppt/notesSlides/notesSlide16.xml" ContentType="application/vnd.openxmlformats-officedocument.presentationml.notesSlide+xml"/>
  <Override PartName="/ppt/ink/ink13.xml" ContentType="application/inkml+xml"/>
  <Override PartName="/ppt/notesSlides/notesSlide17.xml" ContentType="application/vnd.openxmlformats-officedocument.presentationml.notesSlide+xml"/>
  <Override PartName="/ppt/ink/ink14.xml" ContentType="application/inkml+xml"/>
  <Override PartName="/ppt/notesSlides/notesSlide18.xml" ContentType="application/vnd.openxmlformats-officedocument.presentationml.notesSlide+xml"/>
  <Override PartName="/ppt/ink/ink15.xml" ContentType="application/inkml+xml"/>
  <Override PartName="/ppt/notesSlides/notesSlide19.xml" ContentType="application/vnd.openxmlformats-officedocument.presentationml.notesSlide+xml"/>
  <Override PartName="/ppt/ink/ink1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7" r:id="rId2"/>
  </p:sldMasterIdLst>
  <p:notesMasterIdLst>
    <p:notesMasterId r:id="rId31"/>
  </p:notesMasterIdLst>
  <p:sldIdLst>
    <p:sldId id="260" r:id="rId3"/>
    <p:sldId id="285" r:id="rId4"/>
    <p:sldId id="289" r:id="rId5"/>
    <p:sldId id="288" r:id="rId6"/>
    <p:sldId id="257" r:id="rId7"/>
    <p:sldId id="298" r:id="rId8"/>
    <p:sldId id="299" r:id="rId9"/>
    <p:sldId id="319" r:id="rId10"/>
    <p:sldId id="320" r:id="rId11"/>
    <p:sldId id="321" r:id="rId12"/>
    <p:sldId id="322" r:id="rId13"/>
    <p:sldId id="323" r:id="rId14"/>
    <p:sldId id="324" r:id="rId15"/>
    <p:sldId id="325" r:id="rId16"/>
    <p:sldId id="326" r:id="rId17"/>
    <p:sldId id="327" r:id="rId18"/>
    <p:sldId id="328" r:id="rId19"/>
    <p:sldId id="314" r:id="rId20"/>
    <p:sldId id="329" r:id="rId21"/>
    <p:sldId id="330" r:id="rId22"/>
    <p:sldId id="331" r:id="rId23"/>
    <p:sldId id="332" r:id="rId24"/>
    <p:sldId id="333" r:id="rId25"/>
    <p:sldId id="334" r:id="rId26"/>
    <p:sldId id="335" r:id="rId27"/>
    <p:sldId id="336" r:id="rId28"/>
    <p:sldId id="337" r:id="rId29"/>
    <p:sldId id="31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స్వయంసిద్ధ విభాగం" id="{22B834E8-E82E-45AA-BA56-B2AFCB6D26BE}">
          <p14:sldIdLst>
            <p14:sldId id="260"/>
            <p14:sldId id="285"/>
            <p14:sldId id="289"/>
            <p14:sldId id="288"/>
            <p14:sldId id="257"/>
            <p14:sldId id="298"/>
            <p14:sldId id="299"/>
            <p14:sldId id="319"/>
            <p14:sldId id="320"/>
            <p14:sldId id="321"/>
            <p14:sldId id="322"/>
            <p14:sldId id="323"/>
            <p14:sldId id="324"/>
            <p14:sldId id="325"/>
            <p14:sldId id="326"/>
            <p14:sldId id="327"/>
            <p14:sldId id="328"/>
            <p14:sldId id="314"/>
            <p14:sldId id="329"/>
            <p14:sldId id="330"/>
            <p14:sldId id="331"/>
            <p14:sldId id="332"/>
            <p14:sldId id="333"/>
            <p14:sldId id="334"/>
            <p14:sldId id="335"/>
            <p14:sldId id="336"/>
            <p14:sldId id="337"/>
            <p14:sldId id="315"/>
          </p14:sldIdLst>
        </p14:section>
        <p14:section name="శీర్షిక లేని విభాగం" id="{6A470B83-73EB-4327-AD9C-8C3CEB0ECA4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01:48.093"/>
    </inkml:context>
    <inkml:brush xml:id="br0">
      <inkml:brushProperty name="width" value="0.05292" units="cm"/>
      <inkml:brushProperty name="height" value="0.05292" units="cm"/>
      <inkml:brushProperty name="color" value="#FF0000"/>
    </inkml:brush>
  </inkml:definitions>
  <inkml:trace contextRef="#ctx0" brushRef="#br0">2061 5528 74 0,'0'0'146'0,"0"0"-90"0,0 0-19 31,0 2-1-31,0 0 3 0,0-2 0 0,0 3-2 0,0-3 2 0,0 1-4 0,3 2-11 0,1 0-11 0,2-3-7 0,-6 3 1 0,0-1-1 0,0-2-2 0,0 0 0 0,0 0 1 0,0 0-1 15,0 0-1-15,0 3-2 16,0-1 0-16,3-2 1 16,0 0 0-16,5 0 1 15,6 0 1-15,-3 0 1 16,-2 0-2-16,8 0-1 16,1 0 0-16,-1 0 0 15,5 0-2-15,-2 0 2 16,-1 0 0-16,11 0-2 15,-2 0 0-15,2 0 0 16,1 0 0-16,1 0 0 16,-3 0 0-16,9 0 0 0,2 0 0 15,4 0 0-15,5 0 1 16,-1 0 0 0,3 0-2-16,-5 0 1 15,2 1-1-15,-10 5 1 0,2-6 0 16,-5 0 0-16,-3 3 0 15,9-1 0-15,-5 0 0 16,3-1 0-16,3 1 0 16,-3 0 0-16,0 1 0 15,1-1 0-15,-4 0 0 16,-3-1 0-16,5 4 0 16,-1-1 0-16,-4-1 0 15,3 1 0-15,-6-1 0 16,-7-1 0-16,0-2 0 15,1 0 0-15,4 0 0 16,5 0 0-16,0 0 0 0,-2 0-1 16,2 0-1-16,-8 0 1 15,9 0 1-15,2 0 0 16,1 0 0-16,0 0 0 16,1 0 0-16,-1 0 0 15,0-5 0-15,0 1 0 16,-1 1-1-16,0-2-1 15,-5 0 1-15,2 3 1 16,0 2 0-16,5 0 0 16,3 0 0-16,9 0 0 15,-2 0-1-15,4 0-1 16,-5-1 1-16,-3-1 1 16,6-1 0-16,-4 2 0 0,-1-4 0 15,-2 0 0-15,2 0 0 16,1 1 0-16,-4-1 0 15,-4 2-1-15,0-2-1 16,-10 3 1-16,-7 2 1 16,-2 0 0-16,-4 0 0 15,-12 0 0-15,10 0 0 16,-6-2 0-16,6 2 0 16,6-3 0-16,-8-2 0 15,8 3 0-15,-6-3 2 16,-5 3 0-16,5 2-2 15,-10 0 0-15,1 0 0 0,-4 0 0 16,0 0 0-16,5 0 0 16,-5 0 0-16,0 0 0 15,3 0 0-15,-3-3 2 16,0 3 0-16,2-2-2 16,-2 2-1-16,0 0-1 15,0 0-8-15,0 0-33 16,0 0-109-16</inkml:trace>
  <inkml:trace contextRef="#ctx0" brushRef="#br0" timeOffset="5197.2039">13553 4722 132 0,'-5'0'170'16,"-2"0"-144"-16,-2 0-22 16,0 0 3-16,6 0 9 15,1 0 9-15,2 0 4 16,0 0-6-16,0 0-5 16,0 0-5-16,0 0-5 15,0 0-3-15,0 0-3 16,-3 0-1-16,-11 0 1 15,-6 0 3-15,-8 0-1 16,7 0-2-16,5 0 1 16,2 0 1-16,11 0-1 0,3 0 3 15,0 0 1-15,0-1 0 16,3-8-1-16,12 2-5 16,6-7-2-16,1 4-2 15,-5 4 1-15,4 2-1 16,-5 4-1-16,2 0 3 15,1 0-2-15,-5 0 2 16,4 0-1-16,2 0 2 16,-3 6-1-16,0 5 0 15,-1 1-2-15,1 5 3 16,-2 5 0-16,0-2 0 16,-3 3 0-16,-3 2 0 15,-6-1 0-15,0 3 0 0,-3 2 0 16,0 2 1-16,-6 5 2 15,-9 6-2-15,-4 7-2 16,-2 1 1-16,-1 7 0 16,-5-1 1-16,2 3-1 15,5-3 0-15,1-2 0 16,8-2 1-16,-2-4 1 16,5-2-1-16,1 1-1 15,-5-4 0-15,5 3 0 16,2 2 0-16,-5-3 0 15,6-1 0-15,-1 2 0 16,-1-5 0-16,6 0 0 0,0-2 0 16,0 2 0-16,8-2 0 15,6-5 0-15,1-3 0 16,4-6 0-16,4-2 0 16,1-3 0-16,3-4 0 15,-4-5 0-15,3-1 0 16,-3-3-1-16,-3-7-2 15,-1 1-3-15,-1-1 0 16,-5 0 1-16,-6 0 2 16,4-5 1-16,-8-1 2 15,-3 0 1-15,0 2 1 16,0-4-1-16,-1 2 0 16,-6 4 0-16,-1 1-1 15,-7 1-2-15,2 0 1 16,2 0 0-16,-4 0-1 0,3 5 2 15,2 2 0 1,-8 4-1-16,4 4 0 0,-2 3-1 16,-4 0 2-16,3 2 0 15,-7 2 1-15,2 0 1 16,2 7-2-16,1-2-1 16,6 0-1-16,-2 9 3 15,0-4 1-15,8 3-1 16,-4 1-1-16,4-4 0 15,1 6 0-15,-5-3 0 0,3 1 0 16,1 0 0 0,0 1 0-16,0 4 1 0,2-2 1 15,2 4-1 1,3-2-1-16,-1 2 0 0,1-1 1 16,0 0 2-16,0-2-2 15,0 0-1-15,0 1 0 16,0 1 0-16,3 0 0 15,1 2 0-15,1-3 0 16,0 0 0-16,-3 1 1 16,1 1 1-16,-2 0-1 15,1 3-1-15,-2-2 0 16,1 2 0-16,-1-1 0 0,2-4-1 16,0 5 0-1,2 0-1-15,0 1 3 16,2 3 1-16,3-6-1 15,-3 0-1-15,-3 3 0 0,0 0 0 16,-3 4 0-16,0 1 0 16,0-2 0-16,0 0 0 15,0 0 0-15,-3 1 0 16,-1-2 1-16,-2-3 1 16,-2-2-1-16,2-1-1 15,0-1 0-15,0-3 0 16,-4 4 0-16,1-5 0 15,-1 1 1-15,-8-1 2 16,7-5-2-16,-2 0-1 16,-3-1 0-16,3-1-1 15,2-2 0-15,2-5-2 0,-4 0 3 16,5-6 0-16,-6 1 0 16,4-5 0-16,0 1 0 15,-5-7 0-15,-5 1 0 16,-7-2 1-16,1-4 2 15,-4-1-2-15,2 0-1 16,5-2 0-16,-5 0 0 16,9 0 1-16,-3-7 1 15,3 0-1-15,12-5-1 16,0 1-1-16,7-5 0 16,0 4-2-16,0 2-1 15,0 0-5-15,1 5-20 16,-1 1-73-16</inkml:trace>
  <inkml:trace contextRef="#ctx0" brushRef="#br0" timeOffset="54776.9796">14945 5588 83 0,'0'0'177'0,"0"0"-87"15,0 0-55-15,0 0 9 16,0 0-4-16,0 0-6 0,0 0-9 16,0 0-8-16,0 0-3 15,0 0-7-15,0 0-3 16,3 0-2-16,1 0-1 16,7 0-1-16,8 0 2 15,6 0 2-15,13-10 2 16,1-4-4-16,3 0 0 15,-3-3-1-15,2 0-1 16,-9-3 0-16,2-5 0 16,-4-5 0-16,-9-2 0 15,-2 0-2-15,-11 0 0 16,-5 9-1-16,-3 7-1 16,0 6 2-16,0 6-1 15,-1 4-1-15,-18 0 0 16,-4 0-1-16,-3 4 2 15,-5 11 1-15,4 2 0 16,5 3 0-16,3 7 1 0,7 0 0 16,3 3-3-16,4-2 3 15,5-3-2-15,0 1 3 16,6-7-1-16,9 3 1 16,2-7-3-16,3-7-1 15,7 3-2-15,4-8 1 16,2-3 2-16,1 0-1 15,2 0 2-15,-4-5-2 0,2-9 1 16,-7-7-1 0,-1-10 3-16,-3-8-1 0,-2-8 2 15,1-6 0 1,-7-6-1-16,-3-7 0 0,-6 1 0 16,-5 1 3-16,1 10-1 15,-2 8-2-15,0 9 0 16,0 9 0-16,0 7 3 15,0 12 2-15,0 4 1 16,0 2-3-16,0 3-1 16,0 0-2-16,-3 13-4 15,-3 14 2-15,-3 11 1 16,-1 13 2-16,2 9 0 16,0 1 0-16,4 3 0 15,-1 3 0-15,4 1-1 16,-5-1 1-16,5 3 0 15,-2-9 3-15,-1-7-3 0,4-6-2 16,0-10 2-16,0-6 0 16,2-11-1-16,14-8 0 15,1-9-2 1,10-4-3-16,-1 0-3 0,6-13-3 16,5-6-4-16,-10-4-7 15,0-3 3-15,-17-4 7 16,-10-4 6-16,0 3 7 0,-12 3 3 15,-19 5 2 1,-4 6 2-16,-8 4 1 16,2 7 2-16,9 6 3 15,7 0-2-15,1 0-7 0,8 0 0 16,3 0-2-16,13 0-3 16,0 0 0-16,0 0-4 15,0 0 1-15,0 4-2 16,5 1-2-16,9-5-5 15,8 0 0-15,2-5 10 16,10-21 3-16,3-10 1 16,1-4 0-16,-1-7 0 15,3 2-3-15,-6-8 1 16,2-4 1-16,0 1 0 16,-5-3 0-16,-3 6 0 15,-8 5 0-15,-11 5-1 16,-9 8 1-16,0 9 2 0,-15 5 5 15,-5 13-3-15,8 1 1 16,-4 4 3-16,9 3 1 16,1 0-2-1,-2 15-9-15,5 12 1 0,3 9-1 16,0 10 3-16,2 9 0 16,11 7 2-16,-1 0-3 15,3-1 0-15,-3-3-2 16,-2-1 1-16,1 0-2 15,-7-3 2-15,-4 1-4 16,0-5-8-16,-15-9-20 16,5-7-32-16,1-15-17 0,9-11 14 15,0-8 51-15,0 0 30 16,0-5 2-16,0-10-12 16,0-4-3-1,0-4 1-15,-5-5-1 0,-5-1-1 16,-5-1-7-16,-6 0-3 15,11 4 2-15,-2 5 11 16,3 5 12-16,9 2 13 16,0 8 3-16,8 1-11 15,23 0-14-15,1 2 3 16,13-1 1-16,5-1-1 16,0 1-1-16,2-2-4 15,-6-3-2-15,-4 3-1 0,-5-3 2 16,-12 2-2-16,-8 4 0 15,-4 0 4 1,-13 0 4-16,0 3 9 0,0-7 10 16,-3 0-3-16,-19 4-9 15,3-2-5-15,4 5-5 16,5 0 1-16,8 0-2 16,2 7-3-16,0 8-4 15,0 5 4-15,9 8 2 16,0 5 0-16,3 1-2 15,1-3 0-15,-4-5 1 16,-1 0-3-16,0-5-6 0,0-4-11 16,2-7-15-16,5-7-4 15,5-3 1-15,5 0-7 16</inkml:trace>
  <inkml:trace contextRef="#ctx0" brushRef="#br0" timeOffset="54988.0287">16313 5186 99 0,'-4'-9'132'15,"4"2"-129"-15,0 5 10 16,0-1 5-16,0 3-2 0,0 0-17 15,4 2-10 1,4 15-11-16,-2 7-53 0</inkml:trace>
  <inkml:trace contextRef="#ctx0" brushRef="#br0" timeOffset="56252.8916">16629 5274 77 0,'-17'-4'157'16,"4"4"-94"-16,1 0-45 15,2 0 0-15,-2 0-1 16,-3 9-3-16,2 5-2 15,1 13 1-15,0 1 1 16,3 3 0-16,-3 3-4 16,0 0-1-16,5 1-2 15,-1-4-1-15,7-2-1 16,1-5-2-16,0-1-1 0,0-4 2 16,7-1-1-1,14-7-2-15,4-5 2 16,-1-4-2-16,8-2-4 15,6 0-8-15,2-13-3 0,11-4 7 16,-6-2 12-16,-11-3 1 16,-19 1-8-16,-12 0-3 15,-3 2 1-15,0 2 4 16,-3 6 1-16,-9 8 1 16,-2-4 4-16,-1 2-5 15,7 3-1-15,2 1-1 16,3 1 4-16,3 0-1 15,0 0-6-15,0 0-8 16,0 0-10-16,4 10-5 16,5 1 7-16,6 1 10 15,0-3 8-15,4-2-1 0,-2-5-3 16,0-1-13-16,1 0-11 16,0-1-8-16,1 0 5 15,8-4 4-15,0-6 13 16,-1-2 2-16,3-3 5 15,-10 1 6-15,1-5 6 16,-10-1 4-16,-4 4 2 16,-1 2 3-16,-5 1 3 15,0 5 10-15,-8-1 8 16,-2 2-1-16,0 2 1 16,-3 5-7-16,5 0-13 15,-7 2-13-15,3 10 0 16,6 1-1-16,-1 2-2 0,7 5 3 15,0 0 2-15,0-2 2 16,0 2-4-16,0-2 2 16,4-1-2-16,10-1-2 15,11-2-6-15,6-6-2 16,5-1 3-16,1-2-3 16,1-5-3-16,-8 0 1 15,-10 0 6-15,-6-6 6 16,-6-5 0-16,0-1 4 15,-5-5 1-15,1-2 2 16,-4-3-2-16,0 0 1 16,0 7 3-16,0 1 5 0,0 2 3 15,10 1-1-15,-3 0-2 16,13 1-9-16,3 3-5 16,0 5 0-16,3 2-2 15,-10 0 2-15,-1 0 0 16,-8 14 2-16,-3 8-1 15,-4 3 2-15,0 3-1 16,0-1 4-16,0-2 0 16,-2-4-3-16,-6 1-3 15,1-5 0-15,4-7-1 16,3-3 0-16,0-5-1 16,13-2 0-16,10 0 0 15,-4-5 1-15,7-8 0 0,-1-5-2 16,3-6-5-16,2-5-8 15,-10 0-10 1,-4-3-7-16,-5 10 6 0,-3 5 12 16,-2 5 18-16,-6 7 18 15,0 1 14-15,0 1-1 16,0 3-13-16,-2 0-9 16,2 4-8-16,-3 13-3 15,3 3 3-15,0 5-3 16,0-3 1-16,9 4-1 15,5 3 0-15,0-8-2 16,6-1-17-16,8-8-21 0,0-2-23 16,1-3-31-16</inkml:trace>
  <inkml:trace contextRef="#ctx0" brushRef="#br0" timeOffset="57351.4213">17935 5416 93 0,'0'-4'136'15,"0"2"-130"-15,0 2-18 16,0 0-1-1,1 0 2-15,14 0-3 16,0-1-6-16,0-4-6 0,0 3-2 16,-3-2-3-16,-5-2 11 15,1 2 15-15,-7 1 11 16,1-1 15-16,-2-2 17 16,0-1 7-16,-9-1-8 15,-14-1-16-15,-5 6-6 16,0-3 5-16,0 4 2 15,5 2 4-15,8 0 9 0,6 0-1 16,9 16-10-16,0 5-4 16,0 3 1-16,9-1 1 15,9 5-5-15,-1-8-7 16,6 4-6-16,0-4-5 16,0-6-3-16,-2 1-1 15,6-6-2-15,3-7-5 16,-3-2-4-16,3 0-3 15,-7-3 3-15,-2-10 4 16,-3-2-4-16,-3-5-12 16,-6-6-23-16,-5 2-7 15,-4 1 15-15,0 3 34 16,0 9 33-16,0 2 18 0,0 4 2 16,-1 3-11-1,1 2-15-15,0 0-5 16,0 0-12-16,11 7-2 0,8 8 2 15,-6-3 0-15,2 5 2 16,-2 1-2-16,-2-4-1 16,5 0 0-16,8 0-1 15,-4-10-3-15,7-1-4 16,2 0-16-16,-5-3-5 16,6 0 0-16,-5-3 12 15,-6-11 10-15,-3-1 8 16,-5-4 3-16,-1 0 3 0,-10-2-1 15,0 4-4-15,0 2 8 16,0 7 11 0,0 1 9-16,0 7-3 15,0 0-8-15,0 0-14 0,0 15-9 16,0 11-1-16,0 8 5 16,0 5 0-16,0 7 1 15,6 4 2-15,-1-2-4 16,0-1-3-16,-1-4-4 15,-4-6-2-15,0 2 2 16,0-1 7-16,0-9 1 16,-9 3 0-16,0-3 0 15,-5 0 0-15,-8 0 0 16,4-3-2-16,-4-3-4 16,-8 0-13-16,6-3-17 15,1-3-15-15,0-2-3 0,5-6 11 16,3-6 9-16,0-3-3 15,5 0 12-15,7-1 22 16,0-16 21-16,3-5 21 16,0-11 13-16,9-6-9 15,12-4-15-15,12-6-9 16,1 1 2-16,7 6-6 16,3 4-15-16,-4 6-3 15,3 6-4-15,-7 6 2 16,3 3 1-16,2 7-6 15,-4 3-21-15,1 3-43 16</inkml:trace>
  <inkml:trace contextRef="#ctx0" brushRef="#br0" timeOffset="59133.15">19264 5426 147 0,'0'-5'192'16,"0"5"-142"-16,0-2-13 15,0 1-14-15,0-1-5 16,0 1-5-16,-1 1 2 16,1 0-2-16,0 0-5 15,0 0-3-15,0 0-5 16,0 0-3-16,-5 0-1 15,1 9-1-15,-12 5-5 0,-1 2-10 16,-1 1-19-16,-2 4-31 16,5-5-73-16</inkml:trace>
  <inkml:trace contextRef="#ctx0" brushRef="#br0" timeOffset="59715.8707">19409 5896 170 0,'4'-1'195'0,"1"-2"-166"15,-2 0-20-15,-2 0 2 16,-1 3-6-16,0 0-13 0,0-2-40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02:01.394"/>
    </inkml:context>
    <inkml:brush xml:id="br0">
      <inkml:brushProperty name="width" value="0.05292" units="cm"/>
      <inkml:brushProperty name="height" value="0.05292" units="cm"/>
      <inkml:brushProperty name="color" value="#FF0000"/>
    </inkml:brush>
  </inkml:definitions>
  <inkml:trace contextRef="#ctx0" brushRef="#br0">9956 13948 6 0,'-5'-1'77'0,"-1"0"5"16,5 1-22-16,-4 0-25 16,3 0-13-16,2 2-7 15,0 5-1-15,0 1 0 16,0-1 1-16,0 0 1 15,0-3-1-15,0 2-6 0,0 1 0 16,0-2 1-16,0 0 0 16,0-1-1-16,0 0-4 15,0 2 1-15,0 2 3 16,0 1 5-16,0 2 0 16,-1-4-4-16,1 2 0 15,0 1-1-15,0 0-1 16,0-1 0-16,0 2-3 15,3-5-3-15,11 3 1 16,2-6 1-16,7 0 1 16,4-3 3-16,8 0-1 15,5 0-1-15,5-5-1 0,11-5-2 16,5 1-1-16,0-1 1 16,2 0-2-16,4-1-1 15,-9 2 0-15,-2 3 0 16,4 3 0-16,0-1 0 15,-1-2 0-15,5-1 0 16,-3-3 1-16,0-1 0 16,2 0 0-16,-3-3-1 15,3 2 1-15,-1 1-1 16,-6-2 0-16,2 3 0 16,0 0 0-16,-3 0 0 15,5 1 0-15,-2 2 0 16,-5-1 0-16,-2 3 0 0,0 1 0 15,-1-1 0-15,-6-3 0 16,8 1 0 0,-6-3 0-16,7 3-2 0,-5-1 0 15,-6 2 3-15,-5-2 1 16,-4 2-1-16,-6 1-2 16,-5 0 1-16,-2 5 1 15,-4 0-1-15,3-1 0 16,-4 1 0-16,-3 0 0 15,-2 0 0-15,-2 0 0 16,-1 0 0-16,-1 0 0 16,-2 0 1-16,-4-3 1 0,3 2-1 15,-3 0-1-15,0-1 0 16,0 2-4 0,-3 0-15-16,-10 13-45 15</inkml:trace>
  <inkml:trace contextRef="#ctx0" brushRef="#br0" timeOffset="8077.0367">15901 13322 101 0,'-5'-10'166'16,"5"5"-105"-16,-1 2-13 16,1-1-12-16,0 0-4 15,0 2-2-15,-3 1-7 16,3 1-7-16,0 0-1 16,0 0-6-16,0 0-4 0,0 0-1 15,0 0-1-15,3 0-1 16,3 7 3-16,4 9 3 15,-2 4 0-15,-5 8-1 16,4-1 0-16,-4 5-3 16,0 4 1-16,10 3-1 15,-5 2-2-15,7 0-1 16,4 1-1-16,-3 2 0 16,3-2 0-16,-1-4 0 15,0-5 0-15,-7-10 0 16,0-2 0-16,-1-3-2 15,-10-5-1-15,1-3-7 0,-1-3-16 16,0-4-23-16,0 1-31 16,-7-4-74-16</inkml:trace>
  <inkml:trace contextRef="#ctx0" brushRef="#br0" timeOffset="9177.4518">15929 13273 89 0,'0'-2'100'16,"0"-1"-74"-16,0-2-4 16,0 2 10-16,0 0 1 15,0 0-11-15,0 3-13 16,0-3 3-16,5-5 4 15,3 2 0-15,1-2 1 16,5-1 1-16,-4 1 1 16,-2 3-4-16,7-4-5 0,4 4-2 15,6 2-5-15,4 0-1 16,2 3-2 0,2 0 0-16,-4 0 0 15,1 3 0-15,-2 5 0 0,-2 7 0 16,-7 1-1-16,-7 6 0 15,-9 6-1-15,-3 0 2 16,-5 8 0-16,-8-4 1 16,-5-1 0-16,-4 3 1 15,1-3-1-15,-4-4 0 16,1-3 2-16,2-7-2 16,-2-2 0-16,3-5 1 0,-5-1-2 15,4-2-2 1,-4 0-7-16,8 0-12 15,6-1-16-15,4-6-15 16,4 2-25-16</inkml:trace>
  <inkml:trace contextRef="#ctx0" brushRef="#br0" timeOffset="9995.0618">16296 13471 146 0,'0'-5'187'0,"0"1"-148"16,0 1-18-16,0 0-1 16,3-3 3-16,11 1-10 15,4 0-7-15,3 2-3 16,3 3-1-16,-5 0-2 16,2 0 0-16,-2 13 2 15,-2 4 0-15,-2 2 2 16,-8 2 2-16,-5-1 0 15,-2 7 0-15,0-1-2 16,-9-1-3-16,-11 3-1 16,4-3 0-16,-2-5 0 15,6 0 0-15,6-6 0 16,-1-7 0-16,2-5 0 0,5 0 0 16,0-2 1-16,0-5-1 15,1-13-2-15,13-10-3 16,2-3 3-16,4-5 0 15,-2 4 0-15,4 2-1 16,-1 8 1-16,-3-1 2 16,1 4 0-16,-3 6 0 15,3 0 0-15,3 7 0 16,1 6 0-16,-1 0 0 16,-1 0 0-16,2 12 0 15,-8 8 0-15,1 2 0 16,-5-1 0-16,-3 3 1 0,-1 1 0 15,-4-5 0-15,0 1-2 16,-3-3-1-16,3-7 2 16,-2 1-1-16,1-7-2 15,-1-5-3-15,1 0-9 16,2 0-20-16,0-10-30 16,-2-5-46-16</inkml:trace>
  <inkml:trace contextRef="#ctx0" brushRef="#br0" timeOffset="10182.1344">16747 13207 92 0,'1'-2'141'0,"-1"2"-132"0,0 0-36 15,0 3-23-15,0 16-10 16</inkml:trace>
  <inkml:trace contextRef="#ctx0" brushRef="#br0" timeOffset="11043.1457">17058 13381 102 0,'0'-17'156'15,"0"2"-117"-15,-3-2-19 16,-3 2 13-16,1 2 11 16,-5 0-11-16,1 7-17 15,1 4-9-15,-5-1-3 16,0 3-2-16,-1 0-1 15,-5 16 1-15,-3 9 2 16,7 4-1-16,-4 4-1 16,3 0 4-16,3 5-1 0,-2 1 0 15,1-3-3-15,6-5 2 16,8-8-3 0,0-4-1-16,0-7 0 15,10-1 1-15,10-7 2 0,5-4-2 16,6 0-1-16,1-3 0 15,0-15 0-15,1 0 0 16,-9-1-1-16,-3-6-1 16,-6 2 0-16,-8-2 2 15,-1 3 0-15,-6 2 0 16,0-2 0-16,0 2 0 16,-12-3 0-16,8 4 0 0,4-2 1 15,0 2 2 1,9 1-2-16,11 4-2 0,6 2-1 15,0 9 0 1,-7 1 2-16,0 2 0 0,0 11 0 16,-5 9 0-16,-2 7 1 15,-2-2 2-15,-10 0-1 16,3 5 0-16,2-1-1 16,-3-6-1-16,-2 0 0 15,0-6 0-15,0-4 1 16,0-2 1-16,0-9-1 15,7-2 0-15,4-7 2 16,1-16 1-16,6-5-3 16,-2-2-1-16,-2 0 0 15,4 1-1-15,-5 0-1 16,-9 4-1-16,1 3 0 16,1 3 3-16,-3 5 0 0,9-1 0 15,1 3 0-15,4 3 0 16,-1 6-1-16,2 3 1 15,-6 0 0-15,5 0 0 16,2 12-4-16,-6 9 1 16,2 2 4-16,-2 2 0 15,-2 3-1-15,-5-3-1 16,1-3 2-16,-7 0-1 0,0-8-2 16,0 0 1-1,0-5-7-15,3-9-14 16,4 0-16-16,4-9-13 15,-4-8-28-15,-7 0-53 0</inkml:trace>
  <inkml:trace contextRef="#ctx0" brushRef="#br0" timeOffset="11213.0724">17540 13052 36 0,'0'-3'105'0,"0"3"-81"16,0 0-26-16,0 0-2 15,6 9-8-15</inkml:trace>
  <inkml:trace contextRef="#ctx0" brushRef="#br0" timeOffset="11575.9772">17890 12838 1 0,'-5'-5'215'16,"5"5"4"-16,0 0-200 0,7 0-19 15,11 12 3-15,7 5 8 16,2 7 5 0,-2 3-5-16,-6 6-6 0,-1 3 2 15,-8 3-2-15,-4 3-1 16,0 4 1-16,-6 1-3 16,0-2 0-16,0-2-1 15,0-4-2-15,-3 2 0 16,3-10-1-16,-4-5 1 15,-1-3-2-15,1-6-4 16,1-5-13-16,3-3-19 16,0-8-28-16,0-1-40 15</inkml:trace>
  <inkml:trace contextRef="#ctx0" brushRef="#br0" timeOffset="12387.383">17838 13170 41 0,'0'-18'118'0,"24"3"-79"16,14-1-28-16,12 1 4 15,3 0 18-15,-5 3 11 0,-1 3-14 16,-5 3-12-16,-3 4 0 15,-2 2-2-15,-12 0-5 16,-7 0-4-16,-9 10-1 16,-6 2 1-16,2 4 4 15,-5 0-1-15,0 1-1 16,0 0 0-16,0-3-5 16,0 1-3-16,0-7 1 15,0-2-2-15,3-6 0 16,13 3 0-16,8-3 0 15,1 0 0-15,3-7-2 16,1-9-2-16,-5-3-4 16,-5 0-1-16,0-5-1 0,-10-1 1 15,0-3 3-15,-3-1 5 16,-6 5 1 0,3 6 1-16,-3 4 1 15,0 9 3-15,0 1 1 0,0 4-1 16,0 0-1-16,0 7-3 15,0 15 3-15,0 7 5 16,1 11 0-16,7 1-4 16,-5 1-4-16,0 4 1 15,-3 2-1-15,0 4 0 16,-4 1-1-16,-11 3-1 16,0-6 2-16,-4-7 1 0,6-7-2 15,3-7 0 1,3-2 1-16,4-7 0 15,1-4-1-15,-1-6 0 16,1-3 2-16,0-1-4 0,-1-4 2 16,0-2 3-16,-10 2-3 15,-1-2 1-15,-7 0 0 16,-4 0 1-16,6-10-1 16,1-11 0-16,6-2 3 15,10-13-2-15,1-9-1 16,1-1-2-16,12-7 0 15,11 2-4-15,5 10 1 16,5 7-1-16,-1 12 3 16,2 10 2-16,-1 5-1 15,-5 6 0-15,-3 1-1 16,-5 0 1-16,2 0-1 16,-3 8-10-16,-5 4-20 0,-8 2-45 15,-6 0-73-15</inkml:trace>
  <inkml:trace contextRef="#ctx0" brushRef="#br0" timeOffset="14452.2044">19583 12825 71 0,'0'-7'144'0,"0"5"-95"16,0 2-16-16,4 0-11 16,4 0 4-16,3 2 0 0,0 13 0 15,-1 2-4-15,3 0-10 16,2 6-5-16,-6-3 1 15,1 4 4-15,-1-4 0 16,-2 0-2-16,-1-1-4 16,1-3-2-16,-2-1-2 15,-5-6 1-15,0-1-2 16,0-3-1-16,0-5 0 0,0 1 1 16,0 1 1-16,0-1 0 15,0 1 0 1,0 1 0-16,0-3 1 15,0 0-2-15,0 0-1 0,0 0 0 16,0 0 0-16,0 0 1 16,0 0 1-16,0 0 0 15,0 0 0-15,0 0 0 16,0 0 1-16,0 0-1 16,0 0-1-16,0 0 0 15,0 0-1-15,0 0 1 16,0 0 1-16,0 0-1 15,0 0 0-15,0-5 0 16,0 1 2-16,0 1-2 16,0 3-1-16,3-2 0 15,-3 2 0-15,0 0 0 16,0-2 0-16,0 2 0 0,0 0 0 16,0 0 0-16,0 0 0 15,0-1-1-15,2 1 1 16,-1 0 0-16,-1-3 1 15,2-4 0-15,2-4 0 16,5 1 0-16,0-1-1 16,-2-1 1-16,-1 4-1 15,-4 0 0-15,1 3 1 0,-2 4 1 16,-1-2 2 0,2 3-1-16,-2 0-1 15,0 0-1-15,0 0-1 16,0 0 0-16,0 0 0 0,0 0 0 15,0 0-1-15,0 0-1 16,-8 0-8-16,-7 0-22 16,-8 9-61-16</inkml:trace>
  <inkml:trace contextRef="#ctx0" brushRef="#br0" timeOffset="15535.3754">19692 13142 119 0,'-2'-3'168'0,"2"0"-132"15,-3-3-19-15,3-3 6 16,0-4 8-16,12 1-7 15,12-5-6-15,3 1-6 16,0 0-2-16,-2 4-4 16,-3 5-3-16,-5 1-1 0,3 3-2 15,-8 1 0 1,5 1-1-16,1 1 0 16,-1 0-1-16,4 0 2 0,-1 10 0 15,-4 0 0-15,5 1 0 16,1 0 0-16,-2-6 0 15,3-1 0-15,-3-2 0 16,5-2 0-16,1 0 0 16,6-2 0-16,-7-7 0 15,2-3 0-15,-4-4-1 16,-7 0 0-16,-2 0-2 16,-3 1 3-16,-8 3 0 15,-3 1-1-15,0 2-2 16,0 4-8-16,-6 2-20 15,-9 3-37-15</inkml:trace>
  <inkml:trace contextRef="#ctx0" brushRef="#br0" timeOffset="17660.5632">20902 12784 94 0,'0'-12'188'16,"5"7"-86"-16,-5 3-54 0,1 2-15 15,1 0-18-15,2 7-7 16,4 17 3-16,2 3 2 16,4 6 0-16,0 4-2 15,-2 0-1-15,3 1-2 16,-1 3-1-16,-6-1-3 15,-5 0 0-15,2 4-1 16,-5-1-1-16,0-2 0 16,0-4-1-16,-8-4-3 0,4-6 0 15,4-5 0-15,-1-8 0 16,1-4-2-16,0-6-4 16,0-4-3-16,0 0-1 15,0-6-7-15,0-11-23 16,0-7-37-16,0-3-60 15</inkml:trace>
  <inkml:trace contextRef="#ctx0" brushRef="#br0" timeOffset="18011.2872">20954 12733 49 0,'20'-15'76'16,"10"-3"-56"-16,3 1 12 16,0 2 22-16,5 6 12 15,-4 1-21-15,-1 3-22 16,-2 4-15-16,-4 1-4 16,-2 4-2-16,-5 18-1 15,-7 5 2-15,-4 7 3 16,-3 6 4-16,-5-4 0 15,-1 3-1-15,0-2-5 16,-6-1 0-16,-13-5-1 0,-5 1-1 16,-6-6 1-16,-1-5-3 15,-9 1 1 1,1-4 0-16,4-1-2 16,0-1-12-16,11-8-18 0,5 0-33 15,13-8-48-15</inkml:trace>
  <inkml:trace contextRef="#ctx0" brushRef="#br0" timeOffset="19409.3553">21410 12873 47 0,'-2'0'168'0,"-8"1"-61"15,0 4-97-15,2 2-3 0,4-2 6 16,-2 0-1-16,5 3-6 16,1-3-6-16,0 3-1 15,0 0 0 1,0-4 1-16,0 1 3 0,0 3-2 16,4-7 3-16,2 7-1 15,-2-3 5-15,1-1 5 16,1 4 3-16,0 1-2 15,-2-1-4-15,5 3-4 16,-1-3-3-16,-2-1 1 16,4-2-3-16,-1-4 1 15,-1-1-1-15,10 0 1 16,2 0 2-16,5-10-1 16,-1-4-2-16,0-5 1 15,-2-4-3-15,-5 1 0 16,2-2-2-16,-9-5-1 15,-8 0-6-15,-2-4-5 0,0 3-4 16,-17 5 6-16,4 9 7 16,-5 6 8-16,2 6 3 15,5 4 7-15,3 0 1 16,5 0 1-16,1 3-7 16,2 11-2-16,0 7-1 15,0 4 1-15,0 2-1 16,12 4-1-16,-2-5 1 0,-1 2-3 15,5-3 2-15,-5-3-2 16,3 0 3 0,4-7-2-16,3-1-1 15,-2-7 0-15,3-7 1 0,1 0 3 16,0 0-3-16,7-9 0 16,-4-4-1-16,0-3-1 15,-6-1 0-15,-6-10 0 16,3 1-1-16,-12-8 0 15,1-3-1-15,-1 4 1 16,-3-1-1-16,0 3 1 16,-6 6 4-16,-1 5-2 15,-4 1-1-15,7 10 0 16,-3 4 0-16,1 2 0 16,6 3 0-16,-3 0-1 15,3 0-2-15,-5 0 0 16,2 8 1-16,3 6 2 0,0 0-1 15,0-1 0-15,5-4-1 16,5 0 2-16,11-3 0 16,3-1 0-16,6-2-2 15,-4-3 1-15,-2 0-1 16,0 0 2-16,-11 0 0 16,-1 0 0-16,-6 0 0 15,-1 0 0-15,0 3 0 16,-2 1 0-16,3 6 0 15,-3 3 1-15,2 0 0 16,3 6 2-16,-4 0-3 16,-3 1 0-16,4 2 0 0,-5-3 0 15,1 0 0-15,-1-4 0 16,0-2 0-16,0-7 0 16,0 1 0-16,3-4 0 15,3-3 0-15,10 0 0 16,-2 0 0-16,2 0 0 15,-1-10 0-15,0-4 0 16,-3 1-2-16,0-3 1 16,-1-4 1-16,-11 1 0 15,0-3 0-15,0-1 3 16,-2 7-3-16,-7-1 0 16,8 5 1-16,-5 7 1 15,3 1-1-15,3 4-1 0,0 0-1 16,4 0 0-16,12 12-1 15,-1 2 2-15,9 5 0 16,-3 3 0-16,-2-2 0 16,1 0 0-16,-8-1 0 15,4-1 0-15,-12-3 0 16,4 0-2-16,-2-5 1 16,3-3-2-16,0-4 0 15,-1-3-13-15,-3 0-24 16,1 0-43-16,1 0-51 15</inkml:trace>
  <inkml:trace contextRef="#ctx0" brushRef="#br0" timeOffset="19633.0724">22269 12570 90 0,'3'0'144'15,"2"0"-122"-15,2 0-21 16,-1 0-1-16,-3 0 0 16,1 11-3-16,-1 8-15 0,-3 3-53 15</inkml:trace>
  <inkml:trace contextRef="#ctx0" brushRef="#br0" timeOffset="20104.442">22538 12701 83 0,'-7'-18'137'0,"-6"3"-116"0,2 2-8 16,-2 4 3-16,3 6 5 16,2 3 3-16,0 0-12 15,-2 8-8 1,-8 9-2-16,4 7-1 0,-4 5 3 16,3 3 2-16,3 7-1 15,-6-1 6-15,9 1 0 16,3-5-2-16,3-8-2 15,3-4-1-15,0-5 0 16,9-3 2-16,8-6-3 16,6-5 1-16,7-2-3 15,3-1-2-15,8 0 0 16,3-4-3-16,2-10-3 0,-6-3-4 16,-1-2-6-1,-8-4-4-15,-10-1 1 16,-14 0-6-16,-7-2-10 15,-3 5-9-15,-19 0 12 0,-8 4 18 16,-1 5 14-16,-1 7 4 16,5 4-1-16,10 1-1 15,7 0-2-15,10 0-5 16,0 9-24-16</inkml:trace>
  <inkml:trace contextRef="#ctx0" brushRef="#br0" timeOffset="20817.4826">22970 12765 86 0,'0'-10'145'0,"0"3"-109"15,0 0-8-15,0 1 10 16,0 1 7-16,-10 5-19 16,-6 0-17-16,-11 0-6 15,3 3-2-15,0 12 0 16,-1 2 1-16,3 2-2 16,-4 1 2-16,4 2 3 15,3 2 2-15,5-4-1 16,5 0-1-16,6-2-3 0,3-3-1 15,0-6 0-15,3 2 3 16,17-8-2-16,2-2 1 16,6-1 1-16,3 0-3 15,2-10-1-15,0-6-3 16,-3-2 2-16,-2-2 0 16,0-1-2-16,-5-5 2 15,-4-2-1-15,-6-5 2 16,-8-6 0-16,-5-4 0 15,0-8 1-15,0-4 0 16,-12-2-1-16,-1 2-1 16,1-1 2-16,0 5 1 0,4 9-2 15,7 5 0-15,1 9 0 16,0 5 1-16,7 7 0 16,2 10 1-16,-7 4-2 15,3 2-1-15,1 0 0 16,1 7-1-16,-3 16 1 15,1 13 0-15,-5 10 1 16,1 11 2-16,4 3-1 16,-5-2 0-16,8-1 0 15,-3-3-2-15,-4-7-1 16,1-4 2-16,1-4 0 16,-2-3 0-16,4-2 0 15,-1-7 0-15,-1-6 0 0,1-4 0 16,3-4 0-16,5-2-1 15,1-7-9-15,2-1-27 16,0-2-55-16,4-1-64 16</inkml:trace>
  <inkml:trace contextRef="#ctx0" brushRef="#br0" timeOffset="42976.1198">23355 12640 43 0,'0'0'115'16,"0"0"-77"-16,0 0-5 15,0 0 10-15,0 0 9 16,3 0-6-16,1 0-8 16,2 0-7-16,4 0-5 15,4 0-6-15,-5-1-7 16,6 1-8-16,-6 0-4 16,-3 0-1-16,4 0 0 15,-3 0 0-15,1 0 0 16,1 0 1-16,-3 0 2 15,3 0-2-15,-3 0-1 16,-5 0 0-16,7 0-1 0,-8 0 0 16,0 0-4-16,0 0-10 15,0 0-35-15,0 1-64 16</inkml:trace>
  <inkml:trace contextRef="#ctx0" brushRef="#br0" timeOffset="43251.1235">23313 12864 95 0,'-2'0'143'0,"2"0"-114"0,0 0 5 15,9 0 12-15,2-5 0 16,6-1-18-16,2 0-11 15,4 6-9-15,-1-2-5 16,-3 0 0-16,-5 1-5 16,5 1 1-16,-6-2-1 15,0 1 1-15,8 0-4 16,-10-4-7-16,6 0-15 16,-6 2-28-16,-7-3-58 15</inkml:trace>
  <inkml:trace contextRef="#ctx0" brushRef="#br0" timeOffset="43725.2583">24023 12351 153 0,'5'-6'189'16,"-2"6"-155"-16,3 0-21 0,5 0-3 15,-5 3 5-15,6 7 5 16,-1 0-7-16,-1 9-4 16,1-2-2-16,-7 1-2 15,8 6-2-15,-12-5 0 16,1 2-2-16,-1 6 0 16,0-7 2-16,-6 6-2 15,-5 1 2-15,0-5-3 16,4 2 1-16,1-5 1 0,2-2-2 15,-2-5-1 1,5-2-1-16,1-2 2 16,0 1-3-16,0-2-10 15,0-2-23-15,0 2-32 0,-1-1-61 16</inkml:trace>
  <inkml:trace contextRef="#ctx0" brushRef="#br0" timeOffset="44775.9171">23702 12881 39 0,'-6'0'126'0,"6"0"-73"0,0 0-42 15,0 0-3-15,0 0 8 16,0 0 5-16,1 0-8 15,1 0-9-15,1 0 2 16,7 0 7-16,0 6 10 16,8-3 0-16,3-3-7 15,3 0-1-15,3 0-2 16,4 0-4-16,5 0 0 0,1 0-5 16,9 0 0-16,-1 0-3 15,-2 0 1-15,5 0-2 16,-4-4 1-16,-2 1 0 15,1 1 2-15,-5 0-3 16,-3 2-2-16,-2-3 1 16,-5 3-1-16,-6 0 2 15,-2 0-2-15,-10 0-3 16,-4 0 1-16,-4 0-6 16,-2 0-2-16,1 0-5 15,-1 0-9-15,0 0-17 16,0 8-25-16</inkml:trace>
  <inkml:trace contextRef="#ctx0" brushRef="#br0" timeOffset="45561.0704">23947 13162 3 0,'3'-6'117'16,"-3"2"-33"-16,4-5-40 0,-1 2-3 15,1-3 3 1,-4 3-2-16,1-1-14 0,1 1-11 16,-2 3-8-1,3 0-2-15,-3-1-3 0,0 3 0 16,0-3-3-16,0 4 1 16,-11 1-3-16,-1 0 0 15,-3 0 0-15,-5 0 2 16,-1 6 1-16,1 5-1 15,4 0 0-15,5 3 2 16,1 3-3-16,-3 3 0 16,5 1 0-16,1 1 1 15,5-2 0-15,2-1 1 16,0 1-2-16,2 1 0 16,4-1 0-16,1 3 0 15,2-1-1-15,0 3 0 0,-2 0-1 16,4 3 2-16,-10-2 0 15,4 1 0-15,-5 0 0 16,0-1 0-16,0 3 0 16,-1-1 0-16,-9 0 0 15,4-4 0-15,-4-4 0 16,-2-6 0-16,5-7 0 16,-2 1 0-16,2-5 0 15,2-1 0-15,2-2-2 16,-2 1 1-16,-1-1-4 15,-8 0-19-15,-1 0-33 16,-8 0-34-16,-6-1-35 0</inkml:trace>
  <inkml:trace contextRef="#ctx0" brushRef="#br0" timeOffset="45851.0543">23563 13479 1 0,'14'-11'110'0,"0"5"-38"16,7 0-37-16,9-3 4 16,4-2 6-16,2 1-9 0,-2-1-11 15,-1 4-12-15,-2 1-6 16,2-2-4-16,-9 3-1 15,-3 2-2-15,-3-3-1 16,-8 4-1-16,-4 1-2 16,0-1-4-16,-3 2-15 15,-2 0-24-15,1 0-47 16</inkml:trace>
  <inkml:trace contextRef="#ctx0" brushRef="#br0" timeOffset="46379.0087">23973 13443 35 0,'7'-4'116'15,"0"-1"-75"-15,2 1-19 16,5-5 17-16,-1 1 12 16,1 1-9-16,-1 3-16 15,-3 2-10-15,-2 0-8 16,-5 2-7-16,1 0-1 0,-2 0-1 16,-1 0-1-16,1 4 2 15,-2 7 2-15,1 2 3 16,-1 1-1-16,0 5 0 15,0 5-1-15,0-2-2 16,0-1 2-16,0-3-2 16,0-6 0-16,0-4-1 15,0-1-2-15,0-2 2 16,0-4 0-16,0-1 0 16,0 0 1-16,0 0 0 15,0-11 0-15,0 1-2 16,0-12-1-16,0 0 0 15,0 0-3-15,5-9-5 0,3 6-4 16,3 4 7-16,4 2 2 16,0 9 3-16,-2 1-6 15,4 4-5-15,-2 4-7 16,2-2-5-16,-2 3-11 16,-6 0-17-16,3 0-33 15</inkml:trace>
  <inkml:trace contextRef="#ctx0" brushRef="#br0" timeOffset="47527.9734">24180 13521 100 0,'0'6'94'15,"0"-1"-87"-15,0 0 9 16,0-5 10-16,1 0 3 16,8 0-10-16,0 0-8 15,3 0-4-15,-2 0-4 16,-1 0 0-16,2-3-3 16,-4-5 0-16,2-1-2 15,1-1-1-15,-4-4-2 0,0 0 1 16,-1 5-7-16,-4-4-9 15,-1 3-7 1,0-7-4-16,0 2-2 16,0 2 4-16,0 3 11 0,0 4 7 15,0 0 3-15,-4 4 3 16,-4 2 4-16,4 0-1 16,-4 0 2-16,7 2 0 15,-2 7 1-15,-1-1 2 16,2 1 6-16,2 6 5 15,0 0 1-15,0 2 3 16,0 0 1-16,0 0 1 16,0-4-6-16,9 0-5 0,3-5-2 15,-2-7-3-15,8 3 3 16,0-4 1 0,-1 0-5-16,6 0-1 15,-1-1 0-15,1-7-2 0,0 0-3 16,-3-5 0-16,-2 5-3 15,-2-4-1-15,-7 0-1 16,-4 2-1-16,-5-2 5 16,0 0-1-16,0 0 5 15,-5 0 0-15,-1 6 1 16,-3 3 3-16,0 2 0 16,5 1 3-16,-2 0-1 15,1 0-3-15,1 2 0 16,-2 14 2-16,-1-5 1 15,2 4 0-15,1 4-1 16,-1-7 5-16,1 4-2 0,-1 1 0 16,5-3-2-16,0-3-2 15,0-1-4-15,0-6 2 16,3 0 0-16,8 0 1 16,5-4-1-16,-4 0-3 15,9-5-3-15,-6-7-4 16,-2-4-1-16,-2 2-3 15,-10-2-4-15,1 4-1 16,-1 3 10-16,-1 4 6 16,0 2 4-16,0 3 3 15,-6 0 3-15,1 0 0 16,2 0-4-16,2 11 3 16,1 5 2-16,0 2 2 0,4-1-3 15,7-1-2-15,-1 1-3 16,2-3-2-16,-4 1-2 15,-2-1 0-15,0-4 0 16,-6-5 0-16,4-3 0 16,1 0 1-16,-2 1 3 15,6-3 0-15,-2 0-1 16,8-2-1-16,0-10-1 16,4 1 0-16,-3-6-1 15,-2 3 2-15,-8-2-5 16,-2-4 2-16,-3-4 1 15,4-3 0-15,-5-2-1 0,0-2 0 16,0 6 0 0,0-3 2-16,0 3 0 0,0 1 1 15,0 4-2 1,0 6-1-16,0 10 1 0,0-1-1 16,0 5-3-16,0 0-7 15,0 0-15-15,0 0-27 16,-15 9-53-16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04:10.841"/>
    </inkml:context>
    <inkml:brush xml:id="br0">
      <inkml:brushProperty name="width" value="0.05292" units="cm"/>
      <inkml:brushProperty name="height" value="0.05292" units="cm"/>
      <inkml:brushProperty name="color" value="#FF0000"/>
    </inkml:brush>
  </inkml:definitions>
  <inkml:trace contextRef="#ctx0" brushRef="#br0">9771 2671 23 0,'3'-17'97'0,"-3"4"-64"16,4 1 5-16,-4-1 16 0,3 2 3 15,3 1-6-15,-4 0-2 16,1 4-3-16,-3 3 1 16,0 3-5-16,0 0-8 15,0 0-9-15,0 0-6 16,-6 0-10-16,-12 8-4 15,-3 4-7-15,-9 11 2 16,0 10 0-16,-10 6 2 16,3 5-4-16,0 2 0 0,7 15 1 15,2-1 1 1,10 6 3-16,6-3-1 16,5-7-2-16,7-6 0 15,7-8-2-15,15-5 0 0,6-5 1 16,-6-5 1-16,10-3-1 15,-2-3-2-15,-2-4-7 16,17-6-12-16,-9-3-21 16,14-2-42-16</inkml:trace>
  <inkml:trace contextRef="#ctx0" brushRef="#br0" timeOffset="684.9571">10075 2775 191 0,'-9'-6'202'0,"1"6"-177"16,7 0 10-16,1 0 2 15,0 0-5-15,0 15-11 16,0 6-6-16,0 9-2 16,7 6-1-16,9 0-1 15,-6 5-5-15,3 0 1 16,-8 5-3-16,-1-1 0 15,-4 2-1-15,0 1-1 16,0-9-2-16,-6-3 0 16,-2-6 0-16,7-13 0 15,1-5-1-15,0-2-3 16,0-6-7-16,0-4-20 0,6 0-32 16,4 0-35-16,4-19-42 15</inkml:trace>
  <inkml:trace contextRef="#ctx0" brushRef="#br0" timeOffset="1000.9848">10083 2786 112 0,'-5'-11'160'0,"2"3"-113"0,1 0 3 15,2 1-2-15,0 2-13 16,0 0-7-16,0 2-4 16,3 3-10-16,11-4-9 15,9 0-3-15,3 1-1 16,12-1 1-16,2 4-1 16,2-4-1-16,0 2-1 15,0-3 1-15,1 1 0 16,-9 4 0-16,-6 0-2 15,-13 0 1-15,-7 7-7 16,-8 12-14-16,-8 2-30 16,-25 15-60-16</inkml:trace>
  <inkml:trace contextRef="#ctx0" brushRef="#br0" timeOffset="1241.9058">10045 3159 41 0,'0'0'103'16,"0"0"-84"-16,0 1 7 15,5-1 29-15,9 0 16 16,7-4-10-16,2-6-20 16,3 6-18-16,0-1-9 15,2 0-10-15,1 4-2 0,4-3-2 16,5 0-1-16,-2 1-4 15,0-3-18-15,2 4-37 16,-3 0-55 0</inkml:trace>
  <inkml:trace contextRef="#ctx0" brushRef="#br0" timeOffset="1518.9951">10517 2986 168 0,'-2'0'191'0,"2"0"-167"15,0 0-11-15,0 3-1 16,2 11 9 0,14 6 10-16,-3-1-1 15,1 3-16-15,-5 2-5 0,-6 0-2 16,0-1-2-16,-2 2-4 15,1-2-3-15,-1-1-10 16,-1-3-14-16,0-8-24 16,3-4-21-16,2-3-22 15,6-4-22-15</inkml:trace>
  <inkml:trace contextRef="#ctx0" brushRef="#br0" timeOffset="1698.0017">10648 2873 175 0,'0'2'181'16,"0"4"-185"-16,0-2-4 16,0-1 6-16,0 5 1 15,0-2-16-15,0 8-42 16</inkml:trace>
  <inkml:trace contextRef="#ctx0" brushRef="#br0" timeOffset="1974.0768">10846 2966 175 0,'0'0'192'0,"0"3"-179"16,3 5-14-16,9 4 10 15,10 5 12-15,2 3 4 16,7 4-5-16,0-1-4 16,-4 0-6-16,1 1-4 15,-5-2-2-15,-1-5-3 16,-4 2-1-16,-2-1 1 16,-1 0 0-16,-4 0-1 15,4 0-2-15,3-2-3 16,-4-2-17-16,-3-5-33 15,-2 1-42-15,1-6-49 0</inkml:trace>
  <inkml:trace contextRef="#ctx0" brushRef="#br0" timeOffset="2238.2351">11143 2949 185 0,'-16'0'193'16,"7"14"-186"-16,-1 9-4 15,3 7 5-15,-6 4-1 16,0 5-1-16,0 2-3 0,1 5-2 16,0 5 2-16,0-3-3 15,-3-2-2-15,3-8-3 16,6-10-15-16,6-5-20 15,3-10-18-15,17-8-18 16,10-5-34-16</inkml:trace>
  <inkml:trace contextRef="#ctx0" brushRef="#br0" timeOffset="3152.0283">11323 3154 150 0,'0'0'182'0,"0"0"-159"0,0 0-25 15,0 0 2-15,4 0 2 16,2 0 3-16,0 0-1 16,3 0 2-16,1 1 1 15,5-1 2-15,4 0-1 16,2 0-1-16,9-3-3 15,-2-7 0-15,-2-5-1 16,-7 2-2-16,-10-1 3 16,-6 1-1-16,-3-1 3 15,-3 0-3-15,-27 8-3 0,-4 3-2 16,-15 3 1 0,8 0 4-16,13 0 4 15,6 6 2-15,17 7-5 16,1 2-1-16,4 4-3 0,2 1 0 15,23 1 1-15,4-2 0 16,8 1 2-16,4-1-2 16,1-4 1-16,1-3-2 15,6-4 0-15,3-8 2 16,0 0-1-16,2 0-1 16,-7-2-3-16,-3-6 3 15,-12-5 0-15,-6 1 0 0,-12-2 2 16,-8-1-1-16,-6 1 2 15,0-1-1-15,0 2 3 16,-16 5 0-16,-4 2 5 16,-4 2 2-16,-2 4-2 15,-1 0-8-15,7 0-1 16,1 3-1-16,6 9-1 16,7 2-1-16,-1 3-1 15,2 3 0-15,5-3 3 16,0 1-1-16,0-3 0 15,8-5-1-15,-1-3 2 16,2-4 0-16,8-3 0 16,5 0-1-16,6-10 0 0,4-10-1 15,-3-4 2 1,1-8 0-16,-7-1 1 16,-6-7 0-16,1-5-1 15,-12-8-2-15,-5 2 1 0,-1-5-1 16,-1 3 0-16,-15 10 3 15,-2 9 3-15,-3 6 2 16,5 12 2-16,4 8-1 16,7 2 1-16,5 6-7 15,0 0-2-15,9 16-3 16,15 13 1-16,7 8 6 16,3 9 1-16,-2 0-3 0,-7 2-1 15,0 5 0 1,-11-5 0-16,-2-5 0 15,-2 0 2-15,-7-5-2 16,3-3 0-16,3-4-2 0,1-7 1 16,8-6-11-16,-1-10-25 15,6 2-55-15,6-5-82 16</inkml:trace>
  <inkml:trace contextRef="#ctx0" brushRef="#br0" timeOffset="3843.0775">12388 2564 63 0,'0'-8'128'16,"0"3"-92"-16,0 1-20 16,0-4 17-16,0 1 11 15,0 5 7-15,0-1 0 16,1 3-9-16,4 0-9 0,-5 0-10 16,5 15-9-16,-1 14 2 15,5 21 6-15,8 14 0 16,-7 6-14-1,5 5-3-15,-2 0-1 0,0 6 0 16,-2 0-1-16,-9 0-1 16,-2 1 0-16,0-3 0 15,-13-4-2-15,5-5-2 16,8-8-4-16,0-15-3 16,10-13-1-16,5-8 4 15,3-11-2-15,-4-7-13 16,11-4-18-16,4-4-32 0,-5-5-68 15</inkml:trace>
  <inkml:trace contextRef="#ctx0" brushRef="#br0" timeOffset="4427.1299">13232 2845 184 0,'2'-3'210'0,"-2"3"-168"15,0 0-22 1,0 0-5-16,-15 0-7 0,-9 0-3 15,0 2-3-15,2 5 0 16,-3 4 0-16,-2 2-1 16,-7 4-1-16,-4 7 0 15,3-1 0-15,2 3 0 16,11-2 0-16,1 1 0 16,7-5 1-16,4-4 2 15,9-2-3-15,1-3-2 0,1-2 0 16,20-3 2-16,4 2 1 15,12-3 2 1,-2-2 1-16,1 3-3 16,-4-1-1-16,-5 5 0 0,0 2-1 15,1 3 1-15,-4 6-1 16,-4-1 1-16,-10 6-1 16,-7-1 3-16,-3 1-1 15,0-2-1-15,0-1 0 16,-15-4 0-16,-3-2 1 15,-2-2 1-15,2-1 0 16,-5-5 1-16,-8 1-2 16,-1-3-2-16,-11-1-5 15,4-6-5-15,4 0-5 0,5 0-13 16,15-13-14 0,8-6-20-16,7-7-32 0</inkml:trace>
  <inkml:trace contextRef="#ctx0" brushRef="#br0" timeOffset="4740.4112">13581 2778 181 0,'-7'-6'213'15,"2"3"-160"-15,5 3-21 16,0 0-14-16,0 19-15 0,0 8 0 16,4 10 4-16,4 4 3 15,4 3-5-15,-1 4-1 16,0-3 1-16,0 4-3 16,-4 0 0-16,-6-1-1 15,-1-3-1-15,0-3-1 16,-5-11 0-16,-1-6-3 15,6-7-12-15,0-7-25 0,0-4-39 16,0-6-51 0</inkml:trace>
  <inkml:trace contextRef="#ctx0" brushRef="#br0" timeOffset="5980.7792">13446 3112 181 0,'0'-6'199'16,"0"5"-177"-16,0-8-14 15,5 3 2-15,9 0-3 16,7 0-5-16,11 3-2 16,10 0 0-16,9 1 0 15,1 1 0-15,-1-1 0 16,1 2-2-16,-6 0-3 15,-2 0-5-15,-9 0-13 0,-1 3-10 16,-10 2-4-16,-4-1 1 16,-4 1 8-16,-3-1 10 15,0-2 12-15,2 0 4 16,-1-2 2-16,1 0 2 16,-1 0 5-16,-1-4 12 15,0-4 11-15,-12-2 6 16,1 4 4-16,-2-2-1 15,0 2 4-15,-13 1-9 16,3 2-14-16,-5 3-12 16,-7 0-3-16,-2 0-4 15,-2 8 0-15,-3 5 1 0,7 8-1 16,-2 0-1-16,0 1 0 16,10-3 0-16,5 1 0 15,7-4 0-15,2-2-1 16,0-3 0-16,16-4-1 15,4-2 2-15,8-5-1 16,-1 0-1-16,3 0-3 16,2-9 1-16,-5-4 1 15,-2 1 1-15,-9-2 2 16,-5-2 0-16,-3 0 1 16,-7 1 1-16,1 5-1 15,-2 2-1-15,0 5 0 16,0 1 0-16,0 2-1 0,0 0-1 15,14 2-3-15,8 11 2 16,-3 3 2-16,3 1 3 16,-4 2-1-1,0-4-1-15,4 1 0 0,-8-1 0 16,2-7 0-16,-6 0 0 16,1-4 0-16,2-4 1 15,-7 0 2-15,8-5 1 16,-4-12 0-16,5-7-2 15,1-4 1-15,-4-4 1 16,-5-7-3-16,-7-9-1 16,0-8 0-16,0-8 0 15,-4-5 0-15,-2 1 0 16,3 9 1-16,-1 9 1 16,1 13 3-16,1 12-3 15,-6 13 0-15,8 4 2 0,0 8-3 16,0 0-2-16,13 6 0 15,9 22-1-15,-4 11 2 16,0 16 2-16,-8 3-1 16,-7 5 4-16,-1 0-3 15,-2-5 0-15,0 2-1 16,0-5-1-16,0-9 0 16,0-8-1-16,13-5 0 15,8-12-1-15,0 0 2 16,9-8-1-16,-1-4 0 0,2-5-2 15,-2 1 2-15,-7-5 0 16,-7 0-4-16,-2 0 0 16,-1 0 2-16,-7-10 0 15,-4-7-2-15,-1-3-7 16,0 1-3-16,-4-3 8 16,-8 5 3-16,3 3 4 15,5 3 1-15,-1 4 2 16,5 0 1-16,0 1-1 15,5 4-2-15,8 2-2 16,-1 0-1-16,-1 6 1 0,3 9 0 16,0 7 0-1,-5 1 3-15,-1 2 1 16,-2 0 1-16,-1-1-2 16,-2-3-2-16,3-4-1 0,-4-2-1 15,2-3 2-15,5-5-3 16,-2-2-6-16,11-3-21 15,6 2-43-15,-2-4-78 16</inkml:trace>
  <inkml:trace contextRef="#ctx0" brushRef="#br0" timeOffset="6206.0953">14830 3039 198 0,'0'-4'205'0,"0"4"-190"15,0 0-6-15,0 0 7 16,0 0-3-16,0 0-5 16,0 0-5-16,0 0-4 15,0 3-15-15,-2 1-33 16,-12-3-95-16</inkml:trace>
  <inkml:trace contextRef="#ctx0" brushRef="#br0" timeOffset="6466.8213">14226 2876 17 0,'0'0'237'0,"0"0"-10"16,25-1-228-16,6-9-3 16,20-1 5-16,8-1 3 15,11 1 1-15,5 2-3 16,-4 0 0-16,-7 2-1 16,-6 1-1-16,-7 4 0 15,-2 2-1-15,-11 0-5 16,-3 0-21-16,-10 11-38 15,-5 5-60-15</inkml:trace>
  <inkml:trace contextRef="#ctx0" brushRef="#br0" timeOffset="6884.8414">15265 2980 4 0,'-10'-12'216'0,"-1"3"3"16,-4 1-196-16,2 3-8 16,-3 0 4-16,-4 3-7 15,-1 2-6-15,-4 0-4 16,-3 4 3-16,-3 8-1 15,-2 8-1-15,0 4-2 16,6 5 4-16,3 6 0 16,5-2 1-16,7-4 0 15,11 2-1-15,1-7-2 16,0 1-1-16,1-4 1 16,11-3-1-16,7 1 1 15,2-5 1-15,1 1 0 16,3-4 0-16,3-2 1 0,3-7-1 15,0-2-2-15,5 0-4 16,-3 0-11-16,-1 0-22 16,1-5-40-1,-5 2-73-15</inkml:trace>
  <inkml:trace contextRef="#ctx0" brushRef="#br0" timeOffset="8135.2021">15908 2737 113 0,'0'-10'176'0,"0"1"-106"16,0 0-2-16,0 3-11 0,0 0-11 16,0 5-5-16,0-3-10 15,0 4-13-15,0 0-8 16,0 0-7-16,0 11-5 16,0 16-4-16,23 7 5 15,-4 8 4-15,6 4-1 16,-4 4-2-16,-8 1 0 15,-6 9 0-15,-7-3 3 0,0 3 0 16,-11 1-1 0,-7-6-3-16,3-4-1 15,-1-5-2-15,10-5-4 16,6-12-6-16,0-5-4 0,0-9-3 16,8-7-3-16,-1-3 0 15,5-5-1-15,-6 0-4 16,-3 0-3-16,4-6-9 15,-4-11-8-15,-3-8-16 16,4-11-14-16,-4-7-8 16,0-12 27-16,8-11 36 15,-3-6 44-15,5 5 39 16,6 5 13-16,-2 12 4 0,5 13-11 16,-4 7-24-1,-2 10-25-15,2 6-9 16,-3 5-5-16,-3 5-1 15,6 1 3-15,-2 3 3 0,5 0 4 16,3 17 1-16,-3 7 1 16,-1 5-8-16,-1 5-1 15,-6 1-2-15,-7 0-2 16,-1-2 1-16,-2-1 0 16,0-3 3-16,-9-4-3 15,-7-1 1-15,-6-5-2 16,-4-2-1-16,-4 0-4 15,-3-7-5-15,-1-4-4 16,6-3-9-16,2-3-13 16,7 0-20-16,10 0-28 15,9-7-31-15</inkml:trace>
  <inkml:trace contextRef="#ctx0" brushRef="#br0" timeOffset="8597.8371">16395 3079 64 0,'12'-3'132'0,"-3"-4"-78"15,0 5 1-15,-2 2-7 16,-1 0-16-16,3 0-7 16,2 0 1-16,-2 13-6 15,0 5-5-15,-3 9-1 16,-3-3-3-16,1 2-4 0,-4-2-2 15,0-1-5-15,-6 1-1 16,-9-2-3-16,5-5 0 16,2-10 0-16,7-2 2 15,1-5 1-15,0 0 4 16,0 0-3-16,0-11-4 16,3-9-1-16,10-4 0 15,4-4 3-15,2-3-1 16,5-6-3-16,1 3-2 15,-2 1-5-15,-1 4 8 16,-3 10 1-16,-2 4 4 16,-3 8 3-16,1 4-3 0,0 3 0 15,-3 3 0 1,3 12 1-16,-5 6 1 16,-2 6 2-16,0 2 1 15,-4 0-2-15,-1 0-2 0,-2-3-5 16,-1-4-13-16,0-3-27 15,0-6-56-15</inkml:trace>
  <inkml:trace contextRef="#ctx0" brushRef="#br0" timeOffset="8797.3233">16817 2955 20 0,'19'0'54'0,"0"0"-43"0,2 8-7 15,-1 2-10-15,-3 3-9 16,0 1-11-16,-8 5-7 16</inkml:trace>
  <inkml:trace contextRef="#ctx0" brushRef="#br0" timeOffset="9565.1165">17070 3142 76 0,'0'-12'41'0,"0"-1"2"16,0-3 9 0,0 2 4-16,-3-1-2 0,-9-1-5 15,0 7-8-15,-1 0-4 16,-2 4-9-16,-2 3-9 15,4 2-12-15,-6 0-6 16,2 12-1-16,-1 7 0 16,2 0 0-16,3 9-1 15,3 0 1-15,3-2 0 16,5 2 1-16,2-7-1 16,0-3 0-16,0-4 0 15,9-6 0-15,5-2 0 16,5-1-1-16,2-5-1 15,-1 0-3-15,-1 0-1 16,1-3 1-16,-1-8 1 0,-3-1 3 16,-6-6-3-16,-2 1-3 15,-1-2-5-15,-1-2 0 16,-6-2 7-16,3 1 4 16,-3 1 3-16,6 6 5 15,9 3 2-15,-3-1 1 16,12 5-6-16,-1 1-2 15,-1 4-4-15,0 3 0 16,-5 0 3-16,-4 12 3 16,-4 5 5-16,-1 6 5 15,-6 3 2-15,-2 0-1 16,0 0-7-16,0-1-5 0,-10-2-3 16,4-2-1-16,3-6-1 15,-1-4-4-15,3-6 1 16,1-3-3-16,0-2 1 15,0 0-4-15,1 0 0 16,9-4 2-16,1-16 3 16,2-2 2-16,0-3-6 15,-8-6-6-15,6 0-7 16,-2-1 3-16,7-1 6 16,2 2 9-16,-1 6 7 15,9 5 1-15,-3 6 0 16,1 9-1-16,-2 5 0 15,-10 0-1-15,6 11 7 0,-12 10 6 16,-2 4 2-16,-4 3 5 16,0 2-1-16,-4 0-7 15,-5-3-12-15,7-7-2 16,-4-1-8-16,4-5-10 16,-3-4-10-16,5-3-20 15,0-7-49-15</inkml:trace>
  <inkml:trace contextRef="#ctx0" brushRef="#br0" timeOffset="9773.3762">17453 2839 82 0,'16'-4'83'0,"0"4"-83"16,-3 0 5-16,-3 0-6 16,-4 4-9-16,-2 5-5 15,2 5-3-15,-5-5-15 16</inkml:trace>
  <inkml:trace contextRef="#ctx0" brushRef="#br0" timeOffset="10056.8481">17840 2660 93 0,'0'-8'168'16,"0"4"-91"-16,0 4-13 16,0 0-16-16,11 0-27 15,0 24-12-15,2 9 2 16,2 10 2-16,-7 4-4 15,-2 3-2-15,-3 1-2 16,-3-3-1-16,0 0-2 16,-11-5 1-16,-7-2-3 15,8-4-6-15,-2-6-6 0,5-4-5 16,2-10-13 0,1 0-19-16,4-5-25 15,0-3-41-15</inkml:trace>
  <inkml:trace contextRef="#ctx0" brushRef="#br0" timeOffset="10748.4122">17717 3002 151 0,'29'-16'173'15,"5"5"-159"-15,-1 5-8 0,3 0 0 16,-1-2-2-16,-9-1-1 15,4 0-1-15,-4-1 2 16,-7 5 0 0,-5 4 2-16,-4 1 1 0,-5 0 2 15,-5 0 1-15,3 3-1 16,-3 12 3-16,0 11 7 16,0 3-1-16,0-2-8 15,0 0-1-15,0-6-5 16,0-2-4-16,9-6 0 15,2-1 3-15,6-5-2 16,8-4 1-16,7-3-1 0,2 0-2 16,-3-1-1-1,0-14-3-15,-7-2 2 0,-5-6 1 16,-2-6 2 0,-4-3-4-16,-1 1-4 0,-7 0-4 15,-5 9 9-15,0 5 5 16,0 11 7-16,0 6 6 15,0 0-4-15,0 14-15 16,0 12 0-16,0 15 4 16,0 2 2-16,-3-2-2 15,1 7 1-15,-1-4 0 16,-4 2 2-16,-2-2-2 16,-2 4 1-16,-5-4-1 0,-2-2-2 15,-4-2 0 1,8-5-1-16,3-6 0 15,3-4 1-15,6-12-1 16,0-6 2-16,-1-2 0 0,1-4 0 16,2 1 2-16,-3-2 3 15,-2 0 0-15,-3-7-2 16,-1-9-3-16,4-7-2 16,4-6 2-16,1-5 0 15,4-7 0-15,25-3-1 16,11-2-1-16,10 2-2 15,4 8-2-15,-2 7-3 0,0 7-15 16,-1 10-41 0,-9 0-78-16</inkml:trace>
  <inkml:trace contextRef="#ctx0" brushRef="#br0" timeOffset="11616.9335">18740 2905 111 0,'0'-7'169'0,"0"1"-104"16,0 2 2-16,0 1-4 15,0 1-26-15,0 1-14 16,0 1-16-16,0 0-10 15,0 11-2-15,0 20 5 16,2 10 6-16,1 8 4 16,-2 6-4-16,-1-2-3 15,-3 0-1-15,-14-1 1 16,-2-6-2-16,0-6-4 16,5-10 2-16,6-10 1 15,5-8-3-15,3-7 1 16,0-5 2-16,0 0-2 0,6 0 0 15,1-8 2-15,5-16 0 16,1-5 0-16,-4-15-1 16,-2-4-4-16,-1-8-3 15,-2-12-4-15,3-4 0 16,4-3 1-16,2-3 6 16,3 1 4-16,0 9 2 15,0 15-1-15,6 17-2 16,-6 11 2-16,4 16 0 15,-1 6-1-15,-8 1-1 16,4 2 0-16,7 11 4 16,-9 21 2-16,-1 16 1 15,-7 14 1-15,-2 5 1 0,-3-2-1 16,0 1-5 0,0-6-1-16,-8-4 0 15,1-8 0-15,-3-6 0 0,3-4-1 16,-1-8-6-16,8-7-6 15,0-3-10-15,0-7-20 16,0-2-32-16,4-2-45 16</inkml:trace>
  <inkml:trace contextRef="#ctx0" brushRef="#br0" timeOffset="12985.093">18803 3229 88 0,'12'-8'136'15,"7"6"-112"-15,-7-4-3 16,6-2 7-16,-3 2-7 16,3-5-9-16,14-1-3 15,6-5 2-15,2-3 2 16,8-6-4-16,-4 0-1 15,-5-11-1-15,4-4-2 16,-10-3-1-16,-3-11-6 0,-11-1-6 16,-10-6-3-16,-7 5 3 15,-2 13 8-15,-9 8 4 16,-4 16 9 0,3 11 4-16,3 2 0 0,7 7-5 15,0 0-11-15,0 3-9 16,0 24 1-16,9 10 4 15,5 12 6-15,-1 7-1 16,-2 1 0-16,1 0 0 16,-4-4-4-16,-7-2 2 15,-1-2 0-15,0 2 0 16,-1-9 0-16,-2-8 0 16,3-6 0-16,0-7 0 15,0-6 0-15,19-6 0 16,6-7-2-16,8-2-6 15,0 0-1-15,1-2 2 16,-3-10-1-16,-2-3-5 0,0-4 0 16,-2-5-3-16,-3-5-5 15,-11-5-3-15,-8 4 0 16,-5 2 13-16,0 8 21 16,-9 8 21-16,-7 2 11 15,5 6-9-15,-8 4-16 16,-1 0-2-16,-2 7-5 15,1 12-2-15,8 1-3 0,-1 1-4 16,7-3 1 0,3-4-2-16,4 1 0 15,0-4 0-15,1-1 0 16,15-1 0-16,4-3-1 0,4-4-1 16,1-2-4-16,-1 0-2 15,0-2 1-15,1-9 5 16,-6-1 1-16,-5-1 1 15,-4 0 0-15,-7 1 1 16,0 3 1-16,-3 4 3 16,2 5-1-16,-1 0 0 15,-1 0-5-15,3 2-3 16,0 17 8-16,2 6 4 16,5 9-2-16,-1 2-2 15,1 0-3-15,-9 1 2 16,-1-1-2-16,0 2 3 15,-7-1-3-15,-9-3 0 0,-7-2-3 16,3-6-3-16,2-7 2 16,0-4-1-16,10-7 3 15,1-4 1-15,3-4 4 16,2 0-2-16,-5 0 1 16,1-10 0-16,-3-7-3 15,0-6 0-15,6-1-2 16,3-6 0-16,0-7-5 15,25-6 0-15,19-5-4 16,4 4 1-16,8 5-4 16,-5 8-5-16,-9 6 3 15,-4 7 6-15,-7 5 4 0,-4 4 4 16,-5 0-2-16,-8 2 1 16,-3 0 2-16,-8-3 4 15,-3 0 2-15,0 0 2 16,0-1 7-16,0 2 6 15,0 2 1-15,0 5-3 16,-3 2-4-16,-2 0-5 16,-3 4-9-16,-4 13-2 15,0 11 3-15,2 5 0 16,-9-1 3-16,3 6-2 16,-3-2 3-16,-1-5 1 15,9-2-3-15,2-4-3 16,7-6 0-16,2-5 0 0,2-8 0 15,25-1 1-15,4-5 2 16,5 0 0-16,-5-5-5 16,-3-10-5-16,-1-4 2 15,-6-8-2-15,-6-6-3 16,-6-2-8-16,-9-9-10 16,-8 2-8-16,-11 5 3 15,-11 6 12-15,3 11 9 16,3 9 12-16,5 7 0 15,6 4-3-15,8 0-14 16,-3 0-46-16</inkml:trace>
  <inkml:trace contextRef="#ctx0" brushRef="#br0" timeOffset="13501.9818">19957 2520 93 0,'0'2'171'0,"0"2"-116"16,10 9-65-16,14 7 6 16,4 5 8-16,5 5 2 15,1 2 3-15,-1 5 4 16,0 5-2-16,-2 6 6 15,-9 4 7-15,1 4 6 16,-8 1-11-16,-5 2-4 0,5 2-5 16,-14-5-5-1,-1-2 0-15,0-5-1 16,-4-3 3-16,-20 0 0 16,-5-3 1-16,-9-1-4 0,-7-1 2 15,-2-3-1-15,-2-6-2 16,4-2-4-16,3-6-1 15,4-8-4-15,8 5-6 16,5-11-15-16,7 4-25 16,0-3-60-16</inkml:trace>
  <inkml:trace contextRef="#ctx0" brushRef="#br0" timeOffset="15916.8345">560 2859 41 0,'0'0'127'0,"0"0"-71"16,0 0-32-16,0 0 0 0,0 0 2 16,0-3 0-16,0 3 3 15,0-1 3-15,0 1 2 16,0-3-1-16,0-4-6 16,0-1-11-16,0-6-11 15,0 0-4-15,5-6 1 16,13-5-2-16,16-2-1 15,2-5-1-15,7 4 2 16,6 6 0-16,-7 4-1 16,3 3-1-16,-1 7-2 15,4 7 2-15,2 1 2 16,-1 4-1-16,5 13 0 0,-6 1-1 16,1 4 2-16,6 0-1 15,-3 0 0-15,0-2 0 16,3-3 3-16,-3-8-1 15,0-2-1-15,-1-6 0 16,1-1-1-16,4 0 0 16,-1-1-1-16,-1-9-1 15,6-1-1-15,-10-2-6 16,1-1-2-16,0-3-2 16,-5-3 0-16,4 0-2 15,4 2 5-15,-5 2 6 16,-4 5 0-16,-4 2 4 15,-9 2 1-15,-3 4 0 0,-5 3 0 16,4 0 0-16,-5 0 0 16,5 0 0-1,1 0-1-15,-3 0-2 16,4-4-16-16,-6 1-33 0,3 1-51 16</inkml:trace>
  <inkml:trace contextRef="#ctx0" brushRef="#br0" timeOffset="16616.4958">1394 3134 173 0,'0'-2'197'15,"0"1"-164"-15,0 1-2 0,0 0-2 16,0 0-7-16,0 0-9 15,6 11-6-15,0 6 4 16,6 9 7-16,1 5-1 16,2 3-7-16,-4 5-6 15,-2 6-1-15,-2-2-1 16,-4 1-1-16,-3-5-1 16,0-6-1-16,0-5 2 15,0-8-2-15,0-6-4 16,0-9-7-16,0-2-16 15,9-3-30-15,7-5-30 16,6-16-30-16,-5-14-24 16</inkml:trace>
  <inkml:trace contextRef="#ctx0" brushRef="#br0" timeOffset="16885.0368">1440 3131 93 0,'-4'-9'142'0,"4"-3"-120"16,0-2-5-16,0 2 4 16,4-3 1-16,5 1-1 15,6 4-4-15,-3 2-5 16,-6-1-3-16,4 6-2 16,-4 1-3-16,6 2 0 0,4 0-2 15,1 0-2-15,5-3 0 16,0-4 0-16,5 3 0 15,6 1 0-15,-3 3 0 16,2 0-1-16,-12 0-5 16,-10 14-20-16,-10 7-49 15</inkml:trace>
  <inkml:trace contextRef="#ctx0" brushRef="#br0" timeOffset="17119.3385">1436 3404 109 0,'0'0'108'0,"0"0"-103"16,7-1 16 0,9-6 16-16,1 0-2 0,2-1-8 15,12 4-2-15,-4-3-9 16,6 0-5-16,1 2-8 15,3-3-4-15,1 3-3 16,-4 1-17-16,4 4-45 16</inkml:trace>
  <inkml:trace contextRef="#ctx0" brushRef="#br0" timeOffset="17536.8229">1736 3275 130 0,'0'-9'162'0,"0"-2"-145"15,15 0-7-15,9 2 17 16,6 5 12-16,-5 2-5 16,3 2-12-16,-4 0-8 15,3 9-9-15,0 9 2 16,-8 6 2-16,-4 5-5 15,-9 7-3-15,-5 0-2 0,-1 1 1 16,0 1-1-16,-4-9-4 16,-8-1-2-1,3-11-1-15,9-12 5 0,-4-2 3 16,4-3 1-16,0-1 0 16,0-16 0-16,4-11-2 15,2-9-2-15,-3-5 2 16,4-7-4-16,2 5-12 15,0 6-10-15,3 6 8 16,-7 14 13-16,2 5 5 16,1 7 0-16,4 5-1 15,-1 1-11-15,3 0-17 16,2 5-32-16,-4 15-47 0</inkml:trace>
  <inkml:trace contextRef="#ctx0" brushRef="#br0" timeOffset="18572.0076">2162 3446 54 0,'0'0'111'0,"0"0"-88"16,5 0 3-16,8-1 17 15,3-5 1-15,1-3-11 16,5-3-4-16,2-2-7 0,10-3-5 15,5-3-3-15,-8 0-7 16,2-2-3 0,-2 1-1-16,-11 3 1 15,-8 2 2-15,-4 1 1 0,-8-1 0 16,0 3-2-16,-10-1-1 16,-13 2-2-16,1 5-1 15,-4 5 1-15,-10 2 1 16,18 0 0-16,-2 0-2 15,10 0 0-15,7 0 2 16,3 4-2-16,0 6-2 16,0 6-2-16,16 1 3 0,3 0 3 15,4 0-2-15,0-2 2 16,0 0-3-16,4-4 0 16,-1-4 1-1,5-4 1-15,10-3 0 0,-3 0 0 16,5-7 0-16,8-10 1 15,-3 0-2-15,-5 1-1 16,1-1 0-16,-14 2-1 16,-11 0-1-16,-6 3-2 15,-10 0-1-15,-3-1-1 16,0 2 6-16,-14 2-1 16,-7 3 0-16,0 2 0 15,-6 4 4-15,3 0 3 16,5 0-2-16,4 2-1 15,9 3 4-15,1 7-2 16,2 2-4-16,3 3-1 16,0 3 0-16,8-1 0 0,3-4 0 15,3-2 0-15,-5-2 0 16,3-4 0-16,3-2-1 16,-6-5 0-16,3 0-2 15,-3 0-1-15,4-3-4 16,1-6 2-16,-4-3 3 15,-1 0 4-15,-6 0 0 16,3-1 2-16,-5 3-2 16,1 1 1-16,-2 6 0 15,0 1 0-15,0 2 3 16,0 0-1-16,0 0-4 16,3 6-4-16,7 10 0 0,5 1 5 15,3 3 0-15,-2 1-1 16,-3-2-1-16,6 5 4 15,-3-1-2-15,0-1-1 16,10-7-1-16,-8-9-1 16,7-4 0-16,0-2 3 15,4 0 0-15,3-11-1 16,-6-4-3-16,-2-1 2 16,-8 1-1-16,2-3 3 15,-8-3 0-15,-5-6-2 16,-5-2-2-16,0-7 1 15,-9-3 2-15,-1 3 0 16,1 6 0-16,6 5 1 0,-2 8 3 16,2 6 7-16,1 6 2 15,1-1-5-15,1 4-10 16,0 2-4-16,0 0-5 16,0 0-11-16,0 0-17 15,3 0-34-15,0 6-79 16</inkml:trace>
  <inkml:trace contextRef="#ctx0" brushRef="#br0" timeOffset="19728.8929">4186 3238 66 0,'-11'10'41'0,"3"0"-21"15,8-5-4-15,-1 1-7 16,1-3-1-16,0 0 3 16,-1-1 4-16,1-2 9 0,0 0 7 15,0 0 13-15,0 0 6 16,0 0-2 0,0 0-8-16,0-2-8 15,7-10-13-15,4-5-13 0,8-7-3 16,9-3-3-16,7-5 0 15,5 3 0-15,1 2 0 16,0 9 0-16,-4 5 0 16,-1 6 0-16,-5 5 0 15,-4 2 1-15,-2 0 1 16,-1 8 0-16,3 7 0 16,-4 5 3-16,0 1-1 15,-4-1-2-15,1 0 0 16,-1-3 0-16,0 0 1 15,11-3-2-15,-2-6-1 16,6-4 1-16,10-4 1 16,-7 0 0-16,9-12 0 0,0-5-1 15,-9 3-1-15,-1 1 0 16,-6-3-1-16,-15 2-2 16,-5-1-5-16,-8-1-4 15,-2 5-6-15,0 0-9 16,-15 6-7-16,1 2-2 15,7 3-11-15,-9 0-42 16</inkml:trace>
  <inkml:trace contextRef="#ctx0" brushRef="#br0" timeOffset="20692.6014">5100 2832 119 0,'3'0'171'15,"-3"0"-129"-15,0 0-26 16,3 0-1-16,-3 0-11 15,3 3 4-15,4 16 9 0,-4 8 3 16,0 4-2-16,-3 5 2 16,-3 5 0-16,-12 3-10 15,-12-1-2-15,-1-2-4 16,-3-3-1-16,-2-5-1 16,5-2 0-16,3-6-1 15,4-3-1-15,0-5 0 16,8-6-1-16,-4-2 0 15,6-6-1-15,3-3 2 16,5 0 0-16,3-10-1 16,0-14-3-16,0-9-1 15,15-1-2-15,7-5 2 0,3 1-2 16,5 8 2-16,0 7 1 16,-5 6 2-1,2 9 2-15,-3 5 0 16,-5 3 0-16,6 3 2 0,-8 14 3 15,-2 4 5-15,7-2 0 16,-7 6-3-16,4-1-2 16,8-1-4-16,-4-2-1 15,5-2 0-15,3-4 0 16,-1-3-1-16,8-3-5 16,8-6-12-16,5-3-18 15,9 0-32-15,-1 0-75 16</inkml:trace>
  <inkml:trace contextRef="#ctx0" brushRef="#br0" timeOffset="21480.3656">6103 2786 75 0,'0'-2'145'0,"0"2"-88"16,0 0 3-16,0 0-11 16,0 0-9-16,0 0-9 15,0-3-7-15,0 3-5 16,0 0-5-16,0 0-3 16,0 0-3-16,0 0-3 0,0 0 1 15,0 3 3-15,0 13 2 16,8 14-3-16,2 6-1 15,-5 5 1-15,7 4-1 16,-6-3 0-16,0-1-4 16,-3-1-1-16,3 1-1 15,-6 2-1-15,3 0 1 16,5 8 1-16,-2-2-1 16,2-3-1-16,1-1-9 15,1-6-10-15,-5-8-40 16,1-9-24-16,3-5 14 15,-4-9 67-15,-2-5-30 0,-1-3-75 16</inkml:trace>
  <inkml:trace contextRef="#ctx0" brushRef="#br0" timeOffset="21858.6995">6181 2966 99 0,'6'-15'148'15,"6"3"-115"-15,3 3 5 16,5 1 8-16,-1 2-13 0,1 2-18 16,1-3-9-16,1 7-4 15,5 0-2-15,2 0 2 16,-7 0 2-16,3 14 0 15,-4 4-2-15,-6 1 2 16,1 2-1-16,-11 7-1 16,-5 0 4-16,0 2 2 15,-17 0 2-15,-2-1-4 16,-6-3-2-16,-1 1-3 16,4 0-2-16,-10-5-6 15,2-4-5-15,4-4-13 16,0-4-10-16,6-7-8 15,4-2-12-15,4-1-23 0,4 0-28 16</inkml:trace>
  <inkml:trace contextRef="#ctx0" brushRef="#br0" timeOffset="22361.9642">6538 3042 143 0,'0'0'183'16,"0"0"-146"-16,3 0-28 15,2 0 0-15,1 1 4 0,7 9 5 16,1 4 2-16,-4 3-7 16,-6 5-4-1,1 2-4-15,-5 2-1 16,0 3-3-16,-2 2-2 0,-14-1-4 15,5-10 1-15,1-6-4 16,6-9 6-16,-1-4 3 16,5-1 2-16,0 0-1 15,0 0 2-15,0-13-3 16,0-5-3-16,0-3-2 16,9-8 0-16,4-3-1 15,5 3-4-15,-4-2-4 16,-2 7 0-16,2 5 10 0,0 2 3 15,7 3 0-15,-2 3 0 16,1 3 0 0,-4 7 0-16,-1 1 0 15,0 0 0-15,3 12 1 0,1 5 3 16,-1 5 6-16,-6 3 3 16,-9 4-2-16,-2 1-7 15,-1-1-2-15,0-2-3 16,0-7-2-16,0-4-5 15,0-12-8-15,5-4-18 16,11 0-46-16</inkml:trace>
  <inkml:trace contextRef="#ctx0" brushRef="#br0" timeOffset="22533.3037">6857 2937 133 0,'0'1'152'16,"3"2"-162"-16,7 2-4 15,5 0-7-15,3-1-21 16,0 4-41-16</inkml:trace>
  <inkml:trace contextRef="#ctx0" brushRef="#br0" timeOffset="23297.0787">7202 3039 80 0,'0'-13'48'0,"0"-1"13"16,-1-4 3-16,-14 1-7 15,0 5-10-15,-3-1-10 16,3 5-14-16,-3 2-6 15,1 6-3-15,2 0-4 16,-6 0-1-16,10 3-3 16,3 11-3-16,-1 8-1 15,3 6-2-15,-5 2 1 16,5 2 0-16,0-6 2 16,6 1-5-16,0-5 1 0,0-5 1 15,0-3 3-15,11-7-3 16,5-2 0-16,9-5 0 15,5 0-2-15,0-2 0 16,1-10-3-16,-1-3-2 16,-3-2 3-16,-8-2 0 15,-7 0 2-15,-6 2-2 16,-3 0 0-16,-3 0 2 16,0 4 2-16,0 2 1 15,0 1 1-15,0 0 3 16,0 3-1-16,12-3 0 15,0 6-3-15,7 2-2 16,1 2-2-16,3 0 3 0,-2 6 0 16,-6 11 0-16,2 3 2 15,-9 4 1 1,0-4 2-16,-3 2-1 16,-5-2-4-16,2 0 0 0,-2-4-1 15,0-4-2-15,0-4-1 16,0-7 0-16,0-1 0 15,0 0 4-15,3 0 2 16,0-10-2-16,12-7-1 16,3-3 0-16,-6-2-1 15,1-3 1-15,-2 0-2 16,-1-1-4-16,6 2-1 0,-2-1 5 16,2 6 1-16,-2 2 1 15,-3 5-1-15,3 7 2 16,-1 4 0-16,2 1 1 15,-2 3 0-15,-2 10 4 16,1 8 2-16,-3 1 3 16,1 4-4-16,-5-1-1 15,-2-6-9-15,-2-2-7 16,-1-3-18-16,3 0-30 16,0-4-52-16</inkml:trace>
  <inkml:trace contextRef="#ctx0" brushRef="#br0" timeOffset="23502.1063">7603 2798 140 0,'0'-6'170'15,"0"-2"-152"-15,0 5 1 16,0 0 1-16,7 0-7 15,6 3-10-15,-3 0-6 16,-4 0-6-16,1 0-21 16,5 6-49-16</inkml:trace>
  <inkml:trace contextRef="#ctx0" brushRef="#br0" timeOffset="23814.8299">7975 2663 35 0,'-9'-14'175'16,"9"9"-33"-16,0 4-97 16,0 1-10-16,0 0-22 15,0 3-13-15,12 19 0 0,7 11 8 16,-5 1 3-16,-1 7 0 15,-5 1 0-15,-5 2-2 16,0 3-2 0,-3-5-1-16,0-4-5 0,0-1-1 15,-8-5 0-15,-4-6-1 16,7-9-8-16,5-5-10 16,0-3-17-16,0-3-38 15,7 1-65-15</inkml:trace>
  <inkml:trace contextRef="#ctx0" brushRef="#br0" timeOffset="24489.0815">7858 2960 144 0,'17'-14'171'0,"5"-3"-153"0,1 1 2 16,5 1-4-16,1 0-9 15,3 5-6-15,0 2 2 16,-5-1-2-16,-4 5 2 16,-11 3-2-16,3 1 2 15,-7 0 5-15,1 14 7 16,-2 9 4-16,-7 5 0 16,6 2-2-16,-5-1-3 15,-1-1-4-15,8-6-5 16,-1-5-1-16,5-6-3 15,10-6 0-15,2-5 1 16,2 0 0-16,2 0 1 0,-1-8-3 16,-4-7-1-16,-3-6-3 15,-3-4 3-15,-7-1-2 16,-6-3-4-16,2-5-4 16,-3 2 0-16,-3 6 3 15,0 7 2-15,0 9 8 16,0 9 2-16,0 1-2 15,0 3-4-15,0 19-2 16,0 7 4-16,0 7 4 16,0 6-2-16,0 0 1 15,0 2 1-15,-3 1 1 16,-7 3 4-16,-4 4-4 16,-10 3-4-16,1-2-2 0,2-5-3 15,3-12-4-15,12-10 0 16,-2-12 5-16,3-8 1 15,-1-1 2-15,0-3 0 16,6-2 0-16,0 1 1 16,0-1 0-16,0 0 2 15,0 0-2-15,-9 0 2 16,-2-8-3-16,5-9 1 16,2-2 0-16,4-6 2 15,0-6 2-15,21-7 2 16,11-4 1-16,15-8-8 15,8-6-9-15,9 1-17 16,8 0-42-16,-1 3-88 16</inkml:trace>
  <inkml:trace contextRef="#ctx0" brushRef="#br0" timeOffset="34945.9785">1668 6232 9 0,'0'11'7'15,"0"-5"-6"-15,0-1 2 16,0-5 7-16,0 0 15 0,0 0 14 15,0 0 13-15,0 0 7 16,0 0 1 0,0 0-10-16,0 0-12 15,0-1-11-15,0-1 1 0,0 2-9 16,0 0-12-16,0 0-9 16,0 0 0-16,0 0-1 15,0 2 1-15,7 3 2 16,-1-3 1-16,3 1 0 15,-1-3 2-15,-1 3-2 16,2-1 3-16,3 0-2 16,1 2 2-16,-1 1 1 15,4-2-1-15,1 3 0 16,10-6-1-16,7 2-2 16,12-1 3-16,-3-1-2 15,11 0 1-15,4-4-1 16,6-6-2-16,12-1 1 0,9 2 0 15,-6 1 2-15,7 0-3 16,-12 6 0-16,-1 2 0 16,0 0-1-1,-5 0-1-15,3 0 2 0,0 0 3 16,7 0-3-16,4-7 0 16,3-1 0-16,4 1 0 15,-4 0 0-15,-8 0 0 16,7 0-1-16,-4 0-1 15,2 2 0-15,9-1 2 16,0-1 0-16,8-2 0 16,-3 4 0-16,-7 1 1 0,0 2 0 15,-5 2 2-15,-2 0-3 16,2 0 0-16,-9 0 0 16,2 0-1-16,5 0-1 15,-12 0 0-15,6 0 2 16,-5 0 1-16,4 0 0 15,1 0 1-15,3-6-4 16,10 0 2-16,-2 0 0 16,7 1 0-16,-4-1 3 15,-2-2-3-15,-3 2 0 16,-3 0 0-16,-9 0 0 16,-12 2 0-16,-10 3 0 15,-14-4 0-15,-19 3 0 0,-7-1 0 16,-7 3 2-16,-4 0 2 15,0 0 8-15,0 0 1 16,0 0-2-16,0 0-6 16,0 0-4-16,0 0-1 15,0 0 0-15,0 0-1 16,0 0-2-16,4 0-2 16,-4 0-5-16,0 0-13 15,0 0-19-15,0 4-48 16</inkml:trace>
  <inkml:trace contextRef="#ctx0" brushRef="#br0" timeOffset="36601.0332">6872 6256 57 0,'0'-5'122'0,"0"3"-91"0,0-1-14 15,0 3 3-15,0 0-3 16,0-2-6-16,0 1 1 16,0-3 7-16,0 4 12 15,0-2 3-15,0 1-1 16,0 1-3-16,0 0-9 16,0 0-9-16,0 0-8 15,0 0-1-15,0-2-3 0,0 2-1 16,0 0-1-1,1 0 0-15,13 0 2 16,2 0 1-16,6-2 0 16,-4-1 3-16,2 3-2 0,-4 0 4 15,11 0-1-15,6 0-1 16,14 0-1-16,15 0-2 16,8 0-1-16,10 0 1 15,3 0 1-15,-5 0-1 16,0 0-1-16,0 0 0 15,-10 0 0-15,0-3 0 16,-5 3 0-16,-6-2-1 16,1 1 1-16,-7 1 0 15,1 0 1-15,-3 0-1 16,2 0 0-16,2 0 0 16,-5 0 0-16,6 0 0 15,-6 0 1-15,0-2 0 0,0 1-1 16,-5 1-2-16,3 0 2 15,-3 0 0-15,-3 0 0 16,1 0 0-16,5 0 0 16,-3 0 0-16,1 0 0 15,1 0 0-15,-4 0 0 16,1 0 0-16,0 0 0 16,0 0 0-16,-3 0 1 15,-2 0 0-15,-4 0 0 16,0 0-1-16,-2 0 0 15,0 0-1-15,-1 3-1 16,1 0 2-16,6-3 1 0,-6 1 0 16,1 1 0-16,-7-2-1 15,-7 0 1-15,-3 0-1 16,-10 0 0 0,0 0 0-16,-2 0 0 0,-3 0 0 15,0 0 0-15,0 0-3 16,-8 0-12-16,-7 0-25 15,-12 0-42-15,-21 3-62 16</inkml:trace>
  <inkml:trace contextRef="#ctx0" brushRef="#br0" timeOffset="39120.0305">3032 6621 14 0,'0'0'76'0,"0"0"-73"15,0 0 15-15,0 0 27 16,0 0 28-16,0 0 8 16,0 0-6-16,0 0-14 15,0 0-12-15,0 0-14 16,0 0-6-16,0 0-9 0,0 0-5 16,-3 0-3-16,1 0-3 15,-8 0-6 1,-3 0-2-16,-6 0-4 15,-4 0-1-15,-2 0 1 0,5 0 1 16,1 10-1-16,0 7-2 16,5 2 1-16,2 8 0 15,-1-4 0-15,10 0 1 16,-3-1 0-16,6 0 1 16,0-2 0-16,0-3 2 15,1 0-3-15,8-3 0 16,1-6 1-16,1-2 2 15,2-3-1-15,10-3-2 0,-1 0-1 16,2 0-1 0,-6-14 0-16,2 0-2 15,-7-3 2-15,-3 0 0 0,-1-2 0 16,-5 1 4-16,-2 0-3 16,-2 0 2-16,0 2 2 15,0 7 0-15,0-1 0 16,-2 5 0-16,1 0 0 15,1 0 0-15,0-1-1 16,0 0-3-16,10 1-1 16,13 0-2-16,5 5 3 15,5 0 1-15,2 0 1 0,-2 8 2 16,-9 4-1 0,-10 5-1-16,2 1 0 15,-9 5 2-15,1 2 0 16,-4-2 0-16,-4-3 0 0,0-4 1 15,0-3 2-15,0-1-3 16,0-9-2-16,0-3 0 16,0 0 3-16,0 0 2 15,4 0-1-15,3-12 0 16,8-7 2-16,5-4-4 16,-7-7-2-16,1-1-3 15,-9-6-3-15,-5 1-7 16,6 3-11-16,-3 12-9 15,-3 6 4-15,7 10 7 16,3 5-6-16,1 0-25 16,7 14-47-16</inkml:trace>
  <inkml:trace contextRef="#ctx0" brushRef="#br0" timeOffset="39900.2494">3983 6604 61 0,'0'-11'114'0,"0"3"-98"16,0-7 10-16,0-1 13 15,-3 5 0-15,-7 0-6 16,-1 3-7-16,-3-1-4 16,0 2-4-16,-2 3-8 15,2 0-1-15,1 4 0 16,-7 0-4-16,0 0-3 16,6 2-2-16,0 6 0 0,4 5-2 15,7-2 0-15,1 9 2 16,2 5 0-16,0 0 0 15,4 7 0 1,5-1 0-16,3 2 1 0,3 2 2 16,7 1-1-16,-4 1 1 15,2-1-3-15,3-2 1 16,1-2 0-16,-1 2 1 16,2-1-2-16,-6-6 1 15,-3 4 0-15,-1 1 2 16,-6 0-5-16,-3 1 1 15,-6-4-1-15,0-5 2 0,0-6 0 16,-9 1-1-16,-1-5-2 16,0-3-9-16,2-5-16 15,2-6-26 1,-2 0-49-16</inkml:trace>
  <inkml:trace contextRef="#ctx0" brushRef="#br0" timeOffset="40138.7802">3684 6992 81 0,'0'-1'134'16,"9"-6"-112"-16,10 0-11 15,3-3 8-15,10 0 2 16,2 0-7-16,5-3-8 15,4 0-4-15,0 2-1 0,-2 1-1 16,-1 5-2-16,-3-1-6 16,-6 5-26-16,-10 1-61 15</inkml:trace>
  <inkml:trace contextRef="#ctx0" brushRef="#br0" timeOffset="40532.3603">4128 6788 86 0,'0'-17'137'16,"0"8"-112"-16,0-5-6 16,9 6 6-16,9 5-2 15,-2-3-10-15,9 6 1 16,-2 0 1-16,-1 4 5 15,3 18 0-15,-4 3-5 16,-6 3-8-16,-5 4-3 16,1 3 0-16,-5-6-2 15,1-2-2-15,-2-7-4 16,-3-9-3-16,-2-8-2 16,0-3 3-16,0 0 6 15,3 0 1-15,-1-11 0 16,-1-12-3-16,2-4 0 0,-1-4-2 15,1-4-7-15,1 0-8 16,1 1-7-16,7 8 4 16,-3 6 5-16,3 8 7 15,-4 12-5-15,3 0-33 16,-5 7-62-16</inkml:trace>
  <inkml:trace contextRef="#ctx0" brushRef="#br0" timeOffset="41425.7883">4446 7002 119 0,'0'0'148'16,"5"0"-145"-16,1 0 1 16,5-5 9-16,-1-5-1 15,7 0-6-15,1-8-6 16,5 1 3-16,-3 0-1 15,-3 1-2-15,-7-4 1 16,-2 3 6-16,-7 3 6 16,-1-6 3-16,0-1-6 15,-5 2-10-15,-8-1-8 16,-5 7 9-16,5 9 10 16,-5 0-3-16,6 4-4 15,5 0 0-15,-2 5-3 0,5 11-3 16,-4 5 1-16,8 1 2 15,0 2 0-15,0 0 1 16,3-3-2-16,7-1 0 16,2-3-1-16,6-4-1 15,2-6-3-15,5-4 3 16,3-3-2-16,5-2-4 16,3-13-1-16,2-2-1 15,-1 0 0-15,-4 0 6 16,-5 1-1-16,-4 2-2 15,-9 2 0-15,-6 4 4 16,-7 3 3-16,-2-5 3 0,-3 5-3 16,-11-4-2-16,-6 1 4 15,6 6 9 1,-2 2-5-16,2 0 3 16,4 0 1-16,7 6 2 0,2-1-2 15,1 6-8-15,0 2-2 16,0 4 0-16,3 4 0 15,5-4 0-15,1-3 0 16,-3 0 0-16,0-1 0 16,4-3-1-16,1-4-4 15,1-4-7-15,4-2-4 16,-1 0 4-16,-3-9 2 16,-3-7 3-16,-3 1 3 0,0 0 7 15,-2-1 0-15,1 2 3 16,-4 2 2-16,-1 1 4 15,0 6 3 1,0 1 1-16,0 3-2 0,0 1-9 16,0 0-4-16,11 10 2 15,4 8 4-15,4 2 1 16,-1 7 0-16,3 2-3 16,-2 2 3-16,-2-1-2 15,-2-5-3-15,-1-5-3 16,-3-6 0-16,-4-5 0 15,3-7 0-15,1-2 1 0,-2 0 1 16,7-10 3-16,-4-5-2 16,-7-6 0-16,2-3-3 15,-7-7-3-15,0 1-6 16,0-3-18-16,0 1-27 16,-2 1-41-16</inkml:trace>
  <inkml:trace contextRef="#ctx0" brushRef="#br0" timeOffset="41828.7955">5672 6414 100 0,'0'-11'164'0,"0"8"-106"16,0 2-13-16,0 1-10 16,0 0-16-16,7 0-15 15,-1 17-10-15,5 4 5 16,5 9 5-16,-1 3 5 0,1 1 0 15,-8 10 0-15,-1-5-3 16,-5 2-2-16,-2-3 0 16,0-1-3-1,0-2-2-15,0-3-2 0,0 0 1 16,0-7-7-16,0-4-4 16,0-4-5-16,0-5-11 15,0-3-14-15,0-1-21 16,0-2-55-16</inkml:trace>
  <inkml:trace contextRef="#ctx0" brushRef="#br0" timeOffset="42332.9794">5532 6841 71 0,'-5'-6'124'0,"2"-1"-99"16,3-3 3-16,0-3 15 16,0-4 0-16,0 0-6 15,3-2-9-15,2-3-10 16,7 1-8-16,-4-4-1 16,2-1 0-16,0-2-1 15,2-6-5-15,3-8-3 16,-2 3 0-16,3-5-1 15,5 1 0-15,-4 10-3 16,-3 8 3-16,-5 13-1 16,-5 9 1-16,-1 3-1 0,3 0-4 15,2 0 0-15,4 8 3 16,0 8 3-16,5 1-2 16,2 0 2-16,-1 4 2 15,6-2-4-15,1 2 0 16,-1-2 2-16,3 0 0 15,0-2 0-15,-2-6 0 16,-3-2 0-16,-8-1 0 16,2 0 0-16,-7 1 0 15,0-1 0-15,-1 0 0 16,-2-8 0-16,-6 3 0 16,0 1 0-16,0 3-3 15,0-4-9-15,0 6-19 0,0 1-31 16,0 0-61-16</inkml:trace>
  <inkml:trace contextRef="#ctx0" brushRef="#br0" timeOffset="80632.7591">2890 11092 12 0,'0'-10'231'0,"0"6"-8"16,0 1-222-16,0-1-6 15,0 1 7-15,0 2 2 16,0-5-1-16,0 1 1 15,8-4 0-15,1 2 5 16,-2 2 2-16,3 0-3 16,-4 1-3-16,-2-1-3 15,6 5 0-15,0 0-1 16,4 0-1-16,6 7 1 16,-4 0 2-16,9 8-2 15,-2-1-1-15,1 7 0 0,2 1 1 16,-4 1 1-16,-7 0-2 15,-2-3 0-15,-5 4 0 16,-5-3 1-16,7 1-2 16,-8-2-1-16,4-4-1 15,-5 0 0-15,-1-2 3 16,0 1 0-16,0-4 0 16,-6 1 0-16,-1 2 0 15,-10-3 0-15,8 1 0 16,-1-3 0-16,-6-3 0 15,7-2 0-15,-5-4 0 16,7 0 0-16,5-6 0 16,2-12-1-16,0-6-2 0,0-4-2 15,11-9 1 1,1 0 3-16,2 1 0 0,6 4-1 16,-8 5 2-1,6 6 0-15,-12 0-1 0,1 0-1 16,1 3-5-16,-1-2-5 15,4 3-11-15,-5 1-9 16,0 6-2-16,4 3-6 16,-6 6-12-16,2 1-27 15</inkml:trace>
  <inkml:trace contextRef="#ctx0" brushRef="#br0" timeOffset="81277.8082">3441 11214 25 0,'0'0'126'0,"0"-3"-40"16,0 3-10-16,0 0-4 0,0 0-20 15,0 0-18-15,0 0-15 16,0 0-6-16,0 0-6 16,0 0-4-16,0 0-3 15,0 9 1-15,2 5 2 16,-2 0 3-16,6 3-1 16,-3 0-4-16,-3 2 4 15,6-2-3-15,-1 0-1 16,-4-2 0-16,12-4-2 0,-7 0 1 15,-1-2-2 1,3 0 1-16,-3-3-4 16,4-2-6-16,1-4-8 15,-4 3-15-15,-2-1-30 0,-2-2-75 16</inkml:trace>
  <inkml:trace contextRef="#ctx0" brushRef="#br0" timeOffset="81545.7064">3425 11023 202 0,'0'-8'208'15,"0"6"-195"-15,0-1-14 16,9 0 1-16,3 3 4 16,-12-3-3-16,6 3-1 15,-3 0-7-15,-3 0-13 16,0 0-39-16,-15 6-68 16</inkml:trace>
  <inkml:trace contextRef="#ctx0" brushRef="#br0" timeOffset="84704.1278">6334 11089 42 0,'0'-6'133'0,"0"1"-60"0,0 3-29 15,0 0 1-15,0-1-3 16,0 3-4 0,0-4-6-16,0 1-1 0,0 3-3 15,0 0-8-15,0 0-10 16,0 0-6-16,3 12-1 16,9 11 3-16,-1 4 4 15,-4 3 0-15,5 4-5 16,0-1-3-16,1 4 0 0,1 1-1 15,-8 1 1 1,0 4 0-16,-1 4-1 16,0 2-1-16,-2-2-5 0,0-5-8 15,-3-6-9-15,3-10 9 16,0-3 2-16,-3-9 2 16,3-5-8-16,-3-4-13 15,3-5-18-15,-3 0-23 16,0 0-53-16</inkml:trace>
  <inkml:trace contextRef="#ctx0" brushRef="#br0" timeOffset="85080.9931">6370 11285 41 0,'0'-14'118'15,"0"-2"-76"-15,15 4-20 16,-5-5 2-16,7 1-1 16,5 3-6-16,-1 1-9 15,0 3-2-15,1 8 5 16,-7 1 4-16,0 0 2 16,3 10 2-16,-5 9 3 15,-1 3-10-15,-7 5-6 16,-1-1 0-16,-4-4-4 15,2 2-2-15,-2-2 1 16,0-2 0-16,-6-1 0 0,-15-2-2 16,0 2 1-16,-8 1 3 15,7-2-3 1,3-2-2-16,-2 0 0 16,5-3 1-16,5-3 0 0,7 1-6 15,4-8-12-15,0-2-27 16,12-1-36-16</inkml:trace>
  <inkml:trace contextRef="#ctx0" brushRef="#br0" timeOffset="85528.9261">6796 11394 141 0,'-5'-1'185'0,"-5"1"-143"16,4 0-21-16,0 0 4 15,5 0-7-15,1 1-5 0,0 10-6 16,0 2-1-16,0 3 3 16,0 1 0-16,0 4 0 15,4-3-4-15,-1 2 0 16,-1-1-1-16,5-2-3 16,-4-3-1-16,1-5 0 15,3 1 0-15,-2-7 0 16,4 0 0-16,-4-2 0 15,11-1 0-15,-7 0-1 16,2 0-2-16,3 0-7 16,-5 0-9-16,2 0-13 15,2-6-23-15,-1-2-28 16,1-2-37-16</inkml:trace>
  <inkml:trace contextRef="#ctx0" brushRef="#br0" timeOffset="85779.6299">6701 11210 194 0,'0'0'214'0,"0"0"-181"0,0 0-16 15,4 0 1-15,6 7 1 16,-2-4-7-16,2 0-7 16,-5 0-1-1,-5 4-4-15,7-3-8 0,-1 6-37 16</inkml:trace>
  <inkml:trace contextRef="#ctx0" brushRef="#br0" timeOffset="87007.8876">9637 11447 6 0,'-5'1'221'0,"-5"2"-2"16,10-3-207-16,0 4-10 15,0-4 0-15,0 0-1 16,0 0 3-16,12 0 0 16,6 0 5-16,-2 0-2 0,6-8-2 15,-2-6-1-15,7-1-4 16,2-2 0-16,-3-1 0 15,1-5-1 1,2-7 1-16,-4-2-2 0,-9-4 2 16,3 0-3-16,-12-3-2 15,-5 5-4-15,-2 7 4 16,0 6 3-16,-8 9 2 16,-12 7 0-16,-3 3 0 15,-8 2 1-15,4 2 0 16,-7 9 2-16,14 4-3 15,4 1 0-15,6 4 0 0,7 2 0 16,0 3 0-16,3 1 0 16,0 4 0-16,0-4 2 15,4 1 1-15,10-3 1 16,5 3-3-16,5-5 1 16,-9 2 0-16,5-5 0 15,0 1-1-15,-2-7-1 16,4-1 0-16,-1-4 0 15,-1-5-1-15,3 1-2 16,-2-3-8-16,0-1-15 16,4 2-28-16,0-2-62 15</inkml:trace>
  <inkml:trace contextRef="#ctx0" brushRef="#br0" timeOffset="87502.8535">10295 11267 170 0,'-12'-5'197'16,"8"5"-165"-16,-1 0-21 16,5 0-4-16,-3 7-4 15,3 3 4-15,0 4 3 16,0 1 1-16,0 2-1 15,0 2 0-15,0-2 2 16,0 1-1-16,0-3-3 16,5 2-6-16,-4-3 0 15,1 0-1-15,2 3-1 0,-1-4 0 16,4 0 0 0,1-2 0-16,-4-4 1 15,1 0 1-15,8-4-2 16,-2-3-3-16,5 0 2 0,3 0-3 15,1 0-8-15,2-7-15 16,-2-4-23-16,-1-2-36 16,-3-1-50-16</inkml:trace>
  <inkml:trace contextRef="#ctx0" brushRef="#br0" timeOffset="87931.4494">10331 11015 175 0,'0'-5'194'0,"0"5"-170"15,0 0-5-15,0 8 0 0,0 4 5 16,0-4-5-16,0 0-13 15,0-2-3-15,0-1-2 16,3 0 1-16,-2 0-1 16,-1-4-1-16,0 2 0 15,0-3 0-15,0 0 0 16,0 0-2-16,0 0-12 16,0 0-32-16,0 0-87 15</inkml:trace>
  <inkml:trace contextRef="#ctx0" brushRef="#br0" timeOffset="89062.4231">14604 11210 146 0,'-7'-13'201'0,"5"9"-138"16,2 3-28-16,0 1-21 15,0 0-8-15,9 2-5 0,0 8 1 16,5 4 5 0,-1 3 3-16,0 1 3 15,0 2 0-15,-11 3-1 16,2 2-2-16,-2 1-5 0,-2 3-1 15,0-2-3-15,0 3-2 16,-2-3 0-16,-8-4-3 16,7-2-4-16,-1-5-5 15,4-4 2-15,0-1-3 16,0-2-8-16,1-3-11 16,9-4-19-16,-2-2-30 15,-1 0-42-15</inkml:trace>
  <inkml:trace contextRef="#ctx0" brushRef="#br0" timeOffset="89513.7405">14570 11136 132 0,'12'-11'173'0,"10"4"-140"15,1 0-24-15,9-1-3 16,4 7 1-16,1-1-4 16,-4 1-1-16,-1 1-2 15,-1 0 2-15,-2 11-1 0,1 12 2 16,-8-1 2-16,-5 8 0 15,-8 3-1-15,-5 3-2 16,-4 0 4-16,0-3 0 16,0 1-3-16,-13-8-3 15,2 1 0-15,-1-2 0 16,-1-4 0-16,-1-2 0 16,-5-1 1-16,-5 0 0 15,1 0 2-15,-10-1-3 16,0-3 0-16,2-3-3 15,4-3-2-15,9-1-6 16,2-3-7-16,14-4-13 0,2 0-18 16,0 0-26-16,15 0-41 15</inkml:trace>
  <inkml:trace contextRef="#ctx0" brushRef="#br0" timeOffset="90002.2159">15152 11397 44 0,'0'-7'193'16,"-13"6"-50"-16,4 0-129 16,2 1 0-16,3 0 5 15,4 4-3-15,-4 7-7 16,4 1-4-16,-3 4 1 15,-2 0-1-15,4 4 6 0,-2-2-1 16,1 1-3-16,-1 0-1 16,-1-2 0-16,2-2-2 15,0-1-3-15,1 1 0 16,1-3 1-16,0-3-2 16,0 0-1-16,1-5-1 15,7-1 2-15,0-3-1 16,8 0-3-16,1 0-11 15,0 0-11-15,0-3-14 16,-4-7-24-16,-1 3-31 16,0 0-41-16</inkml:trace>
  <inkml:trace contextRef="#ctx0" brushRef="#br0" timeOffset="90447.7433">15164 11161 71 0,'3'-1'150'0,"-3"1"-84"15,0 0-18-15,1 0-11 16,0 0-13-16,-1 3-10 16,7 6-4-16,-3 2-3 15,1-2-5-15,0-1-2 16,0-2 0-16,-2-5 0 15,-1 2 0-15,-1-3 0 16,-1 0 0-16,2 1 0 16,1-1 0-16,-3 0-3 15,0 0-2-15,0 0 0 16,-3 0-3-16,-5-5 0 16,-2 0 2-16,-4 5 4 15,3 0-3-15,-1 5-23 16,3 6-82-16</inkml:trace>
  <inkml:trace contextRef="#ctx0" brushRef="#br0" timeOffset="106671.8638">13232 10909 99 0,'0'0'71'0,"0"-3"-52"16,0 3 10-16,0 0 10 15,0 0-5-15,14 0-9 0,2 0-3 16,7 0 0-16,1 0-2 16,-5 0 0-16,-3 0-2 15,-4 0-7-15,-1 0-2 16,1 0-2-16,-1 1-3 16,4 2 0-16,2 1-3 15,2-4 2-15,3 0-2 16,7 0 3-16,6 0-3 15,3 0-1-15,9 0 0 16,0 0 2-16,5 0-2 16,0 0 0-16,-6 0 0 15,0 0 0-15,-3 0 0 0,-4 0 0 16,3 3 0-16,-7-3 0 16,0 0 0-16,-1 0 0 15,-2 0 0 1,4 0 0-16,-2 0 0 0,4 0 0 15,-8 0 0-15,-2 2 0 16,-1-1 0-16,1 5 0 16,6 1-1-16,6-6 0 15,5 2 1-15,1-2 0 16,0 1-3-16,4-2 3 16,5 0 0-16,-9 0 0 15,9-2 0-15,-11 0 0 16,-3 0 0-16,3-1-1 0,-7 0 0 15,5 1-2 1,1 2 1-16,-2-2-3 0,-1-2 2 16,5 1-1-1,-1-3 3-15,4 5-1 0,2-2 3 16,0 0 0-16,3 3 2 16,-2 0-3-16,1 0-2 15,-4 0 1-15,-3 0-1 16,0 0 2-16,-4 0-1 15,2 0-1-15,-4 0-3 16,-2 0 2-16,2-5-1 16,4 3 3-16,0-2-1 15,1 1 2-15,-3 2-1 16,-2-3-2-16,-1 1-5 16,-4 1-1-16,4-1-1 15,-3-2 2-15,0 2 3 0,3-1 4 16,-5-1 1-16,5 5 0 15,0-5 0-15,1 3 0 16,-1 0 0-16,-3-1 0 16,-4-2 0-16,3 1 0 15,-4 1 0-15,-4 0 0 16,1 0 0-16,-5-1 0 16,-2 2 0-16,1 0 0 15,-3 2 0-15,-3 0 0 16,-5 0 0-16,-4 0 0 15,-6 0 0-15,0 0 1 16,0 0 0-16,0 0 1 16,0 0-2-16,0 0-1 0,0 0-1 15,0 0-1-15,0 0-5 16,0 0-19-16,0 0-35 16,-7 2-61-16</inkml:trace>
  <inkml:trace contextRef="#ctx0" brushRef="#br0" timeOffset="109213.7325">13623 10308 102 0,'-6'-8'126'0,"-5"0"-116"16,-5-2 5-16,4 3 6 15,0-1 7-15,-3-3 2 16,1 6-2-16,-3 0-1 16,2-2-2-16,-1 4-5 15,0-1-7-15,3-2-9 16,-3 2-1-16,1 1-2 15,-6-1 0-15,2-1 1 16,-3 2-2-16,1-4 1 16,-3 0 0-16,-3-1 3 0,3-4-3 15,-3 0 2-15,1 0-1 16,2 2 1-16,-3 0 0 16,-3-1-3-1,7-1 0-15,-18-1 0 0,-2-1-3 16,-3 0 0-16,-9 1 0 15,10 1 3-15,-2 0 0 16,0-2 0-16,-3 1 0 16,-10-3 0-16,1 0 0 15,-7 1 0-15,2 0 1 16,-1 0 0-16,-7-2-1 16,1 0 0-16,-1 3 2 15,-4-3-2-15,5 2 0 0,-6 2 0 16,-4 0 0-16,1 3 0 15,-4 0 0-15,-3 3 0 16,-3-2 0-16,6 2 0 16,3 1 0-16,4 4 0 15,8-1 0-15,-3-1 0 16,2-1 0-16,11 0 0 16,-2 3 0-16,4 1 0 15,5 1 0-15,-8 0 0 16,-1 0 0-16,-4 13 0 15,-12 1-1-15,-4 1-1 16,-5-3-1-16,7 2 3 0,3-6 2 16,6 1-2-16,-2 2 0 15,-6-3-1 1,-5 2-1-16,-6-2-3 0,4-1 2 16,11-1 1-16,5-4 3 15,13-1 0-15,1 0-1 16,-5 3-2-16,-1-1 2 15,1 2 0-15,1-5 0 16,1 0 0-16,3 5 0 16,-3-1 0-16,6 8 0 15,-9-2 0-15,-2 2 0 16,-5 3 0-16,1-4 0 16,4-1 0-16,3-2 0 0,4-2 0 15,2 0 0-15,6-1 0 16,4-4 1-16,5 1 0 15,9-2 1 1,1 0-2-16,10 0 0 0,8 0 0 16,-8 0 0-16,9 0 0 15,-1 0 0-15,-8-4 0 16,2-3 0-16,-1 4 0 16,-3-3 0-16,1-2 0 15,3 6 0-15,-1 1 0 16,6-1 1-16,3 2 0 15,0 0 3-15,1-1-3 0,-8 1 0 16,3 0-2-16,-3 0 1 16,-2 0 0-1,-1 0 0-15,-8 1 0 16,-2 4-1-16,5 0 2 0,-1 4 1 16,2-6-2-16,2 2 0 15,-6-2 0-15,0-2 1 16,3 5 0-16,2-4 1 15,4 1-2-15,-4-1 1 16,-4-2 0-16,1 3-1 16,-5 0-2-16,2 1 3 15,3 1 0-15,-8-1 2 16,10 1-3-16,0-3 0 16,5 3 1-16,3 0 0 15,2-1 1-15,1 1-2 16,0-4 0-16,5 6 0 15,-4-4 0-15,2-1 0 0,0 3 0 16,4 0 0-16,4-3 0 16,1 1 0-16,-3 3 0 15,-6-2 1 1,-1 6 0-16,-2-1 2 0,3 1-3 16,7-1 0-16,1 0 0 15,-1 1 0-15,2-2 0 16,0 2 0-16,0 1 0 15,0 0 0-15,0 0 0 16,0 1-2-16,0-2 1 16,0 0-1-16,3-3 2 15,-3-4 0-15,3-1 0 0,-3 0 0 16,0-2 0-16,0 3 0 16,0-1-1-16,0-2-5 15,0 2-11-15,0-1-26 16,0 1-43-16,0 0-60 15</inkml:trace>
  <inkml:trace contextRef="#ctx0" brushRef="#br0" timeOffset="110591.4343">7244 10009 81 0,'-3'-6'133'16,"1"5"-112"-16,2 1-2 16,0 0 8-16,0 0-3 0,0 0-4 15,0 0-7-15,0 3-1 16,5 8 5-16,6 8 7 16,2 4 4-16,0-2-8 15,-1 3-10-15,-3-1-3 16,0-2 0-16,-2 0-2 15,-1-1-2-15,-1-2 2 16,-2 0-2-16,6 1 1 16,3-1-3-16,3-1 1 15,2-1-1-15,-3 0 0 16,5-1 1-16,2-1-1 16,-5-6-1-16,2-1 0 15,-2-1 0-15,-2-1 0 0,-5 2 0 16,2-3 0-16,-4-2 0 15,0-1 0 1,-2-1 0-16,-4 0 0 0,4 2 1 16,-4-2 2-16,7 0-1 15,0 0 0-15,-3-6-1 16,7-7-1-16,-2 3 0 16,4-11 0-16,2-1-1 15,-2-1 1-15,-1 0-1 16,0-1 1-16,-1 1-2 15,-3 3 2-15,-4 3 0 16,-2 4 0-16,-3 3 0 0,4 1 0 16,-1 4 1-16,-3-2 1 15,0 2-1-15,0-2 0 16,0-1 1 0,0-1-1-16,0-1-1 0,-1 0 0 15,-4 2 0-15,5 4 0 16,-1 2 0-16,-4 2 0 15,-5 0 0-15,-4 0 0 16,-8 3-1-16,0 8 0 16,-1 1-1-16,-7-2 3 15,7 0 1-15,1-3-1 16,2 0-1-16,5-2 0 16,3-5 0-16,7 0 0 15,-4 0 0-15,7 0 0 16,0 0 0-16,-2 0 0 15,1 0 0-15,-3 0 0 16,-7 0-1-16,7 2 0 0,-2 2-1 16,-2 0 2-16,4 0 0 15,-2-4 0-15,5 3-1 16,3-1 0-16,0-1-2 16,0-1 0-16,0 0-1 15,1 0 1-15,7 0-1 16,2 0 2-16,-3-1-2 15,3-3 0-15,-5 1 2 16,8 0 1-16,-1-3 0 16,0 1 1-16,-2-1 0 15,3 2 0-15,-5 1 1 16,-2 1-2-16,-6 2 1 0,0 0 0 16,-3 0-3-16,-15 0-3 15,-1 0-3-15,-4 8 8 16,-3 1 0-16,3 3 3 15,3 0-2-15,5 0 1 16,8-4-1-16,2-3 0 16,3 2 2-16,2-1-5 15,0 0 3-15,15 2 0 16,9-2 0-16,0 2-2 0,0-2 2 16,-1-4 0-1,4-1 0-15,-2-1 0 16,1 0 0-16,-1-6 0 0,-7-2 0 15,-9 4-1-15,-6 1-1 16,-3 0-3-16,-3 1 0 16,-12 2-2-16,-4 0 1 15,1 0 3-15,0 0 1 16,2 0 2-16,0 0 1 16,8 0 0-16,1 0 0 15,5 0-3-15,2 0-4 16,0 6-9-16,5 0-31 0,9 7-51 15</inkml:trace>
  <inkml:trace contextRef="#ctx0" brushRef="#br0" timeOffset="115833.1405">18159 10510 118 0,'0'0'154'0,"-3"-3"-142"16,-2 1-6-16,5 0 14 15,0-1 8-15,0 2-3 16,0 1-11-16,5 0-5 15,1 0-1-15,2-4-3 16,1-1-4-16,0 4 2 16,1 1 1-16,-7 0 1 15,-1 0 3-15,-2-1-1 16,0 1 2-16,0 0 0 0,1 0 0 16,1 0 0-16,-2 0-3 15,5 0 1-15,5 0-2 16,2-2 0-1,4-1-3-15,2 3 0 0,6-5 0 16,-1 0 1-16,4-1-1 16,4 1 0-16,-2 3-1 15,-1 1-1-15,-7 1 0 16,-3-2 0-16,-5 2 0 16,-3 0-1-16,-2 0-5 15,-8 0-7-15,0 0-17 16,0 0-34-16,-13 0-65 15</inkml:trace>
  <inkml:trace contextRef="#ctx0" brushRef="#br0" timeOffset="116192.9747">18171 10636 39 0,'0'3'100'0,"0"1"-79"15,2 1 13-15,11-2 20 0,-2 0-1 16,2-2-16 0,5 4-8-16,0-3-7 0,1-2 1 15,5 0-6 1,-2 0-3-16,0 0-7 0,6-4-2 15,-1-4-1-15,5-3 0 16,3 2-2-16,0-1-1 16,2 4 0-16,-8-2 0 15,-3 4-2-15,-3-1-1 16,-8-2 1-16,-2 4-3 16,-1 1-8-16,-11-1-19 15,2 3-34-15,-3 0-63 16</inkml:trace>
  <inkml:trace contextRef="#ctx0" brushRef="#br0" timeOffset="116979.8221">18958 10263 128 0,'0'-3'173'16,"0"3"-137"-16,0 0-16 16,0 0-1-16,0 0 1 0,0 0-4 15,0 11-1-15,0 3 3 16,1 10 0-16,4 3-3 15,-5 1-3-15,0 4 0 16,0 1-6-16,3 2-2 16,-3 0 0-16,0 5-3 15,0 1-1-15,0 1 0 16,0-4 0-16,0 0 0 16,0-6 0-16,-3 0-1 15,0-1-2-15,0-10-7 16,3-4-16-16,0-6-22 15,0-6-21-15,3-4-20 16,-3 4-31-16</inkml:trace>
  <inkml:trace contextRef="#ctx0" brushRef="#br0" timeOffset="117356.6927">18955 10495 105 0,'0'-16'73'15,"0"2"-53"-15,0 1 10 16,3 1 9-16,3 4-5 0,8-1-13 16,6 1-11-16,6-1-5 15,8 4-2-15,-2 5-1 16,0 0-2-16,-4 2 0 15,-4 13 0-15,-5 2 0 16,-7 2 3-16,-4 1 0 16,-3-1-1-16,-5-2 3 15,0 2 0-15,-13-5-1 16,-8 3 1-16,8-5-2 16,-10-2 1-16,5 0-3 15,-4 0 1-15,-11 2-3 16,0 0-6-16,-2 2-12 15,5-3-23-15,11-5-23 0,5-1-39 16</inkml:trace>
  <inkml:trace contextRef="#ctx0" brushRef="#br0" timeOffset="118539.5849">19255 10490 102 0,'-3'-4'149'0,"3"4"-129"16,0 0-21-16,0 2 5 15,0 10 9-15,-4 5 5 16,4-2-3-16,0 3 0 16,0 0 2-16,0-1-2 15,0-2-3-15,0-5-5 16,4-3-4-16,4-4-1 16,-5 0 1-16,12-3-1 15,1 0 3-15,0 0-2 16,9-12 0-16,0-2-3 0,-1-3 0 15,1-3-2 1,-8-1 0-16,0 1 0 16,-8-2-2-16,-7-1-2 15,-2 5 0-15,0 1 1 0,-14 4 3 16,-4 9 1-16,0-3 0 16,-5 7 1-16,2 0 0 15,4 0 1-15,0 0 1 16,12 3-2-16,-1 8 1 15,3 0 2-15,3 5 0 16,0 1 0-16,0 3-1 16,7-1 1-16,9-4-1 15,5 2-1-15,7-1-1 0,-6-3 0 16,0-1 0 0,2-3 0-16,-2-6 0 15,1-3-1-15,3 0-1 0,-3 0 0 16,1-12-2-16,-5 0-4 15,-5 2 0-15,-1-4 3 16,-9-3 1-16,-4 0 1 16,0 1 0-16,0-1 2 15,-11 2 1-15,-5 0 0 16,-1 3 0-16,2 7 1 16,9 5 3-16,0 0 2 15,6 0-3-15,0 0-2 16,18-3-1-16,11 3 0 15,12 0-1-15,3-5 0 16,-5 1-1-16,-2 1-2 16,-5 1 2-16,-9 2 2 0,-7 0-1 15,-8-3-2-15,-8 3 2 16,0 0 1-16,0 0 1 16,0 3 3-16,-9 4 2 15,-10 3 2-15,5 2-2 16,-3 2 5-16,6 1-1 15,2 2-2-15,8 2-5 16,1-4 0-16,0 1-2 0,3-1 0 16,16-3 1-1,11 3-2-15,4-6 0 16,-4-3 0-16,3-6-1 16,-3 0-2-16,-5 0-6 0,2-3-5 15,-5-5 0-15,-10-8 6 16,-8-1 7-16,-4-3 1 15,-1 0-1-15,-17-1 0 16,0 2 1-16,2 2 2 16,-1 2-2-16,3 6 1 15,5 0 1-15,5 3 4 16,4 4 0-16,8 2-4 16,13 0-4-16,1 0-2 15,-3 11 3-15,1 0 1 16,-7 1-1-16,1 5 1 15,-4-1 0-15,-4-2 0 16,-3 3 0-16,-3-1 0 0,0-4-1 16,0-3-1-16,0-1-9 15,-4-5-17-15,4 0-27 16,0-2-23-16,0-1-18 16</inkml:trace>
  <inkml:trace contextRef="#ctx0" brushRef="#br0" timeOffset="118767.7007">20073 10297 113 0,'0'0'136'0,"0"0"-132"0,3 0-4 16,0 0 0-16,-3 0-8 16,6 0-10-16,7 6-20 15,1 11-31-15</inkml:trace>
  <inkml:trace contextRef="#ctx0" brushRef="#br0" timeOffset="119241.0986">20354 10405 79 0,'-22'-4'122'0,"2"2"-118"16,0 2 2-16,2 0 7 16,6 4 5-16,0 8-3 15,3 3-5-15,3 1-5 0,-1 2 7 16,1 3 5-16,3-1 1 16,3 5-4-1,0-5-3-15,6-2-5 16,-2-6-2-16,6 0-2 0,4-2-2 15,-2-6 0-15,3 0 0 16,4-4 0-16,4-1-2 16,3-9-4-16,4-6-9 15,-10 3-3-15,0-1-3 16,-12-3-1-16,-1 2-2 16,-7-2-8-16,0 3-14 15,0-3-12-15,-15 2 6 16,9 3 22-16,-3 5 17 0,5 2 8 15,-2 5 5-15,-3 0 2 16,8 0-16 0</inkml:trace>
  <inkml:trace contextRef="#ctx0" brushRef="#br0" timeOffset="119892.9135">20755 10420 99 0,'-6'-7'145'0,"-5"1"-114"15,-3 2-9-15,-1-1-1 0,-5 3-11 16,-2 2-5-16,2 0-5 15,0 0 4-15,1 9 1 16,5 1 2-16,-1 7 1 16,5 3 0-16,5 2-2 15,-2-1 0-15,7-3-3 16,-3 1-2-16,3-5 3 16,0-2-3-16,0-3 1 15,7-6-1-15,8-1 1 16,0-1 0-16,9-1-2 0,-6-1 0 15,3-8-1 1,6-10-2-16,-5 1-1 16,0-3-1-16,-3-6 1 0,0 0-2 15,-8-2-1-15,0-7 0 16,-5-2-2-16,-6-1-5 16,3-1 4-16,-3 6 6 15,0 4 4-15,-3 7 0 16,-9 9 5-16,7 5 6 15,1 4 7-15,4 5 1 16,0 0-4-16,0 0-9 16,0 0-7-16,0 0-2 15,11 11 3-15,2 6 3 16,1 7 1-16,-1 6 3 16,-2 2 2-16,-2 3 1 0,-6 1-5 15,-3-3-3-15,0 1-2 16,0 0 0-16,0-1-2 15,0-3 2-15,0 0 2 16,0-5-2-16,0-1-3 16,3-7-5-16,12-2-21 15,3 1-50-15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08:01.599"/>
    </inkml:context>
    <inkml:brush xml:id="br0">
      <inkml:brushProperty name="width" value="0.05292" units="cm"/>
      <inkml:brushProperty name="height" value="0.05292" units="cm"/>
      <inkml:brushProperty name="color" value="#FF0000"/>
    </inkml:brush>
  </inkml:definitions>
  <inkml:trace contextRef="#ctx0" brushRef="#br0">223 10149 146 0,'-4'-9'194'0,"-4"1"-149"15,4-1-33-15,4 1 9 0,0 3 9 16,0 1-5-16,0-1-5 16,0 0-1-16,0 5 0 15,0 0-4-15,0 0-3 16,0 0-6-16,0 0-5 16,0 0-1-16,0 0 0 15,0 0 0-15,0 0-4 16,0 0-1-16,0 12 0 0,0 10 3 15,2 9 4 1,3 6 3-16,-5 1-2 16,6 3-1-16,-3-1-2 15,0 1 0-15,7-1 0 0,-5-6 0 16,6 1 0-16,-5-6 0 16,1-1-3-16,3-1 1 15,-4 0 2-15,1-6 0 16,-7-6-4-16,3-3-3 15,-3-2-2-15,7-3-5 16,2-5-6-16,-2-2-11 16,7 0-28-16,-3 0-84 15</inkml:trace>
  <inkml:trace contextRef="#ctx0" brushRef="#br0" timeOffset="743.3551">478 10048 56 0,'0'-4'132'16,"0"3"-87"-16,0 1-33 0,0 0 10 15,0 0 9-15,0 0-2 16,0 0-9-16,0 0-13 16,0 1-4-16,0 15 4 15,10 3 6-15,2 3 1 16,-2 3-4-16,0 0-6 15,-1 5 1-15,-6 5 1 16,4 0 0-16,3 4 3 0,-4-1 0 16,-1 1 0-16,-5-1-4 15,0-3-3 1,0-2-1-16,2-3 0 0,7-4-1 16,1-5-2-16,-1-6 2 15,0-2-1-15,-2-5 0 16,2-5-3-16,-9 2 1 15,0-5-5-15,0 0-8 16,0 0-19-16,-9 0-63 16,-14-11-68-16</inkml:trace>
  <inkml:trace contextRef="#ctx0" brushRef="#br0" timeOffset="1283.1009">314 10467 76 0,'0'-2'138'16,"0"1"-109"-16,0 1-21 15,0 0 10-15,0-2 10 16,0 0-7-16,8-7-8 0,12 0-4 16,7-6 1-16,-3-3 3 15,13-1-1 1,-2 1-4-16,2-4-5 0,-1 0 0 16,-6 2-1-16,7 0 0 15,-7 1-1-15,-2 3 1 16,-1-1-1-16,-11 3-1 15,-6 5 0-15,-3 3 2 16,-4 5 1-16,1 1 3 16,-4 0-1-16,0 0-2 15,0 0-5-15,0 0 0 16,0 0-2-16,0 0 3 16,3 7 1-16,1 2 0 15,-2 1 0-15,1 1 0 16,0 2 0-16,0-1 0 15,2 0 0-15,3-3 0 0,1-1 0 16,-2 0 0-16,-2-3 0 16,-2 1-3-16,3-2-4 15,0-4-11 1,9 0-14-16,2 0-18 0,0 0-37 16</inkml:trace>
  <inkml:trace contextRef="#ctx0" brushRef="#br0" timeOffset="1500.7718">673 10011 96 0,'0'-3'133'0,"0"1"-133"16,10 1-5-16,7-1 5 15,-4 2 0-15,4 0 0 16,-5 0 0-16,7 0-10 16,-7 11-29-16,7 0-51 15</inkml:trace>
  <inkml:trace contextRef="#ctx0" brushRef="#br0" timeOffset="2716.2035">1086 10091 87 0,'-11'-10'51'0,"1"1"-6"15,-8 2 6-15,-1 0-10 16,1 6-11-16,0-3-8 15,3 4-9-15,-1 0-4 16,4 0-1-16,-3 0-4 16,3 5-2-16,-1 9-1 0,1 3 3 15,4 0-2-15,2 0-2 16,2-3 0-16,4 0-1 16,0-4-1-1,0-5 0-15,8 2 1 0,5-4 0 16,6-3 1-16,0 0 2 15,7 0-2-15,3-10 0 16,1-5-1-16,1 1-2 16,-7 0-3-16,-3 3 3 15,-7 0 3-15,-11 6 0 16,-2 0 1-16,-1 0 1 16,0 3 3-16,0-3-1 15,0 5 0-15,0 0-2 0,0 0-2 16,0 0-1-16,0 0-1 15,0 2-2-15,0 12-2 16,8 6 5 0,2 4 1-16,2 1 0 0,2 4 0 15,3-3 0-15,-4 4 0 16,-2 1 0-16,-2-5 0 16,-2-1 0-16,-1-2 0 15,-1-5 0-15,1-4 0 16,-6-1 0-16,0-3 0 15,0-4 0-15,0-3 0 16,0-3 1-16,0 0 1 0,0 0 2 16,0 0-3-16,0 0 2 15,-8-8-3 1,-5-7-2-16,4-6 1 0,-2-8 0 16,8-2-2-16,3-8 0 15,0-4-2-15,0 4-3 16,11 0-1-16,1 7 4 15,6 6 3-15,-5 2 1 16,-1 5-1-16,0 4 1 16,0-3 3-16,-3 3 0 15,1-2-2-15,0 1 0 16,-5 4 4-16,-2 1 1 16,-3 1 0-16,0 3 1 15,0 4 1-15,0 3-3 0,0 0-2 16,0 0-2-1,0 0-2-15,6 4-2 16,-3 13 1-16,5 4 3 0,0 2 1 16,0 5 0-16,2 0 1 15,-1-4-2-15,-3 1 0 16,0-4 0-16,5-1 0 16,-3-1 0-16,-3-9 0 15,1-3 0-15,-3-4 0 16,0-3 0-16,1 0 0 15,-2 0 1-15,5 0 2 0,-2-13 0 16,2-4-1 0,-2-3-2-16,-4-3 0 15,4-2 0-15,-2-3 0 16,2-3 0-16,1 3 0 0,-1 1 0 16,4 6 0-16,-2 2 0 15,-1 8 2-15,0 2-1 16,-3 4 1-16,-1 4-2 15,-2-1 0-15,4 2 0 16,4 2 0-16,2 13 1 16,-4 5 1-16,0 4 3 15,-3 1-2-15,0-2 0 16,10 0-3-16,-2-4 1 16,-5-2-1-16,8-2 0 15,-3-6-1-15,2 1 1 16,5-3-1-16,-3-2-4 15,3-3-10-15,0 1-38 0</inkml:trace>
  <inkml:trace contextRef="#ctx0" brushRef="#br0" timeOffset="10571.3953">544 15945 6 0,'-6'9'10'0,"3"-7"-6"15,-2 3-2-15,1-4-1 16,1-1-4-16,0 0 2 15,-5 0 2-15,6 0 1 16,-1 0 2-16,1 0 6 16,2-3 6-16,0 0 1 15,0-3-3-15,0-3-3 16,0 1-6-16,0-5-4 16,0 4-2-16,-5 1-3 15,-1-4-8-15,-4 4-15 0,3 2-24 16</inkml:trace>
  <inkml:trace contextRef="#ctx0" brushRef="#br0" timeOffset="11507.2502">328 15986 118 0,'0'-7'169'16,"0"7"-137"-16,0 0-25 15,0 0 5-15,0 0 10 16,0 0 2-16,1 0-7 16,-1 0-5-16,0 0 5 15,0 0-2-15,0 0-8 16,0 8-6-16,0 6 3 0,0 8 5 16,0 1 1-16,0 3-1 15,-4 6-4-15,-1-3 1 16,-1 1-1-16,-1 1-1 15,4 3-2-15,2-8-1 16,1 1-1-16,0-4 1 16,1-10-1-16,6 1-1 15,-1-8 0-15,2-2-2 16,6-4 3-16,6 0 1 16,5 0 2-16,1-12-2 15,-1-2 0-15,-1-3 1 16,-6 0-1-16,-1 9-2 15,-9 1-1-15,-3 5-6 0,-5 2-9 16,0-2-18-16,0 1-16 16,0 1-29-16,-14 0-54 15</inkml:trace>
  <inkml:trace contextRef="#ctx0" brushRef="#br0" timeOffset="12026.3097">655 16051 109 0,'0'-10'160'16,"-6"3"-131"-16,-4 2-22 0,0 0 14 15,1 2 7-15,1 3-11 16,-2 0-15-16,1 0-4 16,-1 0 1-16,1 0 1 15,0 2 1-15,1 6 0 16,0-1 2-16,-2 4-2 16,6 8 0-16,-1 1 2 15,1 5 0-15,1 3 2 16,3-4 1-16,0-5-3 15,-3 5-3-15,3-7 0 16,0-2 0-16,0-3 0 16,0-8 0-16,12-4 0 15,0 0 0-15,2 0 2 0,9-6-1 16,-7-7 2-16,8-4-2 16,0-2 2-16,-5-2-5 15,0 1 0-15,-6 2 0 16,-6 1 0-16,-7 8-1 15,0-1-1-15,-13 4-7 16,2 2-5-16,-7-2-9 16,2 4-12-16,0-1-9 0,-1 3-10 15,-2 0-2 1,7-2-6-16</inkml:trace>
  <inkml:trace contextRef="#ctx0" brushRef="#br0" timeOffset="12694.3565">736 15948 83 0,'0'0'128'0,"0"0"-123"16,0 0-9-16,0 2 4 0,0 11 8 15,0 3 1-15,3 0 0 16,3-1-3-16,2 0 5 16,10 1 1-16,-10-3-1 15,1-1 0-15,-3-1-1 16,-6-1-4-16,6-4 0 15,-6 0 0-15,6-1-4 16,-3-5 1-16,-3 2-1 16,3-2 0-16,0 0 3 15,-3 0 3-15,7-10 5 16,-5-4-5-16,5-3-5 16,1 0-1-16,-5-2-2 0,3 2 0 15,-6 3 0-15,0 3-1 16,0 5 0-16,0 1 1 15,0 3 2-15,0 2-3 16,0 0 0-16,4 0-5 16,5 13 5-16,-3 0 2 15,3 4-1-15,4-2 2 16,-2-3-2-16,-2 0 2 16,4-6-2-16,-3-6 0 15,2 1 0-15,0-1 2 16,-1 0-2-16,5-8 4 15,-3-4-2-15,4-8 1 16,-8 4 0-16,-7-3-3 0,-2-1-2 16,0 2 0-16,0-4-2 15,-5 5 0 1,-4 0-3-16,-2 6 7 0,1 2 0 16,4 0 0-16,-3 2-3 15,-1 1-16-15,-1 4-40 16</inkml:trace>
  <inkml:trace contextRef="#ctx0" brushRef="#br0" timeOffset="13351.1589">602 16622 1 0,'0'-18'34'15,"0"4"6"-15,0 8 22 16,0 3 16-16,0 0-2 16,0 3-19-16,0-2-26 15,0 2-7-15,0 0-9 0,0 0-10 16,7 0-6-16,-6 10 0 16,6 2 5-16,-1 2 2 15,-3 3 3 1,10 0 1-16,-4 6 2 0,-2-1-3 15,2 6-4-15,2 1-2 16,-5 0-2-16,3 5 3 16,-6 0-2-16,0-5 2 15,2-2-4-15,-3-4-1 16,2-8-2-16,2-3-4 16,-4-5-5-16,1-7-5 15,1 0-3-15,0 0-3 16,1 0-6-16,1 0-4 15,-4-7-14-15,-2-6-16 16,0 4-34-16</inkml:trace>
  <inkml:trace contextRef="#ctx0" brushRef="#br0" timeOffset="13727.0288">563 16578 75 0,'0'-17'27'0,"-1"0"-11"16,1-3 3-16,0 4 3 16,0-1-8-16,6-5-8 0,7 5-1 15,-1 1 7 1,5 5 12-16,2 8 0 16,1 2-6-16,-5 1-3 15,4 0-1-15,-2 0 3 0,-5 4-6 16,7 10-6-16,-5-1-1 15,-1 4 0-15,5 1-1 16,-7 1 0-16,-1-5-3 16,-1 6 2-16,-9-4 2 15,3 1 0-15,0 3 0 16,-3-1-3-16,0-2 5 16,-3-2 0-16,-12 2-4 15,-6-3-6-15,-1-1 2 16,5-6-2-16,-1-5-6 15,3-2-20-15,1 0-37 16,8 0-56-16</inkml:trace>
  <inkml:trace contextRef="#ctx0" brushRef="#br0" timeOffset="45295.9031">11265 4795 109 0,'-8'-3'141'0,"0"3"-140"16,3-2 1-1,3-1 2-15,-5 0 1 16,6-1 0-16,-6-1 0 0,0 5 5 15,4-2 6-15,-5 2 6 16,6 0 0-16,-5 0-8 16,3 0-6-16,-8 0-4 15,-3 5-1-15,-2 2-2 16,-2 3 3-16,3-3-3 16,2 0 1-16,-1 5-2 15,-2-1 0-15,-1 7 1 16,-5 7 2-16,1 2 0 0,-5 6-2 15,6 1-3 1,-1-3 1-16,1 1 1 16,9 0 0-16,4 3 0 15,2 2 1-15,6 2 0 0,-2-5 1 16,-1-1-2-16,3-1 0 16,0-3 0-16,0 2 0 15,0 1 0-15,8-6 0 16,6 6-1-16,-2-3 0 15,3-3 1-15,2-3 2 16,-1-2-1-16,5-2 1 16,3-2 1-16,-2-3-1 15,0-8 1-15,-4-2-2 16,-2-3 2-16,1-1-1 16,8 0 3-16,1-9-1 15,5-5 1-15,6-5 1 0,-3-4-1 16,6 0 0-16,-1-5-4 15,-3-2-1-15,1 1 0 16,-1-5 2-16,-7 2-1 16,-7 0 0-16,1 2-1 15,-3-6 0-15,-1 4 4 16,-1-2-3-16,-9 0 2 16,-3 2-1-16,-6 1 2 15,0 3 0-15,-3-1 0 16,-13 0 0-16,8 2-3 15,-5-3 2-15,-4 7-2 16,1-4 2-16,-1 6-4 16,3 6-1-16,-1 3 1 0,7 7 2 15,-8 5-4 1,-8 0-9-16,-6 2-17 0,-24 15-37 16,-2-4-75-16</inkml:trace>
  <inkml:trace contextRef="#ctx0" brushRef="#br0" timeOffset="53550.974">1543 10582 100 0,'-2'0'147'15,"2"0"-126"-15,0-2-7 16,0 2 12-16,0 0 4 16,0 0-5-16,0 0-8 15,0-3-3-15,0 3 0 16,0 0 0-16,0 0 3 15,0 0 1-15,0-4-2 16,0 4-3-16,0 0-2 16,0 0-1-16,0 0-4 15,0 0 1-15,0 0-2 16,0 0-4-16,0 0-1 0,0 0-1 16,0 0-1-16,0 0-3 15,0 7 1-15,0 2 1 16,2 4 1-16,1 2 2 15,4-2 0-15,-4 5 0 16,0-6 0-16,4 3-1 16,1 3 0-16,1-1-2 15,-2 3 3-15,-2-1 0 16,-2-7 0-16,3 1 0 16,-6-8 0-16,7 2 0 15,-4 0 0-15,-3-6 0 16,6 4 0-16,-4-4 0 15,1 2 0-15,-3 1 0 0,0 2 0 16,3-3 0 0,-3 0 0-16,1 2 0 15,-1-5 0-15,0 0-1 16,0 0-2-16,2 0-6 0,-2 2-12 16,1 3-26-16,-1 3-51 15</inkml:trace>
  <inkml:trace contextRef="#ctx0" brushRef="#br0" timeOffset="72009.8119">5058 10413 67 0,'0'-1'92'15,"0"-1"-10"-15,0 1-21 16,0 1-17-16,0 0-9 15,0-2-4-15,0 2-7 16,0-2-10-16,2 0-1 16,-2 2-3-16,0-2-5 15,4-1-5-15,-4-2-1 16,9 2 0-16,-8 2 0 16,-1 1 2-16,2 0 1 15,-2-3-2-15,3 1 1 16,-2-1 1-16,-1 1 3 15,3-1-4-15,-1-1-1 0,3 1 0 16,-5-5 0-16,0 2 1 16,0 3 1-16,0-6 0 15,3 8 1-15,-3-2-1 16,0 0 0-16,0 0 2 16,0 1 2-16,0 1 0 15,0-1 1-15,0 2-1 16,0 0 0-16,0 0-2 15,0 0-3-15,0 0-1 16,0 0-1-16,0 0-2 16,0 0-3-16,1 7 1 15,1 5 3-15,5 2 2 16,-7 0 0-16,4 1 0 0,2 1 0 16,-6 5 0-16,3 1 1 15,-3 0 1-15,3 0-1 16,0 1 1-1,5-3-1-15,2-1 0 0,-7 4-1 16,8-7 0-16,-5 4 0 16,1-3 0-16,-3-3 0 15,-1 1 1-15,0-8 2 16,-3 2-2-16,3 1-1 16,-3 3 0-16,0-2 0 15,-3-3-1-15,0-3 0 16,0 1-2-16,3-3 3 0,0-3-1 15,0 0-2-15,0 0-5 16,0 0-3 0,0 0-8-16,0 0-12 15,0 0-17-15,-1-2-27 0</inkml:trace>
  <inkml:trace contextRef="#ctx0" brushRef="#br0" timeOffset="72550.775">4994 10575 100 0,'0'-2'149'16,"0"1"-124"-16,3 1-15 15,3 0 16-15,7 0 11 16,-7 0-5-16,2 8-14 16,1 1-11-16,-5 2 3 15,5-2 2-15,-6 5-2 0,9 0-1 16,-3 6-2-16,0 2-1 15,0 2 3-15,0-1-3 16,-2 0-3 0,2-3 0-16,0-4-2 0,-2-2 2 15,0-6-2-15,-3-3 1 16,5-5-1-16,3 0-1 16,3 0 1-16,3 0 1 15,-8 0-1-15,-1-9-1 16,3-5 0-16,-5-4-1 15,10-1 0-15,-11-1-1 16,3 1 1-16,0 2-2 16,-8 0 0-16,3 5 6 15,-1 3-3-15,-3-1-3 16,0 7-6-16,3-2-14 16,-3-1-23-16,0 5-31 0,6-6-38 15</inkml:trace>
  <inkml:trace contextRef="#ctx0" brushRef="#br0" timeOffset="78550.8757">9248 10185 136 0,'0'-11'174'16,"0"6"-143"-16,3 0-9 0,7-2-2 15,-1 2 0-15,-4-1-4 16,6 0-4-16,-3 1-3 16,3-5 1-16,-5 3 3 15,-3-1 0-15,-3 1 0 16,0 5-1-16,0-1-1 15,0 1-2-15,0 1-1 16,0 1 0-16,0 0-3 16,0 0-1-16,0 0-4 15,0 0-2-15,0 0-2 16,0 8 0-16,0 7 1 16,-3 7 0-16,-3 2 3 15,0 2 1-15,-2 0 1 0,3 4-1 16,3-3-2-16,2 5 1 15,0-2-2 1,0-1 5-16,0-4-2 16,0 4-1-16,0-5 0 0,0-1-1 15,0 2 0-15,0-3-2 16,0 0 3-16,0-1 0 16,0-4 0-16,2 0 0 15,3-1 0-15,-3-4 0 16,4 1-1-16,-3-4 0 15,1-1-1-15,2-1 1 16,-6-4 0-16,0 0-2 0,0-1 0 16,0 3-1-1,0-5-2-15,0 1-4 16,0-1-9-16,0 0-10 16,0 0-11-16,0 0-13 0,0 0-32 15</inkml:trace>
  <inkml:trace contextRef="#ctx0" brushRef="#br0" timeOffset="79131.8198">9102 10432 62 0,'0'0'130'15,"0"0"-85"-15,0 0-17 16,2 0 2-16,5 3-5 15,-2 9 4-15,2 3-6 16,-1 6-7-16,0-1-8 16,3 6-2-16,1-4 0 15,-5 2 0-15,1 4-1 16,-2-3-2-16,-1 4 1 0,5-1-3 16,-2-3 2-16,-3 0-2 15,0-3 2-15,-3-5-3 16,0-8 0-16,1-6 0 15,4 0 0-15,2-3 1 16,-1 0 3-16,9 0 6 16,0-7 1-16,0-13-3 15,7-5-5-15,-4-2 0 16,7-6-3-16,-4-1 0 16,0 5-1-16,3 0-1 15,-5 5 0-15,-1 7 2 16,1 6-1-16,-14 0 0 15,2 8-2-15,-5 3-2 0,-2 0-4 16,0 0-2-16,0-2-1 16,0 2-10-16,0 0-26 15</inkml:trace>
  <inkml:trace contextRef="#ctx0" brushRef="#br0" timeOffset="81201.2026">2439 9933 141 0,'1'-1'169'0,"-1"1"-146"16,2-2 7-16,3 2 1 16,-5 0-14-16,1-1-10 15,7-2-5-15,6-1-2 16,15 0 0-16,6-2 1 15,7 1 0-15,3-3 2 16,4 2-3-16,-1-1 0 16,-7 5 0-16,1-3 0 0,-6 2 0 15,-8 0 0-15,-1 1-2 16,-9 2 0-16,-10 0-3 16,-5 0-6-16,-3 0-9 15,0 0-18-15,-7 0-21 16,-12 5-40-16</inkml:trace>
  <inkml:trace contextRef="#ctx0" brushRef="#br0" timeOffset="81528.0801">2695 9939 82 0,'0'4'129'16,"0"3"-109"-16,5 3 0 0,13 1 6 15,-2 4-12-15,0 1-1 16,0-2-2-16,1 1-3 16,-4-4-5-16,-1 3-1 15,-3-1-2-15,-6 0 0 16,2 4 0-16,1-1 3 15,-5 1-1-15,-1 0-3 16,2-2-3-16,-2-5-4 0,0-5-2 16,0-1-9-1,1-1-17-15,4-1-23 16,5-2-20-16</inkml:trace>
  <inkml:trace contextRef="#ctx0" brushRef="#br0" timeOffset="81788.0436">3017 9965 138 0,'0'2'154'0,"7"2"-159"16,9 5 5-16,1 3 4 15,-2 1 2-15,1 2-4 16,-6 3 3-16,6 1-1 0,-8 2-2 16,0 4 0-16,-8 1 1 15,0-1-5 1,0 2-3-16,-3-8-16 0,2-1-39 16</inkml:trace>
  <inkml:trace contextRef="#ctx0" brushRef="#br0" timeOffset="82166.0346">3549 10058 140 0,'8'-1'172'0,"-6"1"-151"15,3-1-9-15,2-3 3 16,7-3-4-16,8 1-5 16,13-2-3-16,7-1-2 15,6-2 3-15,2 2-3 16,-14 1 1-16,0 5-3 15,-6 0-1-15,-9 3 1 0,2 0 0 16,-6 0-2-16,-1 0-2 16,0 0-3-16,2 0-2 15,0 0-6-15,-3 0-12 16,3 0-18-16,-5-3-22 16,0-1-16-16</inkml:trace>
  <inkml:trace contextRef="#ctx0" brushRef="#br0" timeOffset="82626.7588">3684 9813 28 0,'0'-2'163'0,"0"2"-45"16,0 0-121-16,13 0 2 15,5 0 4-15,1 1-1 16,13 5-2-16,-5-2 2 0,-2 2 1 15,0 1-3-15,-1 1 0 16,1-2 0-16,-2 6 0 16,4-4 1-16,-3 5-1 15,-2 3-1-15,-6 1 1 16,-4 1 0-16,-6 3 0 16,3 2 0-16,-5-1 0 15,-4-2 0-15,0 1 0 16,0-1 3-16,-3-4 1 15,-1 0-2-15,-10-7-2 16,3 0-4-16,-3 1-4 16,-9 2-14-16,9 0-35 0</inkml:trace>
  <inkml:trace contextRef="#ctx0" brushRef="#br0" timeOffset="88502.9047">13291 10135 56 0,'0'0'109'15,"3"0"-99"-15,2-3 13 16,1-1 22-16,-2 1 13 16,-3 0-6-16,1 3-12 15,-2 0-11-15,0 0-4 16,0 0-5-16,0-4-3 15,0 4-8-15,0-3-3 16,0 3-6-16,0 0-1 16,0 5-1-16,0 12 2 15,0 7 1-15,0 0 1 0,-5 3 0 16,-4 0 0-16,2-5-1 16,1 2-1-16,-3 1 1 15,9-4 2-15,-3 5-2 16,3-1-1-16,0-2 1 15,0 4 1-15,1-2-1 16,7-4-1-16,-4 1 0 16,4-3 0-16,-1-4 0 15,-1-2 0-15,-3-2-1 16,-1-2 1-16,2-1-1 16,-4 3 1-16,0-5-2 15,0 1 2-15,0-3 0 0,0-1 0 16,0 2-1-16,0 1-3 15,-4-4-3-15,4-1-9 16,0-1-8 0,0 0-14-16,0 0-14 0,0 0-33 15</inkml:trace>
  <inkml:trace contextRef="#ctx0" brushRef="#br0" timeOffset="89156.7376">13061 10461 45 0,'-3'-4'130'0,"3"-1"-71"15,0 5-21-15,0-1 9 16,2 1-3-16,2-2-21 15,2 2-6 1,0 0-3-16,6 0-4 0,-1 8-1 16,-1 4 0-16,2-1-5 15,-8 8 0-15,4 1-2 16,0 0 1-16,0 2-2 16,0 0-2-16,-5 2-1 15,1-3 2-15,1 1 0 16,2-1 1-16,-6-2 0 15,-1 3 1-15,5-10-2 16,-2-1 2-16,4-6-1 0,4-1 1 16,-2 1-1-1,4-5 1-15,3 0 1 16,0-5 1-16,3-9-3 16,-3 2 2-16,2-7-2 0,1-3 2 15,-1-2-3-15,5-6 0 16,0-1 0-16,0 0 0 15,5 3-2-15,4 7 1 16,-6 4 1-16,-5 4 3 16,0 7-5-16,-12-2 0 15,-2 2-6-15,-2 6-9 16,-5 0-23-16,0 0-34 16</inkml:trace>
  <inkml:trace contextRef="#ctx0" brushRef="#br0" timeOffset="99207.1692">17466 10095 128 0,'0'-6'161'15,"0"3"-149"-15,0 3-5 0,0 0 7 16,0 0 2-16,0 0-7 15,0 3-1 1,1 6 4-16,10 2 1 0,-7 2 3 16,-1 5-1-16,3-1 1 15,-5 4-4-15,-1 3-2 16,0-2-4-16,-1 5-2 16,-12 2 0-16,4-6-1 15,-1 4-2-15,4 1 1 16,1 0-2-16,0 4 1 15,-5 1 0-15,6-2 2 16,-1-3-4-16,5-2-1 0,0-2 0 16,0-1 2-16,-1-1 0 15,-5-3 0 1,6-3-1-16,0-1-1 16,0-1-4-16,0-1-2 0,-3 0-8 15,-3-4-11-15,4 1-13 16,2-3-28-16,0 1-45 15</inkml:trace>
  <inkml:trace contextRef="#ctx0" brushRef="#br0" timeOffset="99639.9573">17284 10485 83 0,'4'0'145'0,"4"4"-111"16,-5 7-18-16,6 2 10 15,-5 1-6-15,-2 3-7 0,2 3-1 16,-2 1 6-16,5 3-1 16,-2 3-2-16,-4-5-6 15,13-1-4 1,-11-2-1-16,10-7-2 0,2 0 1 16,0-2 1-16,6-5-3 15,-2-1 1-15,1-4-1 16,-1 0 0-16,-2-11 2 15,5-7-3-15,1-2-2 16,-4-3 1-16,4-1-3 16,-5-2-6-16,-2-3-24 15,-1 2-34-15,-6 6-43 16</inkml:trace>
  <inkml:trace contextRef="#ctx0" brushRef="#br0" timeOffset="101913.198">21519 9903 132 0,'-2'-5'163'16,"2"2"-143"-16,0 3-3 15,0 0 11-15,0 0-3 16,0 0-7-16,0 0-7 0,2 0 2 15,8 4-2-15,-7 4-3 16,0 6-1-16,0 4 3 16,-3 8 1-16,0 6-4 15,0 2-1-15,-3 4-1 16,-2-1 0-16,2 0-3 16,-4-4-1-16,6 4 0 15,1 0 1-15,0-2-1 16,0 2-1-16,0-1 0 15,0-2 1-15,0 0 2 16,11 2-2-16,-4-3-1 16,-3-6 0-16,2 4-1 0,-4-6 0 15,-2-6-2-15,3-2 3 16,-3-3 0-16,0 1 0 16,0 0 0-16,-3 3 1 15,-6-4 2-15,-1-1-2 16,0 2-1-16,3-4 0 15,5-3 0-15,1-5-1 16,1-3-3-16,0 1-2 16,0-1-4-16,0 0-2 15,0 0-1-15,0 0-7 16,0 0-12-16,0-2-25 16,0-8-60-16</inkml:trace>
  <inkml:trace contextRef="#ctx0" brushRef="#br0" timeOffset="102641.7071">21333 10403 136 0,'0'0'159'0,"0"0"-148"15,0 0 15-15,0 0 5 16,0 2-14-16,0 3-12 15,4 5 4-15,6 2 7 16,-1 0-3-16,-4 1-7 16,3 1-3-16,-3 1 2 15,0 2-1-15,-4 2 0 16,-1 2-4-16,0 0 1 0,0 0 2 16,0 3 1-1,0-5-3-15,0 0 1 16,0-6-2-16,3-4 1 15,3 1 0-15,3 1 1 0,-3 2-2 16,4 5 0-16,-5-10 0 16,-3-7 0-16,4 4 0 15,-2-5 0-15,6 5 0 16,5 1 0-16,1-5 0 16,1-1 0-16,2-1-1 15,-3-13 0-15,4 0-1 16,1-1 2-16,3 4 0 15,4-6-2-15,-2 2-3 0,-4 3 0 16,-3 0 1-16,1 2 2 16,-3 1 2-16,4 1 0 15,-1-1 0 1,-7 3 0-16,2-6 0 0,-1 3 1 16,-1 0 0-16,-2-2-1 15,0 0 0-15,4 2 3 16,-3-2-3-16,0 6 0 15,-1 1 0-15,-6 4 2 16,-3 0-1-16,3 0-2 16,-2 0-4-16,-3 0 0 15,0 9-14-15,0-5-65 0</inkml:trace>
  <inkml:trace contextRef="#ctx0" brushRef="#br0" timeOffset="109313.174">5100 10149 28 0,'9'-5'34'15,"-2"-2"-1"-15,7 0 13 16,-2-3 2-16,-8 3-8 15,5 0-11-15,-9 2-4 16,0-1-2-16,3 0-2 16,-3 3 0-16,0-4-4 15,0 3-3-15,0 3-5 16,2-1-3-16,-2 2 1 16,0 0-4-16,0 0 0 15,0 0-2-15,0 0 0 16,0 0 1-16,0 0-2 15,0 0 0-15,0 0 0 0,0 0 0 16,-10 0 0-16,0 0 0 16,-2 0 0-16,-3 0-1 15,1 0 0-15,5 0 0 16,-1 4 1-16,7 2-1 16,0 1 1-16,-4 5 0 15,4 0 0-15,-1 0 0 16,4 0 0-16,0-2 0 15,0-1 0-15,0-4 0 16,0-1 0-16,0-4 0 16,11 0 1-16,0 0 0 15,6 0 1-15,3 0-2 16,1-6 0-16,-6-4 0 0,-6-2 0 16,-8 3 1-1,-1-1-1-15,2 0 0 16,-2 1-1-16,0-1 0 15,0 0-1-15,0 3-3 0,-3 2 4 16,-6 3 0-16,0 1-1 16,0 1-1-16,2 0 1 15,4 0 0-15,-5 8-1 16,1 1 2-16,-2 1 0 16,-1 0-1-16,7 4 1 15,3-3 1-15,0 0 0 16,0-1 0-16,0-3 0 0,0-1 0 15,0-4-1 1,3 1-2-16,8-2 2 16,-5-1 1-16,0 0 0 15,12 0-1-15,-2-7-1 0,1-6 1 16,-2-1 1-16,-7 4 0 16,3-4 0-16,-6 1 0 15,-2 4 0-15,-3-2 0 16,0 5 0-16,-2 4 0 15,-12 2-2-15,-2 0 0 16,-1 0 1-16,3 5 1 16,-4 2 0-16,-1 5 0 15,0-2 0-15,9-1 0 16,1 6 0-16,5-5 1 16,1 1-1-16,3-1 0 15,0-6-1-15,0 1 2 16,12-2 0-16,-1-3 2 0,-1 0-3 15,6 0 0-15,1 0 0 16,1-9 1-16,1-4 0 16,-9 2 1-16,-5 1-2 15,-4 0 0-15,-1 5 0 16,0 1 0-16,-9-1 0 16,-5 3 0-16,-3 1-1 15,4 1-1-15,5 0 1 16,-1 0 1-16,-1 0 0 15,-3 3 0-15,6 5 0 16,4 1-2-16,3-2 0 16,0 0 1-16,5 0 1 0,4 0 0 15,-3 1 0-15,3-2-1 16,1-2-1-16,5-3-2 16,-3-1-2-16,-6 0-3 15,2 0-17-15,-8 0-65 16</inkml:trace>
  <inkml:trace contextRef="#ctx0" brushRef="#br0" timeOffset="137595.7194">2138 13050 1 0,'-1'-1'19'16,"-4"-2"-2"-16,5 3-4 15,0 0-1-15,0 0 2 16,0-3 5-16,0 3 6 0,0 0 10 15,0 0 1-15,0 0 2 16,0 0-2 0,0 0-4-16,0 0-10 0,0-2-8 15,-3-1-2-15,-1-2-2 16,1 4-1-16,-1-3-2 16,4-2-1-16,0-1 2 15,0 1 1-15,0-1 0 16,0 2 1-16,0-2-1 15,0 2 1-15,0 2 2 16,0 1-2-16,0-1-1 16,0 2-5-16,0 1-1 0,0 0 0 15,-2 0 0-15,1 0-1 16,-4 0-2-16,-6 0 0 16,6 4 0-16,-6 1 0 15,-1 4 0-15,9-3-1 16,3-4 0-16,-4 3-1 15,4-3 2-15,0 4-1 16,0-2-1-16,0 1 0 16,4-3 2-16,-1 0 1 15,6-1 0-15,-6 0 1 16,2-1-5-16,9 0 0 16,-4 0 1-16,0-4 3 15,3-8 0-15,-9 5 1 0,4-3-2 16,-8 3 1-16,1 2 0 15,-1 0 3 1,0 4-3-16,0-2-1 16,0 0 0-16,-7 1 2 0,1 2-2 15,-4 0 0-15,3 0-1 16,5 0 0-16,-1 0-2 16,2 0 1-16,-6 9-1 15,4-1 1-15,3 2-1 16,0-1 0-16,0-4 3 15,0 2 0-15,0 0 0 16,0-4-1-16,0-2 0 16,0 1-2-16,3-2 1 0,1 0-4 15,5 0 0 1,10 0 3-16,-4 0 3 16,6-10 0-16,-11-1 0 0,5 0 1 15,-8 4 0-15,-5 2 2 16,-2 5-6-16,-12 0-15 15,-24 6-41-15</inkml:trace>
  <inkml:trace contextRef="#ctx0" brushRef="#br0" timeOffset="146278.8102">11077 6204 126 0,'0'-1'155'0,"3"-2"-148"16,-1 3 2-16,-2 0 9 0,2 0 7 15,1 0 0-15,-3 0-1 16,0 0 1-16,0 0 4 16,0 0-2-16,0 0-2 15,0 0-10-15,0 0-5 16,0 0-5-16,0 0-1 16,0 0 1-16,0 0-3 15,0-5 0-15,0-2 2 16,-3-7-2-16,-4-1 0 15,-2-5 1-15,1-5-1 16,-6 2 0-16,-3-11 0 16,-1 1-1-16,-1-1-1 15,0 0 0-15,9 7 2 0,3 1 2 16,4 4 3 0,3 0-4-16,0-3-2 15,0 2-1-15,5-4 0 16,2 0 0-16,1 0 0 0,5-3 0 15,3 5 0-15,1-4 0 16,0 0 0-16,3 0 0 16,-8 0 0-16,2 6 0 15,0 7 0-15,-7 7 0 16,2 3 0-16,-3 0 0 16,-1 6 0-16,-2-3-2 15,6-1 0-15,5 3 2 0,-4 1 0 16,5 0-3-16,-1 0 1 15,2 0-1 1,7 12 3-16,-2 5-2 16,0 3 4-16,0 4-2 0,2-2-3 15,6-2 1-15,0 1 2 16,3-6 0-16,-4-3-2 16,-4 0 0-16,-3-3 2 15,-5-1 0-15,-7 4 0 16,-6 2-1-16,-3 3 0 15,0 6-1-15,-10 2 2 16,-3 0 0-16,-4 1 0 16,2 2 0-16,-3-5 0 15,1 1 0-15,4 0 0 16,-3-2 0-16,4-2 0 16,4 1 0-16,1-1 0 15,1-6 0-15,5-1 0 0,-2 0 0 16,-1 0 0-16,4-3 0 15,-5 4 0-15,0-4 0 16,2-4 0-16,-7 2 0 16,7-5 0-16,-2 2 0 15,-1 1 0-15,0 0 0 16,-1-4 1-16,-3 1 1 16,-2-3-1-16,0 0-1 0,-5 0 0 15,3 0 0 1,3 0 0-16,-7 0 0 15,8 0 0-15,-4 0 0 16,0 0 0-16,6 0-1 0,-4074 0-2 16,8159 0-6-16,-4077 0-9 15,0 0-20-15,3 0-35 16,14 0-62-16</inkml:trace>
  <inkml:trace contextRef="#ctx0" brushRef="#br0" timeOffset="157077.9221">5954 13367 104 0,'0'-1'151'16,"0"1"-125"-16,0 0-10 15,3-5 15-15,6-1 12 16,1 2-4-16,1 0-11 16,3 0-7-16,-7-1-1 15,-1 1-3-15,-3 0-2 16,-3 4-2-16,0 0-1 16,0-1-2-16,0 0 0 15,0 1-1-15,0 0-5 16,0 0-1-16,0-2-1 15,0 1 0-15,0-3-1 0,0-1-1 16,1 1 0-16,9-4 0 16,-4-2 0-16,7-1 0 15,-1-4 1-15,-8 1 1 16,6-3-1-16,-3-2-1 16,-4 1 0-16,4-3 2 15,-3 4 0-15,0-3-1 16,3 1-1-16,-1 2 0 15,0 2 0-15,1 4-2 16,-2 1-1-16,1 4 3 16,3 0 0-16,0 3 0 15,-2-2 0-15,3 2-2 0,-7-1 0 16,0 4 2-16,2 0 0 16,-2-2 0-16,-3 2 0 15,4 0 0-15,-4 0 0 16,0 0 0-16,0 0 0 15,0 0-2-15,2 6 0 16,7 5 2-16,-5 6 0 16,1-3 0-16,4 3 0 15,-5-1 0-15,8-2 0 16,-2 0 0-16,5 0 0 16,-1 1 0-16,-5-5 0 15,1-3 0-15,-1 0 0 16,2-3 0-16,-1-1 0 0,-4 4-1 15,-2-4 1-15,2 0 1 16,-4 1-3-16,5-2 1 16,0-1 2-1,-2-1-1-15,1 0-2 0,-1 0 2 16,-5 0 0-16,0 0 0 16,0 0 0-16,3 0-3 15,-2 0-4-15,-1 0-11 16,2 0-27-16,-2 2-54 15</inkml:trace>
  <inkml:trace contextRef="#ctx0" brushRef="#br0" timeOffset="160942.7652">11065 13404 93 0,'-15'-10'163'0,"11"3"-109"16,-1 7-31-16,5-3 7 15,-2 2 1-15,1-4-3 16,1-3-7-16,0 2-6 15,4-3-3-15,10 3-1 16,-10 0 0-16,1-4-1 0,2 6-4 16,-2-3-5-16,5 1 0 15,-3 2 1 1,-4-1 0-16,-1-2 0 16,2 3 0-16,1-4 1 0,-1-4-1 15,4 0 0-15,-4-8-1 16,8-2 1-16,4 1-1 15,5-4 0-15,-4 8-1 16,-1 1 0-16,1 3 0 16,-8 4 0-16,5-1 0 15,-2 3 0-15,-6-1 0 16,5 3 0-16,-11 3 0 0,0-3 0 16,0 4 1-16,0-2 2 15,0 3-2 1,0-1 0-16,0 1 1 15,1 0-2-15,1 0-1 0,-2 1-1 16,0 8 2-16,9 3 0 16,-5 0 0-16,5 1 0 15,-2 1 0-15,-1 2 0 16,8-2 0-16,-1-1 0 16,5 0 0-16,-5-1 0 15,1 1 0-15,-1 0 0 16,1-5 0-16,2 1 0 15,2-1 0-15,-2-4 0 0,-2 1-1 16,-5-2 1 0,-3-1-1-16,-6 1 1 15,0-3-3-15,1 1 3 16,-1 2 0-16,0-3 0 0,3 3-1 16,-3-3-2-16,3 0-7 15,-1 2-16-15,3 4-51 16</inkml:trace>
  <inkml:trace contextRef="#ctx0" brushRef="#br0" timeOffset="164098.545">16108 13364 165 0,'-2'-3'176'15,"-1"3"-157"-15,3-3 1 16,0-2 12-16,0-2-3 16,0 0-11-16,0 0-3 15,2 0-3-15,-2-1 1 16,4-1-5-16,-2 1-3 0,2-2-3 16,5 0 0-16,0 4-1 15,-3-5 0 1,2-1 2-16,-1-2-1 15,2-1 0-15,0-2-1 0,7 1-1 16,-1 0 0-16,-4 2 0 16,5 5 0-16,-3-1 0 15,2 0-1-15,4 3 0 16,3 0-1-16,-5 4 2 16,1-1 0-16,-3 4 0 15,-10-1 0-15,2 1 0 16,-7 0 0-16,0 0 0 15,0 0 0-15,0 0 0 16,3 0 0-16,0 0-1 16,0 0 0-16,-3 0-2 15,3 0 4-15,3 8 2 16,3-2-2-16,4 5-1 0,-1-7 0 16,-3 6 0-16,1-1 0 15,-1-1 0-15,-1 4 0 16,1 1 0-16,3-2 0 15,-5 2 0-15,9 0 0 16,1 1 0-16,2 0 0 16,3-4-1-16,-2 2 0 15,-1-5-2-15,-4-3 3 16,-3 0 0-16,-7-2 0 16,2 1 0-16,-7-2 1 15,0-1 2-15,0 0-2 16,0 0 0-16,0 0 0 0,-4 0-3 15,-7-3-12-15,-11 3-41 16</inkml:trace>
  <inkml:trace contextRef="#ctx0" brushRef="#br0" timeOffset="167894.6016">21424 13322 126 0,'0'-6'162'15,"0"2"-144"-15,0 1-13 16,0-2 3-16,0-2 1 16,-5 0 1-16,-1 0-6 15,-3 7-4-15,-1 0 3 16,2 0-2-16,-1 0-3 0,2 0 0 16,-1 0 2-16,5 0 0 15,2 0 0-15,-1 0 0 16,2 0 3-16,0 0-1 15,-4 0-1-15,-4 0 1 16,3 0 4-16,2 0 1 16,0 2 1-16,3 1 1 15,0-3 0-15,0 0 3 16,0 0-3-16,0-8-3 16,0 1-5-16,0-5 2 15,0 2 3-15,6-4-3 16,1 2-1-16,3 2 3 15,3-2 0-15,4 2-1 0,-3-2-2 16,0-2-1-16,0 1 0 16,-2-1 2-1,0 0-2-15,4 2 0 16,-5-1 1-16,-2 3-1 0,-2 6 4 16,-7 0 4-16,3 2 4 15,-2 2-4-15,1 0-3 16,1 0-5-16,1 0-1 15,-1 0 0-15,-1-1 0 16,-1 1 0-16,4 0 0 16,-2 0 0-16,4 0 0 15,-4 0-1-15,2 0 1 0,2 1 0 16,2 4 0-16,3 3 0 16,-5 2-1-16,-5 0 2 15,2-3-1 1,1 2 0-16,-5-3 0 0,6 0-1 15,-2 4 2-15,-2-3-1 16,5 1 0-16,1 4 0 16,2-1 0-16,-1 3 1 15,0-5-1-15,-3-1 0 16,-6-2 0-16,0-3 0 16,0 1 0-16,0-1 0 15,0-3 0-15,0 2 0 16,4-2 0-16,-4 0 0 15,0 0 0-15,0 0 0 16,0 0 0-16,0 0-1 16,0 0 0-16,0 0-2 15,7 1-5-15,3 5-16 0,1 2-54 16</inkml:trace>
  <inkml:trace contextRef="#ctx0" brushRef="#br0" timeOffset="219643.1529">5113 9380 99 0,'0'0'105'0,"-3"0"-100"0,3-2-3 15,0 1 11 1,-1-1 5-16,1 2-2 0,0 0-5 16,0 0-3-16,1 0-1 15,-1 0 0-15,0 0-1 16,0 0-6-16,0 7 7 15,0 10 11-15,2 8 6 16,2 3-3-16,-1 2-2 16,-3 6-3-16,0-4-8 15,0-4-5-15,0 4 0 16,0-3-3-16,0 0 0 16,0 0 0-16,0-1 1 15,0-5 0-15,0-6 1 16,0 0-1-16,5-4 0 15,-5-2-1-15,1 1-3 0,-1-1-2 16,0-1-5-16,0-2-7 16,0-1-10-16,0 1-21 15,0-1-17-15,-1 2-25 16</inkml:trace>
  <inkml:trace contextRef="#ctx0" brushRef="#br0" timeOffset="220231.0876">5043 9624 79 0,'3'0'122'0,"-3"0"-114"0,0 0-6 15,0 0 12-15,0 0 9 16,0 0 1-16,4 11-9 16,0 3 0-1,0 2 5-15,-2 4 3 0,-2 1-5 16,0-2-6-16,0 1-6 16,0 0-2-16,0 1-3 15,11-1 2-15,-6-6-1 16,-1-2 0-16,-1-1-2 15,2-5 1-15,0-3 1 16,5 1-1-16,0-1-1 16,-10-3 2-16,6 0-1 0,0 0 2 15,6 0-2-15,9-10 2 16,3-4-3-16,4-6-2 16,2 3 0-16,-2-9 0 15,-3-1-3-15,7 1-6 16,-9-4-9-16,6 6-12 15,-7 7-9-15,-6 9-8 16,0 8-36-16</inkml:trace>
  <inkml:trace contextRef="#ctx0" brushRef="#br0" timeOffset="277592.567">11323 7238 50 0,'-4'0'115'0,"-1"0"-91"15,5 0-14-15,0 0 9 16,0 0 8-16,0 0 10 16,0 0 4-16,0 0-7 15,2 0-6-15,9 0-5 16,-3-4-9-16,-3 4-2 0,-1 0-6 15,-2 0 0 1,1 0 0-16,0 0 0 16,0-2 0-16,-3 2-1 15,0 0 2-15,0 0 1 0,0-1 3 16,-3-5 3-16,-7-2-2 16,1-5-5-16,-5-5-6 15,1-3 5-15,5-6-1 16,1-3-2-16,-5 0-3 15,11-8 1-15,-8 4 1 16,-8-5 0-16,8 3-2 16,-5 0 0-16,9 1 0 15,2-1 0-15,-4-2 1 16,2-1 1-16,-5 3-1 16,7 2-1-16,0-7 0 15,1 5 0-15,1-4 0 0,1-5 0 16,0 9 0-16,3-2-1 15,7 6 0-15,1 4-1 16,-1 0 0-16,3 8 1 16,7 0-1-16,-1 0 2 15,-4 4 0-15,3-3 1 16,-4 2 0-16,3 0-1 16,1 0-2-16,-3 1 2 15,0 1 0-15,-8 5 0 16,2 1 0-16,-1 5 0 15,3 2-1-15,0 2-1 16,8 0-1-16,-4 0 0 16,6 11 2-16,6 5-2 0,0 1 3 15,10 3 0-15,3-1-1 16,3 5 0-16,-1 5-2 16,-5-3 1-16,-7 9-1 15,-8 1 0-15,-4 3 2 16,-14 8 1-16,-4 0-1 15,-4 1 0-15,-18 1-3 16,-3-5-1-16,-2-2 2 16,3 0 0-16,4-6 2 15,1-4-1-15,6-1 2 16,-3-4 0-16,5 2 0 16,-2-1 0-16,4-3 0 0,1-3 0 15,-2 0-1-15,2-2-1 16,-3 0 0-16,-1-5 2 15,0 0 0-15,-9-1 0 16,-2-1-1-16,-11 2-1 16,0-6-2-16,1-3 1 15,0-2 5-15,3-2 1 16,2-2-4-16,7 0 2 16,4 0-2-16,3 0 1 15,7-2-2-15,2 1-1 16,2 1-3-16,3-2-13 15,0 2-28-15,0 0-70 16</inkml:trace>
  <inkml:trace contextRef="#ctx0" brushRef="#br0" timeOffset="280291.5785">4734 15245 77 0,'1'-8'163'0,"-1"3"-90"16,0 0-42-16,3 4-8 15,-2-2 6-15,1 3 1 16,-2-2-7-16,1-3-4 16,-1 5-1-16,3 0 0 15,1 0-4-15,2 0-3 16,-2 7-3-16,1 8-3 16,3 1-1-16,-5 0 1 15,9 0-4-15,-6 3 0 0,-4 1 0 16,3-5-1-1,-3 0-2-15,-2-4 2 16,1-2 0-16,-1-1-1 16,0-5-1-16,0 1-4 0,0-2 0 15,0-1-3-15,0-1-6 16,0 0-8-16,0 0-21 16,0 2-39-16</inkml:trace>
  <inkml:trace contextRef="#ctx0" brushRef="#br0" timeOffset="281865.6439">8772 15201 119 0,'-2'-5'178'0,"-1"-4"-127"16,3 1-28-16,0-1 0 0,0 1 3 15,13-1-5-15,1 1-8 16,2 3-9-16,-1 1-2 16,5 1-2-1,-4 3 0-15,0 0 0 0,-1 0 0 16,0 0 0-16,-10 5 0 15,1 5 0-15,-5 5 0 16,-1 1 0-16,-1 1 0 16,-13 3-1-16,-7 1 0 15,-1-4 1-15,4-3 2 16,-3-2-2-16,6-1 0 16,1 3 0-16,3-5 0 15,2 2 0-15,5-2 0 16,1-3 0-16,3-1 0 15,0-3 0-15,0-2 0 16,0 0-1-16,0 0 0 16,6 0 1-16,10 0 2 0,1 0-2 15,6 0-1-15,0-3 0 16,-3-1 1-16,1 1 0 16,-1-1-2-16,2 1 1 15,-4 3-4-15,3 0-5 16,-5-1-5-16,-3-1-7 15,-2 0-5-15,1 0-7 16,0 1-14-16,-4 1-22 16,6 0-39-16</inkml:trace>
  <inkml:trace contextRef="#ctx0" brushRef="#br0" timeOffset="323659.0407">6284 12503 117 0,'0'-6'165'16,"0"-2"-129"-16,0-1-13 16,0-2 4-16,0 2 4 0,0 0-7 15,0 1-4-15,-2 0-5 16,2 5 2-16,0 2 1 16,0-1 1-16,0-1-3 15,0-1-5-15,-7 1 1 16,-7-1-1-16,-8 4-6 15,-3 0-5-15,-5 0-2 16,2 0 2-16,7 4 0 16,-2 6 0-16,1-6 0 15,6 4 0-15,1 0 0 16,6-4 0-16,7 3-3 16,2 1 2-16,0-1-3 0,0-2 1 15,6 2 1 1,4-2 2-16,2 6 0 15,1 2 0-15,-1-1 0 16,-5 3-1-16,-4-3 0 0,3 5-1 16,-2-3 2-16,-4 3 0 15,2 0 0-15,-2-3 0 16,0-3 0-16,0-1 0 16,0-5 0-16,0-3-2 15,0 1 1-15,0-3 0 16,0 0 1-16,0 0-2 15,1 0-4-15,4 0 0 16,5-2 1-16,-2-3 2 16,-2 1 3-16,-3-4 0 15,-3 2 1-15,4 5 0 16,3-4-1-16,5 0-2 16,4 2 1-16,0-1 1 0,3 4-1 15,-1-2 1-15,-1 0-4 16,-4 2 3-16,4 0-1 15,-7 8 1-15,1 9 1 16,-6 5 0-16,-5 1 1 16,0 5-1-16,-19 2 0 15,-4-1 0-15,7-1 0 16,0-5 0-16,3-2 0 16,6-4 0-16,-3-8 0 15,7-3 0-15,0 1 0 16,-3-6 0-16,6 1 0 15,-10-2-2-15,-6 0-8 0,1 0-7 16,-2 0-1-16,-1 0 6 16,6-2 3-16,3 1 3 15,-5 1 2-15,7 0-8 16,1 0-22-16,3 4-45 16</inkml:trace>
  <inkml:trace contextRef="#ctx0" brushRef="#br0" timeOffset="325794.1726">11010 12547 79 0,'0'-2'159'15,"0"2"-85"-15,0 0-26 16,0 0-6-16,0 0-5 16,0 0-8-16,0 0-10 0,0 0-11 15,9 0-6-15,-9 7 0 16,0 1 2-16,2 2 2 16,-2 3-1-16,0 0-1 15,0 6-1-15,0 3-1 16,0-1 0-16,0 3 1 15,0-2-3-15,0-2 1 16,0-1-1-16,0-4 1 16,0-6-1-16,0-4-1 15,0 3 0-15,0-6-6 16,0 0-4-16,0 1-13 16,0-3-24-16,0 2-53 15</inkml:trace>
  <inkml:trace contextRef="#ctx0" brushRef="#br0" timeOffset="326599.21">11269 12536 12 0,'3'-3'103'0,"-2"0"-41"15,2 1 5 1,-1-1-1-16,-2 0-13 0,0 3-17 16,0-3-12-16,0 3-11 15,0-1-8-15,-2 1-1 16,-4 0-1-16,-12 0-2 16,3 12 2-16,2-1-3 15,3 3 1-15,5 1 0 16,2-1 1-16,-10 2-1 15,10-1 0-15,-5-1 1 16,2-1-2-16,6 1 0 16,0-2 0-16,0-1 0 15,0-2 0-15,8 0 0 16,-5-5 0-16,-2 2 0 0,5-4 2 16,-3 1-1-16,4 0 1 15,3-3-2-15,-1 0 0 16,-2 0 0-16,9-13 0 15,-5 3-1-15,5-3-3 16,6-1-2-16,-10 0 0 16,6-3 2-16,-4-2 0 15,-10 0 1-15,4-1 0 16,-8 0-4-16,0 2 1 16,0 5 2-16,-17 1-1 15,4 4 1-15,-2 4-3 16,0 2-2-16,5 2-5 15,-4 0-8-15,8 0-22 0,-3 1-44 16</inkml:trace>
  <inkml:trace contextRef="#ctx0" brushRef="#br0" timeOffset="350933.5105">12573 13375 57 0,'-12'0'100'0,"6"-3"-113"16,-4 3-4-16,-1 0 16 15,1 0 16-15,-2 0 9 16,-1 0-5-16,10 0-5 16,0 0-3-16,3 0-2 15,0 0 1-15,-2 0-1 16,2 0 2-16,-2 0 1 15,2 5 0-15,0-1 0 0,-2-2-2 16,-1 4-1-16,-9-1-1 16,3 2-1-1,-2 3-1-15,0-5 0 16,-1 9 1-16,-6-8-3 0,6 3 2 16,0 3 0-16,5 1 0 15,4 7-2-15,0-1-4 16,3-3 4-16,0 0-2 15,0-3 1-15,0-6 0 16,-3 10-2-16,3-4 1 16,-2 7 1-16,-1-1 1 15,1-2-2-15,-3 0 2 16,3 0-2-16,-1-1-2 16,3-4 0-16,0 0 0 15,-1-3 1-15,1-3 1 16,0 3-1-16,0-3-1 15,0 2 0-15,0 6 0 0,1-2 0 16,11 1 0-16,2-3 0 16,8-3 0-16,-3-1 0 15,1-4 0-15,-3 2-1 16,-6-4-1-16,7 0 1 16,-9 0 1-16,0 0 0 15,-2 0 0-15,-1-2 0 16,0-3 0-16,3-8 0 15,4-3 0-15,-1-4 0 16,3-1 0-16,-5-4 0 16,4 0 0-16,2 0 0 15,3-6-1-15,1 4-2 0,-5 4 2 16,-5-3 2-16,-1 9 1 16,-2-4 0-16,-2 4-2 15,3 5 0-15,-7-3 0 16,-1 5 0-16,0-4 1 15,0 2 1-15,0-4-1 16,-3-2-1-16,-9-1 0 16,-4 2-1-16,0 3-1 15,5 3 1-15,-1 6 0 16,-1 4-2-16,4 1-1 16,-10 0-6-16,8 2-19 15,-10 8-32-15</inkml:trace>
  <inkml:trace contextRef="#ctx0" brushRef="#br0" timeOffset="392627.1771">10732 15204 49 0,'0'-4'127'16,"0"3"-69"-16,0 1-7 15,0 0 8-15,0 0 4 16,0 0-14-16,0 0-21 16,0 0-17-16,0-2-9 15,0 2 0-15,2-1-1 16,-2 1 0-16,0 0 1 0,2 0-1 15,-2 0-1-15,0 0 0 16,0 0 0-16,0 0 0 16,4 0-1-16,9 0 1 15,6 0 0-15,10 0 1 16,-2-1-1-16,4 1 0 16,-7-2 0-16,0 2 0 15,-8 0 0-15,-1 0-1 16,-6 3 0-16,-6 1-1 15,-3 5 1-15,0 5 1 16,-1 3 0-16,-15 4 2 16,-4 1 0-16,4-2-1 0,-8-3-1 15,7 1 0-15,1-5 0 16,4-2 3 0,0-1-1-16,3-4 0 0,6 2-3 15,1-8 1-15,2 0-1 16,0 0-1-16,0 0-1 15,4 0-3-15,10-6-2 16,7 1 5-16,-1-4 3 16,2 5 0-16,-3 0 0 15,-11 1 0-15,2 3 0 16,-7 0 0-16,9 0 0 16,3 0 0-16,-2 4 0 15,2 5 0-15,3-1 0 0,-7 3 0 16,5 2 0-16,-4-1-1 15,-8 2 0 1,0 0 0-16,-4 0 2 16,0 0 0-16,-1 0-1 0,-6 3 2 15,1-6 0-15,0 5 3 16,-7-5 0-16,1 0 2 16,0 0-2-16,-2-1-1 15,8-2-3-15,-2-3 0 16,-3-1 2-16,4-2-2 15,-3 1-2-15,3 0 0 16,3-3-1-16,-7 0 5 0,-3 0-2 16,0 0-1-1,-1-3 0-15,3-2 0 16,6-1 0-16,2 3 0 16,1 0 0-16,0-1 0 0,3 4 1 15,0 0 0-15,0 0-2 16,0 0-4-16,0 0 0 15,0 0-1-15,0-1-5 16,0-1-5-16,0 0-11 16,0-4-35-16,6 4-86 15</inkml:trace>
  <inkml:trace contextRef="#ctx0" brushRef="#br0" timeOffset="397187.0799">15031 15190 7 0,'-2'-3'142'0,"-4"0"-31"16,6 3-86-16,0 0-6 15,0-2 15-15,0 0 9 16,0 2-12-16,8-2-16 15,3-1-8-15,-4 0-1 16,2-3 3-16,-5 3 0 16,1-1 0-16,-3 0-2 15,4 4-2-15,-3-2 0 16,0-1-3-16,6-2-1 16,2-2-2-16,3 6 0 0,1 1-1 15,0 0 0-15,0 0 1 16,2 0-2-16,3 0 2 15,-7 4-1 1,0 3 2-16,-8 2-1 0,-5 0-1 16,0 5 0-16,0 3 2 15,-5 1 1-15,-8 0 2 16,1-1 0-16,0 1-1 16,-3-3-2-16,2-1 0 15,0 3 0-15,-1 1 0 16,2-3 0-16,0 7 0 15,-3-4 0-15,-1-1 0 16,4-1 0-16,0-7 0 0,8-1 1 16,1-1 0-1,1-6 2-15,2-1-3 16,0 0 0-16,-1 0 1 16,1 0 1-16,0 0-1 0,0 0 0 15,0 0 0-15,4 0 0 16,9 0-1-16,3 0 1 15,4 0-1-15,7 0 0 16,4 0 1-16,6-1 0 16,5-3-1-16,0-2-2 15,7-4 1-15,0 1 0 16,2 0-2-16,-5 3 1 0,-9 1-6 16,-14 2-8-16,-22 3-32 15,-13 0-87 1</inkml:trace>
  <inkml:trace contextRef="#ctx0" brushRef="#br0" timeOffset="399168.1246">13550 10914 3 0,'19'168'-3'0</inkml:trace>
  <inkml:trace contextRef="#ctx0" brushRef="#br0" timeOffset="430210.1204">16357 16034 112 0,'0'-5'152'0,"0"5"-139"15,0 0-20-15,0 0 1 16,0 0 9-16,0 0 2 16,3 0 0-16,1 0-5 0,-1 0 0 15,-2 0 0-15,1 0 0 16,-2 0 5-16,0 0 3 16,0 0 4-1,0 0 2-15,0 0-2 0,0 0 0 16,0 0-4-16,0 0-2 15,0 0-3-15,0 0-1 16,0-4 2-16,0 3-4 16,0 1 2-16,-5 0-2 15,-2-1 0-15,-3 1 2 16,-3 0 1-16,-3 0 6 16,3 1 4-16,-5 9-2 15,0-1-4-15,6 2-3 0,3 0 0 16,4-4-1-16,3 3-2 15,2-2 2 1,0-1-3-16,0 2 0 16,0-4 0-16,10 0 0 0,-2-1 0 15,-2 1 0-15,5-5-2 16,0 0 1-16,-2 0-1 16,6 0 1-16,-5 0 0 15,2-5-3-15,3-7 2 16,0 1-2-16,-2-1-1 15,2-3 1-15,-4 4 2 16,-8 0 2-16,-3 3 0 0,0 3 0 16,-11 2-1-1,0 0 1-15,-2 3 0 16,-4 0 1-16,3 0-1 16,-4 0 0-16,6 0 0 0,2 0 0 15,4 0 0-15,3 6 0 16,2 3 0-16,1-1 0 15,0 2 0-15,0-2 0 16,1-3 0-16,8 0-1 16,0-2-1-16,1 1 1 15,-1-1 1-15,1-3-1 16,1 0-2-16,-2 0 2 16,0 0 2-16,0-3 1 15,-1-9 0-15,0 3-2 16,1-2 0-16,-4 1 0 15,-2 2 0-15,0 0 0 16,-3 4 1-16,0 2 1 0,0-1 1 16,-11 3-2-16,2 0 1 15,1 0-1-15,0 0 0 16,3 4 2-16,1 1-3 16,1-2 0-16,3 2 0 15,-3 3-2-15,3 1-3 16,0 0-15-16,0 1-26 15,0-3-61-15</inkml:trace>
  <inkml:trace contextRef="#ctx0" brushRef="#br0" timeOffset="431218.9881">16365 16078 58 0,'0'-1'8'16,"0"0"-10"-16,0-3 12 0,0 4 6 15,-1 0 0-15,1 0-13 16,0 0-3-16,0-2 3 15,0 0 3-15,0-5 6 16,4-2-2-16,2 2 1 16,-1 3 7-16,-2-2 8 15,-3 3 3-15,1 3 0 16,-1-3-7-16,0 3-2 16,0 0-5-16,-1 0-2 15,-5 0-9-15,-2 0 2 0,-2 3 1 16,1 3 2-16,3 2-1 15,0 1-1-15,0 1-2 16,2-3-1-16,1-3 1 16,3-2-2-16,0 2 0 15,0 1-3-15,0-5 0 16,7 0 0-16,3 0 0 16,1 0-1-16,1 0-2 15,0-2-1-15,3-8 1 16,-2 1 1-16,-1 1 0 15,-3-1 1-15,-6 4 1 16,-3 1 2-16,0-2-2 16,0 1 0-16,-3 1 0 0,-13 2 1 15,-4 2 0 1,1 0 3-16,-2 0-3 0,6 0 2 16,0 0 0-1,12 0 0-15,0 4-1 0,3 3-2 16,0 4-1-16,0-1-1 15,0-3 1-15,1 1 0 16,9-1-2-16,3 1-1 16,-1-6-1-16,-1 1 1 15,0-3 0-15,4 0-2 16,-6 0 2-16,-3-8 3 16,0-1 1-16,-6-2 0 0,0 3 1 15,0 0 0-15,-12 5 0 16,0 0-6-1,2 0-13-15,-5 3-39 16</inkml:trace>
  <inkml:trace contextRef="#ctx0" brushRef="#br0" timeOffset="433378.1903">16113 13473 9 0,'0'-11'160'0,"0"11"-21"0,0-8-112 15,4 4-1-15,1-1 6 16,3-6 2-16,-3 5-7 15,-4 3-14-15,1-4-9 16,1 0-1-16,1 2-2 16,3-5 0-16,4-2 1 15,-2 0-2-15,3-5 0 16,1-4 0-16,-2 1 0 0,5-4 0 16,3-5 0-1,1 2-1-15,7 1 0 16,-3-3-1-16,2 7 2 15,-5 1 0-15,-5 7 0 0,-5 5 0 16,-4 2 0-16,-4 6 1 16,0-1 1-16,-3 2 2 15,0 0 1-15,2 0-3 16,-2 0 0-16,4 0-2 16,-1 6 0-16,3 11 0 15,3 2 1-15,4 2-1 16,13-4 0-16,-1 4 0 15,3-3 0-15,2 0 0 16,-6 2 0-16,-2-1 0 16,-1-4 0-16,-4 2 0 15,-4-6 0-15,0-3 0 16,0 5 1-16,0-3 2 0,-1 0-2 16,-5-1-1-16,-3-6-1 15,-4 2 1-15,0-1-2 16,0-1 2-16,0 1-2 15,0-4 2-15,0 0-1 16,0 0-9-16,0 0-15 16,-6 6-33-16,-2-6-84 15</inkml:trace>
  <inkml:trace contextRef="#ctx0" brushRef="#br0" timeOffset="435572.963">16495 6708 7 0,'-2'-8'222'0,"2"0"-4"16,0 5-209-16,12 3-9 15,2 0 2-15,-4 0 4 0,-2 0 6 16,-4 0 2-16,-4 3 6 15,0 9 5-15,0 4 1 16,0 4-8-16,0 1-7 16,-4 2-6-16,-1-4-3 15,5 1-1-15,0-1 0 16,0-4 1-16,3-4-1 16,10-1-1-16,-1-8 0 15,8 0 0-15,-2-2 2 16,6 0 0-16,4-5-1 15,2-12 0-15,7-14 1 16,0-7 0-16,11-1 0 16,1-7 0-16,2-7 0 15,1-5 0-15,3-1-3 16,-6-3-4-16,-5 13-9 0,-6 13-6 16,-13 5 1-1,0 14-4-15,-16 5-12 0,-1 4-30 16,-8 6-69-16</inkml:trace>
  <inkml:trace contextRef="#ctx0" brushRef="#br0" timeOffset="436365.1496">16006 5850 205 0,'0'0'222'0,"0"3"-191"16,0 1-22-16,0 5 4 16,0-3 6-16,0 8 3 15,0 0-7-15,0-1-6 16,0 1-2-16,0 5 0 15,0-2 2-15,0 3-1 0,0 1-1 16,0-4-3 0,0-8-3-16,7 2 1 15,8-11-1-15,-2 0 3 16,12 0-1-16,6 0 4 0,-1-15-1 16,4-2-3-16,-5-4-2 15,-3-4-1-15,2-4 0 16,1-5-4-16,-2-7-9 15,4-9-8-15,-1-4-18 16,1-1-28-16,5 8-47 16</inkml:trace>
  <inkml:trace contextRef="#ctx0" brushRef="#br0" timeOffset="437101.0747">16096 4954 10 0,'0'-2'111'0,"0"2"-41"0,0-2-23 15,0 2 12-15,7 0 1 16,8 7-8-16,-3 10-11 16,-1 3-11-16,0 6-7 15,0 0-9-15,-7 6-1 16,1-1-5-16,-2-2-4 16,-2 7-2-16,5-9 0 15,-4-5 0-15,1-5-2 16,1-7 0-16,1-3 1 15,5 0 1-15,6-4 0 16,6-3 1-16,8 0 2 16,10-8-2-16,11-11-1 0,9-12 0 15,13-3 0 1,9-3 0-16,0-9-1 16,4 0-2-16,0-4-5 15,-4 4-5-15,-12 9-2 0,-9 12-1 16,-16 12-5-16,-21 6-3 15,-5 7-1-15,-7 0-14 16,-10 14-66-16</inkml:trace>
  <inkml:trace contextRef="#ctx0" brushRef="#br0" timeOffset="483259.9673">21549 17045 42 0,'0'0'120'15,"0"3"-77"-15,0-3-19 0,0 4 5 16,0-4 10-16,0 0-8 15,0 0-11-15,0 0-5 16,0 3-5-16,0-3 2 16,4 1-3-16,2-1-2 15,-3 0-3-15,0 0 0 16,1 2-1-16,-2-2 3 16,1 0 5-16,1 0 0 15,-2 0 3-15,-2 0-1 16,0 0 3-16,0 0-2 15,0 0-3-15,0 0-3 16,1 0 0-16,-1 0-3 16,4 0-3-16,-4-2 2 0,0 1 3 15,2 1 2-15,-2 0-2 16,2 0 0-16,-2-3-1 16,0-1 0-16,0 1-2 15,0 1 1-15,0 1-1 16,1 1 0-16,2-1-4 15,-3-4 0-15,2 2 0 16,-2-1-3-16,0 1-3 16,0 2-11-16,0 1-27 15,0-3-81-15</inkml:trace>
  <inkml:trace contextRef="#ctx0" brushRef="#br0" timeOffset="485381.8868">21288 15361 79 0,'0'0'149'15,"0"0"-95"-15,0 0-18 16,0 0 13-16,0 0 2 15,0 0-12-15,4 0-12 16,5 0-4-16,-1 0-5 16,-3 0-5-16,-5 0-3 15,0-2-2-15,0 0 0 16,0 2 0-16,0-2 1 16,0 1 4-16,0-4-2 15,0-2-5-15,0-1-3 16,0-3-2-16,0-1-1 15,7-5 0-15,3-2 0 16,3-4 0-16,4 1 0 0,-4-4 0 16,2 0 0-1,3 2 0-15,-4-1 0 16,8 5 0-16,-3 1 0 16,-2 1 0-16,-1 1 0 0,-1 2 0 15,-5 2 0-15,0 5 0 16,-2 1 0-16,-5 3 1 15,-3 1 1-15,0 3 0 16,0 0-2-16,0 0 0 16,0 0 0-16,0 0 0 15,0 0 0-15,0 0-1 16,2 0-1-16,1 0 0 0,-2 0 0 16,11 0 0-16,-3 8 2 15,4-1 0-15,1 6 1 16,-2-4 0-1,6 6 0-15,-2-3-2 0,6-5 1 16,-7 3-1-16,-3-1 2 16,7 2-1-16,-8 2-1 15,-1 2 2-15,2-1-1 16,-11 3-2-16,1-3 2 16,4-3 0-16,-6 0 0 15,3-3 0-15,-3-4 0 16,0-1 0-16,0-3 0 15,0 0 0-15,0 0 0 0,0 0-4 16,0 0-6-16,0 0-12 16,0 0-24-16,0 0-61 15</inkml:trace>
  <inkml:trace contextRef="#ctx0" brushRef="#br0" timeOffset="594558.8154">16127 12405 145 0,'2'-8'189'16,"-2"4"-140"-16,0 4-20 15,0 0 6-15,0-1 6 16,0-1-4-16,0 0-14 16,0 1-10-16,0 1-6 15,0 0-6-15,0 9 1 16,0 13 3-16,0 9 4 16,0 2-3-16,0 3-2 15,-11 2-2-15,4 0-1 16,-1 2 0-16,4-3 1 15,-1-6 1-15,0 0-1 0,3-5-1 16,-2-6-1-16,4-7-2 16,0-4-1-1,0-4 3-15,0 0-4 16,4-3-4-16,-2 1-7 0,5-3-10 16,-1 0-17-16,4 0-29 15,4 0-64-15</inkml:trace>
  <inkml:trace contextRef="#ctx0" brushRef="#br0" timeOffset="595433.3318">16595 12431 145 0,'-11'-5'178'16,"4"1"-148"-16,-2 1 0 0,-5-1-1 15,4 4-5-15,-6-3-12 16,0 3-2-16,-3 0-4 16,-1 0-3-16,-1 0 0 15,-2 6-2-15,-3 2 2 16,-6 1-2-16,2 2 1 16,3 3 2-16,3 3 2 15,1 2 0-15,7-2 0 16,0-4-4-16,8 0 0 15,5 0-1-15,3-5 0 16,0 2 2-16,0 0-2 16,11-1-1-16,-2-2 0 0,4 1 0 15,-6-1 0-15,5 2 0 16,0-1 0 0,-6 1 0-16,-1-1 0 15,0 1 0-15,-3-1 0 0,-1-2 0 16,1 5 0-16,-2-7 0 15,0 0 0-15,1-3 0 16,-1-1 0-16,4 0 0 16,9 0 0-16,1-3-1 15,5-6-2-15,1-2 0 16,1 0 0-16,-3-4 1 16,1 1-3-16,-7 6 1 15,-1-1 2-15,-5 6 2 0,1 2 1 16,-1-3-1-1,6 4 1-15,1 0 1 0,4 0-1 16,1 8-1 0,-4 6 0-16,-1-2 1 0,-2 5 0 15,-8-2 1-15,0 3-4 16,-3-2 4-16,0 0-2 16,-7 3 1-16,-13-2-1 15,-6 3 1-15,-1-1 2 16,-3-4 4-16,-1-3-2 15,6 0-1-15,-1-4-2 16,4 1 1-16,6-4-1 16,5-1 0-16,6-3-1 0,4-1 1 15,1 0-1-15,0-4 0 16,0-9-2 0,0 3-6-16,0-1-12 0,0 8-30 15,-6-2-104-15</inkml:trace>
  <inkml:trace contextRef="#ctx0" brushRef="#br0" timeOffset="630409.5892">17360 12876 29 0,'0'0'108'16,"0"0"-66"-16,0 0-9 16,0 0 15-16,0 0 5 15,0-2-7-15,7-2-3 0,-4 1-5 16,5-2-8-16,2-1-1 16,-10 3-6-16,5 0-9 15,-5 0-4-15,0-1 1 16,4-3-1-16,4-6-4 15,-1 1-1-15,-1-7 0 16,3-1-3-16,-5-6-1 16,1-6-1-16,2-6 0 15,1-4 0-15,-2-5 0 16,3-4-2-16,1 0-2 16,-4 2 1-16,4 11-2 15,-3 11 2-15,-1 7 0 16,-5 3 5-16,-1 3-1 0,0 4-2 15,0 0 1 1,0 1 1-16,-3-1-1 16,-1 4 0-16,4 0 0 15,-1 1-2-15,1 3 0 0,0-1 2 16,0-1 0-16,0 0-4 16,1-5 0-16,8-3 0 15,-9 3 1-15,0-1 1 16,0 6 2-16,0-2 0 15,0 6 0-15,0 0-2 16,0 0 0-16,0 0-2 16,-5 3 1-16,-9 9 1 15,1 2 2-15,-5 3 0 0,6 8 0 16,-3-1 0 0,-2 2 0-16,6 3 0 15,-8-1 0-15,4-2 1 0,6-2 1 16,-6-10-1-16,8-4-1 15,7-5 0-15,0-3 0 16,0-2 0-16,0 2 1 16,0-2 2-16,0 0 4 15,3-16-3-15,3-11-3 16,3 0-2-16,4-3 1 16,-1 2-3-16,6 5 2 15,-2 3-1-15,-4 7 2 16,-2-3 0-16,-5 7 0 15,-1 3 0-15,3 3 0 16,-7 0 0-16,0 0 1 16,0 3 1-16,0 0-2 0,0 0 0 15,1 0-1-15,-1 0 1 16,3 0-2-16,6-3 2 16,-3 1-2-16,0-1 1 15,7 3-1-15,-6 0 2 16,3 0 0-16,-4 0 0 15,1 0 0-15,-1 0 0 16,3 0 0-16,1 0 0 16,-1 6 0-16,0 5 0 15,-6 0 0-15,-1 0 0 16,1 3 0-16,4 1 0 16,0 1 0-16,2 1 0 0,6 0 0 15,-1-4 0-15,-1-3 0 16,-1-1 0-16,1-4 0 15,-5 2 1-15,-4-3 0 16,2-2 0-16,-6 1-2 16,0-3 2-16,0 0-1 15,-7 0-10-15,-14 0-34 16,-7 0-46-16,7 0-77 16</inkml:trace>
  <inkml:trace contextRef="#ctx0" brushRef="#br0" timeOffset="718745.5543">18411 4846 199 0,'0'-5'213'0,"0"-1"-188"16,0 0-19-16,0-2 9 0,0 1 7 15,3 0 0-15,0-1-1 16,-3 4 4-16,0 1 3 16,0-2 2-16,0 5-4 15,-18-2-9-15,-9 2-9 16,-7 0-3-16,-10 0-1 16,0 5-4-16,0 4 0 15,4 4 0-15,10 3 0 16,5-3-1-16,4 6-1 15,9 0 1-15,4-2 0 16,5 3-3-16,3-4 1 16,3-1 1-16,14 0 0 0,5-3 1 15,0 3 0-15,2-1-1 16,0-2 1 0,-5 5 1-16,5-6 0 15,-5 2 0-15,-4 4 0 0,2-6 0 16,-8 3 0-16,0 6 0 15,3-5 0-15,-3 6 0 16,1 4 0-16,-6-2 0 16,-4 0-1-16,0 2-1 15,0 0 1-15,-1 0 0 16,-13-2-1-16,-11-4-1 16,-5-2 0-16,1-1-2 15,-4-4 3-15,6 2 1 16,3-6 1-16,11-4-1 0,8-4-3 15,1 0-8 1,3-6-16-16,1-11-27 16,0-5-34-16,17 3-35 0</inkml:trace>
  <inkml:trace contextRef="#ctx0" brushRef="#br0" timeOffset="721641.6792">18627 5095 89 0,'0'-10'179'16,"0"4"-101"-16,0 0-74 16,-4 3 5-16,-1-4 8 15,-2 5 4-15,-4 2-1 16,4 0-6-16,-9 0 2 16,4 3-8-16,-8 11-5 15,-2 9-1-15,4 2-2 0,-1 4 0 16,1 2 2-1,6 1-1-15,3 0 1 16,1-6-2-16,7 3 0 0,-2-5-1 16,1-7 0-16,2 0 1 15,0-5 2-15,11-4-2 16,10 1 0-16,1-8 1 16,8 1 0-16,6-2 0 15,-1 0-3-15,0-3-5 16,-7-14 0-16,-1-1-1 15,-4 0 4-15,-6-4 2 0,1 1 2 16,-15-4 0 0,-3-7 1-16,0-1 0 15,0-2-1-15,0 2-1 16,-12 2 2-16,6 5 2 0,0 3-2 16,0 6 1-16,6 5 2 15,-2 6 2-15,2 0 1 16,0 6-2-16,0 0-2 15,0 0-4-15,0 0-4 16,0 3-1-16,6 11 5 16,4 3 6-16,-6 7 0 15,-1 0 1-15,4 9 0 16,1 0 0-16,-5 1-2 0,1 2-3 16,-3-7 0-1,1 0 2-15,1-5-3 16,3-5-2-16,-2-7 0 15,2-6 1-15,1-6 0 0,2 0-1 16,-1 0 2-16,4 0 0 16,-1-12 0-16,4-8-1 15,-7 1-1-15,1-3-4 16,0 0-1-16,-9-7-1 16,2 7-1-16,-2-4 4 15,0 9 3-15,3 4 2 16,-2-1 0-16,4 8 1 15,5 0 1-15,-5 6 2 16,-5 0-3-16,6 0-3 16,1 0-2-16,1 9 2 15,14 1 2-15,-6 5 0 0,1 4 0 16,0-2 1-16,-6 3 0 16,-3-3 2-16,3-5-3 15,-8-3 0-15,3-4 0 16,2-3 1-16,-1-1 0 15,2-1 2-15,-1 0-1 16,1 0 3-16,2-9-2 16,-2-6 0-16,-1-5-2 15,-5 4 2-15,-3-7-4 16,0 2-2-16,0-1-1 16,-11-2 0-16,2 4-1 15,6 6 2-15,-5 7 1 16,8 6 3-16,0 1 0 0,-3 0-2 15,3 0-5-15,-8 11 0 16,2 9 3-16,1 7 3 16,1 0 0-16,4 3 0 15,0-2 0-15,0-2 0 16,6-4 0-16,3-4 0 16,10 3 0-16,-1-9 1 15,17-11 0-15,5-1 2 16,6 0-3-16,13-17 0 15,3 0 0-15,-3 0 0 16,-5 0 0-16,-11-3 0 16,-18-3 0-16,-12 3 0 0,-11 1 0 15,-2 2 0 1,-21 7 1-16,-13 3 0 0,-10 7 3 16,0 0 1-1,5 0 5-15,8 0 1 0,10 0 0 16,12 0-1-16,9 9-4 15,0 2-6-15,8 5-2 16,11 1 3-16,4-3 1 16,3 1-1-16,2-3-2 15,2 0-3-15,2-8-6 16,-4-4-4-16,2 0-1 16,-2 0 4-16,-1-9 1 15,-4-3 7-15,-6-10 1 0,-2 1 2 16,-9-6 1-16,-5-3 1 15,-1-3 1 1,0-6 0-16,-9-1-3 16,-8 7 2-16,6 2 2 0,-4 11 3 15,9 6 0-15,2 5-2 16,2 6-2-16,2-1-1 16,0 4-4-16,0 0-1 15,0 0 0-15,6 2-4 16,8 12 3-16,3 10 3 15,1 4 2-15,-3 1 1 16,0 2-2-16,-2 2 0 0,0-4 1 16,-5 4 0-1,0-2 1-15,-2-6 0 0,-3 3-1 16,5-8 0 0,-3-9-2-16,6 1-3 0,-1-9 3 15,3-3-3-15,5 0-1 16,2-7-5-16,-2-12-2 15,1 3-4-15,-4086-3-8 16,8155-2-10-16,-4085-4-7 16,-3-1 3-16,0 6 12 15,0 1 18-15,-9 7 12 16,3 4 10-16,-3 4 2 16,6 4-1-16,3 0 6 0,0 0-3 15,0 0-11-15,6 4-4 16,9 11 0-1,3 1 1-15,-3 1-2 16,4 1-2-16,-6-4 0 0,-1 1 0 16,0 2-1-16,-1-7-1 15,-4 1-3-15,-3-3-6 16,-1-8-12-16,3 0-2 16,5 0 7-16,0 0 12 15,5-8 7-15,-2-6 2 16,0-1 1-16,2-4-1 15,-2-4-3-15,-4 0 0 16,3-2 1-16,-1 3 1 0,1-1 0 16,3 4-2-1,-3-3 0-15,2 1 0 16,3-3 5-16,-5-3 1 0,2 0 2 16,-8-5 0-16,1 3 4 15,-7-2 3-15,-1 5 1 16,0 5 5-16,0 4-7 15,0 8-2-15,-3 3-1 16,-1 4 1-16,-2 1-4 16,-3 1-9-16,8 0-2 15,-2 17-3-15,-3 7 3 16,6 11 3-16,0-1 0 0,0 3 0 16,0 4-2-1,0-7 1-15,0 3 1 16,3-9 3-16,0-3-3 15,10-2 0-15,-4-3 1 0,6-1 0 16,6-2 1-16,2-1-1 16,6-5 0-16,1-5 2 15,-7 0-3-15,0-6-2 16,-1 0 0-16,-7 0-2 16,3 0-1-16,-9-2 5 15,2-9 1-15,-4-3 0 16,-7 1-3-16,7-10 1 15,-7 6 1-15,0-7 0 16,0-2 0-16,0 6 1 16,0 3 1-16,0 6 4 15,-4 7 1-15,4 1-3 0,-5 3-1 16,0 0-6-16,4 0-2 16,-2 8-4-16,0 9 5 15,-2 5 7-15,3 6-2 16,0-7 0-16,2 3 1 15,0-2-2-15,5-5 0 16,4 3 1-16,-7-9 0 16,3 0 3-16,17-7-3 15,-2-4 1-15,10 2-2 16,3-2-1-16,6-3-1 16,2-11-3-16,-2-5 0 15,-8-1-3-15,-12 0-5 16,-7-1-3-16,-6-5-1 0,-6-5 3 15,0 6 13-15,-16 0 3 16,-7 2 8-16,2 8 9 16,-1 3 1-16,4 5-1 15,2 7 0-15,10 0-3 16,3 0-10-16,3 0-6 16,0 0-3-16,0 12 0 15,7-2 3-15,11-1-3 16,9-6-3-16,0 0-9 15,6-3-2-15,-2 0-4 16,-1 0-1-16,1-1-2 16,-1-9 11-16,0 3 1 0,-5-3 3 15,-6 4 6-15,-5 3 6 16,-13 0 7-16,1 3 7 16,-2 0 8-16,0 0 8 15,0 0 1-15,0 0-9 16,0 8-10-16,0 10-8 15,0 5 1-15,0 3-4 16,3 3-3-16,11 0 2 16,0-2-3-16,4-2-7 15,1 3-23-15,5-6-49 16</inkml:trace>
  <inkml:trace contextRef="#ctx0" brushRef="#br0" timeOffset="723160.7911">19626 6172 159 0,'0'0'191'0,"-1"0"-156"0,1 0-12 15,0 0 10-15,0 0 7 16,0 0 1-16,0 0-8 16,4 0-11-16,17-6-12 15,9-3-7-15,4 3-3 16,8 0 0-16,-1-2 1 15,3-1 2-15,2 1-3 16,-8 2-2-16,-3 1 0 16,-5 2-2-16,-11 0-5 15,-9 3-7-15,-2-1-14 16,-8-1-24-16,0 2-43 16</inkml:trace>
  <inkml:trace contextRef="#ctx0" brushRef="#br0" timeOffset="723683.8554">20528 5857 38 0,'0'-10'265'0,"0"3"-25"16,0 6-258-16,0 1 22 15,0 0 1-15,0 0-1 16,0 0-1 0,3 3-3-16,6 14-1 0,11 2 3 15,3 6 4-15,-6 4-1 16,1 2-1-16,-9 2 0 15,-6 3 0-15,-2-1 0 16,-1-3 0-16,0 2-1 16,-3-6-2-16,-6-1 0 15,-2-5 0-15,4 0 0 16,-5-5-1-16,8-3 1 16,-6-3 1-16,-1-6 0 15,1 1-1-15,-4-3 0 16,-2-1 1-16,-2-2-1 15,-4 0-1-15,-3 0-2 0,4-3 0 16,0-7 0-16,7-1-1 16,1 1 0-16,7 0 0 15,0 0 0-15,6-2-4 16,0 4-9-16,0-2-12 16,2 7-18-16,2-2-24 15,7 2-50-15</inkml:trace>
  <inkml:trace contextRef="#ctx0" brushRef="#br0" timeOffset="724012.5508">20302 5920 192 0,'-3'-3'202'16,"3"-4"-188"-16,8 0-11 15,16-5 8-15,4 0 11 0,3-1 1 16,2 1-5 0,3 0-6-16,2 4-1 15,9 2-5-15,0 0-3 16,4 0-3-16,-4 3 0 0,-3 1-1 15,-7 2-3-15,-9 0-6 16,-2 0-6-16,-13 0-7 16,-6 14-17-16,-7 8-26 15,0 6-64-15</inkml:trace>
  <inkml:trace contextRef="#ctx0" brushRef="#br0" timeOffset="724437.7893">20975 6117 137 0,'-13'-13'174'0,"4"3"-147"15,-6-3-17-15,3-1 6 16,-4 2 5-16,-2 3-2 15,0-1 4-15,4 7-1 16,-2 3-3-16,6 0-6 16,-3 0-8-16,0 5-3 15,4 12 0-15,-7 2-1 16,7 4-1-16,2 2 0 16,1 0 0-16,6-1 0 15,-3 0 0-15,3-4-1 0,0-8 0 16,0-3-1-16,10-6 3 15,7-3 0-15,3 0-3 16,6 0-5-16,3-10-2 16,3-2 0-16,-4-2-4 15,-4 0 4-15,-6-4-2 16,-6 0-15-16,-8-4-13 16,-4 2-20-16,-4 1-9 15,-10 5-4-15,-4 8 6 16</inkml:trace>
  <inkml:trace contextRef="#ctx0" brushRef="#br0" timeOffset="725114.2718">21124 5809 175 0,'-6'-1'188'16,"6"-2"-163"-16,0 3 7 15,0 0-6-15,0 1-18 16,5 21-9-16,8 4 3 16,4 6 2-16,-1 4 1 0,-6 1-1 15,-1-3 1-15,-3 3-2 16,-5 0-1-16,-1-4-2 15,0 0 0-15,-7-7 0 16,-2-2-1-16,5-9-1 16,-1-7-3-16,5-4 0 15,0-4-6-15,0 0-11 16,2 0 1-16,7-1 12 16,4-10 7-16,-2-6-4 15,1-2-4-15,-1-4-6 16,-3-5-4-16,-1-4-1 15,-4-1 5-15,0 1 7 16,0 5 9-16,2 8 9 0,-4 4 12 16,2 5 6-16,2 4-5 15,1-2-6-15,5 3-8 16,3 4-3 0,5-2-2-16,2 0 1 0,9 3-2 15,1 0 1-15,-2 3 0 16,-3 9-3-16,-2 0 0 15,-12 1 0-15,0 3 0 16,-6-1 0-16,-3 1 2 16,0 4 5-16,-3-6 2 15,0 5-2-15,-11-2 5 16,-8 0-3-16,-2 1 0 0,2 1-2 16,-2-2-1-16,0-1 0 15,-4-3-2 1,2-3-3-16,-6-2-2 15,-1 3-3-15,2-1-9 0,1-3-19 16,6 0-28-16,8-5-52 16</inkml:trace>
  <inkml:trace contextRef="#ctx0" brushRef="#br0" timeOffset="727661.5465">21855 6175 147 0,'0'-3'184'16,"0"2"-155"-16,0-6-25 16,6 0 0-16,3 1-2 15,13 0-2-15,1-3 0 0,4-2 0 16,7-1 0-16,-4-2 1 16,-3 0 1-16,-4 1 3 15,-11-2 0-15,-3-4-1 16,-6 2 1-16,-3-5-1 15,0 0-4-15,-16 1-2 16,-1 5 1-16,10 3 2 16,-8 8 1-16,7 5-1 15,-3 0-1-15,3 0 0 16,1 14 0-16,-4 7 2 16,1 2-1-16,2 4 1 15,5-1-1-15,3-4 0 0,0 0 2 16,7-4-3-16,2 0 0 15,4-6 1-15,-5 2 0 16,6-4 2 0,4-5-2-16,6-2 2 0,-2-3-3 15,-1 0-3-15,4 0 0 16,-4 0 0-16,3-10 3 16,-6-3 0-16,-5 2 1 15,-2-1 0-15,-4-2 2 16,-7 1-2-16,2-4 2 15,-2 0-2-15,0-1 0 16,1-1-1-16,-1 5 0 16,6 0 2-16,4 3-2 15,-1 3 0-15,-1 2 1 0,-2 6 0 16,-2 0 3-16,2 0-3 16,2 0 1-1,-1 0-4-15,0 6 0 0,2 8 2 16,-4 3 0-16,-2 2 0 15,-1 1 0-15,-2-3 0 16,0 0 0-16,0-1 0 16,0-2 0-16,0-1 0 15,0-6 0-15,3 1 0 16,4-5-2-16,-1-1-1 16,4-2-4-16,2 0 2 0,-5-8 0 15,6-4 4-15,-6 1 1 16,-1-5 0-1,0-3-1-15,-2-2-1 16,1-4-1-16,4 0 1 0,6 4 1 16,-4 5 0-16,4 3-2 15,-1 6 2-15,-6 2 2 16,2 5 1-16,-4 0 0 16,0 0-1-16,-2 6 1 15,-2 3 4-15,2 8 0 16,2-5-2-16,-6 5-2 15,5 0 4-15,-1-5 0 16,-3 0-3-16,4 1-3 0,1-7 1 16,1 0 0-16,2-3 2 15,3-1-2-15,4-2 1 16,-2 0 1 0,3-2 0-16,1-12-2 0,-4-2 0 15,-2-6 1-15,-2-3-2 16,-2-5 0-16,-1-5-1 15,1-6 0-15,-5-6-1 16,-1 2 2-16,-2 6 0 16,0 8 1-16,-7 8 3 15,-2 9 5-15,6 7 3 16,2 3-1-16,1 4-1 0,0-3-5 16,0 1-4-16,0 2-2 15,0 0-3 1,0 0-3-16,0 0-6 15,1 13 4-15,10 8 3 0,0 8 6 16,0 4 0-16,-7-1 0 16,-2-1 0-16,1 1 0 15,1-3 0-15,-1 2 1 16,0-5 0-16,0-1 0 16,-1-3-2-16,7-3 1 15,-2-2 1-15,7-2-2 16,2-6 1-16,0 1 2 15,11-4-3-15,-3-6-3 16,-1 0-4-16,2 0 0 16,-6 0 1-16,-1-5-2 15,1-3-2-15,-4 1 2 16,-2-6-3-16,-3-1-3 0,-9-8 2 16,-1-4-1-16,0-5 9 15,-3 4 3-15,-9 5 2 16,-4 5 4-16,-1 5 2 15,-1 3 1-15,9 5 4 16,3 0 4-16,6 4 3 16,0 0-5-16,0 4-11 15,0 11-3-15,3 4 3 0,10 1 1 16,-4 3-3 0,4 0 0-16,-3-2 3 15,-7-3-3-15,3-2 0 16,-2-4 0-16,-1 1 0 0,-1-6 0 15,7-2 0-15,0-2 0 16,3-1 1-16,3-1 0 16,3-1-1-16,-1 0-1 15,7 0 2-15,0-9 1 16,-6-2-2-16,0 1 1 16,-5-3 0-16,-5-3 3 15,-2-1-3-15,1-5 1 16,-5-3-1-16,2 1 0 15,-4-2 3-15,0 1-2 16,0 4 4-16,-7 6 2 16,1 4 6-16,0 6-1 15,1 4-5-15,2-1-7 0,3 2-2 16,0 0-3-16,0 0-3 16,-1 8-2-16,1 3 3 15,-2 4 6-15,2-1-1 16,0 3-1-16,0-1-5 15,11-2-3-15,9 0-5 16,0 0 0-16,-4-5 4 16,2 1 4-16,-8-2 3 15,-5 1 3-15,-1 1-1 16,1-2 1-16,-2 1 2 16,0 1 1-16,-3-7-1 15,0 4-1-15,0-3 0 0,0-4 2 16,12 0-1-16,7 0 2 15,5 0-2-15,3 0 2 16,7-8-3-16,-3-6-3 16,-5-2-1-16,2-4-2 15,-14-9 1-15,-1-2-1 16,0-1-6-16,-13 0-3 16,0 6 6-16,0 5 12 15,-12 6 7-15,-9 5 1 16,-1 4-7-16,1 3-3 15,3 3 3-15,14 0 3 16,4 0-3-16,0 0-2 16,0 11-2-16,0 4 0 0,9 0 0 15,2 5 0-15,-1 1 0 16,-3 1-1-16,-5-3-2 16,-2 3 2-1,1-1 1-15,2 1 0 0,-3-2 0 16,0-3 0-16,0-3 0 15,-10 2 0-15,4-2 1 16,-2-3 1-16,-7-2 0 16,3-5-2-16,1 0 0 15,-10-1-1-15,6 0-6 16,-9-3-11-16,0 0-27 16,-4 0-57-16</inkml:trace>
  <inkml:trace contextRef="#ctx0" brushRef="#br0" timeOffset="727988.8132">22955 5695 29 0,'0'-5'205'0,"5"2"-30"16,-5-2-171-16,4 1 4 0,7 0 1 15,7-2-5-15,8 1-4 16,4 1-2-16,5-1 1 15,2 4-1-15,6 1-2 16,2 0-17-16,-3 0-45 16</inkml:trace>
  <inkml:trace contextRef="#ctx0" brushRef="#br0" timeOffset="728733.6321">19824 7155 101 0,'26'-9'153'16,"2"0"-110"-16,9 0 2 15,0 1 10-15,2-2-11 0,1 3-9 16,-3-5-7-16,1 6-7 16,-10-1-10-16,2 0-8 15,-4 3-3-15,3 1 0 16,2 0-1-16,3-4-8 15,8 5-8-15,-3-5-16 16,6 2-24-16,1 5-60 16</inkml:trace>
  <inkml:trace contextRef="#ctx0" brushRef="#br0" timeOffset="729240.5336">20844 6777 190 0,'2'-7'218'0,"-1"5"-168"15,-1 1-19-15,0 1-5 16,2 0-13-16,2 0-7 15,9 7-3-15,1 14 2 16,1 2 3-16,1 4-3 16,-2 0-3-16,1 4 0 0,-2 2 0 15,-6 5-2-15,2-1 0 16,-7 0 0-16,-1-1 3 16,-1-5-2-1,0-2-1-15,0-5 0 0,-1-6-3 16,-4-4 2-16,-1-2 1 15,0-7 0-15,0-1-4 16,-1-3 1-16,-2-1 1 16,-11 0 2-16,0 0-1 15,-15 0-1-15,-3-5-2 16,-2-6 2-16,1 0 2 16,9 4 0-16,11-3 0 0,11 1 0 15,8-2 0-15,0 5-1 16,0-2-4-16,3 3-6 15,11 1-5-15,7-4-16 16,1 5-24-16,3-1-38 16</inkml:trace>
  <inkml:trace contextRef="#ctx0" brushRef="#br0" timeOffset="729557.2426">20698 6807 38 0,'0'-11'197'0,"0"3"-43"16,3 1-147-16,24-3 8 15,8 0 1-15,6-1-11 16,8 1 1-16,5 4 1 16,-1 3-3-16,-1 2-1 15,-5-1-3-15,-3 2 0 16,-7 0-2-16,-5 0-1 0,-4 5-7 16,-10 2-19-16,-3 3-52 15</inkml:trace>
  <inkml:trace contextRef="#ctx0" brushRef="#br0" timeOffset="730017.3578">21340 7031 151 0,'-12'-11'181'0,"2"4"-154"0,-5-4-9 16,6 3 9-1,-2-2-2-15,3 7-11 16,2 3-2-16,3 0 0 0,-2 0-3 16,1 0-5-16,-5 1-1 15,-3 14-2-15,0 11 2 16,-3-1 3-16,6 1 1 15,-3-1-2-15,3-4-1 16,5 0-3-16,-1-4 1 16,5-3-2-16,0-5-1 15,13-5-2-15,9-4-1 0,6 0-3 16,-1 0-6 0,5-7-6-16,-3-8-1 15,-7 1 5-15,-1-7 5 16,-6 0 2-16,-8-4 1 0,-4-3-5 15,-3 2-13-15,-5 2-8 16,-9 11 7-16,-3 1 14 16,1 7 9-16,3 3-6 15,5 2-15-15,4 0-36 16</inkml:trace>
  <inkml:trace contextRef="#ctx0" brushRef="#br0" timeOffset="730652.5054">21517 6738 132 0,'0'-7'180'15,"0"6"-135"-15,0 1-19 16,0 0-6-16,0 0-11 15,0 10 1-15,10 14 3 16,4 7 4-16,2 2-3 16,-5 0-4-16,-1 1-1 15,-3-1-4-15,0 1-4 16,-7 0-1-16,0 1 0 16,0-1 1-16,-18-6 2 15,9-3-3-15,-1-9-4 0,7-9-1 16,3-2-2-16,-2-5 1 15,2 0-4-15,0 0-8 16,0-4 2-16,3-6 4 16,3-7 7-16,3-3 5 15,-3-6 1-15,-6-6 2 16,0-1-3-16,0-1 1 16,0 4 0-16,4 6 2 15,8 3 2-15,-1 4 6 16,3 5 6-16,1 3-1 15,8 1-6-15,2 8-4 16,-4-3-5-16,0 3-1 16,-6 0 0-16,-5 0 0 0,2 11-1 15,4 7 0-15,-10-1-1 16,3 5 2-16,-2 0 1 16,-7 1 1-1,0-1-1-15,-5-3-1 0,-6 1 1 16,-3-5 2-16,4 4 3 15,-10-2-2-15,2-3-2 16,-1 0-1-16,-7-6-2 16,5 0-1-16,-3-1-8 15,-2-2-14-15,3-3-22 16,8-2-22-16,-1 3-28 16</inkml:trace>
  <inkml:trace contextRef="#ctx0" brushRef="#br0" timeOffset="731434.979">22107 7042 79 0,'-2'-4'149'16,"2"3"-100"-16,0-1-25 16,0 1-2-16,0 1-11 15,8 0-4-15,4 0-2 16,4 0-1-16,2 0 1 16,3-6 0-16,4-1-1 15,-3-3 1-15,5-2-2 16,3-3 0-16,-9 1-3 15,1-6 1-15,-10 6 0 0,-5-5 2 16,-7 2-2 0,0-5 1-16,0 2-5 15,-11 2 3-15,-1 2 1 0,-1 12 3 16,0-1 4-16,1 5 4 16,-4 0 1-1,3 0-9-15,1 9-1 0,1 11-3 16,2 2 1-16,4 5 2 15,3-1-1-15,2-1 2 16,0 1-3-16,3-4 1 16,6-1-2-16,1-3 0 15,1-7 0-15,4 1 0 0,1-9-2 16,7 1-5 0,5-4-12-16,3 0-14 15,3 0-25-15,7-4-51 16</inkml:trace>
  <inkml:trace contextRef="#ctx0" brushRef="#br0" timeOffset="731776.58">22789 6779 96 0,'0'0'151'0,"0"0"-107"16,0 0 5-16,0 0-2 0,0 0-15 15,0 0-13-15,-6 9-10 16,-5 7-1-16,-3 5 3 16,-5 3-1-16,-3 1-6 15,-4 3 0-15,-3 0-2 16,-2 1-1-16,1-2-1 15,2-4 0-15,1-7 0 16,9-4 0-16,2-4-1 16,10-4-6-16,6-1-13 15,0-3-19-15,0 0-25 16,7 0-48-16</inkml:trace>
  <inkml:trace contextRef="#ctx0" brushRef="#br0" timeOffset="732083.3535">22524 6788 117 0,'0'0'165'15,"0"-2"-124"-15,0 2-16 16,0 0 4-16,3 2 2 15,10 13 2-15,1 5-7 16,-1-2-13-16,-2 7-6 0,2 1-1 16,-6-4 1-16,-1 4 0 15,-3-5-2-15,-3 2-4 16,1-1-1-16,3-4-2 16,3 0-7-16,2-6-8 15,8-7-10-15,-1 1-19 16,6-2-24-16,6-4-52 15</inkml:trace>
  <inkml:trace contextRef="#ctx0" brushRef="#br0" timeOffset="732384.6334">22940 6832 170 0,'-1'0'194'0,"1"0"-171"15,0 0-25-15,0 0 0 16,0 0-1-16,0 3 2 16,0 14 1-16,0 2 2 15,3 5 11-15,6-2 5 16,-3-1-3-16,-5-2-13 15,1-2-2-15,-2-5 0 0,0-2-4 16,8-3-13-16,-2-2-24 16,4-4-39-16,0-1-50 15</inkml:trace>
  <inkml:trace contextRef="#ctx0" brushRef="#br0" timeOffset="732591.4352">23033 6650 93 0,'0'0'141'0,"0"0"-125"16,0 0-18-16,0 0 2 15,0 0-3-15,0 0-9 16,0 0-18-1,2 0-8-15,-1 5-25 0</inkml:trace>
  <inkml:trace contextRef="#ctx0" brushRef="#br0" timeOffset="732930.4194">23259 6566 130 0,'-3'-6'171'0,"3"6"-142"0,0 0-24 16,0 0-2-16,0 3-3 16,5 11 4-16,4 2 3 15,4 10 3-15,1 3 0 16,-10 2 1-16,1 1 3 15,-1-1-4-15,-4 1-2 16,0-4-2-16,0 2-3 16,-6-2-2-16,-5-5 3 15,-1 3-3-15,-2-8 1 16,6 0-4-16,-2-2-16 16,4-7-24-16,1-1-37 15,4-2-44-15</inkml:trace>
  <inkml:trace contextRef="#ctx0" brushRef="#br0" timeOffset="733200.1222">23127 6800 138 0,'16'-7'153'0,"5"2"-147"16,6 5 8-16,-2-6 7 16,0 2-9-16,1 0-4 0,-4-3-3 15,-1 1 1-15,4 2-6 16,-4-5-2-16,5 6-9 16,-2 0-8-16,-8-4-14 15,-3 5-16-15,-6 0-21 16,-1 2-20-16</inkml:trace>
  <inkml:trace contextRef="#ctx0" brushRef="#br0" timeOffset="733768.6412">23627 6691 123 0,'0'-2'164'16,"0"2"-135"-16,0 0-8 15,-4 0-4-15,-7 0-8 16,2 0-7-16,-1 0-2 15,-3 6 2-15,-4 8 0 16,-1-2 2-16,3 5 1 0,-3-1-2 16,12 0 0-16,-1-1-2 15,0-2 0-15,7 4 2 16,0-5 0-16,0-2 1 16,14 2 1-16,-8-1-1 15,2 0 1-15,2-2-2 16,-1-1 1-16,6-3-3 15,0-1 1-15,2 3-1 16,-4-2 0-16,-10 2 2 16,1-2-3-16,1 2-2 15,-4 1 1-15,1 3 1 16,-2-2 3-16,0 0-2 16,0 0 2-16,0-2 2 0,0-2 2 15,0 0 5-15,0 0-2 16,-9-1-5-16,0-1 0 15,-5-2-2-15,-2-1 0 16,1 0-2-16,-1 0-2 16,1 0-7-16,-3 2-14 15,13-2-28-15,-5 0-71 16</inkml:trace>
  <inkml:trace contextRef="#ctx0" brushRef="#br0" timeOffset="755886.3986">1941 12018 49 0,'0'-1'34'0,"0"1"-5"16,0-2-7-16,0 2-10 16,0 0-7-16,0 0-4 15,0 0-1-15,0 0 0 16,0 0 0-16,0 0 1 15,0 0 2-15,0 0 1 16,0 0 7-16,0 2 6 16,0 0-4-16,0 4-2 15,0 0-3-15,-2 0-4 16,-3 1 1-16,2-6-1 16,3-1-2-16,0 0 0 0,0 0 1 15,0 0 0 1,0 1 1-16,0-1-2 15,0 0 2-15,0 2 0 16,0-2 1-16,0 6 0 0,0-5-1 16,0-1 1-16,0 3-1 15,0-3-2-15,0 3 0 16,0-2 1-16,0 3-3 16,0 1 0-16,0-3 2 15,0 3 0-15,0-3-2 16,0 1 0-16,0-1 0 15,0 3 0-15,0-5 0 0,0 0 3 16,0 0 0-16,0 0-3 16,0 2 0-1,0-1 0-15,0 0 1 16,0 1 2-16,0-2-3 0,0 0 0 16,0 4 0-16,0 0 1 15,0 4 7-15,0 1 5 16,0 2-2-16,0 3-4 15,0-5-2-15,0 8-1 16,0-4 0-16,0-4-1 16,0 4-1-16,0 1 0 15,0 0 0-15,5 3-2 16,-2-2 2-16,-3-1-2 16,0 5 0-16,0-1 0 15,0 3 0-15,0-4 0 16,0-2 0-16,0-1 0 15,0 2 2-15,0-2 2 0,0 0 0 16,0-4-4-16,0 0 0 16,0 4 0-16,0 0 0 15,0 1 0-15,0 4 0 16,0-5 0-16,0-1 0 16,0 1 0-16,0-2 0 15,0 0 0-15,2 1 0 16,-2-4 0-16,4 1 0 15,-4 2 0-15,0 2 0 16,0 0 0-16,0 0 0 16,1-3 1-16,1 1 0 15,2 3 1-15,-1-3-2 0,-3 2 0 16,0-4 0-16,0 0 0 16,0 2 0-16,0-3 0 15,0 4 0-15,0 1 1 16,0-2 0-16,0 3 2 15,0-3-3-15,0 2 0 16,0-4 0-16,0 0 1 16,0-1 0-16,0 1 1 15,0-3-2-15,0 0 0 16,0 0 0-16,0-1 0 16,0 2 0-16,3-2 1 15,-3 4 1-15,0-4 0 16,0 2-2-16,0-2 0 0,3-3 0 15,-3 0 0-15,0-2 0 16,6 1 0-16,-6 0 0 16,0-2-4-16,0 5-18 15,0-5-96-15</inkml:trace>
  <inkml:trace contextRef="#ctx0" brushRef="#br0" timeOffset="756997.9936">2225 12017 64 0,'0'0'153'0,"0"0"-87"16,0 0-50-16,0 0-4 15,0 0 1-15,0 0-3 16,1 0-4-16,-1 0-4 16,5 2-2-16,2 6 6 0,-4 9 9 15,0 1 1-15,4 3-2 16,-7 8-4-1,2 0-2-15,-1-1 1 16,-1 7-3-16,0-4-2 0,0-2-2 16,0 7 2-16,0-5-2 15,0-1-2-15,5 1 0 16,-2-4 1-16,3 0 0 16,-3-1 2-16,0-2-2 15,0-2 1-15,-3 1 1 16,0 0 1-16,0 0-2 15,0-1 1-15,-4 3 1 16,-1 0-3-16,5-1 1 16,0 2-2-16,0-6 0 15,0 1 0-15,0-2 0 16,0-2 0-16,0-2 0 0,0 0 0 16,0 2 0-16,1 0 0 15,-1-1 0-15,2-1 0 16,-2 0 0-16,0-1 0 15,2-1 0-15,-2 1 0 16,7-4 0-16,-4 0 0 16,3-4 0-16,-2-1 0 15,-4-2 0-15,3 0 0 16,-3 5 1-16,0-3 0 16,0 1 1-16,0 1-2 15,0-5 0-15,-3 1 0 16,3-1 0-16,0-2 0 15,0 0 0-15,0 0-1 0,0 0-4 16,0 0-19-16,0-9-34 16,0-12-70-16</inkml:trace>
  <inkml:trace contextRef="#ctx0" brushRef="#br0" timeOffset="757777.5893">1471 12545 60 0,'-1'0'135'15,"1"0"-88"-15,0 0-32 16,0 0 12-16,0 0 12 16,0 0-5-16,6 0-7 15,7 0-3-15,-4 0-3 16,6-2-5-16,1 2-7 15,5 0 0-15,0 0-4 16,6 0-2-16,0 0 0 16,-1 0-2-16,6 0 0 15,-4-5 1-15,-4-3-2 16,4 1 0-16,-7 0 0 16,1-3 0-16,2 3 0 15,-9-1 0-15,0 3 0 0,-8 1-1 16,-7 4-2-16,0 0-8 15,0 0-8 1,0 0 0-16,0 0 11 16,-7 3 3-16,-3-1-4 0,2 2-10 15,5-1-24-15,0 3-30 16,3 0-44-16</inkml:trace>
  <inkml:trace contextRef="#ctx0" brushRef="#br0" timeOffset="758271.231">1720 12348 99 0,'0'0'149'16,"-3"0"-123"-16,3 0-25 15,0 0 0-15,0 0 6 0,3 3 5 16,12 2-1-1,6 2-2-15,-2-2-2 16,4 2-1-16,4 0-1 0,-13-2 0 16,5 3-1-16,-4-3 0 15,0 0-6-15,-6 4 2 16,-3-1 4-16,3 2 4 16,-9 4-1-16,0 0 2 15,0 1 0-15,0-1 1 16,0 3-2-16,-5-2 0 15,-2-1-3-15,1 1-1 16,-3-1-3-16,0 2 0 16,0-3-1-16,0 1-8 15,-4 1-10-15,7-5-21 16,6 3-34-16</inkml:trace>
  <inkml:trace contextRef="#ctx0" brushRef="#br0" timeOffset="759298.8446">2289 12492 77 0,'0'0'122'0,"0"0"-116"16,0 0-2-16,0 0-1 16,0 0 2-16,0 0 2 0,0 0-2 15,0 0 1-15,0 0 4 16,0 0 6-16,0 0 0 16,0 0 4-1,0 0-2-15,0 0 0 0,4 0 1 16,12 0-4-16,-5 0-2 15,6 0 0-15,0 0-5 16,5-3-4-16,4-4 1 16,2-3-2-16,1 3 1 15,-1-3-3-15,0 1 0 16,-1 1-2-16,-3 1 0 16,-1 0 2-16,-4 1 1 15,3 2-2-15,-8-3 0 0,2 0 0 16,3 3 0-16,-9 0 0 15,1 0 0 1,7 3 0-16,-12-3 0 16,-2 0-1-16,2 1 0 0,-6 0-1 15,1 3 0-15,2 0-1 16,-3 0-9-16,0 0-18 16,-1 0-29-16,-12 5-43 15</inkml:trace>
  <inkml:trace contextRef="#ctx0" brushRef="#br0" timeOffset="759878.4563">2386 12261 45 0,'-3'-3'146'0,"0"1"-70"0,3 2-68 15,0 0-6-15,0 3 3 16,7 7 4-1,2-3 2-15,0-2-4 16,-2 3-4-16,-7-4 0 0,0 4 1 16,0 3 5-16,-3 5 9 15,-10 4 1-15,-7 0-4 16,-2 2-4-16,-1 0-3 16,1 2-2-16,9-5-1 15,6 2-2-15,2-10 1 16,5-1-3-16,0-2 2 15,0 0-1-15,12 0 2 0,9 1 0 16,6-4 0 0,-1-1 0-16,2-1-3 15,-2-3 3-15,-2 0-3 16,-5 0 1-16,5 0-2 0,-10 0 0 16,-1 0-1-16,-3 1 0 15,-1 3-1-15,-1-1 2 16,-3-1 0-16,3-1 0 15,0 1 0-15,5-1-2 16,3-1-3-16,-2 0-17 16,5 0-21-16,-7 0-34 15</inkml:trace>
  <inkml:trace contextRef="#ctx0" brushRef="#br0" timeOffset="760711.2952">2705 11930 1 0,'-7'-6'107'15,"4"3"-43"-15,2 0-38 0,-2 1 5 16,1 0 5-16,1 1-4 15,-4 1-11-15,2 0-9 16,0 0-7-16,-1 0-2 16,0 0-3-16,-5 11 2 15,-1 0 0-15,-3 6 3 16,-5 3 3-16,5-3 4 16,-4 4-2-16,6 0 0 15,2-4 2-15,-2 7-2 16,1-3-1-16,4-4-4 15,3 2 1-15,3-7-4 16,0-5 1-16,1 3-2 16,9-8 0-16,-3 7 2 0,3-2-2 15,-4-4 3-15,4 3-3 16,2-5 2-16,-2-1-2 16,4 1 3-1,-3-1-3-15,6 0 2 0,5-1-2 16,-2-13 1-16,7 0-2 15,-5-8-1-15,-1 4 0 16,0-3-2-16,-6 7 1 16,-6-1-4-16,-9-2-1 15,0-2-3-15,-9-1-2 16,-9-1-1-16,-6 2 2 16,-2 1 0-16,7 1-1 0,0-1 2 15,7 9-2-15,8 0-4 16,-3 4-19-1,4 5-62-15</inkml:trace>
  <inkml:trace contextRef="#ctx0" brushRef="#br0" timeOffset="771651.4196">5094 14998 68 0,'-14'2'13'0,"5"1"-13"16,-4-3 0-1,10 5 0-15,2-5 0 0,-1 5-1 16,2-1-2-16,0-1 0 15,0-1 2-15,0 5 2 16,0-7 2-16,0 0 0 16,3 0 0-16,-3 0-6 15,0 3-9-15,0 3-15 16,-13-2-14-16</inkml:trace>
  <inkml:trace contextRef="#ctx0" brushRef="#br0" timeOffset="772842.4192">4982 14941 0 0,'-10'0'19'16,"2"0"4"-16,4-5 4 0,1 1-1 15,1-1-2-15,1-1-2 16,1 6 0-16,-2-3-6 16,-2-2-1-16,4-4-7 15,-3-3 0-15,3 2-4 16,0-4-2-16,0 5 2 16,0 1 0-16,0 2 6 15,0 6 3-15,0-4 2 16,0 3 1-16,0-2-3 15,-3-1-1-15,3 4-3 16,0-1-1-16,0 1 0 16,0 0-2-16,0 0 1 15,0 0-3-15,0 0-2 0,3 2-1 16,4 5 3-16,1 3 3 16,-5 6 2-16,1-1-1 15,4 1-1-15,-8-1-3 16,9-3 1-16,-8 0-1 15,-1 9 3-15,0-3 2 16,0 4 1-16,0-1-1 16,0-7-4-16,0 5-3 15,0-2-1-15,0-3 0 16,8 0 2-16,-4-5-5 16,2-3 1-16,-3-1-1 15,3-2 0-15,-6-3-4 0,0 0-12 16,0 2-21-16,0-2-33 15,0 4-50-15</inkml:trace>
  <inkml:trace contextRef="#ctx0" brushRef="#br0" timeOffset="773502.3066">5293 14698 57 0,'0'-3'28'0,"0"1"-20"0,0 0 14 15,0 2 16 1,0 0 3-16,-3 0-10 0,3 0-3 16,0 0 4-16,0 0 2 15,0 0 1-15,0 0-5 16,0 0-7-16,0 0-8 16,0 0-2-16,0 0-3 15,0 7 0-15,0 3 0 16,0 9-2-16,0 1-4 15,3-1 0-15,5 1 1 16,-2-1-1-16,-3-1-3 16,3-1 0-16,-6 6 2 0,0 1 1 15,0-2-3-15,-9 2 0 16,3-6 1 0,1 2-1-16,5 0-1 0,0-6 0 15,0-2 0-15,0-2 0 16,0-8 0-16,0 1 0 15,0-2 0-15,0-1 0 16,0 1-1-16,0 3-5 16,-9 4-28-16,-5 3-75 15</inkml:trace>
  <inkml:trace contextRef="#ctx0" brushRef="#br0" timeOffset="780401.3136">5094 14516 163 0,'0'-8'206'16,"0"0"-152"-16,0 3-27 15,0 1-1-15,-6 2-6 16,3 2-6-16,3 0-3 16,-2 0-2-16,2 0-1 15,0-1-4-15,-3 1 0 0,-1 0-1 16,-12 0-1-1,5 7 0-15,-5 4 0 16,2 2-1-16,1 0-1 16,1 2 0-16,2-3 0 0,1-1 0 15,0-2-2-15,7-1 0 16,2 1 2-16,-1-1 0 16,1 1 0-16,0-1 0 15,4 3 0-15,4-5 0 16,-3 1 0-16,-3-4 0 15,0-1 0-15,7-1 0 16,-5-1 0-16,14 0 0 16,-3 0 1-16,1 0 0 15,-4-3-1-15,6-8-2 16,-6 0 2-16,-1 1 0 16,2-2-1-16,-9 6-2 15,-1-3-4-15,-3 1 0 0,0 2 1 16,0-4-1-16,-6 4-3 15,-8 1-4-15,-6-2 3 16,1 3 6-16,13 1 3 16,0 2-3-16,6 1-5 15,0 0-14-15,0 0-29 16,0 0-58-16</inkml:trace>
  <inkml:trace contextRef="#ctx0" brushRef="#br0" timeOffset="782276.2533">5491 14892 81 0,'-5'-9'181'0,"5"8"-86"0,0 1-60 15,0-4 0-15,0 1 5 16,1 0-7-16,8-1-12 15,-3-1-9-15,0 1-7 16,1 0-1-16,5 2 0 16,5 0-2-16,0-3-1 15,6 5 1-15,2-5-1 16,0 1-1-16,5 4 0 16,-5-5 0-16,2 0 0 0,-2 4 0 15,-3-6 0-15,-3 4 0 16,1-1-1-16,-6 1 0 15,-5 3-1-15,-2 0 0 16,-7 0 0-16,1 0-3 16,-1 0-5-16,0 0-19 15,-5 0-26-15,-11 6-33 16,1 1-52-16</inkml:trace>
  <inkml:trace contextRef="#ctx0" brushRef="#br0" timeOffset="782614.5448">5676 14716 113 0,'0'0'174'0,"0"0"-122"16,0 0-28-16,0 0-7 15,0 0 0-15,9 0-3 16,11 4-5-16,9 9-2 16,3-7-2-16,0 5 0 15,1-4-2-15,-3 2 0 16,-9 1-3-16,0 0 0 0,-8 4 0 16,-11-2 0-16,-2 3 0 15,0 8-2-15,-17 0-3 16,-7 2-15-16,-3-3-17 15,-2-8-8-15,5-5 1 16,4-1-15-16,10 0-46 16</inkml:trace>
  <inkml:trace contextRef="#ctx0" brushRef="#br0" timeOffset="784781.288">6363 14613 11 0,'0'-9'204'0,"0"6"-6"16,0 1-170-16,-2 1-10 16,-1 1 1-16,0 0-6 15,-3 0-5-15,-1 0-4 0,0 0 1 16,-4 3-4-16,-4 9 1 15,1 5 1 1,-2 0 1-16,2 0 0 16,-1 4 2-16,-1-3 1 0,-1 1-2 15,5 1-1-15,6 0-2 16,-1-3 0-16,7-1-2 16,0-2 0-16,0-4 0 15,0-2 0-15,7 1 0 16,-1-5 0-16,7 1 0 15,3 1 0-15,-3-3 0 16,3 2-2-16,-4-5-4 16,4 0-6-16,7 0-11 15,-3 0-13-15,3-2-20 16,-5-4-19-16,7-2-32 16</inkml:trace>
  <inkml:trace contextRef="#ctx0" brushRef="#br0" timeOffset="786176.3939">6576 14662 120 0,'-8'-3'174'0,"6"2"-129"15,-9 0-23-15,5 1 1 16,-2 0-4-16,-2 0-4 15,10 0-11-15,-7 1 1 16,-6 6 0-16,3 4 8 0,-3 4 2 16,1-3 0-16,6 7-4 15,-6-2-4-15,-3-4-1 16,7 4-2-16,-2-6 1 16,6 2-4-16,2-3 0 15,2-4 1-15,0 2-1 16,0-3-1-16,8-2 0 15,-5-2 0-15,2-1 0 16,9 0 0-16,2 0-1 16,5 0-4-16,-2-14-3 15,-5 4-1-15,-1-3 3 16,1 2-1-16,-1-1 6 16,-3 4-1-16,-3-1 3 0,-7-1 0 15,4 1 1-15,1-3-2 16,-1 2 0-1,-1-2 1-15,1 1 0 0,-2 1-1 16,6-3-2-16,7 6 2 16,-1 2 0-16,1 3-1 15,-6 2 0-15,0 0-1 16,1 0 2-16,-1 3 0 16,0 8 0-16,-3-1 1 15,-6 7 1-15,4-3 2 16,1 5 1-16,-4-5-1 15,2-1 1-15,-3-3-4 0,0-3-1 16,0-1 0-16,0-5 0 16,6-1 0-16,8 0 0 15,-4 0 0 1,1-5 0-16,-1-5-1 0,-1-2-1 16,-3 0-1-16,0-3 2 15,0-3-2-15,0 0-3 16,1 1-3-16,-1 6 5 15,-1-1 2-15,-1 3 2 16,-1 3 0-16,7-1-1 16,-2 7-1-16,7 0-3 15,3 0 2-15,-8 0 1 16,8 4 2-16,-4 5 0 0,0 2 0 16,-2-1 0-1,-8 4 1-15,7-1 0 0,-11-4 1 16,0-1-2-1,6-8 0-15,-6 0 0 0,5 0 0 16,-2 0 0-16,1 0 1 16,2-1 0-16,6-11-1 15,-2 2 0-15,-4-4 2 16,-4 3-2-16,-2-7 0 16,0-2 2-16,0-2-1 15,0-4-1-15,-2 2-1 16,-4-5 2-16,0 0-6 0,6-2-5 15,0 4-1 1,0 10 8-16,0 5 3 16,-3 5-2-16,3 4 1 15,0 2 1-15,0 1-1 0,0 0-3 16,2 11 0-16,7 8 3 16,1 5 2-16,2 3 3 15,-1 7-3-15,-3-4 1 16,3-2-1-16,-2 1 0 15,-3-5 2-15,4-1-5 16,-2-5 1-16,1-4-1 16,2-1 2-16,1-10 1 15,3 0 0-15,-5-3 2 16,8 0-3-16,-1 0 0 16,-1-3 0-16,-1-5-2 15,-2-4 0-15,-5 1-2 16,-2-4-1-16,0-3 0 0,2-1-3 15,-6-4 1-15,-2 0 2 16,0 2 3-16,0 3 1 16,-5 6 2-16,-3 5 1 15,-1 1 4-15,-3 6 1 16,6 0 2-16,2 0 0 16,1 0-5-16,3 6 0 15,-2 10-3-15,2 0 1 16,0 4-1-16,0-2 0 15,2 4 2-15,8-5-5 16,2 2 1-16,3-6-1 16,-3-4 2-16,1-6 0 0,4-1 0 15,-4-1 0-15,4 0-2 16,2-1-12-16,0 0-17 16,-4 0-29-16,2 0-57 15</inkml:trace>
  <inkml:trace contextRef="#ctx0" brushRef="#br0" timeOffset="786535.3994">7452 14506 132 0,'7'0'179'0,"0"0"-130"16,3 0-13-16,1 0 4 16,-4 0-6-16,8 0-11 15,-7 6-8-15,5 4-6 16,0 4-1-16,-6-2-4 16,5 4-2-16,-2 1 1 15,-2 0-2-15,4 0-2 16,0-2 0-16,-4-3-2 15,-2-4 3-15,1-1-1 16,-4-2 0-16,3-2-6 0,2 1-4 16,-7-4-9-16,5 0-10 15,5 0-8-15,-4 0-11 16,-1-7-14-16,4 0-37 16</inkml:trace>
  <inkml:trace contextRef="#ctx0" brushRef="#br0" timeOffset="786829.1949">7688 14471 10 0,'-8'-5'174'0,"8"5"-14"15,0 0-139-15,0 0-3 16,-4 0-2-16,-5 3-2 15,-2 13-5-15,-5 1 0 16,6 6 0-16,-5-3-1 16,4 7-3-16,-1-3-3 15,-1-2 1-15,1 3-3 16,2-6-2-16,8-2 2 16,-1-1-2-16,3-8-7 15,0-3-18-15,0-5-30 16,5 0-37-16,8 0-37 15</inkml:trace>
  <inkml:trace contextRef="#ctx0" brushRef="#br0" timeOffset="787165.1738">7847 14368 31 0,'0'-9'192'16,"0"9"-30"-16,0 0-124 15,0 0-9-15,0 0-4 16,0 0-7-16,2 0-13 0,4 3-4 16,1 10 1-16,-1 3 3 15,4 5-1 1,-7 3-2-16,2 1 0 15,-4 0 0-15,-1 1 1 0,0 2-2 16,0-7-1-16,0 2 0 16,0-3-1-16,0-4-4 15,0-3-3-15,0-4-14 16,0-3-33-16,0 0-46 16,0-1-54-16</inkml:trace>
  <inkml:trace contextRef="#ctx0" brushRef="#br0" timeOffset="787426.7084">7797 14508 121 0,'0'-6'167'16,"0"1"-138"-16,1 3-24 15,9-5-3-15,7 2 5 16,7 1 0-16,-4-3-3 16,2 4-4-16,-5 0 0 15,-5 1 0-15,1 2 0 0,-2 0-1 16,-4 0-3-16,1 0-15 16,-8 0-35-1</inkml:trace>
  <inkml:trace contextRef="#ctx0" brushRef="#br0" timeOffset="788011.2199">6945 14547 165 0,'1'0'205'0,"4"0"-153"16,-1 0-28-16,5-3 8 15,9-2 2-15,6-4-12 16,18 1-11-16,4-2-5 15,4-2-5-15,4 0-1 16,-5-1-1-16,2 2-2 0,-7 4-9 16,-7 0-25-16,-12 4-53 15</inkml:trace>
  <inkml:trace contextRef="#ctx0" brushRef="#br0" timeOffset="788983.9141">8331 14379 55 0,'0'0'124'16,"0"0"-78"-16,0 0-7 16,0 0 21-16,1 0 9 15,-1 0-13-15,0 0-22 16,0 3-19-16,-4-1-10 16,-5 2-4-16,-7 4 0 15,-5 0 2-15,2 0-2 16,1 5-1-16,1-2 0 0,-1 4 0 15,4 2 0-15,2-2 0 16,2-4 0-16,4-3 0 16,6-4-1-1,0 2-2-15,0-2 0 0,13 3 2 16,2-1 3-16,7-3-1 16,6 4-1-16,-1-5 0 15,-2 5-1-15,-11 3 0 16,-3-3-2-16,-2 3 2 15,-6-4-2-15,7 0 0 16,-7 0 0-16,-3 5 1 16,0-3 2-16,-6 1 1 15,-7 0 1-15,0-2-1 0,0 1-1 16,1-6-1 0,-2 3 0-16,-1 0-4 15,-4-4-9-15,-5 3-11 0,12-4-8 16,3 0 1-16,7 0-6 15,0 0-14-15,0 0-40 16,2-10-33-16</inkml:trace>
  <inkml:trace contextRef="#ctx0" brushRef="#br0" timeOffset="789662.2842">8519 14466 13 0,'-9'-5'185'0,"5"5"-16"16,4-2-144-16,0 2-21 16,0 0 0-16,0 0-1 15,0 4-2-15,10 9 2 16,-4 3-2-16,-3 0-1 15,-2-1 1-15,-1 2-1 16,0 1 3-16,0 0-2 0,0-3 2 16,-6-2-2-1,2-4 0-15,4-2-1 16,0-4-2-16,0-3 2 16,0 0 0-16,0 0 1 0,6 0 0 15,16 0 1-15,-2-7-3 16,0-5-1-16,0-1-2 15,-7 1 3-15,0 1 0 16,-7-2-7-16,-6 2 1 16,0 0 0-16,0 4 7 15,0 2 2-15,0 0 0 16,0 5-1-16,0 0-1 16,0 0 0-16,0 0-6 15,11 6 1-15,5 8 2 16,-1 1 3-16,1-2 0 15,-4 1 0-15,1-5 1 16,-3-3 2-16,-5 2-3 16,2-8 0-16,1 3 1 15,-2-3 2-15,2 0 3 0,2-9 1 16,-1-7-4-16,-3 2 1 16,0-1-4-16,-4-3 0 15,2 0-3-15,-1-1 1 16,1-1-4-16,-2 3-2 15,-2 3 2-15,0 4 3 16,-7 5 4-16,-8 3 2 16,3 2-3-16,0 0 0 15,1 0 0-15,0 9-3 16,4 1-6-16,3-1-25 0,1 4-54 16</inkml:trace>
  <inkml:trace contextRef="#ctx0" brushRef="#br0" timeOffset="789841.2666">8961 14494 7 0,'0'-2'192'15,"0"2"-15"-15,0 0-177 16,0 0-13-16,0 0-22 15,0 0-48-15</inkml:trace>
  <inkml:trace contextRef="#ctx0" brushRef="#br0" timeOffset="790108.0424">9198 14348 88 0,'0'0'111'0,"0"-1"-137"15,0 1-4-15,0 0-5 16,0 0-13-16</inkml:trace>
  <inkml:trace contextRef="#ctx0" brushRef="#br0" timeOffset="790516.2783">9198 14348 22 0,'34'19'128'0,"-34"-19"-40"15,0 0-22-15,0 0-2 16,0 0-5-16,0 0-19 15,0 0-15-15,0 0-8 0,0 0-3 16,0 0-4 0,-6-2-5-16,1 2-3 15,-2 0 0-15,1 7 0 0,-6 7-1 16,2 5 0-16,-1-2-1 16,-5 2 2-16,1 3-1 15,0-2 0-15,5-1 0 16,3 0-1-16,4-1 1 15,3-4-1-15,0-5 0 16,0-1 0-16,7-3 0 16,11-2 0-16,4-3 1 0,8 0-1 15,0-3-2-15,-2-7-5 16,-5-2 3-16,-6-1 0 16,1 2-1-1,-11-4 2-15,-5 4-4 0,-2-1-4 16,0-4-4-16,-20 0-7 15,-5 3-6-15,-9 0 4 16,0 2 10-16,11 5-1 16,2 5-1-16,11 1 3 15,7 0-12-15,3 5-41 16</inkml:trace>
  <inkml:trace contextRef="#ctx0" brushRef="#br0" timeOffset="790861.2293">9454 14354 147 0,'0'-4'178'0,"0"4"-154"15,0 0-8-15,7 0 0 16,6 0 0-16,-2 0-1 0,1 4-4 16,7 9 0-1,-11 4-2-15,2 7-3 16,-6 0-1-16,-4-1-2 16,0 2-2-16,0 3 3 0,-8-2-3 15,3 1-1-15,5-4-1 16,-3-6-7-16,3-5-12 15,0-5-15-15,0-7-11 16,0 0-23-16,12 0-31 16</inkml:trace>
  <inkml:trace contextRef="#ctx0" brushRef="#br0" timeOffset="791162.2747">9673 14315 112 0,'4'-4'185'0,"1"4"-119"16,0 0-59-16,-2 0-2 16,2 1 7-16,7 10 14 15,-2 1 4-15,-2 4-6 16,-2 4-18-16,-6 0-3 15,1 4-1-15,-1 0-3 16,0 0 0-16,0-4-1 16,0 5 1-16,-4-4-3 15,-7-5-6-15,-1 0-10 16,11-7-11-16,-5-4-14 0,6 1-36 16</inkml:trace>
  <inkml:trace contextRef="#ctx0" brushRef="#br0" timeOffset="791377.51">9531 14509 106 0,'12'-4'147'0,"12"-4"-132"16,4 0 0-16,-1-2 8 15,1-1-1-15,-2 0-15 0,-6 3-4 16,1 1-4-16,-6 4-6 16,-6 3-26-16</inkml:trace>
  <inkml:trace contextRef="#ctx0" brushRef="#br0" timeOffset="792012.7107">10144 14494 11 0,'6'-3'180'0,"7"-5"-17"0,1 0-140 16,1-1 2-1,3 1 8-15,2 4-9 0,-3 0-13 16,-1 1-7-16,1 2-4 15,-1 1 0-15,2 0-1 16,-1 0-3-16,-1 0-7 16,-2 0-16-16,-6 4-27 15,0 1-59-15</inkml:trace>
  <inkml:trace contextRef="#ctx0" brushRef="#br0" timeOffset="792259.4036">10213 14608 86 0,'22'0'136'0,"8"-4"-109"16,4-5 6-16,4 1 7 15,-4-1-10-15,5 1-15 16,-5 3-10-16,-7-1-2 0,-3 2-10 16,-10 2-22-1,-5-1-55-15</inkml:trace>
  <inkml:trace contextRef="#ctx0" brushRef="#br0" timeOffset="792812.1594">10823 14368 121 0,'-6'-1'161'16,"5"1"-144"-16,-8 0-8 0,2 0 6 16,-5 0 3-16,-4 0-5 15,6 0-4-15,-3 7-3 16,-2 5-3-16,-1 3 0 16,0 4-2-16,5 2 0 15,-8 4 2-15,7 0 0 16,-3 0 1-16,0 0 0 15,3-1-1-15,3-2-1 16,1-5-1-16,8-3-1 16,0 0 2-16,4-6-1 15,12 3 1-15,0-5-1 16,9-5 0-16,-2 3 3 0,-1-4-3 16,3 0 2-16,1 0-2 15,-9-5 2-15,5-1-2 16,-8-5 0-1,-5-1 2-15,7-3-1 0,-5 0 4 16,1-2-4-16,1-2 2 16,-13-2-3-16,0-1 1 15,0-2-2-15,-1-3 0 16,-8 3-2-16,6 2-7 16,-6 5-14-16,9 10-14 15,0 4-13-15,0 3-44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22:16.115"/>
    </inkml:context>
    <inkml:brush xml:id="br0">
      <inkml:brushProperty name="width" value="0.05292" units="cm"/>
      <inkml:brushProperty name="height" value="0.05292" units="cm"/>
      <inkml:brushProperty name="color" value="#FF0000"/>
    </inkml:brush>
  </inkml:definitions>
  <inkml:trace contextRef="#ctx0" brushRef="#br0">4548 7803 14 0,'0'0'231'0,"0"0"-6"0,0 0-221 16,0 0-5-16,0 0-1 15,0 0 2-15,0 0 4 16,0 0 0-16,0 0 7 16,0 0 4-16,0 0 2 15,0 0-3-15,0 0-4 16,4 0 0-16,9 0-1 15,0-8-2-15,13-1-5 16,10 4 0-16,-2-3-1 0,11 0-1 16,1 1 1-1,3 1 1-15,6 0 1 16,-7 5-1-16,7 0-1 16,0 1-1-16,1-3 1 0,7 1 1 15,4 1-1-15,4 1-1 16,2 0 0-16,12 0 0 15,3-5 0-15,12-1 0 16,10-3 0-16,0-1 0 16,-3 1 0-16,-4 1 0 15,-7 3 0-15,-7 2 0 16,-7 3 0-16,-6 0 0 16,-3 0 0-16,-8 0 0 0,-5 0 0 15,-5 0-2 1,-7 0 1-16,-7 0 2 15,-5 3-1-15,-5-3-2 0,-13 0 2 16,-3 0 0-16,-6 0 0 16,-6 0-6-16,-3 0-13 15,3 5-34-15,4-1-98 16</inkml:trace>
  <inkml:trace contextRef="#ctx0" brushRef="#br0" timeOffset="24044.0905">5444 11237 24 0,'-5'0'103'15,"2"0"-64"-15,-2 0-7 0,3 0 12 16,2 0 11-16,0 0-4 16,0 0-6-16,0 0-8 15,0 0-8-15,0 0-8 16,0 0-3-16,0 0 0 15,0 0 0-15,0 0-6 16,2 0 1-16,-2 0-4 16,0 0-3-16,5 0-3 15,-3 0-2-15,14-2 1 0,5 1-1 16,13-4 1-16,14-1 0 16,0-3-1-1,2-4-1-15,-3 4 0 16,-6 2 0-16,-5-2 0 0,-9 1 0 15,-5 3 0-15,-7-3 0 16,-9 6 0-16,-3-1 0 16,-2 3 1-16,1 0 1 15,1 0-1-15,-3 0-1 16,0 0 0-16,0 0 0 16,0 0-7-16,0 0-17 15,0 0-31-15,-5 0-71 0</inkml:trace>
  <inkml:trace contextRef="#ctx0" brushRef="#br0" timeOffset="25483.9678">5618 10280 87 0,'-7'0'149'0,"2"0"-105"15,5-3-16-15,0 3 10 16,0-2 3-16,0 2-7 16,0 0-9-1,0 0-5-15,0 0-2 0,0 0-2 16,0 0-1-16,0 0-2 16,3 0-3-16,7 0-2 15,1 0 3-15,3 0 1 16,4-2-3-16,6 0 2 15,6-5-4-15,11 1-1 16,8-2-2-16,6-6-3 16,8 0-1-16,3 2 1 15,1 0 1-15,-7 0-1 0,-5 2-1 16,-7 2 0 0,-15 1 0-16,-7 0 0 15,-5 4 0-15,-16 1 0 16,1 0-2-16,-1 2 0 0,-5 0-1 15,0 0-3-15,0 0-4 16,-7 0-8-16,-8 0-11 16,0 0-26-16,-1 0-83 15</inkml:trace>
  <inkml:trace contextRef="#ctx0" brushRef="#br0" timeOffset="32265.0428">18477 10219 190 0,'-18'-9'197'0,"0"2"-185"16,-1 6 1-16,11-1 4 15,2 1 7-15,2 0 3 16,4 1-2-16,0-2-7 0,0 2 0 16,0 0 2-16,0 0 0 15,0-1-3-15,0-1-2 16,1 2-4-16,13-3-2 16,3 3-5-16,6-2-4 15,9 2 0-15,6 0 2 16,10 0 0-16,11 0-2 15,2 0 2-15,9 0 0 16,-1 2-2-16,-4-2 0 16,-2 3 0-16,-8-3 2 15,0 0 0-15,-7 2-2 16,-5-1 0-16,-3 1-1 0,-10-1-1 16,-2 0 1-16,-9 1 2 15,-2-1-1-15,-1-1-1 16,4 2 1-16,6-2 0 15,1 0-1-15,1 0-1 16,-2 0 0-16,-4 0-1 16,-4 0-1-16,-8 0 0 15,-8 0-3-15,-2 0-9 16,-27 10-25-16,-21 4-66 16</inkml:trace>
  <inkml:trace contextRef="#ctx0" brushRef="#br0" timeOffset="33816.996">8249 10367 79 0,'-6'-2'135'0,"0"2"-109"15,5-3-5-15,1 2-10 16,0 1 8-16,0-3 7 16,0 2-2-16,0-1 0 15,0-1 4-15,0-1 0 16,1-1-10-16,4 4-7 15,-5 1 2-15,0-2-1 16,0 2-1-16,0 0-4 16,0 0-1-16,0 0-2 15,4 0 1-15,-2 0-1 16,9 0 1-16,6-1 2 0,10-2-2 16,13 0 0-16,0 0-4 15,10 3 0-15,-5 0 1 16,0 0-1-16,6 0 0 15,-2 0 1-15,-2 0-1 16,1 0-1-16,-11 0 0 16,1 0 0-16,-3-4 0 15,-2-3 0-15,3-1 0 16,-9 3 0-16,0-4 0 16,-3 1-1-16,-4 0-3 15,-3-2-5-15,-1 0-8 16,-1 0-7-16,-2 2-21 15,1 6-42-15</inkml:trace>
  <inkml:trace contextRef="#ctx0" brushRef="#br0" timeOffset="35677.0265">9044 9484 134 0,'0'0'161'0,"0"0"-155"16,0 0-8-16,0 0 1 0,7 0 2 15,4 2 4-15,0-2-1 16,8 3-2-16,-2-3 1 16,6 0 3-16,5 0 2 15,7 0-2-15,6-5-6 16,1-1 0-16,7 2 4 15,-4-5 0-15,10 1 0 16,3-1-1-16,0-1-2 16,7 3 2-16,1 0-2 15,8 1-1-15,4 2 0 16,-2-5-3-16,6 3 1 16,-6-3 1-16,3-4 2 0,-2 4 0 15,-5-1 2-15,1 3-3 16,1 5 0-16,-8-1 0 15,3 3 0-15,-5-2-2 16,-3 1 1-16,0-2 1 16,0-2 3-16,-5-3-5 15,4 5 1-15,0-6 1 16,-12 1 3-16,1 8-3 16,-6-6 0-16,3 3-2 15,5 2 0-15,7-3 2 16,3 4 1-16,3 0 2 15,11-3-3-15,-4 3 0 16,8 0 0-16,-3 0 0 0,3 0-2 16,-6 0 0-16,0 0-2 15,-2 0-2-15,-4 0-4 16,3 0 7-16,5 0 2 16,2 0 1-16,4 0 0 15,2 0 0-15,-3 0 0 16,-2 0 0-16,1 0 0 15,-2 0 0-15,5 0 0 16,-3 5 0-16,-6-5 0 16,8 0 0-16,-4 0 0 15,-4 0 0-15,1 0 0 16,-4 0 2-16,4 5 0 0,1-4-2 16,-2 3 3-16,1 1-2 15,1-3-5-15,1 1 1 16,-2-3 2-16,-2 2 1 15,-7-2 0-15,-2 0 1 16,2 0-1-16,-4 0-1 16,0 0 3-16,-3 0 0 15,-3 0-2-15,2 0 0 16,1 0-1-16,3 0 0 16,5 0 1-16,1 1 2 15,0 0-2-15,7-1 0 16,1 0 0-16,2 0 0 15,9-7 0-15,-5 0 0 0,2 2 0 16,-3 0 0-16,0 3 0 16,-3-4 0-16,-7 6 0 15,1-3 0-15,-6 3 0 16,-3 0 0-16,2 0-1 16,3 0 0-16,2 0 1 15,10-2 2-15,5 1-2 16,-5 1 0-16,1 0 0 15,-12 0 3-15,-3 0-1 16,-10 0-2-16,-9 0 0 16,-7 0 0-16,-14 0 0 15,-5 0 0-15,-2 0 0 0,-5 0-1 16,3 0-1-16,2 0 0 16,0 0 2-16,0-5-2 15,-2 0-2-15,4-1-2 16,-8-2 5-16,1 2 1 15,-1 2 2-15,-3-1 0 16,0 3-2-16,4-1 0 16,-5 1 0-16,-1 2 0 15,-5 0 0-15,-2 0-1 16,0 0-1-16,0 0-1 16,0 0 1-16,0 4-3 15,0-1-9-15,2-3-25 16,-2 2-49-16</inkml:trace>
  <inkml:trace contextRef="#ctx0" brushRef="#br0" timeOffset="36157.8715">17095 9143 118 0,'0'-5'153'16,"0"-2"-135"-16,6 2 3 16,3 0 2-16,-2-2-3 15,11 3-3-15,-3-2 1 0,11 1-1 16,5 0-3-1,2 5-11-15,3 0 0 16,0-1-3-16,5 1 0 16,-7 0-2-16,-1 0-1 0,-10 0-5 15,-3 0-5-15,-5 0-8 16,-11 0-10-16,5 0-22 16,-9 0-37-16,0 1-33 15</inkml:trace>
  <inkml:trace contextRef="#ctx0" brushRef="#br0" timeOffset="36436.5786">17107 9310 24 0,'-5'0'108'15,"5"2"-67"-15,0 1-23 16,0-3 20-16,5 0 11 15,14 0-5-15,5 0-17 16,6-1-7-16,7-12-5 16,-1 5-10-16,3-1-1 15,1-2-4-15,1 2 0 16,3-5-2-16,-2 1-4 16,4 1-11-16,-2-3-12 15,-4-4-15-15,-4 0-10 16,-8-1-10-16,-5 4-8 15</inkml:trace>
  <inkml:trace contextRef="#ctx0" brushRef="#br0" timeOffset="36788.9238">17417 8903 79 0,'0'0'148'16,"-3"0"-106"-16,-3 0-41 0,3 16 6 16,-6 7 14-16,0 9 11 15,3 1-6-15,-8 6-7 16,-3 0-6-16,-3 2 2 15,-4 7-6-15,4-4-2 16,-6 9-3-16,-2 0 2 16,3-2-4-16,1-5-1 15,15-10-2-15,9-7-1 16,0-9-1-16,24-1-5 16,-2-9-17-16,14-3-28 15,6-3-50-15</inkml:trace>
  <inkml:trace contextRef="#ctx0" brushRef="#br0" timeOffset="37312.0173">18027 9040 26 0,'6'-1'144'15,"2"1"-54"-15,2 0-90 16,12 0 0-16,6 0 5 16,2 0 4-16,8 4-2 15,2 1-4-15,7 3 1 16,4 4 3-16,0 2 3 16,-4 8 0-16,-2 0-2 15,-2 7-3-15,-4 0-1 16,-8 2-1-16,-1-2-1 0,-8 1-5 15,1 3 2 1,-6-2 1-16,2-1 0 16,4-4 0-16,-3-2 0 15,8-4 0-15,-9-2 0 0,-7 1 0 16,-1-3-1-16,-10-4-3 16,5 0-5-16,-3-7-5 15,-2 3-13-15,-1-5-13 16,0-1-15-16,-13 5-19 15</inkml:trace>
  <inkml:trace contextRef="#ctx0" brushRef="#br0" timeOffset="37793.0956">18501 9391 62 0,'0'-4'132'0,"0"4"-92"15,7 0-23-15,8 4 12 0,3 9 1 16,1 1-14-16,-2 4-8 15,-3 1-2 1,0 3-2-16,-2 2 2 16,-3 0 5-16,3 3-2 0,-5-3-3 15,0-1-3-15,3 0-2 16,-10-8 4-16,0-1-2 16,0-7-3-16,0-4 0 15,7 1 0-15,12-4 1 16,3 0 1-16,8-2 0 15,-3-15-2-15,-6 0-1 16,3-10-4-16,-2-1-6 16,6-6-6-16,-1-3-9 15,-4 1-15-15,-1 5-3 16,-4 9 16-16,-11 5 28 16,4 5 2-16,-11 7-2 0,1-1-7 15,-1 6-49-15</inkml:trace>
  <inkml:trace contextRef="#ctx0" brushRef="#br0" timeOffset="39316.7221">7904 12096 143 0,'0'0'172'16,"0"0"-154"-16,0 0-9 0,0 0-3 15,0 0-4-15,0 0 4 16,7 0 5-16,15 0 7 16,11 0 4-16,14-3-7 15,-5 0 0-15,6-2-3 16,4 2-3-16,-6 1-4 15,8 0-2-15,-2 2-2 16,0 0 1-16,5 0-2 16,-6 0 1-16,1 0 0 15,0 0 2-15,-9 0-3 16,6 0 0-16,-8-2 0 16,0 1-1-16,-7 1-2 0,-3 0-4 15,-2-2-8-15,-1 2-14 16,-3 0-25-16,1 0-51 15</inkml:trace>
  <inkml:trace contextRef="#ctx0" brushRef="#br0" timeOffset="40920.8686">18532 12149 58 0,'0'-3'117'0,"0"-4"-98"0,0 2-3 16,0 5 9-1,0 0 5-15,6 0-7 0,15 0-14 16,5-8-9 0,9 1 0-16,5 6 0 0,4 1 1 15,4-1 2-15,3 1-1 16,4 0 0-16,-1-2 2 15,5 2-1-15,2 0 0 16,-6 0-3-16,0 0 0 16,-3 0 0-16,-7 0 0 15,0-3 0-15,-10 1 0 16,-8-3 0-16,-2 1 0 0,-12 0-3 16,-3-1-8-1,-4 1-26-15,-6 4-38 16</inkml:trace>
  <inkml:trace contextRef="#ctx0" brushRef="#br0" timeOffset="42509.6986">8000 11134 147 0,'2'-6'186'0,"-2"5"-151"16,0 1-26-16,0 0-6 0,0 0-2 15,0 0 3-15,6 0-2 16,6 0 4-16,-5 0 3 15,7 0 6-15,0 0 0 16,0 0-1-16,8 0-4 16,-6-1 0-16,9 0-2 15,1 1-1-15,0 0-2 16,6 0-3-16,4 0 0 16,7 0 0-16,5 0 1 15,-4 0-2-15,-3 0-1 16,-2 0 0-16,-10 1 0 15,0-1 0-15,-6 0 0 0,-3 0 0 16,-2 0-1-16,0 0-7 16,1 0-8-16,2 0-6 15,7 0-15-15,2 0-27 16,2 0-61-16</inkml:trace>
  <inkml:trace contextRef="#ctx0" brushRef="#br0" timeOffset="44010.398">18179 11204 16 0,'0'0'101'0,"0"0"-55"16,0 0-19-16,0 0-8 15,0 0 0-15,0 0 4 16,7 0 3-16,2 0-5 16,15 0-2-16,6 0-3 15,7 0-1-15,3 3-2 16,5-1-5-16,3-2-5 0,8 0 1 16,13 2-2-1,10 1 1-15,-1-3 0 16,4 3-3-16,-4-3 0 15,-10 0-1-15,-5 0-2 0,-13 0 2 16,-12-6 0-16,-10 1-2 16,-1 0-7-16,-11 4-2 15,-4-2-4-15,-6-1-6 16,-6 3-32-16</inkml:trace>
  <inkml:trace contextRef="#ctx0" brushRef="#br0" timeOffset="44708.4334">18326 11369 23 0,'0'-5'109'0,"-1"2"-55"16,-2-1-7-16,3 4 0 16,0 0-3-16,0 0-7 15,12 0-13-15,13-5-9 16,21 3-13-16,9-4-1 15,12 6 0-15,6-1 2 16,3-1-3-16,-4 2 0 16,-5 0 0-16,-6 0 0 15,-11 0 0-15,2 0-2 16,-8 0 0-16,-4 0 2 16,-8 0 1-16,-6 0 0 15,-2 0-3-15,-3 0 0 0,4 0-3 16,-10 0-10-1,-2 0-9-15,-4 0-17 0,-4 3-32 16</inkml:trace>
  <inkml:trace contextRef="#ctx0" brushRef="#br0" timeOffset="63943.996">6078 13145 19 0,'-7'0'245'0,"2"0"-2"16,5 0-233-16,0 0-15 16,0 0-7-16,10 7 7 15,3 5 6-15,-4 0 6 16,7 10 4-16,0 6 0 15,-2 9-2-15,2 7-2 0,-7 2-2 16,0 3-3-16,0 0-1 16,-3 5 1-16,3 2 0 15,3 0 0-15,-1-1-1 16,1-6-2-16,1-6 0 16,-3 0 2-16,2-7-2 15,0-8-1-15,1-4-8 16,-2-5-11-16,-3-9-23 15,3-4-39-15</inkml:trace>
  <inkml:trace contextRef="#ctx0" brushRef="#br0" timeOffset="64343.9228">6111 13156 29 0,'0'-26'227'0,"0"4"-31"16,0 13-243-16,3-1 60 16,13 4-11-16,4-2-1 15,6 3 1-15,9 5 2 16,1 0-2-16,6 2-1 15,-4 15 0-15,0 7 2 0,-6 2-1 16,-8 6 2-16,-10 6 5 16,-6 2 1-1,-8 4 0-15,0-3-2 0,-12 2-5 16,-7-4 1-16,1 2-2 16,-4-2 2-16,7-5-3 15,-2-6-2-15,4-8-1 16,0-3-6-16,1-4-5 15,4-5-14-15,3 0-22 16,-3-5-37-16,5-3-54 16</inkml:trace>
  <inkml:trace contextRef="#ctx0" brushRef="#br0" timeOffset="64876.9955">6656 13476 175 0,'0'0'177'0,"0"-3"-159"16,0 1-9-16,4 2 4 15,4 0-2-15,2 0-7 0,5 15-3 16,-2 2 1-16,10 5 2 15,-8 4 0-15,1 0-2 16,1 5-2 0,-10-6 0-16,-1-3 0 0,-6-2 1 15,0-6 0-15,0-5 3 16,0-1-1-16,0-5 2 16,0-1 1-16,-3-2 1 15,3 0 0-15,0-7-1 16,0-16-3-16,0-10-7 15,0 1 1-15,12-4-4 16,9 0-2-16,-2 7 5 16,-5 1 3-16,3 8 3 15,-2 6 1-15,3 6 1 16,4 3-3-16,-4 5 2 16,6 0-1-16,3 10 3 15,-5 8-1-15,1 7 1 0,-6-1-2 16,-3 2-3-16,4 2 0 15,-6-2 1-15,-4-6-2 16,-2-1-2-16,-6-7-4 16,2-2-15-16,4-1-28 15,0-6-33-15,6-3-57 16</inkml:trace>
  <inkml:trace contextRef="#ctx0" brushRef="#br0" timeOffset="65051.106">7004 13256 60 0,'2'-5'124'16,"4"3"-96"-16,3 2-28 16,1 0-2-16,1 0 2 15,5 2-8-15,6 15-44 16</inkml:trace>
  <inkml:trace contextRef="#ctx0" brushRef="#br0" timeOffset="65879.905">7555 13400 99 0,'0'-16'143'16,"-6"-1"-120"-16,-6 3-4 15,1 2 16-15,-5 1 9 16,-3 6-6-16,1 5-20 16,-4 0-12-16,-2 1-6 15,-1 16 1-15,2-2 0 16,1 8 1-16,10 4-2 15,5 1 0-15,-4 7 0 0,8-1 0 16,0 0 0-16,3 1-2 16,0-9 0-16,2-5 2 15,13-3-2 1,-2-9 0-16,4-2-2 0,3-4-1 16,-3-3-4-16,7-3-5 15,-1-11 3-15,1-10 9 16,0 4 1-16,-3-1 1 15,0-4 0-15,-5-1 1 16,-6-3 0-16,-3 4 2 16,-4 4-2-16,-3 1 3 15,0 1-2-15,1-1 3 16,8 4-1-16,9 2-1 0,3 0-2 16,5 6 1-16,0 2-2 15,-1 6 1-15,1 0 1 16,0 10 4-1,-8 7 1-15,-3 4 0 0,-6 2-2 16,0-1 0-16,1 3-3 16,-1 0 1-16,-3-5-3 15,-2 2-2-15,-2-6 3 16,-2-10 0-16,0 5 2 16,0-11-3-16,0 3 1 15,0-3 1-15,0 0 2 16,0-5 0-16,0-10-3 0,0-10-3 15,1 0-5-15,9-3-3 16,0-3-4 0,5 3 0-16,-2 1 2 15,4 6 5-15,-1 1 6 0,-3 7 2 16,-1 4 2-16,-6 2 1 16,3 7-1-16,5 0-1 15,3 0 5-15,5 14 2 16,-3 6 1-16,-5 4-1 15,1 1-5-15,-10 0-4 16,0-3 0-16,3-1 3 16,-3-5-3-16,3-4-3 15,-1 5-6-15,4-8-30 16,3-5-70-16</inkml:trace>
  <inkml:trace contextRef="#ctx0" brushRef="#br0" timeOffset="66062.2768">8058 13164 1 0,'-12'-10'195'16,"7"3"-11"-16,5 7-199 16,0 0 17-16,3 0-4 15,11 0 4-15,10 0-2 0,-3 0-10 16,8 0-32-16</inkml:trace>
  <inkml:trace contextRef="#ctx0" brushRef="#br0" timeOffset="66392.8169">8373 12901 126 0,'0'-10'168'0,"14"6"-134"15,5 4-1-15,0 6-8 16,11 14 6-16,1 12-1 16,5 2-8-16,1 3-7 15,-2 5-4-15,-6-1-4 0,-8 5-1 16,-7-2-2-16,-8 1-3 15,-6-5-1-15,0-2 0 16,0-1-1-16,-1-9-8 16,-5-7-8-16,3-4-12 15,0-11-9-15,2-2-13 16,-1-4-22-16,-5 0-12 16</inkml:trace>
  <inkml:trace contextRef="#ctx0" brushRef="#br0" timeOffset="67057.8413">8444 13164 49 0,'7'-22'126'16,"25"3"-74"-16,10 2-12 15,11 2 6-15,7 1-2 16,4 3-13-16,-3 7-17 16,-3 2-6-16,-11 2-5 15,-6 0 1-15,-13 3-3 16,-10 6 2-16,-8 6-1 15,-8 1 5-15,-2 2 3 16,0 3 3-16,-6 3-3 16,-6 0-2-16,3-5-3 15,7-3-3-15,2-7-2 16,0-6 0-16,14 0 0 16,8-3-1-16,11 0-3 0,1 0-10 15,0-13-9-15,-2-5-12 16,-7-2-3-1,-1-5-7-15,-8-4-8 16,-2 5-11-16,-8 5 15 0,-6 4 44 16,0 10 47-16,0 0 22 15,0 5-6-15,0 0-20 16,0 2-20-16,-3 15-1 16,-6 10 4-16,0 2 3 15,0 5-7-15,9 10-8 16,-2-7-2-16,2 6-5 15,-1 0 1-15,-8-5-3 0,-2 11 0 16,-2-3 3-16,-1 4-2 16,0-10 3-16,5-6-3 15,1-8-1-15,7-11 1 16,-1-5 2-16,-1-3 1 16,2-7-1-16,0 0 5 15,-4 0 0-15,4 0 3 16,-2 0-1-16,-7-14-5 15,7-4-4-15,-4-6-1 16,4-10 0-16,3-8-1 16,0-8-4-16,13 0-6 15,14 1-3-15,8 8-1 16,3 10 1-16,1 6 4 0,1 11 3 16,-3 5 2-16,-2 8-5 15,-4 1-20-15,-7 0-45 16,-6 5-73-1</inkml:trace>
  <inkml:trace contextRef="#ctx0" brushRef="#br0" timeOffset="67974.8577">10259 12943 137 0,'-6'0'169'0,"-1"3"-151"16,-4 17-18-16,-2 8 0 16,1 7 6-16,-4 5 8 0,2 4 6 15,3 2 0-15,-3 0-5 16,2-4-2-16,-6-2-3 16,1-8-2-16,-2-5 2 15,-6-1 4-15,3-11-1 16,-6 0-1-16,1-2-1 15,0-5-3-15,3-1-3 16,0-4 0-16,1-3-3 16,10 0 0-16,-4-5-1 15,2-12-1-15,-1-5 0 16,3-3 0-16,3-6-1 16,7 2 0-16,3 2-1 15,0 4 1-15,7 3 0 0,16 4-2 16,8 2 3-16,5 3 0 15,-4 5 0-15,3 3 1 16,-9 3 2-16,6 0 1 16,2 12 0-16,2 12 1 15,0 3-3-15,-2 6 0 16,-3 1 1-16,-7-2-3 16,-3 0-3-16,-3-4 3 15,-8 0 0-15,-1 0-1 16,0-3-1-16,0-3 1 15,1-4-3-15,9-5-10 16,6-4-24-16,6-4-44 0,4-5-76 16</inkml:trace>
  <inkml:trace contextRef="#ctx0" brushRef="#br0" timeOffset="74820.0414">11088 13126 125 0,'-4'-12'158'15,"-5"3"-143"-15,6 3-3 16,2-4 9-16,1 2 15 15,0-1 4-15,0 4-2 16,0 1-8-16,0 4 0 16,0 0-12-16,1 0-8 15,-1 0-6-15,0 0-4 16,0 0-2-16,0 0 1 16,0 6 1-16,0 9 0 15,0 9 2-15,0 4 0 16,1 2 2-16,3 7-1 0,7-1 2 15,-8 4 1-15,5 3-3 16,-6-5-1-16,-2 0-2 16,4-2 0-1,-2-3 3-15,3-4-2 0,6-8-1 16,-5-6 0-16,-2-4 0 16,4-7-4-16,-8 0-2 15,2-1-7-15,1-3-13 16,-3 0-14-16,0 0-26 15,-3 0-40-15</inkml:trace>
  <inkml:trace contextRef="#ctx0" brushRef="#br0" timeOffset="77574.8701">10608 13015 48 0,'-6'0'117'0,"2"0"-83"15,4 0-11-15,0 0 6 16,0 0 22-16,0 0 4 15,0 0-18-15,10 0-21 0,2 0-8 16,0 0-4-16,7-3 3 16,-4 0 0-16,-9-2-2 15,7 3 0-15,-6 0-2 16,2-2 1-16,2 1-3 16,2 0 1-16,-1-2-2 15,9 4 1-15,3 0 0 16,7-3 1-16,11-1-2 15,1-3 0-15,14-2 0 16,5-1 0-16,8 0 0 16,3 2-1-16,-1-1 0 15,-7 2 1-15,-7-1 2 0,-9 2-2 16,-10 2 0-16,-8 0 0 16,-14 3 0-16,-11-3-1 15,-5 3-1-15,-1 0-6 16,-4 1-11-16,-12 1-26 15,-12 0-42-15</inkml:trace>
  <inkml:trace contextRef="#ctx0" brushRef="#br0" timeOffset="77908.1232">10869 12291 60 0,'0'-12'135'0,"0"8"-73"16,0 4-7-16,0 0-23 15,4 0-12-15,6 9-6 16,1 15-1-16,8 13 1 16,-4 8-1-16,-2 3-9 0,4 0-1 15,-10-4-5-15,-4 1 1 16,2 0-3-16,-5 0-10 16,5 5-37-1</inkml:trace>
  <inkml:trace contextRef="#ctx0" brushRef="#br0" timeOffset="78532.8956">11007 13157 7 0,'-2'-5'144'16,"0"3"-33"-16,2-1-95 16,2 3-12-16,6-7 3 0,8 3 1 15,-2-2 5-15,11-1-4 16,3 5-4-16,-4-5-3 15,5 4 0-15,-9 1 1 16,-1 2-1-16,-1 0-2 16,-3 2 0-16,4 12 2 15,-5 4 1-15,5 3 0 16,-5-2 2-16,-7 5-2 16,0-4 1-16,-2 4 0 15,-2 4 4-15,4-3-2 16,2 1-1-16,-9 2-5 15,0 1 0-15,0-2 0 16,-9-1 2-16,-4 0 1 0,-9-2 0 16,1-1-3-16,-5-4 0 15,6-4-4-15,-1-1-5 16,-1-4-12-16,13-3-7 16,-7-5-14-16,14-2-26 15</inkml:trace>
  <inkml:trace contextRef="#ctx0" brushRef="#br0" timeOffset="81857.2612">11342 13322 35 0,'0'0'36'0,"0"0"-25"16,0 0 3-16,0 0 11 16,0 0 1-16,0 0-8 15,0 0-13-15,0 0 0 16,0 0-1-16,0 0-1 16,0 0-1-16,0 0-1 15,0 0-1-15,0 0 1 16,1 0 4-16,-1 0 5 15,0 4 4-15,0 2-1 16,0-4-1-16,0 5-2 16,0 1 2-16,1-2-3 15,-1 6-3-15,4-1 0 0,0-2 1 16,3-2-2-16,-1 0-1 16,2-2 0-16,-3 3-2 15,-2-6-2-15,1 0 5 16,3 1 1-16,6-3 2 15,7 0-2-15,7-5-1 16,-3-5-2-16,4 1-1 16,0-2 0-16,-5-3-3 15,2 2 0-15,-10-2 0 16,1-2 0-16,-4-3-6 16,-5-2 0-16,-7 4 0 15,-7 3-4-15,-10 2 2 16,-6 5 4-16,2 1 4 0,0 6 5 15,-3 0-1 1,4 0 1-16,7 0 0 16,3 6 2-16,9 3-3 15,1 2-3-15,0 5 0 0,1 4 0 16,8-4 2-16,0 4 0 16,2-1-2-16,2-3 0 15,-4-2-2-15,4-4 4 16,2-4 1-16,0-3-1 15,1-1 0-15,4-2 0 16,-7 0-2-16,9 0 3 16,5 0-1-16,1-5-3 0,7-9-1 15,-3-2 0-15,3-1 1 16,-7 0-2 0,-7 3 2-16,-5-1 2 15,-11 1 0-15,-5 1-2 0,0 4 3 16,0-2-1-16,0 5-3 15,-2-3 1-15,-5 4 2 16,-1 2-1-16,-6 3-1 16,5 0 1-16,4 0 0 15,-1 0 0-15,-1 8 0 16,-1 4 0-16,4 2 0 16,-5 1 4-16,3 2 6 15,1-3-3-15,0 0-5 0,3-3-1 16,2-4 0-16,0 2 2 15,0-6-3 1,0-3 0-16,3 3 1 0,9-3 0 16,0 0 0-16,5-3-3 15,2-12-3-15,0-2 3 16,-1 0-2-16,-3 4 1 16,-3 0 1-16,-2 1-1 15,-7 2 2-15,-2 5 1 16,-1 3 0-16,2 2 2 15,-2-3 1-15,3 3-4 16,-1 0-3-16,5 0 1 16,5 0 3-16,-1 12 4 15,-1 1 2-15,0-1-4 16,0 0-2-16,-2-3 0 16,2-2 0-16,-5-2-1 0,-2 0-1 15,-2-3 1-15,-1 0 1 16,0-2 0-16,0 0 0 15,0 0 4-15,0 0 3 16,2 0 4-16,1 0 0 16,3 0-1-16,0 0 0 15,-2-6-2-15,0 4-2 16,-2-3-2-16,-2 2-1 0,3 1 1 16,-3-1-2-16,0 2-4 15,0 1 2 1,0 0 0-16,0 0-2 15,0 0 0-15,0 0 2 0,3 0 0 16,2 0 0-16,0 0-4 16,10-3 4-16,-3 0 1 15,1-2 1-15,-3 5-2 16,-9 0 0-16,4-4 0 16,-1-1 0-16,1-3 1 15,1 1 0-15,-2-2 2 16,2 1-3-16,-6-2 1 15,0 1 0-15,0-2 1 16,0 2-2-16,-2 0 0 16,-12 4 1-16,0 0 1 15,-2 0 4-15,-1 5-4 16,-1-3 1-16,6 3-5 0,-4 0 1 16,4 0-1-16,2 0 2 15,-5 6 0-15,0 5 0 16,3 0 0-16,-1 3 0 15,1 1-2-15,6 1 0 16,1 0 2-16,3 2 1 16,2-4 0-16,0-3 1 15,0-3-4-15,5-2 0 16,7-3 2-16,-4 1 0 16,5-4 1-16,5 0 0 15,1 0 1-15,2 0-2 16,1-7 0-16,1 0 0 0,-4 0 0 15,-1-4 0-15,-9-3 0 16,1 5 0-16,-6 0 0 16,3-2 0-16,-4-6 0 15,-3-2 0-15,0-5 0 16,0-3 1-16,-3-1 0 16,0-3-1-16,-1-5-2 15,2-4 2-15,-2-2 0 16,-4-2 0-16,4 5 0 15,-4 4 0-15,0 11 0 16,1 7 0-16,0 5 0 16,2 9 0-16,5 3 0 15,-1-2 0-15,1 2 0 0,0 0-2 16,0 0-2-16,0 14 1 16,0 8 3-16,9 7 0 15,2 3 0-15,0 5 0 16,3-1 0-16,0-1 0 15,-5 2 0-15,0-6 1 16,-2-2 0-16,0 0 0 16,0-7-2-16,-4 2 1 15,5-4 3-15,-6-3-5 16,4-5 1-16,0-3 1 16,-1-4 3-16,4-2-5 15,1-3 1-15,5 0-1 0,1 0 2 16,-4 0 0-16,0-3-1 15,-3-6 0-15,0-1-1 16,0-2-1 0,-3-2 0-16,0-2 0 0,-3-2 1 15,3-5 0-15,-3-3 0 16,0-3 0-16,-3-3-5 16,6-1-2-16,-3-1-3 15,3 2 4-15,-3-1 0 16,-2 4 5-16,-1 1 1 15,0 8 1-15,2 6 2 16,-2 5 4-16,0 9 1 16,0-4 0-16,0 4-3 0,0 2-4 15,0 19 0-15,0 6 4 16,6 10 7 0,4 6 1-16,2-2-7 15,3-2 1-15,6-1-2 0,1-3 0 16,-4-7-2-16,0-3-1 15,-1-3 0-15,-4-6-1 16,0-6 1-16,0-3 0 16,-3-1-2-16,3-6 0 15,-4 0 0-15,-3 0 0 16,-4-3 0-16,3-8 2 16,-3-3 0-16,-2-2 0 0,0-1 0 15,0 0 0-15,0 2 0 16,0 3 0-1,0 3 0-15,0 1 0 16,0 3 0-16,7 1-1 0,8 4 1 16,7 0 0-16,-2 0 1 15,4 12-1-15,-8 0 2 16,9 5-1-16,-7-1 1 16,3-3-2-16,-1-2 0 15,-9 0 0-15,-3-5 0 16,-5-3 0-16,-2 0 0 15,-1-3 1-15,0 0 1 16,0 0 4-16,0 0 0 16,-3-4-3-16,-1-9-3 15,4-4 0-15,0 0 0 16,0-5 0-16,7 1 0 16,-1 5-1-16,-2-1 0 0,4 3 0 15,-8 8 2-15,3 3 1 16,3 3-3-16,-3 0-1 15,4 0-3-15,1 9 4 16,-2 5 2-16,6-1 0 16,5 1 2-16,-6-4-3 15,8 0 0-15,-3-3 0 16,-4-2 0-16,3-3-2 0,-10 3 0 16,1-4 0-16,-2-1 0 15,-1 0-4 1,3 0 0-16,-3-6-1 15,7-5 3-15,-2-2-1 0,-7-4 4 16,4 0 1-16,-5 3 0 16,0-1 0-16,0 5 1 15,0 6 0-15,0 1 3 16,0 3-3-16,0 0 1 16,2 0-2-16,9 4 1 15,3 7 1-15,5 1 1 16,-2 1-3-16,-1 0 2 15,0-3-2-15,5 0 1 16,9-5 1-16,4-1-2 16,4-4 1-16,0 0-1 15,-4 0 2-15,-3-11-3 16,-5 0-1-16,-8-3 2 0,-2-3 1 16,-5 0 2-16,-7-3-1 15,-4-6 2 1,0 0-1-16,-14-3-1 0,-7 1 5 15,-2 6 6-15,-2 5 5 16,4 6-2-16,5 5-7 16,8 3-2-16,5 3-6 15,3 0-1-15,0 12-4 16,3 12 3-16,10 0 1 16,2 9 0-16,-4 1 0 15,6-2 3-15,-1 0-3 16,3-7 0-16,-4-4-2 0,1-4 0 15,-5-5-3-15,6-9-4 16,1-2-11-16,6-1-20 16,3 0-46-16</inkml:trace>
  <inkml:trace contextRef="#ctx0" brushRef="#br0" timeOffset="82066.0485">12964 12794 83 0,'0'-12'146'16,"14"5"-111"-16,11 4-34 15,-3 1 3-15,6 2-1 16,0 0-8-16,0 2-67 15</inkml:trace>
  <inkml:trace contextRef="#ctx0" brushRef="#br0" timeOffset="82964.8042">15575 12988 51 0,'0'0'138'16,"0"0"-74"-16,-9 0-34 0,3 0-10 16,0 0 0-16,-2-1 2 15,4-2 6-15,-2-2 1 16,5 2-8-16,-5 1-3 16,0 1-6-16,-6 1-9 15,-3 0-3-15,-1 0 0 16,-7 10 0-16,-1 7 0 15,-2-1-1-15,-4 1 0 16,5 2 1-16,3-2 2 0,9 0-2 16,4-2-1-1,5-2 0-15,4-2-3 16,0 1 2-16,16 1-1 16,9 1 3-16,10 1-1 0,1-3-5 15,8 5 0-15,1 0 3 16,-8 0 1-16,2 1 0 15,-11 1 0-15,-6-1 0 16,-7-1-1-16,-7-2 3 16,-7-1 2-16,-1-2-2 15,-6 2 1-15,-12 0 1 16,-7-5 4-16,-2 0-3 0,-4-1 1 16,-2-3-2-16,8-1-2 15,3-4 0 1,4 0 0-16,9 0-4 15,3-2-7-15,6-6-8 0,0-9-26 16,6-4-85-16</inkml:trace>
  <inkml:trace contextRef="#ctx0" brushRef="#br0" timeOffset="84892.8321">15776 12977 141 0,'0'-3'172'0,"0"3"-152"16,0 0-5-16,7 17-6 0,8 8 11 16,-3 5-3-16,4 4-3 15,2 0-1-15,-1 2-3 16,-7 0-5-16,0-2-2 15,-1-7-2-15,-3 0 2 16,0-10-3-16,0-4-2 16,-6-6 1-16,3-6-1 15,-3 1 3-15,0-2 3 16,0 0 2-16,0-5-1 16,9-8-4-16,-4-6-3 15,4-4-2-15,0-6-2 16,-1-3-7-16,5 5-7 0,-4 3 4 15,-1 8 5-15,3 6 8 16,-5 2 4-16,5 4 3 16,5 4-3-16,1 0 2 15,2 0 1-15,3 12 4 16,1 5 3-16,-2 3-1 16,9-3-3-16,-7 2-5 15,6-7 1-15,6 0-2 16,-5-2 0-16,6-3-1 15,-2-3-4-15,-1-4 2 16,-1 0-1-16,-1-7-1 16,-7-5 2-16,-6-2-1 15,-7-4-1-15,-11-1-2 0,0 2-10 16,-13 0-8-16,-15 3 4 16,-5 4 11-16,-3 5 11 15,4 3 9-15,0 2 4 16,9 0-2-16,4 0-4 15,5 7-1-15,11 3-2 16,3 2 0-16,0 5 1 16,17 2 3-16,6-4-2 15,4 2-2-15,3-5-3 16,2 0-6-16,-3-3-1 16,0-4-3-16,0 0-4 15,-7-4-2-15,-3-1 4 0,-7 0 2 16,-4-3 7-16,-1-12 2 15,0 0 0-15,1-6-1 16,-4-1 1 0,3-2-1-16,1 0-1 0,3-3 0 15,8 1 0-15,2 2 0 16,4 6 0-16,1 4 0 16,-4 5 0-16,-1 7 0 15,0 2 2-15,-5 0 2 16,-1 11 1-16,-3 8 1 15,-3 2 5-15,-5 2-4 16,1-1-2-16,-1 2-2 16,-1-7 0-16,6 0-3 0,-4-3 0 15,0-5 0-15,10-6 0 16,-3-3 0-16,3 0 0 16,4 0-2-1,-11-7 1-15,5-6-2 0,-10-7 1 16,-3-2-6-16,0-1-2 15,-8-2-4-15,-1 2 4 16,-4 2 2-16,10 4 8 16,3 8 2-16,0 0 3 15,8 4-1-15,16 2-3 16,0 1-1-16,3 2 2 16,9 2 0-16,-12 10 2 0,3 4 0 15,-6 3-3 1,-3-2-3-16,-3-2 2 15,-3 2 1-15,-2-5 1 16,-8-2-2-16,-2-3 0 0,3-3 0 16,0-3 0-16,6 1 0 15,3-2 1-15,1 0 1 16,2 0 2-16,-2-11-2 16,-1-2-2-16,0-2 1 15,-7-4 0-15,4-4-3 16,-6 0-6-16,-3-2-3 15,1-3 1-15,-1 8 4 16,0-1 5-16,0 8 2 16,-4 6 1-16,4 4 4 15,-5 3-2-15,4 0-2 16,-4 10-2-16,0 11 5 16,5 9 4-16,-1-1 0 0,1 3-2 15,0-1-5-15,3-5 2 16,11-6-3-16,7-3 1 15,-1-7-2-15,13-5 1 16,-2-5 0-16,-4 0 0 16,7 0-3-16,-9-10-1 15,-5-1-1-15,1-10 3 16,-17 0-1-16,-1-7 2 0,-3-4-2 16,0-2-3-1,-10-3 0-15,-2 0 0 16,1 0 4-16,-3 3 1 15,2 7 1-15,0 10 6 0,-1 4 5 16,6 6 2-16,6 5-1 16,1 2-7-16,0 0-8 15,4 6-2-15,7 10 2 16,1 5 2-16,1 4 0 16,5 4-1-16,6 4 0 15,-5-3-3-15,-3 3 2 16,-2 0-2-16,2-3 0 15,-1-6 2-15,3-2 2 16,-3 0 0-16,-5-5 0 16,-1-2 0-16,-6-3 1 15,2-7 0-15,-5-1-1 16,0-1 0-16,0-3 0 0,0 0-1 16,0 0 2-16,0 0 3 15,0 0-3-15,0-7 0 16,0-13-4-16,9-5-3 15,0-9 0-15,0-4-4 16,-2-5-14-16,0-5-10 16,-2-1-14-16,-1 1 5 15,-1 2 15-15,3 6 24 16,2 6 8-16,2 8 9 16,-2 10 8-16,3 8 5 15,6 8-5-15,-2 0-8 16,4 15-5-16,2 16-2 0,-3 8-1 15,-2 7 2-15,-5 0-2 16,-6 2-2-16,-5-3 0 16,0-3-3-16,0-5-2 15,0-1 0-15,-5-8-6 16,5-6-31-16,0-5-61 16</inkml:trace>
  <inkml:trace contextRef="#ctx0" brushRef="#br0" timeOffset="85103.311">17792 12879 165 0,'18'-5'188'16,"15"3"-170"-16,11-3-11 0,4 4-4 15,1-6 0-15,-3 7-4 16,-1-6-10-16,-3 3-27 16,-3 3-80-16</inkml:trace>
  <inkml:trace contextRef="#ctx0" brushRef="#br0" timeOffset="85710.0674">18627 12698 132 0,'-6'-1'176'0,"6"1"-142"15,0 0-20 1,0 15 3-16,0 5 6 0,0 3-5 16,0 5-6-16,0 3-2 15,5 2-3-15,-5-1-1 16,0 1-1-16,0 0-3 16,0-4-2-16,0-3 0 15,0-7 0-15,-3-6-2 16,3-6-4-16,-2-3-11 15,2-4-21-15,0 3-44 16,0-3-54-16</inkml:trace>
  <inkml:trace contextRef="#ctx0" brushRef="#br0" timeOffset="86060.7972">18613 12645 95 0,'7'-8'149'0,"5"-1"-116"16,8 4-16-16,9 2 7 15,2 1 2-15,3 2-6 16,2 0-8-16,1 12-7 16,-5 9-1-16,-3 1-4 15,-11 6 0-15,-7 4-1 16,0 5 1-16,-11-1 1 15,0 5 0-15,-13-2 2 0,-11 1 1 16,-5-3 3-16,-2-3 2 16,2-5 0-16,-1-9-2 15,11-2-2-15,0-7-1 16,2-2-3-16,11-4 0 16,0 0-1-16,6-5-5 15,0 0-4-15,0 0-17 16,2-19-33-16,17-3-53 15</inkml:trace>
  <inkml:trace contextRef="#ctx0" brushRef="#br0" timeOffset="86476.1437">19099 12609 184 0,'-6'-8'203'0,"3"8"-181"15,0 6-24-15,1 13 2 16,0 10 7-16,2 4 6 16,0 3 0-16,0 2 0 15,0 1-3-15,0-2-5 16,0-3-2-16,0-6 1 0,6-3-3 15,2-3 3-15,-1-3 2 16,-6 0 0-16,2-6-3 16,6-2 1-16,-9-3-2 15,6-3 0-15,6-1 0 16,4-4 1-16,11 0 1 16,10 0-3-16,6 0-1 15,4-2-1-15,6-7-2 16,-10-1-5-16,1 1-3 15,-10 1-3-15,-9 0-9 16,-2-1-18-16,-9 6-27 16,-2-2-64-16</inkml:trace>
  <inkml:trace contextRef="#ctx0" brushRef="#br0" timeOffset="87464.8325">20000 12905 92 0,'0'0'165'0,"0"-1"-98"16,0 0-24-16,6-1-7 16,0-3-1-16,10 2-9 0,5-3-13 15,3-2-9-15,4 1 1 16,-4-3-3-16,9 1 0 15,-5 3-1-15,1-1-1 16,2 2 0-16,-3-2-1 16,2 1 0-16,1 0-2 15,8 4 1-15,-10 1-3 16,1-4 0-16,-4 2-2 0,-7-1 2 16,0-1 0-1,-4 0-2-15,1 1-3 16,-6 1-5-16,2 1-10 15,-1-1-12-15,0 1-17 0,8 0-20 16,-5 2-24-16</inkml:trace>
  <inkml:trace contextRef="#ctx0" brushRef="#br0" timeOffset="88064.1504">21083 12361 170 0,'0'-2'194'16,"0"2"-170"-16,2 0-15 16,1 0-9-16,1 0 2 15,7 21 1-15,-1 13 3 16,4 10 0-16,1 9-1 15,-4 2-2-15,-4 1-3 16,-1-3 0-16,-6-6 3 16,0-4-2-16,0-3 0 15,-10-6 2-15,-6-3-1 0,0-3 2 16,0-5-4-16,3-5 0 16,3-3 2-16,4-3-3 15,5-5-6-15,1 0-19 16,0 0-40-16,0-3-78 15</inkml:trace>
  <inkml:trace contextRef="#ctx0" brushRef="#br0" timeOffset="88530.1508">20805 12805 113 0,'0'-8'144'15,"16"0"-141"-15,3-4-1 16,0-3 17-16,2-1 12 16,-2-8 3-16,3-2-9 15,-5-5-2-15,-5-6-6 16,0-2-3-16,-2-5-4 15,2-2-4-15,0-2 1 16,7-2-6-16,-2 4 2 16,4 5-3-16,-4 10 1 0,-6 10 0 15,-5 6 1-15,-6 10-2 16,0 2 0-16,5 3-1 16,5 0 0-1,3 6-3-15,8 16 3 0,-1 7 2 16,-1 7 3-16,4 8-2 15,-3-2-2-15,4 0 0 16,0-5 0-16,-1-6 0 16,1-7 0-16,-9-4 0 15,-3-3-1-15,-6-3 0 16,-5-5-4-16,4 1-7 16,2 0-25-16,3-3-68 0</inkml:trace>
  <inkml:trace contextRef="#ctx0" brushRef="#br0" timeOffset="89232.8816">21569 12505 130 0,'3'-1'162'0,"-1"1"-146"16,-2 0-12-16,11 17 8 0,-7 12 10 15,9 8 3-15,3 8-7 16,-5 3-4-16,3 1 0 15,-10-3-4-15,-4 0-5 16,0-3 0-16,-4-3-2 16,-7-7 0-16,2-4-3 15,3-5 0-15,2-7-3 16,4-5-6-16,-3-9-11 0,3-3-10 16,0 0-5-1,0 0 0-15,0-10-4 16,0-14-9-16,0-8 0 15,0-6 21-15,0-8 14 0,0-4-11 16,0-7-14-16,5-4-6 16,4-3 21-16,5 3 32 15,5 5 20-15,5 9 0 16,3 9-4-16,-8 5 8 16,2 13 5-16,-6 3 9 15,4 7-14-15,0 3-9 16,-2 1-11-16,1 4-2 15,-3 2-3-15,0 0-2 16,1 2-3-16,-4 14-3 16,4 6-2-16,-2 7 1 15,-14 2 1-15,2 1 3 0,-2 2-3 16,-2-2 0-16,-7-1 0 16,-8-3 0-16,0-2 0 15,-1-3 0-15,-3-1 0 16,3-3 2-16,-5-7 0 15,9 2 1-15,-1-4-2 16,0-4-7-16,6 0-10 16,4-1-25-16,5 0-49 15</inkml:trace>
  <inkml:trace contextRef="#ctx0" brushRef="#br0" timeOffset="89768.4797">22046 12673 77 0,'0'0'133'0,"0"0"-112"15,0 0-21-15,0 14 7 16,0 3 11-16,0 5 3 15,0 1-4-15,0 3-8 16,1-2-2-16,-1 0-2 16,0-4-3-16,-1-4 0 0,-2-3-2 15,-4-6 0-15,7 0 3 16,0-6-1-16,-5 2 1 16,0-3 3-16,2 0 3 15,-3 0 2-15,3-11-7 16,3-9-2-16,0-3 0 15,16-5-3-15,-2-1-2 16,0-2-2-16,5 1-1 16,-2 6 2-16,6 5 3 15,0 4-1-15,-1 6 0 16,-7 3-2-16,3 3 1 16,-2 3 1-16,-4 0 2 15,4 4-1-15,-6 10-1 0,-3 5 1 16,0 4 3-16,-7 1 0 15,0-2-2 1,-6-4 0-16,-4-5 0 16,-1-1 0-16,8-6 0 0,3-3-1 15,0 1-4-15,0-4-9 16,0 0-23-16,4 0-68 16</inkml:trace>
  <inkml:trace contextRef="#ctx0" brushRef="#br0" timeOffset="89927.1133">22315 12410 1 0,'0'0'98'15,"0"0"-59"-15,0 12-59 16</inkml:trace>
  <inkml:trace contextRef="#ctx0" brushRef="#br0" timeOffset="90800.6557">22503 12651 35 0,'0'-12'70'15,"0"-5"-45"-15,0 3-2 16,0 2 10-16,0 2-2 16,-12 0-6-16,-6 4-7 15,0 5-11-15,0 1 2 16,-2 0 4-16,-1 14 4 15,-3 7 5-15,3 4-1 0,3 8-2 16,3-2-3 0,4-3-1-16,9 0-3 15,-1-5-4-15,3-6-4 16,0 0 2-16,16-5-4 0,7-4 2 16,1-4-3-16,7-4 0 15,-4 0-3-15,-5 0-4 16,5-4-1-16,-8-6-2 15,0-5 4-15,-1-2-1 16,-3-5-2-16,-2-2-1 16,-1-2 0-16,-4-4-3 15,-2-1 2-15,0 6 4 16,-3 3 6-16,3 4 1 16,-4 4 2-16,9 6-3 15,2-1 0-15,1 4-2 16,5 2 0-16,-2 3-4 15,2 0 2-15,0 8 0 0,-5 13 3 16,-5 8 1-16,-4 6 4 16,-5 4 1-16,0-3 1 15,0-8 1-15,-8-2-2 16,-4-8-1-16,6-2 1 16,3-3-2-16,3-7-2 15,0-2-2-15,0 0 1 16,7-4 3-16,5 0-3 0,5 0 0 15,-5-2 0 1,-1-10-2-16,-1-1 0 16,-3-6-2-16,0-3 0 15,4-5 0-15,-4-1-2 0,1 0 1 16,5 0 5-16,0 5 1 16,5 3 2-16,-3 5-5 15,10 6 0-15,-2 5 1 16,-2 4 0-16,-2 0-1 15,-8 1-1-15,-3 14 1 16,-8 1 1-16,0 6 3 16,0 3 2-16,-4 0 0 15,-7-2 1-15,1-6-4 16,4-3 1-16,3-3-3 16,-1-5-1-16,4-1 1 15,0-3-4-15,0-1-32 16,1 2-81-16</inkml:trace>
  <inkml:trace contextRef="#ctx0" brushRef="#br0" timeOffset="90998.8902">22945 12435 16 0,'0'-6'105'15,"0"6"-60"-15,10 0-27 16,1 0-6-16,1 0-3 16,-2 0-4-16,-2 0-11 0,2 0-16 15,0 3-34-15</inkml:trace>
  <inkml:trace contextRef="#ctx0" brushRef="#br0" timeOffset="91365.9839">23151 12415 55 0,'0'-3'127'0,"3"0"-80"15,3 1-14-15,7 2-13 0,4 0-5 16,0 9-2-16,-5 13-4 15,-5 3-4 1,-2 9-2-16,-5 2 1 16,0 1-1-16,0 4 1 0,-13-4 2 15,-1-1-2-15,0-6 1 16,1-5-1-16,-4-2 0 16,2-8-4-16,6-1 0 15,-5-2-4-15,3-6-11 16,9 1-14-16,-1-5-17 15,-3-2-13-15,6 0 0 16,-3-4 12-16,2-13 5 0,1-5 7 16,0-3 16-16,0-3 13 15</inkml:trace>
  <inkml:trace contextRef="#ctx0" brushRef="#br0" timeOffset="91920.2821">23115 12622 10 0,'12'-18'50'0,"7"5"4"15,2 5-5-15,0 1-2 16,0 6-4-16,-1 1-16 15,-1 0-2-15,-3 8-8 16,-3 5-4-16,-4 3-3 16,-6 0-8-16,1-1-1 15,-2 1 0-15,7-4 2 16,-4-3-3-16,6-2 0 16,3-1 0-16,-5-5-2 0,6-1-1 15,-8 0-4-15,1 0 0 16,-1-10 4-16,-5-3-1 15,3-4-6 1,-3-3-9-16,-2-1-2 0,0 6 10 16,0 8 8-16,0 3 9 15,0 4 8-15,0 0-5 16,-5 14-3-16,-1 8 6 16,-5 4 7-16,6 8-5 15,1 1-6-15,-6 2-3 16,3 4 0-16,-3-4-2 15,4 3-1-15,-13-4-2 16,-10 1 2-16,-5 0-1 16,-5-4 1-16,-1 0-2 15,3-5 1-15,4-5 0 16,-1-7 2-16,14-6-3 0,6-3 0 16,-2-7 1-16,11 0 0 15,-1 0 2-15,0 0-2 16,-2 0 2-16,-2 0-3 15,-2-14 0-15,0-4-1 16,1-4-2-16,1-7 1 16,7 0-1-16,3-5-4 15,6 1-1-15,25-3-3 16,7-1-8-16,6 6-10 0,6 3-2 16,-6 10 15-1,-4 6 10-15,-9 9-18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25:10.441"/>
    </inkml:context>
    <inkml:brush xml:id="br0">
      <inkml:brushProperty name="width" value="0.05292" units="cm"/>
      <inkml:brushProperty name="height" value="0.05292" units="cm"/>
      <inkml:brushProperty name="color" value="#FF0000"/>
    </inkml:brush>
  </inkml:definitions>
  <inkml:trace contextRef="#ctx0" brushRef="#br0">5425 5861 0 0,'-11'0'214'0,"3"-2"6"16,8-3-195-16,-5 4-19 0,5 1 3 15,0-1 5-15,0 1 1 16,0 0-3-16,0-2-6 16,0-3-1-16,8 5 2 15,4-3-2-15,6-2-1 16,0 4 0-16,2-3-1 15,-1 2-1-15,-6 2-1 16,5 0-1-16,0 0 0 16,7 0 0-16,4 0 0 0,0 0 0 15,7 0 0 1,0 0 0-16,-2 0 0 16,3 0 0-16,-11 0 0 15,-5 0-1-15,-8 0-2 0,-9 0-7 16,-1 0-8-16,-3 0-23 15,0 0-47-15</inkml:trace>
  <inkml:trace contextRef="#ctx0" brushRef="#br0" timeOffset="731.1193">5321 6861 0 0,'0'0'199'15,"0"0"3"-15,0 0-196 16,0 0-3-16,5 0 10 16,3 0 11-16,9-1-2 15,3-1-7-15,0-4-4 16,6 6-1-16,-2-3 0 15,-2-2-4-15,11 1-2 16,-5-4-1-16,5 3-2 16,1 2 0-16,-4 0-1 15,-7 2 0-15,-3-2 0 16,-2 1 0-16,-4-1 0 0,-8-1 0 16,2-1 0-16,-8 2-1 15,0 3-8-15,0 0-21 16,0 0-41-16</inkml:trace>
  <inkml:trace contextRef="#ctx0" brushRef="#br0" timeOffset="17969.0261">3065 16269 108 0,'-3'-1'159'15,"3"-1"-125"-15,0 0-7 16,0 2 18-16,0 0 4 16,0 0-15-16,0 0-11 15,0 0-7-15,0 0-3 16,0 0-5-16,0 0 0 16,0 0-3-16,7 0 0 0,2 0-4 15,7 0-1-15,12 0 1 16,10 0 1-16,5 0-1 15,10-3 0 1,2-4 1-16,6 0-1 0,1 4 0 16,-2-7 1-16,3 7 0 15,-5-1-2-15,8 0 0 16,2-2 0-16,3 0 0 16,-9 3 0-16,-7-2 0 15,-11 5 0-15,-11 0 0 16,-7 0 0-16,-7 0 0 15,-10 0 0-15,-5 0 0 16,-2-2 0-16,-2-1 0 16,0 3 0-16,1 0 0 15,1 0 0-15,-2 0 0 16,0 0-2-16,0 0-6 16,0-4-15-16,0-3-19 0,0-1-37 15,0 3-65-15</inkml:trace>
  <inkml:trace contextRef="#ctx0" brushRef="#br0" timeOffset="18506.178">3800 16037 88 0,'0'0'155'0,"-7"0"-110"16,7 0-25-16,-3 0 4 15,3 1 7-15,0 5-9 0,0 2-11 16,13 3 0 0,4 3 1-16,3-3 0 15,2 5-6-15,4-7-2 16,-2 3 2-16,0 3 1 0,1-7-2 16,3-1 0-16,-3 5-2 15,-7 0 0-15,3 3 0 16,-6-3 0-16,-3-1-1 15,2 2-1-15,-10-1 0 16,5-2 2-16,-6 6-3 16,0-6 0-16,-3 5 0 15,0 2 1-15,0-5 1 16,-5 11 0-16,-11-5 0 16,1 7-1-16,-3-3-1 15,2-8 0-15,7 1 0 16,-3-7-1-16,6 2-3 0,3-2-15 15,-6-3-31-15,9 2-66 16</inkml:trace>
  <inkml:trace contextRef="#ctx0" brushRef="#br0" timeOffset="21909.9239">4853 16061 11 0,'-9'-7'234'16,"9"7"5"-16,0-3-215 15,0 3-19-15,0 0-5 0,0 0 0 16,0 0 2-16,0 5 4 16,0 14 2-16,0 5 4 15,-3 7 1-15,-2 2-1 16,-1 2-2-16,2 1-1 15,1-2 0-15,3 3 1 16,0 2 1-16,0-1-3 16,0-4-2-16,0-6-4 15,16-2 0-15,-4-1-2 16,3-3 0-16,-2-7 0 16,5-5-1-16,0-4-1 15,2 0 1-15,-1-1 1 0,-3 0-2 16,-1-5-2-1,3 0-5-15,1-8-7 0,1-6-9 16,-2 4-14-16,4-4-21 16,-11 2-43-16,-5-3-64 15</inkml:trace>
  <inkml:trace contextRef="#ctx0" brushRef="#br0" timeOffset="22175.9397">4598 16438 52 0,'0'0'127'0,"0"-2"-77"16,6 2-12-16,15-9 10 16,3 2 8-16,6-5-10 15,5 1-16-15,9 0-14 16,6-3-8-16,5-2-3 15,-3 1-3-15,0-1-2 16,1 1-1-16,-13 3-1 16,3-5-6-16,-12 10-11 15,-13-2-30-15,-5 8-51 16</inkml:trace>
  <inkml:trace contextRef="#ctx0" brushRef="#br0" timeOffset="22460.2032">5193 16240 99 0,'-10'0'179'16,"9"10"-93"-16,-4 2-43 15,2 4-15-15,3-3-10 16,0 6-8-16,0-2-2 15,11-3-2-15,2 6-2 0,-5-6 1 16,-1-1-1-16,-1 3-3 16,1-8-1-16,2 4-1 15,-4-3-2 1,-2-4-9-16,-2-2-17 0,-1-3-23 16,3 0-27-16,-1-2-38 15</inkml:trace>
  <inkml:trace contextRef="#ctx0" brushRef="#br0" timeOffset="22646.2181">5241 16123 101 0,'2'-4'183'0,"-2"4"-108"15,3 0-63-15,-3 0-12 0,0 0 0 16,0 0-15-16,6 8-59 16</inkml:trace>
  <inkml:trace contextRef="#ctx0" brushRef="#br0" timeOffset="23357.1307">5345 16370 144 0,'-4'-1'172'0,"4"0"-156"0,0-4-10 16,0-2 0-16,0-1-1 16,7-5-2-16,9 0-3 15,0-2 1-15,-3 6 0 16,-5-1 1-16,6 3-2 15,-3 7 1-15,2-2 1 16,-4 2 2-16,0 9-3 16,6 8 4-16,-7 2 1 15,1-2 0-15,-2 3 2 16,-6-4-1-16,1 2-3 16,-2-3-2-16,0-3-2 15,0 2 1-15,0-9-1 16,0-1 1-16,0-4 0 0,0 0 3 15,0 0-2-15,0-12-2 16,0-9 0-16,0-4-1 16,0-1-2-16,0-3-4 15,0 9 1-15,1 6 5 16,5 6 2-16,0 1 1 16,-4 5 2-16,2 0-2 15,8 2-1-15,-1 2 0 16,2 10 3-16,2 2-3 15,-2-1 1-15,4 1-2 16,-1 0-1-16,-1-4-1 16,-3-2 1-16,-3-2-1 0,-8-6 0 15,2 0-2-15,2 0 2 16,-1-4 2-16,2-9 2 16,-1-2-1-16,0 0 1 15,-2-6-2-15,3 5 0 16,-2 7 0-16,2-2 0 15,0 8 0-15,5 0 0 16,1 2 1-16,3 1 1 16,6 4 3-16,-6 9 1 15,4 0 0-15,-1 0 2 16,-3-5-3-16,-3 2-4 16,-9-3-1-16,0-4-4 15,1 0 2-15,4-3-6 0,-2 0-20 16,-3-10-69-16</inkml:trace>
  <inkml:trace contextRef="#ctx0" brushRef="#br0" timeOffset="56450.0208">4300 14287 120 0,'0'0'152'16,"-3"0"-144"-16,3 0-14 16,0 0 6-16,0 0 6 15,0 0 2-15,0 0-1 16,5 0-1-16,0 0 3 15,0 0 1-15,-2 0-3 16,0 0-3-16,-3 0-2 16,0 0 0-16,0 0 1 15,0 0-3-15,0 0 0 16,0 0 3-16,0 0 1 16,0 0-1-16,0 0 2 15,0 0 1-15,0 0-2 16,0-6-4-16,0 0 2 0,0-4-2 15,0 3 0-15,3-1 0 16,-1-1 0-16,-2-1 0 16,0 1 0-16,0-1 2 15,0 0-1-15,-2-5 2 16,-4-1-2-16,-7-4 3 16,1-4-2-16,-3-4 1 15,0-6 0-15,-1 1-2 16,1-7 0-16,-1 1 1 15,2 2-1-15,1-2 3 16,4 6 3-16,-1 2 3 16,2 3 0-16,5 7 1 0,2 2 2 15,1 0 2-15,0 2-4 16,0-1-6 0,0 2-3-16,0 1 2 0,0 1 1 15,11-1-4-15,1 0-1 16,6 1 0-16,0 2 0 15,3 0 0-15,1 5-1 16,1-1 0-16,2 2-1 16,5 3 2-16,-2 3 0 15,3 0-2-15,-4 2 1 16,0 5-1-16,-4 3 2 16,-1 2-1-16,-5 5 0 15,1 5-1-15,0 2 2 0,-2 5 0 16,-2 0 0-16,-8 2 0 15,-2-1-1 1,-4 1-1-16,0-2 0 16,0-1 2-16,0 5 1 0,-8-2 2 15,-2 1 0-15,-6-3-1 16,4-3-2-16,0-6 0 16,5-1 0-16,-1-5 0 15,2-1 0-15,2-3 0 16,-6-1 0-16,5-2 0 15,-1 0 0-15,1-2 0 16,4 2 0-16,-7-1 0 16,-3-2-2-16,5 3-5 0,-7-2-7 15,5 3-5 1,2-4-1-16,-6 0-11 16,7 4-16-16,-11-1-53 0</inkml:trace>
  <inkml:trace contextRef="#ctx0" brushRef="#br0" timeOffset="81601.0313">6468 8272 112 0,'0'-2'157'0,"0"2"-131"16,0 0-18-16,0 0 8 15,0 0 9-15,0 0-5 16,0 0-7-16,0 0-4 16,0 0 1-16,0 0-3 15,0 0 0-15,0 0-4 16,0 0 0-16,0 0-5 16,0 0 0-16,0 0 1 0,0 0 0 15,0 0-1-15,0 0 1 16,0 7 1-16,0 12 0 15,0 2 0-15,0 14 1 16,0 2 3-16,0 5 1 16,0-3-3-16,-4-3 1 15,-2 1 0-15,1-8-3 16,5 0 0-16,-1 0 0 16,1 0 0-16,0-5 0 15,0 3 0-15,0-1 1 16,0-2 0-16,0-2 1 15,0-2-2-15,0-4 0 16,0-6 0-16,3 2 0 0,0-5 0 16,1 3 0-16,-2-3 0 15,8 1 0-15,-10-3 0 16,2 2 0-16,2-5-6 16,-1 2-7-16,-3-4-19 15,0 0-35-15,0 0-56 16</inkml:trace>
  <inkml:trace contextRef="#ctx0" brushRef="#br0" timeOffset="82252.0683">6199 8647 137 0,'0'0'144'0,"9"0"-147"15,3 0 2-15,-1 0 6 0,3-10 2 16,-1 0 5 0,-6-2 2-16,10 0 4 15,1-2 1-15,-9-5-6 16,3-2-5-16,-6 0-3 0,4 0 0 16,3 0-2-16,-3-5-1 15,0-7-2-15,5-4 0 16,1-3 0-16,7 4-1 15,-4 8-1-15,-9 8 1 16,-8 8 1-16,-2 7 0 16,0 1 0-16,0 2 1 15,0 2 0-15,4 0 1 0,-4 0-2 16,2 0 1-16,-2 0 4 16,0 0-2-16,3 9-3 15,-2 5 2 1,8 3-2-16,-1 3 1 0,4 4-1 15,8 1 1-15,0-1-1 16,-2 0 2-16,-8-3 0 16,2 1-3-16,3 0 1 15,0-5 3-15,5 0-3 16,0-8 0-16,-2-1 0 16,-5 0 0-16,-1-4-2 15,-4-1 0-15,1-3-4 16,1 1-3-16,-9-1-8 0,5 0-14 15,-6 1-38-15</inkml:trace>
  <inkml:trace contextRef="#ctx0" brushRef="#br0" timeOffset="84554.0569">11010 8097 31 0,'0'-5'81'16,"1"0"-18"-16,7 1 6 16,-3 2-4-16,0-6-11 15,-5 4-13-15,0-4-9 16,0 4-5-16,0 4-4 16,0-2-6-16,0 2-8 0,0 0-6 15,0 1-3-15,1 21-1 16,7 4 3-16,0 6 3 15,-4 2-1-15,5 0-1 16,-8 0-2-16,5 0 0 16,-6 1-1-16,0-3 0 15,0 7 1-15,0-5 2 16,0 5-2-16,-1-1-1 16,-5-1-1-16,-3-2 1 15,-2 0 0-15,7-4 1 16,2-5-1-16,2-3-1 15,0-4 0-15,3-7-4 16,4-4-2-16,0-3-5 0,8-3-5 16,-7-2-10-16,3 0-15 15,1 0-18-15,-7-1-38 16</inkml:trace>
  <inkml:trace contextRef="#ctx0" brushRef="#br0" timeOffset="85257.7528">10871 8421 47 0,'1'-4'60'0,"5"4"-50"15,-1-2 10-15,1 2 13 0,-1 0 5 16,-5-3-8 0,1-3-4-16,1-7-1 0,-1-4 1 15,8 2 1 1,-3-9-2-16,1 1-6 0,-4-5-2 16,4-1-4-16,6-5-6 15,-4 0-3-15,4 4-2 16,2 0-1-16,-3 4 0 15,7 6-1-15,2-2-2 16,-4 6 2-16,-3 4-2 16,-8 2-2-16,-2 2 3 15,1 6-1-15,1 2 2 0,-3 0 0 16,-2 0-1-16,-1 0 0 16,0 0-1-16,2 0 2 15,2 0-2 1,-2 0 1-16,3 12 4 0,-4 1 3 15,2 7-1-15,10 6-3 16,2 0-1-16,4 3 0 16,2 0-1-16,-1-4-2 15,1 1 2-15,-3-5 0 16,8-9 0-16,-3 2-3 16,-1-6-3-16,-6 0-2 15,-5-1-1-15,-6-3-5 16,-5-3-3-16,0 2-7 0,0-3-12 15,0 2-15 1,-8 5-44-16</inkml:trace>
  <inkml:trace contextRef="#ctx0" brushRef="#br0" timeOffset="88661.782">7326 10568 62 0,'-2'-4'142'15,"2"1"-82"-15,0 0-40 16,0 3-1-16,0-3 2 15,0 1-3-15,0 0-10 16,0-3-4-16,2 3-2 16,1-3-1-16,-3 5 2 0,3-3 1 15,-2 3 2-15,-1 0 1 16,0 0 1-16,0 0-1 16,0 0-3-1,0 7-1-15,0 13 0 0,0 2 3 16,0 4-2-16,0 0-3 15,0 1 3-15,0-4-3 16,0 3 1-16,5 1-2 16,-2-5 0-16,7 5 0 15,-4-6 0-15,-6-2 0 16,9 3 0-16,-7-5 0 16,1-2 0-16,4 1 0 15,-6-6 0-15,4-2-1 0,-2-2 0 16,-3-5-4-1,4 6 0-15,-2-7-6 16,-2 0-6-16,0 0-9 16,0 0-16-16,0 0-29 0,0 0-51 15</inkml:trace>
  <inkml:trace contextRef="#ctx0" brushRef="#br0" timeOffset="89336.9543">7144 10817 30 0,'0'0'100'0,"0"0"-79"16,3 0-3-16,5-7 12 16,1 2 9-16,-2-3-6 15,3 0-13-15,-3 1 0 16,4-7 2-16,-3-3-1 15,-2 3-5-15,-1-5-8 0,4 4-5 16,-3 1 0-16,-1-3-3 16,4 5 0-16,1-5 0 15,4 4 0-15,-1 0 0 16,1 1 0-16,1 4 0 16,-4 1-1-16,0 2-2 15,-1 2 2-15,-1 3 1 16,0 0-1-16,-3 0-1 15,-1 0 1-15,-1 0 1 16,-4 0 0-16,1 0 1 16,-1 0 0-16,0 0 1 15,0 0-2-15,2 4 0 16,4 4 0-16,4 1 0 0,5 8 0 16,-4-1 1-16,6-2-1 15,-2 1 0-15,2-1-2 16,-2-1 0-1,-2-1-1-15,4 2 1 0,-4-9-2 16,2 4 0-16,-2-4 2 16,-3-2 1-16,-3 1-3 15,-3-4-3-15,-3 0 0 16,3 0-1-16,-3 0-1 16,-1 0-5-16,0 0-30 15,0 0-67-15</inkml:trace>
  <inkml:trace contextRef="#ctx0" brushRef="#br0" timeOffset="91184.095">12776 10570 83 0,'0'-3'54'16,"-3"-1"-21"-16,0-3 1 0,3 2 4 15,0-2-4-15,0 2-8 16,3 2-3-16,-3 0-2 16,3 2-2-16,-2 1-5 15,9-2-6-15,-2 2-4 16,-1 0-1-16,-1 0-1 16,2 0 2-16,-4 3-2 15,-1 3-1-15,4 2 6 16,-5 3 4-16,-2 3-2 15,0 4-4-15,0 6-3 16,0 1 2-16,0-4 0 16,0 3-2-16,0-2-2 15,-2 2 1-15,2 2 0 0,-7-3 3 16,6 1-3-16,1-1 1 16,-2-3-3-16,2 3 0 15,0-7-1 1,0-4 2-16,0 0-2 0,2-4-1 15,-1-4-4-15,2 1-1 16,-1-5-2-16,-2 0-4 16,0 0-5-16,0 0-6 15,0 0-11-15,0 0-25 16,0 0-53-16</inkml:trace>
  <inkml:trace contextRef="#ctx0" brushRef="#br0" timeOffset="91773.8105">12643 10778 24 0,'-3'0'109'0,"0"0"-59"15,3-4-17 1,0-1 0-16,0 1 2 0,0-5-4 16,1-1-7-1,4-1-2-15,4-6-2 0,1 0-2 16,2 1-5-16,0-2 1 15,-2 2-4-15,-3-1-6 16,3-3 0-16,-4 3-3 16,4 0 1-16,1 2-2 15,-4 3 0-15,4 3 0 16,-5 1 0-16,4 1 0 16,-8 4 0-16,2-1 0 15,9 4-1-15,-11 0 0 16,10 0-3-16,-5 0 3 15,-1 0-1-15,6 2 2 16,-7 7 0-16,3 1 0 0,0 0 0 16,-4 0 0-16,9 0 0 15,-5 2-1-15,-2 0 0 16,5-2-1-16,-7 2 2 16,3-3 0-16,-4 3 0 15,-1-2-2-15,2-3-1 16,-1 3-4-16,4-6-3 15,-7 4-1-15,1 0-11 16,1 0-19-16,-2 4-29 16,0-4-52-16</inkml:trace>
  <inkml:trace contextRef="#ctx0" brushRef="#br0" timeOffset="93440.9962">18222 10556 9 0,'5'-6'90'0,"-1"0"-56"16,-2 1 3-16,-1 2 13 16,-1 1 6-16,0 1 7 15,0 0-13-15,3-1-17 16,-1 2-15-16,-1 0-9 15,-1 0-6-15,1 4-3 16,4 12 1-16,-2-1 1 0,4 6 1 16,-7-4-1-1,0 4-2-15,2 2 0 16,-2-1 2-16,0 1-1 16,0-1-1-16,0 3 0 0,0 0 2 15,-6-3-2-15,1-1 0 16,-2 1 0-16,3-7 0 15,4-1-1-15,0-4-3 16,0-3-2-16,0 0-4 16,0 0-4-16,0-6-6 15,4 1-9-15,-4-2-12 16,1 0-29-16,-1 0-47 0</inkml:trace>
  <inkml:trace contextRef="#ctx0" brushRef="#br0" timeOffset="93976.9414">18054 10689 39 0,'-3'-2'107'0,"3"0"-83"15,0-2-13-15,3-1 13 16,7-4 18-16,1-1-2 0,2-2-11 16,-1-3-8-16,-1 5-6 15,3 0-4-15,-2 0-2 16,2-1-5-16,1-3-3 15,-5 2 2-15,2-4-2 16,-5 5 2-16,4 4-3 16,-6 0-1-16,9 4-1 15,-3 3 1-15,3 0 1 16,0 0-1-16,1 0 1 16,-3 3 0-16,-2 7 0 15,3 0 0-15,1 1 0 16,-4-1 0-16,-1-1 0 15,-1-1 0-15,-7-2 0 16,4 2 0-16,-2 3 0 16,1 1 0-16,0 5 0 15,2 2 0-15,-3 5 0 0,0-3 0 16,-1 2-1-16,-2-3-1 16,2-3-3-16,1 1-7 15,-2-5-12-15,-1 1-14 16,2 0-38-16</inkml:trace>
  <inkml:trace contextRef="#ctx0" brushRef="#br0" timeOffset="135440.2331">19659 4187 99 0,'0'-9'156'0,"0"6"-121"16,0-2-28-16,0-1 1 15,0 6 11-15,0-2 5 16,-2-6 3-16,0 3-5 16,-3-3-6-16,-5-1 0 0,7 4-2 15,-5-1-7-15,-2-1-2 16,-3 1-2-1,0-2 1-15,-4 2-3 16,2-3 1-16,-8 4-1 0,-5-4 0 16,1 5 1-16,-4-1-2 15,0-5 1-15,-2 5 0 16,0 0 3-16,-3-3-3 16,1 2 1-16,0-2-2 15,-9 4 0-15,7-2 0 16,-4 4 0-16,-3 1 0 15,5 0 0-15,-4-1 0 0,6 2 0 16,-1 0 0 0,4 0 0-16,3 0 0 15,-6 0 0-15,7 9 0 16,-4 2 0-16,1 0 0 0,-1 0-1 16,-1 3 0-16,-2-3-1 15,4 3 2-15,5 1 0 16,0-1-1-16,13 3-1 15,-1-3 0-15,-4 1 1 16,4 0 0-16,0 2-2 16,2 5 2-16,-4-1-2 15,2 4 3-15,-4 5 0 16,0-2 0-16,5 6 0 16,2 2 2-16,-1-3-1 15,2-3 1-15,3-1-3 16,2 0 0-16,4 0-2 15,3 4 3-15,0-3 0 0,7-1-1 16,10 2 0-16,1-1-1 16,1 1 2-16,7 1-1 15,1-4 0-15,7 1-3 16,2-4 2-16,-1-4-1 16,0-1-2-16,-2-1 1 15,5-2-2-15,0 0 1 16,-8-2-2-16,-4-7 1 15,0-1 2-15,-7-1 3 16,7-1 1-16,8 3 0 16,-4-6 0-16,11 0 0 15,4-2-3-15,4 0-2 0,3 0-2 16,4 0 2-16,4-6 3 16,0-2-2-16,4-4-1 15,0-3-4-15,-9 1-1 16,-3-1 2-16,-4-6 0 15,-2 3-2-15,-4-4-4 16,-4-5 2-16,-5-1 4 16,-2-8 8-16,-3 0-2 15,-1-3-2-15,-1-6 1 16,-1 4 2-16,-6-2 1 16,-2 1 0-16,-9 5 2 15,-3 1 0-15,-5 5-2 16,0 4 6-16,-13 3 2 0,-17 3 2 15,-6 6-6 1,-10 2-4-16,3 5-1 0,3 4-1 16,1-2-2-1,8 6-3-15,8 0-3 0,13 0-3 16,6 0-13-16,4 0-68 16</inkml:trace>
  <inkml:trace contextRef="#ctx0" brushRef="#br0" timeOffset="136137.0329">20448 4276 3 0,'-31'0'80'0,"10"0"-61"0,2 0-4 16,7 0 19 0,1 0 13-16,4 0-4 0,-2 0-14 15,6 0-12-15,-3 0-7 16,0-2-3-16,2 1-2 16,-7-1 1-16,8-1 2 15,3 2 4-15,0-2 5 16,0-3-2-16,0 3-5 15,0-9-2-15,0-2-1 16,0-1-3-16,7-4 0 0,7 4 0 16,5 2 0-1,-5-1-5-15,-4 6 1 16,5 0 1-16,0 1-1 16,6 7 0-16,-5 0-1 0,2 0 1 15,-5 0 0-15,0 4-2 16,-6 10 0-16,-1 0 2 15,-6 2 2-15,0 1 3 16,0 2-1-16,0 5 2 16,-3 1 1-16,-4 2-3 15,-6-4-1-15,0 3-3 16,-5 3 0-16,-1 1 0 16,-3 0 0-16,8-2 0 0,5-6 0 15,6-3 0 1,3-1-2-16,-4-4-1 15,4-2-7-15,0-1-13 16,0-5-25-16,0 2-55 0</inkml:trace>
  <inkml:trace contextRef="#ctx0" brushRef="#br0" timeOffset="136748.9255">20414 4784 48 0,'0'-6'117'16,"0"-2"-81"-16,0 4-12 16,0 1 19-16,0 1 12 15,0 2-7-15,0-2-16 16,-5 1-13-16,1 1-7 15,1 0-8-15,3 0-2 0,-3 0-2 16,3 0 0-16,-6 9-1 16,2 5-1-16,1 0 3 15,-5-7-3-15,8 3 4 16,0-3-3-16,0-1 0 16,0-3-1-16,0-3 0 15,0 0 1-15,0 0-4 16,12 0-3-16,6 0-1 15,-6 0 5-15,1-3 0 16,-4-6 2-16,2 2-3 16,-5-1 0-16,-5 2 1 15,-1-2 4-15,0 1 0 0,0-2 0 16,0 2 0-16,0 6 2 16,0 1 0-16,-4-2-2 15,-2 2-4-15,3 0-2 16,3 0-4-16,-3 0-15 15,3 3-32-15</inkml:trace>
  <inkml:trace contextRef="#ctx0" brushRef="#br0" timeOffset="148800.5831">19178 5588 140 0,'0'0'179'15,"0"0"-151"-15,0 0-28 0,0 0 1 16,0 0 4-16,0 0 5 15,0-2 4-15,0 0 3 16,0 1 2-16,0 1-1 16,0 0-5-16,0 0-3 15,0 0-5-15,0 0-1 16,0 0-2-16,0 0-2 16,0 0-1-16,0 0 0 15,0 0-2-15,0 0 3 16,5 5 2-16,0 3-1 15,3 6 2-15,-5 1-2 16,3-3-1-16,3 2 0 16,0-4 3-16,-2 2-2 0,2 3 2 15,0-1-3-15,-3-1 0 16,-2-1 0-16,-1-4 0 16,-1 0 0-16,0 1 0 15,5-3 0-15,-1 2 0 16,0-4 0-16,0 3 0 15,0-5 0-15,-2-2 0 16,1 0 0-16,8 0 1 16,-2 0 0-16,8-4 1 15,0-4-2-15,-1-4-1 16,6-2 0-16,-1-6-1 16,9-2 1-16,-1-6-1 0,0 3-1 15,0-1 1-15,-1 6-2 16,0 6-1-16,-7 1 1 15,2 1 0-15,-7 8 1 16,-4-3 1-16,0 6-5 16,-3-3-5-16,-2 4-14 15,2 0-23-15,6 0-56 16</inkml:trace>
  <inkml:trace contextRef="#ctx0" brushRef="#br0" timeOffset="151037.6731">19513 6445 58 0,'-4'-7'158'0,"4"5"-80"15,0 0-75-15,0 2 1 16,0 0 4-16,0 0 3 16,0 0 4-16,0 0 3 15,0 0-2-15,0 0-4 16,0 0-2-16,0 0-2 16,0 3-4-16,1 2-2 15,1 6 3-15,4 0-1 16,1-1 1-16,-7 7-1 15,0-1 0-15,1 1-1 0,-1-1-2 16,0 1 3 0,0-2-3-16,0-4 2 15,1 5-2-15,3-8 2 16,-1 1-3-16,0-4 0 0,5 0 0 16,-5-3 0-16,4 0 1 15,0 2 1-15,1-4 1 16,2 2 1-16,2-2-2 15,3 0 1-15,1 0 1 16,3-6-3-16,3-4 2 16,3-3-1-16,2-6 1 15,1-6 0-15,5-4-3 0,-2-2 1 16,8 0 0 0,2-3-1-16,-1 2-2 15,4 4 2-15,-3 3 0 16,-8 8 0-16,0 5-1 0,-8 1-1 15,-4 2-2-15,6 5-3 16,-5 3-8-16,-6 1-12 16,-4 0-15-16,2 0-37 15</inkml:trace>
  <inkml:trace contextRef="#ctx0" brushRef="#br0" timeOffset="209625.8799">14293 4992 104 0,'0'-1'171'16,"0"1"-111"-16,0-3-26 16,0-1-1-16,-2-1-3 15,-1 4-3-15,3 1 0 16,0 0-5-16,0-3-8 16,0 1-7-16,0-1-2 15,0 2-4-15,0 1-1 0,3 0 0 16,0 0 1-16,-1 0 1 15,5 0 2-15,2 0 0 16,0 0 1-16,10 0-3 16,11 1 1-16,4-1 2 15,19 0-2-15,7 0-1 16,5 0 0-16,9 0-1 16,-3 0-1-16,0 0 0 15,-1 1 0-15,1 2 0 16,-7 2 0-16,0-1-2 15,-5-3 0-15,-5 3 2 16,-5-3-4-16,-3-1 1 0,-7 0 1 16,-6 0 2-16,-6 0-2 15,-7 0 0-15,-4 0 2 16,-3 0 0-16,-7 0 0 16,0 0-1-16,-5 0-1 15,-1 0-4-15,0 0 0 16,0 0-6-16,0 0-5 15,0 0-16-15,0-1-37 16</inkml:trace>
  <inkml:trace contextRef="#ctx0" brushRef="#br0" timeOffset="216486.8804">6501 7553 6 0,'-16'-14'218'0,"5"6"-12"15,5-1-218-15,-7-1-7 16,8 6 16-16,-2-2 9 16,-6 1 0-16,5 3-2 15,-6-1 2-15,-3 3 3 16,5-2 0-16,0 2-4 0,8 0 0 16,4 0-2-1,-6 0 0-15,1 0-3 16,0 0-2-16,0 9 1 15,2-1 1-15,-3 6 0 0,-3 1-2 16,-1 2 2-16,1 0 0 16,1-5 0-16,2 3 0 15,3-5 0-15,-3-1 0 16,6 3 0-16,0-2 0 16,0 3 0-16,0-3-1 15,2-1 0-15,3 3-1 16,-3-4 2-16,1 2 0 15,1-3 0-15,-4-1 1 16,4-2 0-16,-3-3 1 16,-1 2-2-16,2-3 0 15,-2 0 0-15,3 1 0 0,0-1 0 16,2 0-1-16,0 0-1 16,4 0-2-16,-4-4 2 15,9-1 2-15,6-4 0 16,-1 2 0-16,3 1 0 15,-8 4 0-15,2 2 0 16,-1 0 0-16,0 0 0 16,0 0 0-16,-2 2 0 15,0 9 0-15,0 0 0 16,-6-2 0-16,-3 2 0 16,-1 5 0-16,-3 4 1 15,0 1 4-15,0 8 1 16,-3-7 1-16,-11 2-6 0,-1 1 3 15,1-7-3-15,-2-3 1 16,8-5-1-16,-1-5 1 16,-4 0 1-1,10-2 0-15,-9-3-4 0,5 3-2 16,1-3-1-16,-9 0-2 16,7-6-2-16,2-5-9 15,-1-6-14-15,7 5-18 16,0-4-23-16,6-1-30 15</inkml:trace>
  <inkml:trace contextRef="#ctx0" brushRef="#br0" timeOffset="217019.5571">6860 7653 71 0,'-23'-10'172'16,"9"7"-85"-16,0-2-77 15,-1 2-1-15,5 3 7 0,3 0-1 16,-2 0-1-16,4 0-5 15,-1 0-4-15,-4 8-3 16,2 5 2 0,-8 4 1-16,-1 3-2 0,-4 3 1 15,-2 3-3-15,2 0 1 16,1 4-1-16,1-5 1 16,6-9 2-16,4 1-1 15,9-8-2-15,0 1-1 16,0 0-2-16,13-2 3 15,10-6 1-15,17-2 2 16,0 0-4-16,2-10-5 16,-1-2-3-16,0-9-2 15,2 3-1-15,-6-5 3 0,-4 4 6 16,-11 0 0-16,-5 4-3 16,-16-1 4-16,-1-1 1 15,-1 1 0-15,-22-4 0 16,-2 0 0-16,-4 3-4 15,1 2-4-15,3 2-6 16,7 6-6-16,8 4-26 16</inkml:trace>
  <inkml:trace contextRef="#ctx0" brushRef="#br0" timeOffset="217951.6182">10831 7458 22 0,'-8'-6'125'15,"1"3"-38"-15,-2-2-27 16,2 5-14-16,4-2-8 16,3 2-11-16,0 0-6 15,0 0-3-15,0 10 0 16,0 3-3-16,0 5-2 16,0 3-4-16,10 7 0 15,-4 2-1-15,4 0-1 16,-5-1-4-16,-1-2-3 0,0-1 2 15,-3 0-1-15,-1-1 0 16,0 3-2 0,0-3 0-16,0-3-6 0,-3-3-9 15,1-7-12-15,2-7-11 16,0-2-11-16,5-3-19 16,14 0-51-16</inkml:trace>
  <inkml:trace contextRef="#ctx0" brushRef="#br0" timeOffset="218440.7708">11138 7539 127 0,'-5'-6'170'0,"5"5"-142"16,-3 0-13-16,0 1 9 16,-4 0 1-16,1 0-9 15,-9 5-9-15,4 8 0 16,-5 3 4-16,0 5-1 16,-5 3-1-16,-1 2-3 15,3 1-2-15,-3-1 1 0,13-4-2 16,1-4 0-16,5-2-2 15,3-5-1-15,0-3-1 16,4 0 2-16,17-7 2 16,-2 1-4-16,6-2-3 15,8 0-3-15,3 0-6 16,9-11-5-16,-11-4-1 16,0-2-4-16,-3-2-1 15,-13-1-4-15,0 5 2 16,-7-2 10-16,-11 1 4 15,0 0 1-15,-3-2 0 16,-17 2-6-16,2 3 2 16,-12 6 2-16,7 4 9 15,-1 3 2-15,10 0 2 0,13 3-1 16,1 4-14-16,0 3-34 16</inkml:trace>
  <inkml:trace contextRef="#ctx0" brushRef="#br0" timeOffset="218893.7902">11569 7500 127 0,'-16'-14'168'0,"9"6"-135"15,-10 1 0-15,5 0-7 16,0 1-5-16,-1 6-12 0,2 0-5 16,-3 0-2-16,-3 10 4 15,4 7-1-15,-1 1 0 16,3 6 1-16,-4 5-2 16,3 1 2-16,-3 2-2 15,3-2 0-15,9-4-2 16,-6-3-2-16,9-5 1 15,0-6 0-15,0-4 1 0,24-7-2 16,-2-1 1-16,11 0-1 16,7-4-2-1,0-13-2-15,5-2 0 16,-2-3-2-16,-11-1 1 0,-4-1 3 16,-10 0 1-16,-17-3-1 15,-1-1-4-15,0 1-2 16,-10-2-5-16,-14 8-5 15,-3 4-5-15,-8 7-5 16,2 10-14-16,1 0-30 16</inkml:trace>
  <inkml:trace contextRef="#ctx0" brushRef="#br0" timeOffset="220933.7443">15313 8515 118 0,'-5'0'111'16,"-2"0"-100"-16,1 9-9 15,-2 7 0-15,1 1 2 16,4 0 1-16,-2-1-1 15,5 2 6-15,0-1 3 16,0 3 4-16,0 2 1 16,0 1-1-16,0 1-4 15,0 2-4-15,0 2 0 16,0 0-3-16,0 0-3 16,0 0 1-16,0-2-3 15,-5 2 1-15,0-2-2 16,-4-1 0-16,0-4 1 0,3-1 0 15,2-4 2-15,4-6-3 16,0 1 0 0,0-6 0-16,9-2-1 0,0 0-4 15,-2 0-13-15,-4-3-27 16,6 0-37-16</inkml:trace>
  <inkml:trace contextRef="#ctx0" brushRef="#br0" timeOffset="221435.622">15123 8757 109 0,'-3'-11'159'0,"3"5"-130"15,0-2-18-15,0 0 5 0,8-4 8 16,6 0-7-16,3-4-9 15,4-1-4-15,3 0-2 16,1 0-2-16,1 1 0 16,-7-4 0-16,0 2 1 15,-2-1 0-15,-2 6 2 16,-1 2-3-16,-6 6 0 16,-2 3 0-16,-4 1 0 15,-1 1 0-15,2 0-1 16,-3 0-2-16,6 0 2 15,0 8 1-15,3 11 0 16,0-4 0-16,-2 5 0 0,2-4 0 16,-1-2-3-16,-4 3-16 15,3-5-28-15,-2 0-48 16</inkml:trace>
  <inkml:trace contextRef="#ctx0" brushRef="#br0" timeOffset="222254.4532">14882 7814 141 0,'-1'0'184'16,"1"0"-145"-16,0 0-25 15,0 0-3-15,0 1 3 16,3 12 1-16,1 7-4 15,8 2-3-15,-1 1-5 16,-4 0 1-16,-1 6-2 16,-4 3 1-16,2-1 1 15,-4 1-3-15,0-3 1 0,0-1-2 16,0-8 0-16,0-1 0 16,0-6 0-16,0-2-1 15,0-1-1-15,0-1-6 16,0 1-8-16,3-3-20 15,1-2-29-15,-2 1-42 16</inkml:trace>
  <inkml:trace contextRef="#ctx0" brushRef="#br0" timeOffset="223085.4767">15393 7836 143 0,'-10'-11'181'0,"10"6"-149"15,-5 0-15-15,-1 1 4 16,0 0 3-16,-10 4-3 16,-4 0-3-16,0 0-2 0,-6 0-3 15,1 0-6-15,-2 0-1 16,5 0-2-16,-3 8-3 16,2 2-1-16,3 1 0 15,6-2 0-15,2-1 0 16,2 2 0-16,7 0 0 15,1 2 0-15,2 0-1 16,0 2 0-16,11-1-1 16,2-4 2-16,-1 1 0 15,3 1 0-15,-8 1 0 16,-1-1 0-16,2-2 0 16,-8-2 0-16,0 3 0 15,0 0 0-15,0 0 0 0,-4-1 0 16,-3-1 0-16,1 1 0 15,5-6 0-15,-1 0 0 16,2-2 0 0,0 4 0-16,0-5 0 0,0 0 1 15,2 0 0-15,10-5-1 16,1-2-2-16,4-3 2 16,0 2 0-16,1-2-1 15,2 3 0-15,-4 3-1 16,2 2 2-16,0 2-1 15,-8-5-1-15,1 4 0 16,2 1 2-16,-6 0-1 0,-2 0 0 16,0 12-1-1,-5 2 2-15,0 3 0 0,0 4 0 16,0-1 0-16,-5-4 0 16,0 3 0-16,-4-1 0 15,-4-4 0-15,3 3 0 16,-6-5 0-16,-4 2 0 15,2 1 0-15,-4 0 0 16,1-3 0-16,-1 2 0 16,-3-6-1-16,8-4 0 15,4-1-4-15,7-3-1 16,6 0-10-16,0 0-15 16,10-3-20-16,14-11-28 0,9-4-45 15</inkml:trace>
  <inkml:trace contextRef="#ctx0" brushRef="#br0" timeOffset="223685.4132">15794 7879 127 0,'-4'-6'167'16,"-7"3"-138"-16,0 3-11 15,2-2 4-15,-5 2-5 16,-2 0-3-16,-1 0-1 15,-5 0 6-15,-7 9 0 16,8 6-9-16,-3 3-3 16,1 0-6-16,5 4 1 15,-2 5-2-15,1-4 0 16,7 5 0-16,5-7 0 0,2-4 0 16,4 0 0-1,1-5 0-15,0 3 0 16,4 1 0-16,11 0 0 15,3-2 0-15,-6-8 0 0,4-3-1 16,1-3 0-16,0 3-2 16,9-3 2-16,-7 0-3 15,2 0-4-15,1-8 0 16,-4-1 3-16,0 0-2 16,0-4 1-16,-6-2 2 15,0-2-1-15,1-2 1 16,-12-1 3-16,10-3 1 0,-11-4 1 15,0-2 0 1,0 2 1-16,-11 3-1 16,-5 0-1-16,6 9 0 15,0-1-3-15,1 11-2 0,-2 5-6 16,-2 0-30-16</inkml:trace>
  <inkml:trace contextRef="#ctx0" brushRef="#br0" timeOffset="235319.7095">15232 4220 130 0,'-4'-7'172'0,"1"-1"-136"16,-5 0-11-16,1-1 3 16,0 1-3-16,1 1-4 15,-1-2-1-15,-6 1-4 16,0 0-3-16,-9-2-6 16,0 3 0-16,-4-3 0 15,-9 3-2-15,-3 4-1 16,-10-3-2-16,-4 6 1 0,-4 0 1 15,-5 0-1 1,3 0-2-16,-1 0 5 16,12 0 1-16,-1 0 1 15,5 5-2-15,8-2-1 0,3 1-4 16,5 1 1-16,2 0-2 16,1-1 1-16,0-3-4 15,6 4 2-15,0-3 1 16,-2 2 0-16,-3 6 0 15,-8-4 0-15,-2 5 0 16,-7 3 0-16,4-3 0 16,8 7 0-16,-2-5 0 0,5 2 0 15,0-1 0 1,5-2-3-16,4 1 1 16,5 0 2-16,8 4 0 15,-6-3-2-15,2 3 0 0,-2 1 1 16,-3 1 0-16,3 6-1 15,-3 0 2-15,3 3 0 16,2-1 0 0,4-1 0-16,2 0 0 0,1-1 0 15,0-1-2-15,0-1 1 16,1 0-1-16,20 1 1 16,-1 0-3-16,3-2-1 0,0 2 1 15,0 0 3 1,1-5-1-16,3 1 2 15,-2-5-1-15,4 2-1 16,-4-1-3-16,3-2 1 16,-4 2-1-16,2-7-1 0,9-1 0 15,-4 6 2-15,6-4 2 16,-5 3 2-16,-3 1-1 16,3-6-1-16,-1 0-3 15,0 3-1-15,1-7 2 16,-12 5 2-16,4-4-1 15,-3-2 2-15,3 4-1 16,3-6 2-16,-2 5 0 16,5-3-1-16,1-1-3 15,9-2-2-15,2 0 0 16,-4 0-2-16,0 0-2 16,-1-4-2-16,-3-1 3 0,-8 2 3 15,-3-2 5-15,-6 5 1 16,-2 0 0-16,2 0 0 15,2-2 0-15,3-1 0 16,0-1 0-16,5 1 0 16,7 1-1-16,0-3-1 15,7-2-8-15,-1 0-6 16,-9-1-11-16,5-1-6 16,-8 1 0-16,-4 4 7 15,-2-4 12-15,-2 3 10 16,-7 1 2-16,8-4 2 15,-5 3-3-15,-1-1 1 16,4-2 2-16,-5 1 0 16,4 0-2-16,4-4-1 0,1-3 3 15,0 0 0 1,0-1 0-16,-2-4-4 0,-4-1-4 16,5 0-1-16,-8-1 1 15,-5 0 3-15,-2 4 4 16,3-3 3-16,0 3 2 15,6 1 5-15,-2-1 2 16,-9-2-3-16,0 5-6 16,-2-4 2-16,0 0 2 15,-3-2 7-15,0-1 10 16,0-2 3-16,0-2-7 16,-6-1-4-16,-4 0 0 0,-5-2-4 15,-2 0-4 1,-4 1-3-16,-3-1-2 15,4 1-1-15,-1 4 8 0,3-2 10 16,3 4 2-16,2 3-4 16,4-1-5-16,-3 3-9 15,3 3-3-15,-3-3 0 16,-7 2 0-16,-1 3 0 16,-5-1 0-16,-5 1 0 15,-2 1 0-15,-6 3 0 16,-7-1 0-16,1 5 0 0,-2 3 0 15,-2 0 0 1,2 0 0-16,-5 0 0 0,-4076 1-2 16,8161 2 1-1,-4070 4-3-15,6-4-1 0,6 4-8 16,8 3-22-16,8 1-60 16</inkml:trace>
  <inkml:trace contextRef="#ctx0" brushRef="#br0" timeOffset="236392.7381">14948 3813 136 0,'0'-13'174'0,"1"-3"-142"16,10 0-13-16,2 2 9 16,1-6 3-16,0-1-8 0,4-5-9 15,5-4-4-15,2-2-1 16,5-4-1-16,6-3-5 15,7-4-3-15,6-1 0 16,4-6 0-16,5 1 0 16,-5 2-1-16,3 5-2 15,-10 6-4-15,-11 11 2 16,-12 10 2-16,-15 7 2 16,-5 5-2-16,-3 3-3 15,0 0-11-15,0 0-7 16,0 5-2-16,0 12-1 15,-9-3-14-15,3-3-37 0,6 2-48 16</inkml:trace>
  <inkml:trace contextRef="#ctx0" brushRef="#br0" timeOffset="237484.8487">16073 3168 115 0,'-13'-9'161'0,"-4"1"-131"16,-3 1-9-16,5 2-1 15,-1 3-4-15,2 0-1 16,-6 2-4-1,3 0-4-15,-7 7-3 0,-3 7-2 16,11 1-1-16,-3 9 0 16,5 0 3-16,7-2-2 15,-7 3 1-15,9-5 0 16,-1-3-3-16,3-4 0 16,3-1 0-16,0-7 0 15,6-3 0-15,17-2-2 16,12 0 0-16,5 0-3 0,-3-10-5 15,2-2-7-15,-8-1-4 16,-7-2 4-16,-5-2 14 16,-10 1 2-1,-9 3 1-15,0 3 0 0,-1 2 2 16,-11 4 6-16,4 0 3 16,1 3-3-16,2-1 0 15,-5 2-3-15,10 0-2 16,0 0-6-16,0 11 2 15,6 0 1-15,5 3 1 16,9-8-1-16,0 1 0 16,-1-3-4-16,6-4-5 15,0 0-5-15,-1 0 3 0,-1-3 1 16,-8-7 2-16,-1-1 4 16,-3-1 3-1,-6-3-2-15,0-5 0 16,-5-4 1-16,0-5 2 0,0-1 7 15,-11-3 6-15,-3 2 3 16,8 2 0-16,-4 10-2 16,4 7 3-16,6 7-1 15,0 5-6-15,0 0-9 16,0 0-8-16,0 3 1 16,1 14 1-16,14 4 6 15,3 5 2-15,-5 6-2 0,1 1 0 16,-1 0 1-1,-12 2-2-15,4-3-1 16,-4-5-4-16,-1 0-4 16,0-4-7-16,0 0-1 0,-6-10 2 15,2-1 7-15,1-8 2 16,3-3 4-16,0-1 0 16,0 0-1-16,0 0 1 15,6-7 0-15,-2-7-2 16,-1-3 1-16,0-4 2 15,-1-2 1-15,1-3 0 16,2-1 2-16,-1 2 0 16,3 2 1-16,4 6-1 15,5 2 1-15,1 6 1 16,0 5-2-16,6 2 0 16,-4-1 1-16,5 3-3 15,-3 0-1-15,-8 0-2 0,1 0 2 16,-4 4 1-16,0 11-1 15,-3 6 0-15,-7 1 2 16,0 4 4-16,-10-1-2 16,-9-1-1-16,1-2 0 15,-3-3-2-15,-2 0-2 16,0-5 2-16,4-4-1 16,3-5-2-16,2-2-7 15,6 0-12-15,1-3-24 16,7 0-38-16,0 0-25 15</inkml:trace>
  <inkml:trace contextRef="#ctx0" brushRef="#br0" timeOffset="238018.8163">16766 3034 67 0,'-6'-3'122'0,"-6"2"-91"15,3 1 10-15,5 0 1 16,-3 0-10-16,3 0-17 16,4 0-9-16,-6 0-6 0,3 3 0 15,0 3 1-15,-4 2 1 16,-3 3 0-16,4 3-2 15,-2 4 0-15,-1 1 0 16,0 0 2-16,1-3-2 16,4-4 2-16,3 1-2 15,1-3 0-15,0-1 2 16,4-2-1-16,11 0 2 16,3-4-2-16,0 2 0 15,-2-2-3-15,5 3 1 16,-8-3 1-16,2 4-1 15,0-1-1-15,-6-3 0 0,-3 5 2 16,-4 1 0 0,-2 2 0-16,0-2 2 15,0 5-2-15,-6-1 1 0,-11-1-1 16,4-3 3-16,-8 1-1 16,1-4 3-16,-3 0-2 15,-4 2 0-15,0-3-4 16,4-3-3-16,12 1-4 15,8-3 0-15,3 0-15 16,9-1-26-16,16-11-46 16</inkml:trace>
  <inkml:trace contextRef="#ctx0" brushRef="#br0" timeOffset="238461.5831">17053 3151 112 0,'-10'-2'128'0,"2"2"-86"16,-1 0-8-16,-5 0-13 15,0 0-16-15,2 0-2 16,2 2-1-16,-2 6-1 0,0-1 0 15,3 5 3-15,-3 1-3 16,7 5 2-16,1-1-1 16,-2-1 2-1,3 0-4-15,0-8 2 0,3 1 0 16,0-4 0-16,3-2 5 16,15-3 0-16,6 0-2 15,4 0-6-15,2-1-2 16,-3-6-3-16,-3 0-1 15,-8-1 3-15,-3 0-3 16,-1-5 2-16,-10 1-5 16,-2-5-7-16,0 0-7 15,-2 4-10-15,-10 4 2 0,-2 1 11 16,-12 4 12-16,8 4-5 16,2 0-10-1,2 0-20-15</inkml:trace>
  <inkml:trace contextRef="#ctx0" brushRef="#br0" timeOffset="239782.2456">17356 2938 60 0,'-11'-11'164'16,"4"10"-69"-16,2 1-66 16,4 0-14-16,1 0-15 0,0 9-2 15,9 12 1-15,0 6 4 16,-3 3 1-16,-4 4-3 16,3-2 2-16,-2 1-2 15,-3-6 2-15,1-1-3 16,-1-3 0-16,0-6 0 15,0 2 0-15,0-6 0 16,0-8 0-16,0-1-2 16,0-2 0-16,3-2-1 15,14 0-2-15,4 0-1 16,4 0-1-16,-5-2-4 16,0-10-4-16,-1-1 1 15,-3-3 1-15,0-4-3 0,-6-2-5 16,-1-3-5-16,-3 4 9 15,0 2 17-15,-5 9 12 16,-1 6 13-16,0 4 10 16,0 0-7-16,0 0-11 15,0 0-11-15,0 8-4 16,0 9-2-16,0 2 0 16,0-1 0-16,0-1 3 0,0-1-1 15,3-3-2 1,11-6 0-16,-4-4-1 15,-2 0-5-15,2-3-8 16,0 0-7-16,4 0 0 0,-3-3 8 16,0-8 6-16,0-4 0 15,-4 1-3-15,-2 0 1 16,1 0 2-16,-6 4 0 16,0 4 5-16,1 2 9 15,-1 3 2-15,2 1 0 16,2 0-3-16,5 1 6 15,4 9 5-15,1 3-9 16,-1-1-4-16,-5-1-1 16,-2 0-2-16,-2-2 2 15,1-4-3-15,0 3-2 16,0-5 0-16,4-2 2 16,7-1 2-16,2 0 2 0,6 0-2 15,0 0-3-15,-5-5-2 16,1-4-4-16,-5-3 0 15,-5 1 3-15,0-3 3 16,0-4 1-16,0-4 0 16,-3-8 2-16,-5-5 5 15,-2-7 7-15,0-5-1 16,0 0 1-16,0 4-1 16,0-4 6-16,0 7 6 15,0 6 3-15,0 6-7 16,0 11-5-16,1 10-12 15,5 4-4-15,6 3-3 0,-2 0 2 16,5 0-3-16,2 16 3 16,-7 7 0-1,0 8 3-15,-5 11 2 0,-5 2 0 16,0 6 0-16,0-1-1 16,-5-5-3-16,-2-1 2 15,1-9 1-15,2-3 0 16,4-4-7-16,0-9-2 15,0-1 1-15,6-9 5 16,8-2 2-16,7-2-4 16,-4-2-4-16,3-2-5 15,3 0 1-15,-6 0-3 16,3-7-2-16,-3-5 0 0,-1-5-2 16,-1 1-2-1,0-11-5-15,-3 0 5 16,-5-1 7-16,0 1 5 15,-7 9 9-15,0 5 22 0,0 7 17 16,-11 4-5-16,2 2-19 16,-5 0-13-16,1 10 1 15,1 5-2-15,-6 1 1 16,9 3-3-16,-4-1 1 16,5-4-2-16,4 0 0 15,4 0 0-15,0-6 0 16,4 1 0-16,12-4-2 0,4 0-3 15,7-3-8 1,4 1-18-16,-1 1-21 16,-2-3-20-16,-3-1-46 15</inkml:trace>
  <inkml:trace contextRef="#ctx0" brushRef="#br0" timeOffset="240088.4762">17895 2907 62 0,'22'0'117'0,"-1"-2"-88"16,11-4 7-16,9-3 3 16,2 0-23-16,3-1-12 15,-3-2-2-15,-5-3-1 16,0-1-1-16,-7 1-5 16,1 2-9-16,-10 2-20 15,-4 6-25-15</inkml:trace>
  <inkml:trace contextRef="#ctx0" brushRef="#br0" timeOffset="241060.6805">18807 2834 4 0,'-1'0'100'16,"1"0"-51"-16,-3 0-34 16,-2 0 7-16,5 3 17 15,-4 2 4-15,-2-1-9 16,3 5-8-16,-6-5 1 16,3 3 0-16,0 0-9 0,-1-5-9 15,-4-2 3-15,2 0 2 16,1 0 2-16,-4 0-4 15,1-2-3-15,-2-3 1 16,3-4-1-16,8 2-7 16,2-1 0-16,0-1 0 15,0-1 0-15,0-5-1 16,0 0-1-16,6-2-1 16,10 3-1-16,1 2-1 15,2 7 0-15,-1 0 1 16,3 5 0-16,2 0 2 15,-3 0 0-15,3 2 0 0,-8 6-1 16,-1 4 0-16,-8 2-1 16,-5 4 1-1,-1 6 0-15,0 1-1 0,-7 1 3 16,-10 3 1-16,-2-2-1 16,1-3-1-16,2 0 1 15,-11-5 1-15,8 0-2 16,2 1 0-16,4-1-1 15,6-1 1-15,2 0-2 16,3-5 1-16,2-2-7 16,0-5-6-16,0-2-5 15,0-1-8-15,0 2-13 16,0-1-23-16,0 4-48 0</inkml:trace>
  <inkml:trace contextRef="#ctx0" brushRef="#br0" timeOffset="241619.0084">18715 3348 60 0,'0'2'129'15,"0"3"-84"-15,0-4-15 0,0 1 10 16,0-2 3-16,0 0-1 16,0 0-9-16,3 0-11 15,-1 0-3-15,-2 0 1 16,0-2-1-16,0-4-6 15,3-3-6-15,-3 3-1 16,0 1-3-16,0-4 1 16,0 5 3-16,0 1 3 15,0 2-3-15,0 1-5 0,0 0-2 16,0 0-4-16,-3 0 0 16,-8 4 1-1,6 4 1-15,-2-3 0 16,1 0 1-16,6 1-1 0,0 0 1 15,5-3 0-15,5 0-2 16,-1-1-2-16,5-2-4 16,2 0-1-16,3 0 1 15,0-5 4-15,1-4 4 16,-8 2 0-16,-4-4-1 16,-3 5 2-16,-5 1 0 15,0-1-1-15,0 3-6 0,0 0-10 16,-10 3-19-1,-10 0-55-15</inkml:trace>
  <inkml:trace contextRef="#ctx0" brushRef="#br0" timeOffset="323186.7831">19440 4010 101 0,'0'-2'147'0,"0"-5"-121"16,0 5-1-16,0-4 7 16,0 0 1-16,0 0-5 0,0 1-1 15,0 2 0-15,0-6-2 16,0 7-6-16,0-3-8 15,0 1-7-15,0 4-1 16,2 0-1-16,1 0 0 16,-3 0-1-16,4-3-1 15,-4 3 0-15,3 0 1 16,9 0 1-16,3 0-1 16,7 0 0-16,4 7 2 15,3 3-2-15,-6 3 0 16,5 3 0-16,-3 1 0 15,-1 4-1-15,3 2 5 16,-4 3 1-16,4-1-3 0,-1 1-2 16,4 2 1-16,-2-4-1 15,-3-1-2-15,-3 3 1 16,-6-3 0-16,0 4 1 16,-6 1-2-16,-4 1 1 15,1 3 0-15,-7-3 1 16,0 4 0-16,2-2 0 15,-2-1-1-15,0-3-2 16,0-3 2-16,0-5 0 16,0-4-1-16,0-1-2 15,0-5-5-15,0-1-9 16,-2 4-17-16,-9-2-53 0</inkml:trace>
  <inkml:trace contextRef="#ctx0" brushRef="#br0" timeOffset="338814.3219">19744 3988 35 0,'-15'5'97'0,"8"1"-80"15,-2-2 5-15,-1 0 17 16,3 2 4-16,0-6-5 15,2 4 4-15,5-1 3 16,0-2-3-16,0 2-7 16,0-2-7-16,0-1-8 15,0 2-2-15,0-2-10 16,6 0-2-16,20 0 2 0,15 0 5 16,19 0 1-16,26-11-5 15,14-9-2-15,13-5-4 16,5-1-1-16,-5-2 1 15,-10-3-3-15,-9 5 0 16,-11 3 0-16,-19-1-4 16,-22 8-2-16,-19 0-5 15,-23 6-7-15,0-1-17 16,-23 5-35-16,-24-1-61 16</inkml:trace>
  <inkml:trace contextRef="#ctx0" brushRef="#br0" timeOffset="339106.2428">20467 3592 188 0,'0'-5'201'0,"6"0"-178"15,4-4-4-15,0 2 7 16,7 1-3-16,-2 2 0 15,5 4-9-15,7 0-5 16,1 13-4-16,11 5 0 16,-1 4-3-16,-3 2-1 15,-10-1-2-15,1-2-4 0,-15 3-8 16,0-2-4-16,-5-2 5 16,-6 4-2-16,7-7-7 15,-7-1-9 1,9-3-23-16,12-10-48 0</inkml:trace>
  <inkml:trace contextRef="#ctx0" brushRef="#br0" timeOffset="339354.2748">21535 3430 22 0,'-28'-5'227'0,"3"1"-18"15,9 4-228-15,0 4 37 16,4 17-8-16,1 12-4 16,5 8-3-16,6 5 0 15,0 1-1-15,0 3 3 16,0 0-4-16,0 5-1 16,1 1-1-16,1-11-10 15,-2-8-24-15,13-12-34 16,6-10-42-16</inkml:trace>
  <inkml:trace contextRef="#ctx0" brushRef="#br0" timeOffset="339782.1943">21842 3527 153 0,'-12'-11'169'15,"-1"2"-141"-15,0 2-1 16,-3 0 6-16,6 6-14 16,-11 1-8-16,-1 0-6 15,-2 7-2-15,-3 16-1 16,-2 8 3-16,3 5-1 16,-2 3 1-16,1 0-1 15,10-3-1-15,6-7 0 16,11-1-3-16,0-7 1 15,3-2 0-15,13-3 1 16,9-8-2-16,5-5-2 16,4-3-3-16,7 0-6 0,3-2-2 15,-4-16-3-15,-8-8 2 16,0-8-2-16,-14-4-1 16,-9-1-6-16,-3-1 0 15,-6 7 2-15,-13 8 9 16,-10 9 12-16,-8 8 10 15,7 8-2-15,4 0-4 16,12 1-1-16,8 16-5 0,8 0-14 16,35 1-48-16</inkml:trace>
  <inkml:trace contextRef="#ctx0" brushRef="#br0" timeOffset="340192.2052">22307 3618 51 0,'-32'-19'205'0,"1"12"-51"16,6 1-138-16,2 2-3 16,2 4-2-16,2 0-7 0,6 0-3 15,2 10-2-15,-2 11-1 16,7 0 2-1,-6 4 0-15,5 0-2 16,5-5 1-16,1 0-1 0,1-7 0 16,5-3-4-16,19-3-8 15,9-4-8-15,0-1 2 16,1-2 5-16,0 0 1 16,-4 0-6-16,-7-5 5 15,-1-11 7-15,-5-6 7 16,-5-5 0-16,1-6-2 15,-6 3 2-15,-3 4 0 16,-4 9-2-16,0 7-3 16,0 3-4-16,0 7 1 15,0 0 3-15,0 0-2 16,0 9-16-16,14 5-30 0,14 6-48 16</inkml:trace>
  <inkml:trace contextRef="#ctx0" brushRef="#br0" timeOffset="340527.9721">22924 3597 83 0,'-15'-17'153'0,"-7"0"-94"16,-3 0-8-16,-7 2-11 15,1 5-9-15,-4 9-13 16,0 1-8-16,4 2-1 15,7 15-5-15,6 10 0 0,7 3-3 16,5 5 1-16,4 4-2 16,2-6 0-16,0-2 0 15,3-2-1-15,12-13-1 16,3-2-6-16,7-7-5 16,5-5-2-16,0 4 0 15,-2-6-3-15,-1-1-8 16,-2-18 3-16,-7-3 13 15,-4 1 9-15,-4-7 0 16,-10 2-3-16,0 2-5 16,-3 7-9-16,-23 9-27 15</inkml:trace>
  <inkml:trace contextRef="#ctx0" brushRef="#br0" timeOffset="359734.3678">8568 4213 12 0,'0'0'55'0,"0"0"-48"16,0 0-4-16,0 0-1 0,0 0-2 16,0-2-3-16,0 2 4 15,0 0 1-15,0 0 1 16,0 0 0-1,0-2 1-15,0 0 2 0,0 2 1 16,0 0 4-16,0 0 2 16,0 0 2-16,0 0 3 15,0 0 4-15,0 0 1 16,0 0 2-16,0 0-5 16,0 0-2-16,0 0-5 15,0 0-6-15,0 0-3 16,0 0-4-16,0 0 0 0,0 0 3 15,0 0 0-15,0 0-1 16,0 0 3-16,0 0 0 16,0 0-2-1,0 0 0-15,0 0-3 0,0 0 0 16,0 0 0-16,0 0 0 16,0 0-2-16,0 0 0 15,0 0 1-15,0 0 1 16,0 0 0-16,0 0 0 15,0 0 2-15,0 0 1 16,0 0-3-16,0 0 2 16,0 0 0-16,0 0 1 15,0 0-1-15,0-2 1 0,-4 2 1 16,4 0-2-16,0-2-2 16,0 2 0-1,0-2 0-15,0-1 2 16,-1 2 1-16,-3-1-3 0,-1 2 0 15,-1-3 0-15,2 0 0 16,1 1 0-16,-2 2 2 16,2-1 0-16,-4-4 1 15,0 5-1-15,4-3-2 16,-7 0 0-16,6 3 0 16,1-2 0-16,-3 2 0 15,-1-3 1-15,-1 0 0 0,-5-1 2 16,-1 0-3-16,5 1 0 15,-2 1 0 1,3 1 1-16,1 1 0 16,-6 0 1-16,-3-2-1 0,-1-1 5 15,2 3 0-15,-5-3-3 16,5 3 1-16,-2 0-3 16,-4 0 2-16,12 0-2 15,-1 0 2-15,-2 0-2 16,0 0 0-16,2 0 1 15,0 0-2-15,3 0 1 16,2 0 1-16,-10 0-1 16,4 0-4-16,0 0 2 15,-1 4 1-15,0 1 1 16,-2 0-1-16,1-1 2 16,-4-1-2-16,2-1 1 15,-4 0-2-15,-3 3 1 0,8 0 2 16,4 1-2-16,-4 0 0 15,0-3 0-15,3 3 0 16,-1 0-1 0,-2 1-2-16,4 0 2 0,-4 4 1 15,1 3 0-15,0 0 0 16,-7 0 0-16,4 5 0 16,-2-4 0-16,6-1 0 15,0 2-1-15,0-4 0 16,6 6 1-16,-5 5 2 15,0-2-2-15,0 6 0 16,1 0 0-16,7 4 0 0,3 4-1 16,0-5-1-16,0-1 1 15,0-1 1-15,0-2 0 16,3 0 0-16,7-5-1 16,-4 1-2-16,4-2 1 15,1 2 0-15,-5-3 1 16,-1 1 1-16,-1 3 0 15,4-3 0-15,0 5 0 16,6-3 0-16,-2 2-2 16,0-3 0-16,8 2-4 15,-1-3-2-15,-2-2-4 16,0-4-2-16,1-2 1 16,-3 2 3-16,7-6 3 0,0 1 3 15,-7-1-3-15,6-1 2 16,-6-3 3-16,7 2 1 15,2 0-1-15,1-1-3 16,10 3-2-16,3-8-1 16,6 0-8-16,-4 0-3 15,0 0 5-15,-3-2 1 16,-11-4-1-16,3 6 2 16,-1-6 0-16,-7 3 3 15,1-2 4-15,5-4 5 16,-1 1 3-16,2 1-1 15,4-5 0-15,-1 6 1 0,-1-5-2 16,5-2-1 0,-9 0 0-16,2-3 0 0,-4 2 0 15,-2-2 0-15,3-4 1 16,-11 8 6-16,-1-10 7 16,-3-4-2-16,1-4-28 15,2-6-9-15,-5 3 21 16,-7 1 37-16,-1 3-22 15,0-3 0-15,-1 2 8 16,-7 3 2-16,1 1-5 16,-2 1-2-16,-1 1 7 15,-5 1 2-15,0 0-10 16,1-1-9-16,-2 4 1 0,8 1-2 16,-5 1-1-16,7 1-3 15,2 0-1-15,-3 1 0 16,2 1-1-16,-1-2 1 15,3 6 1-15,0 0-2 16,-2 1 3-16,1 3-2 16,-9 1 4-16,-1 3 1 15,-7 3-2-15,-2 0-5 16,-2 0 0-16,-4 0-1 16,2 0-3-16,2 0-6 15,1 4-9-15,7-1-6 16,1 2-13-16,5 2-20 0</inkml:trace>
  <inkml:trace contextRef="#ctx0" brushRef="#br0" timeOffset="361686.0279">8029 3687 74 0,'0'0'138'15,"0"0"-103"-15,0 2-33 0,0-1 6 16,0-1 12-16,0 0 12 15,0 0-4-15,0 0-9 16,0 0-5-16,0 0-7 16,0 3-5-16,1 7-2 15,1 4 1-15,5 7 2 16,-7 3 1-16,7-2 1 16,1 7-1-16,-8-5-1 15,4-5-2-15,-1 5 1 16,-3-3-2-16,0 2 1 15,1-4-1-15,-1-2 0 16,9-1-1-16,-6-4 0 16,1-4-4-16,2-1-10 0,-6-3-7 15,7-3-10-15,-2 1-14 16,-5 1-25-16</inkml:trace>
  <inkml:trace contextRef="#ctx0" brushRef="#br0" timeOffset="362327.1816">8380 3750 101 0,'0'-1'137'0,"-12"-2"-113"15,5 3-8 1,-4 0 0-16,-1 0-1 15,5 0-2-15,1 0-4 16,1 0 0-16,-5 0-1 0,1 4-1 16,-10 9-2-16,2 5-1 15,3 1 0-15,-4 5-1 16,4-5-2-16,5 1 2 16,2 3-3-16,4-6 0 15,-1 1 0-15,4-2 0 16,0-3 0-16,0 1 1 15,0-7 0-15,7 1 2 16,8 1 3-16,0-4 2 16,9 1-5-16,-5-4-3 15,8-2-1-15,-1 0-1 16,3 0 1-16,0-5 1 0,-3-4-4 16,-4-2-1-16,-6 2-3 15,-5-2 5-15,-2 3 1 16,-3-1 1-16,-6-5 1 15,0 5 1-15,0-10 0 16,-12 2-1-16,-2-3-5 16,1-3-5-16,-2 3 0 15,5 3 1-15,0 2 4 16,0 7-4-16,6-1-5 16,-9 9-21-16,8 0-48 15</inkml:trace>
  <inkml:trace contextRef="#ctx0" brushRef="#br0" timeOffset="363285.4647">8871 3807 93 0,'0'-2'103'0,"0"-3"-108"0,0 2 2 15,0 2 18-15,-1-1 6 16,-2 2-5-16,3-1-13 16,-3 1-1-16,3-5 10 15,-1 5 8-15,-5 0-5 16,6 0-2-16,0 0-1 16,0 0-5-16,0 0-3 15,0-3-5-15,-3 3-1 16,3-1 1-16,0 1 0 0,0-1-3 15,0 1 0-15,0 0-1 16,0 0 1 0,0 0 3-16,0 0 1 15,0 0 0-15,0 0 0 0,-2 0 0 16,2 0 0-16,0 0 0 16,0 0 0-16,0 0 3 15,-1 0-1-15,-5-6-4 16,-2 0-2-16,-7 6 1 15,0 0 3-15,-1 0 0 16,-2 0 0-16,3 0 3 16,2 0 2-16,2 0-1 0,-1 0 0 15,5 0-2-15,0 0 1 16,-1 8-1 0,5-6-2-16,-3 8 0 0,5-2 0 15,-5 1 0-15,2 4 0 16,1 7 0-16,0 2 2 15,-1-2 0-15,4 3-2 16,-3-8 0-16,2 1 0 16,-1 0 2-16,2-7-2 15,0 5-2-15,0-3 2 16,0-2 3-16,3 1-2 16,4-3-5-16,9-2 1 15,2-2 2-15,7-3 1 16,3 0 2-16,1 0-1 15,3-3-4-15,-5-7-1 16,3 2 1-16,-4-4-2 16,-6 0-2-16,0 0 4 0,-7 1-1 15,-7 0 0-15,-6 2-2 16,0-4 5-16,0-6 3 16,-15 1 0-16,1-2-2 15,-6-4 6-15,5 6-2 16,0-4-1-16,1 0-8 15,3 7-4-15,2-1-3 16,3 9 4-16,4 6 0 16,2 1-9-16,0 0-36 0</inkml:trace>
  <inkml:trace contextRef="#ctx0" brushRef="#br0" timeOffset="364719.1637">9409 3799 153 0,'0'-6'181'0,"0"6"-158"16,0-2-8-16,0 2 1 16,0 0-3-16,0 0-6 15,0 0-6-15,0 0 4 16,0 0 4-16,0 0 4 0,0 0-5 15,0 0-4-15,0 0-3 16,-3 0 2-16,-3 0-3 16,-1 3 0-16,-1 5 1 15,-2 0 0-15,7-5 2 16,0-2-2-16,0-1 1 16,0 0-2-16,3 0 0 15,-3 0 0-15,3 0-1 16,0 0-1-16,0 0-2 15,0-7-2-15,0-7-1 16,1 0-1-16,4 2 5 16,-1 2 1-16,5 7 0 0,-1-5 0 15,2 5 1-15,5 1-2 16,-6-4 1-16,4 3-3 16,4 1 3-1,-11 2 0-15,3 0-3 0,2 4 1 16,-8 8 2-16,2 2 2 15,-3 2 0-15,-2 2 0 16,0 1 2-16,0-2-1 16,-4-6 1-16,-2-3-2 15,-2 1 0-15,8-1 1 16,-3 4 0-16,-2 2 3 16,-2-2-3-16,-8 0 1 15,6-3-2-15,4 1 0 16,-3-2 0-16,6 4 0 15,-7-5 0-15,6-2 0 16,3-2-1-16,0-3-1 16,0 1-1-16,0 2 1 0,0 7-2 15,10-6 2-15,4 4-1 16,-4-1-11-16,-1-3-16 16,2-1-19-16,-4 0-27 15,6 0-37-15</inkml:trace>
  <inkml:trace contextRef="#ctx0" brushRef="#br0" timeOffset="365076.6216">9469 4197 121 0,'0'0'166'0,"0"0"-134"16,0 1-12-16,0 2 8 15,0-1-1-15,0-2-10 16,0 0-8-16,0 0-2 0,5 0-2 16,-2 1-1-16,2 2-2 15,-4-3-2-15,-1 2 0 16,0-2-1-16,0 0-9 16,0 4-46-16</inkml:trace>
  <inkml:trace contextRef="#ctx0" brushRef="#br0" timeOffset="453918.5704">9701 8600 100 0,'0'-9'151'0,"0"2"-124"0,0 2-14 15,0-4 12 1,0 6 15-16,0 0-2 16,0 0-13-16,0 3-6 0,0 0-4 15,0 0-5-15,0 0-2 16,0 0-3-16,0 0-4 16,0 0-2-16,0 0-2 15,0 0-1-15,0 6-1 16,0 7 1-16,0 1 4 15,0 2 0-15,0 1 0 16,0 1 0-16,0 1 0 16,0 3 0-16,-4081-1 0 0,8162 3 0 15,-4081-2 0 1,-3 1 0-16,-2-3 0 16,5-3 2-16,0-4-1 15,0 1 0-15,0-1-2 0,-1-3-2 16,1-1 3-16,-3-4-1 15,1 1-2-15,2-3-5 16,0 1-4-16,-4-3-6 16,4-1-11-16,-3 0-15 15,1 3-37-15</inkml:trace>
  <inkml:trace contextRef="#ctx0" brushRef="#br0" timeOffset="454818.8494">9564 8283 45 0,'6'0'123'0,"-2"0"-71"0,0 3-12 16,1 5 1-16,1 1-18 16,1 6-15-16,-2-2-3 15,-2 3 0-15,0 1 6 16,-3 0-1-16,1-1-5 16,-1-6-3-16,2-2-1 15,9 1 0-15,-4-6 3 16,5 2-2-16,-4-4 3 0,0-1 0 15,4 0 3-15,-3 0 7 16,7-4 5-16,1-15 3 16,7-13-7-16,2-4-8 15,1-10-13-15,5-10-19 16,-2-8-33-16,6 0-74 16</inkml:trace>
  <inkml:trace contextRef="#ctx0" brushRef="#br0" timeOffset="460639.5705">8393 3303 3 0,'0'3'219'0,"0"-3"4"16,0 0-201-16,0 0-25 16,0 0 2-16,0 0-2 15,0 0 2-15,4 3-1 16,-4 2-1-16,0 2 1 16,3 3 2-16,-2 1 0 15,1 0 0-15,2-1 0 16,0-3 0-16,4-1 1 15,-5-2 0-15,-2 0 1 16,5-1-2-16,-3-1 1 16,9 1 0-16,3-1 3 15,0 2-2-15,7-4 2 0,4 0 1 16,-4 0 0-16,5 0 3 16,-2-9 1-1,2-10 4-15,8-8 0 0,6-7-1 16,14-12-9-16,4-10-11 15,5-5-19-15,3-4-31 16,-9 14-58-16</inkml:trace>
  <inkml:trace contextRef="#ctx0" brushRef="#br0" timeOffset="461485.8811">7997 4241 7 0,'0'0'222'16,"0"0"-3"-1,3 0-209-15,2 0-4 0,7 0 5 16,-7 0 4-16,11 1-2 15,3 10-1-15,5 0 1 16,-2 12-1-16,7 0-2 0,-4 5-4 16,3 5-1-16,3 4-1 15,-8 5-3-15,-3-3 1 16,-2 6-1 0,2-5-3-16,3-1 0 0,7-2 2 15,3 1 0-15,-2-6 0 16,2-3 0-16,1-3-4 15,2-6-2 1,-3-1-1-16,-9-1 0 0,-1-4-1 16,-9 2-1-16,1-6 0 15,-3 0 1-15,-3-5-2 16,-2-1-2-16,-7 1-4 16,4-5 1-16,-4 3-3 0,0-3-7 15,2 0-9 1,-2 0-20-16,0 0-49 15</inkml:trace>
  <inkml:trace contextRef="#ctx0" brushRef="#br0" timeOffset="462099.1151">8815 4221 44 0,'0'0'121'16,"0"-3"-76"-16,0 3-17 16,0 0 19-16,0-3 9 15,0 3-8-15,-5 0-16 16,-9 0-15-16,6 3-10 15,-13 11-4-15,-1 6-2 0,-5 7 3 16,-3-2-3-16,3 4 2 16,5 1-2-16,-5-2 1 15,4 5-2-15,-7-1 0 16,-4 7 0-16,-10 4 0 16,-9 6 2-16,-4 2-1 15,1-3 1-15,4-2-2 16,11-7 1-16,10-5 0 15,4-3 1-15,14-9-2 16,-6 2 0-16,9-7 0 16,10-3 0-16,-4 1 0 15,4-8 0-15,0-1 0 0,0-5-1 16,0-1-1-16,8 3-7 16,-2-3-12-1,-6 0-18-15,8 0-23 16,3 0-55-16</inkml:trace>
  <inkml:trace contextRef="#ctx0" brushRef="#br0" timeOffset="462256.0989">8416 4795 16 0,'0'2'96'0</inkml:trace>
  <inkml:trace contextRef="#ctx0" brushRef="#br0" timeOffset="492684.0527">20028 7853 19 0,'0'-5'100'16,"0"2"-66"-16,-4 0-21 16,1 3 5-16,1-1 12 15,2-1 3-15,0 2-3 16,0-3-6-16,-1 3-6 16,-2 0 1-16,3 0-4 15,0 0-5-15,0 0-1 16,0 0-1-16,0 0 0 15,0 0 0-15,0 0-1 16,0 0-3-16,0 0-6 16,0 9 0-16,0 11 1 15,0 8 2-15,-2 2 0 16,1 4 3-16,-2-5-3 0,3 2 1 16,0-3-2-16,0-3 1 15,9 3 0 1,-2 2 2-16,-4-5-3 15,-3 4 0-15,2-3 1 0,-2 2 0 16,0 5-1-16,0-2 0 16,-8 1 0-16,5 0 1 15,0-1 2-15,2 0 1 16,1 0-3-16,0-6 1 16,0-3-2-16,-2-3 0 15,1-4 0-15,-2-1 0 16,3 0 0-16,0-3 0 15,0-2 0-15,0-2 0 16,0-3 0-16,4-1-2 16,2 0-2-16,-1 0 1 15,2 5-7-15,-7-2-16 0,2-4-33 16,2 4-48-16</inkml:trace>
  <inkml:trace contextRef="#ctx0" brushRef="#br0" timeOffset="493453.2911">19855 8078 25 0,'0'4'50'0,"0"-3"-44"0,-2 2 2 15,-1-2 5-15,0-1 4 16,1 0 1-16,2 0 5 16,0 0 9-16,0 0 10 15,0 0 1-15,6 0 5 16,4 0-9-16,2-5-17 15,3-7-14-15,3-3-1 16,0-5-3-16,2-5 2 16,2-3 0-16,-1-4-2 15,1 0-2-15,0 6 2 16,-4-4-4-16,0 1 0 16,0 4 0-16,-5 2-2 15,-2 7 0-15,-8 8 1 0,-3 3 0 16,0 5 2-16,3-1 2 15,0-1-5-15,0 2 1 16,-3 0-1-16,0 0 1 16,0 0 0-16,0 0-3 15,0 0 2-15,0 0 0 16,0 2 0-16,1 4-3 16,6 6 3-16,1 7 4 15,-4-3 6-15,-2 4-1 16,-1 1-3-16,2-5-4 15,-1 5 0-15,4 0 4 16,-3-7-3-16,1 3-1 0,1-2-1 16,-1-3 2-16,1 2-1 15,-2-2-4-15,3 3-1 16,-1-3-12-16,0 1-21 16,-4 0-43-16</inkml:trace>
  <inkml:trace contextRef="#ctx0" brushRef="#br0" timeOffset="495041.1223">19771 7411 58 0,'0'-5'125'0,"0"-1"-79"15,0 1 5-15,0-2 7 16,0 0-9-16,0 0-15 16,0 2-8-16,0-2-6 0,1 2-2 15,8-1-7-15,0-3-4 16,4 1-6-16,4-1-1 16,-1 1 0-16,-1-2 0 15,9 5-1-15,-5-1 0 16,3 2-1-16,-3 4 1 15,-8 0 0-15,0 0-2 16,-8 0 1-16,1 0-1 16,-4 0 2-16,2 0-2 15,-2 0 2-15,0 3-3 16,0 1 3-16,0 0-2 16,0 1 2-16,0 1-1 15,0 1 2-15,0 0 0 0,0 3 0 16,0 1 0-16,0 4 0 15,-6 2-1-15,-8-3-1 16,-2 2 2 0,-8 0 3-16,3 2-3 0,-3-2 0 15,-2 4 0-15,2-4 0 16,-3-1 0-16,5 1 0 16,7-5 0-16,3-5 1 15,3-1 0-15,6-2 1 16,2-3-2-16,1 3 0 15,0-3 0-15,0 0 0 16,0 0-1-16,0 0 0 16,7 0-1-16,6 0 2 0,5 0 0 15,3 0 0-15,4 0 0 16,4 0 0-16,-1-3 0 16,7 0 0-16,-1 2-1 15,1 0-2-15,0-2-2 16,-9 0-4-16,0 0-7 15,-9 0-7-15,-2 3-5 16,-2 0 3-16,-3 0-4 16,-6 0-8-16,-1 0-14 15,-3 0-31-15</inkml:trace>
  <inkml:trace contextRef="#ctx0" brushRef="#br0" timeOffset="495752.6513">20380 7321 107 0,'-5'-7'160'0,"-1"0"-128"16,-6-1-27-16,-1 2 1 15,-2 2 0-15,-4-3 2 16,4 4-1-16,6-1 2 15,-1 1 1-15,3 3 3 16,-5-2-5-16,-1 2-3 16,3 0-3-16,-5 0 1 15,5 0 0-15,-4 2-3 16,-2 7 0-16,2 2 0 0,-5 0 0 16,5 1 1-1,0 4 0-15,2-2 1 0,4 6-2 16,-1-3 0-16,-1 0 0 15,10-3 0-15,-2-3 0 16,2 1 0-16,0 1 1 16,0-1 1-16,5-1 0 15,5-1-2-15,7-4-1 16,-1 1-2-16,13-5-1 16,-1 1-1-16,2-3-2 15,-4 0-1-15,0 0-1 16,-6 0 1-16,-2 0-5 15,0-3 2-15,-6-6 3 16,-2-1 7-16,-5-3 1 16,-2-3 2-16,-3-1 0 15,0-4 3-15,0 0-1 0,-5 0 1 16,-12 1-5-16,3 5 0 16,-8 2-1-16,4 7-3 15,4 2 0-15,4 4-4 16,1 0-4-16,3 0-11 15,5 0-27-15,-2 0-40 16</inkml:trace>
  <inkml:trace contextRef="#ctx0" brushRef="#br0" timeOffset="496389.2717">20799 7407 117 0,'-10'-9'159'0,"7"-1"-134"16,-6 1-17-16,3 1 6 0,0 1 1 15,-6 0-5-15,5 1-9 16,-4 3 4-16,-8 0 4 16,4 3 0-16,0 0-1 15,-2 0-1-15,5 0-2 16,-11 12-1-16,5 2-1 15,-7 4-1-15,7 1 0 16,3 0 2-16,-4 3-4 16,11-2 0-16,2 3 1 15,-1 1 0-15,7-1 1 16,0-1-1-16,0-1 0 16,10-4 3-16,2 2-3 0,8-5 1 15,-1-3-2-15,7-1 0 16,5-6-2-16,7-1 0 15,-2-2-2-15,-5-1 0 16,0 0-3-16,-2-1 3 16,-4-14 4-16,-2-2 2 15,-2-7-1-15,-9-1 2 16,-7-1-1-16,-3-7 4 16,-2 1 2-16,-2 0 4 15,-13 8 1-15,0-1-4 16,-7 8-6-16,3 5-4 15,-8 2-2-15,-6 8-11 16,-5 2-31-16,1 0-78 0</inkml:trace>
  <inkml:trace contextRef="#ctx0" brushRef="#br0" timeOffset="498969.9276">6403 7765 93 0,'-6'0'141'0,"6"0"-126"16,0 0-11-16,-2 0 1 15,2 0 6-15,0 0 2 16,0 3-5-16,0 1-4 16,0-1-1-16,0 5-1 15,2-4 4-15,14 1 1 16,1 2 4-16,6-4 4 16,7-2 4-16,3-1 2 15,16 0-10-15,9 0-4 16,1-6-6-16,12-6-4 15,-7 0-6-15,-2 0-5 0,-8 0-1 16,-17 5 1-16,-9-2-2 16,-25 4 5-16,-3 1-1 15,-31 2-3-15,-25 2-5 16,-16 0 7-16,-13 3 11 16,-7 10 4-16,1 1 7 15,8-5 9-15,11-1 8 16,8 1 1-16,18 0 1 15,10 3-6-15,8 3-11 16,22 0-5-16,4 4-6 16,2 1-1-16,21-3-1 15,2 4-1-15,12-9-5 0,4-2-4 16,4-2-3 0,8-6-4-16,1-2-1 15,2 0 4-15,7-6 2 0,-6-10 4 16,-5 2 4-16,-6-2 2 15,-11 0 4-15,-10 2-2 16,-17-1-4-16,-6-2-5 16,-1 1-4-16,-20-2 1 15,-11 6 10-15,-8-1 9 16,-4 3 3-16,-4 7 2 16,5 3 12-16,-5 0 4 15,6 0-7-15,8 0-10 16,6 0-9-16,9 0 0 15,4 6 4-15,4 2 0 16,5 1 0-16,6 2-2 16,0 0-2-16,0 0 0 15,2 3 0-15,13-4-1 0,3-1-3 16,5-4-1-16,3-3 1 16,8-2 4-16,3 0 0 15,8 0-1-15,6-7-1 16,-4-7 1-16,5-1-3 15,-10 3-4-15,-12-2-8 16,-13 3-9-16,-17 2-13 16,-11-1-4-16,-25 3 19 0,-1 3 19 15,-11 0 11 1,-1 4 1-16,0 0 7 16,-3 0 11-16,14 0 6 15,4 3-1-15,-3 2-8 0,13 1-10 16,0 0-6-16,14-1-5 15,7 4-3-15,3-6-4 16,0 2-5-16,0 1-2 16,18-5 1-16,6 6 1 15,7-7 2-15,12 0 8 16,-1 0 0-16,10-5-4 16,2-5-1-16,-2-2-5 15,6 0-16-15,-8 3-34 16</inkml:trace>
  <inkml:trace contextRef="#ctx0" brushRef="#br0" timeOffset="550153.7968">7630 8229 132 0,'-2'-13'157'0,"2"5"-155"0,0-1-4 16,2 2 3-16,14-3 4 15,3-2-2-15,2-1 0 16,3 4 1-16,6 0 2 15,-2 3 1-15,1 4-2 16,-6-3-3-16,-5 5-1 16,-7 0-2-16,-2 0 2 15,-2 10 0-15,-4 5 4 0,4 7-2 16,-7 2 0-16,0 5-3 16,0-2 0-16,-10-3 0 15,-2 2-1 1,-3-7-2-16,-6-2 2 0,9 1 1 15,-10-2 0-15,1 6 0 16,9 0 0-16,-9 1 2 16,6 2 1-16,1-5-3 15,2-6 0-15,7-5 1 16,5-2 0-16,0-4-1 16,0 0 1-16,11-3-3 15,2 0 1-15,6 0 2 16,1 0 0-16,-1-6-3 15,3 1-4-15,-1-1-6 16,-1 4-3-16,-7-1-25 16,1 3-68-16</inkml:trace>
  <inkml:trace contextRef="#ctx0" brushRef="#br0" timeOffset="551182.6646">7744 8506 107 0,'0'0'175'0,"0"0"-123"0,0 0-48 16,7 0-7-16,1 0 7 15,3 0-1-15,3 0 2 16,7 0-5-16,6 0 0 15,0 0 0-15,5 2 1 16,7-2-1-16,-4 0-1 16,6 0-11-16,-1 0-10 15,-5 0-15-15,-4 0-19 16,-13 0-37-16</inkml:trace>
  <inkml:trace contextRef="#ctx0" brushRef="#br0" timeOffset="551984.6107">8381 8095 107 0,'0'0'160'16,"0"0"-118"-16,0 0-13 0,0 0 1 15,-4-3-2-15,-5 0-8 16,-6 3-14-16,-6 0-2 16,1 0-3-16,0 0 1 15,1 0-2-15,5 1 1 16,-8 7 0-16,0 0 2 16,-2 1-3-16,4 5 0 15,9 2 0-15,-3-5 0 16,10 3 0-16,-3-2 0 15,4 2 0-15,1 0 0 16,2 2 0-16,0-2-2 16,0-2 1-16,0 2-1 15,0 2 2-15,2 2 0 0,6 2 0 16,1 0 0-16,-3 4 0 16,0-10 0-16,1 3 0 15,-4-5 0-15,-1-4 0 16,-2-1 0-16,6-5 0 15,-4-2 1-15,-2 0 0 16,4-7 2-16,5-9-2 16,0 1 0-16,7-1 1 0,1 0-2 15,-10 6 0 1,7-1 0-16,-4 1 0 0,0 5 0 16,10 2 0-1,-8 2 0-15,1 1-1 0,0 0 0 16,-3 4-1-16,0 11 2 15,-4 1 0-15,-4 7 0 16,2 3 0-16,-4 0 0 16,0 3 1-16,-11-5 0 15,-7 0 1-15,0-2-2 16,-1-5 0-16,5 0 0 16,-11-2 0-16,2-3 0 15,-4 4-2-15,-1-2-5 16,5-5-19-16,2 3-60 15</inkml:trace>
  <inkml:trace contextRef="#ctx0" brushRef="#br0" timeOffset="553012.8257">6991 9450 96 0,'0'-5'146'0,"0"4"-126"15,1-3-22-15,8-3-1 16,8 2 4-16,2-4 3 16,2 1 1-16,9 1 2 15,-1 2 1-15,2-3 0 16,4 2 4-16,2 1-1 15,0-3-5-15,5 7-3 16,1-5-1-16,-3-1-2 16,4 0 0-16,-7-4-1 15,3 6-3-15,-3-1 0 0,-4 1-1 16,0-2-1-16,-6-3-4 16,-5 7-4-16,-3-1-1 15,-2 1 1-15,6-1 0 16,0-7 1-16,2 0 0 15,2 4-4-15,-9 4-15 16,-8 3-31-16</inkml:trace>
  <inkml:trace contextRef="#ctx0" brushRef="#br0" timeOffset="553837.7567">8638 9358 35 0,'-5'-10'148'0,"5"5"-59"15,0 2-84-15,-1-5 0 16,-5 0 8-16,3-2 4 16,3 0 3-16,-4-4 1 15,-7 2 6-15,-3-2 0 16,-9-3-12-16,-15 3-8 16,-5 3 0-16,-9-1-2 0,4-3 0 15,3 6-2-15,-5 1 0 16,9 5-2-16,-1 3 0 15,8-1 1-15,11 1-2 16,8 0 0-16,10-5 0 16,0 5 0-16,5 0-1 15,0 0 0-15,0 0-4 16,0 0 1-16,10 0-10 16,8 0-16-16,5 0-38 15,-4 6-64-15</inkml:trace>
  <inkml:trace contextRef="#ctx0" brushRef="#br0" timeOffset="614157.674">18923 4288 93 0,'0'0'48'0,"0"0"-49"16,0 0-14-16,-4 0-24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39:09.525"/>
    </inkml:context>
    <inkml:brush xml:id="br0">
      <inkml:brushProperty name="width" value="0.05292" units="cm"/>
      <inkml:brushProperty name="height" value="0.05292" units="cm"/>
      <inkml:brushProperty name="color" value="#FF0000"/>
    </inkml:brush>
  </inkml:definitions>
  <inkml:trace contextRef="#ctx0" brushRef="#br0">8822 5312 5 0,'-19'-12'213'0,"1"7"-9"0,-1-2-212 15,4 2-3-15,-2-2 17 16,1 4 3-16,0-1 0 15,7-1 1-15,3 5 2 16,3 0 5-16,-1 0-2 16,1 0-1-16,-4-2-7 15,1 1-1-15,-3 1-2 16,-2-2 0-16,1-3 1 16,-1 4-1-16,0 1 0 15,-4-3 1-15,-2 3-1 16,-6-3-2-16,-5-2 0 15,1 5 0-15,-7-4 0 0,-3-2 1 16,6-1-1 0,-2-5 0-16,4 2 0 15,-2 1 0-15,1-6 2 16,-4 8-1-16,-6-3-2 0,10 0 0 16,-6 4 1-16,9-4 0 15,-5 0 1-15,-5 2 0 16,-2 2-2-16,-13 3 0 15,-1 3 1-15,-12 0 1 16,7 0 0-16,-2 0 0 16,11 0-1-16,11 0 1 15,3 0-2-15,13 0 1 16,2 0-1-16,4-2 0 16,5-1 1-16,0 0-1 15,-5 1-1-15,-1 2 0 16,-13 0 0-16,-4 0 0 15,-2 3 0-15,-5 7 0 0,5-3 0 16,6 2 0-16,-1-4 0 16,7-2 0-16,-5 2 0 15,9-1 0-15,-2-3 0 16,1 3 0-16,4 1 0 16,-5 0 0-16,6 0 0 15,-7 4 0-15,3-1 0 16,2 1 0-16,-5-1 0 15,3-4 0-15,3-2 0 16,1-1 0-16,3 6 0 16,2-2 0-16,-3 2 0 15,1 0 0-15,0-6 0 0,0 2 0 16,2-1 0-16,3-2 0 16,0 4 0-16,-9-4 0 15,-1 3 0-15,-3 2 0 16,-7-1 0-16,3 4 0 15,1 1 0-15,-4-1 0 16,4-1 0-16,3-4 0 16,4 3-1-16,7-6 0 15,3 5 2-15,-2-2-1 16,1-3 1-16,-2 3-1 16,3-3 0-16,1 5 0 15,-5 1-2-15,2-3 0 16,-4 0 2-16,5 0 0 0,-2 3 0 15,4-2 0-15,-7 2 0 16,-4 1 0-16,4 0 0 16,-5 1 0-16,6 3 0 15,1 1 0-15,-8-3 0 16,5 5 0-16,2 0 0 16,-2 3-2-16,2-1 1 15,6 2 4-15,-4 1 0 16,3-2-2-16,2 2-1 15,4 0 0-15,1 1-2 16,0 3 0-16,0 2 3 16,3-2 1-16,2 3-1 0,-5 0-3 15,3 3 1-15,5 3 3 16,-2 0-1-16,3 2-1 16,4-1 0-16,-8-2 0 15,4-4 0-15,1-1 0 16,-4-1 0-16,0-3 0 15,-3-1 0-15,-3-1 0 16,0-3 0-16,4 2 0 16,6-2 0-16,1 1 0 15,4 0 3-15,4-1 0 16,-8-2 0-16,7-1-3 16,1 1 0-16,-1-4 0 15,9-1 0-15,-5 1 0 0,-1-2 0 16,3 2 0-1,1 0 0-15,5-2 0 0,-3 1 0 16,4-3 0 0,-4 1 0-16,1 0 0 0,8 0 0 15,0 0 0-15,6-1 0 16,5-2 0-16,-1-2-2 16,2 1 0-16,2-2 0 15,-5 1-1-15,4-1 1 16,-7 3 0-16,2-2 2 15,-1-1 0-15,-4 3 0 16,0 0 0-16,-2 4-1 0,4-6 1 16,1 1 1-16,3 0-1 15,6-2 0-15,-8-2 0 16,5 0 0 0,-5 0 0-16,-2 0 0 0,-5 0 0 15,1 0 0-15,-2 0 0 16,-5 0 0-16,-5 0 0 15,-1 0 0-15,-1-2 0 16,0-2-2-16,7-3 0 16,-3 1 2-16,4-4 0 15,5 0 0-15,-1-4 0 16,1 1-2-16,-3 3 0 16,-5 0 3-16,-8-1 2 0,2 2-3 15,-8-4 0 1,-6 3 0-16,3-3 0 0,0-4 0 15,3 5-2 1,2-6 0-16,1 1 2 0,-8 2 0 16,5 1 0-16,1 2 0 15,-2 0 0-15,4 5 0 16,-4 1 0-16,-5-1 0 16,5 0 0-16,-2 0 0 15,1-2 0-15,2-2 0 16,-2 2 0-16,5-2 0 15,-7 0 0-15,-1-1 0 16,1 0 0-16,-1 2 0 16,-1 0 0-16,1 1 0 15,-2 2 0-15,-3-3 0 16,3 3 0-16,0-3 0 0,0 1 0 16,-1-2 0-16,-3-1 0 15,2-2 0-15,0-1 0 16,5-2 0-16,-1-1 0 15,-2-2 0-15,4 0 0 16,-4 1 0-16,-3 4 0 16,-1 2 0-16,-1 0 0 15,-2-2 0-15,0 1 0 16,2-2 1-16,-2-4 2 16,0 5-3-16,3-7 0 15,-2 3 0-15,2-1 0 16,-1 1 0-16,-2 2 0 15,3 3 0-15,-3-1 0 0,0 1 0 16,0 3 1-16,0-2 1 16,-3 3-1-16,-1-6-1 15,-1-3 0-15,0 2-2 16,-4 0 1-16,0 5 3 16,5 3 0-16,-4 0 1 15,4 1 2-15,-2-1-1 16,-6-3-1-16,3 4-2 15,-6-1-1-15,5 0 0 16,1-2 0-16,-3 0 0 16,3 5 0-16,1-5 0 15,1 8 0-15,-3-5 0 0,-1 5 0 16,-10 3-6-16,-10 0-9 16,-9 3-26-16,-9 2-76 15</inkml:trace>
  <inkml:trace contextRef="#ctx0" brushRef="#br0" timeOffset="9736.2434">8938 5975 80 0,'-1'-12'185'16,"-4"12"-87"-16,4-3-94 15,-1 3 13-15,2 0 10 16,-1 0 2-16,1 0-7 15,0 0-6-15,0 0-1 16,0 0-3-16,0 0-1 16,0 0-2-16,0 0-1 15,0 0-3-15,-3 0-1 16,-1 6 0-16,-5 2 1 16,6 5-3-16,-3 0 0 15,3 1-1-15,0 2-1 0,0 3 0 16,0-2 1-16,1 2 1 15,1-1 0-15,-2-1-2 16,0 4 0 0,-4-5 0-16,6 2 3 0,-2 0-2 15,0-1-1-15,3 2 0 16,0-2 0-16,-1 0 0 16,-2 0 0-16,-1-2 0 15,1-3-3-15,0-3 2 16,3-1 1-16,0-2 0 15,0-2 0-15,0-2 0 16,0-2 0-16,0 0 0 16,0 2 0-16,0-2-5 0,0 3-5 15,0-3-8-15,0 0-24 16,0 0-48-16,-9 0-86 16</inkml:trace>
  <inkml:trace contextRef="#ctx0" brushRef="#br0" timeOffset="10707.7364">8860 6595 66 0,'0'-8'118'15,"3"-2"-101"-15,1-2-1 16,-4 5 12-16,1-2 9 16,1 4-4-16,-2 2-4 0,1-6-2 15,1 3-4 1,-1 0-6-16,2-4-3 16,-1 7-7-16,-2 0-2 0,0 1 1 15,0-2 1-15,0 2 6 16,0-1 2-16,0 0-2 15,0 3-5-15,0 0-6 16,0 0 0-16,-6 0-1 16,0 0 0-16,-7 0 2 15,4 8-1-15,-2 1 0 16,-1 2 0-16,2-2 0 0,1 1-1 16,6-3-1-16,3 2 0 15,0-4 0 1,0 0 0-16,0 3 0 15,0-4 0-15,0 0 0 0,0 0 1 16,0-4 2-16,10 2-3 16,-1 0-1-16,0-2-2 15,8 0 2-15,-5-7 0 16,2-5-1-16,0 1 1 16,-5 3 1-16,-2-3 0 15,-4 5 1-15,-2 1-1 16,-1-2 0-16,0 2 1 15,0 2 1-15,-7-1-1 0,0 2 0 16,-2 2 2 0,-3 0-1-16,-1 0 0 15,1 0-1-15,1 0-1 16,2 2 0-16,5 0 0 0,-5 5 0 16,6-3 0-16,-1 7 0 15,-1-5 0-15,5-1 0 16,0 1 0-16,3-1 0 15,6-2 0-15,-6 3 0 16,10-1 0-16,4-5 2 16,-5 0-1-16,4 0-1 15,-4 0-1-15,4 0-1 16,-2-5 2-16,-4-5 0 16,-4 6 0-16,-3-2 0 15,-3 0 0-15,0 3 0 16,0-4 0-16,0 4 0 0,0 0 0 15,-9 2 0-15,-1 1 0 16,-1 0-1-16,-5 0-1 16,3 1-9-16,-2 10-32 15,3 1-96-15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9:41:20.542"/>
    </inkml:context>
    <inkml:brush xml:id="br0">
      <inkml:brushProperty name="width" value="0.05292" units="cm"/>
      <inkml:brushProperty name="height" value="0.05292" units="cm"/>
      <inkml:brushProperty name="color" value="#FF0000"/>
    </inkml:brush>
  </inkml:definitions>
  <inkml:trace contextRef="#ctx0" brushRef="#br0">16839 4732 30 0,'0'-4'103'16,"0"2"-71"-16,0 1-15 0,-3 1 10 16,3-1-2-16,-5 1-3 15,5 0-4-15,0 0-5 16,0 0-3-16,0 0-2 15,0 0-1-15,0 0 0 16,0 0-2-16,0 0-5 16,0 0-2-16,0 0-4 15,0 0-5-15,0 0-3 16,0 0 0-16,0 0 5 16,0 0 6-16,0 0 3 15,0-7 0-15,-5-2-8 16,0-2-20-16</inkml:trace>
  <inkml:trace contextRef="#ctx0" brushRef="#br0" timeOffset="2153.6522">16741 4722 102 0,'-2'0'153'16,"1"0"-126"-16,-1 0-27 16,1-2 0-16,1-1 0 15,-2 3 0-15,1 0 0 16,-1 0 0-16,2 0 0 16,0 0 0-16,0 0 0 15,0 0 0-15,0 0 0 16,-2 0 0-16,2 0 0 15,0 0 2-15,0 0 1 16,0 0-3-16,0 0 3 16,-3 0 2-16,3 0 1 15,0 0 5-15,0-2 4 0,0-1-3 16,0-1-5-16,0-4-3 16,-1 2 2-16,0 0 1 15,-1-7 0-15,2 4 2 16,0-5 5-16,0-2 0 15,0-3-4-15,0-5-4 16,0 1 0-16,2-2-5 16,-1-5 0-16,-1 0 2 15,0 1-3-15,1-3 0 16,2 2 0-16,-1-3 0 16,1 2 1-16,3-3 0 15,3 0 1-15,3 0-2 16,0 1 0-16,-3-2-1 15,0 3 0-15,-5 0-1 0,-2-1 3 16,-2 0 0 0,3 7-2-16,0 1-3 15,3 6 2-15,-2 1 2 0,1 4 0 16,4 3 0-16,-2-2 0 16,5 9 0-16,-1-4 0 15,-1-1-2-15,7 6 0 16,-4-6 2-16,10 8-2 15,-3-5 1-15,-1 1 1 16,-1 4 3-16,-9-2-3 16,2 1 0-16,3 2 0 0,-7 0 0 15,4 0-2-15,-2 0 1 16,-2 0-2-16,1 6 2 16,4 4 1-16,0 7 0 15,-2 3-2-15,3 2 2 16,-5 0 0-16,4 4 0 15,-2 1 0-15,1 4 0 16,-1-2 1-16,2-1 0 16,-8 1 1-16,1-4-2 15,-3 1 0-15,-2 3 0 16,1 0 0-16,-1 4 0 16,0-2 0-16,0 0 0 15,0-1 0-15,-11-4 0 0,8 1 0 16,-7-2 0-16,0-4 0 15,5 1 0 1,-5-2 0-16,2 0 0 16,2-1 0-16,-6-1 0 0,5 0 0 15,-5-1 0-15,-1 3 0 16,-7-3 0-16,-1-3 0 16,2-2 0-16,-2-2 0 15,6 1 0-15,4 1 0 16,2-4 0-16,-1-5 0 15,2-3 0-15,-3 0 0 16,1 1 0-16,-3-1 1 16,2 0 0-16,-5 0 2 0,-1 0-3 15,6 0 0-15,-5 0 0 16,7-4-2 0,-2-6 1-16,-3 2-2 0,4 2 2 15,-1-2-3-15,4 1 2 16,7 0-7-16,-2 1-14 15,-1 2-33-15,2 4-53 16</inkml:trace>
  <inkml:trace contextRef="#ctx0" brushRef="#br0" timeOffset="14643.6952">2910 7406 137 0,'0'0'173'0,"1"0"-150"15,-1 0-18-15,0 0 4 16,0 0 5-16,0 0 0 16,0 0-6-16,0 0-4 15,2 0 1-15,3 0-1 16,-5 0 2-16,0 0 0 16,0 0-2-16,0 0-2 15,0-2 2-15,0 2-1 0,0 0-1 16,0 0 4-16,0 0-3 15,0 0 2-15,0 0 1 16,0 0-1-16,0 0 0 16,0 0-4-16,0 0 1 15,0 0-2-15,0 0 0 16,0 0 0-16,0 0 0 16,0 0 0-16,0 0 0 15,0 0 0-15,0 0 0 16,0 0 0-16,0 0-1 15,0 0 0-15,0 0-1 16,0 0 0-16,0 0 1 16,0 0-1-16,0 0 2 0,0 0 1 15,0 0 0-15,0 0 2 16,0 0-3-16,0 0-2 16,0 2 1-16,0 0-1 15,0 1 2-15,3 1 0 16,-3-1 0-16,0 0 0 15,6 0 0-15,-3 2 0 16,4 2 0-16,0 6 0 16,-1-4 0-16,1 4 0 15,-2-1 0-15,-2-3 0 16,1-1 0-16,2-1 0 16,-2-3 0-16,-1 2 0 0,0-4 0 15,-3-1 1-15,0-1 0 16,0 0 2-16,3 0-2 15,1 0 0-15,-4 0 2 16,3 0-1-16,0 0 3 16,0 0-1-16,4-6-1 15,-4-6 0-15,1-4-3 16,1-1-1-16,2 2-1 16,2-4 0-16,5 1 2 15,-2 0 0-15,4-4 0 16,2 2-1-16,1-2 0 15,3 1-1-15,4 6 2 16,-8-2 0-16,1 0-1 16,4 5 0-16,-4-5-2 0,0 2 3 15,-2 4 0-15,-4 1 0 16,-1 0-1 0,-4 1-1-16,-6 0-2 0,-1 3-2 15,-1 1-2-15,0 5-8 16,0 0-11-16,0 0-29 15,-5 0-57-15</inkml:trace>
  <inkml:trace contextRef="#ctx0" brushRef="#br0" timeOffset="30575.7843">3718 7158 117 0,'0'-4'165'0,"0"-1"-135"15,-4 5-23-15,4-4 16 16,0 1 15-16,0 3-6 16,0-1-13-16,-2 1-5 15,2 0 3-15,0-2-2 16,-3 2-3-16,3 0-6 0,0 0-5 16,-1 0-2-16,-4 13-1 15,1-2 1-15,2 4 4 16,1-1-2-16,1 0-1 15,0 1 0-15,-3 2 1 16,-2 1 1-16,1 4-1 16,4-4-1-16,0 0 0 15,0 0 0-15,0-2 0 16,0 0 1-16,-6-1 1 16,3-3-1-16,3-3-1 15,0-1 0-15,0-1 0 16,0-1 0-16,0 0-1 0,0-1-1 15,0-1-2-15,0 2-3 16,0 1-4 0,0-4-9-16,3 0-5 0,-3 0-9 15,0-3-14-15,0 6-39 16</inkml:trace>
  <inkml:trace contextRef="#ctx0" brushRef="#br0" timeOffset="31168.9201">3520 7357 145 0,'3'0'168'0,"1"0"-162"15,-4 0-12-15,0 0 5 0,0 7 9 16,0 3 5-16,0 4-2 15,11-2-5-15,-6 1-1 16,1-2 0-16,0 1-2 16,1 1 1-16,-1-1-3 15,0 0 2-15,5 0-2 16,-2-5 2-16,4 3-3 16,-3-5 1-16,-1 0 0 15,-6 2 2-15,1-5-2 16,1 2 3-16,-5-1-2 15,11-3 4-15,-7 0 1 16,6 0 2-16,5 0 0 16,-6-8-5-16,6-5 0 0,0 1-3 15,2-1 1 1,4-3-2-16,-1 4 0 16,-8-1 0-16,-3 4 0 15,-1-1 0-15,0 3-3 0,-3-2-3 16,-2 2-2-16,2-1-5 15,-5 3-8-15,0 0-15 16,0 1-28-16,0-4-26 16</inkml:trace>
  <inkml:trace contextRef="#ctx0" brushRef="#br0" timeOffset="32090.4826">3636 6720 39 0,'0'-4'121'0,"0"-1"-79"0,0 2-33 16,-2-2 14-16,2 2 10 16,-5 2-2-16,-7 1-13 15,6 0-11-15,-3 0-2 16,0 0 2-16,-3 0 3 16,-1 7-1-16,-3 0 0 15,0 5-3-15,4 3-2 16,-5 2 1-16,8 5 0 15,-6-8-2-15,-2 1-1 16,6 0-2-16,2 2 1 16,-3-2 1-16,12 1 1 15,0-5-1-15,0-3-1 16,0-1-2-16,0 0-1 0,0-1 2 16,18 0 2-16,1-3 1 15,-6-3-2-15,7 0 2 16,-1 0-1-16,-1-5 2 15,5-3-2-15,6-1-2 16,-7 2-1-16,-7-5-1 16,-4 2 1-16,-4 0 2 15,-2 1 0-15,-1-2 2 16,-2 0-2-16,-2-1 3 16,0-4-3-16,-5-1 1 15,-10-4-2-15,2 5 0 16,-2-4-1-16,8 6-1 0,-1 3-4 15,5-2-4-15,-3 8-8 16,-1 0-8-16,5 3 1 16,-5 2 6-16,0 0 8 15,-5 0 3-15,-2 0-3 16,6 11-12-16,-2 0-39 16</inkml:trace>
  <inkml:trace contextRef="#ctx0" brushRef="#br0" timeOffset="32699.8821">3817 6718 6 0,'0'-4'143'16,"0"3"-25"-16,0 1-84 16,0 0-2-16,0 0 4 15,0 0-3-15,0 0-9 16,0 0-9-16,1 0-2 15,-1 0-4-15,2 0-5 16,-2 0-3-16,0 0-2 16,0 0-2-16,0 0 2 0,0 0-2 15,0 0 3-15,0 8 0 16,0 4 2 0,0 3-1-16,0 1 2 15,0-3-2-15,0-2 1 0,0 1-2 16,0-4 0-16,0 2-1 15,0-3 0-15,0-3-1 16,0-4 2-16,0 3-1 16,0-3-4-16,0 0-9 15,0 2-27-15,0-2-39 16</inkml:trace>
  <inkml:trace contextRef="#ctx0" brushRef="#br0" timeOffset="34199.8881">4181 6565 83 0,'0'0'79'16,"0"-2"-43"-16,0-1 0 15,0-3 2-15,-1-2-7 16,-5 2-11-16,-2 3-10 15,1 2 2-15,-2 1-2 16,3-4 2-16,-1-1 1 16,0 1-4-16,-1 1-2 15,-7 0-2-15,2 3-2 16,-4 0 0-16,5 0-3 0,0 0 0 16,-1 0 0-16,-5 0 1 15,0 0-1-15,-1 7 1 16,0 1-1-1,14-3 1-15,-6 1-3 0,3 0 1 16,2 5 1-16,-2-1 0 16,5-1 0-16,3 2 0 15,-5-9-2-15,5 6 0 16,0-4 1-16,0 1 1 16,0 0-1-16,0-2-1 15,5 4-1-15,6-3 1 16,-2 4 1-16,4-6 0 0,-7 3-2 15,3-3 2-15,3-2 1 16,-1 3 0-16,4-3-1 16,-4 0-1-16,1 0 1 15,0 0 1-15,1 0 0 16,0-4 0-16,1-4-1 16,1 2-2-16,-3 2 2 15,-2-3 1-15,2 2 0 16,-6-2 0-16,-3 0-1 15,3 0-1-15,-4-3 1 16,2 4 2-16,-1 0 0 16,-3 5 1-16,0-1-1 15,0 2 3-15,0 0 1 0,0-2 2 16,0 2-3-16,0-1-2 16,0 1-2-1,0 0 0-15,0 0 0 0,0 0-1 16,0 0-1-16,0 0-1 15,0 0 1-15,0 0 1 16,3 0 1-16,-3 0 0 16,0 0 0-16,0 0 0 15,0 0 0-15,0 0 0 16,0 0 0-16,0 0 0 16,0 0 0-16,0 0 0 15,0 0-1-15,0 0-2 0,3 0 2 16,-3 0 0-16,0 0-1 15,0 3 1 1,0 4 2-16,0-2 2 0,0 5 3 16,0-3-1-16,-3 3-4 15,-3 7 2-15,0-8-2 16,2 8 2-16,2-3-3 16,-1 0 0-16,3 4 0 15,-4-1 0-15,2 3-2 16,2 1 1-16,0-1 1 15,-3-1 3-15,-3-2-3 16,5 1 0-16,-1-1 0 16,2-1 0-16,-1-5 0 0,1-1 0 15,0-3 0 1,0-1 0-16,0 3 0 16,0-4 1-16,0 2 0 15,0 2 1-15,-3-6-2 0,0 2 0 16,3-2 0-16,0-3 0 15,0 2 0-15,0-2 0 16,0 0 0-16,0 0-2 16,0 0-5-16,0 0-15 15,0 0-25-15,-3 0-63 16</inkml:trace>
  <inkml:trace contextRef="#ctx0" brushRef="#br0" timeOffset="59976.9619">5818 6842 108 0,'0'-7'152'0,"0"4"-135"0,0-2-17 16,0 1 6-16,0 2 8 16,0 2 4-16,0-3-6 15,0 3-6-15,0-3-2 16,0 3 0-16,0 0 1 15,0 0-1-15,0 0 1 16,0 0 1-16,0 0 0 16,0 0 0-16,0 0-1 15,0 0 0-15,0 0-2 16,0 0 0-16,0 0 0 16,0 0 1-16,0 0 0 15,0 0-1-15,0 3-1 16,0 2 2-16,0-3-1 0,1 5-2 15,1-5 2-15,4 8-3 16,-1 1 1-16,-4-1 0 16,3 3 1-16,-3-1 0 15,-1 1 2-15,0 3-1 16,0 1-3-16,0 0 1 16,0 2 0-16,0 3 3 15,0-3-3-15,0 3 1 16,2-3-1-16,-2 1 0 15,3-1 2-15,1-2-3 16,-4-2 0-16,2 1 1 16,-2-3 0-16,0-6 1 0,0 3-2 15,0-7 0-15,0 1 1 16,0 1 0-16,0 0 2 16,0-1-3-16,0-1 0 15,0 1 0-15,0 1 0 16,0 0 0-16,0-2 0 15,0 2 0-15,0-1-2 16,0-3 1-16,0 4-2 16,0-4 1-16,0 2-4 15,0-2-1-15,0-1-4 16,0 2-7-16,0-2-16 16,0 0-22-16,0 2-36 15</inkml:trace>
  <inkml:trace contextRef="#ctx0" brushRef="#br0" timeOffset="61215.9795">5715 7209 80 0,'0'0'134'0,"0"-2"-113"16,0 2-8-16,0 0 7 15,0 0 4-15,0 0-3 16,0 0-10-16,0 0-7 16,0 0-1-16,3 0 1 15,2 0 3-15,4 9 5 16,-1-1-3-16,-5 4-3 0,5-1-2 15,-2 0 2-15,0 3 0 16,-2-4 1-16,-1 4-3 16,-2-3 0-1,1-3-1-15,4 2-2 0,-5-3 2 16,1 1-3-16,1 0 1 16,-2-5 0-16,2 3 1 15,1-6-2-15,-2 4 0 16,4-1 1-16,2-3 0 15,-2 0 3-15,1 0-3 16,3 0 2-16,-1-2-1 16,0-8 2-16,2-2-2 15,1 1-2-15,-5-3 1 16,2 3 0-16,1-7 2 16,-1-3-2-16,-1 4 0 15,0-4 1-15,0 5-2 16,-3 0 0-16,4 3-1 0,-2 0 0 15,-1-1-1-15,-1 4 0 16,2 0 0-16,1 7-2 16,0-2-1-16,-6 0-2 15,-2 5-4-15,1-1-11 16,-1-2-18-16,0 3-34 16</inkml:trace>
  <inkml:trace contextRef="#ctx0" brushRef="#br0" timeOffset="64019.5279">5689 6447 42 0,'-3'-2'107'16,"3"2"-84"-16,0 0-3 15,0 0 11-15,0 0 1 16,0 0-4-16,0 0-6 16,0 0-3-16,0-4-4 0,0 4-1 15,0 0-4-15,0 0-1 16,0 0 2-16,0 0 0 15,0 0 2-15,-3 0 0 16,3 0 2-16,0 0-5 16,0 0-5-16,0 0-1 15,0 0-2-15,0 0-2 16,0 0 0-16,0 0 0 16,0 0 0-16,0 0 0 15,0 0 0-15,0 0 0 16,0 0 0-16,0 0 0 15,0 0 1-15,0-3 0 0,0-1 1 16,6 3-2-16,1-2 0 16,2 1 0-16,5-3 0 15,-2 2 0-15,4 3 0 16,1 0 0-16,-2 0 0 16,-2 0 0-16,-3 0-1 15,3 0 0-15,-3 0-2 16,-4 5 2-16,0 0-1 15,-6 3 0-15,0 5 1 16,0-2-1-16,0 1 2 16,0 3 0-16,0-1 1 15,-12-2 0-15,2 2 2 16,-3 1-3-16,2-5 0 0,2 2 0 16,0-3 0-1,-1-2 1-15,4 1 0 16,0-2-1-16,-2 0-2 15,8 1 2-15,-2 0 0 0,-2 1 0 16,4-6 0-16,0 0 0 16,-3-2 0-16,3 0 0 15,0 0 1-15,0 0 0 16,0 0 2-16,0 0-2 16,0 0 1-16,0 0 0 15,0 0-1-15,0 0-1 16,7-1-3-16,5 0 3 0,1-5 0 15,7 0 0-15,0 5 0 16,-3-5 0 0,7 3 0-16,-4-4 0 15,5 0 0-15,-4 5 0 0,3 1-1 16,-5-1 0-16,-4 2-2 16,3 0 1-16,-8 0-4 15,5 0-3-15,-3 0-6 16,-4 0-8-16,2 0-18 15,-6 0-37-15</inkml:trace>
  <inkml:trace contextRef="#ctx0" brushRef="#br0" timeOffset="68188.2836">9309 6695 94 0,'0'-3'143'15,"0"0"-123"-15,0 0-7 16,0-1 14-16,0 1 8 15,0 3-2-15,0 0-10 16,0 0-8-16,0 0 0 16,0 0-4-16,0 0-3 15,0 0-5-15,0 0-4 16,0 7-2-16,-3 7 1 16,0 6 2-16,-3 5 0 15,2 1 0-15,-3 2 0 16,2-2 0-16,-1 1 1 15,-2-2 0-15,1-2 2 0,1-2-2 16,-4-2 2-16,5-1-3 16,2 3 0-16,-1 2 0 15,0-1 0 1,-3 1 0-16,1-2 0 0,2-1 0 16,2-4 0-16,1-3 0 15,-1-5 0-15,1 1-2 16,1-4 1-16,0 0-2 15,0-3 0-15,0 1-5 16,0-3-7-16,0 0-9 16,0 0-15-16,0 0-24 15,0 0-49-15</inkml:trace>
  <inkml:trace contextRef="#ctx0" brushRef="#br0" timeOffset="68727.7876">9148 6928 75 0,'3'-3'127'0,"-3"2"-108"16,5 1-7-1,1-3 6-15,-6 2 6 0,0 0 2 16,0-1-7-16,0 2-5 16,0 0-6-16,0 8 3 15,0 9 4-15,0 5 1 16,0-2-8-16,0-1-4 15,0 2 0-15,0-3-1 16,0-1-2-16,0 2 2 16,0-6-3-16,0 0 0 15,0 1 0-15,0-4 1 16,0-3 0-16,0 0 1 16,1-4-2-16,5-2-1 15,3 2-1-15,-3-3 2 16,6 0 0-16,3 0 0 0,0-3-1 15,7-4 1-15,-3-3-2 16,0-4 0-16,1 1-2 16,1-3 1-16,-2 1-5 15,4 3-8-15,-7-2-7 16,-4 3-8-16,-3 0-11 16,-2 1-14-16,-7 3-27 15</inkml:trace>
  <inkml:trace contextRef="#ctx0" brushRef="#br0" timeOffset="69863.6831">9504 6266 36 0,'0'0'54'16,"0"0"-43"-16,0 0 5 15,0 0 12-15,0 0 8 16,0 0-3-16,0 0-9 0,0 0 0 16,0 0-4-16,0 0-1 15,0 0-5-15,0 0-6 16,0 0-5-16,2 0-1 15,-2 0 1-15,0 0-1 16,0 0 0-16,0 0 1 16,0 0 0-16,0 0 2 15,0 0-1-15,0 0 0 16,0 0-2-16,0 0-2 16,0 0 0-16,0 0 0 15,0 0 0-15,0 0 0 16,0 2 0-16,0 1 0 15,0 1-1-15,0 1 0 0,0 6 1 16,0 0 3-16,0 1-1 16,-2 1 0-16,-5-2 0 15,1 4-2 1,-2-1 4-16,3 1-3 0,4 4 1 16,-2 0-3-16,-4-2-1 15,3-3 0-15,-4-8 2 16,5 2-1-16,3-2 0 15,0 1 1-15,0-1 2 16,0-2-2-16,5-2 0 16,1 1-1-16,-6 2 0 15,0-5 1-15,0 0 0 0,0 0 4 16,0 0-2-16,0 0 2 16,4 0 1-1,3 0 0-15,6-2-1 0,0-6 1 16,11-1-3-16,-1 2-2 15,-2 0-2-15,-3 3-1 16,0 0-1-16,3 1-3 16,-5 3-2-16,1 0-3 15,-1 0-1-15,-8 0-3 16,0-3-1-16,3-1-2 16,-10 4-6-16,-1 0-13 15,0 0-31-15</inkml:trace>
  <inkml:trace contextRef="#ctx0" brushRef="#br0" timeOffset="70394.9645">9644 6350 29 0,'0'0'103'16,"0"0"-79"-16,0 3-23 16,0-3 4-16,0 0 11 15,0 0 10-15,0 7-1 0,0-2-12 16,2 2-6-1,-2 3 1-15,4-1 3 16,-4 6 5-16,-2 2-3 16,0-3-9-16,-6 6-1 0,4-1-2 15,-2 0 4-15,-3 4-3 16,0 5 1-16,-3 1-3 16,5 0 2-16,1-2 0 15,-2-8-2-15,8-2 0 16,0-6-2-16,0-5-10 15,0 1-49-15</inkml:trace>
  <inkml:trace contextRef="#ctx0" brushRef="#br0" timeOffset="89562.7012">7194 7445 42 0,'0'0'59'0,"0"0"-3"16,0 0-9-1,0 0-11-15,0 0-9 0,0 0-4 16,0 0-3-16,0 0-2 16,0 0-1-16,0 0 1 15,0 0-2-15,0 0 1 16,0-1-2-16,0 1 0 16,2 0-4-16,-2 0 0 15,0 0-1-15,0 0 1 16,0-2 3-16,0-2 2 0,3-2-3 15,-3-2-4-15,3-1-5 16,-1 0 0-16,1-2-3 16,1-1 0-16,1-2 2 15,-1-1-2-15,5-4-2 16,-3 2 0-16,-3 3-2 16,0 3 3-16,-3 4 0 15,0 3-1-15,3 0 0 16,-3 1-2-16,0 0 1 15,0 1-4-15,0 2-1 16,0 0-8-16,0 0-13 16,0 0-21-16,0 0-21 15,-5 2-42-15</inkml:trace>
  <inkml:trace contextRef="#ctx0" brushRef="#br0" timeOffset="92683.8408">6887 6861 35 0,'-2'0'102'16,"1"0"-77"-16,-1 0-10 15,2 0 3-15,0 0-3 16,0 0-5-16,0 0-3 16,0 0 6-16,0 0 5 15,0 0 1-15,0-1 1 16,0-1-6-16,0 2-1 16,0-1-3-16,0-1-2 0,0 2-2 15,5-3-2 1,2-3-6-16,2 0 0 15,8-2 1-15,3 3 1 0,6-1 0 16,-4 0 0-16,-9 4 0 16,-2-1 0-16,1 1-1 15,-6 2-1-15,0-1 0 16,0 1 2-16,-2 0 0 16,-2 0 0-16,0 0-1 15,-2 5-1-15,0-2 0 16,0 5-1-16,0 3 2 15,-3 0 3-15,-7 5 1 16,-3 1-3-16,-1 5 2 16,-2-2 0-16,-1 1 2 15,3 0-2-15,-7-2-2 0,10-3 0 16,-3 0 0-16,11-5 1 16,-2-3-1-16,-1 0 3 15,0 0-3-15,4-4 0 16,-2 1 0-16,4-3 0 15,0 0 0-15,0 1 0 16,0-3 0-16,0 0-2 16,0 0 0-16,0 0 1 15,0 0 0-15,12 0-1 0,6 0 0 16,0 0 2 0,-2-3-1-16,1-1-2 15,-1 1-2-15,5-3-2 16,0 3-1-16,-1-4-2 0,-3 3-6 15,-1 1-2-15,-7 0-7 16,-1 0-1-16,-1 2 1 16,-6 0-3-16,1 1-28 15</inkml:trace>
  <inkml:trace contextRef="#ctx0" brushRef="#br0" timeOffset="93077.5435">7218 6895 160 0,'-5'0'175'0,"3"0"-172"0,1 0-4 16,1 0-2-16,0 0 1 15,0 0-2-15,0 4 1 16,0 4 2-16,4 1 1 16,-1-1-2-16,0-2-10 15,0 0-24-15,-3-1-34 16</inkml:trace>
  <inkml:trace contextRef="#ctx0" brushRef="#br0" timeOffset="94223.3586">7448 6750 1 0,'0'-5'95'0,"0"2"-40"0,0-1-15 16,0 1 3-16,0-2-7 16,0 0-9-16,0 4-12 15,0-5 1-15,0 4 2 16,0-3-7-16,0-2 2 15,0 3 4-15,0 1 4 16,0-2-11-16,-3 2-6 16,-9 0-1-16,-3-2-3 15,-1 2 0-15,-2 0 0 16,-1 3 0-16,-5 0 0 0,4 0 0 16,-2 4 0-16,6 1 0 15,4 5-2 1,0-5 1-16,0 2-2 15,9-2 1-15,-2 4-3 0,5 2 1 16,0 0-1-16,0-1 3 16,5-1 0-16,6-2 0 15,-1 2 2-15,0 0 0 16,-1-7-1-16,3 1 1 16,0-1-2-16,3-2 2 15,3 0-2-15,-2 0-3 16,1-5-3-16,0-4-1 0,2 1 2 15,0-2-6-15,-3 0 2 16,-4-1 2 0,-4 1 1-16,-3 0 2 15,-2 4 5-15,-3 3 4 0,0 3 2 16,3 0-1-16,-3 0 1 16,0 0-2-16,0 0-1 15,0 0-5-15,0 5 1 16,-3 0 0-16,2 2-1 15,-5-1 1-15,5 0 0 16,1 2-1-16,0 1 2 16,0 2 1-16,0-1 0 15,0 0 3-15,-3 2-1 0,0 3-2 16,1-3 0-16,-4 2 0 16,1 2 0-1,1-1 0-15,-2 3 0 16,3-4 1-16,-1 2-1 0,2-5-1 15,2 0 1-15,0 0 0 16,0 0 0-16,0-3 0 16,0-2 0-16,0 0 0 15,0-3 0-15,0 2-1 16,0 2-10-16,0 0-27 16,0 0-60-16</inkml:trace>
  <inkml:trace contextRef="#ctx0" brushRef="#br0" timeOffset="127978.6126">9389 10800 9 0,'-4'-3'95'16,"4"3"-60"-16,0 0-33 16,0 0 3-16,0 0 1 15,0 0 1-15,0 0-8 16,0 0-4-16,0 0 2 16,0 0 0-16,0 0 5 15,0 0 2-15,0 0 8 16,0 0 7-16,0 0 7 15,0 0 1-15,0 0-3 16,0 0-8-16,0 0-5 16,0 0-4-16,0 0-3 0,0 0 1 15,0 0-1-15,0 0-2 16,0 0 0-16,0 0 1 16,0 5-3-16,0-5 0 15,0 1 0-15,0 1 2 16,0 5 1-16,0 3 1 15,-6 1 0-15,5 0-4 16,1 0 3-16,-2 5-1 16,2-1-2-16,0 6 0 15,0-2 0-15,0 1 0 16,0-4 0-16,-6 1 2 16,0 0 1-16,-1-3-3 15,0 2 0-15,5-4 0 0,0 1 0 16,0-3 0-16,2 4 0 15,-2-3-1-15,2 2-2 16,0-2 1 0,0-4 0-16,0 1-2 0,0-6-3 15,0 4-7-15,0-5-4 16,0 1-9-16,0-2-9 16,0 0-23-16,0 0-25 15</inkml:trace>
  <inkml:trace contextRef="#ctx0" brushRef="#br0" timeOffset="129051.4675">9246 10965 6 0,'0'0'77'0,"0"0"-64"15,0 0-4-15,0 0 13 16,0 0 10-16,0 0-5 16,0 0-5-16,0 0-6 15,0 0 8-15,0-1 0 16,2-8 1-16,3 0-7 16,-2-3-2-16,4-2-6 15,-6 1 1-15,5-1-3 16,-1 3-4-16,1 2 2 15,2 1 1-15,0 6 1 0,1-5-2 16,-6 4-3-16,2-3-1 16,5 2-1-16,-7-5-1 15,9 2 0-15,-1 4 0 16,-4-2-1-16,3 2-1 16,1 0 1-16,-3 0 1 15,2 0 0-15,-1 3 0 16,-9 0 0-16,4-2 0 15,2 2 0-15,-6-2 1 16,0 1 1-16,1 1-1 16,0 0 1-16,4 0-1 15,-5 0 1-15,0 0-2 0,0 0 0 16,0 0 0-16,0 0 0 16,0 0 0-16,0 0 0 15,0-2 0-15,3 2 0 16,-1 0 0-16,10 0 0 15,-5 0-1-15,4 5-1 16,6 0 0-16,-6 4 2 16,7-2 0-16,-3-3 0 15,-6 2-1-15,2-3-1 16,-6 1 1-16,0 1 1 16,0 2 0-16,-5 2-1 15,0 0-2-15,0 1 2 16,0-3 1-16,2 3 0 0,-2-6-1 15,0 1-1-15,2-3-2 16,-2 1-1-16,4 2-11 16,-4 0-25-16</inkml:trace>
  <inkml:trace contextRef="#ctx0" brushRef="#br0" timeOffset="143384.3884">5079 10086 95 0,'-12'-7'146'0,"3"7"-122"0,9 0-13 16,0 0 4 0,0 0 7-16,0 0 5 0,0 0-3 15,0 0-3-15,0 0-4 16,0 0-1-16,0 0-5 15,0-1-2-15,0 1-2 16,0 0 2-16,0-2-4 16,0 2 0-16,0 0-2 15,0 0 0-15,0 0 0 16,0-1 1-16,13-5-1 0,6 2 0 16,4-1-3-16,14 0 0 15,2-2 0 1,3 3 0-16,7 0 0 15,2 2 0-15,-2 2 0 0,0 0 0 16,0 0 0-16,-9 0 0 16,0 0 0-16,-10 0 0 15,-6 0-2-15,-5 1 1 16,5 2-1-16,-9-1 2 16,-2-2-1-16,-3 1-2 15,2 2-4-15,-2 5-6 16,-2 1-12-16,0 4-33 15</inkml:trace>
  <inkml:trace contextRef="#ctx0" brushRef="#br0" timeOffset="144352.6556">5090 10047 132 0,'0'0'169'16,"0"0"-145"-16,0 0-16 16,0 1 6-16,4-1 6 15,5 0-2-15,10 0-6 16,8 0-2-16,9 0-4 15,10-4 4-15,7 0 2 16,3-1-2-16,5 1-3 16,7 1-1-16,-2 0-1 0,1 3-3 15,0 0-2-15,-2 0 0 16,-4 0 0 0,-4 0 0-16,-8 0 0 15,-12 0 0-15,-5 0-1 0,-4 1 0 16,-9-1-2-16,-2 2 3 15,-3-2 0-15,-8 0-1 16,3 0 0-16,-4 3-2 16,0-1 0-16,0-2-5 15,-2 0-5-15,5 0 0 16,1 0-2-16,7 0-7 16,-6 0-13-16,1 0-34 0</inkml:trace>
  <inkml:trace contextRef="#ctx0" brushRef="#br0" timeOffset="144974.3936">6375 10081 127 0,'-10'-2'172'0,"6"2"-137"15,0 0-16 1,4 0 11-16,0 0 3 15,0 0-11-15,0 0-8 0,0 0-8 16,0 0-2-16,0 0-2 16,0 0 2-16,0 0 1 15,6 0-2-15,6-1-1 16,7 1-2-16,-3-2 1 16,2-2 0-16,4 4 3 15,-2-5-2-15,1 0-1 16,1 1-1-16,1-2 0 15,9-2 0-15,-1 0 0 16,-6 0 0-16,1 2-1 0,-5-2-1 16,0 3-4-1,-7 1-4-15,-6 0-9 16,-8 4-13-16,0 0-16 0,-12 0-19 16,-1 0-25-16</inkml:trace>
  <inkml:trace contextRef="#ctx0" brushRef="#br0" timeOffset="145321.3831">6513 9871 79 0,'-8'-12'144'15,"-3"9"-103"-15,11 3-23 16,0 0-2-16,0 0 10 16,0 0 2-16,0 0-5 15,4 8-7-15,9 7-2 16,-2 2 0-16,-2 9-4 16,4 1-4-16,-11 4-4 15,4-3 1-15,1 0 0 16,-3 3-3-16,-2 0 1 15,-2 1 0-15,0-5 1 16,0-3-3-16,0-5-1 16,0-4-7-16,0-1-14 15,-4074-7-26-15,8169 1-49 0</inkml:trace>
  <inkml:trace contextRef="#ctx0" brushRef="#br0" timeOffset="145971.4106">7567 10002 7 0,'3'-8'88'0,"0"5"-62"0,3 1-15 15,-5-2 6-15,4 4 16 16,-2-3 9-16,-3 1-6 16,0 2-5-16,0-2 0 15,0 1-8-15,-6-1-14 16,-9-2-7-16,-6 4-2 15,-4 0 0-15,-11 0 0 16,-4 3 0-16,-16 3 1 16,-6 2 1-16,-6-2 0 15,-5-3-2-15,12 5 2 16,6-8-2-16,9 3 4 16,10-3-3-16,3 0 1 0,5 0-2 15,1 1 0-15,0 1 0 16,-1-2 0-16,9 3 0 15,-8-3 0-15,5 4-1 16,1-3-1-16,3 0 0 16,6 1 2-16,7-2 0 15,4 0 0-15,1 0-1 16,3 0-8-16,24 0-14 16,13 0-24-16</inkml:trace>
  <inkml:trace contextRef="#ctx0" brushRef="#br0" timeOffset="148352.4653">13241 5586 64 0,'-13'-2'70'0,"1"1"-32"15,8-4 5-15,2 2 4 0,2 2-1 16,0 0-5-16,0 1-3 16,0 0-3-1,0 0-3-15,-1 0-6 16,-5-2-4-16,6 2-9 0,0 0-7 15,0 0-2-15,15 0 0 16,9 0-2-16,13-4 1 16,8-2-1-16,11 1 0 15,7-4 0-15,-1 4 0 16,2 3-1-16,-10 1-1 16,1-1 0-16,-5 0 0 15,0 0 0-15,-1 2-1 16,-7-1 0-16,2 1-1 15,-7 0 1-15,-5 0-3 16,-13 0-6-16,-15 0-5 16,-4 0 1-16,-3 0-1 0,-3 0 2 15,4 0 0-15,-3 0-3 16,5 0-9-16,-4 0-20 16,1 0-46-16</inkml:trace>
  <inkml:trace contextRef="#ctx0" brushRef="#br0" timeOffset="148818.0135">13218 5713 74 0,'-3'0'95'0,"3"0"-63"15,-3 0 0-15,3 0 3 16,6 0 0-16,16-1-12 0,14-4-4 16,9-3-4-16,4 2-3 15,6 0-3-15,3 1-1 16,10 1-3-16,7 1 2 16,7 2 3-16,2-3-2 15,1 4-5-15,-3 0-2 16,-6-4-2-16,-15 1 1 15,-19 0 0-15,-18-1-3 16,-18 1 0-16,-2 1-5 16,2 0-7-16,-3 2-15 15,-3-4-51-15</inkml:trace>
  <inkml:trace contextRef="#ctx0" brushRef="#br0" timeOffset="159451.3938">9454 9414 47 0,'-3'-5'99'15,"3"4"-94"-15,0 1 0 16,0-3 2-16,0-3 2 0,6-1 3 16,1-3-2-16,-4 3 4 15,4 2 5-15,1 5 2 16,-5-5-7-16,3-2-5 15,-6 3-5-15,0-1-2 16,0 0-2-16,0 2-2 16,0 0-9-16,0-4-18 15,0-2-20-15,0 2-17 16</inkml:trace>
  <inkml:trace contextRef="#ctx0" brushRef="#br0" timeOffset="159726.0019">9457 9090 64 0,'4'-3'121'15,"-1"1"-102"-15,3-1-12 16,1 1 9-16,-7-1 10 16,5 0-1-16,-2 0-8 15,-3 0-9-15,2-2-5 0,-2 3-5 16,0 1-5-16,0-1-18 16,4 1-38-16</inkml:trace>
  <inkml:trace contextRef="#ctx0" brushRef="#br0" timeOffset="160004.3335">9485 8869 80 0,'-8'-11'135'16,"5"11"-112"-1,3 0-11-15,0 5 2 0,6-4-6 16,-6-1-3-16,2 0-5 16,-2 0-1-16,1 0-3 15,1 3-11-15,-2-1-21 16,0 3-46-16</inkml:trace>
  <inkml:trace contextRef="#ctx0" brushRef="#br0" timeOffset="258412.5526">9400 11560 61 0,'0'-2'14'0,"0"1"-15"16,2-1 4-16,-2 1 19 0,3-1 13 16,-2 2-1-16,-1 0-13 15,0-1 0 1,0 0 6-16,0-2 4 15,0-1-4-15,1 1-7 0,-1 1-1 16,0 1 1-16,0-1-3 16,0-1-4-16,0 1-5 15,0-2-4-15,0-1-1 16,-1 1 1-16,-8-2 3 16,5 4-4-16,-10-4 0 15,7 1-3-15,-1 4 1 16,-2-4 0-16,-3 3 1 0,-1 2-3 15,1 0 0-15,-2 0-1 16,2 0 2 0,2 0-2-16,-4 0 0 15,0 0 1-15,-5 0 1 0,0 0 0 16,5 0 0-16,-1 0 0 16,4 4 0-16,-4 0 0 15,1 2 0-15,3 0-1 16,-5-1-1-16,5 1 1 15,2-1 1-15,-2 1 0 16,0 0 0-16,6 2 0 16,-4-3 0-16,1 1 0 15,-2 1 0-15,0-3 0 16,0 3-2-16,-2 2 0 16,2 0 1-16,1 3 1 15,-3 4 0-15,2-2 0 16,3 5 0-16,1-1 0 0,3 4 0 15,4-1-1-15,0 3 0 16,3-5 0-16,10-2 1 16,-1 2-2-16,6-3 2 15,-5 0 0-15,2 1 0 16,-3-6 0-16,-4 1 0 16,5-2 0-16,-3-1 0 15,-3-1 2-15,7-5-1 16,-6-1 1-16,-1-2-2 15,2 0 1-15,3 0 0 16,4 0 3-16,5 0-3 16,7 0 1-16,4 0-2 0,-3-4 0 15,0-3 0-15,1 5 0 16,-1-3 0-16,-2 1 0 16,0-1 0-16,-3-3-1 15,-2 0-1-15,-1-4 1 16,-2 1 1-16,-7-1 0 15,3-3 0-15,-4-1 0 16,5-5-2-16,-11 0 0 16,-3-7 1-16,-2 1 1 15,0-3-1-15,0 1-1 16,-15 0 0-16,3 2 2 16,-2 4 0-16,0 3 0 15,3 4 0-15,0 5-1 0,-5 1-1 16,4-1 0-16,3 7-1 15,-1-2-6-15,0 6-23 16,3 0-51-16</inkml:trace>
  <inkml:trace contextRef="#ctx0" brushRef="#br0" timeOffset="266259.2095">11003 10679 14 0,'0'-4'93'0,"0"-2"-64"0,0 6-15 16,4-1-4-16,-4-3 12 15,0 4 10-15,0-4-8 16,-4 4-12-16,4 0-5 15,0-2-2-15,0 2 3 16,0 0 2-16,0 0-1 16,0 0-1-16,0 0 0 15,-2 0-2-15,-3-1 0 16,-4-2-4-16,-3 2-2 16,2-2-1-16,-6 1-1 15,-3 1 1-15,2 1 1 16,-1 0 0-16,5 0 0 15,0 0 0-15,3 6 0 0,9 1 0 16,-1 2 0-16,2 4 0 16,0 1 0-16,0-1 0 15,5 5 1-15,11 1-1 16,-5-7-1-16,-1 4 3 16,8-4 0-16,-8-8-2 15,4 0 0-15,1-1 0 16,-1-3 3-16,0 2-1 15,4-2 0-15,-8 0 0 16,2-2 1-16,-6-9-1 16,-2-1-2-16,-1-4 0 15,-1-7 0-15,2 2 0 0,1-4 0 16,-2-2 0-16,3 5 0 16,-6-1-1-1,0 3-1-15,0 5 0 16,0 3 5-16,0 3-1 0,0 3-1 15,-2 4-1-15,-10 0-1 16,3 2 0-16,-8 0-1 16,-3 0 0-16,1 4 2 15,4 8 0-15,-4 1 0 16,9 4-1-16,0 0-1 16,9 0 1-16,1 0 1 15,0-3 0-15,0-1 0 16,0-1 1-16,1-1 0 0,9-2-1 15,0-1 2 1,-1 1-2-16,4-4 0 0,-1 1 3 16,-2-6-1-1,-1 0-2-15,-2 4 0 0,1-4 0 16,-2 0 0-16,1 0-1 16,-2 0-3-16,-4-4 0 15,-1-2-1 1,2-5-1-16,-1 0-2 0,-1 2 1 15,5-2 7-15,-5 6 1 16,0 0-2-16,0 3 1 16,0-1 3-16,0 3-3 0,0 0 0 15,0 0 0-15,-5 0 0 16,1 0-2-16,-6 5 0 16,-1 5 2-16,5-4 0 15,0 2 0-15,3-2 0 16,2 0 0-16,-5 7 0 15,3-4 0-15,3-3-2 16,0 0 1-16,0-2-1 16,0 1 2-16,4-4-2 15,-2 3 0-15,7 0 1 16,-2 2-3-16,1-4-3 16,3 1-9-16,-5-3-4 15,3 0-8-15,-5 0-9 16,-4 0-21-16,0 0-23 15</inkml:trace>
  <inkml:trace contextRef="#ctx0" brushRef="#br0" timeOffset="281475.6375">14216 4083 93 0,'0'-9'160'15,"0"3"-112"-15,0 4-38 16,-2 0-2-16,2-2 0 16,-2 1 3-16,-1 0-3 15,2-1-2-15,1 1 3 0,0 1 5 16,0-2 0-16,0-2 0 15,-4-1-5-15,-2-3-2 16,0-1-1-16,0 0 0 16,-1-1 3-16,-6-1-4 15,3-1-3-15,-8 2-2 16,1-2 1-16,4 4 1 16,0 5 3-16,-8-5-2 15,-3 5-1-15,-4 0-2 16,-11-2 0-16,-3 4 0 15,-5-3 0-15,0 6 0 16,0-2 0-16,-2 2 2 16,1 0-1-16,2 0 1 0,4 0-2 15,1 8 0-15,0 2 0 16,0 0-1 0,-4 8 0-16,6 0-2 15,4-1 2-15,3 5 0 0,3 0-1 16,-3 3 2-16,7 6-1 15,1 4 0-15,3 5-1 16,5 7 2-16,7 3 0 16,6 3 0-16,3-4 0 15,3 1-2-15,14-1 1 16,3-1 1-16,4-3 3 16,4-5-3-16,-1-5 1 15,3-3 0-15,2-4-1 16,4-2-5-16,8-7 1 15,3-7 2-15,7-5 2 16,0-7-2-16,8 0 1 0,6 0-2 16,2 0 2-16,-4-3-4 15,-2-6 1-15,-4-3-5 16,-8-2-1-16,0-4 2 16,-11-3 2-16,1-5 5 15,-5-8 2-15,-9-3 1 16,-3-2 1-16,-11-8-3 15,-2-3 0-15,-2-9-2 16,-6-3 1-16,-1-3-1 16,-3 1-5-16,0 3-4 15,-14 4-8-15,-4 11-11 16,-8 10-13-16,-9 13-10 16,-6 10-8-16,-1 13-3 0</inkml:trace>
  <inkml:trace contextRef="#ctx0" brushRef="#br0" timeOffset="282769.9886">14202 4865 99 0,'-1'-12'142'16,"-14"0"-126"-16,4 3-13 16,-1-2-3-16,-6-1-3 15,3 2 3-15,-4 1 0 16,-7-1 1-16,1 3 3 15,-4 0 3-15,-11-1 0 16,-4 1-2-16,2 4-2 16,-13 0 0-16,3 3 0 0,-3 0 2 15,2 0 1-15,7 0 4 16,4 0 3-16,5 0-4 16,9 5-4-1,-1 8-3-15,2 2 0 0,-1 4-2 16,0 0 0-16,2 3-1 15,4 2-1-15,0-1 1 16,0 3 1-16,1-2 0 16,-5-2 0-16,4 0 0 15,-8 5 0-15,-2-1 0 16,0-2 0-16,3-1 0 16,6 0 2-16,2 1 0 15,5-1-2-15,1-2 0 0,2 1 0 16,7 2 0-16,4 5 0 15,2-3 0-15,3 3 3 16,9 0-1-16,1-2-2 16,6 2 0-16,-3 1 0 15,7 0 1-15,4-3 1 16,1 0 4-16,10-4 1 16,11 0-3-16,3-4 0 15,18 0 1-15,4-7-5 16,4-7 0-16,-4-2-5 15,2-3 4-15,-9 0 0 16,-7-3-1-16,1-5-2 0,-11-1-2 16,-2-3 5-16,-2-2 0 15,-6-1-6-15,2-4-8 16,-8-4 1-16,-1-2 8 16,-13-7 3-16,-3-7 5 15,1-1 1-15,-3-4-3 16,3-7-2-16,1-5-1 15,-14-3-5-15,1 1 1 16,-2 4 3-16,-4 7 4 16,0 4 0-16,-4 4 3 15,-11 10 1-15,-4 5 6 16,-3 7 6-16,-13 6-5 16,-4 0-7-16,2 6-6 0,-14 0-2 15,7 3-4 1,-5 2-2-16,-1 0-13 15,6 0-22-15,0 5-46 16</inkml:trace>
  <inkml:trace contextRef="#ctx0" brushRef="#br0" timeOffset="314529.9031">3785 9259 158 0,'0'-8'190'15,"0"3"-162"-15,0-1-24 16,-3 2 19-16,0 1 5 16,-1 2-4-16,4 1-12 15,0-1-3-15,-2 1-4 16,2 0 0-16,0 0-1 15,-3 0-2-15,3 0 1 16,0 0-2-16,0 0-1 16,0 0 0-16,-1 0 0 15,-1 0 0-15,-2 0 1 16,4 0 1-16,0 2-2 16,0 9 0-16,0 4 0 0,0 0 1 15,0 1 0-15,0 1 0 16,7-3-1-16,-4 4-1 15,3 1 3 1,-3-3-1-16,0 4-1 0,2-7-1 16,-2 2 0-16,-3 1-1 15,3-2 2-15,1-2 0 16,-4-2-2-16,0-4-6 16,0 3-2-16,0-6 1 15,4 0 2-15,1 3-4 16,-5-4-11-16,0-2-15 15,0 5-19-15,-2-2-22 16,-5 4-35-16</inkml:trace>
  <inkml:trace contextRef="#ctx0" brushRef="#br0" timeOffset="315310.8972">3632 9472 165 0,'0'0'181'16,"0"0"-175"-16,0 0-5 15,0 0 9-15,0 0 11 0,0 0 0 16,0 0-9-16,0 0-9 16,0 0-3-16,0 2-1 15,0-1 0 1,0-1-3-16,0 6 2 0,1-1 2 16,5 6 1-16,4-2 3 15,-6-1-3-15,0-2 1 16,-1-1-1-16,-3 1 0 15,8 3 2-15,-1 0-3 16,-4-2 1-16,3-2 0 16,-2-5 1-16,-4 1-2 15,0-1 0-15,5 0 1 0,-5 0 0 16,6 0 3-16,3 0-3 16,-2 0 1-16,10 0-3 15,5-3 0 1,-1-7-1-16,-3-4 0 0,-4 2 0 15,3 3-2-15,1 1 0 16,-2-1 1-16,-2 1 2 16,-4-1-1-16,2-2 0 15,-8 2 0-15,7 1 1 16,-5-2 1-16,1-1 1 16,-3 6 0-16,-2-7 2 15,-2 7-3-15,0 0 0 16,2 0 0-16,2 5 0 15,-2 0-2-15,-2 0-3 16,0 0-11-16,0-5-14 16,4 5-8-16,6 0-4 15,-1 0-19-15</inkml:trace>
  <inkml:trace contextRef="#ctx0" brushRef="#br0" timeOffset="316588.0114">3404 9024 147 0,'0'-6'172'0,"-4"-2"-163"0,-3 3-3 15,-1-2 9-15,6 3 7 16,-1 4-4-16,-3 0-7 15,6 0-2-15,-3 0 0 16,0 0 0-16,2 0-4 16,-5 0 0-16,3 0-2 15,-6 3 1-15,-4 4-3 16,0 1 2-16,-4 1-2 0,-3 2 2 16,9-2-3-16,-1 4 0 15,2-2 0-15,7 1 0 16,-8-4 0-16,5 0 0 15,4-2 0-15,2 0 0 16,0 3 0-16,0-1 0 16,0-2-2-16,0 2 1 15,0-5 1-15,5 1 1 16,4 1-2-16,1-3-1 16,-4 4 2-16,5-5-1 15,2 0 0-15,2 2-1 16,6-3 2-16,-6 0 0 15,5 0 0-15,-9 0-2 0,7 0 1 16,-12 0 1-16,10-6 3 16,-1-2-5-16,-9-1 1 15,9-1-1 1,-12 1 2-16,3 1 0 0,5-1-1 16,-10-5 0-16,-1-1-1 15,0 0 2-15,-1-2-2 16,-13 2 1-16,8 1-1 15,4 3 0-15,-5 5 0 16,3 4 0-16,-3 2-1 16,-5 0-5-16,-2 0-5 15,2 0-7-15,-1 4-17 0,6 4-29 16,1 4-47 0</inkml:trace>
  <inkml:trace contextRef="#ctx0" brushRef="#br0" timeOffset="317128.9561">3617 9014 23 0,'0'0'107'0,"0"-2"-59"15,0 2-6-15,0 0 9 16,0-2 4 0,0 2-8-16,0 0-12 15,0 0-12-15,-2 0-6 0,1 0-7 16,1 0-5-16,0 0-4 15,0 2-2-15,0 3 2 16,0 4 3-16,0-1-1 16,0-2 0-16,0 0-4 15,0-1-1-15,0 4 2 16,0-4 2-16,0 1-4 16,3 0-2-16,3-6-9 15,3 3-19-15,-8-1-34 16,-1 1-61-16</inkml:trace>
  <inkml:trace contextRef="#ctx0" brushRef="#br0" timeOffset="318146.9248">3970 8914 92 0,'0'-6'81'16,"0"4"-52"-16,0-3 7 0,0 2 4 16,0-1-9-16,-4-1-12 15,4-1 1-15,-5 1 0 16,2 1-3-16,-10-1-8 16,5-3-3-16,-1 4-4 15,-4 0-2-15,1 1 0 16,1 3 0-16,-8 0 0 15,0 0 0-15,7 0 0 16,-2 3 0-16,4 2 0 16,1 1 0-16,-4 4 0 15,2 0 0-15,1 0 0 16,1 2 0-16,5-7 0 0,4 1-1 16,0 0-1-16,0 3-1 15,0 1 3-15,0-1 1 16,0-1-1-1,0-1 0-15,7-2 0 0,-1 2 0 16,3-1 0-16,3-3-1 16,-1 0-1-16,-1 1-3 15,3-1 4-15,-3-3 1 16,4 0 0-16,4 0 0 16,-2-4 0-16,-1-5-1 15,-3 3-1-15,3-1 1 16,-8 0 0-16,1-4-4 15,2 2-3-15,-4-2-1 0,-3 3 3 16,-3 3 1 0,0 2 4-16,0 1 1 0,0 2 4 15,0 0-2 1,0 0 0-16,0 0-2 0,0 0-2 16,0 3 1-16,0 9 1 15,0-3 2-15,-3 3-1 16,3 1 1-16,-2-4 0 15,2 3-2-15,0 0 0 16,0-2 0-16,0 4 0 16,0-1 0-16,0 2 0 15,0-1 0-15,0 1 0 0,0 1 0 16,2-3-1-16,-2-1-2 16,0 2 2-16,5-5 0 15,-1 1-4 1,0-1-10-16,-1-3-21 0,1 1-32 15,-4 3-37-15</inkml:trace>
  <inkml:trace contextRef="#ctx0" brushRef="#br0" timeOffset="346226.1726">3755 10869 14 0,'0'-4'94'0,"0"3"-61"16,0 1-14-16,0 0 5 15,0 0 4-15,0 0-5 16,0 0-5-16,0 0-1 16,0-4 0-16,0 2 2 15,0 2 1-15,0 0-1 16,0 0-3-16,0 0-1 16,0 0-4-16,0 0 1 15,0 0 1-15,0 0-3 16,0 0-5-16,0 0-3 0,0 0-2 15,0 2-2-15,0 6 0 16,0 2 2-16,0 5 0 16,0 3 0-16,5 4 1 15,1-1 0-15,-6 2 1 16,4 1-2-16,-1 2 0 16,-3 1-2-16,2-5 2 15,4 5 3-15,-5-2-1 16,-1 0 2-16,3-2-2 15,-3 1-2-15,0-1 0 16,5-3 0-16,-5-1 0 16,6-4 0-16,-6 2 0 15,4-4-1-15,-4-2-1 0,5-2-4 16,-5-1-11-16,0 1-19 16,0 1-30-16</inkml:trace>
  <inkml:trace contextRef="#ctx0" brushRef="#br0" timeOffset="347494.799">5689 10844 105 0,'0'0'84'0,"0"-5"-59"16,0 5-1-16,0-3 10 16,4-2 2-16,-4 3-6 15,3-1-3-15,-3 1-5 16,0 2-2-16,0 0-6 16,0 0-5-16,0 0-5 15,0 0-3-15,0 0 0 16,0 2 2-16,3 11 3 15,-2 1 3-15,4 5 1 16,2 2-7-16,-6 0 0 16,5 5-2-16,-3-1 2 15,2 2-3-15,2 2 0 16,-4083-4 0-16,8161 3 0 0,-4077-5 0 16,-2-2 0-16,0 3 0 15,-3-5 1-15,-3 0 0 16,0-2 1-16,0 0-2 15,0 2-1-15,0-4 0 16,0-1-2-16,0 1 1 16,-2-3 0-16,1 0 1 15,-2-3-2-15,3-4-4 16,-2 3 1-16,2-6-5 16,0 3-7-16,0-5-11 15,-5 5-23-15,-5-5-55 16</inkml:trace>
  <inkml:trace contextRef="#ctx0" brushRef="#br0" timeOffset="354630.1711">4363 11153 57 0,'0'-5'137'0,"0"4"-78"15,0 1-28-15,0-2 9 16,0 1 1-16,0 1-10 16,0 0-16-16,0 0-8 15,0 0-4-15,0 0-2 16,0 0 2-16,0 0-3 15,3 0 1-15,-3 6 2 0,0 2 0 16,3 5 2-16,-3 2 1 16,0-1 0-16,0 0-1 15,0 3-2-15,0-1-2 16,0 2 3-16,0-2-3 16,0 1 1-16,0 0-2 15,0-2 0-15,0 2 1 16,0 0 0-16,0-2 1 15,0-1-2-15,0 1 0 16,0-1 0-16,4-3 0 16,-1 1-1-16,-1-3 0 15,-2-2-1-15,0-1 2 16,3-5 0-16,-2 2 0 0,-1-3-1 16,2 0-4-1,-2 0-8-15,0 0-15 0,0 0-33 16,-3 0-58-1</inkml:trace>
  <inkml:trace contextRef="#ctx0" brushRef="#br0" timeOffset="354974.0322">4586 11355 172 0,'0'-4'203'16,"0"3"-170"-16,0-2-24 15,0 3 1-15,0 0 1 16,0 0-4-16,0 0-7 15,1 0-5-15,3 7 1 16,-4 0 2-16,1 4 2 16,2 2 0-16,-3-2-2 15,0 0-3-15,0-1-10 16,0 0-12-16,0 2-23 16,0-1-51-16</inkml:trace>
  <inkml:trace contextRef="#ctx0" brushRef="#br0" timeOffset="355518.85">4765 11226 71 0,'0'-5'137'0,"0"2"-104"16,0-1-14-16,0 0 20 15,0 3 17-15,0 1-15 16,0-2-15-16,0 2-9 16,0 0-7-16,0 0-1 15,0 2 0-15,0 7 0 0,0 8-4 16,0-1 0-16,14 2-4 15,-4 5-1-15,-6-4 0 16,2 5 0-16,-5 1 1 16,1-2 1-16,1-1-2 15,-3 0 0-15,1-4-1 16,-1-3 1-16,3-2-3 16,-1-3 1-16,-2-3-5 15,3 1-3-15,-3-5-8 16,2 1-9-16,1-2-20 15,-3-2-50-15</inkml:trace>
  <inkml:trace contextRef="#ctx0" brushRef="#br0" timeOffset="356153.9255">5006 11375 69 0,'-3'0'156'0,"3"0"-90"16,0 0-60-16,0 0-2 16,0 0 5-16,0 0 1 15,0 0-2-15,0 0-3 16,16 0 0-16,-2-3-2 15,7 3 1-15,-2-3-1 0,2 3-2 16,4 0 3-16,1-5-3 16,6 5 1-16,-3-3-1 15,-4 3 1-15,5 0 0 16,-7 0-2-16,3-1 2 16,-1-4-2-16,7 1 2 15,-3 0-2-15,-5 1 0 16,3 3 0-16,-5-1 0 15,2-2 0-15,1 3 0 16,-1 0 0-16,-2-2 0 16,-7 1 0-16,6 1 0 15,-3-2 0-15,-8 2 0 16,-4-3 0-16,1 1 0 0,0 0 0 16,-4 2 0-1,-2 0 0-15,2 0-2 16,-3 0-7-16,0 0-18 15,0 0-28-15,0 0-31 0,0 2-17 16</inkml:trace>
  <inkml:trace contextRef="#ctx0" brushRef="#br0" timeOffset="356669.2483">5447 11233 25 0,'0'0'159'16,"0"0"-44"-16,-2 0-101 16,2 0-8-16,-4 0 7 15,4 0 4-15,0 0-1 0,0 0-8 16,0 0-2-16,0 0 1 16,0 0 1-1,4 0-1-15,14 0-4 16,1 0 0-16,-1 0-3 0,0 2 0 15,-4 3 0-15,-2 8 0 16,4-6-2-16,-7 1 0 16,-2 0 1-16,-1 3 1 15,-4 0 0-15,2-1 0 16,-2 0 0-16,0 0 0 16,-2 0 0-16,0 2 0 15,0-1 1-15,0 4 0 16,-20 1 2-16,-5 0-3 15,-4 3-4-15,-5-2-6 16,-2-3-16-16,-3 3-37 16</inkml:trace>
  <inkml:trace contextRef="#ctx0" brushRef="#br0" timeOffset="357790.195">3872 11408 6 0,'0'0'45'15,"0"0"-2"-15,0 0-9 16,0 0-9-16,0 0-3 16,0 0 2-16,0 0 10 15,0 0-2-15,0 0 0 16,0 0-4-16,0 0-7 0,0 0-10 16,0 0-5-16,3 0-6 15,1 0 2 1,-2 0-2-16,1 0 0 15,1 0 0-15,6 0 0 0,7 2 2 16,7-2-1-16,-2 0 1 16,6 0-2-16,-6 0 0 15,-5 0 0-15,4 0-1 16,-11 0-1-16,2 0-4 16,-6 0-2-16,-3 0 0 15,3 0 1-15,-6 0 2 16,10 0-2-16,-4 0-9 15,0 0-12-15,0 0-14 16,-4 0-10-16,7 0-12 16</inkml:trace>
  <inkml:trace contextRef="#ctx0" brushRef="#br0" timeOffset="358689.7077">3975 11273 18 0,'6'-1'17'0,"1"-3"-21"16,0 0 8-16,-2 0 10 15,2-1 5-15,-3 3 0 16,-2 0 1-16,1 1 9 15,-3 1 10-15,0 0 7 16,0 0-5-16,0 0-13 16,0 0-9-16,0 0-6 15,0 0-5-15,0 0-3 16,0 7-2-16,-3 0-1 16,-4 2 0-16,2 4 1 15,2-3-1-15,-6 2-2 0,1-2 0 16,-3 0 1-16,-3 5 0 15,-3-4 2-15,4 2-2 16,-8-1 0-16,10-2 1 16,-1-2-2-16,3-4 1 15,4 0 1-15,2-2-1 16,3-1-4-16,0 2 2 16,0-3 0-16,0 4-1 15,0 3 1-15,0-2 1 16,0 1 0-16,2-3 0 15,6 0 1-15,-2 3 0 16,1 0 1-16,-6 3-2 0,5-4 1 16,0 2 1-16,-2-1 0 15,6-2-2-15,0 3 0 16,1-2 0-16,-2 2 0 16,-1 2 0-16,-2 1 0 15,-1 1 0-15,1-2 0 16,-1-2 0-16,3-2 0 15,-3 0 0-15,-1-2 0 16,2-3 0-16,6 4-4 16,-3-3-11-16,-3 3-24 15,0-1-61-15</inkml:trace>
  <inkml:trace contextRef="#ctx0" brushRef="#br0" timeOffset="364424.4772">7281 10917 37 0,'0'0'30'0,"0"0"-18"15,0 0 8-15,0 0 8 16,0 0-5-16,0 0-15 16,0 0-6-16,0 0 1 15,0 0-1-15,0 0 3 16,3 0 0-16,-3 0 1 15,0 0 1-15,0 0-1 16,0 0-1-16,0 0 0 16,0 0 2-16,0 0-3 0,0 7 1 15,0 3 4-15,0 3 5 16,0 0 0-16,0 2-1 16,3 0-5-16,-1 4-2 15,4-5-3-15,-2 3-1 16,4 4 0-16,-2-4 1 15,-5 4 0-15,1 2-3 16,0 0 0-16,-2 3 1 16,0 3 2-16,0-6-3 15,-2 0 3-15,0 0 3 16,1-2-1-16,1-3-1 16,0 4-1-16,6-5-1 15,4-3 0-15,5 0 0 0,-5-4-2 16,1-2 0-16,-2-1 0 15,-5-2-1-15,-3 1-6 16,-1 1-18-16,0 2-54 16</inkml:trace>
  <inkml:trace contextRef="#ctx0" brushRef="#br0" timeOffset="366072.1408">9134 10984 92 0,'0'0'137'15,"0"0"-124"-15,0 0-19 16,0 0 4-16,0 0 3 16,0 0 0-16,0 5-1 15,3 7-1-15,4 0 3 0,2 1-1 16,-3-2-1-16,-3-2 0 15,-2 1 0-15,1-2 2 16,-2 7 1-16,0 0 3 16,0 2 2-16,0 0-3 15,0 3-5-15,0 0 0 16,0-1 0-16,0 4 0 16,0-3 0-16,0 0 0 15,1-1 0-15,4 1 0 16,-5-5 0-16,0-1 2 15,0-2-1-15,0 2 1 16,0-1-2-16,0-2-3 0,0-1 1 16,0-3-3-16,0-2-15 15,0 5-36-15</inkml:trace>
  <inkml:trace contextRef="#ctx0" brushRef="#br0" timeOffset="384458.074">7951 11061 121 0,'0'-1'176'0,"5"-1"-131"16,-5-2-20-16,0 1 0 15,0-1 3-15,0 4-1 16,0 0-6-16,1 0-9 15,-1 0-4-15,0 0-5 16,0 0-3-16,0 0-1 16,0 0-3-16,0 15 1 15,0 5 3-15,2 3 0 16,1 3 0-16,3-1 1 16,-3 6 1-16,1-1-1 15,-2 0-1-15,-2-5 0 16,0-1 0-16,0-6 0 0,0-2 0 15,0-2-1-15,0-4-2 16,0-4-4 0,0-5 0-16,0 2 1 15,0-3-3-15,0 0-7 0,0 0-31 16,1 0-72-16</inkml:trace>
  <inkml:trace contextRef="#ctx0" brushRef="#br0" timeOffset="384664.8059">8160 11257 170 0,'8'-9'178'0,"-6"4"-187"15,2-1-17-15,-4 3-16 16,0 3-50-16</inkml:trace>
  <inkml:trace contextRef="#ctx0" brushRef="#br0" timeOffset="385329.9438">8265 11107 102 0,'0'-8'160'0,"0"3"-123"15,8-1-31-15,1 0-1 0,9-2 5 16,-3-2 3-16,3 0-6 15,4 0-5-15,0 1-2 16,2 2 3-16,-5 3-1 16,-8 4-2-16,-5 0 0 15,-5 0-1-15,-1 0 2 16,0 8 5-16,0 4 4 16,0 4-1-16,-3 3 0 15,-7-1-1-15,-2 1-4 16,2-1-3-16,0-1 1 15,4 1-1-15,-8-1 1 16,-1 1-1-16,-1-4 1 0,2-2-1 16,5-2 1-16,2-4 2 15,4-1-1-15,3-2-2 16,0-2 2-16,0-1-3 16,0 0 0-16,0 2 0 15,0-2 0-15,7 3 1 16,9-1 0-16,5 0 1 15,-1-1-4-15,0-1-3 16,3 0-1-16,-4 0-5 16,1 0-9-16,2 0-17 15,-4 0-15-15,0 0-21 16,-5 0-26-16</inkml:trace>
  <inkml:trace contextRef="#ctx0" brushRef="#br0" timeOffset="385778.6909">8715 11163 88 0,'0'-2'150'15,"0"2"-108"-15,0-3-23 16,0 1 9-16,9-1 4 16,8 0-7-16,2 0-12 15,6-2-5-15,3 2-2 16,4-2 1-16,6 4 2 15,-2-1-5-15,-1-3-1 16,-4 1-2-16,3 1 0 16,-8 0-1-16,3 3 0 15,-5-3-1-15,-6 3-3 16,-3-3 4-16,-2 3 1 0,-11-5-2 16,-2 3-1-16,4 2-4 15,-4 0-7-15,0 0-11 16,0 0-9-1,-2 0-3-15,-2 0-10 0,-6 0-27 16</inkml:trace>
  <inkml:trace contextRef="#ctx0" brushRef="#br0" timeOffset="386122.7865">8809 11007 11 0,'-6'-1'88'0,"6"1"-66"16,0 0 8-16,0 0 17 16,12 0 9-16,7 0-15 15,8 0-20-15,1 1-9 16,2 6-1-16,2 2-5 15,-4-4-3-15,-6 2-2 16,-3 5 2-16,-8-1-3 16,-8 5 0-16,-3 4 0 15,0 3 1-15,-2 2 3 0,-11 0 2 16,-8-2-5-16,-7 4-4 16,-1-4-10-16,-7-1-19 15,1-5-28-15,-5-2-34 16</inkml:trace>
  <inkml:trace contextRef="#ctx0" brushRef="#br0" timeOffset="386896.7345">7324 11189 11 0,'0'0'24'0,"0"0"9"0,0 0 10 16,0 0 8-16,0 0 3 15,0 0-3-15,0 0-9 16,2 0-9-16,1 0-6 16,-3 0-7-16,0 0-4 15,3 0-3-15,0 0-8 16,7 0-1-16,4 0-2 15,8 0-2-15,4 0 0 16,3 0 0-16,14 0 0 16,8 0 0-16,1 0 0 15,5 0 0-15,-8-6 0 16,-1 3-3-16,-9-1-2 16,-14-1 0-16,-8 3-3 0,-14 0-8 15,-3 2-13-15,-3 0-19 16,-14 0-5-16,-8 0-5 15,-6 0-29-15</inkml:trace>
  <inkml:trace contextRef="#ctx0" brushRef="#br0" timeOffset="387422.8229">7515 11047 16 0,'2'0'102'0,"-2"-3"-51"15,0 2-10-15,0 1 7 16,0 0-1-16,0 0-14 16,0 0-18-16,0 0-12 15,0 0-3-15,-2 9 1 16,-9 7 2-16,3 2 0 0,-4 1 1 16,-6 1-2-16,0 2 2 15,-4-2-1-15,3 2-2 16,-1-1 1-16,2-2 4 15,2-2-3-15,4-3-3 16,6-3 0-16,3-3 0 16,3-1 0-16,0-1 0 15,0-1 0-15,12 2 1 16,12 2 4-16,2-4 1 16,9 2-4-16,-5-2-1 15,4-5 0-15,-4 5 2 16,-3 0-5-16,3-2 0 0,-1 1-2 15,-8-1-6-15,-5-1-12 16,-3 6-28-16,-13 1-57 16</inkml:trace>
  <inkml:trace contextRef="#ctx0" brushRef="#br0" timeOffset="442887.6063">8060 13730 35 0,'2'0'116'0,"2"-4"-73"16,-4 4-16-16,0 0 8 15,0 0 8-15,0 0-9 16,0 0-17-16,0 0-11 16,0 0-6-16,0 0 1 15,0 0 3-15,0 0 3 16,0 0 1-16,-2 0-3 0,0 0-2 16,2 0-2-16,0 0 0 15,0 0 2-15,0 0-1 16,0 0 1-16,0 0-1 15,0 0 5-15,0 0 2 16,0 0 1-16,0 0-1 16,0 0-3-16,0 0-2 15,0 0 1-15,0 0-1 16,0 0 1-16,0 0 0 16,2 0 2-16,-2 0 2 15,0 0-1-15,0 0-4 16,5 0-2-16,10 0 3 15,-3 4-4-15,4-1-1 0,-2 0 0 16,0-2 0-16,7 4 0 16,3-2 0-16,3-1 1 15,0-1 0 1,-1 2 0-16,4-1-2 0,-3-2 1 16,6 3-2-16,-5-2 1 15,-2-1-1-15,2 2 0 16,-2 1 1-16,-5-1-1 15,1 1-2-15,-3-2-1 16,-2 4 2-16,4-2 0 16,-4 0 0-16,3 2 0 15,0-2 0-15,2 0 1 0,0-2-4 16,1-1-1-16,2 0 3 16,1 0 0-16,0 0 2 15,1 0-2 1,-3 0 0-16,0 0 2 0,-2 0 0 15,2-3 0-15,-2-1 2 16,-1 1 0-16,-6 1 0 16,0-1-2-16,2 3 1 15,3 0-1-15,0 0 2 16,5 0 0-16,-1 0 0 16,8 0 0-16,1-3 0 15,-6-2 0-15,3 5 0 16,-4-1 0-16,-2-1 0 15,1-1 0-15,-8-2 0 16,-2-1 0-16,-6 1-1 16,-3 2 0-16,0-3-3 15,4 2 3-15,2 1 0 0,-2-2 1 16,1 1-1-16,-5-1 1 16,0 0 0-16,1 2-1 15,-1 3-2-15,-1 0-8 16,2 1-18-16,-4 13-40 15</inkml:trace>
  <inkml:trace contextRef="#ctx0" brushRef="#br0" timeOffset="464055.3987">16662 5494 1 0,'0'0'213'16,"0"0"2"-16,0 0-199 16,0 0-15-16,0 0 7 15,0 0 4-15,0 0 3 0,0 0-4 16,10 0-6-16,5-3-3 15,12-3 1-15,6 0 2 16,13-2-1-16,13 4-3 16,6 2 1-16,13 0 5 15,0 1-2-15,-8-1-5 16,-12-3 2-16,-14-1-1 16,-5 2 0-16,-15 0-1 15,-5 1 0-15,-2 3-1 16,-8 0-3-16,0-2-7 15,-9 2-7-15,1-1-10 16,-1-1-10-16,0 2-15 16,-16 0-9-16,-19 0-48 0</inkml:trace>
  <inkml:trace contextRef="#ctx0" brushRef="#br0" timeOffset="464353.5234">16715 5671 49 0,'-3'0'123'0,"3"0"-80"0,3 0-30 16,17 0 7-1,8-3 6-15,8-2 3 16,7-4-4-16,7 1-3 0,10 5-2 16,-3-1-7-16,4 2-8 15,-5 2-5-15,-11-1-1 16,-9 1-5-16,-6 0-14 16,-10 0-43-16</inkml:trace>
  <inkml:trace contextRef="#ctx0" brushRef="#br0" timeOffset="501282.6391">17686 10790 11 0,'-1'0'94'15,"-4"0"-66"-15,5 0-28 16,0 0 4-16,0 0 10 16,0 0 8-16,0 0-1 15,0 0-6-15,0 0-4 16,0 0 5-16,0 0 5 16,0 0 4-16,0 0-3 15,0 0-2-15,0 0-6 0,-6 0-2 16,2 13 1-1,-2-3 2-15,3 4-4 16,0-2-6-16,3 2-3 16,0 4-1-16,0-3 1 0,0 1-1 15,-2-4 1-15,2 0-2 16,0 0 0-16,0-2 1 16,0-1 0-16,0-2 2 15,0 0-3-15,0-1 0 16,0 2-2-16,0-3-3 15,0 2-15-15,0 3-30 16,0-2-66-16</inkml:trace>
  <inkml:trace contextRef="#ctx0" brushRef="#br0" timeOffset="502213.6152">18173 10822 20 0,'-3'0'89'0,"3"0"-71"15,0 0-2-15,0 0 9 16,0 0 8-16,0 0 0 16,0 0-10-16,0 0-11 15,0 0-4-15,0 0-1 0,0 0 7 16,-1 4 7-16,-1 4 2 16,2 2-9-16,-8-1-6 15,4-1-3-15,0 4-1 16,-1-3-1-16,4 6-2 15,-4-3-1-15,2 3 2 16,2 1-2-16,-2-3 0 16,1 2 0-16,-4-4 0 15,1 4 0-15,3 0-3 16,2-1-18-16,0 3-46 16</inkml:trace>
  <inkml:trace contextRef="#ctx0" brushRef="#br0" timeOffset="635327.342">8741 5421 9 0,'0'0'81'0,"0"0"-63"15,0 0-5-15,0 0 7 16,0 0 4-16,0 0 3 16,0 0-1-16,0 0 1 15,0 0 9-15,0 0-1 16,0 0-7-16,-3 0-7 15,3 0-7-15,0 0-5 16,0 0-3-16,0 0 1 0,0-2-1 16,-4-2 0-16,-3-7 2 15,1-1-4-15,0-3-3 16,-3-1 0-16,3 3 1 16,0-3-1-16,2-7 0 15,1 3 2-15,-4-3-1 16,1-1 1-16,6 1 1 15,-7 0-3-15,7 1 0 16,0 1 1-16,-4 9-1 16,4-1 1-16,-2 0 2 15,2-1-4-15,-1-3 0 16,-4 3 2-16,0 0-2 0,-1-3 0 16,6 0 0-16,0-2 0 15,0 0 0 1,0 5 0-16,0-2-1 15,0 3 0-15,4-4-1 0,9-3 0 16,0-2 1-16,4 3 0 16,-6 2 2-16,-2 3-1 15,-2 3-2-15,-1 4 2 16,-6 4 0-16,0 1 1 16,0 2 0-16,0 0 2 15,0 0-3-15,0 0-2 16,0 0-1-16,0 0-4 15,0 0 3-15,0 0 0 0,0 0 2 16,0 0-2-16,0 0-1 16,0 0-2-16,1 0-2 15,-1 0-3 1,0 0-12-16</inkml:trace>
  <inkml:trace contextRef="#ctx0" brushRef="#br0" timeOffset="674604.162">14580 4091 132 0,'-6'-10'162'0,"-1"0"-150"15,7-6-9-15,0-1 10 16,0-8 7-16,0-4-3 16,8-2-7-16,6-2 2 15,5 2 4-15,0 0-2 16,4-5-6-16,-1 2-5 15,-5 8 0-15,2 3-3 16,-5 9 0-16,2-1 0 16,-4 6 0-16,0 1 0 15,1 4 0-15,-5 2-2 16,-1-1-1-16,0 0-7 16,-2 3-19-16,4 0-48 15</inkml:trace>
  <inkml:trace contextRef="#ctx0" brushRef="#br0" timeOffset="674996.1612">14591 3730 151 0,'0'0'183'15,"0"0"-156"-15,0 0-19 16,0 0 7-16,4-7 4 16,6-3 0-16,4 3-10 0,4 1-5 15,2-4-3-15,7 4 1 16,3-8-2-16,0 4 0 15,1 2 0-15,-2-5 0 16,-7 4 0-16,-6 0 0 16,-2 1 0-16,-7 4 0 15,-2 4 0-15,-5 0-1 16,0 0-2-16,0 0-10 16,0 4-16-16,0 6-11 15,4 5-3-15,5 2-18 16</inkml:trace>
  <inkml:trace contextRef="#ctx0" brushRef="#br0" timeOffset="677145.2233">15112 3300 29 0,'3'0'103'0,"2"0"-62"16,-5 0 9 0,0 0 5-16,0-1-9 0,0-4-5 15,0 0-3-15,0-2-9 16,-11-2-7-16,-4 2-11 16,-14-3-5-16,-10 4-7 15,-5 6-2-15,-1 0 0 16,1 0 2-16,2 13-3 15,5 1 3-15,8 3-2 16,10-2 2-16,6 2-3 16,10-2 3-16,2 0-2 15,1 1 2-15,0-1-1 16,0-2 2-16,19-4-3 16,1-5-3-16,2-1-2 0,3-3 3 15,-2 0 1-15,10 0-1 16,2-12 0-16,2-5-2 15,-4 0 1-15,-5-3 1 16,-3 3 4-16,-9 0 2 16,-5-2 1-16,-5 4 1 15,-6 1-1-15,0 2-1 16,0 5 1-16,0-1-1 16,0 5 2-16,0 2 2 15,0 1 0-15,0 0-4 16,0 0-4-16,0 4-4 15,0 5 2-15,10 7 3 16,4 0 2-16,2-2 0 0,1-1-3 16,3-2-4-16,6-3-4 15,3-3-1-15,-4-5 1 16,8 0-2-16,-7-3 1 16,-2-11 3-16,1-5 3 15,-12-3 3-15,2-3 3 16,-13-3 0-16,-2-3 2 15,0-9 3-15,-9-4 4 16,-6 1 7-16,-3 2 1 16,6 12 0-16,2 10 1 15,2 7-1-15,7 12-5 16,1 0-6-16,0 0-8 0,0 0-3 16,0 0-5-16,0 5-1 15,12 19 2-15,1 12 5 16,0 8 4-16,1 2 0 15,-1 1 0-15,-8-3 0 16,1-4 0-16,-6-2 0 16,0-2-2-16,0-3-4 15,3-5-6-15,-3-9-1 16,0-6 3-16,0-9 3 16,0-4-5-16,1 0-4 15,5 0 4-15,1 0 13 16,4-14 4-16,-2-5-3 15,0-6-2-15,-8-4-1 0,-1-1 2 16,0-7-2-16,0 0-2 16,0 5 2-16,0 6 6 15,0 10 8-15,6 5 5 16,6 5-7-16,0 3-5 16,6 2-3-16,8 1-1 15,-3 0 0-15,1 1-2 16,-1 10 0-16,-6 2-1 15,-2 1 0-15,0 1 1 16,-7 2 2-16,-4 2 0 16,-3 3-2-16,-1-2 2 15,-7 0-2-15,-14 0 0 0,2 0 0 16,-1-3-1-16,7 0 0 16,-2-4-1-16,6-2 1 15,0-1-3-15,2-3-7 16,4-1-15-16,1-3-29 15,2-3-52-15</inkml:trace>
  <inkml:trace contextRef="#ctx0" brushRef="#br0" timeOffset="677603.282">15943 3072 69 0,'-6'-3'149'16,"-3"1"-92"-16,0 2-38 0,-8 0 6 15,-4 0 3-15,2 0-6 16,-3 2-11-16,7 7-7 16,5 2-4-16,-3-2 0 15,6 5 0-15,-3-3 0 16,2 1 0-16,3-1 0 15,1 2 0-15,4 3 0 16,0-3-1-16,0 4-3 16,11-1-5-16,-1 0-4 0,3-3 2 15,-3 3 3 1,6-7-2-16,2 1 7 0,-2 1 2 16,-7 2 0-1,1-3-4-15,-4 4-5 0,-3 0-3 16,3-3 0-16,-4 4-2 15,-2-1-4-15,0-5 4 16,0 2 2-16,0-6-2 16,-6-1 6-16,-6-3 3 15,2 2 6-15,-14 2 0 16,-3 0-8-16,-2 2-23 16,-10-2-26-16,16 0-7 15</inkml:trace>
  <inkml:trace contextRef="#ctx0" brushRef="#br0" timeOffset="678056.0953">16251 3258 124 0,'-27'-9'163'0,"2"4"-140"16,-4 3-11-1,4 2 4-15,9 0 1 16,-4 0-4-16,13 0-5 16,-1 6-6-16,1 9-3 0,-2 5 1 15,4 3 2-15,1 4-2 16,-2 0 0-16,6-3-1 15,-10 1-1-15,10-6 1 16,0-4 2-16,0-6 0 16,0-4 0-16,0 0-3 15,0-5-3-15,13 0 2 16,7 0 4-16,5-6 1 16,2-5-4-16,-1-4-4 0,0-2 0 15,-2-3-3 1,-5 0-8-16,-3 0-11 15,-7 2-13-15,-3 0-11 16,-6 5-13-16,0 5 6 0,0 4 12 16,-4 4 8-16</inkml:trace>
  <inkml:trace contextRef="#ctx0" brushRef="#br0" timeOffset="679449.9705">16455 3135 140 0,'-8'-7'175'16,"5"4"-144"-16,-1 3 1 15,4 0 8-15,-3 0-14 16,3 0-16-16,-2 0-11 16,-2 9-3-16,1 8 3 15,0 5 2-15,0 5 2 16,2 3-3-16,1 0 1 16,0-1 0-16,-2-1 0 15,2-10-2-15,0-3-1 16,0-3 3-16,0-7 0 0,0-2-5 15,3 0-5-15,9 0-1 16,4-3 6-16,5 0 0 16,3 0 2-16,1 0-3 15,-2-9-1-15,-6 1 1 16,0-3 3-16,-10-4-1 16,-2 1 2-16,-4-2-2 15,-1 0-2-15,0 9 5 16,0-3 3-16,0 8 0 15,0 0 3-15,0-1-2 16,0 3-6-16,0 0 0 16,0 0-4-16,0 0 0 15,8 7 1-15,-1 3 6 0,3 2 3 16,-2 0-2-16,-3-3-2 16,-1-2 0-16,3-4 0 15,2-1-1-15,6-1-2 16,5-1-1-16,-1 0-5 15,2 0-8-15,1-6-3 16,-4-8 4-16,-3 5 4 16,-6-2 3-16,-2 0 1 15,-2 6 1-15,-2 1 3 16,0 1 3-16,-3 0 3 16,0 1 1-16,0 2-3 15,0 0 0-15,0 0-3 0,4 0 0 16,1 10-1-16,2-1 7 15,3 0-1-15,4-1-1 16,-1-2 0 0,1-2-1-16,0 1 3 0,-1-2-3 15,0-2 0-15,3-1 2 16,3 0 0-16,-5 0-2 16,2 0-1-16,-7-4 0 15,1-6 1-15,3-2 3 16,-5-3 2-16,0-7 0 15,-5-6 2-15,6-3 6 16,-6-8 0-16,3-6-2 16,-2 1-7-16,-4 5 3 0,6 7 4 15,0 8 6 1,-1 7 1-16,2 4-8 16,-1 4-7-16,0 4-3 15,-5 0-2-15,7 3 0 0,-2 2 0 16,3 0 0-16,-2 0-1 15,5 9 1-15,-7 11 2 16,-2 7 0-16,3 9 1 16,-3 2-1-16,0 2 3 15,-3-2-3-15,0 3-2 16,0-5 0-16,-12-1 1 16,12-6 0-16,0-6-1 0,0-3 0 15,0-6 1 1,0 0-1-16,7-4 0 15,7-4-1-15,4-1 1 16,2-5-1-16,-1 0-3 0,3 0 1 16,3-8 3-16,0 0-4 15,2-4-3-15,-9-2-5 16,6-5 0-16,-10-3 1 16,4-4-1-16,-7 1 1 15,-2 3 12-15,-2 3 6 16,-7 9 13-16,0 2 10 15,0 3 3-15,-9 1-12 16,-9 4-11-16,5 0-7 16,-9 3-1-16,7 9 0 0,0 2 0 15,0 6 0 1,6 4 0-16,0-4 0 16,6 4 0-16,-6-8 0 0,7 1 0 15,2-4 0-15,0-4 0 16,0 0 2-16,14-3-1 15,4 1 0-15,2-1-3 16,3-2-4-16,-1-2-6 16,7-2-9-16,0 0-15 15,3 0-20-15,-6 0-50 16</inkml:trace>
  <inkml:trace contextRef="#ctx0" brushRef="#br0" timeOffset="679905.5837">16930 3056 44 0,'0'0'140'15,"0"0"-67"-15,0 0-55 16,4 0 8-16,13 0 6 15,-2 0-2-15,13 0-10 16,0 0-7-16,3 0-1 16,13 0-2-16,2-1-1 15,-2-2-5-15,0 1-1 16,-3 2-3-16,-5-2 0 16,1 2-2-16,3 0 0 15,-10 0-3-15,-3 0-3 16,-5 0-5-16,-10 0-2 0,-6 0-9 15,0 0-25-15,-6 0-75 16</inkml:trace>
  <inkml:trace contextRef="#ctx0" brushRef="#br0" timeOffset="717722.0822">9013 4120 6 0,'0'-3'82'15,"0"0"-58"-15,0 2 1 16,0-1 13-16,-3 2 2 15,2 0-2-15,-1 0-9 16,2 0-9-16,0 0-7 16,0 0-2-16,0 0-3 15,-2 0-1-15,2-1-1 16,0-1 0-16,0 2 1 16,-1-1-3-16,-2-1 0 15,-5 0-1-15,-2-1-2 16,4 1 2-16,-4-3-2 15,-2 0 0-15,0 1 1 0,-6 0-2 16,5 2 0-16,4 2 0 16,-2 0 0-16,4 0 0 15,-3 0 0-15,-2 0 0 16,0 0 0-16,3 0 1 16,-2 0 0-16,2 0 2 15,0 0-3-15,-5 0 0 16,-3 0-1-16,1 0-2 15,-2 0 2-15,0 2 1 16,0 1 0-16,2 5 0 16,-3 1 0-16,0 4 0 15,2-4 0-15,5 1 0 16,-3-4 0-16,9-1 0 0,0 2-1 16,-3-1-1-16,0 4 1 15,-1-5 1 1,4 5 0-16,-3 1 0 15,0 1 0-15,0 5 0 0,-6 3 0 16,2 1 0-16,2 1 0 16,1 4-2-16,7 1 0 15,-2 0 1-15,1 0 1 16,4-1 0-16,-3 2 0 16,3-6 0-16,0 3 0 15,0 1-1-15,4-6-1 16,2 2 2-16,0-3 1 0,-1 1 1 15,3-1-2-15,-1-1 0 16,0-2 0-16,1-1 0 16,-2-1 0-16,2 2-1 15,-2-2-1-15,5-4 0 16,2 0 1-16,1-2 0 16,2-2-2-16,-4 2-1 15,4-3-3-15,-2 0 2 16,6-4 3-16,3-1 0 15,-4 2-3-15,4-2 0 16,-4 0 3-16,0 0 0 16,8 0-1-16,-2-5-2 0,8-6 2 15,0-2-7-15,1 1-1 16,6-2-2 0,-4-3 2-16,0 0 3 15,-3-1 1-15,-2-3-3 0,-4-1 0 16,-3-2-1-16,2-2 2 15,-2-2 4-15,-2-1-1 16,-1-2 3-16,-4 1-2 16,-1-1 1-16,-2 2 2 15,-4-4 3-15,-3 2 0 16,-4 0-1-16,-3 1-2 16,0 3 2-16,0 2 1 15,0 2 2-15,-7 3 1 16,-8 1 2-16,-8 4 6 15,-6 2-1-15,-1 5-4 16,-6 2-5-16,11 4-2 16,-2 2-2-16,2 0 2 0,4 0-3 15,-3 0 0-15,5 2-3 16,-2 1-6-16,2 1-7 16,9 4-21-16</inkml:trace>
  <inkml:trace contextRef="#ctx0" brushRef="#br0" timeOffset="746141.9308">2074 6277 137 0,'0'0'179'16,"0"0"-146"-16,0 0-30 15,0 0-2-15,0 0 2 16,0 0 4-16,3 0 0 15,-3 0-1-15,0 0 1 16,0 0-3-16,0 0 1 16,0 0-1-16,0 0 2 0,0 1 0 15,0-1 0-15,0 7-2 16,0 4-5-16,0 6-3 16,0 6 4-1,0 4 1-15,0-1-3 0,5-1 2 16,-2-1 1-16,0 0 2 15,0 0-3-15,0 8 0 16,2 5 0-16,-5-2 1 16,0 1 0-16,3-9 1 15,-1 4-2-15,3 1-1 16,-2-1-1-16,3-4-5 16,-6-1-2-16,0-6-4 0,0-2-4 15,0-4-7 1,4-1-8-16,-1-1-18 15,7-2-45-15</inkml:trace>
  <inkml:trace contextRef="#ctx0" brushRef="#br0" timeOffset="760654.0589">2248 11979 64 0,'0'0'49'0,"0"0"-12"15,0 0-17-15,0 0-11 16,0 0-4-16,0 0-3 16,0 0 1-16,0 0 4 15,0 0 5-15,0 0 4 16,0 0 7-16,0 0 0 0,0 0-6 15,0 0-5-15,0 0 0 16,0 0 4-16,0 0 3 16,0 1 0-16,0-1-4 15,0 0-1-15,0 0-4 16,0 0 0-16,0 0 2 16,-4 0 0-16,1 0 0 15,-3 0 1-15,-6 0-9 16,-10 0-2-16,-6 4-2 15,2 1 0-15,-3 0 0 16,9 1 1-16,-7-1 0 16,8 1 2-16,1-3-3 15,0 2-1-15,5 1-1 0,7-3 0 16,-3 1 1-16,7-2-2 16,1-2-4-16,-1 0 1 15,2 0-2-15,0 0-7 16,0 0-9-16,0 0-11 15,0 0-16-15,0 1-27 16</inkml:trace>
  <inkml:trace contextRef="#ctx0" brushRef="#br0" timeOffset="761162.2452">2051 11863 3 0,'0'-1'85'0,"1"1"-60"16,1 0-17-16,-1 0 8 0,-1 0 15 15,0 0 11-15,0 0-1 16,0 0-16 0,0 0-7-16,-3 6-8 15,-12 5-5-15,0 4-2 0,0 2 0 16,-1 2-3-16,2 5 0 15,4-5 0-15,-2 2 0 16,5-1 0-16,7-3 0 16,0-3 0-16,0-4 0 15,0 1 0-15,0-2 0 16,10-2 0-16,5-2 2 16,4 0 0-16,5-4-2 0,6 3 4 15,-8 0-1-15,12-1-1 16,-7 2-2-16,-9 1-1 15,0 1-7 1,-10 0-21-16,-7 3-56 0</inkml:trace>
  <inkml:trace contextRef="#ctx0" brushRef="#br0" timeOffset="768618.1666">5785 8874 107 0,'0'0'150'0,"-2"0"-130"15,1 0-20-15,1 0 0 0,0 0 0 16,0 0 3-16,0 0 0 15,0 0 3-15,0 0 2 16,0 0 0-16,0 0-3 16,0 0 0-16,0 0-2 15,0 0 3-15,0 0 2 16,0 0 4-16,0 0 4 16,0 0 2-16,0 0 0 15,0 0-6-15,0 0-7 16,0 0-4-16,0 0-1 15,0 0 2-15,0 0 0 16,0 0-4-16,0 0 0 0,0 0 1 16,0 0 1-16,-2 0 1 15,-1 0-2-15,-1 0 0 16,-3-2 1-16,1-1-2 16,4 0 0-16,2-2-3 15,-1 4 4-15,1-1 1 16,0 1 0-16,-4 1 0 15,4 0 0-15,0 0 0 16,0-2 0-16,0 2 0 16,0 0 0-16,0 0 0 15,0 0 0-15,0 0-1 16,0 0-1-16,0 0-1 16,0 0 0-16,0 0-14 0,0 0-27 15,-2 0-50-15</inkml:trace>
  <inkml:trace contextRef="#ctx0" brushRef="#br0" timeOffset="772277.753">2174 6655 107 0,'-5'-2'150'0,"-5"-3"-130"16,1 1-15-16,7 4 14 0,2 0 13 16,0 0 2-16,0 0-7 15,0 0-3 1,0 0-6-16,0-1 0 15,0 1-7-15,0 0-5 0,11 0-6 16,7 0 0-16,28 0 3 16,7 0-2-16,13-2 0 15,13 1 2-15,8-9-2 16,3 7 2-16,-3-5-2 16,-11-1 0-16,-3 8 0 15,-18-6-1-15,-4 5 0 16,-9 1-1-16,-6-1-1 15,-2 2 2-15,-5 0 0 16,-2 0-2-16,-2 0 0 16,2 0-1-16,-6 0 0 15,4-1 0-15,0 1-2 0,-10-3-2 16,8-5-3-16,-10 2-1 16,6 1 1-16,-1 3 1 15,-10 1-1-15,4 1 1 16,-5 0-2-16,-3 0-8 15,1 0-33-15,-5 1-71 16</inkml:trace>
  <inkml:trace contextRef="#ctx0" brushRef="#br0" timeOffset="772965.879">3620 6079 109 0,'0'0'167'0,"-3"0"-128"0,3 0-35 16,-6 0-4-16,5 0 1 15,-2 6 4-15,0 5 1 16,3 2-4-16,-2 8-2 16,2 3 0-16,0 0 2 15,0 5 1-15,0 0-3 16,2 1 0-16,4 0 0 16,1 0 0-16,-4-3 0 15,3-1 0-15,-6-2 0 16,0 1 0-16,0 0 0 15,0-2 0-15,0-3 1 16,0-1-1-16,-3-5-1 0,3 1 1 16,0-4-1-16,0-5-6 15,0-4-18 1,11 3-30-16,0-1-42 16</inkml:trace>
  <inkml:trace contextRef="#ctx0" brushRef="#br0" timeOffset="773581.8931">3292 6384 136 0,'-6'0'174'0,"2"0"-147"16,4 2-23-16,0-1 1 15,0-1-1-15,0 2 0 16,3-2-2-16,4 2-1 15,8 2 5-15,8-2 2 16,10 5-1-16,1-2-4 16,3-1 0-16,-13-1-6 15,-4-3 0-15,-7 0 0 16,-5 0 3-16,-3 3-2 0,-5-1 0 16,0 2-2-16,0 7 4 15,-10-2 1 1,-10 10 1-16,-5-1-1 15,-5 0 0-15,-4 3 2 0,7 1-3 16,-1-2 1-16,4-1-1 16,3-1 0-16,5-4-6 15,3 0-11-15,5 1-26 16,-1-5-38-16</inkml:trace>
  <inkml:trace contextRef="#ctx0" brushRef="#br0" timeOffset="774557.0673">2442 6414 36 0,'2'0'120'16,"-2"0"-60"-16,0 0-4 15,0 0-4-15,0 0-16 16,0 0-16-16,0 0-9 16,0 0-3-16,0 0-4 15,-10 3-3-15,-6 8 2 0,4-1-3 16,-7 6 0-16,4-3 1 15,0-1 0-15,-2 7 1 16,0-4-2-16,-1 1 0 16,-3 4 0-16,3-3 0 15,5 2 0-15,1 0 0 16,6-2 0-16,-1-7 0 16,7-1-1-16,-2-5-1 15,-2-1 1-15,4 0 1 16,0 0-2-16,0 4 0 15,0-5 1-15,0 3 1 16,0 2 0-16,0-3 0 0,0 2 0 16,4-1 0-16,1 1 0 15,-1 1 0-15,9-1 0 16,7 2 0 0,4-4 0-16,5 1 0 0,0 7 0 15,-3-4 0-15,1 1 0 16,-6 2-1-16,-5-5 0 15,0 5 0-15,-2-2 1 16,-4 0-2-16,-3 1-1 16,-1 0-18-16,-6 5-41 15</inkml:trace>
  <inkml:trace contextRef="#ctx0" brushRef="#br0" timeOffset="809860.8083">5766 9340 1 0,'0'0'49'16,"0"-1"-38"-16,0-4 10 16,0-2 15-16,0 4 5 15,0-7-5-15,0 3-10 0,0 0-7 16,0-5 1 0,1 5 1-16,-1 0-1 15,4-3-5-15,-4 2 0 16,0-4 1-16,0-3 0 0,0 1-8 15,0-6-1-15,0 5-2 16,-1-8-2-16,-2 4-1 16,3-1-2-16,0-5-1 15,0 0-1-15,0-2 1 16,0 4 1-16,4 8 0 16,-4 6 0-16,2 5 1 15,-2 2 1-15,0 2 3 0,0-1 0 16,0 1 2-16,0 0 2 15,0 0-1 1,0 0-3-16,0 0-2 16,0 0-1-16,0 0-1 0,-3 0-3 15,-10 6-2-15,-3 8-1 16,-4 10 2-16,-1-2 3 16,3-1 2-16,0-1-2 15,3-3 0-15,-3 3 0 16,6-3 0-16,-2 0 0 15,3-5 0-15,4-5 0 16,-1 3 0-16,5-7-2 16,3-2-4-16,0-1-3 0,0 0 0 15,0 0-1 1,0 2-4-16,0-2 0 16,0 0 5-16,0-11 0 15,0-9-1-15,3 6 2 0,8-8 6 16,-2 3-1-16,4-1-6 15,3 1 0-15,-6 2-1 16,3 3 0-16,-3 2 2 16,-4 2 7-16,-1 3 3 15,5 2 0-15,-7-2 1 16,1 2-1-16,6 0-2 16,-4-4 0-16,5 6 0 15,0-5 0-15,-2 2 0 16,2 3 0-16,2 0-1 15,0-1-1-15,-3 1 0 16,-1 2 2-16,-3-2-1 0,-2 3-2 16,3 0-1-16,-1 0 2 15,-2 1 1-15,0 7 1 16,4-1 1-16,-6-3-1 16,3 4 0-16,0-3 0 15,-2 0 0-15,1 2 0 16,1-2 0-16,1 0 0 15,3-3 0-15,-2 3 0 16,-1-2 0-16,-1 0 0 16,-1 3 0-16,-2 1 0 15,3-3-4-15,-3 2-1 16,-1 1 0-16,-1-1 1 16,0 5 3-16,0-6-4 0,0 0 4 15,1 0 1-15,3-3 1 16,-4 3-1-16,3-4-2 15,-3 2-1-15,0-3-6 16,1 0-11-16,-1 2-14 16,0-2-10-16,0 1 6 15,0-1 24-15,0 0 14 16,0 0 5-16,0 0-4 16,-10 0-5-16,-5 0-22 15,0 0-23-15</inkml:trace>
  <inkml:trace contextRef="#ctx0" brushRef="#br0" timeOffset="892235.6906">5527 14152 83 0,'-6'0'206'15,"6"0"-83"-15,0 0-117 16,0 0-8-16,0 0 3 16,0 0 1-16,0 0 2 15,0 0 0-15,0 0-2 16,0 0-1-16,0 0 0 15,0 0 3-15,0 0-2 16,0 0 4-16,0 0-1 16,0 0 0-16,0 0-4 15,0 0 1-15,8 0-2 0,2 0 0 16,3 0 1-16,7 3 0 16,4-3 1-16,-1 2 0 15,7-2-1-15,1 0 1 16,7 0-2-16,2 0 0 15,0 0 0-15,3 0-1 16,-5 0-1-16,-4-2-4 16,-4 1-4-16,-3 1-6 15,-10-2-6-15,-8 2-1 16,-1 0-2-16,-8 0 5 16,0 0-2-16,0 0-19 15,-3 0-32-15</inkml:trace>
  <inkml:trace contextRef="#ctx0" brushRef="#br0" timeOffset="893534.6641">5564 14626 48 0,'0'0'127'16,"0"0"-80"-16,-2 0-38 15,2 0-2-15,0 0 8 16,0 0-4-16,0 0-5 16,0 0-4-16,0 0 0 15,0 0 4-15,0 0 4 0,0 0 2 16,0 0 1 0,0 0-4-16,2 3-5 15,10 1 1-15,8-4 1 16,5 3 0-16,5 1-3 0,4-4-1 15,2 3 1-15,-4-1-2 16,0 0-1-16,-2-1 2 16,-7 2-2-16,0-3 0 15,-5 0 0-15,-11 1 0 16,0-1 0-16,-4 0 0 16,-3 0 1-16,0 0 1 15,0 0 2-15,0 0-4 16,0 0 1-16,0 0-5 15,5 0-9-15,1 0-14 16,5 0-26-16</inkml:trace>
  <inkml:trace contextRef="#ctx0" brushRef="#br0" timeOffset="896321.8104">5771 13726 19 0,'-8'-5'94'0,"-2"2"-62"0,8 0 2 16,-6-1 25-16,1 4 1 15,-1-2-23-15,-4 1-17 16,5 1-8 0,-9-4 0-16,-1 4-4 0,1-3-4 15,-14-1-2-15,2 4-2 16,-7 0 0-16,-8-2 0 15,1-1 1-15,-9-2 1 16,0 2 1-16,2 2 1 16,5-4 3-16,9 2-4 15,6-2 1-15,4-4-2 16,1 3 1-16,4-2 1 16,3 2-3-16,2-1 1 15,5 3-2-15,2 0 0 16,-6-3 0-16,4 4 0 15,-12-4 0-15,6 2-2 0,-7 5 0 16,-8-4 0-16,1 4 1 16,-4 0-1-16,-3 0 2 15,10 2 0-15,3 3 0 16,1 2 0-16,3 1 0 16,5 4 0-16,-2 2 0 15,5 10-1-15,4 5-1 16,-2 7-3-16,2 3 4 15,2-2 1-15,6 1-1 16,0-2-1-16,0-1 2 16,0 1 0-16,5-3 0 15,4-3-3-15,7-1 1 16,-2-3 1-16,8-1 0 0,1-3-1 16,-3-5-3-16,7-5 0 15,-1 2 2-15,4-5 0 16,9 1-1-16,0-3 3 15,1-2-1-15,2 3-5 16,1-2-6-16,-6-3-10 16,4 0-9-16,0-1-21 15,-2-2-20-15,8 0-19 0</inkml:trace>
  <inkml:trace contextRef="#ctx0" brushRef="#br0" timeOffset="896542.5977">5929 13900 42 0,'-11'-23'38'0,"4"0"-10"16,-5-6-16-16,-4 0-11 15,3 1-10-15,-11 2-10 16,0 9-5-16,-7 0-10 16</inkml:trace>
  <inkml:trace contextRef="#ctx0" brushRef="#br0" timeOffset="952092.7026">8564 14161 35 0,'0'0'109'15,"0"0"-78"-15,0 0-17 16,0-3 17-16,0 2 7 15,0 1-4-15,0 0-13 16,4 0-8-16,-1 0-4 16,-3 0 1-16,0-3-1 15,0 3 0-15,0 0 0 0,0 0 2 16,0 0 0-16,0 0-1 16,0 0-2-1,0 0-1-15,0 0-3 16,3 0 2-16,0 0-4 0,4 0 2 15,3 0-3-15,0 0 2 16,9 0-2-16,2 0 3 16,-2 0-3-16,2 0 1 15,-3 0-2-15,4 0 0 16,-1 0 0-16,-6 0 0 16,0 0 0-16,-3 0 0 15,1 0 0-15,-1 0 0 16,-2-2 0-16,1 2 0 15,-2-1 0-15,-2 0 0 16,2 1 0-16,1 0 0 16,-3 0-1-16,-2 0 0 15,-2-1-4-15,2-1 0 0,4 2-11 16,-3 0-14-16,-2 0-32 16</inkml:trace>
  <inkml:trace contextRef="#ctx0" brushRef="#br0" timeOffset="953313.6748">8667 14578 3 0,'-3'0'124'16,"3"0"-36"-16,0 0-74 0,0 0-1 16,0 0 15-16,-1 0 8 15,-1 0-14-15,2 0-11 16,0 0-4-1,0 0-1-15,0 0 1 0,0 0 1 16,0 0-2-16,0 0-1 16,0 0 0-16,0 0-1 15,0 0 0-15,0 0-2 16,0 0-1-16,0 0 1 16,6 0 1-16,1 1-2 15,7-1 0-15,-2 2 3 16,3-2 0-16,-5 1-1 15,6 1 2-15,1-2-1 0,0 0-3 16,2 0 2-16,-6 0-2 16,4 0 0-1,-4 0 1-15,-1 0-2 16,0 0 0-16,-5 0 0 0,2 0 0 16,-7 0 0-16,1 0 0 15,3 0 1-15,-3 0 0 16,0 0-1-16,4 0-2 15,-7 0 2-15,2 0-2 16,0 0-6-16,-2 0-7 16,0 0-8-16,2 0-19 15,-2 0-35-15</inkml:trace>
  <inkml:trace contextRef="#ctx0" brushRef="#br0" timeOffset="982832.642">8674 15295 179 0,'0'0'209'16,"0"0"-175"-16,0 0-29 16,0 0 5-16,0 0 13 15,0 0 5-15,0 0-12 16,0 0-8-16,0 0-3 15,0 0 2-15,0-9-1 16,-4-3 0-16,0 0-2 16,1-2-2-16,-2-2-1 15,5-1 0-15,0-3 0 16,0-3-1-16,9 6-2 0,12 3 2 16,0-1 0-16,4 5 0 15,2 1 0-15,3-1 0 16,0 5 0-16,-3 2 0 15,-2 0-1-15,-7 3 0 16,-2 0-2-16,-4 2 2 16,-3 10-2-16,-5 5 3 15,-1 7 0-15,-3 1 1 16,0 5-1-16,-7 0 0 16,-11-2 0-16,5 4 1 15,-7-2 0-15,3-4-1 16,2 0-2-16,0-5 2 0,4-1 0 15,1-5-1-15,3-1-2 16,-1-4-3-16,4 1-7 16,-2 0-9-16,-1 2-6 15,2 1-14-15,-1-2-25 16,0 3-42-16</inkml:trace>
  <inkml:trace contextRef="#ctx0" brushRef="#br0" timeOffset="983454.3462">8800 15724 163 0,'0'2'190'15,"0"-2"-164"-15,0 0-16 16,0 0 6-16,0 0 2 16,10 3-5-16,-2-3-8 15,-2 0 0-15,-2 4-2 16,-4-4-4-16,0 3-2 16,0-1-1-16,0 1 1 15,0 4-5-15,0 1-3 0,-3 1 1 16,0 1 4-16,3-3 2 15,0-2-1-15,-3-2 3 16,2-2-1-16,-2 1 2 16,1-2 1-16,2 0 0 15,0 0 1-15,0 0 6 16,0 0 1-16,0 0 0 16,2 0-1-16,1-3-3 15,0-4 0-15,-2 1-1 16,-1 2-2-16,0 1 3 15,0-1-2-15,-1 3 4 16,-11 1-1-16,-3 0 1 16,0 0-2-16,2 8 5 0,4 1 0 15,-3-1-4-15,5 2 0 16,-2-1-3 0,7-2 0-16,2 1-1 15,0-4-2-15,0 1 0 0,0-5-1 16,7 3 1-16,10-3-2 15,4 0-4-15,3 0-2 16,-5-6 0-16,-7-4-1 16,-8 1 3-16,-2 5-4 15,-2-1-16-15,-5 5-38 16</inkml:trace>
  <inkml:trace contextRef="#ctx0" brushRef="#br0" timeOffset="1.06484E6">17519 9231 183 0,'0'-6'197'16,"-7"6"-178"-16,7-3-15 15,0-1 11-15,0 4 8 16,0-3 3-16,0 0-8 16,0-1-6-16,0-4-1 15,0 3-3-15,0 2 1 16,0 0-1-16,0 3-3 16,-9 0-1-16,4 0-3 15,-2 0-2-15,-3-3 0 16,-4 3-2-16,-11 0 2 15,-3 0-1-15,-5 6 1 16,2 3 0-16,4 0-2 16,0-1 3-16,15 3 0 0,0 0 0 15,2 0-1-15,6-1 0 16,0-7-2 0,1 1 2-16,3 1-2 15,0 0 0-15,0 2 0 0,9 1 1 16,2 1 1-16,2 3-1 15,9 3-3-15,0 0 2 16,-3 2 1-16,3 0 2 16,-10-5 0-16,0 6 0 15,-2-2-1-15,-8 3 0 16,-2 2-1-16,0-1 1 16,3 2-2-16,-3-3-2 0,0-1-2 15,-2-4 2-15,-7-2 0 16,5-3 2-16,-4-2 1 15,4-4 2-15,-4-1 0 16,4-2 0-16,2 0-1 16,2 0-1-16,0 0-4 15,0-2-4-15,-1-12-4 16,-11-9 0-16,8-3-2 16,4-4-2-16,0 4 9 15,10 0 10-15,8 7 2 16,1 3 3-16,-1 2-3 15,4 5-3-15,2-5-1 16,3 1-1-16,-3 1 0 0,6 0-3 16,-5 2-8-16,-4 3-10 15,-12 5-4 1,-7 2-11-16,-2 0-53 0</inkml:trace>
  <inkml:trace contextRef="#ctx0" brushRef="#br0" timeOffset="1.06514E6">17695 9387 71 0,'0'-10'146'15,"4"8"-101"-15,7-5-43 16,-4 0 6-16,4 2 4 16,-1-2-2-16,1 4-9 15,-4 3-5-15,-1 0-4 16,-3 0-15-16,-3 0-43 0</inkml:trace>
  <inkml:trace contextRef="#ctx0" brushRef="#br0" timeOffset="1.06597E6">18011 9218 75 0,'0'-12'137'15,"-5"4"-106"-15,-4 1-17 16,2-1 14-16,-7 2 4 15,1 1-14-15,0 0-4 16,-2 2-7-16,6-3 1 16,-3 5-4-16,-2-3-2 15,-1 4-2-15,-2 0 0 0,6 0 0 16,-2 0 0-16,3 2 0 16,3 3 0-16,-3 2 0 15,6 1 0-15,1-2-1 16,1 2-1-16,2 0 0 15,0 1 1-15,0 0 0 16,11-2 1-16,0 2 2 16,6-8-2-16,1 2 0 0,1-2 0 15,4-1 0 1,-4 0 0-16,-2 0 0 16,0 0 0-16,-4 0 2 15,-7 0-1-15,-4 0 1 0,1 0-2 16,-3-4 1-16,0 0 0 15,0-6 2-15,0 3-3 16,0 4 0-16,-3-2 1 16,3 5 3-16,0 0 0 15,0 0-5-15,0 0-2 16,0 0-2-16,0 0-2 16,0 0 2-16,0 12 3 15,0 1 2-15,0 3 2 16,0 1-2-16,0 3 2 15,6-3-2-15,-3 0 0 16,0 0 0-16,0-3 0 0,-3 5 0 16,3-6 0-16,1-1 0 15,-4-1 0-15,0-1-4 16,0 1-23-16,-3 9-45 16</inkml:trace>
  <inkml:trace contextRef="#ctx0" brushRef="#br0" timeOffset="1.06675E6">18219 9332 41 0,'0'0'119'15,"-3"0"-71"-15,3 0-14 0,0 0 13 16,0 0 4-16,0 0-11 16,0 0-12-16,0 0-6 15,0 0-4-15,0 0-2 16,0 0-3-16,1 0-2 16,9-3-1-16,2 3-5 15,10-5-3-15,3 5 1 16,1 0-2-16,2 0-1 0,-3 0 0 15,-2 0 0-15,-3 0 0 16,5 0-1 0,-3 0 0-16,-2 0-2 15,-4 0 2-15,-6 0-1 0,-3 0-2 16,-3 0-2-16,4 0-4 16,-8 0-3-16,0 0-1 15,0-3-4-15,-3 1-32 16,-4-2-54-16</inkml:trace>
  <inkml:trace contextRef="#ctx0" brushRef="#br0" timeOffset="1.06716E6">18350 9192 107 0,'0'0'161'16,"0"0"-128"-16,0-1-28 15,0 1 8-15,5 0 1 16,8 0-6-16,3 7-2 15,5 5 1-15,3-4 2 16,-1 3-3-16,-4 2-3 16,-4-1 0-16,0 2-2 0,-8-4 0 15,1 5 1-15,-1-3-1 16,-7 2 0-16,0 5 3 16,0-6-2-16,0 4 3 15,-13 3-3-15,-4-1-2 16,-7 2-5-16,-6-5-4 15,-5-2-16-15,-1 0-32 16,-2 0-52-16</inkml:trace>
  <inkml:trace contextRef="#ctx0" brushRef="#br0" timeOffset="1.06802E6">18864 9293 6 0,'0'0'93'0,"4"0"-53"16,5-3 0-16,-9-2 6 15,6 1-7-15,-1-7-13 16,-5 0-19-16,1-4 1 16,-1 0 10-16,0 3 5 0,-1 1-4 15,-10 2-11-15,-8 1-3 16,-9 3-2-16,7 1 0 15,-6 4-3-15,-2 0 0 16,6 0-1-16,-3 9-2 16,7 3 2-16,8 4 1 15,2 0-1-15,6 4-1 16,3-2-3-16,0 1 3 16,3-9 1-16,14 2 0 15,8-2-1-15,7-5-4 16,-1 2-1-16,2-7-3 15,-12 0-6-15,3 0-2 0,-2-10 2 16,-4 0 8-16,0-2 4 16,-7 0 4-16,-6 0 2 15,-5 2-2-15,0 1 3 16,0 0 2-16,0 5 3 16,0 2 10-16,0 2 8 15,-2 0-5-15,2 0-15 16,-3 0-8-16,-5 13 0 15,2 8 2-15,4 3 0 16,-1 1 0-16,2 2 2 16,1-4-1-16,-5-1 0 15,5-3-2-15,-1-2 1 16,-4 1 2-16,2 1-2 16,-7-5 0-16,7-2 0 15,-5-2-1-15,4-3-3 16,0 1-12-16,-4-2-23 15,5 0-37-15,3 1-35 0</inkml:trace>
  <inkml:trace contextRef="#ctx0" brushRef="#br0" timeOffset="1.06829E6">19071 9405 132 0,'-6'-4'179'0,"6"2"-141"16,0 2-27-16,0 0-7 16,0 0 0-16,0 0-3 15,0 0-3-15,0 0-2 16,0 0-2-16,0 3 4 15,-3 2-5-15,-4 2-29 16,-1 3-80-16</inkml:trace>
  <inkml:trace contextRef="#ctx0" brushRef="#br0" timeOffset="1.06867E6">19305 9198 123 0,'0'-9'169'0,"4"3"-137"0,-1 1-23 16,-3 2 13-1,3 3 17-15,-3 0-2 16,0 0-16-16,0 0-13 16,0 14 0-16,0 3 3 0,0 8-2 15,0 5-5-15,0 2-1 16,0 4-2-16,-13 0 0 16,2 0 1-16,4-6-2 15,-3 1 0-15,-1 4-2 16,-1-7 0-16,-4-3-5 15,7-2-4-15,4-3-9 16,-3-6-10-16,6 5-26 16,-4-5-53-16</inkml:trace>
  <inkml:trace contextRef="#ctx0" brushRef="#br0" timeOffset="1.25216E6">12579 6611 117 0,'-2'0'165'0,"2"0"-130"16,0 0-10-16,0 0 6 16,0 0 3-16,0-1-4 15,0 1-4-15,0 0-3 16,0 0-4-16,0 0-3 15,0 0-3-15,0 0-8 16,0 0-5-16,0 0-6 16,0 1-4-16,0 4-1 15,0 5 1-15,0 5 3 16,0 11 4-16,0 3 7 16,5 3 1-16,-2 4-3 15,-3-2-2-15,6 2 2 0,-4 1 3 16,11 2-4-16,-7-4-1 15,-3-1 0-15,3 0 3 16,-2-5 0-16,5 3-2 16,-6-7 1-16,0 0-2 15,-3-3-3-15,0-3 3 16,0 1 0-16,0-2 0 16,0-1 1-16,4-1 2 15,-2 1-3-15,0-8-3 16,-1-1-1-16,1-2-2 15,1-1-10-15,0-4-11 0,-2-1-18 16,-1 0-33-16</inkml:trace>
  <inkml:trace contextRef="#ctx0" brushRef="#br0" timeOffset="1.25271E6">12409 7045 165 0,'0'0'182'0,"0"-3"-166"16,0 1 0-16,0-1 8 15,0-3 4-15,3-5-4 16,-3 0-12-16,6-9 0 16,-2-13 5-16,7-9-8 15,4-3-15-15,-4-1-7 16,2 4 17-16,-5 11-3 0,3 4-2 15,-3 10 0 1,3 11-1-16,0 2 2 16,-4 0 0-16,-1 4 0 15,8-3-1-15,-8 3 0 0,1 0-3 16,-1 0 3-16,0 0-2 16,6 0 1-16,-1 0-2 15,8 2 2-15,-4 4 3 16,-1 3 0-16,-4 3-2 15,0 4-3-15,0 2 1 16,-2 4 0-16,3-3 3 16,-5 0 0-16,4-3-2 15,-3 0-4-15,-1 0-12 16,4-5-20-16,-5 0-52 16</inkml:trace>
  <inkml:trace contextRef="#ctx0" brushRef="#br0" timeOffset="1.25354E6">12722 6100 82 0,'0'0'55'0,"0"0"17"15,0 0-4-15,0 0-19 16,-10-1-15-16,8 1-8 16,-5 0-3-16,4 0-9 15,-4 0-8-15,-6 4-5 16,3 9 0-16,-3 7 0 15,0 3-2-15,-4 2 1 16,-1 3 3-16,-3 1-3 0,9 3 0 16,-1 2 0-16,8-5 0 15,4-1 0-15,-4-3-2 16,5-1 1-16,0-4-1 16,0-6 2-16,11-4-2 15,9-2-2-15,1-1 3 16,2-5-1-16,4-2 2 15,1 0-2-15,-1-6-4 16,2-5-3-16,-9-1 0 16,-2 0 1-16,-10-1 2 15,0 4 5-15,-2-1 2 16,-6 5 3-16,0 1 1 16,-12 3-2-16,-9-1-6 0,-4 2-1 15,-3 0 3 1,1 0 0-16,7 3-1 0,6 4 0 15,9-5-6 1,-4 6-15-16,6-1-22 0,-4 5-42 16</inkml:trace>
  <inkml:trace contextRef="#ctx0" brushRef="#br0" timeOffset="1.25582E6">15975 6695 93 0,'0'-1'152'0,"0"-1"-105"0,0 2-2 16,0 0-5-16,0 0-10 16,0 0-15-16,0 0-8 15,0 0-5-15,0 0-1 16,2 2-2-16,-1 13 1 15,-1 1 3-15,0 10-3 16,0 0 0-16,0 0 1 16,0 11 0-16,0-3 1 15,0 3-2-15,-1 2 0 16,-3-5 1-16,-4-1 0 16,2 2 2-16,5-6-3 15,1-3 0-15,0-4 0 16,0-5 0-16,4-2 0 0,-1-4-2 15,3-5 0-15,-5-3-5 16,2-3-4-16,-3 0-11 16,0 0-12-16,2 0-19 15,-2 0-45-15</inkml:trace>
  <inkml:trace contextRef="#ctx0" brushRef="#br0" timeOffset="1.25629E6">15819 6995 126 0,'3'-16'164'0,"7"1"-141"15,0-4-9-15,3-1 7 16,-1 1 2-16,-3-2-7 16,7-1-10-16,5 0-6 15,-3-6 0-15,4 1 1 16,-8 2 1-16,2-1-1 16,-9 7-1-16,1 7 2 15,-4 4 0-15,-3 6 4 0,1 2 0 16,-2-2 3-16,0 2-1 15,0 0-4-15,0 0-4 16,0 0 0-16,0 0-2 16,0 0-1-16,4 0-4 15,0 2 3-15,6 8 2 16,6 3 2-16,-7 1 0 16,4 2 0-16,1-1 0 15,-3-3 0-15,3 2 0 16,-5-3 0-16,4-2-3 15,-5 3-5-15,1-5-13 16,6 0-25-16,-2-4-42 0</inkml:trace>
  <inkml:trace contextRef="#ctx0" brushRef="#br0" timeOffset="1.25738E6">16108 6164 61 0,'1'-3'117'0,"-1"-1"-97"16,0 3-3-16,0-4 10 16,0 3 3-16,0-2-1 15,0-2-7-15,0-2 0 16,0 2 0-16,0-2-2 15,0 2-7-15,-4 1-5 16,-1 2-3-16,-4-1-2 16,-4 1-3-16,1 1 0 15,-4-1-2-15,1 3 0 16,-1 0 0-16,-3 0 0 0,5 4-3 16,-7 3 4-16,9 2 0 15,0-1-1-15,0 1 0 16,6 2 2-1,-4 1 0-15,5-1 0 0,-4 2-1 16,0 0-1-16,2-3 1 16,7 2 1-16,0-1-1 15,0-3-2-15,0 3 2 16,4-5 1-16,10-3-1 16,7 2-1-16,4-1 1 15,1 1 1-15,-3-2-1 16,7-3-2-16,-3 0-1 15,-2 4-1-15,-3-4 4 16,-5 4 0-16,-7 0-1 16,-2 3-1-16,-5 3 2 15,-3 4-5-15,-3 1 5 0,-8-3 1 16,-7 5 0-16,3-6-1 16,5-1 0-16,-5-3 0 15,5-2 1-15,4-2-4 16,-1-1 4-16,0 1 3 15,-3-3-3-15,1 0 0 16,-5 0-2-16,6 0 0 16,5-7-2-16,-3-3 2 15,6-4 2-15,0-1 3 16,0-3-2-16,0-1-3 16,1 3 0-16,15 0 1 15,-2 3-1-15,4 3 1 16,0-2 1-16,-3 4 0 0,0-4 2 15,-2 8 0-15,2-4-2 16,-4 0 0-16,2 0 3 16,-5-3 0-16,0 2-2 15,-1 0 3-15,-4-1-1 16,-3 4 4-16,0-3-5 16,0 1-3-16,0 2 0 15,-3 0-9-15,-13 6-12 16,-2 0-48-16</inkml:trace>
  <inkml:trace contextRef="#ctx0" brushRef="#br0" timeOffset="1.30399E6">17481 9905 36 0,'0'0'6'15,"0"0"8"-15,0 0 15 0,0 0 5 16,0 0-3 0,0 0-6-16,0 0 4 15,0 0 9-15,0 0 0 16,0 0-2-16,0 0 0 0,0 0 1 16,0 0-6-16,0 0-8 15,0 0-8-15,0 2-3 16,0-2-1-16,0 0-1 15,0 0-2-15,0 0-3 16,-3 0 2-16,-3 3-2 16,-8 2-1-16,-8 4 0 15,-3 2 2-15,-4 0 1 16,3-1-2-16,-6-3-1 16,-2 4 1-16,-6-4-1 15,-5-3-2-15,2 3 0 16,-6-2 0-16,0 1-2 15,-8 2 3-15,-1-5 0 0,1 1 1 16,4-2 2-16,-1 3 0 16,8 1-2-16,-4-1-2 15,0-2-1-15,6 0-1 16,3-1 0-16,12-2 0 16,8 1 1-16,6 1 2 15,5-2-3-15,5 0 0 16,1 1 0-16,-2 1-2 15,1 1 0-15,-4 0 2 16,2 3-2-16,-1-1 0 16,-2 0-1-16,4-3-1 15,0-2 2-15,5 0-1 0,1 0-2 16,0 0-8-16,4 0-13 16,9 0-14-16,-2-5-23 15,4-2-47-15</inkml:trace>
  <inkml:trace contextRef="#ctx0" brushRef="#br0" timeOffset="1.30443E6">16655 9794 64 0,'0'0'135'0,"0"0"-86"15,0 0-15-15,-4 5-1 16,-8 11-4-16,-7 4-6 16,0 1-6-16,-2-1-2 15,-5 0-1-15,-3 2 2 16,-1 1-4-16,2-1 1 15,1 3-1-15,1-2-1 16,3 4-1-16,6-4-1 16,1 2-4-16,7-8-2 0,9-5-3 15,0-2 0-15,9-7 0 16,15-1 0-16,4 0 1 16,5-2 2-16,6 0-2 15,2 0-2-15,-2 0 0 16,0 0-3-16,-6 0 1 15,-5 0-4-15,-7-2-2 16,-9 2-5-16,-4 0-12 16,-8 0-35-16,0 0-73 15</inkml:trace>
  <inkml:trace contextRef="#ctx0" brushRef="#br0" timeOffset="1.30729E6">16766 7203 57 0,'0'-4'70'0,"0"0"-29"16,0 1 6-16,0 3 5 0,0-2 4 15,0 2-8-15,0-1-11 16,0 1-8-16,0 0-3 15,0 0-3-15,0 0-10 16,0 0-8-16,-2 0-5 16,2 0 0-16,0 0 0 15,0 0 1-15,14 0 2 16,8 0-2-16,11 6-1 16,4-2 0-16,6-1 0 15,2-1 1-15,4-2 1 16,2 2-1-16,2 1-2 15,3-1 0-15,3-2-1 16,-2 0 2-16,-2 0 0 0,-1 0 0 16,-7 0 0-16,2 0-1 15,-10 0-4 1,-5 0 1-16,-6 1 2 16,-11 4-3-16,-2-3 0 0,-9 0-2 15,-6-1 1-15,2-1-3 16,-2 0-6-16,0 0-6 15,0 0-9-15,0 0-16 16,0 0-25-16,-7 0-36 16</inkml:trace>
  <inkml:trace contextRef="#ctx0" brushRef="#br0" timeOffset="1.30781E6">17338 7008 102 0,'-8'0'151'0,"8"0"-124"15,-2 0-16-15,-2 0 7 16,3 3 7-16,1 3 4 0,0 1-12 16,0 0-3-16,9 2-5 15,7-2-2-15,6 0-3 16,16-2 1-16,-1 1-2 15,13 3 1-15,-3 1-3 16,-4 1 1-16,-7 2-2 16,-10-1-2-16,-9 6 2 15,-7 2 0-15,-4 0-2 16,-6 2 2-16,0-2 0 16,-19-1 1-16,-8-2 0 15,-1 3 2-15,-6 0-2 16,4-1 2-16,-1 1-3 0,2-6 0 15,11 1 0-15,2-2 0 16,10-2-2-16,4 0-7 16,2-3-39-16</inkml:trace>
  <inkml:trace contextRef="#ctx0" brushRef="#br0" timeOffset="1.33633E6">8977 13943 44 0,'-3'0'105'0,"-1"0"-89"16,4 0 10-16,0 0 20 16,0 0-1-16,0 0-22 15,0 0-12-15,0 0-3 0,0-4 1 16,3-2 3-16,-2 2-4 15,7 0-4-15,-8-4-1 16,3 2 0-16,2 0-1 16,0-2-3-16,5 2 0 15,0-2-5-15,3-4 2 16,2 5 1-16,-2 0 1 16,1 4 0-16,-4 3 0 15,-4 0 0-15,3 0 1 16,-8 1-1-16,4 7 1 15,-2 3 1-15,-2 0 0 16,5 1 0-16,-5 2 0 16,-1 0 0-16,0-1 0 0,0 0 0 15,0 1 0-15,0 3 0 16,-1 2 0-16,-6 1 0 16,-1-3 0-16,1 7 0 15,-7-7 2-15,6 6 0 16,2 0-2-16,1-1 0 15,-1 1 0-15,1-1 0 16,1-3 0-16,1-1 0 16,3 0 0-16,0-3 0 15,0 1 0-15,0-2 0 16,0-5-1-16,0 1-1 16,0-6 1-16,3-1 0 0,7-3-2 15,1 0 0-15,5 0-4 16,-4 0-6-16,2-7-3 15,1-5-4-15,-2 0-5 16,5 2-10-16,-5 1-10 16,-1 1 2-16,-9-1 15 15,-3 2 15-15,0 4 15 16,0 3 12-16,-7 0 5 16,-4 0 1-16,-3 7-2 15,0 5 4-15,2-2 0 16,-1 4-4-16,8 3-8 15,-1 0-3-15,-4-1-2 16,5 5-1-16,-2-1-2 0,4 1 0 16,3 1 1-1,0 0-1-15,0-3-1 16,0 1-1-16,0-4 0 16,0 1 0-16,0-2 0 0,0-3 0 15,0 0 0-15,0 1 1 16,-1-5 2-16,-5 4-2 15,-2 0-1-15,3-4 2 16,-5 0-2-16,4-2 0 16,2-4-2-16,-4 1 2 15,5-1 0-15,-5-2-8 16,0 0-29-16</inkml:trace>
  <inkml:trace contextRef="#ctx0" brushRef="#br0" timeOffset="1.36351E6">16583 13958 113 0,'0'-7'144'16,"-3"6"-150"-16,3-3-9 15,0 1 7-15,0-6 17 16,0 4 4-16,9 0-6 15,6-3-9-15,4 6 0 16,-3 2 0-16,0 0 1 16,-2 0 1-16,-5 10-1 15,2 5 5-15,-5 4 0 16,-1 0 1-16,-5 5-2 16,0-4 0-16,0 1-1 0,0-1 0 15,-5-3 1-15,0 0-1 16,-2 0-2-16,-4-1 3 15,2 1-1-15,0 0 0 16,2 0 1-16,5 3-2 16,-2-3 2-16,1 2 3 15,-1-5-5-15,2 0 2 16,2-3-3-16,0-4 0 16,0-2 0-16,3 0 0 15,7-3 0-15,0-1 0 16,0-1 0-16,8 0 0 15,-8 0-2-15,3 0 0 16,-2 0 2-16,-5 0 0 0,6 0 0 16,-6-1 0-16,0 1 0 15,-2 0 0-15,-1 0 0 16,-3 7 0 0,0 10 0-16,0-1 0 0,0-2 0 15,0 3 0-15,0-3 0 16,0 2 0-16,0-3 0 15,0-2 0-15,0 3 0 16,0-1 0-16,0 0 0 16,-3 2 1-16,-1-1 2 15,-4-2-3-15,-3-1 0 16,1-1 0-16,0-5 2 16,4-4 0-16,3 4-2 15,-1-4 0-15,2 2 0 0,-7 1-2 16,-6-3-17-1,-3 2-62-15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04:54.259"/>
    </inkml:context>
    <inkml:brush xml:id="br0">
      <inkml:brushProperty name="width" value="0.05292" units="cm"/>
      <inkml:brushProperty name="height" value="0.05292" units="cm"/>
      <inkml:brushProperty name="color" value="#FF0000"/>
    </inkml:brush>
  </inkml:definitions>
  <inkml:trace contextRef="#ctx0" brushRef="#br0">10843 5581 67 0,'0'0'122'0,"-2"0"-102"15,1 0-8-15,-3 0 7 16,2 0 5-1,2 0 0-15,0 0-3 0,0 0-2 16,0 0 0-16,0 0-3 16,0 0-2-16,0 0 3 15,0 2 5-15,0-2 0 16,0 1-1-16,0-1-1 16,0 0-3-16,0 2-1 15,0-2 0-15,0 0-1 16,0 0 0-16,0 0-2 0,0 0-1 15,0 0-1-15,9 0-5 16,1 0 1 0,6 0-3-16,1 0 0 15,-5-2 0-15,9 2-1 0,0-3-1 16,5 3 1-16,7 0-1 16,3 0 0-16,2 0 0 15,1 0 0-15,3 0 0 16,1 0-2-16,6 0 0 15,3 0 2-15,-4 0 0 16,3-3-2-16,-2 0 0 16,-4 1 0-16,2 0 0 15,-5 2 0-15,0-1 0 0,7 0 0 16,1-1 0 0,1 1 0-16,7-6 0 15,5 2 0-15,-1-2 0 16,-1-1 0-16,-4 2 0 0,-8 1 0 15,-6 5 0-15,-3 0 0 16,-9 0 0-16,-10 0-1 16,-3 0-1-16,-1 0 1 15,3 0 1-15,4 0 0 16,11 0 0-16,2 0 0 16,9 0 0-16,-1 0 0 15,4-8 0-15,0 6 0 16,-6-3 0-16,-3 3 0 15,-2 0 0-15,-10-1 0 16,-1-1 0-16,5 2 0 16,-5-2 0-16,1 4 0 0,4-2 0 15,1-4 0-15,9 4-1 16,0 1-1-16,2 1 1 16,-5 0 1-1,0 1 0-15,-1 5 0 0,3 2 0 16,-7 0 0-16,-2-3 0 15,-3-2 0-15,-2-3 0 16,8 0 0-16,-3 0 0 16,7 0 0-16,0 0-1 15,4 0 0-15,3 0 1 16,-4-3 2-16,-3 3-2 16,-2-4 0-16,-4 3 0 15,-4-2 0-15,-1 0 0 0,-5 0 0 16,-5 0 0-16,-2 3 0 15,-8 0-1-15,-3 0 0 16,1 0 0-16,-6-2 2 16,0 2-2-16,0 0 2 15,0 0-3-15,0-2-7 16,-3 2-17-16,-11 0-52 16</inkml:trace>
  <inkml:trace contextRef="#ctx0" brushRef="#br0" timeOffset="1669.7625">12997 6271 0 0,'-16'-10'203'15,"5"3"2"-15,3-1-184 16,-1 1 7-16,4-3 5 16,-4 5-10-16,-2 1-7 15,3 4-6-15,-14 0-1 16,-6 0-3-16,-2 3 1 0,-10 13-3 16,5 1 2-16,-2 2 0 15,2 2 1 1,0-3-1-16,9 1-2 15,9-2-3-15,5-4 1 0,12-1-1 16,0-3 0-16,1-2 1 16,22-2-1-16,7-5 1 15,8 0 1-15,2 0 0 16,-1-5-2-16,3-9-1 16,-4 0 0-16,-3-1-2 15,-4-3 0-15,-7-1 2 16,-9-1 1-16,-5-8 1 0,-10 2-1 15,0-8-4-15,0-7-3 16,-18 1 0 0,2 0 0-16,-5 8 2 15,6 6 2-15,6 11-1 0,3 3 3 16,2 6 2-16,-6 3 0 16,10-2-1-16,0 5-1 15,0-1 0-15,0 1-3 16,10 0-2-16,0 14 2 15,3 11 1-15,4 3 2 16,1 2 0-16,-2 2 0 16,5 2 0-16,-7-3 1 15,2 3 0-15,-4-4 0 0,-2 1-1 16,4-2 1 0,-2-5-3-16,10-7 0 15,11-5 2-15,5-7-2 16,2-5 0-16,-1 0 2 0,6 0-4 15,-6-8-3-15,-6-4-1 16,-8-2-1-16,-16-1 2 16,-6-2 1-16,-3 0 1 15,-9 2 0-15,-19-2 1 16,-5 3 1-16,-2 5 0 16,-1-1 2-16,10 7-1 15,9 3 5-15,7 0 2 16,10-1 0-16,0-1-1 15,14-2-4-15,19 0 0 16,17 0 0-16,12-2 0 16,1-2 0-16,-2 0 0 0,-11 0 0 15,-12 3 0-15,-12 2 0 16,-13 0 0-16,-6 3-1 16,-7 0 0-16,0 0-2 15,-3 0 3-15,-13 0 0 16,-4 0 0-16,1 0 0 15,4 0 0-15,7 3 0 16,8 7 0-16,2 1 1 16,19 0 2-16,3 3-2 15,4-1 0-15,3 1 1 16,1-1-1-16,-6-2-1 16,-2 1-1-16,-5-2 0 15,-5-3-1-15,-2 1 1 0,-3-5-3 16,-6-2-1-16,5-1 0 15,3 0 2-15,-10-9 3 16,4-1 0-16,-5-5 0 16,0 0 1-16,3-5 2 15,-3 0-2-15,0 2-1 16,0 1 0-16,0 6 2 16,0 5 2-16,0 4 3 15,0 0-1-15,4 2-1 16,-4 0-7-16,0 0-3 15,0 6 0-15,0 7 1 16,6 6 5-16,5 0 2 0,-2 4-2 16,1-1-1-16,1 2 0 15,-1-5 0-15,-4-4 0 16,6-1 0-16,-5-5-1 16,1-3-2-16,2-4-2 15,3 1-6-15,3-3-22 16,1 0-42-16,3 0-66 15</inkml:trace>
  <inkml:trace contextRef="#ctx0" brushRef="#br0" timeOffset="1922.9084">13872 6085 108 0,'-5'0'166'0,"5"0"-123"16,0 0-26-16,0 0 4 16,0 0-5-16,0 0-8 15,0 0-9-15,0 0-1 16,0 10-11-16,0 4-46 15</inkml:trace>
  <inkml:trace contextRef="#ctx0" brushRef="#br0" timeOffset="3130.7666">14037 6167 30 0,'-3'-10'193'15,"3"10"-38"-15,0 0-148 16,0 0-4-16,4 0 3 0,2 0 3 16,5 11 0-16,6 5 6 15,-4 6-3 1,-5-1-1-16,-3 1 1 15,-5 3-3-15,0-4-4 0,0 1-3 16,0-1-2-16,0-4-1 16,3-5 0-16,0-5-1 15,4-6-1-15,8-1-1 16,3 0-1-16,6-5 0 16,-2-7 1-16,-7-5 0 15,-8 0 2-15,-7-5-9 16,0 0-12-16,0 0-1 15,-7 4 6-15,0 2 0 0,7 1 7 16,-5 6 10 0,4 0 7-16,1 3 1 15,0 4 2-15,0 2-3 0,10 0-3 16,0 0 0-16,4 3-3 16,8 7 0-16,-10 1 0 15,6 2 0-15,-8 3 0 16,-2 1 0-16,10-4 0 15,-6-1-2-15,8-7 0 16,-5 0-4-16,3-5-2 16,0 0 0-16,6-1-1 15,-2-12-3-15,-8 0-1 16,-1-2 4-16,-10 1 8 16,-3-3 1-16,0 2 0 15,-11-1 0-15,-8 4 4 16,7-1 3-16,-7 8 4 0,4 2 6 15,6 1 2-15,-4 2-2 16,13 0-8-16,-2 4-2 16,-2 10-4-16,4 3-2 15,0 2 1-15,1 2-1 16,11-1 0-16,1-1 2 16,-2 0-3-16,7-5 0 15,-3-1-3-15,2-1-2 16,-3-6-7-16,1-2-3 15,-3-2-2-15,8-2-5 16,3 0 2-16,-2-9 4 16,-3-5 7-16,-5 1 8 0,-8-1 1 15,5 1 2-15,-7-1 0 16,-3-2 2-16,4 0 0 16,1 2 2-16,5-1 1 15,2 4 3-15,3-2-1 16,-3 8-1-16,3-4-1 15,-2 9-3-15,-2 0 0 16,-1 0-1-16,-7 13 4 16,5 0 5-16,-8 4 1 15,4 3-2-15,-3-1-3 16,-1 3-3-16,0-3-1 16,0-3-3-16,0 1 1 15,0-9-3-15,0-3 0 0,0-1-3 16,0-4 2-16,5 0-2 15,6 0 3-15,2-11 1 16,-3-4 1-16,-4-1 0 16,3-6 1-16,-2 2-2 15,3-5 1-15,3 2-1 16,2 3 1-16,4 1 2 16,6 2 6-16,1 5 3 15,0 4 0-15,1 3-3 16,-6 4-3-16,-3 1-3 15,3 0-1-15,-7 1-1 16,2 13 2-16,-6 8 2 0,-3-1 3 16,-1 5-1-16,-5-2-1 15,-1 1-2-15,0 0-4 16,0-3-5-16,0-1-17 16,0-2-38-16</inkml:trace>
  <inkml:trace contextRef="#ctx0" brushRef="#br0" timeOffset="4221.7674">15500 6049 99 0,'0'-5'157'0,"0"2"-108"0,0-2-12 16,0 3 7-16,0 2-7 16,0 0-11-16,0 0-12 15,0 0-10-15,6 4-4 16,8 15 2-16,-3 6 6 0,6 10 3 15,-2 4-2-15,-7 3-5 16,-1 1-2-16,-4-4 0 16,-3 0 1-1,0-5-2-15,0-5-1 0,0-2-1 16,3-6 0-16,1-6-2 16,2-6 2-16,-3-6 0 15,-3-1-2-15,6-2-1 16,-3 0-1-16,-2 0 4 15,7-5-1-15,-8-7 1 16,0-7 0-16,0-9-3 16,0 0 1-16,-5-3-1 15,2 4 1-15,3 8 7 16,0-3-2-16,3 5 2 16,17 2 1-16,-2-1-1 15,11 6-2-15,-4 3 1 16,4 0-1-16,-2 7 0 0,-6 0-2 15,2 0-1-15,-6 0-1 16,-1 10 2-16,4 4 0 16,-14 5 0-16,3-1 0 15,-9 5 1-15,0 1 1 16,-2 1 2-16,-11 1 1 16,-5 0-3-16,-4-1-1 15,7-3-1-15,-8-3-2 0,10-4 2 16,-6-3-1-1,0 0-3-15,2-5-4 16,-2-4-8-16,9-1-7 16,6-2-15-16,4 0-29 0,0-10-45 15</inkml:trace>
  <inkml:trace contextRef="#ctx0" brushRef="#br0" timeOffset="4877.6252">15992 6215 94 0,'1'-12'159'16,"6"7"-111"-16,-1 0-27 16,-3 3 14-16,4 2 8 15,-1 0-9-15,-3 0-6 0,8 7-5 16,0 5-9-16,-8 2-6 15,0 2-3-15,1-2-1 16,-4-2-3-16,0-1-1 16,9-8-1-16,-3 2 0 15,8-5-2-15,6 0 1 16,6 0-4-16,2-11 0 16,-8 0-4-16,-1-6 0 15,-5-2-1-15,-8-4 0 16,2 0-4-16,-4 1 5 15,-4 8 6-15,0 3 4 16,0 5 4-16,0 1 5 0,0 4-3 16,0 1-3-16,0 3 0 15,0 19-1-15,0 9 7 16,0 6 5-16,0 6-2 16,0-1-6-16,2 4-4 15,3 3 0-15,3 1-2 16,-5 5-1-16,-3 0-1 15,0 0 3-15,-7 2 1 16,-11-1-2-16,7-8-1 16,0-9-1-16,5-11 2 15,-6-12 1-15,8-9 1 16,-6-2 1-16,0-5 2 16,-2 0 0-16,-4-8-4 0,1-10 0 15,1-10 1-15,7-7 3 16,5-9-1-1,2-8-3-15,0-2-2 0,11 4-2 16,14 7-3-16,9 13 2 16,-2 12 3-16,0 8-2 15,-2 4 0-15,-2 4-2 16,2-2-9-16,0 4-33 16,-5 0-93-16</inkml:trace>
  <inkml:trace contextRef="#ctx0" brushRef="#br0" timeOffset="6109.3332">16933 6193 137 0,'-9'-1'182'15,"0"-2"-136"-15,2 3-9 16,-1 0-8-16,4 0-11 0,-3 0-8 15,-6 0-5-15,0 3 0 16,-5 5 2 0,3 8 3-16,-4 0 1 15,1 9 0-15,-2-2-4 0,2 1-1 16,1 3-2-16,0-3 0 16,8 3-2-16,6-5 1 15,3-1-2-15,0-1 0 16,5-8 1-16,5 5 0 15,5-9 0-15,1 0 2 16,7-2-1-16,5-6-1 16,11 0-1-16,5-8-1 15,10-12 0-15,-6-1 0 16,-2-6 0-16,-3-1 0 0,-12 0 0 16,1-6-1-1,-9-5 0-15,-10-6-3 16,0-5 0-16,-12-1-1 0,-1 2 2 15,0 2 2-15,-13 5-2 16,2 10 4-16,0 10 2 16,6 12-2-16,1 6 0 15,1 1 1-15,3 3 2 16,0 0-3-16,0 7-2 16,0 16 0-16,-3 7 0 15,-3 10 3-15,6 5-1 16,0-1-1-16,0 1 0 15,10-5 0-15,1-1 0 16,5-1 0-16,5-4 0 16,-11-5 0-16,5-2 0 0,-3-5 0 15,1-5 0 1,2-5 0-16,1-4 0 0,6-7 0 16,-3-1 1-16,0 0 0 15,-1 0-1-15,0-6-3 16,-2-6 2-16,8-4-2 15,-9 4 1-15,-8-5-3 16,1-4 2-16,-8 1 0 16,0-3 3-16,-3 1 0 15,-13 5 1-15,4 2 1 16,0 5 0-16,-5 3 4 16,2 5-2-16,5 2-2 0,4 0-1 15,-9 2 0-15,2 12 1 16,-2 7 0-16,3 2-1 15,12 1 0-15,0 3-1 16,0-5-2-16,0-1 0 16,3-9 1-16,12-4-2 15,4-8 1-15,15 0-4 16,1 0-5-16,-4 0-3 16,0-14 2-16,-6-2 0 15,-11 0 3-15,-5 1-4 16,-7-2-10-16,-2 0-10 15,0 1 3-15,-16 6 16 16,-4 2 7-16,1 4 1 0,2 1 1 16,9 2-5-16,3 1-16 15,0 0-35-15,5 0-50 16</inkml:trace>
  <inkml:trace contextRef="#ctx0" brushRef="#br0" timeOffset="6693.949">17707 6224 156 0,'-13'-4'182'0,"2"-4"-152"16,2 2 7-16,0 0 2 15,-1 4-14-15,4 2-9 16,1 0-5-1,4 0-5-15,1 5-6 0,-3 12-2 16,-4 4 2-16,3 8 0 16,-1 0 1-16,5-1 1 15,0 0-1-15,0-5 0 16,0-7 1-16,4-2-2 16,8-8-2-16,4-1 5 15,11-5 1-15,9 0-3 16,10-6-2-16,-3-8-1 15,0-4-4-15,-5-5 1 16,-9-1-3-16,-7-3 0 16,-9-5-7-16,-12 3-1 15,-1-1 0-15,-7 2 5 16,-14 6 5-16,3 1 10 0,0 7 10 16,3 6 4-16,6 4 0 15,5 2-5-15,4 2-7 16,0 0-2-16,7 2-3 15,11 12 1-15,5 7 0 16,3 4 0-16,-2 3-1 16,-3 5-1-16,-5 0 0 15,-5-2 0-15,-5 1 0 0,-5 2 0 16,-1-3-1 0,0 1 0-16,-1-8-2 15,-5-3 1-15,3-11-3 16,1-5 0-16,2-5-7 0,0 0-14 15,17-2-14-15,4-8-14 16,5-6-27-16</inkml:trace>
  <inkml:trace contextRef="#ctx0" brushRef="#br0" timeOffset="7013.5471">18246 6109 1 0,'-13'-5'164'0,"2"5"-19"15,-2 0-128-15,-1 7 4 0,-5 7 2 16,1 3 0-16,0 5-6 16,5-1-2-16,-3 4-3 15,3 1 3-15,2 4 1 16,-1-1-1-16,7-5-4 15,4-2-4-15,1-6-1 16,0 1-2-16,0-4-3 16,0-1 0-16,1-2 1 0,10-3-1 15,3 2-2 1,6-1-2-16,6 0-7 16,6-1-17-16,6-7-37 15,6 2-68-15</inkml:trace>
  <inkml:trace contextRef="#ctx0" brushRef="#br0" timeOffset="7271.3323">18394 6307 23 0,'0'-3'192'0,"0"1"-27"15,5 2-138-15,13 0 15 16,1 0 4-16,5 0-17 16,-4 0-16-16,-2-2-8 0,4 1-1 15,0-1-2-15,7 0-4 16,-3-1-1-16,4-1-7 16,-9 1-19-16,-4 1-39 15,0-1-81-15</inkml:trace>
  <inkml:trace contextRef="#ctx0" brushRef="#br0" timeOffset="7562.0471">18914 5983 38 0,'-4'-8'200'0,"4"8"-30"15,0 0-142-15,0 0 1 16,0 4-14-16,12 14-5 16,0 12-1-16,6 4 1 15,-6 5-3-15,-1 1-5 16,-5-4 1-16,2 1-2 16,0-4-1-16,-8-1 0 15,0-3 0-15,0-3-1 16,0-2-3-16,0-7-5 15,-5-4-19-15,-6 0-36 16,5-5-65-16</inkml:trace>
  <inkml:trace contextRef="#ctx0" brushRef="#br0" timeOffset="7945.775">18853 6290 137 0,'0'-11'178'0,"0"6"-149"15,15-3-20-15,14 0 13 16,-6-1 5-16,12-1-7 0,0 0-12 16,1 2-7-16,3 3 2 15,-4 1-6-15,0-1-1 16,-7 4-2-16,-11 1 2 15,-3 0-1-15,-14 0 1 16,0 0-3-16,0 7 0 16,-11 6 2-16,-9 1 8 15,-1 0 2-15,-1 7 1 16,4 0 1-16,6-1-4 16,3 0 0-16,3-3-3 15,6 0-2-15,0-3 0 16,3-3-2-16,23-9 0 15,0 1-9-15,7-3-33 0,-5 0-46 16,7 0-36 0</inkml:trace>
  <inkml:trace contextRef="#ctx0" brushRef="#br0" timeOffset="8188.6768">19188 6079 157 0,'0'0'178'0,"0"0"-165"16,0-1-1-16,3 1 9 15,-1 0 1-15,1 0-14 16,-3 0-9-16,1 0-6 15,2 0-27-15,-1 9-68 16</inkml:trace>
  <inkml:trace contextRef="#ctx0" brushRef="#br0" timeOffset="8854.005">19482 6200 39 0,'-12'-14'195'0,"3"12"-48"0,-3-3-144 15,-6 5-3-15,0 0 0 16,-2 0 1-16,-2 4 0 15,6 4 2-15,0 8 2 16,3 0 4-16,0 2 4 16,5 4 0-16,3-2-2 15,-2 1-2-15,7-4-4 16,-5-2-2-16,5-4-2 16,2-1-1-16,13-2 1 15,15-6 4-15,6 1-2 0,8-3-2 16,5 0-4-16,-3 0-4 15,-3 0-4-15,-7-3-2 16,-5-9-2-16,-6-2 7 16,-9-3 5-16,-3-5-2 15,-10-2-2-15,-3-1-1 16,0-7 0-16,-15 3 1 16,-2-1 4-16,-2 5 4 15,0 5 5-15,8 9 6 16,8 7 9-16,3 2 5 15,0 2-8-15,0 0-9 16,10 0-9-16,4 13-1 16,-4 5 2-16,5 4 1 0,-7 0-2 15,-7 6 1-15,1-5 0 16,-2 4 1-16,0-2-1 16,0-3 0-16,0-1 2 15,-8-1-4-15,0-3-1 16,2 0 0-16,6-1 1 15,0-4 0-15,0 2-2 16,3-3-2-16,3-5-7 16,1 0-13-16,-3-1-17 15,1-5-23-15,-4 3-46 16</inkml:trace>
  <inkml:trace contextRef="#ctx0" brushRef="#br0" timeOffset="9274.7218">19951 6125 102 0,'0'-6'165'15,"-3"3"-107"-15,-3 3-20 16,-1 0-16-16,-7 0-16 15,1 0-3-15,-4 6-1 16,-2 8 3-16,-5 0 1 0,0 4-1 16,-2 2 2-16,-1 1-3 15,3-1 0-15,-1 0-1 16,4-3-2-16,6-1 2 16,3-2-2-16,5-3 0 15,4-1 1-15,3-6-1 16,0-1 0-16,0 0 4 15,3 4-1-15,16 3 5 16,8-1-2-16,10-2-1 16,0-3 0-16,4-1-3 15,-2 0 0-15,-4 1-3 16,-4-3-2-16,0-1-6 0,-4 2-16 16,-3-2-23-16,-9 4-28 15,-14 2-57-15</inkml:trace>
  <inkml:trace contextRef="#ctx0" brushRef="#br0" timeOffset="10242.6664">20408 5850 88 0,'0'2'139'0,"0"3"-122"15,0 4-6-15,0 6 18 0,-2 4 15 16,-9 7-5-16,2 8-12 15,0 2-3-15,-6 4-3 16,0 6-5-16,-1 2-4 16,-3-2-3-16,-3 7 0 15,6 0-4-15,-2 1-4 16,3 1-1-16,3-1 1 16,5 7 2-16,0-1 2 15,-3 0 0-15,4-4 0 16,2-10-3-16,-2-3-1 15,2-9-1-15,4-1 0 16,0-10 0-16,0-7 0 16,4-6 0-16,0-10-1 0,1 0-3 15,6 0-18-15,-4 0-33 16,9-5-59-16</inkml:trace>
  <inkml:trace contextRef="#ctx0" brushRef="#br0" timeOffset="10826.0231">20609 6254 83 0,'0'-3'148'0,"0"3"-102"16,0 0-8-16,0 0 4 16,0 0-3-16,1 0-5 15,10 0-8-15,-1 0-5 16,8 0-2-16,3 0-5 15,6-2-3-15,13-3-3 16,2 2-1-16,8 1-3 16,1-3-2-16,0 3-1 15,-7-1-2-15,-4 3 0 16,-12 0-1-16,-2 0 1 0,-14 0-1 16,-8 0-4-16,-4 0-3 15,0 0-9-15,-20 0-5 16,-10 0-1-16,-10 0-21 15,-5 0-38-15,3 0-30 16,8-5-9-16,9 1 35 16</inkml:trace>
  <inkml:trace contextRef="#ctx0" brushRef="#br0" timeOffset="11035.1653">20801 6217 10 0,'0'0'69'16,"0"0"-3"-16,0 0-10 15,0 0-4-15,0 3-1 16,0 9-1-16,0 2-5 15,0 6-15-15,3 1-14 0,8-1-7 16,-5 3-5-16,1 5 0 16,-3-4-3-16,-4 5 0 15,0 2-2 1,-4-3 1-16,-5-3 2 0,0-2-2 16,9-5 0-16,-2 0-1 15,1 0-4-15,1-7-18 16,0 6-56-16</inkml:trace>
  <inkml:trace contextRef="#ctx0" brushRef="#br0" timeOffset="11308.6717">20612 6653 87 0,'0'-12'158'0,"0"4"-102"16,6 3-34-16,12-2 18 16,1 3 7-16,7-2-12 15,3 2-13-15,4 1-6 16,5-1-9-16,0 1-6 16,0 3-1-16,-3-7 0 15,-6 0-1-15,1-2-4 16,-6-2-14-16,2 6-20 0,-7 0-33 15,0-2-48-15</inkml:trace>
  <inkml:trace contextRef="#ctx0" brushRef="#br0" timeOffset="13938.0922">21082 6409 137 0,'0'-6'135'0,"0"2"-92"15,3-1 7 1,4 0-14-16,9 5-24 16,-4 0-8-16,1 0-3 15,1 12 2-15,-5 6-2 0,-2 3 3 16,5 0-3-16,-11 3-1 15,1-1-5-15,-2-2 1 16,0 3-1-16,0-6 2 16,0-6-2-16,0-5 3 15,0-5-2-15,0-2 1 16,0 0 3-16,0 0 0 16,3-2 4-16,7-17-2 15,1 2-3-15,0-1-1 16,4-3-5-16,0 4-2 15,2-3-1-15,-4-1 7 16,2 6 3-16,-5 3 1 16,1 5 3-16,1 0 1 0,-5 2 2 15,1 5-3-15,-1 0-2 16,2 0-2-16,-2 0 0 16,3 14 1-16,3 3 1 15,-6 5 4-15,4-2 0 16,2-4 0-16,-7 5-1 15,2-4-2-15,-4-4 0 16,3 2-3-16,1-11 1 16,2-3 2-16,5-1 0 15,2 0 1-15,-1-3-1 16,0-8-2-16,2-8 3 16,-9-6-3-16,4-7 1 0,-2-8-2 15,-5-4 0-15,2-3-1 16,-3-3 1-16,0 1 2 15,-2 5 2-15,1 9-3 16,-4 10 4-16,0 8 7 16,0 9 4-16,0 0-4 15,0 8-7-15,0-1-4 16,0 1-1-16,0 0-1 16,0 1-4-16,0 21-3 15,0 4 5-15,-1 12 3 16,1-1 0-16,0 3 0 15,0 0 0-15,0 0 0 16,0-1-1-16,0-4 0 0,6-1-1 16,7-1 2-16,5-7 0 15,-3 1 0-15,3-7-2 16,-4-9 1-16,-5 3-2 16,5-6 2-16,-8-8-1 15,4 3 2-15,-4-3 0 16,-1 0 0-16,8-8-3 15,-8-1-1-15,7-9-3 16,2-1 1-16,-2 2-2 16,6-6 3-16,-6 0 3 15,-2-2-3-15,-2-3-2 16,-5 0 0-16,0 3 1 0,-3 8 5 16,0 7 10-16,0 6 5 15,0 4 0-15,-2 0-2 16,-11 0-10-16,4 0-3 15,-1 10-2-15,-7 4 2 16,4 0 0-16,1 4-2 16,2 3 2-16,6-3 1 15,4 5 2-15,0-3-1 16,0-4 0-16,10 3 3 16,7-5-3-16,5-5 2 15,4 5-2-15,7-6 1 16,0-2-3-16,1-5 0 15,-3-1-2-15,-4 0-1 0,-9-6-2 16,1 0-2-16,-8-3-1 16,3-4-1-16,0-5 3 15,-7-6-1 1,-6-2-3-16,-1 1 2 0,0-1 4 16,-10 4 4-16,6 1 2 15,2 2 6-15,-8 6 7 16,7 6 1-16,-4 2-2 15,5 3-8-15,2 2-1 16,0-3-2-16,0 3-3 16,0-2-1-16,0 2-4 15,2 3-1-15,6 11 3 0,-3 8 2 16,-1-3 0-16,2 5 1 16,0-1-1-1,9-2 3-15,-3 3 0 16,6-7 2-16,-8 2-3 0,-2-4 1 15,-3-6 0-15,2-1 1 16,3-4-2-16,3-4 1 16,4 0 0-16,-7 0 3 15,5 0-3-15,-1-8 1 16,-1 0-2-16,5-3 0 16,-1-7 0-16,-3-4 0 15,-1-5-1-15,-5-2-2 16,-8-1-4-16,0 5 1 0,-5 3 4 15,-15 3 5-15,-3 12 4 16,-2-1-4 0,-3 6 3-16,2 2 2 15,17 0 2-15,5 0-3 0,4 7-5 16,4 5-1-16,14 5 1 16,22-3 1-16,10 1-3 15,-1-5-8-15,3-1-10 16,-12 1-5-16,-9 0 4 15,-9 2 10-15,-9-3 4 16,-9 0 1-16,-2-3 2 16,-2-2-1-16,0 3 2 0,-11 3 1 15,-7 3 1 1,6 4 4-16,-2 2 2 16,5-5-3-16,4 3-1 15,5 0-2-15,0-2 1 0,5 2-2 16,9-11 1-16,-3-2-1 15,8-4-2-15,1 0-7 16,1 0-3-16,-2-3 4 16,-8-9 1-16,5-5 2 15,-5-3 0-15,0-5 2 16,-5 0-7-16,-6-1 1 16,0 1 1-16,0 3 7 15,0 5 5-15,2 6 9 0,-2 8 9 16,1 0-4-1,-1 3-6-15,3 0-13 16,0 3-2-16,-2 14 0 16,-1-3 5-16,0 11 4 0,0-7 2 15,0 3-2-15,0 2-1 16,0-3-2-16,0-4-3 16,7-2 1-1,13-8 0-15,4-6 0 0,6 3-6 16,-4-3-6-16,1 0-5 15,-1-1 1-15,-8-14 7 16,-1-2 4-16,-4-1-8 16,-8-7-5-16,0-5-2 15,-2-5 8-15,3-4 9 16,1-2 8-16,6 3-1 16,-5 4 7-16,0 5 6 0,0 6 9 15,-5 6-7-15,1 3 4 16,-4 6-3-16,0 4-8 15,0 2-4-15,0 2-4 16,0 0-1-16,0 0-2 16,0 0-3-16,0 5 0 15,-1 13-2-15,-6 14 3 16,-2 6 2-16,4 4-1 16,1 2 0-16,4 0-2 15,0-3-2-15,-2-1 3 16,-1 3 0-16,2-5-1 15,-5 5-1-15,-3-7-6 16,0-2-9-16,0-5-18 0,3-3-12 16,0-3 6-16,2-6 15 15,4-1 10-15,-2-6 4 16,1-9 5-16,-4-1 3 16,5 0 8-16,0 0-1 15,0-11 0-15,0-6 1 16,0-9 10-16,0-3 9 15,0-7 2-15,0-2-4 16,0-7-9-16,8-3-2 16,3 3 0-16,5 1 2 15,3 10-4-15,-1 6 2 16,1 10 5-16,-4 8-2 0,3 5-5 16,1 2-4-16,1 3-4 15,6 0 0-15,-3 3 0 16,-6 10-2-16,3 6 0 15,-10 2-2-15,-2 1 0 16,-7 4 2-16,-1-7 2 16,0 3-2-16,-10-2-2 15,-10 0 2-15,-9 2-1 16,-4-6 1-16,2 1 2 16,1-5 0-16,2-4 0 15,5 1 0-15,-3-9-3 16,3 3-5-16,2-3-12 15,2 0-17-15,12 0-17 0,7-12-30 16</inkml:trace>
  <inkml:trace contextRef="#ctx0" brushRef="#br0" timeOffset="14262.8973">23297 6212 171 0,'-5'-9'196'0,"0"4"-164"0,5 5-2 16,0 0-3-16,0 0-19 16,0 12-8-16,5 14 3 15,9 6 3-15,-10 4-3 16,3 4 0-16,-2-2-2 15,-5-4 0-15,0 0-2 16,0-3 0-16,-9 0 2 16,-1-2 2-16,-4 1-5 15,-8-8 1-15,3-4-2 16,5-1-3-16,-2-5-10 16,2-4-25-16,1 2-43 15</inkml:trace>
  <inkml:trace contextRef="#ctx0" brushRef="#br0" timeOffset="14531.8242">23151 6468 19 0,'0'-1'215'16,"4"1"-18"-16,17 0-198 15,4 0 5-15,-5 0 1 16,14 0 0-16,-8 0-3 16,9 0 1-16,-3 0 0 15,0 0-3-15,-4-3 0 16,-10-4 0-16,1 4-2 16,-7-1-1-16,-9 2-7 15,2 1-13-15,-5-1-27 0,0 2-42 16</inkml:trace>
  <inkml:trace contextRef="#ctx0" brushRef="#br0" timeOffset="15130.6449">23705 6382 166 0,'0'-3'183'16,"-5"-1"-172"-16,1 3-6 15,-4-1 1-15,-2 0 3 16,1-1 2-16,-3 3 5 15,-6 0-2-15,1 0-4 16,4 5-1-16,-3 7-3 0,0 0-3 16,2 0-2-1,-2 0-2-15,8 1 1 16,4-5 3-16,4 4-3 16,0 2 1-16,0 0 0 0,0 3 1 15,0 0-2-15,6-3 0 16,5-3 1-16,7 4 0 15,-2-4 1-15,9 2-2 16,-4-2 0-16,-8-5 0 16,3 2 0-16,-10 1 0 15,-6 2 0-15,2 1 0 16,-2 2 0-16,0 3 2 16,0-3-1-16,-9 1 1 15,-4-2-1-15,2-5 0 16,-4 0 1-16,5 0-1 15,-2-6 0-15,1 3 3 0,-2-5-3 16,-4 0 2-16,-3 0-2 16,-9 0 2-16,-2 0-3 15,-2-10-2-15,5-2-2 16,6 3-13-16,11-1-35 16,4 2-99-16</inkml:trace>
  <inkml:trace contextRef="#ctx0" brushRef="#br0" timeOffset="16053.708">21519 6246 88 0,'0'0'146'16,"0"0"-105"-16,0 0 0 16,0 0 8-16,0 0-4 15,0 0-10-15,0 0-9 16,3 0-2-16,7 0-5 15,7 0-4-15,17 0-2 16,10 0-4-16,13-2 1 16,-6 1-3-16,-1-2-5 0,-4 3 0 15,-14-6 0 1,5 4 0-16,-7-1-1 16,-5 1-1-16,-10 2-2 15,-9 0 0-15,-2 0-2 0,-4 0-4 16,0 0-16-16,0 0-33 15,-14 5-76-15</inkml:trace>
  <inkml:trace contextRef="#ctx0" brushRef="#br0" timeOffset="21114.7455">1891 6543 165 0,'-4'0'184'0,"-1"0"-162"16,5 0 3-16,0 0 10 0,0-2 2 16,0 2-4-16,0 0-8 15,0 0-5-15,0 0 0 16,0 0-5-16,0 0 0 16,0 0-3-16,0 0-2 15,0 0-3-15,0 0 0 16,0 0-3-16,0 0 0 15,0 0 0-15,0 0 0 16,0 0 0-16,0 0-1 0,0 0-1 16,5 0-2-1,11 0 0-15,26 0 0 16,7 0 0-16,5 0 3 16,16 0-1-16,1 0-2 0,6 0 0 15,-3-7-1-15,-2-1-2 16,-5 2 2-16,0-1 1 15,0 0 0 1,-6 4-1-16,-4-2-2 0,-7 2-1 16,-6 1 0-16,-4-2 0 15,-10 4 1-15,-4 0 0 16,-6-4-1-16,1 3-2 16,-1-2 4-16,3 1 0 15,-4 1 0-15,-3-3 0 16,0 0 0-16,-2-2 0 15,3-1 0-15,-2 3 2 0,-3-1 0 16,-5 4 0-16,-2 1 0 16,0 0 0-16,-5 0 0 15,0 0-9-15,0 0-28 16,-17 0-99-16</inkml:trace>
  <inkml:trace contextRef="#ctx0" brushRef="#br0" timeOffset="24294.015">13119 11914 71 0,'0'0'114'15,"0"0"-120"-15,0 0-10 0,0 7 28 16,0 5 24-16,0 9 14 15,0 0 2-15,0 2-8 16,0 4-9-16,0-1-1 16,0 10-2-16,0-1-4 15,0 5-6-15,0 2-5 16,0-1-7-16,2 7-5 16,4 1-1-16,-2-1-2 15,1 1 1-15,-4 1-1 16,-1-3 2-16,0-2-3 15,0-3 0-15,0-6 1 16,0-5 0-16,0-5-2 0,0 1 0 16,0-8 0-16,3-2 0 15,1-5 0-15,-2-3 0 16,3-3 0-16,-1 1 0 16,-4-4 0-16,0-1-5 15,3-1-5-15,-1-1-12 16,-2 0-25-16,0 0-55 15</inkml:trace>
  <inkml:trace contextRef="#ctx0" brushRef="#br0" timeOffset="24913.8904">12915 12337 89 0,'6'-6'156'16,"-6"-3"-109"-16,4-1-29 15,-3-2 5-15,3-2 15 16,7 0 0-16,-2-3-12 16,7-3-12-16,-1-7-4 15,7-4-5-15,3-3-2 16,2 1 0-16,6-2-2 15,-3 4 2-15,1 5-3 16,-3 6-1-16,-6 5-1 16,-3 5 0-16,-3 1 2 15,-4 6 0-15,-3-2 0 0,-3 4 1 16,-3 1 0-16,-1-1 2 16,-2 1-1-1,4 0 2-15,-4 0 3 0,0 0-2 16,0 0-1-16,3 0-5 15,6 2 2-15,7 13 4 16,5 7 5-16,0 3-5 16,-1 3-3-16,5 1 1 15,0-4-1-15,3-2 0 16,2-3-1-16,-5-1-2 16,0-9-1-16,-6 0-4 15,-8-5-3-15,-8-3-15 16,-3 9-31-16,-19-2-71 0</inkml:trace>
  <inkml:trace contextRef="#ctx0" brushRef="#br0" timeOffset="26046.7372">14937 12022 58 0,'0'-3'59'16,"0"2"-30"-16,0-3 0 15,0 4 16-15,0-3 11 16,0 2 1-16,0 1-10 0,-2-2-9 16,-3 2-12-16,5 0-10 15,-3 0-9-15,0 0-5 16,-2 6-2-16,-2 11 1 16,-2 3 2-16,0 2 1 15,3 5 0-15,-1 2 2 16,-3-3 2-16,1 6 0 15,-4 5 0-15,2-2-3 16,6 7 0-16,0 0-1 0,-2 0 0 16,6 4-3-1,1-1 2-15,0-3 0 16,1 4 0-16,8-9-3 0,-4-1 0 16,-2-2 1-16,0-5 1 15,-3 0-1-15,1-3-1 16,3-1 0-16,-1-2 0 15,-1-1 0-15,-2 0 1 16,0-3 1-16,0-1-2 16,0-6-1-16,0-1-1 15,0-5 2-15,0-1 0 16,0-2 0-16,0-1 0 16,1-2 0-16,-1 0 0 15,0 0 1-15,0 0 0 16,0 0-6-16,0-3-23 15,0-9-65-15</inkml:trace>
  <inkml:trace contextRef="#ctx0" brushRef="#br0" timeOffset="26774.1261">14716 12259 109 0,'0'0'163'0,"0"0"-126"15,0 0-29-15,0-3 9 16,0-3 20-16,12-3 6 0,1-4-17 15,3-1-8-15,4-4-2 16,-1-2-2-16,-1-1-4 16,3 1-5-1,1-1 0-15,0-3-4 0,2 2 0 16,6-7 1-16,-2 2-1 16,4 4-1-16,-1 3 0 15,-3 7-1-15,-1 4 0 16,-2 1 0-16,2 4 2 15,-5-1 0-15,-6 3-2 16,1 2 1-16,-13 0-2 16,0 0 2-16,0 0 0 0,-4 0 0 15,0 0 1-15,0 0 0 16,0 0 1-16,0 0 2 16,0 0 4-16,0 2-4 15,0 7 1-15,0 4-4 16,0 7 0-16,0-1 1 15,8 1-1-15,-1 1-1 16,5 2 0-16,-2-2 1 16,1-4 1-16,-1 2-1 15,-1-8-1-15,0 2 0 16,-6-6 0-16,0-1-1 16,-3-3-1-16,0 0-8 15,0 8-17-15,-13-5-76 0</inkml:trace>
  <inkml:trace contextRef="#ctx0" brushRef="#br0" timeOffset="27913.7497">16681 12025 96 0,'0'0'159'0,"0"0"-108"16,0 0-9-16,0-3-3 15,0 3 1-15,6 0-11 16,12 0-9-16,0 7-4 16,-3 5-5-16,-3 5-4 15,-2 3-3-15,-7 2-2 16,-3 10 0-16,0 1 1 15,0 6 1-15,-9 4 0 16,3 1 1-16,2 6-4 16,4 1 0-16,0 0 1 15,0-3 2-15,0 3-2 0,0-2 0 16,0 3 0-16,0-2-2 16,0 0 0-16,0-4 0 15,0-5 0-15,-3-7 0 16,3-5 0-16,0-9 0 15,0 1 0-15,0-4 0 16,0-5 0-16,0-2 0 16,0-1 0-16,0-3 0 15,0 2-2-15,-2-2 1 16,-4-3-2-16,3 1 1 16,-2-4-4-16,4 0-4 15,0 0-9-15,-2-7-13 16,3-8-33-16,-2-4-61 0</inkml:trace>
  <inkml:trace contextRef="#ctx0" brushRef="#br0" timeOffset="28539.6328">16540 12359 61 0,'1'-3'110'16,"5"-7"-73"-16,-2 1 0 15,0-6 10-15,4 0-1 16,-4-1-12-16,2-2-15 16,1-4-2-16,2-1-3 15,6-1-2-15,3 0-5 0,5-1 5 16,-3-1-2-16,5 2-2 15,-1 4-2-15,4 7-3 16,-4-1 1 0,1 2-2-16,1-2-1 0,-4 4-1 15,0-1 0-15,0-3 0 16,-5-2 1-16,4-1 1 16,-6 0 0-16,-7 7 4 15,3 6 6-15,-11 1 3 16,2 3-6-16,1 0-8 15,-3 0-1-15,0 11 0 16,0 4 1-16,0 4 0 0,0 4-1 16,0 1-2-1,0 2 2-15,6-2 0 16,5-2 0-16,4-2 1 16,5-5 1-16,-8-1-2 0,5-5-1 15,-3 4-7-15,-2-3-16 16,3 6-51-16</inkml:trace>
  <inkml:trace contextRef="#ctx0" brushRef="#br0" timeOffset="29438.0338">18549 12055 44 0,'0'-4'126'16,"0"4"-69"-16,0-3-27 15,-2 3 1-15,2 0 5 16,0 0 3-16,6 3-3 16,7 8-4-16,-7 2-10 15,-4 6-12-15,1 9-2 0,-3 2-2 16,0 5-2-16,0 4 1 16,-5 6-4-16,-2 2-1 15,-2 6 1-15,2-2 1 16,3-3 0-16,1 0 1 15,3-2 1-15,0-1-3 16,0 4-1-16,0-6 1 16,-3-1 1-16,-4-2-1 15,-2-7-1-15,9 1 0 16,-2-10 0-16,2-5 0 16,0-7 0-16,0-7 0 15,0 0 0-15,0-5 0 16,0 0 1-16,0 0-1 0,0-3-10 15,0-11-38-15,-7-5-61 16</inkml:trace>
  <inkml:trace contextRef="#ctx0" brushRef="#br0" timeOffset="29997.8513">18316 12348 105 0,'0'-9'157'0,"0"-1"-122"15,6-1-19-15,14-2 9 16,9-3 9-16,-2 0 4 16,-3 1-13-16,3 2-13 15,-4-4-5-15,1-2 2 16,-6-3-1-16,0-2 1 16,-5-1-3-16,2-1-2 15,-3 4-2-15,-6 3 1 0,4 3-2 16,-2 5-1-16,3 2 1 15,3-1 1-15,0 4-1 16,4-1-1 0,2 3 0-16,-5 4 0 0,3 0 0 15,-3 0 0-15,0 0 1 16,-6 14 1-16,3 1 4 16,-7 4 0-16,3 5 1 15,0 5-1-15,-5-2 0 16,6 5-2-16,-7-4 0 15,7 1-2-15,-6-2 0 16,-1 0 0-16,7-1-2 0,-5-5 0 16,-2-6 0-16,8-2 0 15,-7-5 0 1,2-2-2-16,0 9-15 16,-3-5-66-16</inkml:trace>
  <inkml:trace contextRef="#ctx0" brushRef="#br0" timeOffset="31566.9116">12482 13058 50 0,'-3'-6'132'15,"3"1"-71"-15,-4 1-15 16,4 2 2-16,0 0 1 16,0-1-6-16,9 2-17 15,6 1-13-15,10 0-3 16,5 0-2-16,1 0-4 16,0 1 1-16,1 6-4 15,-4 2-1-15,5-1 1 16,2-1 1-16,11 1-1 15,4-3-1-15,8-1 1 16,8-2 1-16,9-2-1 16,13 0-1-16,3 1 0 0,7 1 0 15,3 1 0-15,2 4 0 16,-5-2 0-16,-7 4 0 16,-3-1 0-1,-2 1 0-15,-5-3 0 0,4 0 0 16,-2-1 1-16,-6-2 2 15,-1 1-2-15,8 1-1 16,2-5 0-16,9 0 0 16,4 0 0-16,2 0 0 15,0 0 0-15,3 0 0 16,-1 0 0-16,-2 0 0 16,-5 0 0-16,-3 0 0 15,0 0 0-15,-8 0 0 0,-1 0 0 16,3 0 0-16,-2 3 0 15,11 2 0-15,4-1 0 16,-1-1 0 0,6 2 0-16,3-1 0 0,5 0 0 15,9-2 0-15,8-1 0 16,2 0 0-16,6-1 0 16,-1 0 0-16,-9 0 0 15,8 0 0-15,1 0 0 16,3 0 0-16,13 0 0 15,1-1 0-15,-2-2 0 16,-7 0 0-16,-10-2 0 0,-14-3 0 16,-18-1 0-16,-17-3 0 15,-15-2-1 1,-13 3 0-16,-8-1-2 16,-10 2 2-16,-8 1 0 0,-15 1-2 15,-13 2 2-15,-4-2-1 16,0 6 1-16,-10 2-6 15,-13 0-10-15,-12 0-22 16,-15 7-61-16</inkml:trace>
  <inkml:trace contextRef="#ctx0" brushRef="#br0" timeOffset="34052.6072">14279 13698 76 0,'0'-11'182'15,"0"7"-80"-15,0 1-81 16,0-2-9-16,0 5 4 15,0-3 6-15,-10 3-3 16,-3 0-6-16,-11 0-8 16,6 0 1-16,-12 3 0 15,2 0 4-15,-5 3 2 0,-5 2 0 16,8 1-2-16,3 2-5 16,9 0 0-16,6 0-1 15,5 1-3-15,7-1 0 16,0 5 1-16,0-1-1 15,10 1 0-15,6 0 1 16,5-2 0-16,4 1-2 16,-6 0 0-16,1 1 0 15,4 6 0-15,-5-2 0 16,-1 1 0-16,-2 1 0 16,-3 0 0-16,-9-5 0 15,8 0 0-15,-6 0 0 16,-2 2 0-16,-4-1 0 0,0-2 0 15,-2 0 0-15,-12-8 0 16,-4-1 0-16,-4 0 0 16,-8-2 0-16,-3-3 0 15,5-2-2-15,0 1 1 16,-1-1-1-16,9 0 2 16,6 0-1-16,5-12-3 15,7 4-9-15,2-5-11 16,2-2-18-16,21 7-38 15,6-1-70-15</inkml:trace>
  <inkml:trace contextRef="#ctx0" brushRef="#br0" timeOffset="36984.0276">14459 13851 1 0,'-13'-14'183'16,"0"9"-4"-16,4 3-159 16,-1 2-14-16,2 0 8 0,2 0 6 15,-6 4 0-15,5 9-13 16,-1 4-2-16,2 2 0 15,2 3 3-15,-8-2 2 16,6 1-1 0,0 0-1-16,0-1-1 0,6 1-1 15,0-3-2-15,0-4 0 16,1-6 1-16,7 3-4 16,2-8 0-16,5 0 1 15,4-3 1-15,11 0-2 16,-7 0 0-16,5-6-1 15,2-7 1-15,-3-3 2 16,2-2-2-16,-7-7-1 0,-3-1 0 16,-5-5-1-1,-5-5 0-15,-3-7-2 16,-2 2 2-16,4 2 0 16,-5 8-2-16,3 10 2 0,-3 3 0 15,-3 8 3-15,3 3-1 16,-3 3-1-16,3 4-1 15,-3 0 0-15,0 0-2 16,0 21 2-16,3 6-2 16,2 4 3-16,-4 8 1 15,5 0 2-15,-2-2-2 16,1 3 0-16,2-4 0 16,-5-4-1-16,7-3-2 0,-6-8 2 15,1-6 0-15,1-3 0 16,-2-6 0-1,6-1 0-15,-1-5 1 0,0 0 1 16,3-11-1-16,-4-10-1 16,5-2 0-16,1-3 0 15,0-3-1-15,1-1 0 16,-1 7-2-16,-5-1 2 16,2 9-2-16,-4 2 3 15,-2 5 0-15,1 1 0 16,-4 4-1-16,5 3-1 15,2 0-1-15,4 7 1 16,-3 10 2-16,-2 2 0 16,1 3 0-16,-1 1 0 15,1 0 0-15,-1 1 0 16,2-1 0-16,1-3 0 0,4-3 0 16,1-3 0-16,-2-6 0 15,5 0 0-15,3-8 0 16,1 0 0-16,5 0 0 15,-1-15-1-15,-6-3-2 16,0-5-1-16,-11-3 0 16,-4-1-3-16,-5 0-4 15,0 6-5-15,-19-1 2 16,-6 5 10-16,3 5 2 16,-4 2 2-16,8 7 0 15,4 2 0-15,3 1 1 16,5 3 0-16,3 11 1 0,1 6-1 15,2 0 0-15,0 4 2 16,16 1-3-16,3 0 0 16,0-2 0-16,5-3 0 15,3-2 0-15,7-5-2 16,8-4 1-16,-4-4-2 16,7-5 1-16,0 0-2 15,-2 0 0-15,-5-5-5 16,-2-9-4-16,-1-1 4 15,-10-4 6-15,-6 0 3 16,-11-1 0-16,-7-1 0 16,-1 1 0-16,-3 3 1 15,-18 3 1-15,-7 4 4 0,-5 5 2 16,-3 3 2-16,7 2-1 16,-4 0-3-1,5 0-2-15,10 13-3 0,1 5 3 16,10 6-2-16,4 1 2 15,3 1 0-15,0-1-2 16,0-8-2-16,13 0 0 16,4-7 0-16,5-4 0 15,0-3-1-15,-1-3-1 16,5 0-4-16,2-8-1 16,-3-9 3-16,1-5 2 15,-3-2 2-15,-6-7 0 0,-2-3 0 16,-8-5 0-16,-5-7-3 15,-2 1-2-15,0 5-7 16,0 3 2-16,-2 12 5 16,-5 11 5-16,4 2 1 15,-3 8 1-15,6 3-1 16,0 1 0-16,0 0 2 16,0 15-2-16,0 8 0 15,10 6 1-15,-2 6-1 16,-2 5 1-16,0 1 2 15,-1 0-1-15,0 1-2 16,-2-3 2-16,1-6-3 16,-1-5 0-16,-3-9 0 0,6-3-2 15,3-4 1-15,-4-4 0 16,8-7 2-16,-7-1 2 16,7-1-3-16,0-12 0 15,0-3 0-15,5-2-2 16,-1-1 1-16,-3-7-1 15,0 4 2-15,-9-4-2 16,-3 6 0-16,1 4 2 16,-3 2 1-16,3 5 0 15,-2 2 2-15,-1 3-1 16,3 3 2-16,-3 1-2 16,2 0 0-16,3 18 4 0,-5 0 5 15,3 3-2-15,2 4-5 16,3-2-3-16,-1 0 2 15,-2-3-3 1,5-6 0-16,-2 1 0 0,10-6-1 16,1-3-1-16,-6-6-1 15,0 0 0-15,4 0-4 16,-2-11 2-16,-1-6-1 16,0-2-1-16,-10-5 2 15,-2 1 0-15,1 3 2 16,-3 7 1-16,0 0 3 15,0 5 0-15,0 5 1 16,0 3-2-16,9 0 0 0,4 0 1 16,2 15 1-1,0 0 2-15,2 4-2 0,-3-1-2 16,1 0 0 0,-1-1 0-16,0-1 0 0,-1-5 0 15,-5-6 0-15,2 0 0 16,-5-5 0-16,6 0 1 15,5-2 0-15,-6-11-1 16,8 0-1-16,-7-8 2 16,-4-5 2-16,1-5-3 15,-3-9 0-15,-5-6 0 16,2-3 0-16,-2-1 0 0,0-1 0 16,0 1 0-16,-6 8 0 15,-4 6 0 1,4 16 1-16,6 11 1 15,-3-1 2-15,3 10 0 0,0 0-2 16,0 7-1-16,1 19 1 16,5 6 3-16,3 7-1 15,4 7-1-15,-4 3 0 16,6-1-3-16,3 4 1 16,-5-5 0-16,4-7 1 15,2-2-2-15,-5-9 0 16,0-8 0-16,2-6 0 15,-2-11 0-15,6-1 0 16,2-3 0-16,3 0 0 16,-1 0 1-16,-4-6 0 15,-3-7 2-15,-5-7-3 16,-1 1-2-16,-2 0 1 0,-6-3-1 16,-3-2 2-16,0 2 0 15,0 1 0-15,-6 5 0 16,-9 2 0-16,1 7 0 15,-3 2 0-15,3 3-1 16,1 2 0-16,5 0 2 16,2 13 2-16,2 2 0 15,2 5-3-15,1 2 1 16,1 3 1-16,0 0-1 16,10 0-1-16,2-2 0 15,5-6 0-15,-1-2 0 16,2-7 0-16,6-1 0 0,2-7 0 15,6 0 0-15,-2 0 0 16,2-5 0-16,-2-7 0 16,-6-7 0-16,-5-3-1 15,-6 0-1-15,-6-2-3 16,-6-3 0-16,-1-4-2 16,0 2-2-16,-6 2 5 15,-9 4 2-15,-7 4 0 16,-1 7 1-16,6 4 2 15,2 5 6-15,12 3 2 16,3 0 1-16,0 0-6 16,0 0-1-16,0 0-3 15,0 5 1-15,12 7 1 0,7-4-1 16,5 1-1-16,4-1 0 16,-2-2-1-16,0-4 0 15,6-2-4-15,-7 0 1 16,-3 0-1-16,-5 0 3 15,-7 0 2-15,-3 0 0 16,-2 0-1-16,-4-2 0 16,4 2 1-16,-2-1 2 15,-3 1-2-15,3 0 0 16,3 0 0-16,1 9 1 16,5 7 2-16,1 4 0 15,-4 4-1-15,2 0-1 0,-2 1 0 16,-4-1 2-16,-3 0-3 15,-2-2 0-15,0-4 0 16,0 0 0 0,0-4 0-16,2-4-2 0,5 1-4 15,-1 0-35-15,4-6-102 16</inkml:trace>
  <inkml:trace contextRef="#ctx0" brushRef="#br0" timeOffset="38031.8781">17385 13715 147 0,'0'-3'186'0,"3"0"-151"0,-1 0-14 15,1 3 12-15,3 0 3 16,0 3-14-16,1 14-6 15,1 4-1-15,0 8-3 16,-5 2-1-16,2 1-1 16,-2-3 0-16,-3 0-5 15,0-2-3-15,0-4 1 16,0-3-2-16,-3-6-1 0,3-3 0 16,0-4 0-16,0-2 0 15,4-5 0-15,13 0 0 16,4-3 0-1,0-11-4-15,4-6 0 0,-10-3 0 16,-1-4-1-16,0 1-3 16,-6 1-2-16,2 3 4 15,-10 5 4-15,0 3 2 16,0 3 0-16,0 0 0 16,0 3-1-16,0 4 0 15,0 4-1-15,0 0 5 16,0 0-3-16,0 5 0 15,9 13 0-15,8 6 1 16,-3 1-1-16,-3 1 0 16,0-1 0-16,-2-3 0 15,0-3 0-15,5-2 0 16,-5-2 0-16,2-6 0 0,4-2 0 16,5-7-1-16,-2 0 0 15,2 0-2-15,-4-7 2 16,-4-7 0-16,-2-6-1 15,4-1 1-15,-11-4 0 16,-3-5-1-16,0 2 1 16,-13-5 0-16,-8 3-3 15,-3 4 3-15,4 6-2 16,5 13 1-16,6-2-2 16,3 9 0-16,6 0-9 15,0 0-18-15,6 11-30 16,13 8-54-16</inkml:trace>
  <inkml:trace contextRef="#ctx0" brushRef="#br0" timeOffset="38834.9881">18066 13860 86 0,'0'-16'145'0,"-6"2"-101"16,3 2-3-16,-5-1 11 16,0-1-1-16,1 6-12 15,-3 4-16-15,-3 1-11 0,-4 3-5 16,-2 0 0-16,-5 12-1 16,-3 4-1-16,3 5-1 15,1 1-3-15,8 4 1 16,6 1 1-16,5-6-2 15,4-1 0-15,0-3-1 16,16-4 0-16,6-6 0 16,6-5 0-16,4-2 0 15,-3 0-1-15,3-8-4 16,-6-6-5-16,-6-3-1 16,-7 1-2-16,-10-7 0 15,-3 1 3-15,0 3 1 0,-3 1 4 16,-7 5 1-16,2 3 2 15,4 5 3-15,4 5 0 16,0 0 0-16,0 0-2 16,0 0-1-16,9 7 2 15,6 8 0-15,-3 3 0 16,4 2 0-16,-2-1 0 16,2-2 0-16,-7-3-1 15,-2-5 0-15,-2-2-1 16,2-7 0-16,7 0-4 15,-2 0-11-15,2-16-4 16,-2-1 5-16,-3-3 5 16,-3-4 4-16,-1-3 5 0,-1-6 2 15,-2 0 2-15,-2-1-2 16,0-2 1-16,0 7-2 16,-8-2 3-16,2 12 8 15,6 9 4-15,0 7 6 16,0 3-4-16,2 0-9 15,11 0-1-15,5 20 1 16,1 6-2-16,1 3 0 16,-1 10-2-16,-4-3-1 15,-3 3-2-15,-7 2 3 16,-5-3 0-16,0-1 0 16,0 0-2-16,0-4 0 0,-12-3 2 15,-4-7-4-15,5-7-1 16,5-7-1-16,3-4 0 15,3-5-5-15,0 0-10 16,0 0-22-16,9-10-50 16,4-4-63-16</inkml:trace>
  <inkml:trace contextRef="#ctx0" brushRef="#br0" timeOffset="39750.549">18539 13670 157 0,'0'-3'183'15,"0"3"-160"-15,-10 0-10 16,-2 5 11-16,-4 7 5 0,-3 8-8 16,0 1-8-16,-3 4-9 15,3 6-1-15,2 0 1 16,-2-2 1-16,5-2-1 15,3-5-3-15,5-3 1 16,6-2 2-16,0 1 1 16,0-4 0-16,3-4 2 15,13-1-2-15,5-4-3 16,3-3 0-16,6-2-1 0,2 0-1 16,3 0-1-1,8-12-1-15,-6-2-2 16,0-5-1-16,-2-3 0 15,-15 2 0-15,2-3-2 0,-15-2 4 16,-7 1-1-16,0 3 2 16,0-2-1-16,-7 7 3 15,-6 4 2-15,-1 5-1 16,3 4 1-16,-3 3 3 16,8 0-1-16,2 0 1 15,4 10-1-15,0 10 1 16,0 7 1-16,0-1-3 15,7-1-3-15,3-1 0 16,4-5 0-16,0-4 0 16,5-2 0-16,6-6-1 15,2-3-1-15,1-4-5 16,6 0-6-16,-6-7-2 0,-5-7 3 16,1-4 6-16,-8-2 3 15,-9-3 1-15,3-6 0 16,-10 0-1-16,0-2-4 15,-2 2-2-15,-6 8 5 16,-4 6 3-16,6 5 4 16,-2 7 6-16,-5 0 3 15,4 3 1-15,1 0-9 16,2 0-1-16,6 3-2 16,0 13 3-16,0 2-3 15,2 0 1-15,8 5-2 16,2-3 0-16,5 2 0 0,6-2 1 15,6-4 0-15,0-2 2 16,2 1-3-16,-14-1 0 16,1-2 0-16,-6 1 0 15,-2-2 0-15,-5 0 0 16,-5 5 0-16,0-1 0 16,0-1 0-16,-9 5 0 15,-10-4 0-15,-7 0 0 16,3-1 0-16,0-2 0 15,4-4 0-15,1-4 0 16,1 1 0-16,1-5 0 16,0 0 0-16,5 0-2 15,11-10-2-15,0-2-11 0,9-5-29 16,11-4-54-16,8-3-60 16</inkml:trace>
  <inkml:trace contextRef="#ctx0" brushRef="#br0" timeOffset="40857.9683">19214 13706 157 0,'0'-5'196'0,"0"5"-147"15,0 0-13-15,0 0-3 16,0 0-9-16,6 13-15 16,1 6-2-16,-7 7-1 15,2 3 0-15,-2 1-1 16,0-1-4-16,3-5-1 16,-2-5-1-16,1-4-1 15,11-6 2-15,0 2 0 16,5-6-1-16,5-4-2 15,-4-1-3-15,-5-2 0 16,2-13 3-16,-11-5-1 16,-3-1 1-16,0-1-5 0,-2-2-1 15,0 4 1-15,-5 1 4 16,4 10 1-16,-1 4 2 16,2 5-1-16,0 0 2 15,4 2 0-15,6 13 0 16,0 4 0-16,-4 5 0 15,3-4 1-15,1 1 0 16,-1-1 0-16,2-6-2 16,-1-2-1-16,1-7 3 15,1-5 0-15,7 0 1 16,0 0-2-16,7-12-1 16,-6-5 0-16,1-6-1 0,0 3 3 15,-6-11 0-15,-4-2 1 16,-4-7-2-16,-7-9 0 15,0-1 1 1,0-1 2-16,0 5 1 0,0 5 3 16,0 12 2-16,-4 9 5 15,4 10-3-15,0 10-1 16,1 0-8-16,12 10-2 16,4 19 0-16,2 7 0 15,-11 12 1-15,2 4 1 16,-4-1-2-16,-5 1-3 15,5 3 2-15,-3 4 1 16,-3-5-1-16,0 4 1 0,-18-12-7 16,-2-3-9-16,2-3-10 15,6-14-7 1,9-5 5-16,3-12 13 16,0-3 14-16,0-6 2 0,0 0 0 15,3 0 3-15,6-9-3 16,-3-6 2-16,-2-5-2 15,-3-6 3-15,-1-6-2 16,0-7 1-16,0-8 1 16,0-3-3-16,6-4-1 15,14 2 0-15,4-3 2 16,4 6-5-16,6 12-1 0,-1 3 4 16,3 13 3-16,-4 7-3 15,-2 7 1-15,-2 6 0 16,-3 1 1-1,0 0-1-15,-1 0 0 0,-2 13 2 16,-10 9-3-16,-2 3 0 16,-6 3 0-16,-4 1 1 15,0 4 0-15,0 0 2 16,-10-7-1-16,-5-1 2 16,2-6-2-16,-4-4-2 15,0-2 2-15,-7-4 4 16,-7-3 4-16,-2-4-2 15,-7-2-4-15,0 0-1 0,2 0 0 16,0 0-5 0,8-5 1-16,8-2-3 15,7-5-6-15,10 5-36 16,0-4-98-16</inkml:trace>
  <inkml:trace contextRef="#ctx0" brushRef="#br0" timeOffset="43551.9413">18854 12968 105 0,'0'-9'187'0,"-6"4"-103"0,2 5-57 15,4 0-12-15,-2 0 2 16,2 0-2-16,0 0-2 16,11 0-9-16,13 0-2 15,0 8-1-15,12 1 0 16,2 0 2-16,-5 2-3 16,1-2 0-16,-11 5 0 15,-10-2 0-15,-4 0 0 16,-3-1 0-16,-6 3 0 0,0 2 0 15,0-6 1-15,-16 5 0 16,-2-3 2-16,-9-2-2 16,-7 1 2-1,3-1-3-15,1-4 0 0,2 0 1 16,11-1 0-16,4 0-1 16,4 2-2-16,9 1 0 15,0-1 0-15,1-2-4 16,17-1-11-16,10 0-30 15,10-3-71-15</inkml:trace>
  <inkml:trace contextRef="#ctx0" brushRef="#br0" timeOffset="43997.9183">19647 12876 117 0,'6'-10'166'0,"0"6"-130"15,-6 1-11-15,2 3 7 0,-2 0 9 16,0 3-4-16,0 11-11 15,0 6 1-15,-5 2-8 16,-6 2-4-16,0 2-4 16,-3 2-2-16,1-2-5 15,3 1-1-15,3-1-1 16,4-1 0-16,2 0-1 16,1 0 0-16,0-1 1 15,-2 3-1-15,2-3-1 16,0-6 0-16,0-4 0 15,0-3 0-15,0-3-3 16,13-1 0-16,10-2 1 16,4 1 2-16,4-6-4 0,2 0-5 15,3 0-10-15,-2 0-15 16,-7-1-29 0,-3-5-65-16</inkml:trace>
  <inkml:trace contextRef="#ctx0" brushRef="#br0" timeOffset="44351.0373">19401 13075 74 0,'-5'-6'146'15,"5"1"-97"-15,0-1-21 16,10 0-2-16,8 1 10 16,0 4-2-16,4-2-13 15,11 3-1-15,2-4-6 16,6 3-4-16,2 1-2 15,-2 0-4-15,5 0-3 0,1 5 1 16,0 1-4-16,-6 0-2 16,-2-3-9-1,-5 3-22-15,-12 0-43 16</inkml:trace>
  <inkml:trace contextRef="#ctx0" brushRef="#br0" timeOffset="45971.3416">13111 11668 132 0,'5'-9'173'0,"-5"7"-145"0,0-1-23 16,0-1-5-16,0-2 0 15,0 6 2-15,-5-2 0 16,5 2-2-1,-5 0 0-15,0 0 0 0,1 0 4 16,-5 0 2-16,2 0 1 16,1 0 2-16,-3 5 0 15,3 2-1-15,-1 0 0 16,4 4-2-16,1 1-1 16,1 0-1-16,-5 0-3 15,1 2 1-15,-1-4-2 16,1 3 0-16,5-3 0 15,0 0 0-15,0-3 1 0,14-4 0 16,2 0 2 0,4-3-3-16,4 0 0 15,-2 0-2-15,-4-2-1 16,-2-6-4-16,-2-2 2 0,-3 0 0 16,-6 1 3-16,-5-2 1 15,0 1-1-15,-5 0 4 16,-4 2-2-16,-1 0 2 15,1 5-2-15,3 0 0 16,-4 3 0-16,4 0 0 16,6 0-1-16,0 0-8 15,0 10-46-15</inkml:trace>
  <inkml:trace contextRef="#ctx0" brushRef="#br0" timeOffset="47107.6849">15107 11812 85 0,'0'-7'111'0,"-3"0"-74"16,-2 3-6-16,3-3-3 16,0 5-3-16,-4 0-2 15,-1 2 1-15,-2 0-4 16,-3 0-3-16,-4 0 0 15,2 7 1-15,-4 3-5 16,-1 2 1-16,0-3-3 0,2 1-4 16,8-2-2-16,5 2-4 15,4 1-2-15,0-6 0 16,6 1 0 0,15-4 3-16,0-2-2 0,5 0-2 15,0 0-2-15,-4 0 1 16,-4-5 1-16,-5-3-2 15,-8-1 4-15,-4-2 3 16,-1 5-1-16,-7-2-7 16,-17 0-6-16,-4 4-17 15,-5 2-29-15,-1 2-70 16</inkml:trace>
  <inkml:trace contextRef="#ctx0" brushRef="#br0" timeOffset="90584.862">13182 13081 114 0,'0'0'173'15,"0"0"-127"-15,0 0-25 16,0 0 5-16,0 0 12 16,7 0-2-16,-2 0-10 15,3 0-7-15,0 2-4 16,-2 1-5-16,2 0-5 0,-8-3 0 15,4 0-1-15,-4 0-3 16,3 0 0 0,-3 0 1-16,1 0 0 15,-1 0 0-15,5-5 0 0,-1-7-1 16,-4 2 0-16,0-2 0 16,0 3-1-16,0 0 1 15,0 3-1-15,0 1 0 16,0 0 0-16,0 3 0 15,-7-1 0-15,4 1 0 16,-7 2-1-16,5 0 0 16,-6 2-1-16,-2 6 2 0,3 1 0 15,-6 2 0-15,4-3 0 16,4 0 0 0,3-3 0-16,4-2 0 15,1 3 0-15,0-3 0 0,0 0 0 16,8 1 0-16,1-4 0 15,7 0 0-15,2 0-2 16,-2-7-3-16,2-3-23 16,-5 1-58-16</inkml:trace>
  <inkml:trace contextRef="#ctx0" brushRef="#br0" timeOffset="92013.5009">12903 12235 165 0,'0'-5'184'16,"0"3"-166"-16,6 0-7 0,-4 2 10 16,4-2 11-16,-2-3-4 15,-4-1-9-15,4-2-4 16,0 3-1-16,2-3-1 15,-2 1-3-15,2-3-2 16,0 0-4-16,3-4 0 16,6-2-1-16,-1 2-1 15,3-2-1-15,2 3-1 0,0-1 0 16,4-2 1-16,4-1 1 16,-5 1-1-1,-2 1-1-15,2 2 0 0,-3 0 0 16,-1-4 0-16,5 0 0 15,-3 0 0-15,-4 2 0 16,3 1 0-16,-10 7 0 16,0-1 0-16,-1 5 0 15,-8 3 0-15,2 0 0 16,-2 0 0-16,0 0-2 16,0 0 0-16,0 0 1 15,0 0 1-15,6 0 0 16,-1 1 1-16,5 9-1 0,0-1 0 15,-1-1 0-15,2 4 0 16,2-1 0 0,4-1 0-16,-1 3 0 15,2 1 0-15,-2-1 0 0,-4 4 0 16,6-3 0-16,-3 1 1 16,0-1 1-16,0 0-1 15,-4-3-1-15,0 3 0 16,2 1 0-16,-2-2 0 15,-1-2 0-15,-1-1 0 16,-3-10 0-16,-6 2 0 16,3 3 0-16,-2-5 0 0,-1 0 0 15,0 0 0 1,0 0 0-16,0 0-7 16,0 0-17-16,0 0-31 15,-1 3-69-15</inkml:trace>
  <inkml:trace contextRef="#ctx0" brushRef="#br0" timeOffset="100036.4085">13670 11778 153 0,'0'-3'166'16,"2"3"-162"-16,2 0-7 0,4 0 15 16,5 0 11-1,4 0 2-15,12 0-9 16,4 3-8-16,13 2 1 16,12-1 0-16,6 2 0 0,11-3-3 15,-5-1-3-15,-3 1 0 16,-2 0-3-16,-4-3 0 15,-6 3 0-15,-7 0 1 16,-6-3 0-16,-12 0-1 16,4 0-2-16,-11 0 2 15,0 0 1-15,-7 0 0 16,-12-1 0-16,4-4-2 16,-8 5-4-16,2-2-8 15,1 0-17-15,-3 2-23 16,0 0-46-16</inkml:trace>
  <inkml:trace contextRef="#ctx0" brushRef="#br0" timeOffset="100407.8474">14370 11633 107 0,'0'-5'160'0,"3"5"-130"0,6 0-26 16,10 7 4-16,4 2 13 15,-1 5 10-15,1 0-7 16,-3 3-15-16,-3-3-3 15,-4 0-3-15,1-4-2 16,-4 0 3-16,-6 1-3 16,-4 0 1-16,0 1-2 15,0 2 0-15,-7-5 0 16,1-2 0-16,-3-1-3 16,-3 1-9-16,-1 2-12 15,-5 3-15-15,1 0-25 16,1 1-39-16</inkml:trace>
  <inkml:trace contextRef="#ctx0" brushRef="#br0" timeOffset="103106.1479">12951 13280 13 0,'-4'-12'236'15,"-2"5"1"-15,1 0-220 0,5 4-8 16,-7-1 8 0,1 4 9-16,6-1-7 15,0 1-8-15,0 0-10 16,0 0-1-16,0 0-2 0,0 0-1 16,0 5 5-16,0 8 1 15,0 6 3-15,0 5 0 16,-6-2-2-16,0 0-1 15,0 5-1-15,4-1 2 16,-6 6 3-16,0 2-5 16,1-1-2-16,2-4 0 15,5-5 2-15,0-7 0 16,0 0-2-16,0-7 0 16,8-1 0-16,1-1 0 15,-3-1 0-15,2-2 0 16,4-1 0-16,0 2 0 15,-1-6-1-15,7 2-2 0,-6-2-2 16,1 0-6-16,0 0-12 16,-4-10-13-16,2 3-20 15,-7-8-30-15,-4 1-50 16</inkml:trace>
  <inkml:trace contextRef="#ctx0" brushRef="#br0" timeOffset="103378.7409">12759 13447 74 0,'0'0'153'15,"0"0"-90"-15,0 0-28 16,5 0 8-16,1 0 7 15,14 0-12-15,-2-2-17 16,8-1-10-16,8-3-8 16,1 3-3-16,6-4 0 15,2 0-1-15,-3 3-9 16,-4 2-20-16,-3 2-35 16,-8 0-72-16</inkml:trace>
  <inkml:trace contextRef="#ctx0" brushRef="#br0" timeOffset="103806.5391">13337 13450 1 0,'3'-11'113'0,"-1"2"-33"15,-2 2-40-15,0 3 13 16,0-1 13-16,0 2-10 16,-2-2-22-16,-7 3-21 0,-7 2-5 15,5 0-3-15,-4 0 1 16,0 0-2-16,-2 9-2 16,-2 4 3-16,5 3-3 15,2-2 1-15,2 3 4 16,-1-2-1-16,6 2 1 15,1-1-2-15,4-7-4 16,0-2 0-16,6-3 2 16,11-2-1-16,8-2 0 15,9 0-2-15,1 0-2 16,3-4-3-16,-1-6 0 16,-8-4-3-16,-4-3-4 15,-15-5-8-15,-10 8-15 0,-1-1-19 16,-22 2-11-16,-9 9 2 15,-3 2-9-15</inkml:trace>
  <inkml:trace contextRef="#ctx0" brushRef="#br0" timeOffset="104646.822">14827 13314 168 0,'-17'-9'191'0,"-2"1"-163"0,6 7 1 16,10-4 8-16,0 2-3 15,3 2-12-15,0 1-15 16,0 0-6-16,0 0-1 15,2 10 4-15,2 4 3 16,-4 0 3-16,0 2-2 16,0 3 1-16,0-2 0 15,-3 4-1-15,-1-1-1 16,1-1 0-16,-3 1-3 16,0-6 0-16,-3 5-4 15,0-6 1-15,7 4 1 16,2-3-1-16,0-1-1 15,0-6 0-15,2-3 1 0,6-2 1 16,3-2-1-16,4 3-1 16,1-3 0-16,3 1-4 15,-3-1-3-15,2 0-6 16,-3 0-7-16,5 0-13 16,-2-1-21-16,-7-8-39 15,3 9-65-15</inkml:trace>
  <inkml:trace contextRef="#ctx0" brushRef="#br0" timeOffset="104925.4334">14637 13387 55 0,'-2'0'120'0,"2"0"-96"15,0 0-24-15,9 0 11 16,4 0 16-16,2 0 3 16,5 0-14-16,1 0-8 15,1 0 0-15,1 0 4 16,-3-3 0-16,0 0-7 16,2 0-5-16,0 3 0 15,2-3-2-15,0 3-6 16,3 0-15-16,-2 0-25 0,5 0-43 15</inkml:trace>
  <inkml:trace contextRef="#ctx0" brushRef="#br0" timeOffset="105216.0761">15180 13330 71 0,'-4'-6'173'0,"2"3"-82"16,1 3-70-16,1 0 7 0,0 0 11 15,0 0 2-15,0 9-15 16,1 5-7-16,1 0-6 16,-1 6-5-16,2 0-1 15,-3 0-2-15,0 1-1 16,0-4-2-16,0 0-2 15,0 0 0-15,0-7 0 16,0 3-2-16,0-3-10 16,0-1-34-16,0-1-102 15</inkml:trace>
  <inkml:trace contextRef="#ctx0" brushRef="#br0" timeOffset="106226.9028">16670 13309 107 0,'0'0'164'15,"0"0"-116"-15,0 0-14 16,0 0 9-16,0 2 5 15,-5 6-12-15,-1 1-12 0,0 6-11 16,3-3-4-16,-2 8-2 16,1 3-2-16,2 0-3 15,-2 3 0-15,4-6-1 16,0 4-1-16,0 0 1 16,-1-2 1-16,1 2 0 15,-3-2-2-15,3-8 0 16,0-2 0-16,0-7 0 15,0-2 0-15,8-1 1 16,3 1 0-16,4-3-2 16,4 0-6-16,-1 0-14 15,-3 0-33-15,-2-5-64 0</inkml:trace>
  <inkml:trace contextRef="#ctx0" brushRef="#br0" timeOffset="106486.4974">16529 13488 113 0,'26'-4'163'0,"4"3"-130"16,2 1-16-16,1 0 11 0,0 0 4 15,-4 0-10-15,4-7-11 16,-5 2-8-16,-1 5-5 16,-6-1-14-16,-12 1-25 15,-3 0-45-15,-6 0-54 16</inkml:trace>
  <inkml:trace contextRef="#ctx0" brushRef="#br0" timeOffset="106963.6687">16939 13464 134 0,'-5'-8'191'0,"5"5"-136"15,0 0-43-15,0 3-7 16,5-3 1-16,7 3-2 16,3 0-4-16,2 0 0 15,-6 0 0-15,5 9 0 16,-9 1 0-16,-3 0 0 16,-4 1 0-16,0 5 1 15,-11-2 2-15,-5-1 4 0,-1-2-2 16,1 2 1-16,-1-3 1 15,-2-3 0-15,7 5-1 16,-2-1 3-16,4-5 0 16,4 2 0-16,3-2-4 15,3-4 0-15,0 6-3 16,0-3 0-16,0 4 0 16,14-1 1-16,5-3-2 15,4-1-1-15,15-4 0 16,0 0 0-16,3 0-1 15,3 0-1-15,-1 0-2 16,-7-4-8-16,2 1-13 16,-8-1-20-16,-14 1-42 15</inkml:trace>
  <inkml:trace contextRef="#ctx0" brushRef="#br0" timeOffset="125962.6477">7111 8446 86 0,'0'0'132'15,"0"0"-121"-15,-1 0-11 16,1 0 2-16,-3 0 3 0,3 0 12 16,0 0 10-1,0 0 5-15,0 0 1 16,0 0-2-16,0 0-4 15,0 0-5-15,0 0-8 0,0 0-3 16,0 0 1-16,0 0 0 16,0 0 1-16,0 0 2 15,0 0-3-15,0 0-1 16,0 0-2-16,0 0-1 16,0 0 1-16,0 0 1 15,0 0-1-15,0 0 0 16,0 0-2-16,0 0-3 15,0 0 1-15,0 0-1 16,0 0-1-16,0 0 1 16,0 0-2-16,0 0 1 15,0 0 0-15,6 0-2 16,9 0-1-16,7 0 0 0,3-7 0 16,4 1 0-16,2 2 1 15,2 0 1-15,6 0 0 16,-1 1-2-16,1-1 0 15,-5 1 0-15,2 0 0 16,-1 2 0-16,3 0 0 16,-1-2 0-16,-3 0 0 15,-4 3 0-15,6 0 0 16,-3 0 0-16,-1 0 0 16,6 0 0-16,-7 0 0 15,6 1 0-15,-1 2 0 16,-6-3 0-16,5 2 0 0,0-2 0 15,-1 4 0 1,-3-3 0-16,-6 0 0 0,4 2 0 16,-7-3 0-1,6 3 0-15,2 0 0 0,-6 0 0 16,7 0 0-16,-1-1 0 16,6 0 0-16,-2-2 0 15,2 1 0-15,-4 0 0 16,3 2 0-16,-5-1 0 15,-2-1 0-15,2-1 0 16,-2 1 0-16,2-1 0 16,7 0 0-16,6 0 0 15,5 0 0-15,8 0 0 0,5 2 0 16,2 0 0-16,-1-2 0 16,1 0 0-16,0 0 0 15,-7 0 0-15,2 0 0 16,-5 0 0-16,1 0 0 15,-4 0 0-15,0 0 0 16,7 0 0-16,-8 0 0 16,6 0 0-16,3 0-1 15,-5 0-1-15,3 0 0 16,-9 2 2-16,-4 5 0 16,-7 0 0-16,0-2 0 15,1 0 0-15,-4-1 0 0,6-1 0 16,-5 0 0-16,2-1 0 15,8 1 0-15,2-2 0 16,4-1 0-16,0 0 0 16,-5 1 0-16,-11 2 0 15,-7 0-2-15,-8 1 0 16,-4-2 2-16,-6-2 0 16,-3 0 0-16,-1 0 0 15,0 0 0-15,-3 0 0 16,-2 0 0-16,1 0 0 15,-1 0 0-15,0 0-4 16,0 0-9-16,0 0-16 16,-17 5-33-16,-6 2-62 15</inkml:trace>
  <inkml:trace contextRef="#ctx0" brushRef="#br0" timeOffset="135684.3071">7415 9416 48 0,'-1'0'129'0,"1"2"-68"16,0-2-17-16,0 0 14 16,0 0 3-16,0 0-7 15,0 1-12-15,0-1-11 0,0 0-6 16,1 5-9-16,2-5-9 15,3 0-5-15,3 2 1 16,3 0 1-16,5-2-2 16,9 0 1-16,6 0 1 15,3 0-3-15,-2-7 1 16,6-7 0-16,-6-6 0 16,2 1-1-16,2-8-1 15,-2 1 0-15,-11-5 0 16,-2-4 0-16,-7-2-3 15,-8 5 0-15,-3 5 1 16,-4 9 2-16,0 7 0 16,0 5 0-16,-13 2 0 15,4 1-3-15,-8 3-1 16,-2 0 1-16,0 0 0 16,-4 7 1-16,-2 6 0 15,5 3 0-15,-1 6 0 0,6-2 2 16,0 6 0-16,5-4 0 15,4 2 0-15,6-1 0 16,0 5 0-16,0 1 0 16,3-2 0-16,9-4 0 15,5-3 0-15,3 2 0 16,1 1 0-16,0-4 0 16,4-2 0-16,-3-3 0 15,-1-2 0-15,1-2-1 0,2-1-6 16,-4 1-16-1,3-5-23-15,4 2-61 16</inkml:trace>
  <inkml:trace contextRef="#ctx0" brushRef="#br0" timeOffset="136107.4558">8090 9380 176 0,'-15'-12'191'0,"8"9"-173"0,3-5 10 15,-2 8 5-15,3-6-1 16,3 6-5-16,0 0-9 15,0 0-10-15,0 0-4 16,-6 7-4-16,3 10 0 16,-4-1 0-16,4 4 1 15,-1 2 1-15,1-3-1 16,-4 1 0-16,3 2 1 16,-3-1-1-16,2 1 0 15,1-3 0-15,2-1-1 16,2-2-2-16,0-4 2 15,0 1 0-15,11-4 0 0,8-6 0 16,5-3-1-16,6 0-3 16,4 0-10-16,-4-11-20 15,-5-3-30-15,-6-1-65 16</inkml:trace>
  <inkml:trace contextRef="#ctx0" brushRef="#br0" timeOffset="136859.7247">8107 9080 35 0,'5'-5'111'16,"-5"4"-65"-16,4 0 0 0,-4-1 0 15,2-1-7-15,1 3-12 16,-3 0-6-16,0 0-4 16,0 0-2-16,0 0-5 15,0 0-1-15,0 0-2 16,0 0-2-16,0 0 1 16,-6 3 0-16,-2 3 0 15,-2 2-1-15,-2-2 0 16,2 2-3-16,-1 3 1 15,5 0-1-15,3 1-2 16,-3-2 0-16,6-1 0 16,0-5 0-16,0-2 0 15,0 1 0-15,5-1 0 0,1 0 0 16,5-2 1-16,2 0 0 16,0 0 2-16,0-1-3 15,-2-5 0-15,-5 0 1 16,-6 1 0-16,2 0 1 15,-2-2-2-15,0 3 0 16,-5-1 0-16,-7 1-1 16,3 0 0-16,8 2-1 15,1 0 2-15,-3 2 0 16,3 0 0-16,0 0-3 16,0 0-1-16,0 0 0 15,0 7 1-15,0 3 3 0,0-3 0 16,0 1 0-16,0-4 0 15,0 1 0-15,1-2 0 16,1 0-1-16,-2-1 0 16,0-2-1-16,0 0 0 15,1 0-11-15,-1 0-39 16</inkml:trace>
  <inkml:trace contextRef="#ctx0" brushRef="#br0" timeOffset="163594.3631">13262 13105 49 0,'2'0'142'0,"-2"-4"-66"0,0-3-42 16,0-1 7-16,2-1 2 15,3 1-10 1,-5 2-14-16,2-2-6 0,-2 2 1 16,3 0 6-16,-3-1 3 15,0 3-4-15,0-2-4 16,0 2-3-16,0-2-3 16,0 1-2-16,-2-1-3 15,-1-1 0-15,0 3 0 16,-5 0 0-16,0 4-3 15,5-2-1-15,-5 2 0 16,-1 0 0-16,1 0 0 16,-1 0 0-16,-3 2 0 15,-3 8 1-15,-3 1 2 16,-3 2 1-16,-3 1-3 16,10-2 1-16,4 0-1 0,5 1-1 15,5-4 0-15,0 1 0 16,0-3 1-16,12-3 1 15,7 0-1-15,-2-2-1 16,6-2 0-16,2 0 0 16,2 0 0-16,-4-11-2 15,-4 0 0-15,-3-3 0 16,-5-1 0-16,-5 1 2 16,-2-3 0-16,-4 2 0 15,0 1 0-15,-16 5 0 16,-5 1-2-16,0 4 0 15,0 2 2-15,12 1-3 0,6 1-3 16,3 0-3-16,0 0-10 16,-2 1-19-16,-3 15-51 15</inkml:trace>
  <inkml:trace contextRef="#ctx0" brushRef="#br0" timeOffset="164889.3852">13316 12736 19 0,'0'-3'100'0,"0"2"-54"16,0 1 7-16,0-2 16 15,0 1-2-15,0 1-14 16,0-3-15-16,0 3-8 15,5 0-6-15,-5 0-9 16,3 0-5-16,5 0-5 16,-2 0 0-16,8 0-3 0,4 0 0 15,1 0-1-15,3 0 0 16,8 0 1-16,6 0-1 16,7 3 0-1,0-2 1-15,3 4 0 0,1-2-2 16,3-2 0-16,1-1 0 15,3 0 0-15,1 0 0 16,-3 0 0-16,-1 0 0 16,0 0 0-16,1 0 0 15,-3 0 0-15,-4 0 0 16,0 0 0-16,-11 0 0 16,5 0 0-16,1 0 0 15,0 0 0-15,8 0 0 0,-3 0 0 16,1-1 0-1,1 1 0-15,-10 0 0 16,-1 0 0-16,-7 0 0 0,-13-3 0 16,3 0 0-16,-11 3 0 15,-7 0 0-15,4 0 1 16,-5 0 1-16,0 0 0 16,4-2 0-16,-1 2-1 15,-1-1-1-15,2-2 0 16,-1 3-2-16,-1-2 0 15,2 2 2-15,-4 0 0 16,0 0-1-16,0 0-1 16,-4 0-3-16,-8 0 0 15,-6 0-3-15,3 0-2 16,0 0-4-16,3 0-13 16,9 0-23-16,-1 0-27 0,2 0-42 15</inkml:trace>
  <inkml:trace contextRef="#ctx0" brushRef="#br0" timeOffset="165339.1252">14384 12575 93 0,'-3'-2'140'0,"3"2"-116"15,0-3 7-15,0 2 20 16,10-2 4-16,0 1-17 16,5 2-16-16,6 0-9 15,-3 0-1-15,0 0-2 16,6 5-4-16,1 2-2 15,-1 1 0-15,-3 4-3 16,6-3-1-16,-5 3 0 16,2 1 0-16,-7 2 0 15,-3-1 0-15,-5 2-1 16,-6-1 0-16,-2 4-1 0,-1-2 2 16,0 3 0-16,0-4 0 15,-16-1 0-15,-8 0 0 16,-1-2 0-16,3 1 0 15,-4-3 0-15,4-3-1 16,-2 1-12-16,-10-3-28 16,0 3-56-16</inkml:trace>
  <inkml:trace contextRef="#ctx0" brushRef="#br0" timeOffset="166246.0659">13496 12538 83 0,'11'-5'82'0,"0"2"-58"16,-2-4 18-16,-1 5 17 15,-2-1-1-15,-3 1-18 16,-3 2-10-16,0 0-7 16,0 0-2-16,0 0-6 15,0 0-2-15,-12 2-5 16,-3 13-2-16,-7 2 2 15,-1 3 0-15,1-1-3 16,-2 1-1-16,0 0-2 16,-4 2 1-16,3 0-2 15,-3-2-1-15,6 1 1 16,-1-5 1-16,4 0-1 16,4-2-1-16,0-5 0 15,9 1 0-15,0 0 0 0,3-3 0 16,3 1 0-16,0-1 0 15,0-2 0-15,0 2 0 16,0-2 0-16,0 2 0 16,0 0 0-16,0-2 0 15,6 4 1-15,7-3 1 16,-2-1-1-16,7 2 0 16,2-2 1-16,2 2 1 0,5 0-1 15,0-2-1-15,7 2-1 16,-2 0 1-1,-1 2 1-15,-3 0-1 16,-7-2-1-16,-2-1 0 0,-8-2 0 16,-5-4-2-16,-6 2 0 15,0-2 1-15,0 0-10 16,-12 2-27-16,-3-2-93 16</inkml:trace>
  <inkml:trace contextRef="#ctx0" brushRef="#br0" timeOffset="168077.8268">14214 12326 118 0,'0'-4'165'0,"0"-1"-128"16,0-1-9-16,0-4 9 16,7-3 0-16,14-6-2 0,2-3-9 15,0-4-6 1,3-4 1-16,5-1-3 16,-3-3-4-16,11 0-5 15,-5-7-5-15,6-5-1 0,5-5-2 16,9-6-1-16,8-3 0 15,5-9 1-15,9-3 0 16,-6-3-1-16,0 4-2 16,-4 10 2-16,-11 11 0 15,-8 16 0-15,-12 12 0 16,-6 8 0-16,-5 9 0 16,-9 2 0-16,-6 2 0 15,-5 1-2-15,-1 0 0 16,-1 0-1-16,-1 4-1 15,-1 8 1-15,0 0-5 16,-3 0-12-16,-14 1-20 0,2-1-40 16</inkml:trace>
  <inkml:trace contextRef="#ctx0" brushRef="#br0" timeOffset="170681.6225">15475 11307 48 0,'-6'0'109'16,"6"3"-90"-16,0-3-6 16,0 1 16-16,0 1 17 15,0-2 0-15,-1 0-10 16,1 0-11-16,0-3-3 15,0-3-7-15,0-4-4 0,7 0 1 16,8-3 1-16,-2-5-3 16,7-1-5-16,-4-1 0 15,-4-2-2-15,0 6 0 16,4 3-2-16,-2 3 2 16,2 2-3-16,-1 2 0 15,-8 1 0-15,4 5 0 16,-2 0 0-16,-3 5 0 15,-2 11 0-15,-4 5 0 16,0 3 0-16,0 2 0 16,0 3 0-16,0-2 0 15,-10-3 0-15,1-2 0 16,0-3 0-16,7-5 0 0,2 0 0 16,-5-9 0-16,3 1-1 15,2-3-1-15,-3-3 1 16,3 0 2-1,0-4 2-15,5-13-3 0,9-4 0 16,3-5 0-16,-4-5 0 16,2-2 0-16,1-3 0 15,-2 4 0-15,-1 7 0 16,-6 5 0-16,0 7 0 16,-1 4 0-16,-2 3 0 15,8 3 0-15,-9 1 0 16,4 2 0-16,-1 0-1 0,1 8-1 15,4 12 0 1,-8 2 2-16,8 7 0 16,-6-1 0-16,-3-3 0 15,4 0-1-15,-6-9 0 0,0-3-1 16,3 0 2-16,1-9 0 16,-1 3 0-16,0-7 0 15,3 0 0-15,-6 0 0 16,5 0 0-16,-4-11 0 15,-1-2 0-15,8-2 0 16,-7-2 0-16,5-2 0 16,-1-4 0-16,1 0 0 15,-1-1 0-15,-3 3-1 16,7 0-1-16,3 4-3 16,4 5 2-16,-2 3-1 15,-1 5 3-15,-2 2-1 0,-7 2 1 16,6 0 0-16,-4 7-1 15,-1 6 2-15,-2 2 0 16,1 2-2-16,-4 4 1 16,0 6-1-16,3 0 2 15,-1-1 0-15,-2-2 0 16,3-7 0-16,-3-7 0 16,2 0-1-16,7-4 0 15,1-5 1-15,4-1 2 16,3 0-2-16,1 0 0 15,3 0 0-15,-1-4 0 16,-5-6-1-16,3-1-1 16,-2-2-4-16,-2 0-1 0,1 0 3 15,-9-1 11-15,-6-2 8 16,0 2-6-16,0-3-4 16,-2 2-1-16,-5 2 7 15,-10 5 5-15,4 3-6 16,-8 2-6-16,-1 3-6 15,4 0-2-15,-3 11 2 16,2 8 2-16,11 2 0 0,-2 0 0 16,7-4 0-1,1 0 0-15,2-3-1 16,0-3 0-16,0-2-1 16,9-2 1-16,3-6-2 0,8-1-5 15,2 0-4-15,-4 0-6 16,1-1-2-16,-4-12-3 15,-3 1 1-15,-9-2 3 16,0-2 4-16,-3 3 4 16,0 2 6-16,-3 4 3 15,-6 1 2-15,-3 3 5 16,3 3 1-16,8 0 0 16,1 0-3-16,0 10-2 15,4 3 3-15,15 1-3 16,-5-2 1-16,0-2-2 15,5-3 0-15,-4-2 0 16,4-2 0-16,6 0 0 0,-6-3 0 16,3 0-1-16,1 0-4 15,1-3-3-15,6-8-1 16,-3-3 1-16,-8-3 0 16,-1-2 1-16,-8-5 2 15,-5-3-2-15,1-4 0 16,-6-4 0-16,0 2 0 15,0-6 5-15,0 8 2 16,-2 1 2-16,-2 7 2 16,1 6 0-16,1 3 0 15,2 10-2-15,0-3-2 16,0 7-1-16,0 0-1 0,8 0 1 16,5 8 1-16,-4 11 3 15,1 5 2-15,-2 12-1 16,-8 8 2-16,0 0-1 15,0 0 0-15,0-2-5 16,0-1 2-16,0-1 0 16,0-3-2-16,-3-2 0 15,3-3 0-15,0-3 0 16,0-2 0-16,0 1 0 16,0-5-1-16,-3-3-1 15,0-5 1-15,-6-3 1 16,8-7 0-16,-1-1 0 15,1-2 0-15,1-2 0 0,-5 0-2 16,1 0-1-16,-4 0-3 16,1-6-4-16,1-6-3 15,-3-2 3-15,-3-6 6 16,3-4 1-16,3-3 3 16,6-1 1-16,0 0 1 15,19 2-5-15,14-2 0 16,7 7-2-16,9 2-1 15,1 2 4-15,2 7 3 16,-10 1 1-16,-2-1 0 16,-9 3-2-16,-3-3 0 15,-7 1 1-15,-3 0 2 0,-2 0 7 16,-14-4 3-16,-2 2 4 16,0 0-1-1,-12 2-2-15,-6 3-3 0,-12 1 1 16,5 5 1-16,-6 0-5 15,2 0-1-15,8 0-4 16,6 12 0-16,7 5-3 16,5 2 1-16,3 3 0 15,-2-4 1-15,2 3-2 16,0 2 0-16,0-7 0 16,13-1 0-16,-5-6-1 15,3-1-1-15,3-3 1 16,-5-3 0-16,2-2-2 0,4 0-1 15,-6 0-2 1,4 0-1-16,0-10 1 16,-2-3 4-16,1-3 0 15,0-2 1-15,-5-3 2 0,3-1 0 16,-2 3 1-16,0-1-2 16,2 6 0-16,-1 3 1 15,1 1 1-15,0 2 0 16,2 3-2-16,1 3 0 15,1 2 0-15,3 0 0 16,1 2 0-16,-6 12 0 16,-2 3 0-16,-6 2 0 15,-4-1 0-15,0 1 0 16,0-4 0-16,0-2 0 16,0-2 0-16,0-7 0 15,0 1 0-15,0-2 0 0,0-3 2 16,0 0 3-16,11 0 3 15,5-13-3-15,-2-6-1 16,0-3-2-16,-3-4 3 16,5-1-1-16,-7-4 0 15,0-3-2-15,-6-2-1 16,3-2-1-16,2 3 0 16,-3 6-2-16,-5 5 0 15,0 5-1-15,0 11-2 16,-5 4-10-16,3 4-15 15,-7 0-22-15,6 0-53 16</inkml:trace>
  <inkml:trace contextRef="#ctx0" brushRef="#br0" timeOffset="170996.4759">16531 10660 83 0,'3'-7'141'0,"-2"-1"-103"16,-1 3-2-16,0 4-11 15,0-4-9-15,0 5-9 16,0 0-18-16,-10 5-57 16</inkml:trace>
  <inkml:trace contextRef="#ctx0" brushRef="#br0" timeOffset="173065.4832">17367 11050 107 0,'0'-9'150'15,"0"5"-130"-15,0-5-7 0,6-1 2 16,6 2 11-16,5-3 4 16,-5 4-7-16,-2-3-8 15,-5 3-4-15,-5 0-1 16,0-1-1-16,0 3-2 15,-2 0-3-15,-10 2-1 16,-4 3-2-16,7 0 0 16,-9 0 1-16,0 4-1 15,2 10 1-15,5 6 2 16,7-4-1-16,4 4-2 16,0-1 1-16,1-2 0 15,7-2-1-15,-2-1 1 16,6-6-2-16,4 1 0 0,-1-7 0 15,0 0 1 1,3-2 0-16,4 0 1 0,3 0-2 16,-1-10 0-1,-6-7 0-15,0 1 1 0,-10-4 0 16,-3-1 3-16,0 4-3 16,-5-4 0-16,0 7-2 15,0 0-1-15,0 7 2 16,0 5 0-16,3 1 0 15,-3 1-1-15,0 0-1 16,0 1 0-16,0 8 2 16,0 2 0-16,0 0 0 0,7-1 1 15,3 0 0 1,0-2 3-16,4 0-3 16,-3 0 1-16,-1-3-2 15,7-3 0-15,-2-2 0 0,1 0 0 16,2 0 0-16,0 0 0 15,-1 0 0-15,-3-9 0 16,1-1 0-16,-5 0-1 16,-4-1 0-16,0 2-1 15,-2-1 2-15,-4 1 0 16,0 2 0-16,0 5 0 16,0 2 0-16,0 0-1 15,0 0-1-15,-7 12 0 16,-6 5 2-16,3 4 1 15,-1 6 0-15,2 4 2 16,6 1-3-16,-4 0 0 16,-2-1 0-16,6-2 0 0,-6-5 0 15,0-2 0-15,4-5 0 16,4-5 0-16,1-4 0 16,-2-8 0-16,2 0 1 15,-3 0 0-15,-1 0 1 16,-2-11-2-16,3 0 0 15,1-4 0-15,-5-2 0 16,7 0 0-16,0-5 0 0,0 0 0 16,10-1-1-1,8-5-1-15,12 1-3 16,3 2 1-16,5 5 1 16,0 8-1-16,-5 7 3 0,-2 1-1 15,-6-1 2-15,-8 2 1 16,0-2 0-16,-9 1 0 15,-3-1-2-15,-5 2 0 16,0-5 2-16,0 4 1 16,-2 1-2-16,-9 2 0 15,-1 1 0-15,2 0 0 16,-5 0 2-16,5 7-1 16,4 5 2-16,0 5-2 15,4 5 1-15,-1-1-2 16,3-1 0-16,0-1 0 15,0 0 0-15,5-6 0 16,7-3 0-16,1-2 1 0,2-8 0 16,3 0 2-16,1 0-3 15,1 0 0-15,-4-8 0 16,0-7 1-16,-2-5 0 16,-5-4 1-16,1 1-2 15,1-2 0-15,-1-4 0 16,1-3-1-16,-4 6-1 15,-3-2-2-15,-1 5 2 16,-3 9 2-16,0 1 0 16,0 10 0-16,0 3 0 15,2 0 0-15,-2 0-1 16,0 0 0-16,0 2-1 0,0 12 2 16,0 0 1-16,0 9 0 15,-7-3 1-15,0 4-2 16,2 3 0-16,3-3 1 15,2-2 0-15,0-1 2 16,12-5-3-16,4-2 0 16,2-3 0-16,7-6 0 15,2 1 0-15,-3-6 0 16,1 0 0-16,-1 0 0 16,-3-8 0-16,-5-5 0 15,-4 0 0-15,-7-2 0 16,-5-4 0-16,0 4-1 15,0-1-1-15,0 3 2 0,-17 0 0 16,2 4-2 0,-1 4 2-16,4 5 0 15,0 0 0-15,3 7 1 16,2 10 0-16,-6 3 3 0,8 0-3 16,0 6 2-16,5-4-2 15,0 2-1-15,14-1 0 16,5-8 0-16,8-3-2 15,7-5 0-15,1-4-14 16,9-3-76-16</inkml:trace>
  <inkml:trace contextRef="#ctx0" brushRef="#br0" timeOffset="189866.3467">1827 10412 64 0,'-2'0'135'0,"1"-2"-89"15,1 2-22-15,0 0-1 16,4-1 7-16,1-3 1 16,-2-5-4-16,6 2-4 15,-3 2-3-15,0 0 1 16,1 5-5-16,-4 0 0 15,-1 0 0-15,-1 0 1 16,-1 0-1-16,0 0 1 16,0 0-1-16,0 0-4 15,0 0-2-15,0 0-2 16,0 0-2-16,3 0-2 16,-3 0-1-16,0 0-2 0,0 0-1 15,4 0 0-15,7 0 0 16,12 0 0-16,0 0 0 15,-2 0 0 1,6 2 0-16,-2 1 0 0,9-3 2 16,2 0 0-16,3 0-1 15,0 0-1-15,4 0 0 16,0 0 0-16,5 0 0 16,7 0 0-16,-1 0 0 15,1 0 0-15,6-2 0 16,-3 1 0-16,-2-2 0 15,7 0 0-15,-4 0 0 0,-4 0 0 16,5-1 0 0,-5 3 0-16,-1-1 0 15,4 2 0-15,-9 0 0 16,3 0 0-16,-3 0 0 0,-3 0 0 16,4 0 0-16,2 0 0 15,-8 0 0-15,5 0 0 16,2 0 0-16,-1 0 0 15,0 0 0-15,2 0 0 16,-3-1 0-16,8-3 0 16,-7 0 0-16,2 1 0 15,-1-4 0-15,1 4 0 16,7-1 0-16,1 1 0 16,0 1 0-16,-1 2 0 15,-2-1 0-15,1-1 0 16,-7 2 0-16,-5 0 0 15,-3 0 0-15,-2 0 0 0,-2 0 0 16,2-2 0-16,3-1 0 16,-1-3 0-16,3 3 0 15,8-1 0-15,1 3 0 16,1-2 0-16,-5 3 0 16,-12-3 0-16,0 3 0 15,-11 0 0-15,14 0 0 16,-8 0 0-16,0 0 0 15,4 0 0-15,-3 0 0 16,7 0 0-16,4 0 0 16,2 0-2-16,2 0-1 15,3 0 3-15,6 0 0 0,-7 0 0 16,-3 0 0-16,-6 0 0 16,-2 0 0-16,3 0 0 15,-2 0 0-15,2 0 0 16,3 0 0-16,3 0 0 15,-6 0-2-15,5 6 0 16,-7-5 2-16,-2 3 0 16,3-1 0-16,-7-3-2 15,1 3 0-15,-2-3 2 16,3 0 0-16,-4 0-2 16,-4 0 0-16,6 0 2 15,-8 0 0-15,8 0 0 16,-1 0-2-16,-3 2 0 0,6-2 2 15,-11 0 0-15,3 1 0 16,-6 1 0 0,1-1 0-16,-1-1 0 0,1 0 0 15,-4 0 0-15,3 0 0 16,1 0 0-16,-7 0 0 16,3 0 0-16,3 0-2 15,1 0-1-15,9 0 3 16,2 0 0-16,-2 0 0 15,-1 0 0-15,-3 0 0 16,-2 0 0-16,2 0 0 16,-3 0 0-16,-2 0 0 0,0 0 0 15,2 0 0-15,0 0 0 16,-6 0 0-16,-2 0 0 16,2 0 0-16,-8 0 0 15,3 0 0-15,-5 0 0 16,5 0 0-16,-2 0 0 15,-1 0 0-15,-1 0 0 16,2 0 0-16,3 0 0 16,2 2 0-16,3 0 0 15,0-1 0-15,-5 5 0 16,2-3 0-16,-3-1 0 16,-7-1 0-16,-1-1 0 15,-8 0 0-15,0 0 0 0,0 0 0 16,0 0-2-16,0 0 0 15,0 0 2-15,0 0 0 16,0 0-2 0,0 0 0-16,-2 4-2 0,-4-1-10 15,-2 0-20-15,1 8-47 16,-2-3-88-16</inkml:trace>
  <inkml:trace contextRef="#ctx0" brushRef="#br0" timeOffset="257999.655">9005 6900 88 0,'40'10'122'0,"8"8"-148"16,3 4-25-16,3 2-22 16</inkml:trace>
  <inkml:trace contextRef="#ctx0" brushRef="#br0" timeOffset="259311.9545">13179 11187 5 0,'-8'-5'4'0,"7"-1"-13"16</inkml:trace>
  <inkml:trace contextRef="#ctx0" brushRef="#br0" timeOffset="259871.3926">13179 11187 26 0,'-18'-34'41'0,"6"26"-6"15,-4 6-13 1,1 1-14-16,-2 1-12 16,-3 0-7-16,6 0-10 0,-3 0 2 15,-2 0 13-15,8 0 6 16,-4-6 3-16,6 4 6 15,2-1 15-15,-1 0 10 16,3 2 4-16,5 0 4 16,0 1 2-16,0 0 1 15,0 0-6-15,-1 0-8 16,1 0-8-16,0 0-8 16,0 0-6-16,0 0-5 15,0 0 0-15,1 0-3 16,4 0 2-16,-5 0-1 15,0 1 3-15,0 2 1 16,0-2 0-16,0 2 0 0,0-1-1 16,5 1 2-16,6 0 3 15,0-1-1-15,12 2-1 16,12 1 0-16,8-5-3 16,6 0 0-16,5 0-1 15,-2 0-3-15,5 0 1 16,1 0-1-16,1 0 0 15,2 0 0-15,-1 0 2 16,4 0-2-16,1 0-1 16,4 0 0-16,-2 0 0 15,6 0 0-15,-6 0 0 16,0 0 1-16,-9 0 1 0,-10 0-1 16,-4 0-1-16,-7 0 0 15,-4 0 0-15,-8 0 0 16,-5 0 0-16,-5 0 0 15,0 0 0-15,-4-6 0 16,-6-2 0-16,-4 5 0 16,-1 1-1-16,0-1-3 15,0 2-5-15,-4-1-8 16,-4 2-22-16,-8 0-73 16</inkml:trace>
  <inkml:trace contextRef="#ctx0" brushRef="#br0" timeOffset="260651.1963">12900 11260 41 0,'0'0'116'0,"0"0"-82"16,0 0-29-16,0 0 9 16,-1 0 24-16,1 0 19 15,0 0-9-15,0-3-28 16,12 3-7-16,-8 0 3 16,9 0 0-16,-3 0-4 15,-1 0-2-15,3 0-1 16,5 3 0-16,13 1-2 15,14-1-2-15,11-1 0 16,10 0-4-16,7-2 1 16,2 1-2-16,3 2 1 15,-7-2 0-15,0 0 2 0,0 1-3 16,-7-2 0 0,1 0 0-16,-3 0 0 15,-8 0 0-15,-6 0 0 0,-10 0 0 16,-7 0 1-16,-9 0 1 15,-4 0-1-15,-5 0-1 16,-3 0 0-16,3 0 0 16,-6 0 1-16,-3 0 1 15,2 0-1-15,-5 0-1 16,1-2 0-16,-1 2-1 16,0 0-3-16,0 0-17 15,0 0-32-15,0 0-77 16</inkml:trace>
  <inkml:trace contextRef="#ctx0" brushRef="#br0" timeOffset="268542.0543">13794 12388 20 0,'0'-3'120'0,"0"1"-50"15,0-1-38-15,0-6 0 0,10 3-3 16,-3-3 1-16,0 1 13 16,-1 8 10-16,-6-3-6 15,0 0-11-15,0 2-8 16,0-1-3-16,0-2-9 15,0 4-6-15,0-1-7 16,0 1-3-16,3 0 0 16,-3-3 0-16,0 0 0 15,0 1 0-15,-3 2 0 16,3 0-2-16,0 0 0 16,0 0 0-16,0 0 0 15,0 0 2-15,0 0 0 0,0 0 0 16,0 0 0-16,0 0 0 15,0 0 0-15,0 0 0 16,0 0 0-16,0 0 0 16,0 0-9-16,0 0-10 15,0 0-11-15,0 0 1 16,0 0 1-16,0 0 9 16,0 0 4-16,-2 0 7 15,2 0 4-15,0 0 5 16,0 0 2-16,0 0 3 15,0 0 3-15,0 0 3 16,0 0 1-16,0 0 3 16,0 0-5-16,2 0-4 0,-2 0-3 15,0 0-4-15,0 0-3 16,0 0 2 0,0 0 0-16,-2 5-2 15,-5 3-1-15,-4 4-1 0,1 5 5 16,1-2 1-16,-6 2 0 15,3-2 2-15,-6 2-1 16,2 3 0-16,1 3 0 16,0 1 0-16,-1-4-1 15,5 2-1-15,1-4 1 16,6-1 2-16,4-7-2 16,-2-5-1-16,2-2 0 0,0-3 0 15,0 0 0-15,0 0 1 16,0 0 2-16,0 0 4 15,0-1-2 1,6-12-1-16,4-7-3 0,2-7-1 16,6 2-1-16,-1-8-3 15,3-1 0-15,3-3 1 16,-2-1-1-16,5 6 1 16,1 3 0-16,-3 10 2 15,-9 6-2-15,-5 6 4 16,-8 3 2-16,-2 3-2 15,0 1-1-15,0 0 0 16,0 0 0-16,3 0 0 0,6 3 1 16,2 12 1-16,-1 4-1 15,3 3-1 1,0 0 0-16,-5 2 1 16,4 2 1-16,-4 0-1 0,0 2-1 15,0-2 1-15,-1-1 1 16,2-3-2-16,-5 0-3 15,2-4 3-15,-3-4 1 16,2 0 1-16,-5-5-1 16,0-4-1-16,0 1 1 15,0-2-1-15,0-2-1 16,3 0 0-16,-3-2-2 16,0 0 3-16,0 0-1 15,0 0-4-15,0 2-15 16,-7-1-22-16,-7-1-47 15</inkml:trace>
  <inkml:trace contextRef="#ctx0" brushRef="#br0" timeOffset="269020.9572">13608 12570 25 0,'-2'-1'107'0,"2"1"-76"16,0 0-21-16,0 0 11 15,0 0 16-15,9 0 0 16,-1 0-3-16,6 0-5 16,-1 0-5-16,0 0-4 15,0 3-6-15,3-2 0 16,4-1-5-16,7 0-2 16,0 0-3-16,4 0 2 15,0 0-4-15,0 0 2 16,4 0-3-16,-4 0 1 0,-4 0-2 15,3 0 0-15,-13-4 0 16,1 1 0-16,-1 1 0 16,-13-2 0-16,-1 0 0 15,-3 1 0-15,0-3-2 16,-4 4-5-16,-5-1-9 16,4 0-8-16,-5 0-13 15,7 2-32-15</inkml:trace>
  <inkml:trace contextRef="#ctx0" brushRef="#br0" timeOffset="269545.4679">14224 12236 9 0,'0'-1'55'16,"0"1"5"-16,-6 0 5 15,4 0 2-15,2 7-5 0,0 10-17 16,-2 0-24-16,2 3-8 15,-6-4-3-15,2 1-5 16,1 2 2-16,1 1 0 16,1 2 1-16,-2-2-1 15,1 1-2-15,-7 1 1 16,4 0 0-16,0-1-1 16,2-1-2-16,3-3-1 15,-3 2 3-15,1-5-1 16,2-1-1-16,0-3 0 15,0-3-2-15,6-2 1 16,1 2 0-16,-1-3 0 16,2 1-1-16,7 0 0 0,-8-5 2 15,11 0-2 1,-5 0-1-16,3 0-1 16,0-2-3-16,0-9-4 15,6 3-11-15,-5 1-15 0,1-1-21 16,-8-2-30-16,-5 9-49 15</inkml:trace>
  <inkml:trace contextRef="#ctx0" brushRef="#br0" timeOffset="269974.127">14055 12426 20 0,'-3'0'101'15,"3"0"-57"-15,0 0-8 16,0 0 7-16,0 0 4 15,0 0-11-15,0 0-15 16,0 0-6-16,13 0 2 0,4 0-1 16,0 0-3-16,10 0-4 15,-2 0-4 1,9 0-1-16,4 0-1 16,-5-4-2-16,2 1 2 0,-2-2-2 15,-5 0 0-15,-4-3 1 16,3 4-2-16,-8-1 0 15,-11 0 0-15,-1 3 0 16,-7 0-1-16,0 2-5 16,-10 0-8-16,-2 0-22 15,-12 5-42-15</inkml:trace>
  <inkml:trace contextRef="#ctx0" brushRef="#br0" timeOffset="295800.5673">6418 14654 156 0,'0'0'177'0,"0"0"-191"16,0 0-56-16,0 0-2 15,-2 0 51-15,1 0 40 16,1 0 4-16,0 1-6 16,0-1-3-16,0 2 8 15,0-2 8-15,0 0-1 16,0 0-7-16,0 1-5 15,0 3-7-15,0 5-8 16,0 5 0-16,-2 6 3 0,1 8 3 16,1 7-3-1,0 13 1-15,0 6 3 16,1 9 4-16,7-1-4 16,-4 0-1-16,2 0 1 0,-3-3 3 15,-3 1 3-15,0-3 0 16,1 0-1-16,10 3 0 15,-2 3 2-15,6 0-8 16,-6-1-6-16,-5-1 1 16,4-1-1-16,-5-2 0 15,8-4 0-15,-3-1 0 16,-8-6 1-16,0-1-2 16,-2-2 4-16,-11 1 5 0,4-3 1 15,3 1-4-15,6 7-1 16,0-3-5-1,0 1-1-15,5-6 1 16,5-7 0-16,5-3-1 0,-4-6-2 16,0-1 2-16,-5-4 0 15,-4-3 0-15,5 3 0 16,-5-2 1-16,1 0 0 16,1-4-2-16,-4 0-2 15,0-3-2-15,3-3-3 16,-3 1-11-16,0-8-16 15,0 1-39-15</inkml:trace>
  <inkml:trace contextRef="#ctx0" brushRef="#br0" timeOffset="297013.2172">5592 16383 10 0,'0'-5'238'0,"-1"2"13"16,1 3-213-16,1 0-40 16,16 0-10-16,5 0 1 15,9 7 7-15,3-4-3 16,4-3-4-16,8 0 1 15,2-2 6-15,3-6 2 16,1 3 3-16,-7 3 0 16,10-3 2-16,-3 3-2 15,6-3 2-15,3 1-3 16,2 1 0-16,7 0 0 16,0 3 0-16,1 0 0 15,-1 0 0-15,7 0 0 16,-1 3 0-16,2 2-2 0,1-3 1 15,-1 0 1-15,0 3 3 16,4 1-5-16,4-3 1 16,3-3-1-16,1 0 2 15,6 0 1-15,1-2 0 16,-3 2 2-16,0 0-3 16,1 0 0-16,-7 0 0 15,10 0 0-15,-4 0 0 16,0 0 0-16,0 8-2 15,0-1 1-15,5-5-1 16,9 2 2-16,0-2 0 16,8 0 1-16,0-2 0 0,7 0 2 15,8 0-3-15,1 0 0 16,5 0 0-16,-6-1 0 16,-1 0 0-16,1-2 0 15,-1 0 0-15,3 3 0 16,-2 0 0-16,3 0 0 15,-4 0 0-15,2 0 0 16,1 0 0-16,-8 0 0 16,0 0 1-16,5 0 1 15,-2-2 0-15,5-8 0 16,6 5 3-16,-2 1-1 16,0 1 0-16,4 3-2 15,-8-5 1-15,1 5-2 0,-6-3-1 16,-4 0 0-16,-2 2 0 15,-5 1 0-15,-4-2-1 16,3 2-2-16,1 0-1 16,-4 0 1-16,0 0 0 15,-10-1 1-15,-6-1 0 16,-8 2 3-16,-12 0 2 16,-8-1 2-16,-11-3 2 15,-8 4-2-15,-8-3-1 16,-9 2-3-16,-6-1-1 15,-10 1 0-15,-6-1 0 16,-6 2 1-16,-5 0 2 0,0-3-2 16,0 3 0-16,6-4-1 15,-5 4-3-15,3 0-7 16,-4 0-4 0,0-3-17-16,0-2-35 0,-25 5-50 15</inkml:trace>
  <inkml:trace contextRef="#ctx0" brushRef="#br0" timeOffset="298455.2855">13809 16145 89 0,'-17'0'152'0,"-1"0"-112"16,11 0-26-16,3 0 0 16,4 0 5-16,-2 0 7 15,2 0 0-15,0 0-1 16,0 0 1-16,0 0-8 16,0 0-8-16,5 3-3 15,11 7 1-15,5-1-1 0,6 3-2 16,1-2-1-16,2-1-2 15,0 4 1-15,-1-1 0 16,-5 2-3-16,1 3-2 16,-1 7 3-16,-3-7 1 15,-7 5-2-15,0-2-1 16,-8-3-1-16,-6 2 2 16,0-5-1-16,-20 3 1 15,-9-1-2-15,-6-5 2 16,-1 2-3-16,2-5 2 15,7-3-1-15,16 1 1 16,11-4-5-16,0 2-20 16,14-4-47-16</inkml:trace>
  <inkml:trace contextRef="#ctx0" brushRef="#br0" timeOffset="298854.2469">14553 16116 13 0,'-14'-3'220'0,"2"0"-13"15,2 3-215 1,0 10 15-16,3 3-10 0,-2 6 2 15,3 6 3 1,-4 2 2-16,5 9 2 0,5 2 1 16,0-4 1-16,0-5-3 15,0 3-1-15,0-5 2 16,-3-5-2-16,1 0 1 16,2-8-3-16,0-5 1 15,2 3 5-15,10-7 0 16,0 2-2-16,6-3 1 15,4-1-2-15,4 0-5 0,8-3-4 16,-2 3-13 0,-2-3-13-16,-5 0-21 15,-5 0-23-15,-5 0-60 16</inkml:trace>
  <inkml:trace contextRef="#ctx0" brushRef="#br0" timeOffset="299071.5039">14270 16245 158 0,'0'-4'176'16,"0"4"-170"-16,3 0-8 0,14 0 9 16,8 0 12-1,15 0 1-15,17 3-12 16,10-3-4-16,4 1-3 15,-5-1-2-15,-14 0-11 0,-4 3-30 16,-12-3-75-16</inkml:trace>
  <inkml:trace contextRef="#ctx0" brushRef="#br0" timeOffset="302319.3463">8303 15265 92 0,'0'-4'148'0,"0"1"-114"0,0-1-19 16,0 0-3-16,0 2 2 16,0-1 4-16,0 3-3 15,0 0-6-15,0 0-3 16,0 17 3-16,0 6 11 16,0 4 1-16,0 8-5 15,3 4-5-15,1-1-2 16,2 4 1-16,-3-1 0 15,0 2-2-15,-3-2-2 16,0 5 1-16,0 0 2 16,0-2-3-16,3-1-2 15,4 0-4-15,3-6 0 16,-2 0 1-16,0-4 1 16,1 1 0-16,-5-4-1 15,1 1 0-15,-1-5-1 16,-3-2 1-16,4-2-1 15,-2-2 1-15,-3 1 2 0,0 1 1 16,0 0-3-16,0 0-1 16,4-5 0-16,0-1 2 15,-4-2-1-15,0 1 0 16,3 0-1-16,-3-5 0 16,0 2 0-16,0-1 0 15,0 0 0-15,1 1 0 16,-1 1 0-16,0-5 0 0,2 2 0 15,2 0 0 1,2-6 0-16,-3-3 0 16,-3-1 0-16,0 0 0 15,0 0 1-15,0 0 2 0,0 0-2 16,0 0-1-16,0 2 0 16,0-2-1-16,0 3 0 15,0 2-2-15,0 3 2 16,3-2-2-16,6 1-7 15,-4 1-7-15,-5-1-14 16,2-2-52-16</inkml:trace>
  <inkml:trace contextRef="#ctx0" brushRef="#br0" timeOffset="303672.9553">11041 15140 99 0,'2'-3'159'0,"-2"2"-109"0,0 1-21 16,0 0-3-16,0 0 0 16,0 0-6-16,0 0-11 15,0 0-9-15,0 19-2 16,4 13 3-16,3 5 1 16,-1 8 2-16,-1 0 0 15,-4 0-2-15,-1-4-4 16,0 2 2-16,0-2 4 15,-4 2 1-15,-4 0 5 0,1 4 0 16,-2-5-3-16,3 2-7 16,0-1 0-16,4 1 0 15,-1-4 0 1,1 0 2-16,2 1 1 0,0-2-1 16,0-1 3-16,0-3-4 15,4-3 1-15,3-2-1 16,-2-5 0-16,2 3 2 15,1-4-2-15,-4-5 1 16,1 3-1-16,-5 0-1 16,0-3 0-16,0 6 0 15,0-3 0-15,0-1 0 16,0-2 0-16,0-4 0 16,0 0 0-16,0 1 0 15,0-2 0-15,0-3 1 16,0-2 1-16,0-8-2 15,0 3-1-15,-2 1-1 0,2 1 2 16,0 0 0-16,-1 2 0 16,1-5 0-16,0-2 0 15,0 1 0-15,0-2 0 16,-2 0 0-16,1 0 1 16,1 0 1-16,0 0-1 15,0 0-1-15,0 0-1 16,0 0-10-16,-4-3-30 15,-9-5-98-15</inkml:trace>
  <inkml:trace contextRef="#ctx0" brushRef="#br0" timeOffset="305077.1786">8112 15516 11 0,'6'0'31'0,"-3"0"15"0,0 0 19 16,5 0 10-16,2 0-6 15,-3 0-9-15,-2 0-13 16,2 0-10-16,2-7-10 16,0 2-8-16,0-2-4 15,-3-3-3-15,3 2-1 16,3-3-3-16,1-2-3 16,-5 1-1-16,-1-2 0 15,4-3-2-15,5 3-2 16,1-6 0-16,-1 0 0 15,-3-4 0-15,-4-2 0 0,1 4 0 16,-7 2 0 0,1 4 0-16,-4 9 0 0,0 1 1 15,0 5 1 1,0 1-1-16,0 0-1 0,1 0 0 16,8 0-1-16,-2-3-1 15,5 3-2-15,0 0 2 16,-6 0 1-16,2 0 0 15,-2 3-1-15,0 6 1 16,4 4 0-16,-9-2-1 16,5 0 2-16,-1 4 0 15,-1-2 0-15,9 4 0 16,0-4 0-16,7 1 0 16,9 2 0-16,0-1 0 15,0-3 0-15,-1-1 0 16,-5-5 0-16,-1 2 0 0,-6-5-1 15,-1 3-4-15,-10-3-14 16,-5 5-41-16,0 1-99 16</inkml:trace>
  <inkml:trace contextRef="#ctx0" brushRef="#br0" timeOffset="306247.0776">10920 15332 50 0,'0'0'38'15,"0"-2"-18"-15,0 2 4 16,0-1 4-16,0 1 6 15,0 0 1-15,0 0 1 16,0 0 5-16,0 0 2 16,0 0-3-16,0-2-7 15,0 0-6-15,0-1-6 16,0 0-5-16,0-3-4 16,0 1-6-16,0-1 1 15,3 0-2-15,7-4 0 16,-3-1-4-16,2-6-1 15,5-4 0-15,6 0-1 16,8-2 0-16,-4 3-3 16,0 5 3-16,-8 3-2 0,-3 4 2 15,1 3-1 1,-6 1 1-16,-4 4-3 16,0 0 2-16,-4 0 3 0,0 0-2 15,0 0 2-15,0 0 0 16,2-3 2-16,-2 3-6 15,9-3 3-15,1-3-1 16,2 1 0-16,1-1-1 16,-4 3 2-16,-4 3 0 15,1 0 0-15,-2 0 0 16,-1 0 0-16,-3 0 0 0,0 0 1 16,2 9 1-16,2 2-1 15,3 3-1 1,1 0 1-16,0 1 2 15,4 2-3-15,-2 0 0 0,5 3 0 16,0-3 1-16,-3-4-1 16,4-1 0-16,-4-4-1 15,3-1 0-15,-9 1-5 16,-2 1-14-16,-4-1-43 16</inkml:trace>
  <inkml:trace contextRef="#ctx0" brushRef="#br0" timeOffset="308677.2638">7797 14655 144 0,'0'-4'191'15,"0"-2"-137"-15,14 6-24 16,11-7-4-16,5 5-11 16,9 2-8-16,-5 0-4 15,2 18-2-15,-6 3 2 16,-5 5-4-16,3 3-1 15,-7 0 2-15,-3 5 3 16,1 6-2-16,-6-1 0 16,-3 1 1-16,-1 0-1 0,-9-7 0 15,3-1 2-15,-3-9-3 16,4-5 0-16,5-1 0 16,-9-9-2-16,9-3 1 15,-9-3-2-15,0-2-3 16,0 0-15-16,0 0-30 15,-9 0-56-15</inkml:trace>
  <inkml:trace contextRef="#ctx0" brushRef="#br0" timeOffset="309057.1898">7894 14957 60 0,'2'0'142'15,"6"0"-80"-15,-2 0-31 16,-2 0-4-16,11 0 5 16,-5 9-3-16,2 7-9 15,8-2-5-15,-7 3-2 16,5 0-3-16,-3 0-3 15,0 5-6-15,-1-2 2 16,4-4-3-16,0-6 1 0,-4-6 0 16,5-4-1-16,1 0 0 15,-1-4 2-15,0-16-2 16,11-2 0 0,-8-5-2-16,8-4-3 0,-8 1-5 15,-1 3-3-15,-7 6-5 16,-11 2-1-16,2 8 1 15,-5-3-23-15,0 13-55 16</inkml:trace>
  <inkml:trace contextRef="#ctx0" brushRef="#br0" timeOffset="310065.2357">7309 14270 130 0,'0'0'175'15,"0"0"-141"-15,2 2-31 16,0 10-4-16,-1 5 6 16,4 3 1-16,3 4-1 15,-6 2 3-15,5 2-2 16,-4 0 1-16,-3-3-2 16,3-2-1-16,-1-4-2 15,5-5 0-15,5-3-2 16,0-1 3-16,4-5-1 0,-3-1-1 15,-2-3 1-15,3-1-1 16,0 0 1 0,2-1-2-16,-2-8 1 15,-7-1 0-15,-2-4 2 0,-5 0-2 16,0-1 0-16,0 0 1 16,-5 3-2-16,1-1 0 15,1 2 0-15,3 2 0 16,0 1 1-16,0 4 0 15,6 2 0-15,12 1-3 16,5 1 1-16,2 0 1 16,3 7-1-16,-9 5-1 0,1 1 2 15,-4 3 0 1,-8-1 0-16,-4-1-1 16,-1 2 1-16,0-7 0 15,0-1 0-15,1-5 0 0,-1-3 1 16,0 0 1-16,5 0 2 15,4-11 0-15,4-9-2 16,3-2-2-16,-1 0 0 16,-6-2 0-16,-7-3-1 15,-5-2-2-15,0 2-5 16,-12 3-6-16,0 5-5 16,-4 7-1-16,-1 5 9 15,-1 4 9-15,6 3 2 16,-1 0-1-16,7 0-2 15,6 8-2-15,0 4-13 16,0 2-43-16</inkml:trace>
  <inkml:trace contextRef="#ctx0" brushRef="#br0" timeOffset="310910.954">7917 14362 94 0,'0'-11'149'0,"0"-2"-117"16,0 0-22-16,0 2 0 16,0-2 5-16,0 6 3 0,0 0-6 15,0 7 1-15,0 0 1 16,-13 0-1-16,-5 4-9 15,-2 6-4-15,4 5 1 16,2 2 0-16,4 0 1 16,1 4-1-16,6-4 1 15,3 0 0-15,0 0-1 16,14-6 1-16,4-5 1 16,-3-3-2-16,10-3 1 15,-3 0-2-15,3 0-2 16,-1 0-2-16,-10 0-3 15,-2-6-1-15,-1-1-3 16,-3 0-4-16,-8-2 5 0,0 1 0 16,0-2-2-1,0-1-6-15,0 2 7 16,-8-2 5-16,4 4 5 16,-5 1 3-16,8 2 0 0,1 2-2 15,1 2 0-15,17 0 0 16,0 0 0-16,-3 0 0 15,-1 2-1-15,-8 5-1 16,0-2 1-16,0 3 1 16,-4-3 0-16,6-2 0 15,0-3 2-15,0 0 0 16,1-3-2-16,2-7 1 0,0-5 1 16,-5 1-2-1,4-3 1-15,-10-1-4 16,0 2 2-16,0-2 0 0,0 2-1 15,-7-1 1-15,-11 2 1 16,6 5 0-16,-6 1 0 16,7 3 4-16,11 2 6 15,-2 4 0-15,2 0-3 16,9 0-1-16,4 13 5 16,8 6 3-16,4 5-4 15,-7 1-8-15,3 1-2 16,-5 0 2-16,2 2-2 15,-3 0 0-15,-1-2 0 0,-5-1 0 16,-9-1-2-16,0-4 2 16,0-5-1-16,0-6-3 15,0-7-4 1,-2-2-1-16,1 0 5 0,1-2 2 16,0-10-9-16,0-8-14 15,0-3-15-15,3-5-22 16,-2-2-34-16</inkml:trace>
  <inkml:trace contextRef="#ctx0" brushRef="#br0" timeOffset="311767.0776">8268 14155 62 0,'0'-1'128'0,"0"1"-94"16,-3 0-27-1,-1 7 2-15,-2 9 7 16,-3 2 0-16,2 1-4 0,1-2-5 15,4 3-1-15,2-1-4 16,0 2 2-16,0-1-2 16,8-3-2-16,-1-2 0 15,6-3 0-15,1-2 3 16,4-1-1-16,0-1-2 16,6-5 2-16,4-3 1 15,-9 0-3-15,1 0 0 16,-4-3 0-16,-7-7 0 0,1 0 0 15,-4-1 0-15,-6-3 0 16,0 0 0 0,0-1 0-16,-9-1-2 15,-7 2 1-15,1 0 1 0,3 3 3 16,0 1-3-16,5 1 3 16,5 8 3-16,1-1 3 15,1 2-3-15,0 0-5 16,0 13 0-16,6 3 4 15,10 2-1-15,1 2 1 16,-3 0-1-16,-1 0-2 16,1 1-2-16,-2-1 0 0,-3-4 0 15,-3-3 0 1,1-3 0-16,-2-8 2 16,11-2-1-16,5 0 3 15,9-12-2-15,6-12-2 0,-2-6 1 16,3-3 0-16,-4 1 0 15,-11-4-4-15,1 4-4 16,-13-1-9-16,-10 2-6 16,0 10 1-16,0 5 11 15,-3 6 13-15,-10 7 6 16,-1 1 8-16,-5-1 0 16,4 3-1-16,1 0-8 15,5 0-3-15,5 11-2 16,-2 1 0-16,6 3-2 15,0 2 0-15,0-2 1 16,16 0-2-16,1-5 1 16,5 1-1-16,1 0 0 0,-1 0-1 15,-1 0 1-15,0-2 0 16,-2 2 0-16,-3 0 0 16,1 4 0-16,-2-1 0 15,-2 1 0-15,-1-2 0 16,1-2 0-16,-7-1 0 15,-1-1 0-15,-5-1 0 16,0-1 0-16,-4 1 0 16,-13-1 0-16,-3 3-2 15,-5-4-8-15,1 1-11 16,5-7-6-16,3 0 7 16,4 0-1-16,9-7-12 0,3-2-61 15</inkml:trace>
  <inkml:trace contextRef="#ctx0" brushRef="#br0" timeOffset="312777.9351">8985 14161 23 0,'0'-7'128'0,"-2"5"-50"16,2 2-45-16,0 0-15 15,0 0 0 1,10 16 4-16,-4 10 0 16,2 4-7-16,-3 0-4 0,-5 3-2 15,0-4-1-15,0-3-1 16,0-6-3-16,0-10-1 15,8 0-2-15,3-7 2 16,-1-3-1-16,10 0 3 16,-3 0-3-16,1-13-2 15,-2 0-2-15,-5-4 0 16,-3 0-4-16,-4 0-4 0,-2-2-15 16,-2 5-14-16,0 4 6 15,0 3 22-15,0 4 11 16,0 2 3-16,0 1-5 15,7 0 1-15,5 0 4 16,12 6 2-16,-9 1 1 16,8 3-3-16,0-3-1 15,-8 1 0-15,7-2-2 16,-9-6 0-16,4 0-1 16,5 0-2-16,-10 0-3 15,6-14 1-15,-9 0 3 16,-6-6-1-16,1-3 0 15,-4-2-5-15,0-3-8 16,-16-5-1-16,-10 0 7 16,-3 4 8-16,4 1 8 15,6 9 12-15,4 5 9 16,11 7-2-16,4 5-3 0,0 2-4 16,12 0-7-16,15 9-4 15,3 13 0-15,1 3 0 16,3 6 1-16,-7 2-4 15,-6 1-1-15,-2 0 1 16,-10-4-4-16,-4 1 0 16,-5 0-2-16,0 1 4 15,0 2-4-15,-8 0 2 16,2-8-2-16,-1-9-1 16,7-10-1-16,0-6-1 15,0-1 5-15,0 0 3 16,15-3-1-16,0-12-2 0,1-3-1 15,-1-4 1-15,-2-8 1 16,-13-1-2-16,0-3-7 16,0-5-15-16,-4 0-11 15,-2 4-3-15,1 5 9 16,-3 8 27-16,8 7 23 16,0 4 5-16,0 3-10 15,5 7-12-15,11 1-1 16,3 0-5-16,-5 14-1 0,-2 2 1 15,0 7 1 1,-3 3 0-16,-1 3-1 16,-3 1-2-16,-5-7 1 15,0 1-1-15,0-2-2 0,-4-5 0 16,-5-3-3-16,2-4-2 16,-8-3-8-16,1-2-11 15,-8-2-21-15,-7-2-35 16</inkml:trace>
  <inkml:trace contextRef="#ctx0" brushRef="#br0" timeOffset="313919.4132">9708 14091 67 0,'-3'-2'145'0,"2"2"-90"15,1 0-44-15,0 0-7 16,0 13 4-16,7 4 10 16,10 1-2-16,-2 2-7 15,-1 1-4-15,-6 1-5 16,6-8 0-16,-1 2 0 15,-7-5-1-15,5-2-2 16,-5-4 2-16,0-2-1 16,-4-3-2-16,1 0 1 0,3 0 5 15,-3-7 0-15,3-5-2 16,-6-1-2-16,0 1-1 16,-2 2-1-16,-2-2 3 15,4 5 0-15,0 2 2 16,0 0 5-16,10 5 0 15,7 0 1-15,-1 0-2 16,-1 0 1-16,1 10-2 16,-2-1-3-16,-1-3 0 15,-1 0 1-15,-3-4-2 16,6-2 0-16,3 0 0 16,0 0 0-16,-6 0-1 0,-4-4-1 15,-6-5-3-15,-2-1-1 16,0 0-1-16,0-2 0 15,0 0 1-15,-6 4 0 16,-6-1 5-16,6 0 5 16,2 6 2-16,4 1 0 15,0 2-4-15,0 0-2 16,0 7 0-16,-2 6 2 16,2-3 1-16,0 4-2 15,0-1 0-15,0 1-1 16,6-1 2-16,5-3 1 15,6-5 0-15,6-2-1 16,5-3 3-16,3 0-1 0,-1 0-2 16,-5 0-2-16,-7-1 0 15,-9-8 0 1,-7-1 2-16,-2-1-2 0,0-2-2 16,-17-1-4-16,-3 2 3 15,-6-3 3-15,5 3 1 16,8 0 1-16,8 4 6 15,5 2 1-15,15 0 5 16,16 1-4-16,13-1-9 16,3 3-2-16,-2 0-1 15,-5 1-1-15,-6 0-2 16,-8 1-1-16,-8 1 2 0,-6 0-1 16,-4 0 3-16,-6 5 0 15,-2 6 0 1,0 0 4-16,-3 1-1 0,-9 3 2 15,2 0 3-15,-1-1 4 16,2 2 0-16,3-6-2 16,5 2-4-16,1-4-1 15,0-3-2-15,12-1 4 16,19-2-2-16,3-1 1 16,-4-1-7-16,-4 0-2 15,-3-12-1-15,-1-5 6 16,-2 0-3-16,-7-2-5 15,-4-6-6-15,-9-1-5 0,0-3-21 16,-4-1-16-16,-19 7 9 16,2 4 33-16,-1 6 24 15,-1 9 12-15,4 4 8 16,6 0 3-16,9 2-3 16,4 16 2-16,0 5-10 15,2 10-9-15,8 1-14 16,3 3-19-16,2 4-49 15</inkml:trace>
  <inkml:trace contextRef="#ctx0" brushRef="#br0" timeOffset="315973.0104">8383 15726 20 0,'0'0'49'0,"0"0"-30"16,0 0 20-16,0 0 22 15,9 0 6-15,-1 0-17 16,12-2-13-16,-2-3-10 16,2-2-7-16,2 1-7 15,-4 0-5-15,4-3-5 16,0 5 1-16,0 0-3 16,3-1 1-16,0 0-3 15,2 0 0-15,2 0-1 16,0 4 2-16,-7 0-2 0,-2 1 0 15,-7 0 1-15,-7 0 0 16,-3 0-1 0,-2 5 1-16,-1-3 1 0,0 0 0 15,0-2 0-15,0 2 0 16,0-2 0-16,2 1 0 16,1 0 0-16,0-1 0 15,4 0 0-15,-4 0 1 16,-1 0 0-16,-2 0 1 15,0 2-1-15,0 0 1 16,0 3 4-16,-5 5 1 16,-7 1 2-16,6 2-5 15,0-1-1-15,5-4-3 0,-2-1 0 16,3 2 0 0,0-6 0-16,0 4 0 15,0 0 0-15,0 0 0 16,-2 3 0-16,-2 0 0 0,4 4 0 15,-7-2 0-15,7 3 0 16,-2 0 0-16,-1 1 0 16,3-2 0-16,0 4 1 15,0-1 0-15,0 2 1 16,0 0-2-16,0 3 0 16,0 0 0-16,0 2 0 15,0 3-1-15,0-1 0 16,0-4-1-16,1-1 2 0,6-3 0 15,-3-4 0 1,-4 1 0-16,6-1 0 16,-5 1 0-16,2-3 0 0,-1-3 0 15,-2 6 1-15,0-3 0 16,0 5-1-16,0 0 0 16,0-4 2-16,0 1-3 15,0-4 0-15,0 2-1 16,0-5 2-16,0 0 0 15,0 4 0-15,0-2 0 16,0-4 0-16,0 4 1 16,0-6 0-16,0 2-1 15,0 3-2-15,0-2 2 0,0 1 0 16,0 0 0 0,0-4 0-16,0 4 0 15,0-1 0-15,1 0 0 0,-1-1 0 16,2-4 0-16,-2-1-2 15,0 0 0-15,0 0-3 16,0 0-2-16,0 0-3 16,0-1-8-16,3-9-18 15,-3-8-49-15</inkml:trace>
  <inkml:trace contextRef="#ctx0" brushRef="#br0" timeOffset="319761.9209">8894 15670 6 0,'0'-1'36'16,"0"0"-5"-16,0 1-5 16,0-2 1-16,0 1 3 15,0 1 2-15,0 0 0 16,0 0-4-16,0-2 0 15,0-2 0-15,0 1-1 16,0-1-1-16,3 2 1 0,3-3 0 16,-2 2-4-16,-1-2-8 15,-1 5-4-15,4-4-3 16,-5 1-3-16,8 3-1 16,-6-3 0-16,4 3 1 15,0 0-1-15,-1 0 1 16,1 0-4-16,0 0 0 15,5 0 1-15,6-2-1 16,6 2-1-16,5 0 1 16,4 0 1-16,2 0-1 15,3-2-1-15,-3-2 0 16,-4-2-1-16,-1 4 0 16,-7 2-1-16,-10 0 2 0,0 0 0 15,-13 0-1-15,0 0 0 16,0 0-1-16,0 0 3 15,-5 2 1-15,-13 2 2 16,6 4 1-16,1-3-4 16,0-4-1-16,11 2 0 15,-1 0 0-15,-1 0 0 16,2 4 0-16,0 0 0 16,0 2-1-16,3 2 1 15,-3 2 0-15,0 1 1 16,2 1-1-16,-2 2 0 15,0 1 0-15,0 1 0 0,0 1 0 16,0-3 0 0,0 3 0-16,0 1 0 0,0 1 0 15,0 4 1 1,0 1 1-16,0 0-1 0,0 1-1 16,0-2 0-16,0-3-1 15,0 2 0-15,0-2-1 16,1-1 2-16,2 2 0 15,0-1 1-15,0-1 0 16,-3-2-1-16,6 2-1 16,-6 4 3-16,3-1-1 15,-3-3-1-15,1-3 0 16,4-7 0-16,-1 5 0 0,-1-5 0 16,-1 1 0-16,0-1-1 15,1-8 0-15,-2 1-1 16,1 2 2-1,-2-7 0-15,5 4 0 0,-5-4 0 16,2 0 0-16,-2 0 0 16,0 0 0-16,0 0-1 15,0 0-4-15,0 0-3 16,0 0-3-16,0 0-8 16,-2 0-29-16,2-9-78 15</inkml:trace>
  <inkml:trace contextRef="#ctx0" brushRef="#br0" timeOffset="320758.1048">9256 15686 36 0,'0'-2'52'15,"0"1"22"-15,0 1 8 16,0 0-11-16,0 0-23 16,4 0-20-16,3 0-11 15,10 0-3-15,10 0 0 16,-5 0-4-16,9 0-6 15,7 0 0-15,-7-4-2 16,6 3-2-16,-1-3 0 16,-15 4 0-16,4-1 0 15,-10 0 0-15,-2 1-1 16,-6 0 0-16,-7 0-3 16,0 0 3-16,0 0-1 15,-4 2 3-15,-8 11 1 0,5 1 3 16,-5 4 0-16,7-1 1 15,5 1-3-15,0-2-3 16,1 5 0-16,8 1 0 16,2-2 1-16,1 2 0 15,-3 2 2-15,-2 0-3 16,-2 0 0-16,-5 1 0 16,0 1 1-16,0-1 0 15,0 1-1-15,0-1-1 16,0-4 2-16,0 1 1 15,0 1-2-15,0-5 0 16,0 4 1-16,3-3 0 0,-3-2 2 16,1 0-5-16,2-2 1 15,-3-2 1-15,0-4 3 16,5-2-3-16,-2 4 0 16,3-5 0-16,3 1 0 15,-9-1-2-15,0-6 1 16,0 0-2-16,-3 0 0 15,-6 0-3-15,-9 8 3 16,0-2 3-16,2 0 0 16,2-5 0-16,4-1 0 15,5 0 0-15,2 0 0 16,2 0-1-16,1 0-6 16,0 0-21-16,6-10-44 0</inkml:trace>
  <inkml:trace contextRef="#ctx0" brushRef="#br0" timeOffset="321333.3315">9851 16012 107 0,'5'0'169'0,"2"0"-115"16,-1 0-21-16,-3-4 18 15,0 0 2-15,-2 4-19 16,-1-1-19-16,2-2-9 0,-1 3-8 15,2-2-13-15,-1 2-26 16,-2 0-38-16,0 2-57 16</inkml:trace>
  <inkml:trace contextRef="#ctx0" brushRef="#br0" timeOffset="321528.9523">10028 16003 117 0,'0'0'159'0,"0"0"-136"16,0-2-18 0,0 2-1-16,0 0-4 15,0-1-11-15,0 1-14 16,6 0-29-16</inkml:trace>
  <inkml:trace contextRef="#ctx0" brushRef="#br0" timeOffset="321744.1291">10160 16004 144 0,'0'0'184'16,"0"0"-149"-16,0 0-27 16,0 0-2-16,4 0-4 0,8 0-4 15,0 0-10-15,-3 0-29 16,-1 0-54-16</inkml:trace>
  <inkml:trace contextRef="#ctx0" brushRef="#br0" timeOffset="321906.1794">10305 15990 67 0,'0'0'138'0,"0"0"-92"15,0 0-36-15,0 0-11 0,3 0-25 16</inkml:trace>
  <inkml:trace contextRef="#ctx0" brushRef="#br0" timeOffset="324133.6452">8608 15948 69 0,'0'0'57'0,"1"0"5"16,2-1 6-16,4 1-6 15,0-3-10-15,0 0-8 0,-1-1-3 16,-4 1-6-16,-1 0-7 16,1 2-4-16,1-2-10 15,-2 1-6-15,-1 2-7 16,0 0-1-16,0 0 0 16,0 0 0-16,0 0-1 15,2 0 2-15,3 5 3 16,-5 2 0-16,2 4-1 15,-1 0-1-15,1 0-1 16,1 5-1-16,-3-1-2 16,3-1 2-16,-3 0 0 15,3-6-4-15,0 3-4 0,-1-5-7 16,11-2-13-16,-1-3-23 16,4-1-57-16</inkml:trace>
  <inkml:trace contextRef="#ctx0" brushRef="#br0" timeOffset="324720.2795">8954 15970 50 0,'-3'-1'134'16,"3"1"-69"-16,0-1-29 16,0-1 2-16,0 1 2 0,0-5-9 15,13-1-11 1,5-3-8-16,1 1-8 16,5 1-3-16,1 1-1 15,-7 5 0-15,4 0 0 0,-7 2-2 16,-8 0 2-16,-3 0 0 15,-4 2-2-15,0 9 0 16,-9 3 3-16,-9-1 0 16,-1 4 3-16,-1 0 3 15,1 2 2-15,7-1-2 16,5 2-2-16,2-2-1 16,5-3-2-16,0-2-2 15,6-5 1-15,12-3 0 0,-1-5 1 16,5 0-2-1,-2 0-1-15,2-8-1 16,-5 3-4-16,2 1-2 16,-7-6-9-16,-3 3-18 0,-3-1-37 15</inkml:trace>
  <inkml:trace contextRef="#ctx0" brushRef="#br0" timeOffset="325677.2642">9385 15954 31 0,'0'0'39'16,"2"0"-10"-16,4 0-3 16,1-2 7-16,-4-3 8 15,-1 0 0-15,5 0-7 16,-3 1-7-16,4-2-9 0,-2 2-5 16,1 1-1-16,4 0-7 15,-2 2-4-15,8 1-3 16,-6 0 1-16,-2 0 1 15,5 0-1-15,-12 0-1 16,1 9 0-16,-3 3 2 16,0-1 4-16,-9 3 0 15,-8-2 2-15,4 0 1 16,-1 0 2-16,3-3-1 16,-2-1 0-16,4-3-2 15,6-1-1-15,-5 1-4 16,8-5 2-16,0 3-2 15,0-1 2-15,0-2-3 0,0 0-2 16,0 1 1-16,5-1 2 16,7 0 3-16,7 0-2 15,-1 0-2-15,3 0 0 16,4 0 0-16,-4 0 0 16,-8 0 0-16,5 0 0 15,-12 3 0-15,-4 0-1 16,0 2-1-16,-2 1 2 15,0 4 1-15,0 0 1 16,-10 1-1-16,-1-1 0 16,1-3 2-16,-2 0-3 15,4-1 0-15,2-3 0 0,1 2 0 16,4-3 0-16,-7-2 0 16,-4 0 0-16,-3 0-2 15,-5 0 0-15,4 0 1 16,2 0-1-16,8 0-8 15,1 0-36-15</inkml:trace>
  <inkml:trace contextRef="#ctx0" brushRef="#br0" timeOffset="329262.1768">9695 15543 4 0,'-2'0'37'0,"1"0"3"16,1-3-2-16,0 3-7 15,0 0-11-15,3-2-5 16,3 1 4-16,-3 1 11 15,-3-1 11-15,0-2 6 16,0 0 0-16,1-1-6 16,5 2-6-16,0 1-9 0,-6-1-4 15,0 2-8-15,0 0-9 16,0 0-1-16,0 0 1 16,0-1-1-1,0-3 0-15,0 0-3 0,5-4 0 16,1 1 2-16,-3-6 1 15,-3 2 0-15,0-1-3 16,0-3 0-16,0 2 1 16,1-4 0-16,2 1-2 15,6-9 0-15,-5-5-2 16,5-3 1-16,8-10-1 16,1-3 2-16,7-4-1 15,-1 6-3-15,-5 7 1 0,0 8 3 16,-3 13 0-16,-2 9 0 15,-6 4 0 1,-2 3 0-16,-6 0-1 16,0 0-4-16,-4 5 1 0,-4 3 3 15,0 0-3-15,1 4-6 16,-2 4-11-16,3-2-13 16,0-2-25-16,3-2-40 15</inkml:trace>
  <inkml:trace contextRef="#ctx0" brushRef="#br0" timeOffset="329841.4852">9789 14916 86 0,'0'0'159'0,"0"0"-103"16,0 2-38-16,0 1 8 15,19-1 13-15,1-2-5 16,9 0-12-16,3 0-10 15,-2 0-7-15,5 3-2 0,-4-2-3 16,-1 2 0 0,-2 4 0-16,-11-1 0 15,-1 3 0-15,-7 5 2 16,-9 0 0-16,0 4 3 0,-5 3 2 16,-17-2-2-16,0 2 0 15,0 0-4-15,-2-4-1 16,12 3 0-16,1-4 0 15,1-9-1-15,7-2-2 16,3-4-4-16,0-1-7 16,10 0-32-16,11-17-90 15</inkml:trace>
  <inkml:trace contextRef="#ctx0" brushRef="#br0" timeOffset="331961.9748">10326 14598 117 0,'0'-3'168'15,"-3"1"-130"-15,-10 2-27 0,1 0-3 16,-7 0 3-16,-4 0 1 16,5 6-4-16,-1 4-3 15,-2 4 2-15,3 1 2 16,-3 1 1-16,8-2-1 15,6-3 0-15,7-5-2 16,0 0-5-16,0 4 2 16,5-3-2-16,7 3 1 15,9-6 1-15,2 3-3 16,1 1 1-16,-1-3-2 16,-2 2 0-16,-4-1 0 15,-3-3 0-15,-5 1 0 16,-1 0 0-16,-4 1 0 0,-4 3 0 15,0 4 0-15,0 2 0 16,-1-2 1 0,-8 0 0-16,3 2 2 0,-2-4-3 15,-2 5 0-15,4-1 0 16,-3-4 0-16,6-1 1 16,3-6 0-16,-5-3 1 15,5 0-2-15,0 0 0 16,0 0 1-16,0 0 0 15,0 0 0-15,0-14-3 16,0-4-2-16,2 0 0 16,9-4 0-16,1 2-1 0,7-1-4 15,0-1 0 1,5 3 4-16,1 2 0 16,-1-3 1-16,-2 0 3 15,-2 2 1-15,-4-5 1 0,-5 1 0 16,-4 0 1-16,-6-2-2 15,-1 4 0-15,0-1 0 16,0 0 0-16,0 2 0 16,0 7 0-16,-5-1 0 15,3 7 0-15,-4 0 1 16,6 4 0-16,0 2 2 16,0 0-3-16,0 2 1 15,0 15 2-15,0 0 4 0,0 8-2 16,0 3 0-1,0 0-1-15,0 0 1 16,5-1-1-16,-4-1 1 16,1 0-2-16,6-2-3 0,-2-2 0 15,0-2 2-15,2-6-2 16,1-6 0-16,0-4 2 16,0-4 0-16,5 0 1 15,2 0 0-15,0-2-2 16,5-8 2-16,-5-4-3 15,3 1 0-15,-5-3 0 16,-1 2-1-16,-2-6-1 16,-5 3 0-16,-3 0 1 15,-3-2 0-15,0 6-3 16,-6 0-1-16,-11 2 0 16,-3 6 0-16,-3 4 2 0,5 1 1 15,5 0 2-15,7 0 0 16,3 0 0-16,3 1 0 15,0 7 0-15,0 6 0 16,3-2 0-16,4 3 1 16,1 2 0-16,5 0 1 15,-4-3-3-15,3 1 0 16,-1-3-1-16,-3-5 2 16,1 2 0-16,3-8 0 15,5-1 1-15,6 0 0 16,4 0 1-16,4-4-2 15,-2-10 0-15,-4-2 0 16,3 2 0-16,-10-3-1 0,0 2 0 16,-10-2-4-16,-4-2 0 15,-4 2-8-15,0 0 2 16,-11 0 3-16,-6 5 7 16,5 2 2-16,-3 3 3 15,1 6 3-15,-4 0 5 16,4 1-2-16,1 0-1 15,8 4-5-15,5 11-4 16,0 2 0-16,9 1 4 16,0 4-3-16,1-4 1 15,3 1-2-15,6-5-1 16,0-1 0-16,-4-3-1 0,1-6 3 16,-1-1 0-16,-3-3 1 15,7 0-2-15,-2-5 0 16,-2-7 0-16,0-5 1 15,-7-3 1-15,-2-4 2 16,-1-2-2-16,-5-5-2 16,0-3 0-16,0-1 0 15,0-2 0-15,0 1 0 16,0 8-1-16,0 2 0 16,2 6-2-16,-2 9 5 15,0 5-1-15,0 3 1 16,0 3-2-16,4 0-1 15,-1 0 0-15,6 8 0 0,-6 10 3 16,5 5 2-16,6 5-1 16,-6 4 1-16,-1 0-2 15,3 5 1 1,-7 0 0-16,-3-1-3 0,3 0 0 16,-3-1 0-16,6-6-2 15,0-4 1-15,0-7-1 16,1-7 2-16,-5-4 0 15,-2-5 0-15,0 1 0 16,0 1 0-16,0-4 1 16,0 4 0-16,0-4-1 15,0 0 0-15,0 0 3 0,0 0-3 16,-2 0 0-16,-5-4 0 16,-6-9 0-16,4-1 0 15,4-4 0 1,4-1 0-16,-2-8 0 0,-7-3 1 15,10 0 1-15,-2-6-1 16,2 6-2-16,1-2 0 16,10 4-1-16,2 8 0 15,-4 0 1-15,7 7-1 16,0 5 1-16,1-1 0 16,-2 3-2-16,3 1 1 15,-4 1 0-15,-6 2 2 16,7 2-1-16,-12 0 0 0,3 2-1 15,3 7 2-15,-9 10 1 16,0-1 0 0,2 3 1-16,-2 2-2 15,0-2 0-15,-11 0 1 0,-5 2 0 16,0-4 2-16,-1-5-2 16,-5 3 0-16,0-5-1 15,0-1 0-15,2 0 2 16,8-6-2-16,2-1-1 15,0-4 0-15,10 0-1 16,0 0-1-16,0 0-6 16,0-9-26-16,14-2-48 0</inkml:trace>
  <inkml:trace contextRef="#ctx0" brushRef="#br0" timeOffset="332206.0464">11447 14483 140 0,'0'-4'182'0,"0"4"-147"16,2 0-22-16,-2 0-13 15,0 0 0-15,-6 6-3 16,-2 3-19-16,4 2-59 16</inkml:trace>
  <inkml:trace contextRef="#ctx0" brushRef="#br0" timeOffset="339225.1043">10469 14832 99 0,'9'-20'151'16,"3"8"-112"-16,-7-2-3 0,1-1 6 16,2 6 0-16,-6-1-11 15,2 2-11-15,-2 0-4 16,-2 1-4-1,0 0-2-15,0 3-5 0,0 1 0 16,0 0-1-16,-2 2-3 16,-12-2-1-16,-5 3-1 15,-12 0 0-15,-6 5-1 16,-6 12 2-16,-2 2 0 16,-4 1 0-16,2 0 0 15,7 0 0-15,5 3 0 16,8-5 0-16,9 4 0 0,2-4 0 15,7-8 0-15,7 6-1 16,-1-9 0-16,3 3-2 16,2 0 3-16,6-5-1 15,2 1 0-15,0-2-1 16,2 3 2-16,2-6 0 16,9 1 0-16,10-1 0 15,-1-1-1-15,4-1 0 16,0-5-2-16,-3-5 1 15,-3 1-1-15,-3-1 0 16,-12-3-4-16,-5-2 3 16,-6 3 2-16,-4-1 1 15,0 2-1-15,-17 4 0 16,-7 5 2-16,-1-2 0 16,-1 4 0-16,1 0 0 15,4 1 0-15,-3 0 0 16,5 0 0-16,-5 8 0 0,4 8 0 15,3 0 0-15,-3 2 0 16,4-3 0-16,3 2 0 16,1 0 0-16,1-9 0 15,8 3 0-15,3-6-1 16,0-5 0-16,21 0 0 16,13 0 2-16,11-3 1 15,13-9-2-15,3-2 0 16,-1-10 0-16,-7 3 0 15,-8-4 0-15,-9 1-1 0,-16 6 0 16,-11 2-2 0,-9 4-2-16,-25 7-14 0,-27 5-28 15,-16 0-71-15</inkml:trace>
  <inkml:trace contextRef="#ctx0" brushRef="#br0" timeOffset="340881.0541">8639 15933 33 0,'0'0'111'0,"0"0"-65"16,0-2 2-16,8-2 4 16,-1 2-4-16,-1-5-7 15,4 6-11-15,-2 0-8 16,5-1-8-16,2 2-9 15,6 0 0-15,4 0-1 16,3 0 0-16,2 0-1 16,3 0-2-16,1 0 1 15,1 0-2-15,-3 3 0 0,4-3 0 16,3 1-1-16,1 1 0 16,5-2-1-1,5 3 1-15,-6-3-1 16,6 0-3-16,-1 0 1 0,-4 0-2 15,0-3-1-15,2 0-3 16,2 2-1-16,-5-1 0 16,2-1-1-16,-11 0 2 15,-5-1 4-15,0 1 2 16,0 2 3-16,-5 1-1 16,3 0 0-16,0-1 1 15,2-2 1-15,2 3 0 0,0 0 0 16,7-2-1-16,-6 2-1 15,7-3 2 1,2-2 1-16,-12 2 1 16,2-1-2-16,-6 2 0 0,-4-3 1 15,1 0 1-15,-1 3 3 16,3-4 0-16,-2 0-1 16,3 1 0-16,3 1-1 15,0-2-1-15,3 4 1 16,-4-4-2-16,-6 0 2 15,-13 2-2-15,-3 0 2 16,-6 4-3-16,0 0 1 16,0 0 2-16,-6 0 3 15,-10 0-4-15,-5 3-5 16,0-1-6-16,3 1-13 16,5 0-26-16,-2-3-55 0</inkml:trace>
  <inkml:trace contextRef="#ctx0" brushRef="#br0" timeOffset="341355.1752">10055 15731 126 0,'0'0'180'15,"0"0"-132"-15,0 0-34 16,3 0 3-16,-1 0 6 16,10 0-2-16,1 0-7 15,2 0-7-15,4 0-1 16,-1 5 0-16,3 2-2 15,-2 3-3-15,1-4 1 16,3 5-1-16,-2-2 0 16,-6-1 2-16,0-4-3 15,-6 2 0-15,-3 3 1 16,-2 1 0-16,1 4 2 16,-5 3 2-16,0 1 3 0,-9 1 3 15,-14 5-1-15,-2-1-2 16,-5 0-4-16,2-4-1 15,3-4-3-15,-2 0-2 16,2-6 2-16,2-3-2 16,3-1-7-16,14-4-11 15,6-1-29-15,0 0-98 16</inkml:trace>
  <inkml:trace contextRef="#ctx0" brushRef="#br0" timeOffset="347322.8286">10052 16111 16 0,'0'0'27'16,"0"0"6"-16,0 0 8 15,0 0 8-15,0 0 7 16,0 0-6-16,0 0-7 15,0 0-13-15,8-3-7 0,4 1-4 16,-4 0-1 0,2 0 4-16,0-1-3 15,0 1 1-15,-1 1-2 16,2-1-3-16,-4 1-2 0,-1-1-7 16,-5 1-2-16,-1-1-4 15,0 2-1-15,6 0-5 16,0 0-5-16,5 0-7 15,-1 0-19-15,2 3-33 16,6 0-58-16</inkml:trace>
  <inkml:trace contextRef="#ctx0" brushRef="#br0" timeOffset="347529.8008">10490 16116 64 0,'0'-3'135'0,"0"3"-90"16,0 0-25-16,0 0-7 0,0 0-7 16,0 0-12-16,1 0-18 15,6 0-30-15,3 0-45 16</inkml:trace>
  <inkml:trace contextRef="#ctx0" brushRef="#br0" timeOffset="347740.1054">10721 16111 31 0,'0'-3'129'16,"0"3"-60"-16,0 0-51 16,0 0-17-16,0 0-7 15,0 0-16-15,0 0-33 16,0 0-36-16</inkml:trace>
  <inkml:trace contextRef="#ctx0" brushRef="#br0" timeOffset="347976.7727">10721 16111 11 0,'107'5'126'0,"-104"-5"-46"15,-2 0-61-15,3 0 1 16,-4 0 1-16,1-3-11 16,5 3-12-16,-6 0-6 15,3 0-27-15,-3 0-66 16</inkml:trace>
  <inkml:trace contextRef="#ctx0" brushRef="#br0" timeOffset="348210.9846">10919 16113 66 0,'1'0'144'0,"-1"0"-86"16,2 0-29-16,-2-2-6 15,0 1-4-15,0 1-12 16,0 0-16 0,0 0-34-16,0 0-70 0</inkml:trace>
  <inkml:trace contextRef="#ctx0" brushRef="#br0" timeOffset="349769.8498">11054 16759 35 0,'0'-1'117'16,"2"-2"-64"-16,-1 0-10 16,7-4 1-16,-1 0 1 0,1 0-4 15,-1-2-8-15,-7 6-10 16,0-4-10-16,0 4-5 16,0 3-5-16,0-1-1 15,0 1 0-15,0 0 3 16,0 0 6-16,0 0 2 15,-3 8-5-15,-4 4-6 16,3 1 0-16,-4 1 0 16,2 1 1-16,3 1 1 15,-6 4 0-15,8 0 1 16,-7 8-1-16,0-4-3 16,2 2-1-16,-8-1 0 15,3-5 2-15,-7 0-1 16,5-2 0-16,5-3 0 0,-2-6 2 15,7 2-2 1,2-5-1-16,-2-1 0 16,3-5 0-16,0 0 0 0,0 0 0 15,0 0 0-15,0 0-2 16,0 0-6-16,0-2-9 16,0-8-11-16,0-2-29 15,0-2-56-15</inkml:trace>
  <inkml:trace contextRef="#ctx0" brushRef="#br0" timeOffset="350309.9464">11001 16750 43 0,'0'0'113'16,"0"0"-80"-16,6-2-1 15,10 2 15-15,-7-3 0 16,0 3-13-16,0 0-11 16,0 0-6-16,-2 4-2 15,-7 9 0-15,0 5-3 16,0 1-4-16,0 5-4 0,0-5-3 16,-3 4 0-16,2-4 1 15,-7-4-2-15,7 1-1 16,-6-4-4-16,0-3-14 15,6 3-38-15,-5-2-75 16</inkml:trace>
  <inkml:trace contextRef="#ctx0" brushRef="#br0" timeOffset="350909.1663">10850 16823 7 0,'0'0'108'0,"0"0"-44"15,0 0-26-15,6 0 9 16,0-5 5-16,9 1-8 16,0-2-16-16,-2-4-6 15,1 3-2-15,-7-5-2 0,4 2 0 16,-2 0-3-16,1-1-1 16,6 1-6-16,-2-4 0 15,-1 1-3-15,1 1-4 16,0 1-1-16,0 3 0 15,5 1 1-15,1 2 2 16,-1-2-2-16,5 2-1 16,-6 1 0-16,-2 1 0 15,1 3 1-15,-9-1 1 16,0-3-1-16,2 4-1 16,-7 0 0-16,1 0 0 15,3 0 0-15,-7 2 2 16,4 10-1-16,1 2 4 0,-4 0-3 15,-1 2 1-15,3-2 2 16,-3 3 0-16,0-1-3 16,2 2 2-1,-2-5-2-15,0 4 0 0,0-6 0 16,0-4-2-16,3 2-3 16,0-5 0-16,1-1-3 15,5 0-9-15,-8-3-16 16,4 0-51-16</inkml:trace>
  <inkml:trace contextRef="#ctx0" brushRef="#br0" timeOffset="430855.0251">17606 15179 9 0,'0'0'222'0,"0"0"-5"15,0 0-221-15,0 0-20 16,-3 1 5-16,3 12 17 16,0 15 15-16,0 14 12 15,0 11 4-15,0 3-9 16,0 5-13-16,0 2 1 16,7 4 3-16,5 4 5 15,3 4-2-15,0 0-3 16,-6 4-2-16,0 0-2 0,-2 2 0 15,-4 0-2 1,-1-5-1-16,-2 3-3 16,0-6 2-16,0-1-2 0,0-7-1 15,0-2 0-15,-2-7 0 16,1-3 1-16,-2-8 2 16,-6-10-3-16,7-4 0 15,-1-6 0-15,2-7 0 16,1-2 0-16,0-7 0 15,0-4 0-15,-2-1-3 16,1 1-2-16,-2 3-4 16,-6 2-12-16,-1 1-19 0,-7 5-31 15,-4-5-66 1</inkml:trace>
  <inkml:trace contextRef="#ctx0" brushRef="#br0" timeOffset="431504.6403">16705 16745 67 0,'9'-4'201'0,"5"1"-67"16,8 1-125-16,9-1-9 15,5 1 1-15,7-1 0 16,2-3 3-16,8 6-3 15,5 0 1-15,11 0-3 16,3 0 0-16,3 0-1 16,11 3 2-16,4 8 0 15,13 1 0-15,11 1-2 16,4-2 1-16,13-2 1 16,6 1 3-16,14-6-2 0,6-1 1 15,-4 0 6-15,4-3 2 16,-7 0 3-16,-1 0-1 15,0-8-4-15,-2 1-4 16,3 3-4-16,2 1 0 16,0 1 0-16,3-2 0 15,-5-4 0-15,-5 2 1 16,-9-4 0-16,-14-1-1 16,-11-3 0-16,-8-1 0 15,-14 1 0-15,-6-1 1 16,-8 3-3-16,-11-1-3 15,0-1 2-15,-7 5 1 0,-4-2 1 16,-5 7 0-16,-8-1-2 16,-5 5 2-16,-15-4-1 15,-3 0-6-15,-4 4-5 16,-5 0-12-16,-1 0-23 16,-7 0-81-16</inkml:trace>
  <inkml:trace contextRef="#ctx0" brushRef="#br0" timeOffset="433522.7837">18267 16012 71 0,'0'-4'140'0,"0"-1"-89"0,0 2-4 16,0 1-7-16,0-1-5 16,0 3-7-16,0 0-2 15,0 0-10-15,0 3-12 16,0 11 1-16,-2 6-1 16,-1 7 5-16,-1-4-5 15,4 3 0-15,-2 2-2 16,1 2 0-16,-2 4 0 0,-6 3-1 15,2 7 1-15,-5-1 2 16,-5 5 0 0,2 0-1-16,1-3 4 0,-3 1-2 15,7-1 0-15,0-3 0 16,0-8 0-16,9-1-1 16,-1-10-4-16,2-4 0 15,0-1 0-15,0-4 0 16,0 5 0-16,0 2 0 15,0-3 1-15,0-1 1 16,3-2-2-16,-3-4-1 16,0-3-1-16,0 0 2 15,3-2 0-15,-1-2-1 16,-2-4-2-16,0 0 0 16,0 0-7-16,0 0-13 0,1-12-27 15,5-10-76 1</inkml:trace>
  <inkml:trace contextRef="#ctx0" brushRef="#br0" timeOffset="434539.333">18264 15987 43 0,'0'0'34'0,"-2"0"-4"16,2 0 9-16,0 0 7 0,0 0-1 15,0 0-11-15,0 0-6 16,9 0-1-1,9 4-4-15,3 0-4 16,3-4-3-16,7 3-1 0,5-3-4 16,2 0-4-16,5 0-6 15,2 0 1-15,-7 0-2 16,-3 0 0-16,-8 0 0 16,-6 0 0-16,-6 0 0 15,-13 0 0-15,-2-3 0 16,0 3 0-16,-3 0 0 15,-7 0 0-15,3 0 0 16,-3 5 1-16,-8 3 0 16,6 9 2-16,-3 1-5 15,2 5 1-15,5 2-1 16,2 5 2-16,2 1 1 16,-2-4 0-16,6 5 2 0,0-2-3 15,-4 2 0-15,-3 0 0 16,-2 0 0-16,-1-3 1 15,-2 0 0-15,2 4 1 16,-1-2-1-16,-5 1 1 16,2-3 2-16,6 0-3 15,-2-4 1-15,7 1 0 16,0-8-3-16,-3 2 0 16,6-4 2-16,0-2 0 15,0 3-2-15,0-5-1 16,0-1 3-16,0 0 0 15,0-8-1-15,0 0-2 0,0-3 2 16,0 3 0-16,0-3 0 16,0 0 0-16,0 0 0 15,0 0 1-15,0 0 0 16,0 0 3-16,0 0-3 16,0 0 1-16,0 0-4 15,0 0-11-15,0 0-19 16,5-12-44-16</inkml:trace>
  <inkml:trace contextRef="#ctx0" brushRef="#br0" timeOffset="435424.2403">18660 15993 4 0,'0'0'51'0,"0"0"-26"0,0 0-9 15,0 0 1-15,0 0 2 16,0 0-7 0,0 0-9-16,0 0 0 0,0 0 3 15,2 0 3-15,4 0 3 16,-1 0 0-16,-2 0-3 16,-1 0-2-16,-1 0-2 15,1 0-5-15,-1 0-5 16,-1 0-1-16,0 0-5 15,0 0-7-15,0 0-1 16,0 0 0-16,0-2 2 16,0 2 7-16,0-1 9 0,0-2 4 15,0 3 1 1,0 0-3-16,5 0 1 16,-1 0-4-16,2 0-4 15,-4 0-5-15,-2 0 3 0,0 0 3 16,0-1-3-16,0 1-11 15</inkml:trace>
  <inkml:trace contextRef="#ctx0" brushRef="#br0" timeOffset="436881.045">18175 15763 41 0,'10'-5'23'15,"-1"-2"6"-15,3 0 3 16,-1 1 2-16,2 1-5 16,-4-2-6-16,2 1-3 15,3 2-3-15,-5-3-5 0,0 2-5 16,0 1-3-16,-5-3 1 16,1 3 0-16,-1-1-1 15,-1-3 2 1,0 1 4-16,-3-1 4 0,0 1-1 15,1-2 1-15,-1-2-6 16,3 4-3-16,-3-3 1 16,5 9 0-16,-2 1-1 15,-3 0-2-15,0 0-5 16,0 4 2-16,0 13 6 16,-3 8 7-16,-2 0-1 15,-1 0-4-15,-4-3-1 0,9-1-3 16,-4 1 2-1,2 1 0-15,0 0-2 16,-4-3-3-16,-2 2 2 16,1 0-2-16,1 2 0 0,-7-1 1 15,4 4-1-15,-4-1 3 16,3 4 2-16,2 1 3 16,-2-1-3-16,0 2-2 15,0-6-1-15,2-1 1 16,9-2-2-16,0-3-1 15,0 4-1-15,0-1 1 16,0-5 1-16,0 4-1 16,0-8-2-16,0 2 0 0,0-3-1 15,0-2 2-15,0 2 0 16,-4-1-1 0,-6 3-19-16,0-6-91 15</inkml:trace>
  <inkml:trace contextRef="#ctx0" brushRef="#br0" timeOffset="438112.9259">19987 15617 7 0,'-5'-1'55'0,"-1"-1"-15"15,2 1 14-15,4-1 10 16,0 2-2-16,0 0-21 16,0 0-15-16,0 0-8 15,7 2-7-15,-1 21 0 16,0 9 3-16,-6 9 0 16,0 4-4-16,-6 3-1 15,-7-2 0-15,-2 0 0 16,0 1-4-16,-2-5 0 0,-5 2-1 15,0 1-1-15,-1-1 1 16,1 6-2-16,0-2 2 16,4 0 1-16,0 2-4 15,8 3-1-15,-2-7 0 16,6 0 0-16,1-9 0 16,1-6 0-16,4-2 0 15,0-2 1-15,0-7 1 16,0-3-1-16,0-4-1 15,0-3 0-15,0 3 0 16,0-2 0-16,0 1 0 16,0 2 0-16,-3-1 0 15,1-3 0-15,-1 0 0 0,-3-3 0 16,6-2 0 0,0 3 0-16,0 0 0 15,0 5 0-15,0 2 0 16,0 2 0-16,0 1 0 0,0-4 0 15,0-1 0-15,0-1 0 16,0-5 0-16,0-3 0 16,0-3-1-16,0 1-1 15,0-2-9-15,-4-3-25 16,-2-16-101-16</inkml:trace>
  <inkml:trace contextRef="#ctx0" brushRef="#br0" timeOffset="439313.7115">19902 16136 16 0,'0'-3'111'15,"0"0"-52"-15,0 3-25 16,0 0-5-16,0 0 4 16,1 0-9-16,7 0-8 0,2 0-7 15,4 0 0-15,6 0 1 16,4-5 3-16,9 3 0 15,7 2 0-15,2 0-2 16,-2 0-3-16,-3 0-2 16,-1 0-2-16,-5 0-2 15,-5 0-2-15,-7 0 0 16,-9 0 0-16,-2 0 0 16,-7 0 0-16,-1 0 2 15,0 0 3-15,0 0-1 16,-7 2 0-16,-8 9-2 15,2 1 1-15,-1-2 0 0,5 4-3 16,0 1 0-16,0-1 0 16,5 5 0-16,2 6 0 15,-2-1 0 1,3 2 1-16,-5-3 0 0,-1-3 0 16,0 3-2-16,-5-1-1 15,3 0 2-15,0 1 1 16,6-2 0-16,-1-1 1 15,-8 2-2-15,4-1 1 16,-8 2 1-16,3 6 2 16,8-7-2-16,-7 4-2 15,5-7 0-15,1 1 0 16,4-3 1-16,-4-5 0 0,4-1 1 16,-3-5-3-16,1 1 0 15,4 0-1-15,-2-2 2 16,2 0 0-16,0 2 1 15,0-6 0-15,0-1-1 16,0 4-2-16,0-4 2 16,0 3 1-16,0-1 0 15,0-2 0-15,0 0-2 16,0 0-1-16,0 0 0 16,0 0-4-16,0 0-6 15,0 0-1-15,0 0 3 16,0 0 4-16,0 0-2 0,0 0-3 15,0 0-9-15,0 0-33 16</inkml:trace>
  <inkml:trace contextRef="#ctx0" brushRef="#br0" timeOffset="440602.5456">20781 16618 113 0,'0'0'162'0,"0"-1"-135"16,10 1-26-16,9-2 1 16,8-1 5-16,8-1 0 15,18-2-1-15,5 4 1 16,-2-3 6-16,7 0 3 16,-4 3-2-16,1 2-5 15,3 0-2-15,2 0 1 16,0 2-3-16,7 6-2 15,1 6-3-15,3-5 1 0,12 1-1 16,-8-3 0-16,1-4 0 16,-1 0 0-16,-14-3 1 15,0 0-1-15,-4 2 2 16,-13-2-2-16,1 3 0 16,-11-3 1-16,0 2-1 15,1 2 0-15,-5-4-1 16,3 3 1-16,-8-3 0 15,-5 0 0-15,-7 3 0 16,-1-3 0-16,-4 0 0 16,-6 0 0-16,-6 0-3 15,-1 0-19-15,-17 0-49 0</inkml:trace>
  <inkml:trace contextRef="#ctx0" brushRef="#br0" timeOffset="441413.6376">21685 15577 13 0,'0'0'47'16,"0"0"-14"-16,0 0 0 15,0 0-4-15,0 0 0 0,-4 17 11 16,-12 6 17-16,2 11-1 15,1 5-9-15,-4 4-18 16,6 0-11-16,-4 0-4 16,3 1-3-16,0-3-3 15,1 0-4-15,4 1-1 16,-5-4 0-16,1 3-3 16,-2 1 0-16,-3 3 1 15,-1-1 1-15,1 7 2 16,-2-4 2-16,6-1 0 15,-2 1 0-15,1-2-5 16,2-6 0-16,5-7 1 0,1-9-1 16,5-13-1-16,0-7-1 15,-3-3 0-15,3 0-1 16,0 0 2 0,0 2 0-16,0-2 0 0,0 0-2 15,0 0-11-15,-3-7-45 16,-7-13-99-16</inkml:trace>
  <inkml:trace contextRef="#ctx0" brushRef="#br0" timeOffset="442348.876">21553 16044 25 0,'0'0'107'16,"0"-1"-66"-16,0 1 2 15,0 0 11-15,0 0 0 0,0 0-15 16,6-5-19-16,9 2-14 16,3-3-4-16,5 4 0 15,9 0-2-15,0 0 0 16,13 2 0-16,-9 0 1 16,2 0 1-16,-8 0 1 15,-12 0-2-15,0 0 2 16,-7 0-2-16,-5 0 2 15,-3 0-2-15,-3 0 3 16,0 0 7-16,0 0 1 16,0 0-8-16,-12 2-3 15,-5 5 3-15,-2 1-3 0,8 6 1 16,6 4-2-16,-6 3-1 16,5 2 0-16,4 6 0 15,1 0 2 1,1 0 1-16,0 5-2 0,-6-9 1 15,-3 4 0-15,2 5 2 16,-8-5-3-16,1 7 0 16,-6-1 2-16,-8-1 2 15,-2 1 2-15,7-5-3 16,0 0 0-16,9-6-2 16,7-4 2-16,1-3-3 15,3-8 0-15,-2-4 0 16,0-3 0-16,3-1 0 0,2-1 0 15,0 3 0-15,0-3 0 16,-2 0 0-16,-1 0 0 16,-3 0-7-16,2 0-21 15,-4-1-69-15</inkml:trace>
  <inkml:trace contextRef="#ctx0" brushRef="#br0" timeOffset="445105.2944">18426 15389 23 0,'0'-3'111'0,"0"-3"-56"16,0 2-15-16,0-2 8 15,0 2 3-15,0 1-10 16,0 1-14-16,0-1-11 0,0-3-6 16,0 1-3-1,0-2 0-15,4 1 2 16,-2 1 1-16,-1-2-7 15,7 2-1-15,-8 1 0 0,0 2-1 16,0 2 1-16,0-3-3 16,0 0 0-16,0 3-2 15,-2 0 2-15,-5 0-1 16,-6 0-1-16,5 0 1 16,2 0 2-16,2 0 0 15,4 0 0-15,0 0 0 16,0 0 0-16,0 0 0 15,0 0 0-15,-2 0-2 16,1 0-1-16,1 0-7 16,0 0-9-16,-3 3-11 15,-3 1-14-15,-9 4-33 0</inkml:trace>
  <inkml:trace contextRef="#ctx0" brushRef="#br0" timeOffset="445837.8924">18117 15650 22 0,'0'0'122'16,"0"0"-51"-16,0 0-39 15,0 0 3-15,0 0 11 16,0 0-2-16,1 0-13 16,-1 0-12-16,0 0-5 0,0 0-2 15,0 0-2-15,0 0-4 16,0 0-2 0,0 0 1-16,0 0-2 15,0 0 0-15,0 0-2 0,0 0 3 16,0 0-2-16,0 0 2 15,6 0 1-15,6-2-1 16,3-9-3-16,4 1-1 16,3-1 0-16,-3-5 0 15,9 2 0-15,0-3 0 16,3 3 0-16,-4 2 0 16,-5-1 0-16,-7 9 0 15,-3-2 0-15,-6 2 0 16,-5 1 0-16,0 3 0 0,-1 0 0 15,0 0 0-15,7 0 1 16,-4 6 1 0,-3 2 3-16,7 3-3 0,-5-2 0 15,2-1-1-15,5 0-1 16,-3-2 0-16,4 4 1 16,-1-1 1-16,-2 3-1 15,2 1-1-15,-2-1 0 16,-6-1 0-16,10-2 1 15,-8 0 1-15,1-1-2 16,1-1-4-16,-1 0-3 0,2 0-27 16,0-6-109-16</inkml:trace>
  <inkml:trace contextRef="#ctx0" brushRef="#br0" timeOffset="446987.0664">19808 15807 79 0,'0'0'135'0,"0"0"-104"16,0 0 1-16,0 0 16 15,0 0 3-15,0-7-14 0,0-3-14 16,4-4-14-16,1-1-5 16,4 2 5-16,-3-1-1 15,0 1-3-15,3 1 2 16,-3-2 1-16,7 6-3 15,-4-6 1-15,1 6-3 16,3-1-4-16,4 1 0 16,-2 5 0-16,4-2 2 15,-7-2-1-15,0-1-1 16,2 0 3-16,-1-1-1 16,2 1 0-16,-6-1 1 15,1-2-1-15,2 3 2 16,-4-1-1-16,2 1 1 0,-5-2-3 15,-3 5 1-15,1 2 0 16,-3 2 1-16,2 1-1 16,-2 0-2-16,1 0-2 15,5 2-2-15,2 10 1 16,4 4 4-16,1 6 0 16,-1-2 0-16,-6 1 0 15,6-5 0-15,-6-5 0 16,4 1 0-16,5-2 0 15,-7-2 0-15,2-3 0 16,-3 4 0-16,-2-6 0 16,-3 0-1-16,2 0-3 0,-4 0-12 15,0 2-38-15,-15-1-99 16</inkml:trace>
  <inkml:trace contextRef="#ctx0" brushRef="#br0" timeOffset="465944.7891">18219 15670 157 0,'0'0'162'0,"0"0"-153"0,0 0-3 16,0-1 16-16,0-2 11 16,0 2-8-16,0 1-12 15,0-2-5-15,0 0 2 16,0-3 3-16,0 3-4 16,0-5-6-16,3 1 1 15,5 1 0-15,2-4-2 16,-1-1-2-16,0 1 0 0,-2 0-2 15,-1-2 2-15,5 3 1 16,-1-3 0 0,1 1-1-16,5 1-2 15,-1-1 2-15,-3 0 0 0,3 4 0 16,-5 2 0-16,-4 0 0 16,6 4-1-16,-3 0 0 15,-2 0-1-15,2 0 2 16,-4 0-1-16,-2 0-1 15,1 5 0-15,5 1 2 16,-6 0 0-16,0-1 1 16,5 2 0-16,-7 0 2 15,1 2-3-15,8-1 0 0,-7 0 0 16,1 1 0 0,5-1 0-16,-7 0 0 15,5-2 0-15,-1 3 0 16,-1-1 0-16,-1 0-1 0,-2 1-2 15,-2 0-9-15,0 2-34 16,0-3-92-16</inkml:trace>
  <inkml:trace contextRef="#ctx0" brushRef="#br0" timeOffset="470869.6381">18342 16035 125 0,'0'-1'193'15,"0"-4"-130"-15,8 3-59 16,0-5-2-16,-2 4 10 0,4-2 7 15,0 5-7-15,4-2-10 16,-2 2-3 0,-3 0 1-16,1 0 3 15,-3 0-3-15,4 0 0 0,2 0 0 16,-1 0 0-16,2 0 0 16,1 0 0-16,-4 0 0 15,4 0 0-15,-3 0 0 16,0 0 0-16,-1 0 0 15,-4 0 0-15,-2 0 0 16,-5 0-2-16,0 0 1 16,0 0-1-16,0 0 2 0,0 0 0 15,0 0 0-15,0 0 0 16,0 0 0 0,0 0-2-16,0 0 0 15,0 0 2-15,0 0 0 0,0 0 0 16,0 0 0-16,3 0 0 15,2 0 0-15,-5 0 0 16,1 0 0-16,-1 0-2 16,0 0 1-16,0 0-1 15,2 2 2-15,1 1 0 16,0-1 0-16,3 2 1 16,-4 2 0-16,-2 2 3 15,0 3-1-15,0 6 4 0,-9 2 1 16,1 5-4-1,-2 1-3-15,3-1 2 16,1 1-3-16,3-1 0 16,-6 6 0-16,1 5 1 0,2 1 0 15,-4 4 2-15,-2-3-2 16,5 1 3-16,-4-1-1 16,5 0 2-16,3 0 0 15,0-4-3-15,2 1 1 16,1-8 0-16,-2-1-2 15,2-1 1-15,0-2 2 16,0-1 1-16,0-4-4 16,0 0-1-16,0-2 0 15,0 1 1-15,0-3 0 16,0-1-1-16,0 0-1 16,0-7 3-16,0 1-1 0,0 2-1 15,0 0-1-15,0-1 1 16,0-2-1-16,0-1 2 15,3 0-1-15,-2-1 1 16,1-1-1-16,5 2 0 16,-5-2-1-16,-2 0 0 15,0-2-6-15,0 0-13 16,0 0-40-16,8-4-91 16</inkml:trace>
  <inkml:trace contextRef="#ctx0" brushRef="#br0" timeOffset="471648.6362">18642 16386 52 0,'-2'0'132'0,"2"0"-79"16,0 0-23-16,0 0 8 15,0 0 9-15,0 0-10 16,0 0-8-16,0 0-4 16,2 0-4-16,2 0-4 15,5 0-5-15,14-4-6 0,0-3-2 16,-1-3 1 0,8-1-3-16,-7 5 0 0,1-8 0 15,6 2 0 1,-1 2-1-16,0-1-1 0,3 0-1 15,-8-1 0-15,-6-1-1 16,1 5 1-16,-17 5-1 16,1 3-3-16,-3 0 1 15,0 0 0-15,0 0-3 16,-2 0-4-16,2 0-8 16,0 0-3-16,-1 0-3 15,-2-2-12-15,-9 2-37 16</inkml:trace>
  <inkml:trace contextRef="#ctx0" brushRef="#br0" timeOffset="472049.954">18846 16148 93 0,'-2'-3'158'0,"-2"3"-101"0,4 0-12 15,0 0-2-15,0 0-2 16,0 0-15 0,0 0-11-16,0 0-6 15,9 0-1-15,6 0-1 0,9 0-1 16,-3 0-5-16,-1 0-1 15,-2 5-1-15,-6 2 0 16,3-1-2-16,-6 8 2 16,-3 0 1-16,-1 8 0 15,-5 2 1-15,0 1 0 16,-5 0 2-16,-9-5-2 16,-2-3 0-16,4-1 0 15,-6-7-1-15,6-2-2 16,4-5-2-16,2-2-13 15,6 0-57-15</inkml:trace>
  <inkml:trace contextRef="#ctx0" brushRef="#br0" timeOffset="474457.6117">18828 15897 35 0,'-2'0'130'0,"2"0"-62"16,0 0-48-16,0 0-11 15,0 0 6-15,0 0 2 16,0 0-7-16,0 0-5 16,0 0-1-16,2 0 2 15,-2 0 5-15,3 0 3 16,-1 0 1-16,-2 0 1 0,0 0-2 16,0 0 0-16,0 0-4 15,0 0-1-15,0 0-2 16,1 0 1-16,-1-3 1 15,3 0-2-15,-1-5-6 16,8 0 1-16,2-1-1 16,0-2 0-16,-5 0 1 15,-4-2-2-15,5-2 0 16,-5-7 0-16,7-2 0 16,5-5 0-16,-11 0 0 15,7 0-1-15,-5 0-1 16,-4-2-3-16,6 7-2 15,-8 5 1-15,0 8 3 0,0 7 1 16,0 4 2-16,0 0-2 16,5 0 0-16,-5 0-2 15,0 1 0-15,-3 8 2 16,-7 7 2-16,2 4 1 16,5-4 0-16,1 2 2 15,2-4-3-15,0 0 0 16,0-3 0-16,0 0 0 15,5 3 1-15,14-6 0 16,-8 1 1-16,5-6-2 16,-4 4 0-16,-1-3 0 15,5-1 1-15,-3 2 0 0,-3 0 2 16,-5 0-5 0,-2 3 1-16,-1 1-1 15,-2 0 2-15,0 4 0 16,-2 1 0-16,-13 1 0 0,4-4 0 15,-2-3 0-15,5-3 0 16,2-2 0-16,1-1 0 16,5 0 0-16,0-2 0 15,0 0 0-15,0 0 0 16,0 0 0-16,2 0 0 16,2-9 0-16,3-8 0 15,3-4-2-15,-1-5 1 16,2-3-2-16,9-5-2 15,-7 0-2-15,4-3-2 16,0 3 3-16,-8 1 2 16,-1 5 3-16,-4 6 1 15,0 5 3-15,-4 3-1 0,0 6 1 16,0 1-2-16,0-1 1 16,0 6-1-16,2 0-1 15,-2 2 0-15,0 0-4 16,1 1-1-16,-1 15 4 15,2 5 2-15,1 3 1 16,-3 2 1-16,0 2-2 16,0 0 1-16,0 0-1 0,0-1 0 15,0-1 2-15,0-3-3 16,-2-6 0 0,-2-4 0-16,2-4 0 15,2-8 0-15,0-1 1 0,0 0 1 16,0 0 2-16,2 0 1 15,10 0-2-15,6-5 0 16,0-5-3-16,1 0 0 16,3-1 0-16,-2 1 0 15,-3-4-2-15,0 1 1 16,-11-4-2-16,-2-1 0 16,2 0-4-16,-6 0 1 15,0 1 4-15,0 2 0 16,0 7-3-16,0 6 4 15,0 2 1-15,0 0 0 16,-4 0-1-16,1 0-2 16,0 7 0-16,-4 12 3 0,-1 1 2 15,1 1-1-15,-1-3 1 16,1-1 0-16,4-1-1 16,0-4 1-16,3 0-1 15,0-5-1-15,0-4 0 16,0 1 2-16,13-3 0 15,-1-1 1-15,3 0 1 16,6 0-3-16,-1-5 1 0,4-7-3 16,-3 1-1-1,0-5-3-15,-3 0 1 16,-6 0-1-16,-5 2 0 16,-2 0 1-16,-5 1-1 0,0 1 5 15,0 4 3-15,-9 2 1 16,-2 1 0-16,1 3-2 15,2 2-2-15,3 0 0 16,-5 0 0-16,5 10 0 16,3 1 0-16,1 3 0 15,1 3 0-15,0-5 0 16,0-1 0-16,7-1 0 16,-1-6 0-16,4-3 0 15,7-1 0-15,1 0 0 16,1 0 0-16,2-6-1 15,-3-6 0-15,-3-3 1 16,-5-6 2-16,-2 1-1 0,-8-5-1 16,0-3 0-1,0 0-1-15,-6-1 1 0,-6 0-1 16,0 6-2-16,-3 4 3 16,10 9 3-16,5 7 1 15,-1 0 1-15,1 3-3 16,0 0-2-16,0 0-1 15,12 3 1-15,0 8-1 16,4 5 0-16,-5 2 1 16,0 7 2-16,0 3-2 15,-4 4 0-15,0-3 1 16,-6 2 0-16,-1 3 3 0,0-1-3 16,0-1 2-16,-6 0-2 15,-6-5 2-15,4-5-3 16,4-7 0-1,1-7 0-15,2-5 0 0,-2-3 1 16,0 0 1-16,3 0 4 16,0 0-1-16,0-11-1 15,0-5-3-15,0-6 0 16,0-5-1-16,0-4 0 16,0-2 0-16,1 0-4 15,8-2 3-15,1 4 1 16,1 5 0-16,-2 9-2 15,-1 6 2-15,2 2 0 0,-3 5 0 16,2 0 0-16,0 4-3 16,-1 0-1-16,-1 0 2 15,0 10 1-15,-2 4 0 16,-5 8 0-16,0 1 3 16,0 2 1-16,0 0 1 15,-6-2-3-15,-6-6 1 16,3-2-2-16,-7-2 0 15,-3-2 0-15,-11-3 0 16,-14 0-9-16,-7-5-24 16,-8-3-73-16</inkml:trace>
  <inkml:trace contextRef="#ctx0" brushRef="#br0" timeOffset="479156.9175">19543 15270 168 0,'0'-11'201'0,"0"7"-165"0,5-1-30 16,4 3-4-16,7-2 8 15,7 4 7-15,3 0-3 16,3 0-10-16,6 1 1 16,-1 4-2-16,8 3 1 15,4-3-1-15,7 6 0 16,-3-2-1-16,3-4-2 15,1 2 0-15,-4 0 1 16,0-4 0-16,-7 5 2 16,-5-2-3-16,-5-3-2 15,-8 0 1-15,1-3-1 16,-10 2 1-16,-10-2-2 0,4 0-6 16,-10 0-7-16,0-2-15 15,0-1-37-15,0 1-68 16</inkml:trace>
  <inkml:trace contextRef="#ctx0" brushRef="#br0" timeOffset="479503.5739">20083 15109 179 0,'0'-12'189'0,"6"8"-180"16,8 4 5-16,4 0-2 15,2 0 10-15,4 7-1 16,6 5-9-16,6 5-7 16,4 5-2-16,-1 2-2 15,1 5 1-15,-10 0-2 16,-8 3 0-16,-7-1 1 15,-12 2 0-15,-3-3 2 16,-8 3-2-16,-18-5 2 16,-12 0 2-16,-11-6-5 15,0-2-7-15,-6-3-2 16,-3-8-4-16,0 2-16 16,-2 0-42-16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13:35.331"/>
    </inkml:context>
    <inkml:brush xml:id="br0">
      <inkml:brushProperty name="width" value="0.05292" units="cm"/>
      <inkml:brushProperty name="height" value="0.05292" units="cm"/>
      <inkml:brushProperty name="color" value="#FF0000"/>
    </inkml:brush>
  </inkml:definitions>
  <inkml:trace contextRef="#ctx0" brushRef="#br0">13800 8807 109 0,'0'0'155'0,"0"-2"-124"15,0 1-2-15,1-4 14 16,4 5 0-16,0-2-9 16,-1 2-9-16,-4-1-4 15,4 1-7-15,-2 0-6 16,7 0-3-16,0 0 3 0,-1 0 1 16,4 0-2-1,-2 0-2-15,1 0 1 16,3 0 3-16,-3 1 0 15,-2-1 1-15,5 0-1 0,-4 0-2 16,4 0-1-16,3 0 2 16,-3 0 1-16,5 0 1 15,1 0-1-15,1 0-3 16,1 0-3-16,8 0-1 16,-4 0-2-16,4 0 2 15,4 0 0-15,1 2-2 16,-4-2 0-16,-4 3 0 15,1-1 0-15,-4 1 0 16,1 0 0-16,6 0 0 16,-7 2 0-16,5 1 0 15,4 1 0-15,8 0 0 16,3 1 0-16,6-1 0 0,2 0 0 16,0 0-1-16,9-2-1 15,-1 0 1-15,-1 2 1 16,-1-1-1-16,-6 2-1 15,-4-3 0-15,-3-2 0 16,-9-1 1-16,-6-2 1 16,-4 3 0-16,-2 0 0 15,-5-3 0-15,1 0 0 16,5 0 0-16,2 0 0 16,5 0 0-16,9 0-1 15,5 0 0-15,9 0 0 16,1 0 1-16,3 0-2 0,-12 0-1 15,0 0-1-15,-7-1-1 16,-3-2 0-16,6 3 1 16,-5-2 2-16,3 2 0 15,1 0 2-15,4 0 0 16,-4 0-2-16,2 0 0 16,2 0 2-16,-6 0 0 15,-7 0 0-15,-1 0 0 16,-2 0 0-16,-7 0-1 15,-2 0 0-15,3 0 1 16,-3 0-3-16,3 0 3 16,4-5 0-16,-3 5 0 15,2 0 0-15,-3 0 0 0,1 0 0 16,2 0 0-16,-6-2 0 16,-5 2 0-16,-3 0 0 15,-7-1 2-15,-2-1-1 16,-3-1-2-16,-1 2-9 15,0 1-15-15,0-1-16 16,-18 1-29-16</inkml:trace>
  <inkml:trace contextRef="#ctx0" brushRef="#br0" timeOffset="25389.1094">12098 5145 51 0,'0'0'126'0,"0"0"-81"15,0 0-20-15,0 0-1 16,0 1 2-16,0 1-4 15,0-2-7-15,0 2-1 16,0-2 1-16,0 0-7 16,0 0-2-16,0 0-4 15,0 0-2-15,0 0 0 16,0 2 1-16,0-2 2 16,0 0 1-16,0 0 3 15,0 0 3-15,0 0 7 0,3 0-2 16,2 0-6-16,7 0-7 15,11 0-1-15,14-9 1 16,10-1 2-16,6 5-2 16,7 2-2-16,-4 3 0 15,4-1 0-15,-2-2 0 16,3 3 0-16,6-2 0 16,-1 2-1-16,5 0-1 15,-3 0-4-15,7-1-1 16,1 1 2-16,7 0 1 15,8 0 3-15,1-2 2 16,11-1 2-16,-5 3-3 0,4 0-2 16,-3 0 1-1,-3 2-1-15,-1 4-2 16,-5 8-3-16,3-6 0 0,-8 4-1 16,-4-1 1-16,0-6 4 15,3 8 2-15,4-6-2 16,1 1 2-16,5-2 2 15,2-3 2-15,3 0 1 16,8-1-1-16,2-2-1 16,-2 0 2-16,6 5-1 15,-4 0-3-15,1 2-1 16,-7 1 1-16,-3-4-3 16,-3-1-2-16,-6 2-6 0,6 2-1 15,-2-5-1-15,5 3 7 16,7-3 3-1,1-2 3-15,2 0 2 16,3 0-1-16,0 0 2 0,-4 0 1 16,-1 0 1-16,-6-5-2 15,-2 3 0-15,4 2-3 16,-3 0 1-16,-4 0-1 16,7 0 0-16,-4 0-1 15,0 0 1-15,5-3 1 16,-5-1 0-16,2 1 2 15,-3 3-3-15,-7-4 0 16,-6 4-1-16,-8 0 1 16,-9 0 0-16,0 0 0 15,-5 0 0-15,-8 0 0 16,2 0 0-16,-6-3 0 0,3 0 1 16,2 3 2-16,1-1 1 15,1-2 1-15,-2-2-1 16,1 4-3-16,-1 0-1 15,-4 1 0-15,-5 0 0 16,-13 0 0-16,-3 0 0 16,-9 0 0-16,-6 0 0 15,-2 0 0-15,0-3 2 16,-2 3-1-16,-1 0 1 0,1-2-2 16,-2-2 1-1,2-2-1-15,1 2 0 16,-2 1-1-16,-2 3 1 15,-3 0 0-15,-5 0-1 0,-2 0-1 16,0-5-9-16,0 5-22 16,-10 0-65-16</inkml:trace>
  <inkml:trace contextRef="#ctx0" brushRef="#br0" timeOffset="25974.7762">19111 4961 156 0,'-1'0'182'0,"1"0"-165"16,0 0-19-16,0 0 1 0,0 0 2 15,3 0 5-15,7 5 3 16,9 2 2-16,14-1 6 16,12 3 1-16,10 3-3 15,3 2-13-15,0 4 1 16,-6 0-3-16,-15 7 0 16,-4-4 0-16,-6 4-2 15,-10 4 1-15,-3-4 1 16,-9 3 0-16,-5-6-2 15,0-2 2-15,0 1 0 16,-6-4-2-16,-9 5 2 16,-13-1 3-16,-2 2-1 15,-3-1 3-15,-6-1-1 0,-1 0 0 16,0 1-2-16,0-4-1 16,9 1 0-16,5-2 2 15,4-7-5-15,1 7-2 16,-1-5-12-16,1 2-38 15</inkml:trace>
  <inkml:trace contextRef="#ctx0" brushRef="#br0" timeOffset="27277.5993">12358 4728 137 0,'3'0'176'0,"-3"0"-143"0,2 3-22 16,-2-3 3-16,0 0-5 16,0 1-3-16,0-1-5 15,0 2-3-15,0 5 1 16,0 2 2-16,0 2 1 16,-2 6 4-16,-1 2 4 15,-10-2 4-15,3 1-1 16,-7-2-5-16,-2 3 0 0,3 2-4 15,-9 2 1 1,-1 1-1-16,1 0 0 16,-7 1-1-16,5 2-2 15,1-2 1-15,4 0-2 0,8-8 0 16,2-3 0-16,5 1 0 16,1-3 0-16,1 4 0 15,5-1 0-15,0-2 0 16,0 1-1-16,2-6 0 15,7 3-1-15,6-4 3 16,0 6 0-16,2-4 0 16,6 5-2-16,1-3-1 15,-1-2 3-15,4 1 0 16,-2-3-1-16,3 3 0 16,4 2 2-16,-1-2-3 15,3-1 0-15,-2 3 1 16,-4-5 2-16,-4 2-3 0,-6-5 0 15,1 0 1-15,-5 2-1 16,-7-5-7 0,2 3-5-16,-5 0-14 0,1 1-19 15,-5-3-59-15</inkml:trace>
  <inkml:trace contextRef="#ctx0" brushRef="#br0" timeOffset="30361.278">17021 4262 114 0,'0'0'174'0,"0"0"-124"15,0 0-32-15,0 0-2 16,0 0 1-16,0 0-1 16,4-2-3-16,17 0-9 15,0-4-1-15,9-1-3 16,14 1 1-16,2 2 0 0,2 1 1 15,-5 2-2-15,-4-1 0 16,-3 2 1-16,-7 0 0 16,1 0 2-16,0 0-3 15,-6 0 0-15,-2 0 0 16,-2 0 1-16,-4 0 0 16,-4-1 1-16,-2 1-3 15,-1-2 0-15,-8 2-4 16,1 0-6-16,3 0-16 15,-5 0-28-15,0 2-45 16</inkml:trace>
  <inkml:trace contextRef="#ctx0" brushRef="#br0" timeOffset="30893.3024">17324 4220 55 0,'2'0'47'0,"-2"0"-4"16,0 0 1-16,0-2 1 15,0 1-8-15,-2 1-3 16,2 0-2-16,0 0-6 16,0 0-3-16,0 0-6 15,0 0-8-15,0 8 1 16,0 8 0-16,0 3 4 15,0 5-4-15,0-1-1 16,0 0-3-16,-3-1 1 0,3 0 0 16,-6-2-2-16,6 3-3 15,-4-3 1-15,1 2-2 16,3-3-1 0,0 0 0-16,0-4 0 0,0-1 0 15,0-2 0-15,0-4 0 16,0-2 0-16,0-6-1 15,0 1-1-15,0-1-1 16,0 0-1-16,0 0-11 16,0 0-25-16,0 0-81 15</inkml:trace>
  <inkml:trace contextRef="#ctx0" brushRef="#br0" timeOffset="32085.4334">17783 3974 121 0,'0'-1'176'16,"0"1"-129"-16,-1 0-28 15,1 0-9-15,0 0-6 16,0 0-2-16,0 0-2 15,0 0-1-15,0 0-1 16,-3 14-2-16,-11 12 5 16,-7 7 4-16,2 15 0 0,-9 3-1 15,-2 7 2-15,0 6 0 16,-4-1 0-16,0 4 0 16,7-3 0-1,6-7-3-15,-1-2-3 0,8-6 0 16,1-4 0-16,-2-3 0 15,3-3 0-15,-4-7-1 16,10-3 0-16,-3-10-1 16,3-6 2-16,6-1-2 15,0-5 0-15,0-2 0 16,0 0-3-16,0-4-4 16,0 2-2-16,0-2-3 15,0-1-4-15,0 0-15 0,0 0-42 16</inkml:trace>
  <inkml:trace contextRef="#ctx0" brushRef="#br0" timeOffset="33130.4605">17783 4538 76 0,'-1'0'155'0,"1"-3"-92"0,0 3-29 16,0-3 3-1,0 2 1-15,0-1-3 16,0-1-8-16,0-2-12 0,8-9-9 16,7-1-5-16,6-4-1 15,0 0 0-15,-2 10 0 16,-5 1-1-16,-2 2 1 15,-5 3-1-15,-4 2 1 16,-3 1-4-16,2 0 2 16,1 10-1-16,0 7 1 15,2 0 3-15,-3 4 0 16,-1-1 1-16,-1-3-3 16,0 2 0-16,0-2-1 15,0-5 2-15,0 1-3 16,0-3 0-16,0-5 0 15,0-2 3-15,0-2 0 0,0-1 0 16,0 0 0-16,0 0 0 16,0 0 0-16,0 0 1 15,0-7 0-15,5-8-1 16,4-10-4-16,7-3-1 16,6-2 2-16,-2 6 2 15,1 5-1-15,-2 4 2 16,-3 5 0-16,2 2-2 15,-1 1 1-15,-1 3-1 16,-2 1 1-16,-5 3 0 16,-1 0-4-16,0 0 1 15,-1 8-1-15,-1 7 3 0,-4 2 2 16,-2 2 0-16,0 3 0 16,0-2 0-16,-5 3 0 15,2-4 0-15,-6 3 0 16,8-1 0-16,-4-5-7 15,2 0-6-15,-2-5-11 16,-1-4-13-16,-1 3-30 16</inkml:trace>
  <inkml:trace contextRef="#ctx0" brushRef="#br0" timeOffset="33841.4449">18291 4502 9 0,'0'0'110'0,"0"0"-38"16,0-1-21-16,0 0 6 15,0-1-2-15,0 2-9 16,0-1-15-16,0 1-7 15,1-2-6-15,4-1-7 16,8 0-8-16,-3-1-3 0,11 2 0 16,3-6 0-1,5-1 0-15,10 4-1 0,-4-2-1 16,-4 3-4 0,-1 3-1-16,-10 1-2 0,-6-3-5 15,-5 3-12-15,-9 0-33 16,0 0-69-16</inkml:trace>
  <inkml:trace contextRef="#ctx0" brushRef="#br0" timeOffset="34075.359">18264 4625 86 0,'3'0'142'16,"7"0"-112"-16,-2-1-6 16,8-4 10-16,0-1 0 15,4 0-15-15,8 1-12 16,-1-1-7-16,3 3 0 16,4 0-9-16,-8-5-19 15,4 6-44-15</inkml:trace>
  <inkml:trace contextRef="#ctx0" brushRef="#br0" timeOffset="34516.4998">18816 4450 184 0,'-6'-7'203'0,"6"6"-179"16,-3-4-14 0,2 2 7-16,1 0 3 15,0 0-7-15,0 3-6 16,0 0 1-16,0 0-1 0,0 0-1 15,6-4-6-15,3 0-1 16,10-2-2-16,-3-3 1 16,-2 1 0-16,4 2 1 15,-3-1 0-15,8 3-1 16,4 1 2-16,7-3 0 16,-1 2-1-16,-4 0 0 15,-4 0-3-15,-7 4 3 16,3-2-2-16,-5 0 1 15,0-1-6-15,1 0-7 16,-7 0-16-16,6 3-13 16,-7-3-15-16,-1 3-36 15</inkml:trace>
  <inkml:trace contextRef="#ctx0" brushRef="#br0" timeOffset="34815.4088">18736 4566 52 0,'0'0'123'16,"0"0"-83"-16,7 0-17 16,10 0 6-16,5 0-4 15,2-6 2-15,12 1-11 0,-4-2-5 16,4-3 0-16,-2 0 3 15,-7 0-5-15,3 3-3 16,-7 1-4-16,2 3-2 16,3-2-1-16,0 3-1 15,2-5-5-15,-3 4-6 16,-5 1-12-16,-1 0-14 16,-5 2-28-16,1-1-37 15</inkml:trace>
  <inkml:trace contextRef="#ctx0" brushRef="#br0" timeOffset="35118.655">19031 4149 133 0,'0'-1'158'0,"-3"1"-158"15,-5 12-1-15,8 8 8 16,-5 14 6-16,4 2 1 16,0 4-4-16,-2 2-3 15,1 0-3-15,-5-2-1 16,0-4 1-16,0-1-2 16,-6-3-2-16,3-6 2 0,2-6-2 15,2-4-1-15,5-8-5 16,-1-3-11-16,2-4-28 15,0-1-38-15,0 0-19 16</inkml:trace>
  <inkml:trace contextRef="#ctx0" brushRef="#br0" timeOffset="35412.4439">19233 4163 140 0,'-7'0'183'0,"-4"4"-149"16,1 15-31 0,-1 10 0-16,1 2 1 0,-2 7-1 15,5 0 4-15,-2 4 1 16,7 2-2-16,-2-4-4 15,-5 4-2-15,3-7 0 16,0-1-1-16,-1-8-4 16,0-2-10-16,3-7-19 15,4-8-32-15,0-5-36 16</inkml:trace>
  <inkml:trace contextRef="#ctx0" brushRef="#br0" timeOffset="36314.4297">19684 4359 160 0,'-17'-9'182'0,"1"-2"-167"16,-9 4-13-16,3 3 2 15,-6 1-4-15,9 3 4 16,2 0-2-16,2 0 1 0,-4 13 1 16,-4 6 0-16,2 1 2 15,5 0-3-15,6-3-1 16,-2-6 0-16,9-2-2 15,0-6 0-15,1 1 1 16,2-4-1-16,0 1 0 16,16-1-5-16,10 0 1 15,7 0-1-15,7 0-6 0,-6-8-8 16,-4-4 0 0,-5 1-2-16,-19-2 0 15,-3 1 7-15,-3 0 6 16,-9 1 3-16,-10 5 5 0,-8 3 5 15,-2-1 2-15,13 4 6 16,2 0 5-16,11-1 0 16,3 1-4-16,0 0-4 15,0 0-4-15,14 0-6 16,17 0-4-16,16-2 4 16,2 1 0-16,-1-6-7 15,-2-2-7-15,-9-3-4 16,1-5-2-16,0 0 2 15,-8-9 8-15,-2-1 4 16,-11-1 1-16,-6-2 2 16,-2 7 8-16,-9 4 9 15,0 9 10-15,0 3 8 0,0 6-3 16,-3 1-18-16,-11 4-11 16,6 21-6-16,-4 14 6 15,2 8 0-15,5 5 2 16,2 3-4-16,3-2 2 15,0 2-1-15,0-6 1 16,0-3 0-16,0-5-2 16,0-9-3-16,-4-2-2 15,1-7 0-15,-7-3 2 16,-5 1 3-16,4-6 2 16,-5-3 0-16,5-2 0 15,1-4 0-15,2-6 0 0,-1 1 4 16,4-1 2-16,-1 0 0 15,0 0 2-15,4-8-3 16,-4-7-1-16,0 1-2 16,5-3-2-16,-2-4 4 15,3-6-3-15,10-4 0 16,12-5-3-16,10-3-9 16,6 0-26-16,8 4-60 15</inkml:trace>
  <inkml:trace contextRef="#ctx0" brushRef="#br0" timeOffset="37050.499">20305 4209 143 0,'2'0'189'0,"-2"0"-150"16,0 0-39-16,0 15 0 0,-3 2 5 15,3 5 0-15,-3 2-2 16,3 0-3-16,0 2 1 15,4 1-1-15,10 3 0 16,-7 1-1-16,-2-2 1 16,-4 0 0-16,-1-3-3 15,0-4-2-15,-1 2-7 16,-15 1-5-16,-1-4-5 16,-1 2 3-16,-5-11 0 15,10-2-3-15,1-2 8 16,6-8 16-16,2 0 3 15,1 0 8-15,3 0 3 16,0-5-6-16,0-12-5 0,0-2 3 16,0-7 0-16,10-6-3 15,5-2-9 1,3-6-3-16,9-2 0 16,-1 3 4-16,3 10 2 0,4 8 4 15,-8 12 2-15,-7 3-2 16,1 6 0-16,-5 0-3 15,-4 0 0-15,-3 0-2 16,3 3 0-16,-7 5 1 16,4 0 1-16,0-1 0 15,-7 3 2-15,0 2 1 16,0-1-3-16,-4 2 2 0,-10 1-1 16,2 2-2-16,4-2 1 15,-1 1 1 1,3-3-2-16,4-2 0 0,-4 0 1 15,6-1-1-15,0-4 1 16,0 1-2-16,0-3-3 16,0 4-8-16,9-4-8 15,6 1 0-15,11-3-3 16,3-1-15-16,6 0-27 16</inkml:trace>
  <inkml:trace contextRef="#ctx0" brushRef="#br0" timeOffset="37234.1693">20621 4388 44 0,'-30'-10'100'0,"5"3"-88"15,1 2 7-15,9 0 8 16,8 5 0-16,7 0-16 0,0 0-14 16,13 7-3-16,15 0-1 15,5-1-6-15,-3 1-14 16,6-7-18-16,-5 0-13 15,-1 0-3-15</inkml:trace>
  <inkml:trace contextRef="#ctx0" brushRef="#br0" timeOffset="38206.0182">20829 4146 35 0,'0'-4'116'0,"2"3"-73"16,-1 1-22-16,-1 0-24 0,0 12-5 15,3 10 8-15,-3 7 7 16,3 2-2-16,-3 5-4 16,0 3 0-16,0 0-2 15,0 0 2-15,-3 0-3 16,-4 0-4-16,-5-4-9 16,6-2-1-16,1-5 3 15,-1-5 6-15,3-3 5 16,-7-6 0-16,5-3-8 15,3-8-8-15,-3 0 0 16,5-3 10-16,0 0 19 16,-3-3 17-16,3-11 4 15,0-5 6-15,0-4 2 0,0-4-9 16,14-5-18-16,6 1-6 16,3-5-3-16,0 7-4 15,0 7 7 1,-5 6 8-16,2 9 0 0,3 4-11 15,-2 3-1-15,-5 0 0 16,2 0-5-16,-10 1 0 16,2 10-4-16,-3 3 3 15,-4 0 1-15,-3 6-1 16,0 0 2-16,0 1 1 16,-1-1-1-16,-8-3-1 15,-9 2 0-15,-1-2 1 0,1-2-1 16,-4 1 1-16,3-2 1 15,5-2 0-15,-1 1 0 16,6-6 1-16,3-2-1 16,3 0-1-16,3-5 1 15,0 0 0-15,0 0 3 16,1 0 1-16,15 0-2 16,14 0 0-16,8-13 1 15,1-2-4-15,1-4-3 16,-4-3-4-16,4-2-2 15,-2-6-8-15,0 1-10 16,-1 2-4-16,-3-4-1 16,-7 1 5-16,-9-1 3 0,-2 2 8 15,-5 7 4-15,-11 5 15 16,0 6 19-16,0 8 24 16,-5 1 3-1,-11 2-13-15,-3 0-22 0,4 10-7 16,-1 7-6-16,5 0-1 15,2 2-1-15,3-2-1 16,3 0 0-16,3-3-3 16,0 0-6-16,0-5-5 15,3 2-1-15,1-2 3 16,7 0 0-16,0 2 11 16,-1-2 4-16,3 3 1 0,2 2 1 15,-5 1 1-15,5 2 0 16,-7 4 3-16,-1-3-2 15,2 4-2 1,-9-2 2-16,3-1 0 0,-3-2-1 16,0-6-2-16,-3-4-1 15,-4-2 5-15,-2-2 5 16,-2-1 11-16,-8-1-3 16,-6-1-10-16,-8 0-7 15,2 0-9-15,-2 0-39 16</inkml:trace>
  <inkml:trace contextRef="#ctx0" brushRef="#br0" timeOffset="45846.3112">12545 4316 172 0,'0'-3'195'0,"0"0"-176"16,0 3-17-16,0 0-2 16,0 0 1-16,0 0 2 0,0 0 1 15,0 0 2-15,0 0 1 16,0 0 2-16,0 3-5 15,1 12-5-15,4 9 0 16,-5 7 7-16,0 3 3 16,0 3-5-16,0 4 0 15,-3-2 2-15,-2 0 0 16,1 6-2-16,-2-4 0 16,4 3-1-16,-1-1-2 15,3-5 1-15,-3-1-3 16,2-5 0-16,1-1-1 15,0-4 2-15,0-5 1 0,0-1 0 16,-2-5 1-16,2-3-2 16,0-1 0-16,-3-1 0 15,2-2 0 1,-1-2-1-16,2-1 0 0,0-5-3 16,0 4-5-16,6 0-5 15,-6-3-6-15,6-2-15 16,6 0-23-16,-1-7-51 15</inkml:trace>
  <inkml:trace contextRef="#ctx0" brushRef="#br0" timeOffset="46993.8831">12543 4337 22 0,'0'0'27'0,"0"0"0"15,0 0 5-15,2 1 5 16,4 0 0-16,-6 1 1 16,0-2-3-16,0 0 1 15,0 0-2-15,1 0-5 0,-1 0-4 16,0 0-3-1,0 0-3-15,0 0-4 16,0 0-5-16,0 0-5 16,0 0 0-16,0 0-1 0,0 0 0 15,5 0-2-15,11 0-2 16,8 0 0-16,13-2 0 16,3 1 0-16,2 1-1 15,4-1 0-15,-10 1-2 16,1 0 3-16,-5-4 0 15,-13 4 0-15,-7 0 0 16,-10 0 0-16,3 0-1 16,-5 0 0-16,0 0-1 15,0 0 2-15,0 0 1 16,0 0 0-16,0 0 1 16,0 0-2-16,0 0-1 15,0 0-1-15,0 0-3 0,0 2-2 16,0 8 2-16,0 8 6 15,0 3 3-15,-5 3-2 16,3 4-1-16,-9 3 0 16,7 3 2-16,-9 3-3 15,8-2 0-15,-1-1 0 16,-2-5 0-16,4 1 0 16,-6-2 0-16,7 2 1 15,1-3 0-15,-4 3 0 16,2 1-2-16,-2 2 1 15,-5 1 1-15,2 3-3 16,0-3-3-16,1-3 2 0,-1-1 1 16,6-7 2-1,3-8 0-15,-3 0 0 16,3-4 0-16,0-4 0 0,-2-1 0 16,2-2 0-16,0-4 0 15,0 0 0-15,0 0-2 16,0 0-1-16,0 0-8 15,0 0-13-15,0 0-33 16,0-14-69-16</inkml:trace>
  <inkml:trace contextRef="#ctx0" brushRef="#br0" timeOffset="50302.2945">21727 4388 157 0,'0'0'185'0,"0"0"-156"15,0 0-1-15,0 0 7 16,0-2-5-16,0 2-5 16,0 0-5-16,0 0-5 15,0 0-3-15,13 0-3 16,1-5-3-16,4 4-6 15,1-2-1-15,4 0-3 0,6 3 3 16,-3-3-2-16,-4 3 2 16,-3 0-2-16,-1 0-2 15,0 0-7-15,-8 0-10 16,4 0-23-16,-11 0-42 16</inkml:trace>
  <inkml:trace contextRef="#ctx0" brushRef="#br0" timeOffset="50528.1811">21617 4545 130 0,'4'0'176'0,"10"0"-138"0,5-4-28 16,-2-5 12-1,3 3 5-15,6-2-10 0,2 1-10 16,6 0-5-16,-4-2-4 16,6-1-7-16,1 5-30 15,0-2-69-15</inkml:trace>
  <inkml:trace contextRef="#ctx0" brushRef="#br0" timeOffset="50874.2165">22348 4097 1 0,'-11'-1'219'0,"9"1"5"15,2 0-201-15,0 0-30 16,-5 0 1-16,-1 9 1 16,2 11 5-16,-5 5 4 15,5 3-3-15,1 1 1 0,-7 2-2 16,6-1 0 0,-5 3 0-16,3-1 0 15,0-2 0-15,0-2 0 16,6-5-1-16,0-3-5 0,0-3-12 15,0-5-20-15,6-2-35 16,15-5-37-16</inkml:trace>
  <inkml:trace contextRef="#ctx0" brushRef="#br0" timeOffset="51338.2223">22659 4220 128 0,'-3'-6'176'0,"-4"-1"-142"0,0 0-28 15,-1 4 6-15,-1 1 3 16,-1 2-2-16,-2 0-5 16,-2 0-4-16,1 0 1 15,-5 0-1-15,3 0 0 16,-1 9-1-16,-5 8-1 15,5 3 2-15,-4 1-2 16,7-4-1-16,2 3 0 16,2-2 2-16,8-2-3 15,1 0 0-15,0-2-2 16,0-3 1-16,0-4-3 16,7 0-1-16,4-2-1 15,11-4 0-15,3-1 1 0,16 0 3 16,5-3-3-16,-3-8 1 15,2-3-2-15,-10-2-2 16,-4-4 0-16,-11-3-3 16,-10-2-4-16,-7-1-3 15,-3 2 4-15,-3 5 10 16,-17 6 1-16,-7 5-1 16,1 5-3-16,0 3-2 15,9 0-5-15,4 6-21 16,10 6-41-16</inkml:trace>
  <inkml:trace contextRef="#ctx0" brushRef="#br0" timeOffset="52170.057">22851 4288 139 0,'-4'-15'165'0,"4"5"-156"16,0 0-4-16,0 2 10 15,1 1 6-15,9 0-3 16,2-3-10-16,5 6-4 16,12 4-5-16,-3 0-2 0,-2 0 2 15,-3 3 0-15,-12 3-1 16,-6 6-3-16,0 3 1 15,-3 5 4-15,0 3 1 16,-5-3 1-16,-5 1-2 16,0-8 1-16,3 0-1 15,1-2 0-15,2-11-1 16,2 1 2-16,1-1 0 16,1 0 3-16,0 0 1 15,0 0 6-15,1 0 0 16,1-9-5-16,8-5-8 15,1-8-6-15,4 0 6 0,4-2 2 16,-5-5 0-16,5 8 0 16,-9 2 2-16,-2 7 0 15,-1 6 1-15,-6 4 0 16,1 2-3-16,0 0-2 16,-1 0-1-16,1 0-3 15,7 2-1-15,-2 10 3 16,2 4 3-16,-5 1-2 15,1-1-2-15,-2 2-6 16,-2-1 3-16,4 0 0 16,-5-5-4-16,4-2-8 15,-4-4 1-15,5-1 4 16,-5-3 6-16,0-1 2 0,0-1 4 16,0 0 6-16,1 0 6 15,2 0 3 1,0-4-2-16,-2-8-3 15,3-2-2-15,2-1 4 0,3-1-2 16,4-1 2-16,2-1-2 16,1-3-2-16,2 1-5 15,0 3 0-15,-2 0 0 16,5 5-1-16,-1 0-3 16,2 6-1-16,-4 6 1 15,-3 0 3-15,-5 0-3 16,-4 0 1-16,7 6 1 0,-5 13-1 15,-5 3 2 1,0 4 4-16,-3 2-1 0,0-1-2 16,-8-1-4-1,-2-3-6-15,1-2-11 0,-1-4-10 16,3-3-24-16</inkml:trace>
  <inkml:trace contextRef="#ctx0" brushRef="#br0" timeOffset="52905.0972">23471 4377 20 0,'0'-10'108'15,"0"2"-58"-15,3-1-26 16,1-2 11-16,0-3-18 0,1-3-9 15,0 2 2-15,12-5 3 16,-4-1-7-16,1-3-3 16,-3 0 4-16,-6 0 2 15,-1 0-2-15,-4 5 1 16,4-4-2-16,-4 5-3 16,0 6 2-16,0 5 3 15,0 6-2-15,0 1-2 0,0 0-4 16,-2 0 0-16,2 0-4 15,0 0-2 1,0 0-3-16,5 1-6 16,7 16 1-16,4 3 8 0,5 3 8 15,5 0-5-15,-4 3-7 16,-2-3-6-16,2-3-2 16,-8-1 5-1,-2-3 6-15,-7 4 3 0,-5-1 1 16,0 0-3-16,-14-3-7 15,-2-5-10-15,-4-3 5 16,6-5 12-16,3-2 9 16,-3 1 8-16,9-2 9 15,-1 0-1-15,5 0-8 16,1 0-3-16,0 0 0 16,3 0-2-16,7 0-6 15,8-11-6-15,9-3-1 0,-4-3 3 16,6-5 3-16,-8-3-5 15,-2 1-3-15,-2-1 3 16,-4 4 4-16,-4 3 6 16,-5 3 9-16,-4 4 16 15,0 2 10-15,0 6-7 16,0-2-13-16,-4 5-13 16,-2 0-8-16,0 0 0 15,-6 15-2-15,0 2 2 16,-2 5 2-16,4 2 0 15,6 1-1-15,-1 2-2 16,5-4-2-16,0-2-4 0,5-3-11 16,7-4-14-16,4-2-9 15,-4 1-16-15</inkml:trace>
  <inkml:trace contextRef="#ctx0" brushRef="#br0" timeOffset="53169.1766">23953 4146 127 0,'-6'-3'163'0,"2"2"-149"15,-10 1-17-15,-3 3-1 0,-9 14-1 16,2 5 8-16,2 3-1 16,3 4 2-16,-1 0-4 15,2 0 0-15,-2 5-6 16,-1-4-61-16</inkml:trace>
  <inkml:trace contextRef="#ctx0" brushRef="#br0" timeOffset="55305.6034">12878 4432 70 0,'0'0'57'15,"2"0"-7"-15,4-4-12 16,-6-2-8-16,1 1 0 16,-1 0-6-16,0 4-4 15,3 0-1-15,0-1-2 16,2 2-3-16,-5 0-4 15,0-1-3-15,0 1-5 16,0 0-1-16,0 0 1 16,0 0 0-16,0 0-2 15,0 0 1-15,0 0 1 16,0 0 1-16,0 0-2 0,5-2 1 16,7-3-1-16,2 5 0 15,-2-3 2-15,6 0-3 16,4 3 0-16,2-3 0 15,2 3 0-15,1 0-2 16,-4 0 0-16,5 0 1 16,-10 0 1-16,-4 0-2 15,5 0-1-15,-3 0 2 16,-1 0 4-16,-6 0-2 16,-6 0 1-16,-3 0-1 15,0 0 0-15,0 0 3 16,2 0-3-16,-2 0 1 15,0 0-3-15,0 0-1 0,0 0 1 16,0 0 1-16,0 0 0 16,0 0 0-16,0 0 0 15,0 0 0 1,0 0 0-16,0 0 1 0,0 0 0 16,0 0 2-16,0 0 1 15,0 0 2-15,0 0-1 16,0 0-3-16,0 0-1 15,0 0 0-15,0 0-1 16,0 0-2-16,0 0 0 16,0 3-3-16,0 1 0 15,0 1 0-15,4 0 4 16,-4 1 2-16,0 5 0 0,0 1 2 16,0 4-3-16,0 2 0 15,0 6 0 1,0-1 1-16,0 5 0 0,-6-3 1 15,3 0-2-15,0-3 0 16,0 2 0-16,-2-2 0 16,-2 0-1-16,7-1 0 15,0-4 1-15,0 5 2 16,0-2-3-16,0 2 0 16,0 5-1-16,-2-6 2 15,-2 1 0-15,-2 2 0 16,3-7 0-16,-2 0 0 15,5-3 0-15,0-3 0 0,0 0 0 16,0-6 0-16,-1 2 0 16,0 0 0-1,1-5 0-15,-2 2 0 0,1 0-3 16,1-2 0-16,0 3 0 16,-3-2 3-16,3-2-2 15,0 2 0-15,0 2 1 16,0-5 1-16,0 0-1 15,0 0-4-15,0 0-7 16,0 0-5-16,0 0 0 16,0 0 1-16,0 0 7 0,0 0 8 15,0 0 0-15,0 0-9 16,0 0-23 0,0 0-58-16</inkml:trace>
  <inkml:trace contextRef="#ctx0" brushRef="#br0" timeOffset="56858.2265">13221 4428 70 0,'0'0'56'0,"0"0"-26"16,0 0 0-16,0 0 4 16,0 0-9-16,0 0-9 15,0 0-9-15,0 0-3 16,0 0-4-16,0 0 0 15,0 0 0-15,0 0 0 0,0 0 0 16,0 0 0-16,0 0 0 16,0 0 4-16,0 0 1 15,0 1-2-15,0-1 0 16,0 2 0-16,0-2 1 16,1 0-3-16,2 0-5 15,6 0 2-15,7 0 2 16,5 0 2-16,2 0-2 15,-5 0 0-15,-2 0 0 16,-2 1 0-16,-4-1 0 16,3 2 0-16,-2-2 0 15,-2 0-1-15,-1 3-1 16,-2-1 1-16,0-2 1 16,1 4 0-16,1-4 0 0,3 0 0 15,1 0 2 1,2 0 0-16,6 0-2 0,-1 0 0 15,3 0 0-15,-5 0 0 16,-2 0 0-16,-5 0 0 16,-4 0 0-16,0 0 0 15,-6 0 0-15,0 0 0 16,0 0 0-16,0 0 6 16,0 0 2-16,0 0 4 15,0 0-4-15,0 0-2 16,0 0-4-16,0 5-2 0,0 5 0 15,-3 0 0-15,0 3 2 16,-1 4 1-16,1 2-3 16,0 2 0-1,0 6 0-15,0-1 0 0,-3 2 0 16,-1 2 3-16,-1-4 0 16,2 4-3-16,0-1-2 15,0-4 2-15,-3 1 2 16,3 0-1-16,3-3-1 15,-1 0 1-15,2-3-3 16,-2 2 0-16,-3-3 2 16,3-4 0-16,0-3 0 0,2-3 0 15,1-3 0 1,1-2 0-16,0 1 0 16,0-4-1-16,0 0-2 15,0-1-8-15,0 0-13 0,0 2-15 16,0-2-11-16,0 0-20 15,-3 0-19-15</inkml:trace>
  <inkml:trace contextRef="#ctx0" brushRef="#br0" timeOffset="57898.3498">13606 4468 50 0,'2'0'54'0,"1"0"-9"0,3 0-10 15,-3 0 4-15,-2 0-2 16,4 0-8-16,-5 0-10 15,11 0-3-15,2 0 2 16,4 0-1-16,8-2-4 16,10 0-2-16,8-1-7 15,-1-2 0-15,4-1-2 16,-3 2-2-16,-4 0 0 0,-11 1 0 16,-7 3 0-16,-12 0 0 15,-5 0 0-15,-1 0 0 16,-3 0 0-16,0 0 1 15,0 0 1-15,0 0 3 16,0 0-1-16,-1 0 0 16,-4 0-2-16,0 7-2 15,-4 5-1-15,6 3-1 16,0 7 1-16,-1 0 1 16,0 2 0-16,-5 0 0 15,5 2 0-15,-1-1 0 16,1 1 0-16,0 0 0 15,0-2 1-15,-2 5-1 0,-1-2 1 16,0 0-2-16,-4 2 2 16,1-4-2-16,1 1 1 15,0 1-1-15,4-3 1 16,1 0 0-16,-2-4 0 16,3 0 0-16,-3-2 0 15,3-6-2-15,1-1 0 16,-2-5-2-16,4-3-2 15,0 2-2-15,0-2-6 16,0 0-8-16,0-3-9 16,0 0-9-16,0 0-4 15,0 0-33-15</inkml:trace>
  <inkml:trace contextRef="#ctx0" brushRef="#br0" timeOffset="58323.4955">14163 4832 74 0,'0'0'136'16,"0"0"-93"-16,0 0 1 0,0 0-3 15,0 0-16-15,0 0-17 16,8 0-9 0,2 0-10-16,5 0-20 15,0 0-36-15</inkml:trace>
  <inkml:trace contextRef="#ctx0" brushRef="#br0" timeOffset="58505.1518">14491 4846 86 0,'3'0'139'0,"0"0"-116"15,3 0-28 1,-3-5-3-16,4 2-16 16,0 3-38-16</inkml:trace>
  <inkml:trace contextRef="#ctx0" brushRef="#br0" timeOffset="58727.2737">14862 4843 109 0,'0'0'153'0,"0"2"-133"15,0-2-20-15,0 0-4 16,1 0-12-16,4 0-37 15</inkml:trace>
  <inkml:trace contextRef="#ctx0" brushRef="#br0" timeOffset="62699.0285">19358 5506 99 0,'-3'0'159'16,"2"0"-112"-16,-2 0-36 0,-2 0-4 16,1 0-5-1,-14 0-2-15,-1 7-1 0,-8 5 5 16,-6 3 3-16,-1 2 4 15,1 1 0-15,0 3 2 16,-1 3-5-16,-6 2-3 16,-9 2-1-16,-2-2 0 15,-8 6-2-15,-7-2-2 16,-12-6 0-16,-16 3 0 16,-9-4 0-16,-2-2 0 15,-6-3 0-15,-3 2 0 16,0-5 0-16,-7-1 0 15,-5 1 0-15,11-5 0 16,-1-2 0-16,4-2-1 16,9-3-3-16,-3 1-5 0,6-4-5 15,-9 0-3-15,0 0-4 16,2 0-1-16,0-7 11 16,6 1 12-16,4-2 3 15,3 2 2-15,0 0 4 16,5 1 1-16,1 2-4 15,2-2-2-15,2 1-5 16,4-3-1-16,-1 0-2 16,7-1 1-16,1 2 0 15,2-2-1-15,0-1 1 16,-6 4 1-16,-5-4 1 16,-9 2-2-16,-10 2-5 0,-5-2-4 15,-2-1 2-15,-5 2 4 16,1-2 3-16,2-1 1 15,1-3 1-15,6-2 0 16,2-1 3-16,2 2 2 16,12 3-1-16,-1-4 0 15,9 0-2-15,0-1-2 16,0 1-1-16,-4-1 0 16,1 3 0-16,0 0 2 15,-4 0 0-15,2-2 4 16,-2 2-1-16,2-3 1 15,3 3-3-15,-4 1 0 16,7-5-5-16,3-1 2 0,3 0-2 16,12 1 3-16,-1-1 0 15,9 4 3 1,7 0 2-16,6 0 0 0,9 5 1 16,6-4 1-16,0 3-3 15,7-2-2-15,9 0-1 16,-4 1 1-16,4 1 2 15,1-1-2-15,-2 3-2 16,-4-6 0-16,7 0 1 16,-2 5 1-16,-1-2 2 15,5 3 0-15,-4-3 5 16,2-4 1-16,3 1-2 0,0-3-1 16,-3 4-4-16,-4-5 0 15,0 0-3-15,-4-3-2 16,7-1 1-1,1 4 1-15,-2 5 3 0,3-1-2 16,3 1 2-16,-2 4 6 16,4-3 2-16,0 1-2 15,0 0-5-15,-2-5-1 16,-1 1 3-16,-4-2-3 16,2-1-2-16,-4-3 0 15,-3-1 3-15,3-1-1 16,-4-2 3-16,7 4 0 15,-3-6-3-15,7 1 0 0,2-1-1 16,0-5 2-16,0 1 0 16,0 0-4-16,0-1-2 15,0 5 3 1,2-1 2-16,-2-2-2 0,4 2-1 16,-4 1 0-16,4 0 0 15,-4 4 0-15,2 2 1 16,0 4 1-16,-2-1 0 15,3 7 0-15,0 1-2 16,3 0 0-16,1 0-1 16,1 0 0-16,-4-1-2 15,2 2 1-15,-4 4 2 16,0-1 0-16,6 0-1 16,0 2-1-16,-7 0 0 15,-1 0 1-15,0 3 0 0,0 0-1 16,0 0 1-16,0 0 0 15,0 0-3-15,0 0 3 16,0 0-2-16,0 0 2 16,0 0-2-16,3 0 1 15,3 0 0-15,-5 3 2 16,7 3 0-16,-7-6 0 16,4 0 0-16,2 0 0 15,-5 0 0-15,1 3 0 0,4-1-1 16,-6 0 0-1,1-2-1-15,-2 0 2 16,0 0 0-16,0 0 0 16,0 0 0-16,2 0 0 15,-2 0 0-15,0 0 0 0,0 0-2 16,0 0-5-16,0 0-10 16,0 0-13-16,1 0-20 15,-1 0-39-15</inkml:trace>
  <inkml:trace contextRef="#ctx0" brushRef="#br0" timeOffset="63351.1557">12375 4239 89 0,'0'0'154'16,"0"0"-113"-16,0 0-30 15,0 0 0-15,0 0 3 16,0 2-1-16,0-1-4 0,0-1-5 16,0 4-6-1,0 0 0-15,3 6 2 16,0-2 0-16,3 1 0 16,-4-2 2-16,5-3-1 0,0 1-1 15,5 2 2-15,2 0-2 16,-8-1 1-16,0 2 0 15,-6 1 0-15,3 4-3 16,1 4 1-16,2 4 1 16,-1 5 1-16,-5-5 0 15,0 1 2-15,0-1-2 16,0-4 0-16,0 2 1 0,-4-2-2 16,-7-6 1-1,2-1 1-15,1-3-1 16,3-2-6-16,4 5-19 15,1-4-62-15</inkml:trace>
  <inkml:trace contextRef="#ctx0" brushRef="#br0" timeOffset="66391.2533">12723 4016 115 0,'0'5'140'0,"0"4"-150"16,0 3-1-16,0 0 12 16,0 5 1-16,0 0-1 15,2 3-1-15,-2 2 0 16,3-6 2-16,-2 1 0 0,2-2-1 16,-3-1 0-1,0-1 3-15,0-3 3 16,0 0-1-16,0-6-3 15,0 2-2-15,0-5 1 0,0-1-5 16,0 0-5-16,0 0-20 16,0 0-54-16</inkml:trace>
  <inkml:trace contextRef="#ctx0" brushRef="#br0" timeOffset="66604.3352">12646 4192 20 0</inkml:trace>
  <inkml:trace contextRef="#ctx0" brushRef="#br0" timeOffset="67044.4244">12991 4339 89 0,'0'0'135'0,"0"2"-122"0,-1-2-10 15,1 0 13-15,0 1 17 16,0 0 13-16,0-1-1 15,0 2-13-15,0-2-13 16,0 0-7-16,0 0-5 16,0 0-2-16,0 0-2 15,0 0-1-15,0 0-7 16,0 0-47-16</inkml:trace>
  <inkml:trace contextRef="#ctx0" brushRef="#br0" timeOffset="68033.3138">13501 4467 165 0,'0'0'188'15,"0"0"-170"-15,0 0-13 16,0 0-4-16,1 0 1 16,-1 0-4-16,0 0-10 15,0 0-28-15,0 0-68 16</inkml:trace>
  <inkml:trace contextRef="#ctx0" brushRef="#br0" timeOffset="75050.036">12718 4046 92 0,'0'0'137'0,"0"-1"-123"16,0 1 0-16,0 0 11 15,0-2 9-15,0 2-6 16,0-1-5-16,0-2-5 15,0 3 2-15,0 0-2 16,0 0-4-16,0 0-3 0,0 0-1 16,0 0-1-16,0 0-3 15,0 0-3-15,0 0 0 16,0 0-2 0,0 0 3-16,0 0-2 0,0 0-1 15,0 0-1-15,0 3-1 16,0 7 1-16,0 4 0 15,0-2 3-15,0 3-2 16,0-1-1-16,0-4 2 16,0 5 1-16,0-1-2 15,0-4-1-15,0 4 0 16,0 2 0-16,0-1 0 16,-3 2 0-16,1-3 0 15,-2-3 0-15,1-4 0 16,3-4 0-16,0-1 0 15,0-2 0-15,0 0 0 16,0 0 0-16,1 0 0 0,-1 0 0 16,0 0-1-16,0 0-7 15,0 0-10-15,0 0-15 16,0 0-32-16,0-2-63 16</inkml:trace>
  <inkml:trace contextRef="#ctx0" brushRef="#br0" timeOffset="76010.3938">12896 4076 6 0,'0'0'89'0,"0"0"-54"0,0 0-8 16,0 0 19-16,0 0 2 16,0 0-9-16,0 0-10 15,0 0-7-15,0-2 0 16,0 2-4-16,0 0 0 15,0 0-9-15,4 0-4 16,14-3-2-16,0-1-3 16,-1 1 0-16,1 1 0 15,-6 2 0-15,2 0 0 16,0 0 0-16,-8 0-2 16,2 0 0-16,-5 4 1 15,-3 6 0-15,0-1 0 16,0 3 1-16,0-4 3 0,0 1-2 15,0-3 2-15,0-1-3 16,0 4 0-16,0-4 0 16,-1 4 0-16,-1-1 0 15,-5-1 2-15,0 0 2 16,2-2 3-16,-4 3-5 16,6-3 2-16,-2 2-3 15,3-2 2-15,2-4-2 16,0-1 2-16,0 2-3 15,0-2-2-15,-1 1 1 16,-1 4-1-16,2-5 2 16,0 4 1-16,0-2 0 0,0-2-1 15,7 2-2-15,3-2 0 16,3 0-2-16,3 0 1 16,2 0 1-16,7 0-2 15,-2 0 2-15,-3 0-2 16,-2 0-3-16,-1 0-4 15,-4 0-11-15,-6 0-13 16,2-2-16-16,-9 2-25 16,0 0-22-16</inkml:trace>
  <inkml:trace contextRef="#ctx0" brushRef="#br0" timeOffset="76881.8596">13329 4098 64 0,'-5'-2'140'0,"5"2"-87"16,0 0-33-16,0 0 8 16,0 0 8-16,0 0-1 15,0 0-9-15,0 0-6 16,0-3-4-16,0 3-9 16,0-2-5-16,8 2-2 0,1 0 0 15,2 0 0-15,4-7 0 16,0 4 0-1,-5 2 0-15,-1 1 0 16,-7-2-1-16,0 2 0 0,0 0-3 16,-2 0 1-16,3 0-3 15,-3 5 3-15,0 0 0 16,0 5-2-16,0-1 2 16,0 1 1-16,-8 1 2 15,-5 0-2-15,-3 3 0 16,3 3 0-16,3-4 0 15,2-4 1-15,6-4-1 16,0-2 0-16,2-3-2 0,0 1-1 16,2 2-2-1,14-2-1-15,4 1 6 16,6 0 4-16,1-2-2 0,-6 0 0 16,-2 0 0-16,-5 0 0 15,-4 0 0-15,-4 0 0 16,-2 4 0-16,-2-2 0 15,-2 3-1-15,0 3-1 16,0 0 2-16,0 2 2 16,0 1 4-16,0 0-1 15,0 0-1-15,-2 1-3 16,0-2 1-16,-1-4 2 16,-5 3-2-16,-1-4-3 15,0 1-1-15,0 2-3 16,2-4-1-16,2 2-5 15,0-6-6-15,0 0-1 0,5 0-9 16,0 0-19-16,0 0-35 16</inkml:trace>
  <inkml:trace contextRef="#ctx0" brushRef="#br0" timeOffset="77474.0615">13856 4111 155 0,'0'0'173'16,"0"0"-163"-16,0 0 2 15,-3 0 6-15,-8 0-2 16,2 9-9-16,-5 1-5 16,4 5-1-16,5 3 1 15,-7-3-1-15,6 7-1 16,-4-5 2-16,1-3-1 0,6 0 2 15,-1-3-1-15,2 0 3 16,2-2-2-16,0-1 0 16,0-4-2-16,2 1 0 15,10-2 3-15,2-3-1 16,9 0-1-16,5 0-6 16,-1 0 2-16,-3-5-2 15,-1-2-1-15,-6-6 4 16,-5 0 0-16,1 1-1 15,-11-3 1-15,1 2 1 16,-3 2 1-16,0 4 1 16,1 5 4-16,-1 2 0 0,0 0 3 15,0 0-4-15,0 0-5 16,0 0-6-16,0 13-2 16,0 8 4-1,2 3 6-15,1 2-5 0,2-1-18 16,1-2-38-16,-6 1-61 15</inkml:trace>
  <inkml:trace contextRef="#ctx0" brushRef="#br0" timeOffset="78674.4059">14205 4698 35 0,'-4'0'99'16,"4"0"-80"-16,0 0-6 16,0 0 5-16,0 0 8 15,0 0 4-15,0 0 4 16,0 0 4-16,0 0 2 15,0 0-6-15,0 0-11 16,0 0-14-16,4 2-6 16,9-2-2-16,14 3 3 15,6-1-3-15,-2-2 1 0,5 0 0 16,-5 2 1-16,2-2-1 16,-3 0-4-16,-2 1 2 15,0-1 0-15,-16 0 0 16,0 0 0-16,-7 0 0 15,-5 0 0-15,1 0 0 16,-1 0 0-16,0 0-3 16,0 0-6-16,0 0-10 15,-9 0-4-15,3 0-9 16,-1 0-19-16,-1 0-37 16</inkml:trace>
  <inkml:trace contextRef="#ctx0" brushRef="#br0" timeOffset="79052.4111">14376 4549 112 0,'0'0'159'15,"-3"1"-133"-15,3 6-18 16,0 1 11-16,0-3 4 16,9 2-7-16,9 1-2 0,3 3 2 15,4 2-1-15,2-1-6 16,6-1-6-16,-3 0-3 16,-2 1 0-16,-7 1 0 15,-9 0-1-15,-2 1 0 16,-10-1-1-16,0 1 2 15,0 0 2-15,-12 0 5 16,-9 0 4-16,-6-3-2 16,5-1-6-16,-6 0-2 15,7-6-1-15,6-1-9 16,-1 2-18-16,7-3-46 16</inkml:trace>
  <inkml:trace contextRef="#ctx0" brushRef="#br0" timeOffset="84750.3481">18262 11935 175 0,'-4'0'181'0,"-2"-5"-184"0,3 5-5 16,3 0 2 0,0-2 16-16,0 1 13 15,0 1 5-15,0 0-10 16,0 0-9-16,0 0 4 0,0 0 6 15,0 0 0-15,0 0-5 16,7 0-4-16,1 0-4 16,7 0-2-16,6 0-3 15,1 0-1-15,8 0 1 16,9 0 1-16,3 0-1 16,18 0-1-16,4 1 0 15,2-1 0-15,2 5 0 16,1-3 0-16,-5 1 1 0,6 3 2 15,0-6-2 1,-3 0 0-16,9 6 1 16,2-6-1-16,1 1-1 15,3 0 0-15,-2-1 0 0,0 0 0 16,-7 0 0-16,-5 0 0 16,-4 0 0-16,-9-2 0 15,-13-4 0-15,-6 6 0 16,-5 0 2-16,-12 0-1 15,2-2 0-15,-4 2-1 16,-5 0 0-16,1-1 0 16,-9 1 1-16,-1 0 2 15,-1 0-2-15,-2 0-1 16,2 0 0-16,-2-3 0 16,0 2 0-16,0 1 0 15,0 0 0-15,0 0-1 0,0 0-2 16,0 0-3-16,0 0-11 15,-4 0-20-15,-9 0-40 16,-8 0-82-16</inkml:trace>
  <inkml:trace contextRef="#ctx0" brushRef="#br0" timeOffset="87253.3467">7039 12620 133 0,'0'0'170'0,"0"0"-150"0,0 0-19 15,0 0 16-15,0 0 21 16,0 0 5-1,0 0-12-15,4 0-16 0,9 0-9 16,1 0-6-16,8 0 0 16,-1 0 0-16,0 0 0 15,1 0 0-15,3 0 0 16,8 0 0-16,3 0 1 16,12 0 0-16,3 0 2 15,9 0-2-15,7 0 3 16,6-8-2-16,5-1 2 15,-1-4-1-15,3 4-1 16,-3 3-2-16,-8 1 1 16,-18 2-1-16,-12 0 0 15,-13-1 0-15,-14 0 1 16,4 4 1-16,-8-1 2 0,-5-1-2 16,3 2 1-16,-6-1 0 15,0-1 0-15,0 2 1 16,0 0-2-16,0 0-4 15,0 0-4-15,0 0-21 16,8 0-50-16,5 0-91 16</inkml:trace>
  <inkml:trace contextRef="#ctx0" brushRef="#br0" timeOffset="88842.3481">11114 12714 7 0,'-6'-10'210'0,"3"3"-18"16,-3 2-230-16,6 3-9 16,0 2 12-16,0 0 43 15,0 0 14-15,0 0-8 16,0 0-16-16,0 0-2 16,0 0 1-16,0 0 6 15,2 0 2-15,4 0 1 16,7 0 0-16,10 0 0 15,7 0-2-15,11 0-1 0,12 0-1 16,3 0 2 0,13 0 1-16,9 0 3 15,5 0-1-15,5 0-2 16,3-5 3-16,0 2 1 0,-2-3 4 16,-4 1 3-16,-5-1-2 15,-7-1-4-15,-9 0-1 16,-4-1 0-16,-5 4-4 15,-1-1-1-15,-5 0-3 16,-12-1-1-16,-1 5 2 16,-12 1 0-16,-7-2-1 15,-8 2 0-15,-9-2 3 0,0-1 4 16,0 3 4 0,-3 0 1-16,2 0-7 15,-1 0-7-15,-2 0-13 16,-1 0-18-16,-10 2-43 0</inkml:trace>
  <inkml:trace contextRef="#ctx0" brushRef="#br0" timeOffset="105021.299">13673 4649 18 0,'0'0'114'0,"0"0"-60"16,0 0-39-16,0 0 8 15,0 0 11-15,0 0 5 16,0 0-11-16,0 0-14 15,1 0-7-15,1 0-1 0,-2 0 1 16,0 0 3-16,0 1 1 16,0-1 1-1,0 0-1-15,0 0 0 16,0 0 2-16,0 0-1 0,0 0-1 16,0 0 1-16,0 0-3 15,0 0 0-15,0 0-1 16,0 0-4-16,0 0-1 15,0 0-2-15,0 0-1 16,0 0 1-16,0 0 1 16,0 0 0-16,0 0 0 15,0 0-1-15,0 0 0 0,0 0 2 16,0 0-2 0,0 0-1-16,0 0 1 15,0 0 1-15,6 0 2 16,9 0-3-16,0 0-1 0,10 0 0 15,-1 0 0-15,-4 0 0 16,0 0 0-16,1 0 0 16,1-3-1-16,0-1-1 15,-3 2-3-15,-3-1-1 16,-3 3 1-16,-5-2 2 16,-5 1-3-16,0-1-2 15,-1 1 4-15,-2 1 2 16,0 0-2-16,0 0 2 15,0 0 0-15,0 0-8 16,0 0-17-16,0 0-18 16,0 0-14-16,0 0-13 15,0 0-24-15</inkml:trace>
  <inkml:trace contextRef="#ctx0" brushRef="#br0" timeOffset="105541.3531">13592 4798 16 0,'0'0'84'16,"0"0"-70"-16,0 0 5 15,1 0 19-15,-1 0 7 16,0 0-11-16,0 0-12 15,0 0-2-15,0 0 3 16,2 0-3-16,5 0 1 16,2 0-2-16,3 0-5 0,6 0-7 15,5 0-4-15,-2-3-2 16,6 0 1-16,-3 3-2 16,0-5 1-16,2 2-1 15,-6-1 0-15,-2 2 0 16,-2 2 0-16,-9-3 0 15,1 3-2-15,-2-4 0 16,-3 3-1-16,-1-1 1 16,1 2-6-16,0 0-9 15,-3-1-24-15,0 1-32 16,0 0-45-16</inkml:trace>
  <inkml:trace contextRef="#ctx0" brushRef="#br0" timeOffset="105828.0919">13545 4932 67 0,'18'0'32'0,"1"0"-5"16,7-2 10-16,0-4-2 0,-7 0-5 16,4-1-5-16,-5 4-6 15,-4-1-4-15,2 1-5 16,-7 1-4-16,-2-1-5 16,1 3-6-16,-8-5-12 15,3 5-32-15</inkml:trace>
  <inkml:trace contextRef="#ctx0" brushRef="#br0" timeOffset="106042.358">13604 4988 51 0,'0'0'114'0,"4"-2"-97"16,8-5-15-16,2 1 3 15,3-1 0-15,-4 1-9 16,-3 0-26-16</inkml:trace>
  <inkml:trace contextRef="#ctx0" brushRef="#br0" timeOffset="116432.1802">10702 4234 20 0,'0'-6'70'0,"0"3"-86"16,0-2 4-16,8-2 13 15,3 1 2-15,-2-1 1 16,0 2 2-16,-6-1 1 16,0 5 9-16,-2 0 5 15,-1 1 15-15,0-1 6 16,0-1-4-16,0 2-10 15,0 0-5-15,-4 0-5 16,2-3 7-16,-4 0 6 16,6 0-3-16,-3-1-1 15,3 4-6-15,0 0-3 16,0 0-7-16,0 0-13 0,0 0-35 16</inkml:trace>
  <inkml:trace contextRef="#ctx0" brushRef="#br0" timeOffset="118077.1797">9492 4200 86 0,'0'0'103'0,"0"0"-27"16,0 0-14-16,0 0-11 15,5 0-9 1,1 0-6-16,-6 0-8 16,5-2-12-16,11-1-8 0,3-4-3 15,16-1 2-15,5-1-1 16,7-2 1-16,13 5-2 16,10 3-3-16,8 1 0 15,9 2-1-15,5 0-1 16,2 0-1-16,0 0 1 15,-5-4-1-15,-3-2 1 16,-11 1-3-16,-6 2 2 16,-10-1-1-16,-7-2 2 15,-12 2-1-15,-1-3 0 16,-6 2-2-16,-9 0 2 16,-2 5 0-16,-1 0-1 15,-9 0 2-15,2 0 0 0,0 0-1 16,-9 0 0-16,4 3-1 15,-7 1 1-15,0-4 0 16,-1 0-2-16,-1 0 2 16,0 1 0-16,0-1-1 15,0 3 1-15,0 7 0 16,0 3-1-16,0 11 2 16,0-1 0-16,0 1 0 15,0 3 0-15,0 1 0 16,0 0 0-16,0 1 0 15,0-3 1-15,0 2 1 16,0-4-1-16,3 5-1 0,5-3 0 16,-7-1 0-16,9 1-1 15,0-3-3-15,-7-5-6 16,1-5-5-16,-2-1 1 16,-2-5 5-16,0-1-1 15,0-2-3-15,-17 3 2 16,-14-2 7-16,-12 4 2 15,-11-1 2-15,-5-5 1 16,-4-1 0-16,2-2 3 16,-4 0 1-16,-3 3 4 15,3-2 0-15,-5-1-4 16,-4 0 5-16,0 0 0 16,-1 0-3-16,-1 0-2 0,1 0 0 15,1 0 2-15,1 0-2 16,6 0 0-16,0 0-3 15,9 0-1-15,3 0 0 16,4 0-1-16,2 0 1 16,8 0 0-16,10 0 1 15,5 0-1-15,11 0 0 16,6 0 1-16,-6 0-2 16,1 2-3-16,-6 2 3 15,0 0 0-15,-7 2 0 16,2-2 0-16,4-1 0 15,2-3 0-15,9 1 0 0,4-1 1 16,6 0 2-16,0 0-2 16,0 0 0-16,0 0 1 15,0 0-1-15,0 0-1 16,0-13 0-16,6-1 0 16,0-3 0-16,1 2 0 15,2-4 0-15,-2-3 0 16,5-3 2-16,-3-1-1 15,2-5-1-15,-1-2 0 16,-1-4 0-16,5 0 0 16,2-4 0-16,6 1-1 15,-2 2-2-15,0 3 0 16,1 3 3-16,-4 9 0 0,8 2-1 16,-4 4 0-16,0 4-2 15,-3 4 2-15,-8 1 0 16,3 5-1-16,-4 3 2 15,-1 0 0-15,0 0-1 16,0 0 0-16,-1 0-1 16,4 0 2-16,2 0-1 15,5 0 0-15,6 0-3 16,1 6 4-16,7-6-1 16,-4 5 1-16,-3-5-5 15,-4 0-12-15,-14 0-33 16</inkml:trace>
  <inkml:trace contextRef="#ctx0" brushRef="#br0" timeOffset="118805.3083">8383 4094 176 0,'0'-3'204'16,"3"3"-165"-16,-3-3-12 15,0 3 5-15,0 0-3 16,0 0-11-16,0 0-7 16,0 0-8-16,1 3-4 15,4 9 0-15,6 6 0 16,-1 9 4-16,0 6 3 16,0 3 0-16,-2-3-1 15,-8 4 3-15,0-2-1 0,0-3-1 16,0-3-2-16,0-7 0 15,-3-10-3-15,0-2-3 16,3-3-1-16,0-5 2 16,0-1-6-16,0-1-7 15,0 0-5-15,0 0-3 16,0-3-7-16,-2-7-33 16,-5-9-68-16</inkml:trace>
  <inkml:trace contextRef="#ctx0" brushRef="#br0" timeOffset="119107.1547">8416 4023 67 0,'0'-6'134'0,"0"2"-92"16,0-2-17-16,12 3-6 15,2-2-1-15,3-1 0 16,8 3-6-16,1-3-2 16,-4 2-2-16,2-3-1 15,1 1-4-15,-3 1-1 16,1-1-2-16,-1 0 2 16,0 4-1-16,-5-3 1 0,-10 1-2 15,-2 4 0-15,-5-2-2 16,0 2-9-16,0 4-22 15,-15 18-27-15</inkml:trace>
  <inkml:trace contextRef="#ctx0" brushRef="#br0" timeOffset="119354.8596">8448 4252 64 0,'11'0'121'16,"-2"0"-102"-16,1 0-2 16,7-4 12-16,-6-2 8 15,9-2-11-15,4-2-7 16,-3 0-9-16,7-4-4 16,-1 2-4-16,-3-1 2 15,6 0-2-15,-2 0-2 16,-6-2-2-16,-1 2-14 15,-8 5-45-15</inkml:trace>
  <inkml:trace contextRef="#ctx0" brushRef="#br0" timeOffset="119754.9635">8935 3878 121 0,'0'-3'180'0,"0"3"-136"0,0 0-41 15,0 0 1-15,0 0 3 16,0 9 5-16,0 8 8 16,5 6 3-1,-2 3-5-15,-3 1-6 0,0 3-7 16,0 5-1-16,-2 0 0 16,-4 2-3-16,0-2 1 15,-4-6-3-15,3-9-1 16,0-5-2-16,2-4 0 15,5-6-1-15,0-2-12 16,3 0-34-16,9-3-70 16</inkml:trace>
  <inkml:trace contextRef="#ctx0" brushRef="#br0" timeOffset="120106.6777">9165 3784 185 0,'0'0'196'16,"0"0"-184"-16,0 0-11 15,0 0 1-15,6 7 5 0,-2 4 8 16,4 9 7-1,-5 7-4-15,-3-1-6 16,3 8-2-16,-3-4 0 16,0 7 0-16,0-3-2 0,0 1-4 15,-3-3-3-15,1-9-1 16,1 1-1-16,-4-7-1 16,5-5-4-16,0-3-3 15,0-5-8-15,0-4-7 16,0 0-8-16,0-3-26 15,-2-12-73-15</inkml:trace>
  <inkml:trace contextRef="#ctx0" brushRef="#br0" timeOffset="120385.008">9198 3797 123 0,'4'-1'167'0,"0"-4"-133"16,5-1-13-16,2-2 4 15,2-1-4-15,-1 4-5 16,6-1-9-16,-1 1-2 16,2-1-1-16,0 5 0 15,-2-3-2-15,-1 1-2 16,-4 3 0-16,-2 0 0 15,-2 0 0-15,-4 0-3 16,2 0-7-16,-6 1-22 0,0 10-65 16</inkml:trace>
  <inkml:trace contextRef="#ctx0" brushRef="#br0" timeOffset="120615.0804">9175 3993 79 0,'-1'0'136'0,"1"0"-102"15,0 0-9-15,6 0 9 16,12 0-8-16,9 0-7 0,-4-3-4 16,1-8-7-16,1 2-3 15,0-2-2-15,-1 2-4 16,2 1-4-16,-2 0-9 15,-11-5-19-15,3 5-45 16</inkml:trace>
  <inkml:trace contextRef="#ctx0" brushRef="#br0" timeOffset="121066.5896">9613 3766 127 0,'-12'-7'189'0,"0"4"-128"0,12 1-44 16,-4-3 1-16,-1 5-1 16,5 0-5-16,0 0-6 15,-2 0-7-15,2 8-1 16,-5 6-2-16,-11 14 3 15,7 3 2-15,-8 2 3 16,4 0-2-16,-1 1 1 16,-3-7 1-16,7 3-3 15,7-7 1-15,3-5-2 16,0-7 0-16,2-4 1 0,4-6 0 16,4-1 1-1,8 0-2-15,9-1-1 0,6-10 0 16,-5-1-1-16,0-5 2 15,-8-2 0-15,-8-1-1 16,1 1 0-16,-8-3-4 16,-5-1-1-16,0-5-1 15,-2-4 2-15,-5 6-3 16,-7 11-1-16,2 1 2 16,-3 14-15-16,-6 0-37 15</inkml:trace>
  <inkml:trace contextRef="#ctx0" brushRef="#br0" timeOffset="122971.24">13526 3920 57 0,'-37'-33'55'16,"1"-6"21"-16,5-1-2 15,-6 0-12-15,4 2-11 16,-1 4-8-16,-2 2-11 16,0 2-6-16,-1 2-5 15,-3 2-10-15,1-4-7 16,-6 7-3-16,-4-2-1 15,-3 0-1-15,-7 2 1 0,-4 1 0 16,-3 0 1-16,-14 4-2 16,-1 1 1-16,0 0 0 15,-9 4 1-15,7-1-1 16,1 2 0-16,1-4 0 16,0 2 0-16,6 0 1 15,-5-2 0-15,-3-1-1 16,0-1-2-16,0-1 2 15,-5-1 0-15,4 1 0 16,-1-3-1-16,1 5 0 16,8 3-1-16,0 6 2 15,4 6 0-15,1 2-1 0,-13 0 0 16,-6 0-3 0,1 9 3-16,-8-1-2 0,5 0 2 15,-3 2-1-15,-2 0 2 16,1 4-1-1,4-3 1-15,7 1 0 0,3 5 0 16,9-3-2-16,-1 4-1 16,4 0-1-16,-2-1-6 15,4-4-3-15,10-6 0 16,3-2 4-16,0-5 6 16,-2 3 3-16,-4-3-1 15,3 2-1-15,7 3-2 16,-4 3 0-16,3 8-1 0,-4 4 0 15,-5 2-1-15,-5 2-2 16,-5-1-1 0,-4-2 1-16,-4 1 2 15,3-3 4-15,-1 1 0 0,5-1 2 16,2 0 1-16,-3 7 1 16,10 3-2-16,5 4 0 15,8-1 0-15,7 2 0 16,1 7 0-16,11 1 1 15,0 6 0-15,7 8 3 16,6-8-3-16,0 6 2 16,12 1-3-16,-4-2 0 0,10 0-1 15,0-2 2 1,0-5 2-16,0 0 1 16,0 0-3-16,0-2-1 15,0-7 0-15,0-6 0 0,-1-6 0 16,-3-3 0-16,4-2 0 15,0-3 0-15,0-1 0 16,2 0 2-16,10-3 1 16,7 1 3-16,8 1-2 15,3-4-2-15,8-3 2 16,9-3-5-16,11-5-4 16,4 0 1-16,8 0-1 15,-1-8 1-15,-8-4-6 0,-6 4-16 16,-21 0-56-1</inkml:trace>
  <inkml:trace contextRef="#ctx0" brushRef="#br0" timeOffset="123226.9818">8516 4383 80 0,'7'-5'145'16,"4"4"-102"-16,8-2-23 15,9 0 5-15,-3 3-5 16,-1 0-11-16,-4 0-4 16,-12 13-6-16,-3 3-1 0,-5 1 0 15,0 7 2-15,-2 3-9 16,-18 6-26-16,-12 4-43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26:17.474"/>
    </inkml:context>
    <inkml:brush xml:id="br0">
      <inkml:brushProperty name="width" value="0.05292" units="cm"/>
      <inkml:brushProperty name="height" value="0.05292" units="cm"/>
      <inkml:brushProperty name="color" value="#FF0000"/>
    </inkml:brush>
  </inkml:definitions>
  <inkml:trace contextRef="#ctx0" brushRef="#br0">3239 4832 35 0,'0'0'256'16,"0"-4"-19"-16,0 1-249 15,0 2 35-15,0-2 5 16,0 3-1-16,0 0-16 15,0 0-5-15,0 0-3 16,0 0-1-16,0 0 0 0,0 0 0 16,0 0-3-16,0 5-1 15,0 3 0-15,0 6 3 16,0 1 1-16,0 4 0 16,0 4 1-16,0 0 1 15,0 3 0-15,0 1-2 16,9 4 0-16,1 0 0 15,-2-3-3-15,8 0 0 16,-3 6 1-16,3-2 2 16,-4 2-2-16,-2 3 1 15,3-3-1-15,-3 7-1 16,1-3 1-16,1 3 0 0,-3-3 2 16,3-3 0-16,-4-6-2 15,0-1 0 1,1-3 0-16,-6-3 0 0,3 2 0 15,-6-6 0-15,0 0 0 16,0 0 0-16,3-3 0 16,-3-2 0-16,0-1 0 15,0-2 0-15,0-1 2 16,-9-1 0-16,-3-4 1 16,3 1 2-16,-10-5 0 15,-2 0 3-15,-3 0-3 16,-10 0 1-16,3-2-2 15,-5-10 1-15,-3-4 0 0,2-2-2 16,-9-2-3-16,5-1 0 16,1 2 1-1,13 9 0-15,7-1 2 16,10 5-1-16,6 4 3 0,1 1-2 16,3-1-1-16,0 2-2 15,0 0 0-15,0 0 0 16,0 0 0-16,0 0-1 15,0-2-1-15,-4 1-7 16,-1-2-12-16,1-5-27 16,1-6-40-16,3-11-89 15</inkml:trace>
  <inkml:trace contextRef="#ctx0" brushRef="#br0" timeOffset="628.5376">2560 4979 0 0,'-5'-6'70'16,"5"0"-52"-16,0-1 26 15,0 4 18-15,0-2 6 16,0 0-11-16,0 3-5 16,0 2-5-16,0 0-6 15,0 0-8-15,0-3-8 0,0 2-5 16,9-5-7 0,5 1-8-16,13-3-3 15,12-3-1-15,12 1-1 0,20-3-1 16,6-4 3-16,7 1 0 15,3-1-2-15,-5 3 0 16,0 1 0-16,-8 1 0 16,-7 3 0-16,-9-1-3 15,-9 5 1-15,-12 0 2 16,-7 1 0-16,-13 2 1 16,-7-1 1-16,-6 3 0 15,-4-2-2-15,2 1 4 16,-2 1 2-16,0 0 0 15,0-2-3-15,0 0-2 16,1-1-1-16,-1 2-1 16,9-3-9-16,7-6-17 0,3-4-32 15</inkml:trace>
  <inkml:trace contextRef="#ctx0" brushRef="#br0" timeOffset="3066.1425">3630 5637 160 0,'0'0'159'0,"0"-1"-133"16,3-6 9-16,0 5-2 16,-3-5-12-16,0 0-7 0,0 2 1 15,2-3-7-15,11-3-5 16,0 1-3-16,4-2 0 15,-1 4 0-15,-5 2 0 16,-1 0 0-16,-3 6 1 16,-2 0 0-16,-1 0 0 15,7 2-2-15,-4 10-1 16,3 5 3-16,1 1 1 16,-2 6 1-16,-4 2 1 15,-5 2-2-15,0-3-1 16,0 0-1-16,0-3-1 15,0-5 0-15,0-3-3 16,0-3 2-16,0-7-1 16,0 0 1-16,0-4 2 0,0 0 1 15,0 0 1-15,0 0 4 16,0 0 0-16,0-14-2 16,3-10-5-16,-3-7-4 15,0 0-1-15,6-2 3 16,2 6 3-16,0 4 1 15,1 5 0-15,-6 6 2 16,7 2-3-16,-2-2 0 16,-2 4 0-16,0 4 0 15,-2-3 0-15,-1 5-2 16,4 2 0-16,3 0-1 0,3 0 0 16,1 7 1-1,-4 7 0-15,3-2 2 16,-2 4 0-16,0 1 0 15,-2-1 0-15,-2 1 0 0,0-2 0 16,-3 4-1-16,-1-1 0 16,-3 1-1-16,0-2 2 15,0-3 0-15,0-2-1 16,0-5 0-16,0 0-2 16,0-4 3-16,0-3 2 15,0 0 0-15,0 0 2 16,0 0 2-16,0 0 0 15,1-6 3-15,4-14-5 0,-2-5-4 16,4-7-2 0,0-9 1-16,6 1-1 0,-1 0-1 15,4 2-1 1,1 9 3-16,-4 5-1 0,-1 9 2 16,0 7 0-16,-6 3 0 15,-2 5-1-15,1 0-2 16,1 6-3-16,3 15 5 15,-2 7 5-15,2 5 1 16,-1-1-3-16,-2-1-1 16,1-2 0-16,2 0 2 15,-5-5-3-15,4-4-3 0,-1-4-3 16,-4-6-3-16,3-1 0 16,2-3-9-16,-2-6-16 15,8 0-32 1,-2 0-50-16</inkml:trace>
  <inkml:trace contextRef="#ctx0" brushRef="#br0" timeOffset="3376.0534">4442 5525 0 0,'3'-2'208'0,"0"2"5"0,0 0-187 16,-2 0-6-16,1 0-2 16,-2 0-8-16,0 5-7 15,0 12-9-15,0 4 2 16,0 6 6-16,0 6-1 15,-6 0-1-15,3 0-1 16,-4-1-8-16,3-4-16 16,4-5-27-16,-4-6-30 0</inkml:trace>
  <inkml:trace contextRef="#ctx0" brushRef="#br0" timeOffset="4205.4629">4638 5499 35 0,'0'0'102'15,"0"0"-76"-15,0 0 10 16,0 0 20-16,0 0-5 15,0-7-15-15,0 1-11 16,0-1-12-16,0-2-6 16,3 1-1-16,2-4 0 15,5 0-2-15,4-5-2 16,-1 0 5-16,5 6 1 16,-2-1 1-16,-1 2-2 0,2 5 0 15,-8 0-1-15,-3 4-1 16,2 1-2-16,-1 0-2 15,3 8 3-15,4 14 1 16,0 0 4-16,-8 4 1 16,9-1-8-16,-8 0 0 15,1 0-2-15,-1-2-1 16,-7-3-2-16,4-5 2 16,-2 0-3-16,-2-8 2 15,6 0-1-15,-6-4 1 16,0-3 2-16,0 0 0 15,0 0 0-15,0 0 1 16,2 0 0-16,-1-15 0 0,1-9-3 16,-2-15-2-16,2-2 2 15,3-8 2-15,13 4 0 16,3 4 0-16,-6 7-1 16,4 12 0-16,-7 5 1 15,1 8 3-15,-5 1-2 16,-1 3 2-16,2 3-3 15,-9 0-1-15,14 2-1 16,-1 0 0-16,6 4 2 16,2 16 0-16,-6 6 0 15,4 3 1-15,-7 6 0 16,6 3 3-16,0-2-3 0,-2 1 1 16,1-1-3-16,-5-8-2 15,-9 0-4-15,-3-4-7 16,0-3-16-1,0-1-49-15</inkml:trace>
  <inkml:trace contextRef="#ctx0" brushRef="#br0" timeOffset="5300.996">4149 6467 108 0,'3'0'145'15,"-3"0"-128"-15,0-3 14 16,0-2 13-16,1-3-6 0,2-3-13 15,0-4-8 1,-3-1-3-16,0-6 3 16,0 0-3-16,0-9-4 15,-1-6-1-15,-8-2-3 0,1-9-5 16,0 0-1-16,3 3 0 16,0 5 0-16,1 13 1 15,-4 10 1-15,5 8 1 16,2 6 2-16,-1-1 0 15,1 1-4-15,1 2-1 16,-2 1 0-16,-2 0 0 16,1 0 0-16,-3 0-1 15,-3 0-1-15,4 0-3 16,-11 4 1-16,1 9 1 16,-4 3 0-16,0 2 1 15,8-3 0-15,1 0 2 0,-1-3 0 16,3-1 0-16,-2 0-1 15,6-6 0-15,1-1-1 16,-1-1 2-16,4-2 0 16,0 0 0-16,0-1 1 15,0 0 0-15,0 0-2 16,0 0-2-16,5 0-1 16,3-14 2-16,4-5-1 15,7-5 0-15,-2 2 0 16,2 2-1-16,-1 4 1 15,-9 3 0-15,3 3 3 16,-2 3 0-16,-4 2 0 16,3 3 0-16,-2-1-1 0,1 1 0 15,1 2-1-15,-2 0 1 16,5 0 0-16,0 0-1 16,3 0 0-16,1 0 1 15,0 0-1-15,3 0 1 16,-5 0 0-16,-1 6-1 15,4 2 0-15,-4 5 0 16,0-1-1-16,-2 0 1 16,-3 1 2-16,-2-1 2 15,1 1 1-15,-4 0 2 16,0-3-4-16,0 1 1 16,-1-3-5-16,2-2-29 0,1-6-102 15</inkml:trace>
  <inkml:trace contextRef="#ctx0" brushRef="#br0" timeOffset="5909.1167">3507 6599 87 0,'3'-7'129'0,"0"5"-77"15,-3-3 3-15,3 2-6 16,1 3-11-16,5-3-11 15,0 2-7-15,7-2-6 16,1-2-4-16,5 0-5 16,8 0-3-16,-8-4 0 15,11 3-1-15,3-1-1 16,-5 1 0-16,3 3 0 16,-1-3 0-16,-2-2 0 15,4 0 0-15,-4 1-1 16,-6-2 0-16,-7 4-1 15,-9 5 1-15,-6-4 0 0,-1 3-4 16,-2 1-2 0,0 0-10-16,-5 0-8 15,-11 0 1-15,-9 0-6 0,3 3-13 16,-1 1-31-16,-1 3-30 16</inkml:trace>
  <inkml:trace contextRef="#ctx0" brushRef="#br0" timeOffset="6209.0115">3751 6506 101 0,'0'0'103'0,"0"0"-35"0,0 0-9 16,0 0-14 0,0 0-17-16,0 0-12 0,0 9-9 15,7 5-3-15,5 10 1 16,5 1 2-16,-4 1-1 15,-3 1 2-15,0-1-3 16,-10 1-4-16,0 0 1 16,0 0-1-16,0 2 0 15,0-5 2-15,-2 0-2 16,-3-7 1-16,2-3-4 16,3-8-1-16,0-1-1 15,0-2-8-15,0-2-15 0,0 1-17 16,3-2-12-1,5 0-24-15</inkml:trace>
  <inkml:trace contextRef="#ctx0" brushRef="#br0" timeOffset="7273.7012">4102 6695 119 0,'0'-14'163'16,"-4"7"-135"-16,2-2-12 16,1 4 10-16,0 0 2 15,-4-2 0-15,2 4-7 0,-3-1-6 16,3 4-5-16,1 0-2 15,-7 0-4-15,-1 0-3 16,-6 0-1-16,-8 0-3 16,6 7 2-16,0 6-2 15,-1 1 3-15,3-2 0 16,4 5 0-16,2-3-1 16,7 5 0-16,2-4-1 15,1 1 2-15,0-3-1 16,0-4-1-16,11-1-3 15,8-3 2-15,2-5-2 16,3 0-3-16,1 0-3 0,0-12 0 16,-4 0 0-16,-3-2 3 15,-6 1 2-15,-9 1 0 16,0 5-2-16,-3-3-3 16,0 3 1-16,0 2 7 15,-3-3 4-15,-5 7 6 16,4-4 5-16,1 5-2 15,3 0 0-15,0 0 2 16,0 0-3-16,6 0-7 16,6 0-4-16,1 0 2 15,6 9 1-15,-2-4 1 16,4 4-3-16,-8-1-1 16,-4-2 2-16,-3 0 0 0,-3-4 0 15,2 1-1-15,2-1 2 16,2-2 0-16,-3 0 1 15,4 0-1-15,-2-7 0 16,-1-8 3-16,-1 1-3 16,-1-6 2-16,-5-1-2 15,0-2 3-15,0 0-3 16,0-5 1-16,-8 3-2 16,-2 0 0-16,-4 8 1 15,7 6 4-15,0 8 4 16,4 3 1-16,3-2-6 15,0 2-3-15,0 0-3 0,0 0-5 16,-3 0 1-16,3 4 0 16,0 8 6-16,0 3 0 15,0-6 0-15,0 4 0 16,3-4-1-16,8-4-1 16,1 5-4-16,6-5-1 15,-3-3 3-15,7 5 0 16,-1-7 2-16,-1 0-2 15,0 3 3-15,-2 0 1 16,-1 3 0-16,-3 2 0 16,-8-4 0-16,-3-1-2 15,2 2 0-15,-5 2 1 16,1 3 2-16,-1 4 0 0,0 1 3 16,0-2-2-16,0 0 1 15,0-1 0-15,-4-4-3 16,1 1 0-1,-2-4 0-15,-8-2-2 0,-3 0-1 16,-7 0-7-16,-6 0-11 16,2 4-11-16,2-6-11 15,5-1-9-15,10 0-12 16,10 0 7-16</inkml:trace>
  <inkml:trace contextRef="#ctx0" brushRef="#br0" timeOffset="7657.0654">4416 6465 132 0,'0'-3'162'16,"0"3"-147"-16,0 0-12 16,0 0 5-16,2 0-1 15,7 3 0-15,1 10 8 0,1 2 11 16,-2 7 1-16,-6 6-3 16,1 0-9-1,-4 5-2-15,0-3-8 16,0 3 0-16,0 3-2 0,-9-4-1 15,2-3-4-15,7-5-2 16,0-8-3-16,0-5 0 16,0-8-1-16,0-3-4 15,0 0-13-15,0 0-8 16,3-3-8-16,6-8-32 16</inkml:trace>
  <inkml:trace contextRef="#ctx0" brushRef="#br0" timeOffset="8122.0071">4649 6462 124 0,'-2'0'153'16,"-8"3"-147"-16,1 6-5 16,-2 1 9-16,-5 2 6 0,2 4-2 15,-6 1-4-15,-1-2 0 16,11 1 2 0,-4-1 3-16,5-3-6 15,3-2-2-15,-3 2-3 0,-1 0-1 16,10 1-1-16,0-3-1 15,0-1-1-15,0 0 2 16,5-1 1-16,8 1 4 16,-1-4 2-16,7 2-2 15,-1-2-1-15,-5-4 0 16,6 5-3-16,-8-3 1 16,4 2-3-16,4 0 1 15,-4-4-2-15,8 2 0 16,2-3 0-16,-3 0-1 15,3 0 0-15,-8 0-4 16,-1 0-4-16,-2 0-9 0,-7-3-23 16,-1-3-84-16</inkml:trace>
  <inkml:trace contextRef="#ctx0" brushRef="#br0" timeOffset="9184.1142">5213 5839 132 0,'2'0'184'16,"-2"0"-132"-16,0 0-23 15,0 0 3-15,0 0-7 16,1 0-8-16,-1 0-8 16,0 0-6-16,3 0-5 15,3 8 2-15,-2 11 4 0,2 1 1 16,14 1 0-16,-5 6-4 16,5 2-1-16,-1 3 1 15,-5 3 1 1,-2 2-1-16,-2-7-1 0,2 4 0 15,-1-8 1-15,-2-2 1 16,-5-2-1-16,2-8-2 16,-4-2-1-16,0-5-2 15,2-2-2-15,-4 0 1 16,0-5-3-16,0 0-3 16,0 0-9-16,0 0-15 15,0 0-39-15,0-7-65 0</inkml:trace>
  <inkml:trace contextRef="#ctx0" brushRef="#br0" timeOffset="9742.9495">5149 6095 31 0,'1'0'144'0,"4"0"-59"0,-5 0-78 16,0 0 8 0,0 0 13-16,0 0 10 15,0 0-1-15,0 0-1 0,0-6-8 16,5-5-11-16,-1-1-14 15,6-4-2-15,1-1 2 16,-7-2 1-16,7-4 0 16,-1-5 1-16,5-6-3 15,-5 0 0-15,7-2-1 16,-11 10-1-16,-3 6 0 16,1 7 0-16,-4 7 0 0,3 1 0 15,2 4 0-15,-1-1 0 16,-4 2-1-1,0 0-1-15,0 0-2 16,0 0-2-16,2 0-1 0,9 8 2 16,-2 1 2-16,3 1 2 15,6 5 2-15,-7-1 0 16,6-2-2-16,4 3 1 16,0-5 2-16,1 3-2 15,-1 0 0-15,-3-1 0 16,0 0-1-16,-3 1 0 15,1-1-4-15,-4-3-3 16,6 2-13-16,0-3-28 16,-8 0-50-16</inkml:trace>
  <inkml:trace contextRef="#ctx0" brushRef="#br0" timeOffset="11392.022">5855 5927 102 0,'0'-4'175'16,"0"4"-107"-16,0 0-42 15,0 0-8-15,0 0-3 16,0 0-5-16,0 3-5 16,0 8 3-16,6 1 3 15,3 7 3-15,0 1-7 16,0-1-2-16,1 0-1 15,-1 1-1-15,-6 0 1 16,-2-1-2-16,-1 2 2 16,0-2 1-16,0-2-4 15,0 3-1-15,0-3 0 16,0 0-1-16,0-4 0 0,0-2-1 16,0 1 0-16,0-3 1 15,-3-1-2-15,-3 0 2 16,2-4-1-16,-2-2 2 15,-3 5 0-15,-1-6-1 16,-2-1-1-16,-6 3 0 16,2-3 2-16,1 0-1 15,5 0 0-15,3-4 0 16,4-9 2-16,2-1-1 16,1-6-4-16,0-3-5 15,4-3 0-15,16-3-1 16,5 3 0-16,2 2 2 0,4 4 3 15,5 6 1-15,-2 2-1 16,2-1 4-16,-8 4 0 16,-7-2-1-16,0 4 0 15,-9 5 2-15,-4-3 0 16,1 5 0-16,-4 0 0 16,-2-3 0-16,-3 3-1 15,1 0-1-15,-1 0-3 16,0 0 4-16,0 5 2 15,0 5 4-15,-7 2 2 16,0 3-3-16,-1-3 0 16,4 2-1-16,-2 1-2 15,0 0 3-15,3-1-3 0,0 0 2 16,1 2-2-16,2-4 2 16,0-6-2-16,0 1 0 15,0-6 1 1,10-1 0-16,6 1 4 0,4-1 4 15,12 0-3-15,2-6-5 16,-4-7-3-16,2 0-1 16,-7 2-3-16,-6-3 2 15,-6-1-1-15,-12 0 3 16,-1 1-3-16,0 2-5 16,-16 3-4-16,-8-1 3 15,-13 0 6-15,3 5 5 0,9 5 5 16,4-2 1-16,10 2 4 15,8 0-5 1,-1 0-3-16,4 0-5 16,0 0-1-16,0 0-4 0,15 0 3 15,0 0 0-15,8 0 1 16,-2 0-5-16,3 0-3 16,0 0-2-16,0-10-2 15,1-2-7-15,-7-3-5 16,0-1-7-16,-8-7 1 15,-3-3 8-15,-4-5 11 16,-3-1 7-16,0 3 7 16,0 3 8-16,0 9 13 15,-8 7 20-15,1 5 14 16,7 4-11-16,0 1-19 16,0 0-11-16,0 0-11 15,0 4-8-15,17 14-1 0,0 7 4 16,-1 1 5-16,4 4-2 15,-6-3 2-15,-6 1-3 16,-4 4 0-16,-4-1 0 16,0 1 0-16,-10-1 0 15,-1-3-7-15,4-4-12 16,2-6-5-16,2-8 9 16,3-4 11-16,0-5-6 0,0 2 0 15,0-3 1 1,0 0 6-16,0 0 9 15,0-1 1-15,0-10-3 16,0-11-7-16,2-3 2 0,-2-3-2 16,1-1-3-16,4 2-2 15,-4 3 8-15,10 0 8 16,-5 7 8-16,0 2 2 16,13 4-7-16,-6 1-3 15,2 5-8-15,3 2 4 16,1 1-3-16,-2 2 2 15,-4 0-2-15,1 6 0 16,-3 8-3-16,2 2 1 16,-3 4 1-16,-9 4 0 15,-1 0 0-15,0-2 0 16,0 2 0-16,0-3 0 16,-4 1 1-16,-6-1 1 0,3-4 4 15,-7 0 0-15,8-4 1 16,-2-4-3-16,-4 1-3 15,-3-2-2-15,-8-3-8 16,-3 2-11-16,1-5-19 16,6-2-18-16,2 0-15 15,10 0 1-15,7-10 5 16</inkml:trace>
  <inkml:trace contextRef="#ctx0" brushRef="#br0" timeOffset="12052.1633">6895 5840 89 0,'0'-3'165'0,"0"3"-101"16,0 0-36-16,0 0-3 0,0 0-9 16,-13 0-10-16,1 0-5 15,-5 2 1-15,-2 6-1 16,5-1 1-16,-1 1-1 15,-3 4 1-15,10-2-2 16,-3 1 1-16,5 0-1 16,0 3 1-16,0-2-1 15,6 5 1-15,-5-3-2 16,5 0 0-16,0 0 2 16,0-1-2-16,0-3 2 15,0 2-2-15,6-5 2 16,8 1 3-16,14-5 5 0,0 0 1 15,2 0-6-15,6-3-1 16,-9 0-3-16,1 3 0 16,-9-3 1-16,-5 5 0 15,-1-2-1-15,-13 3-2 16,4-3 0-16,-4 2 0 16,0 4-1-16,0-1 5 15,-7 6 1-15,-14 0 2 16,0 2-1-16,-1-1 0 15,4 1-2-15,2-4-2 16,-1 0 0-16,1-3-1 16,1-2-1-16,2-1-4 15,8-3-1-15,-2-2 3 0,-1-1-1 16,-4 0-4-16,-1 0-8 16,4-1-23-16,-1-6-47 15</inkml:trace>
  <inkml:trace contextRef="#ctx0" brushRef="#br0" timeOffset="20961.0319">3393 10001 120 0,'0'0'165'0,"0"0"-138"0,0 0-26 15,0 0 10-15,0 0 12 16,0 0 8-16,0 0-2 16,0 0 0-16,0 0 2 15,0 0-1-15,0 0-6 16,0 0-8-16,0-4-5 15,0-4-4-15,0-3-6 16,0-9 0-16,0-2 1 16,0-9 0-16,0-9-2 15,4-3 0-15,3-7-2 16,-3-6-1-16,2 3-2 16,0 6 2-16,-6 12-3 15,0 15 4-15,0 6 4 0,0 6-1 16,0 1-1-16,0-2-1 15,0 6 0-15,0-2-1 16,0 2 2-16,0 2-1 16,0-4 0-16,0 5-1 15,0 0 1-15,0 0-2 16,0-3 0-16,-4 3-2 16,4 0-1-16,-3 0 1 15,0 0-2-15,3 3 4 16,-2 2 1-16,-2-1 2 15,0 3 0-15,-8 3 0 16,-4 5 0-16,-1 6 0 0,-8 8 0 16,2 3 0-16,2 2 1 15,-3 0 1-15,5-6-1 16,6-3 0-16,-3-6 2 16,5-2-2-16,5-8-1 15,1-1 0-15,0-5 0 16,5-3 1-16,-2 0 1 15,2 0 0-15,0 0 0 16,0-5 0-16,8-14 0 16,2-8-4-16,-1-10-2 15,2-3 0-15,12 2-2 16,-6 2 1-16,2 3-1 16,-3 12 4-16,-7 3 2 0,5 4 0 15,-8 7 0 1,0-1 0-16,-6-1 0 15,3 1-1-15,8 0 0 16,0-1-2-16,2 2 2 0,-2 3-3 16,-8-1 3-16,5 5-1 15,3 0 2-15,-1 0 0 16,2 0 0-16,-6 4 0 16,-1 3-1-16,-1 1 0 15,-2 1 0-15,10 2 3 16,-4 3 2-16,0-2 1 15,5 5-3-15,-3-1 0 0,3 4-1 16,-1-6-1 0,-4-1 0-16,1-1 0 0,2-6 0 15,1 2 0 1,0 1 0-16,-2-7 1 0,-7 0 2 16,-3-2-2-16,0 0-1 15,0 0 0-15,0 0-3 16,0 0-6-16,0 0-21 15,-7 0-75-15</inkml:trace>
  <inkml:trace contextRef="#ctx0" brushRef="#br0" timeOffset="28661.0554">5682 8055 141 0,'1'0'175'0,"-1"0"-145"15,0 0 0-15,0 0 6 16,0 0-12-16,0-2-11 0,0 2-4 15,2 0-2-15,-1 0-1 16,-1 0 3-16,0 0 1 16,3 0-2-16,-3 0-3 15,7 0 0-15,-1 0-1 16,7 0-3-16,2 0-1 16,6 0 1-16,11 0 1 15,4 0-1-15,6 0-1 16,2 0 0-16,1-4 0 15,9-3 0-15,-5 0 0 16,-1 3 0-16,-5 4 0 16,-14-2-1-16,-7 2-3 15,-12 0-4-15,-10 0-1 0,0 0-15 16,-8 0-25-16,-16 0-63 16</inkml:trace>
  <inkml:trace contextRef="#ctx0" brushRef="#br0" timeOffset="29716.9111">5572 8110 155 0,'0'0'176'15,"0"0"-165"-15,0 0-6 16,0 0 5-16,0 0 12 16,0 2 6-16,0 1-6 15,4-3-6-15,-4 0-3 16,0 0 4-16,3 0 0 0,5 0 1 16,-1 0-2-1,10 0-3-15,6-3-6 0,4-3-2 16,8 0-1-1,1 1-3-15,3-4 0 0,5 1 1 16,-3-4 0-16,-3 2 1 16,3 4-2-16,-5 0-4 15,-9 1 2-15,-5 1 1 16,-8 0 0-16,-4 2-3 16,-4 2 1-16,-3 0-3 15,-2 0-6-15,-1 0-7 16,0 0-8-16,2 0-16 15,-2 0-34-15,0 3-51 16</inkml:trace>
  <inkml:trace contextRef="#ctx0" brushRef="#br0" timeOffset="32700.2926">6540 9514 86 0,'6'0'154'16,"-2"-6"-103"-16,-4 1-26 0,5 1 5 15,-5-4-4-15,7 3-2 16,-7 1-2-16,1-3-2 16,2-1 2-16,-3-1 1 15,0-2-3-15,0-1-3 16,0 3-4-16,-1-1-2 15,-12 5-2-15,2 3-5 16,-1 2-3-16,-1-1 0 16,-9 0-1-16,2 1 2 15,-4 0-2-15,-1 4 0 16,1 10 0-16,-4 3 0 16,12 1 0-16,-7-3 0 0,13 1-2 15,2-1 2-15,3-3 2 16,5-2-2-1,0-3 0-15,7 1 0 16,6-2 0-16,2-3 4 0,2-3 1 16,5 0-2-16,-2 0-3 15,3-1-2-15,7-7-1 16,-6-4 0-16,4 4-1 16,-3-3 4-16,-5 2-3 15,-6-2 1-15,-4 3 2 16,-6 5 1-16,-4-3 3 15,0 6 0-15,0 0-1 16,0 0-2-16,0 0-1 0,0 0 0 16,0 0 0-16,0 0 0 15,0 0-3 1,0 0-2-16,0 3 2 16,-3 11 1-16,-3 3 0 0,0 2 0 15,6 2 2-15,0 1 0 16,-3 0 0-16,1 6 0 15,2-6 0-15,0 3 0 16,0-6 0-16,0-4 0 16,0-1 0-16,8-2 0 15,3-4 0-15,9-2 1 16,-6-5 1-16,10-1-1 0,7 0-2 16,-6-4 1-16,5-10 1 15,-2 0-4 1,-7-3 0-16,-2 1 1 15,2-4 2-15,-9-2 0 0,-5-4 0 16,-7-6 0-16,0 0 0 16,0 4 0-16,-7 8 0 15,0 4-2-15,2 9 1 16,2 1-1-16,0-1 2 16,0 6 0-16,2 0-1 15,1-2-3-15,0 3-13 16,0 0-18-16,0 0-38 15</inkml:trace>
  <inkml:trace contextRef="#ctx0" brushRef="#br0" timeOffset="33967.9652">4036 9515 36 0,'5'-9'119'16,"-2"-3"-65"-16,-1-1-13 15,2 4 6-15,2 1-12 16,-1 0-13-16,-4 2 2 15,-1 4 3-15,0-1 2 16,0-3 0-16,0 6-4 16,-9-3-9-16,-13 3-8 0,-5 0-8 15,-7 6 0-15,-2 8 0 16,2 2 1-16,-2 1 0 16,7-3 1-1,4 6-1-15,0 0 0 0,15-2 2 16,1-1 0-16,5-2-2 15,4-6-2-15,5-1 1 16,15 1-1-16,8-4 2 16,8-5-1-16,2 0-3 15,3 0 2-15,-1-14-2 16,-4 1 3-16,-7 1-1 16,-8-4 0-16,-6 3-1 0,-12-1 2 15,-3 1 0-15,0 4 0 16,-6-2-1-16,-1 8 0 15,-5 0-1 1,-1 1 3-16,8 2 1 0,-1 0-1 16,6 0-2-16,0 0-2 15,0 5-3-15,3 7 3 16,13 7 3-16,-1 1 0 16,3 1 0-16,-6-1 0 15,1 0 0-15,-2-3 0 16,-8-8 0-16,4 0 0 15,0-4 0-15,-5 0 0 16,1 0 0-16,3-4 0 16,-6-1-1-16,8 0 0 0,9-1-1 15,-2-16 3 1,9-3 0-16,-2-4 0 16,-5-2-2-16,4 2-1 0,-4-4-5 15,-3 0-2-15,-3 5-3 16,5 5-7-16,-4 8-12 15,2 10-23-15,-6 0-72 16</inkml:trace>
  <inkml:trace contextRef="#ctx0" brushRef="#br0" timeOffset="38221.2121">12363 8410 25 0,'0'0'18'0,"0"0"-5"15,0-2 18-15,0 2 16 16,0 0 2-16,0 0-15 15,1 0-27-15,2 0-56 16</inkml:trace>
  <inkml:trace contextRef="#ctx0" brushRef="#br0" timeOffset="39829.0199">3343 10369 160 0,'0'0'182'0,"0"0"-125"15,0 0-10-15,0 0-5 16,0 0-4-16,0 0-3 16,0 0-4-16,0 0-6 15,0 0-7-15,0 0-10 16,0 0-6-16,0 0-2 16,6 0 0-16,13 0 4 0,20 0 1 15,6-8 2-15,13 1-4 16,9 0-1-16,-2 3-2 15,1-2 0 1,-11 2 0-16,-1-1 0 0,-6-1 0 16,-8 0-1-16,-8 0-2 15,-14 2-2-15,-12 4-2 16,-6 0-3-16,0 0-11 16,-22 0-13-16,-14 0-12 15,-2 0-7-15,-4 2-15 16,3 1-12-16,6 3-27 15</inkml:trace>
  <inkml:trace contextRef="#ctx0" brushRef="#br0" timeOffset="40120.3791">3599 10340 158 0,'0'0'209'0,"0"3"-153"15,0 2-39-15,0 1-2 16,0 5 10-16,9 3 2 16,0 5-6-16,0 6-7 15,-1-2-4-15,-4-1-4 16,-4 5 1-16,0 0-3 0,0 4-1 16,0-2-2-16,-2 3-1 15,0-9 0-15,1 0 0 16,-3-1-1-1,1-8-7-15,3-4-15 0,3-10-17 16,22 0-15-16,2-10-21 16,7-11-61-16</inkml:trace>
  <inkml:trace contextRef="#ctx0" brushRef="#br0" timeOffset="40406.8366">4113 10283 64 0,'1'-2'197'16,"-1"2"-66"-16,0 0-112 16,0 0 4-16,0 0-3 15,2 16 0-15,1 6 1 16,4-2 0-16,-1 5-6 15,-1-4-4-15,-1 3-2 16,-4 4 1-16,5-1-3 16,-2 2-6-16,-3-3-2 15,0-1-9-15,1-5-12 0,1-4-17 16,5-7-39-16</inkml:trace>
  <inkml:trace contextRef="#ctx0" brushRef="#br0" timeOffset="41090.0899">6014 10256 160 0,'0'0'186'16,"0"0"-157"-16,0 0 9 15,9 0 4-15,5 0-5 16,6 0-6-16,15 0-1 15,3 0-6-15,10-9-7 16,5-2-9-16,-2-1-1 0,10 3-4 16,-1-3-4-16,-1 4-3 15,-7 1 4-15,-7-2-6 16,-14 6-7-16,-15 0-10 16,4 1-5-16,-20 2-5 15,0 0-11-15,0 0-13 16,-24 2-11-16,-13 3-13 15,-7 2-39-15</inkml:trace>
  <inkml:trace contextRef="#ctx0" brushRef="#br0" timeOffset="41290.9203">6334 10193 60 0,'-7'0'87'16,"1"0"-7"-16,4 0-20 16,2 5-14-16,-1 4-11 0,-1 6-9 15,2 9 1-15,-4 1-3 16,4 1-11-16,0 3-7 15,0 2-3 1,9 5 1-16,-3 0 1 0,0 2 0 16,-6-2 0-16,0-3-3 15,0 0-1-15,0-5-4 16,0-8-17-16,0-7-34 16,0-4-68-16</inkml:trace>
  <inkml:trace contextRef="#ctx0" brushRef="#br0" timeOffset="41700.0862">6569 10367 1 0,'0'-6'217'15,"0"2"6"-15,0-1-190 16,0 1-17-16,10-1-3 15,9-1-13-15,-4 5 0 16,2 0 0-16,4 1 1 16,-7 0-2-16,-8 5 0 15,1 8-2-15,-7 6 2 16,0 2-1-16,0 4 2 0,-18 6 0 16,-4-2 1-16,-6 0 1 15,-3 0 0 1,4-1 4-16,4-9 3 15,2-2 0-15,17-10-5 0,-2-4-2 16,2 1 1-16,4-4-2 16,0 0 2-16,28 0 3 15,13-4 3-15,6-6-6 16,8-5-5-16,3 0-4 16,-2 0-2-16,4-1 3 15,1 3-4-15,0 3-9 16,-10 4-30-16,-5-1-74 0</inkml:trace>
  <inkml:trace contextRef="#ctx0" brushRef="#br0" timeOffset="42348.7821">9086 10082 1 0,'6'-1'108'0,"-3"-2"-19"16,0-1 0-16,0-1-11 15,5 0-16-15,5 2-14 16,4 2-10-16,3-1-9 16,10 0-7-16,7-1-9 15,20 3-4-15,6-1-6 16,12 1-2-16,1-2-1 16,-3-3-4-16,0 3-3 15,-8-2-2-15,-13 0-3 0,-3 0-5 16,-17 1-6-16,-17 0-5 15,-6 0-13-15,-9 3-38 16</inkml:trace>
  <inkml:trace contextRef="#ctx0" brushRef="#br0" timeOffset="42600.9063">9463 10035 124 0,'0'8'156'15,"0"1"-141"-15,0 4 3 16,0 0 11-16,1 1 1 0,4 0 1 16,-1 2-5-16,5 4-9 15,-4-1-6-15,5 5-6 16,-7 1-3-16,-3 4 1 16,3 7-1-16,-3-2-3 15,0 7 0-15,-8-5-2 16,-2 0-5-16,7-9-17 15,3-8-26-15,0-7-35 16,13-9-55-16</inkml:trace>
  <inkml:trace contextRef="#ctx0" brushRef="#br0" timeOffset="42844.9801">9818 10182 1 0,'8'-3'216'0,"-8"3"6"15,9 0-193-15,3 0-11 16,-2 7 0-16,2 12-5 16,-2 3-5-16,0 2-5 15,-3 7-2-15,3 1-1 16,-10 1-1-16,0 6-9 15,0 0-9-15,-22-2-39 0</inkml:trace>
  <inkml:trace contextRef="#ctx0" brushRef="#br0" timeOffset="43606.1655">12539 9842 60 0,'0'0'106'15,"0"-2"-12"-15,0 1-6 16,0-1-22-16,0 2-12 0,0 0-20 15,0-2-15-15,0 2-7 16,0 0-7-16,3 0-1 16,7 0 2-16,17 0 1 15,12 0 0-15,13 0 0 16,18 0-2-16,-2 0-1 16,-2 0-4-16,-10 0-1 15,-11-4-3-15,-14 1-3 0,-7-2-11 16,-9 0-5-1,-5 5-3-15,-5-3-8 16,-5 3-20-16,0 0-48 16</inkml:trace>
  <inkml:trace contextRef="#ctx0" brushRef="#br0" timeOffset="43868.6266">12749 9842 173 0,'-3'5'195'16,"3"5"-164"-16,0 2 0 15,0 7 8-15,5 5-5 16,3 3-12-16,9 6-13 16,-3-2-5-16,0 1 0 15,4-2-3-15,-14 4-1 0,0 2 0 16,-4 3 0-16,0 0-2 15,-8-3-9-15,-6-4-11 16,1-8-12-16,11-9-20 16,2-5-47-16</inkml:trace>
  <inkml:trace contextRef="#ctx0" brushRef="#br0" timeOffset="44313.0325">13106 10060 3 0,'-7'-13'212'16,"0"1"4"-16,6 5-195 16,0-1-4-16,-1 2 3 15,2 1-1-15,0-2-11 16,4 2-6-16,25 0 1 15,5 2-2-15,2 3-1 16,-5 0-1-16,-7 0 0 16,-9 12-3-16,-8 3 2 15,-5 8-1-15,-2-2 1 16,-15 3 2-16,-12 1 0 0,-4-2 0 16,-6 5 1-16,-5-3 1 15,-3 0 2-15,11-5 1 16,12-4-2-1,8-6 1-15,8-2 2 0,-1-3-2 16,4-3-3-16,3-1-2 16,7-1 1-16,22 0 4 15,14 0 5-15,9 0-4 16,6-1-6-16,4-5-3 16,-6-1-5-16,-8 2-5 15,0-2-18-15,-10 2-34 16</inkml:trace>
  <inkml:trace contextRef="#ctx0" brushRef="#br0" timeOffset="44935.0282">15566 9789 176 0,'-11'-5'204'0,"4"0"-164"16,7 5-13-16,0 0 1 15,0 0-8-15,21 0-7 16,26 0-3-16,19 0-5 16,14 5-3-16,0 2-1 0,-3-2-2 15,-7 0-2 1,-6 2-5-16,-12-2-7 16,-9 2-13-16,-7-1-17 15,-17 3-33-15,-14-4-66 0</inkml:trace>
  <inkml:trace contextRef="#ctx0" brushRef="#br0" timeOffset="45152.4067">15802 9831 158 0,'-7'-3'180'0,"1"3"-166"16,0 0-14-16,6 0 0 15,2 0 2-15,15 15 11 16,3 6 9-16,-7 5 1 15,5-3-8-15,-6 3-11 16,-6 6-1-16,-3 2-3 16,-3 1 0-16,0-1-2 0,0 1 0 15,-7-2-10-15,-1-2-29 16,4-5-74-16</inkml:trace>
  <inkml:trace contextRef="#ctx0" brushRef="#br0" timeOffset="45402.9133">16244 9937 17 0,'2'0'238'0,"1"0"-7"0,11 9-227 15,2 13-2-15,1 4 2 16,-4 5-4-16,-9 0 0 16,-4 2-1-16,0 1-3 15,0 3-6-15,-9 2-17 16,-9-2-81-16</inkml:trace>
  <inkml:trace contextRef="#ctx0" brushRef="#br0" timeOffset="46061.0717">18785 9687 127 0,'-4'1'154'0,"4"5"-144"15,0-3 14-15,11 2 9 16,16-1-5-16,7-2-8 15,17 1 2-15,6-3-5 16,4 0-5-16,7 0-6 16,-5 0-3-16,2 0-3 15,-4 0-1-15,-7 0-4 0,-6 0-7 16,-13 0-8-16,-11 0-6 16,-15-5-10-16,-9 4-21 15,-9 1-26 1</inkml:trace>
  <inkml:trace contextRef="#ctx0" brushRef="#br0" timeOffset="46271.2249">19061 9663 56 0,'0'0'61'0,"8"0"-27"16,4 9 18-16,-4 6 0 15,2 2-9-15,4 7-2 16,-10 1-9-16,1 8-9 0,-5 6-10 15,0-3-7-15,0 4-2 16,0-4-3 0,0 1 1-16,-7-2-3 15,3-2-6-15,0-3-17 0,2-3-41 16</inkml:trace>
  <inkml:trace contextRef="#ctx0" brushRef="#br0" timeOffset="46680.1695">19412 9843 137 0,'6'-8'173'0,"-5"5"-139"16,2 3-11-16,3 0-3 15,3 0-14-15,3 0-6 16,-3 0 0-16,-2 5 1 16,-2 4 1-16,-4 2-2 15,-1 8 0-15,0 1 3 16,-7 6 3-16,-15 2-2 16,1-1-2-16,-4-1-1 15,5-4 3-15,-2 1 2 0,3-6 3 16,0-3 0-1,3-1 0-15,9-4 1 16,-2-4-6-16,9-2-2 16,0 1-1-16,1 1 1 0,19-3 4 15,8 1 0-15,6-3 0 16,14 0-4-16,2 0-9 16,1-1-10-16,0-3-13 15,-5 1-32-15</inkml:trace>
  <inkml:trace contextRef="#ctx0" brushRef="#br0" timeOffset="47044.1107">20644 10069 172 0,'0'-2'195'0,"10"-1"-166"0,0 3-8 16,14-3-9-16,0 3-10 15,1 0 1-15,8 0-5 16,4 0-4-16,3 0-21 16,3 0-46-16</inkml:trace>
  <inkml:trace contextRef="#ctx0" brushRef="#br0" timeOffset="47264.1643">21316 10045 183 0,'5'0'190'16,"1"0"-182"-1,-3 0 2-15,-2 0 3 0,4 0-4 16,3 3-8-16,0 1-2 16,4 0 0-16,6-2-4 15,0-2-64-15</inkml:trace>
  <inkml:trace contextRef="#ctx0" brushRef="#br0" timeOffset="47446.7965">21720 10129 11 0,'0'0'227'0,"0"0"2"16,0-7-209-16,10 0-7 0,5 1-5 16,5 0-9-16,-1 2-9 15,5 4-12-15,4 0-23 16,0 0-53-16</inkml:trace>
  <inkml:trace contextRef="#ctx0" brushRef="#br0" timeOffset="47904.8796">21772 9792 22 0,'0'-3'181'0,"0"3"-25"16,0 0-134-16,3 0-3 0,13 0-3 15,2 3-1 1,9 11 3-16,15 8-1 16,-3-1-7-16,6 6-10 15,4 0 0-15,-2-3 1 0,5 3-2 16,-6 1-2-16,-16 1-1 16,-6-1-2-16,-17-2 1 15,-4 1 3-15,-3-1 2 16,-19 5 2-16,-16 2 4 15,-15 0 0-15,-11-2-3 16,-5 0 0-16,-2-6 0 16,2-4-3-16,22-4-2 0,17-7-1 15,13-5 2 1,13 5-9-16,-5-8-62 16</inkml:trace>
  <inkml:trace contextRef="#ctx0" brushRef="#br0" timeOffset="67309.1968">21477 8215 127 0,'0'0'177'0,"0"1"-139"16,0-1-28-16,0 0 5 15,0 0 12 1,0 0 1-16,0 0-5 15,3 0-5-15,-1 0-3 0,-2 0 0 16,9 3-3-16,4-3-2 16,5 0-4-16,15 0-2 15,11 0 0-15,14 0-3 16,10 0-1-16,1 0 0 16,1 0 0-16,-4 0 0 15,-10 0 0-15,-6 0 0 16,-1 0 0-16,-12 0 0 0,-3 0-1 15,-3 0 0 1,-11 0-2-16,-8 0 0 16,-2 0-4-16,-7 0-1 15,-2-3-2-15,-1 3-1 0,0-1 0 16,0 1-1-16,0 0-11 16,0 0-17-16,0-1-32 15,0-6-51-15</inkml:trace>
  <inkml:trace contextRef="#ctx0" brushRef="#br0" timeOffset="67776.3787">22355 8224 1 0,'-3'0'216'16,"-1"0"7"-16,1 0-198 15,3 2-23-15,0 0 5 16,0-2 5-16,0 0-1 16,0 0-9-16,0 0-8 15,0 0-10-15,0 0-16 16,9 0-40-16</inkml:trace>
  <inkml:trace contextRef="#ctx0" brushRef="#br0" timeOffset="67998.766">22676 8243 183 0,'0'0'206'0,"0"0"-175"16,2 0-22-16,-2-3 1 15,0 3-1-15,0-2-5 16,3-1-6-16,-1 1-1 0,1 0-17 16,2 0-44-16</inkml:trace>
  <inkml:trace contextRef="#ctx0" brushRef="#br0" timeOffset="68192.0069">22858 8229 54 0,'5'0'157'0,"-2"-3"-73"15,-1 0-74-15,4 1 7 16,-6-1 3-16,0 0-12 16,1 2-14-16,1 0-10 0,2 1-7 15,-2 0-15-15,-2 0-40 16</inkml:trace>
  <inkml:trace contextRef="#ctx0" brushRef="#br0" timeOffset="68560.5334">22826 8049 147 0,'-1'-2'187'0,"-1"2"-153"16,2 0-31-16,0 0 2 16,0 0 5-16,0 0 6 15,7 2 0-15,5 1-4 16,8 2-2-16,8 7-5 16,6 2-3-16,-1 3-2 15,-5 0 0-15,-10-2 0 16,-2 4-1-16,-6-2 0 15,-7 2-1-15,-3 5 3 16,0-3 0-16,-9 7-1 16,-6-5-2-16,1 2-1 15,-5-3 0-15,-2-5-3 16,2-3 0-16,1-5-7 16,7-3 0-16,8-1-1 15,2-5-4-15,1 6-44 0</inkml:trace>
  <inkml:trace contextRef="#ctx0" brushRef="#br0" timeOffset="69428.7211">23469 8156 88 0,'0'-7'137'0,"0"1"-127"16,0-1-11-16,-5 0 14 15,0 3 17-15,-3 0-12 16,5 4 6-16,-1-1 2 15,-5-2-8-15,9 3-8 16,-4 2-4-16,-2 10-5 16,1 10 4-16,-4 1-1 15,-1 2-1-15,1 2 1 0,-3-1 0 16,3 6-2 0,-4 0-1-16,3 2-1 15,-3 1 0-15,-5-5-1 16,-2 1 2-16,-4 0-1 0,-1-6 0 15,5 3 0-15,-4-3 1 16,1-6 2-16,7-4-5 16,0 0 0-16,7-7 1 15,2-2 1-15,-1 2 0 16,5-6 0-16,3-1 0 16,-7-1 1-16,1 0-1 15,-6-3 0-15,0-10-3 16,1-4-3-16,1-1-1 15,1-7 4-15,3-4 2 16,5-3-6-16,1-2-5 16,0 10 0-16,0 5 7 0,12 9 2 15,7 4 4-15,5 6-1 16,-5 0 3-16,5 0-1 16,0 5 2-16,-3 6-2 15,-1-2-2-15,0 4 0 16,-3 1 0-16,-6 3 0 15,1 2 0-15,-3 0 0 16,-3 1 0-16,-5-3 0 16,-1-1 1-16,0-1 1 15,0 0 0-15,0 0-3 16,0-1 0-16,6-3 1 16,10-2 2-16,3-2 0 15,0-1-2-15,5-2 2 0,3-2-4 16,0-2-4-16,2 0-2 15,-5 0 1-15,-2-9-1 16,-5-6-4-16,-4-6-7 16,2-2-2-16,-4-4 8 15,-6 3 4-15,1-2-3 16,-6 6-1-16,2 8 2 16,-2 6 8-16,0 6-9 15,0 0-46-15</inkml:trace>
  <inkml:trace contextRef="#ctx0" brushRef="#br0" timeOffset="77617.1549">9186 5766 178 0,'0'-2'207'0,"0"1"-166"15,0 1-18-15,0 0 8 16,0 0-4-16,0 0-9 15,0 0-5-15,0 0-5 16,0 0 0-16,0 0-1 16,0 0-3-16,0 0-1 15,0 0-2-15,0 0-1 16,0 3-2-16,0 10 0 16,0-3 3-16,0 6 1 15,0-2-1-15,0 4-1 0,0 4 0 16,0 5 0-16,0-3 0 15,7 2 0-15,-2 1 0 16,6 1 0 0,-2 0 0-16,5 2 0 0,-5-5 0 15,-2 1 0-15,-1-1 0 16,-6-3 0-16,0 1 0 16,0-2 0-16,0-3 0 15,-4-3 0-15,2-5-3 16,0-4-2-16,2-2 2 15,-2-2 1-15,-9 1 2 16,-4-1 0-16,-10 1 0 16,-5-3 0-16,-2 2-2 0,-3-2 0 15,7 0 2-15,8 0 0 16,7-2 0-16,3-3 0 16,5-3 0-16,0-1 0 15,3 1-1-15,2 4-4 16,0-1-3-16,0 5-4 15,0 0-2-15,0 0-10 16,0 0-16-16,0 0-38 16,-4 0-77-16</inkml:trace>
  <inkml:trace contextRef="#ctx0" brushRef="#br0" timeOffset="78060.0207">8845 5813 191 0,'0'-7'194'16,"0"7"-187"-16,0-3 9 0,0 3 11 16,0 0 3-16,0-3-9 15,19-1-12 1,11-4-8-16,8 1-1 0,5-4 0 16,7 5 0-16,3-1-1 15,4 2-1-15,-6 0 0 16,2 1 2-16,-6-1-1 15,0 0 0 1,-5-1-1-16,-1 0 1 0,-17 0-1 16,-4 0-3-16,0 4 1 15,-13-1 0-15,3 3 1 16,-3 0 0-16,-7 0-8 0,0 0-12 16,0 0-19-16,0 0-20 15,0 8-28-15</inkml:trace>
  <inkml:trace contextRef="#ctx0" brushRef="#br0" timeOffset="78900.3127">9601 5999 136 0,'0'0'182'0,"0"-2"-133"15,0 0-13-15,0-2 4 16,0 0-5-16,0 0-6 0,0 3-8 15,4-1-8-15,3 0-6 16,-1-1-9-16,13-4-1 16,-4 2-2-16,1 3-2 15,6 1 4-15,-8 1-2 16,-5 0-1-16,4 1 1 16,-11 13 0-16,-2 3 1 15,0 0 2-15,-5 1-3 16,-11-1-1-16,-8 3 3 15,-2-3 4-15,-5 2 1 16,6-8-2-16,10-3 0 16,12-2 0-16,3-6 0 15,0 0-2-15,0 0-2 0,8 0 0 16,9 0 2-16,9 0 2 16,-3 0 0-16,0 0 0 15,-2 0 0-15,-11 0 0 16,-2 0-1-16,-1 0 0 15,2 0-2-15,-6 0 1 16,6 3 0-16,-2 6 1 16,-5 3 0-16,2 0-1 15,-1 1 2-15,-1 1 0 16,1-2 0-16,1 1 0 16,-2-2 0-16,-2-1-1 15,0-1 0-15,0-1-2 0,0 1 2 16,-11-1-1-16,-5-1-2 15,-8-2-1-15,-3 2 1 16,2-3-2-16,4 1-1 16,3-2-5-16,11-3-5 15,3 0-9-15,4 0-12 16,0-8-43-16</inkml:trace>
  <inkml:trace contextRef="#ctx0" brushRef="#br0" timeOffset="79189.0267">10073 6157 14 0,'3'-1'191'0,"-3"1"-15"16,0 0-158-16,0 0-6 16,0 0-5-16,0 0-6 15,0 0-3-15,0 10-2 16,0 3 4-16,0 8 3 16,-1 2-6-16,-14 3-6 0,-6 3-19 15,-4-3-47-15</inkml:trace>
  <inkml:trace contextRef="#ctx0" brushRef="#br0" timeOffset="79508.3011">10337 5979 199 0,'0'0'203'0,"0"0"-194"16,0 1-9-16,0 10 1 16,6 5 1-16,1 6 3 0,2 4-1 15,0 4 2-15,-3-1 0 16,-5 4-3-16,4-4-3 15,-1-2 0-15,-4-1 0 16,5-6-2-16,1-3-7 16,0-4-18-16,4-1-26 15,2-4-49-15</inkml:trace>
  <inkml:trace contextRef="#ctx0" brushRef="#br0" timeOffset="79878.8143">11010 6184 120 0,'0'0'155'0,"0"0"-136"16,3 0 5-16,1 0 0 15,-2 1-9-15,3-1-9 16,3 0-4-16,1 0-8 16,0 0-19-16,9 0-41 15</inkml:trace>
  <inkml:trace contextRef="#ctx0" brushRef="#br0" timeOffset="80058.9538">11403 6209 90 0,'0'0'131'16,"6"0"-128"-16,-3 0-6 16,-1 0-3-16,9 0-18 15,4 0-35-15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32:32.970"/>
    </inkml:context>
    <inkml:brush xml:id="br0">
      <inkml:brushProperty name="width" value="0.05292" units="cm"/>
      <inkml:brushProperty name="height" value="0.05292" units="cm"/>
      <inkml:brushProperty name="color" value="#FF0000"/>
    </inkml:brush>
  </inkml:definitions>
  <inkml:trace contextRef="#ctx0" brushRef="#br0">14330 5922 12 0,'0'0'223'0,"-4"0"-10"15,4 0-218-15,0 0 7 16,-2 0 7-16,2 0 14 16,-3 1 9-16,2 0-4 15,1-1-9-15,0 2-4 16,0-1-2-16,0-1-2 16,0 2-1-16,0-2-4 15,0 0-3-15,1 3-1 16,11-3 0-16,6 4 2 15,19-3 5-15,14-1 5 16,13 0 3-16,20 0-5 16,0 0-3-16,7 0-3 15,1-3-2-15,-1-2-2 0,6-1-1 16,-2 0 1 0,11-1-1-16,9 3 0 0,5 3 1 15,9 1-2-15,-7 0 1 16,-13 0 0-16,-6 0 2 15,-11 0-2-15,-13 2 0 16,-7 3 1-16,-12 3-2 16,-16-6 0-16,-8 0 0 15,-9-2 1-15,-8 0 1 16,-1 0 2-16,-11 0 0 0,1 0 0 16,-7 0 0-1,-1 0 0-15,0 0 0 16,0 0 0-16,0 0-1 15,0 0-2-15,0 0-3 0,0 0-2 16,0 0-12-16,-4 0-37 16,-20 12-80-16</inkml:trace>
  <inkml:trace contextRef="#ctx0" brushRef="#br0" timeOffset="11539.196">17511 5264 1 0,'0'-8'208'0,"0"6"-3"16,0 2-190-16,0-1 8 16,0 1 5-16,0 0-1 15,0 0-6-15,0-1-5 16,0 1 1-16,0-3-1 15,0 3-1-15,0 0-3 16,0 0-3-16,0 0-3 16,0 0-2-16,0 0 0 15,0 0-2-15,0 0 1 16,0 0 0-16,0 0-1 16,0 0 0-16,0 0 0 0,0 0-2 15,0 0 0-15,0 0 0 16,0 0 2-16,0 0 0 15,0 0-2-15,0 0 0 16,0 0 0-16,0 0 0 16,0 0 2-16,0 0 0 15,0 0-2-15,0 0 0 16,0 0 0-16,0 0 0 16,0 0-1-16,0 0-1 0,0 0 0 15,0 0 0-15,0 0 1 16,0 0 1-1,0 0 0-15,0 0-1 16,0 0-1-16,0 0 1 0,7 0 1 16,2 0 0-16,0 0 0 15,-2-2 0-15,-1 2 0 16,3 0 0-16,-3 0 0 16,3 0 0-16,3 0 2 15,-9-2 0-15,3-1-2 16,-1 3 0-16,-1 0 0 15,6 0-1-15,-2 0-1 16,2 0 1-16,11 0 1 16,3-2 0-16,0 1 2 15,1-3 0-15,-6 2-2 16,-5 2 0-16,-4 0 0 0,-4 0 0 16,-6 0 0-16,3 0 0 15,-3 0 3-15,0 0 0 16,0-1-1-16,-5 1 0 15,-5 0 0-15,-2 0-2 16,0 0 0-16,6 0-1 16,-1 0-1-16,7 0 0 15,0 0-1-15,0 0-1 16,0 3 0-16,0 1 0 16,-6 2 2-16,-3 3 2 15,6 3 2-15,-7 0-2 16,5 1 0-16,2 5 0 15,-1 1 0-15,2 2 0 0,-1 1 0 16,3-1 0-16,0 3 0 16,0 5 0-16,0-2 0 15,5 3 0-15,4-2 0 16,1-5 0-16,0-1 1 16,-2-4-1-16,-3-2-1 15,-2-2 1-15,2-1 0 16,-2-3 0-16,-1 0 0 15,1-6 0-15,0-1 0 16,-3-3 0-16,0 0 0 16,0 3 0-16,0-3 0 15,3 0-1-15,-2 0-11 0,-1 0-22 16,0-3-49-16,0-9-98 16</inkml:trace>
  <inkml:trace contextRef="#ctx0" brushRef="#br0" timeOffset="11962.1353">18319 5441 189 0,'1'0'221'0,"-1"-3"-168"16,2 3-27-16,-2 0 2 16,0 0 3-16,0 0-8 0,0 0-13 15,0 7-2-15,0 6-2 16,4 4 5-16,-4 7-5 16,0 2-4-1,-9 2-9-15,-7 3-10 0,1-2-12 16,5 0-24-16,10-5-61 15</inkml:trace>
  <inkml:trace contextRef="#ctx0" brushRef="#br0" timeOffset="12484.2539">18819 5308 11 0,'-3'-12'225'0,"-1"-1"-6"16,1 3-215-16,3 1 2 16,0-2 3-16,6 0 3 15,16-1-1-15,-1 3-3 16,9 1 2-16,1 0-4 15,2 4-5-15,-5 4-1 16,2 0 0-16,-9 7 0 16,-7 13-1-16,2 4-2 0,-9 5 1 15,-7 3 2 1,-6 6 4-16,-21 1 0 16,-14 1 1-16,0 1-3 0,3-4 1 15,6-5-2-15,8-6-1 16,8-8 0-16,4-6 0 15,7-3-1-15,3-8 0 16,2 2-2-16,0-3 2 16,0 0 1-16,24 0 0 15,-2 0 5-15,14 0-1 16,-3 0 0-16,-5 0-3 16,6 0-1-16,-7-1-1 15,0 1 0-15,-5 0-2 16,0 0 0-16,-6 0-7 15,4 0-10-15,1 4-16 16,-6 1-25-16,7 4-56 0</inkml:trace>
  <inkml:trace contextRef="#ctx0" brushRef="#br0" timeOffset="12765.1995">19501 5482 18 0,'0'-3'244'0,"0"3"-3"16,0 0-229-16,0 6-18 0,5 3 0 16,4 6 6-16,-5 4 5 15,2 5-1-15,-4 3-2 16,-2 6 0-16,-4 4 0 15,-15 2 1-15,-9 3-6 16,0-5-13-16,4-10-21 16,9-8-16-16,6-7-17 15,5-7-48-15</inkml:trace>
  <inkml:trace contextRef="#ctx0" brushRef="#br0" timeOffset="13451.2094">20019 5213 6 0,'0'-4'218'0,"2"4"-2"15,2 0-203-15,2 0-3 0,-3-10 2 16,8-3-3-16,2-1-6 16,6 2-3-16,8 4 0 15,3 2 0-15,3 5 0 16,1 1 0-16,-4 0-1 15,-11 9 0-15,-4 12-1 16,-15 6 0-16,0 4 1 16,-15 3 1-16,-15-3 1 15,2-1-2-15,-9-5-2 16,11-1 1-16,9-6-2 16,6-4 1-16,6-8 2 15,5-2 1-15,0-2-1 16,0-2-2-16,0 3-2 0,0-3 1 15,7 0-2 1,18 0 3-16,2 0 1 16,3-3 0-16,-6 3 1 15,4 0 1-15,-8 0 3 0,-3 5-2 16,1 5 0-16,-3 6 2 16,1 2 1-16,-4 3 2 15,-5 6 0-15,-7 0-1 16,0 1 2-16,-7-1 0 15,-2 2-1-15,-7 2 0 16,1-3-2-16,-4-4-3 16,-7-6-1-16,-1-5 1 0,2 1 1 15,0-1 0-15,-1-2 1 16,-3-1-2 0,-6-5-1-16,7-2-1 0,3 1-4 15,4-1-8-15,10 2-23 16,-4-5-81-16</inkml:trace>
  <inkml:trace contextRef="#ctx0" brushRef="#br0" timeOffset="16077.46">2083 9287 55 0,'-9'-5'225'16,"6"5"-41"-16,-4-1-152 16,7 1 2-16,0-3-5 15,0 3-9-15,0 0-7 16,0 0-9-16,0 0-6 15,0 3-8-15,4 9-3 0,5 12 7 16,0 3 8 0,-7 11 4-16,-2 6-2 15,0 7 3-15,0 7-1 16,-17 2-2-16,0 2-1 0,-3-5-2 16,11-13-1-16,2-7 0 15,7-12 0-15,0-8 0 16,0-3-3-16,0-4 0 15,7-9 1-15,-2-1-1 16,-4 0 0-16,-1 0 0 16,0 0 0-16,0-13-2 15,0-18-4-15,-6-13-3 16,-6-4 2-16,-3-4-2 16,2-4-1-16,-2 0 6 15,3 0 4-15,2 2 0 16,-1 4 3-16,5 6 0 15,-3 15 0-15,5 2 0 0,1 6 0 16,0 4 0-16,3-5 0 16,13 5-1-16,8 3 0 15,5-2-2-15,-1 2 1 16,8 2-2-16,-3 0 2 16,2 5 1-16,-6 5 0 15,2 2-2-15,3 0 1 16,-4 10-2-16,-8 15 4 15,-7 7 3-15,-12 7-1 16,0 2 3-16,-12-1 2 16,-4-5-3-16,-5-3-2 15,6-3-1-15,6-5-1 0,-3-5 0 16,10-2 0-16,0-5 0 16,-7 0-2-1,-10 1-9-15,-1-2-17 0,-14 2-42 16,-2 0-68-16</inkml:trace>
  <inkml:trace contextRef="#ctx0" brushRef="#br0" timeOffset="16719.5622">2518 9223 85 0,'0'-1'135'0,"0"-1"-121"16,2 0-11-16,-2 2 8 16,0-1 13-16,5 1 6 15,-5 0 0-15,3-2-1 16,-3 2-1-16,0 0 1 16,0 0-6-16,0 0-6 15,0 8-6-15,0 13 0 0,0 3 4 16,0 6-1-16,0 4-7 15,0 4 1 1,0 1-3-16,2 7 0 16,-2-6 0-16,4 0 0 0,1-1-1 15,-4-6-4-15,4-3 0 16,5-4 1-16,-7-7 1 16,2-7 1-16,-4-1-3 15,-1-5-1-15,0-1 2 16,0-3-1-16,0 5-8 15,-3-1-17-15,-28 5-56 16</inkml:trace>
  <inkml:trace contextRef="#ctx0" brushRef="#br0" timeOffset="17500.1101">2165 10844 95 0,'-6'-2'163'16,"6"2"-103"-16,0 0-25 15,0-3 5-15,0 0-4 16,0 3-7-16,0 0-10 16,0 0-7-16,0 0-8 15,0 0-5-15,0 11-2 16,3 6 2-16,0 11 4 0,1 10 5 15,4 0 1-15,-2 5-1 16,0 3 1-16,3 0-1 16,-9 4-3-16,0 1-3 15,-9-1 0-15,-6 0 1 16,8-10-3-16,-1-5-2 16,8-4 1-16,0-7-1 15,0-8-3-15,0-6-5 16,0-3-7-16,0-7-11 15,0 0-2-15,-7 0 3 16,1-19-5-16,-1-7-22 16,-3-7-35-16,-3-9-19 15</inkml:trace>
  <inkml:trace contextRef="#ctx0" brushRef="#br0" timeOffset="17816.1286">2071 10976 64 0,'3'-33'130'0,"11"7"-93"0,-7-2-23 15,5 8 8-15,-3 1-1 16,4 0-8-16,1 4-9 16,-4-1-4-16,14 2-1 15,-2 2-2-15,8 3 0 16,-2 4 3-16,-5 5 3 16,-1 0 4-16,-6 16 11 15,-2 7 11-15,-6 8-6 0,-1 4-2 16,-7 4-8-16,0 0-3 15,0 0-1 1,-3-3-3-16,-2-2-3 16,5-3 0-16,0-7-3 0,0-4 0 15,0-8-3-15,-8-1-7 16,-3 2-12-16,-13-5-10 16,2 3-6-16,-4-6 2 15,-3-5-8-15,11 0-25 16</inkml:trace>
  <inkml:trace contextRef="#ctx0" brushRef="#br0" timeOffset="18400.0607">2555 11128 188 0,'0'-10'209'0,"0"2"-179"15,0-2-26-15,0 3 5 16,6-1-2-16,5-2-7 15,3 4 0-15,0 1-1 16,-4 2 0-16,7 3-3 16,-7 0 2-16,3 0-2 15,-3 11 0-15,-7 5 3 16,4 6 2-16,-1 1 0 16,-6 2-2-16,0 3 0 15,0-4 2-15,-13 1-1 16,-10 4-1-16,-4 1 2 15,-8 6 3-15,5 5-3 16,2-7 1-16,5-3-1 16,6-3 0-16,13-12 2 15,4-2-5-15,0-5 1 16,15-5 1-16,8-2 8 16,13-2 7-16,11 0 0 0,6-12-7 15,-3-5-4-15,6 1-2 16,-2-3 1-16,-7-1-2 15,3 3-1-15,-7 5 0 16,-8 2 0-16,-8 3-1 16,-12 3-2-16,-6 4-5 15,-9 0-14-15,0 0-32 16,-12 14-44-16</inkml:trace>
  <inkml:trace contextRef="#ctx0" brushRef="#br0" timeOffset="19136.1624">2195 12889 14 0,'-12'-6'224'16,"6"6"2"-16,6 0-194 15,0 0-18-15,0 0-12 16,0 0-7-16,0 6-4 15,3 12 4-15,3 9 9 16,12 3 4-16,-3 4-4 16,-2 6-3-16,3-1 1 15,-11 6 2-15,-1 6-2 0,-4-1 1 16,0 7-2-16,0-1-1 16,0-5 0-16,0-4-1 15,0-7-5 1,0-14-1-16,0-3-2 0,0-9-6 15,0-11-17-15,0 1-20 16,0-4-14-16,0-7-4 16,0-17-6-16,-13-5 0 15,4-10 18-15</inkml:trace>
  <inkml:trace contextRef="#ctx0" brushRef="#br0" timeOffset="19487.422">2112 13000 160 0,'-2'-26'184'0,"2"3"-165"16,0 2-7 0,0 3 9-16,5 2-1 0,5 1-11 15,6-2-9-15,2 3 0 16,0-1 0-16,1 2-2 16,-1 7 1-16,2-2-1 15,3 8 2-15,4 0 1 16,-1 0 1-16,1 14 5 15,-5 7 2-15,3 9 4 16,-6 1-1-16,-7 4 0 16,-9 0-8-16,-3-4 0 0,0-3-2 15,0 1-1-15,-9-4-2 16,-13-1 0 0,-11 2-3-16,-4-4 2 15,-3 3-1-15,-2-5-2 0,11-4 1 16,4-4-5-16,12-5 0 15,15-7-3-15,0 0-18 16,21 0-38-16,15-14-66 16</inkml:trace>
  <inkml:trace contextRef="#ctx0" brushRef="#br0" timeOffset="20155.1567">2627 13050 17 0,'0'-12'174'16,"3"0"-21"-16,1 3-125 15,2 3 3-15,1-1-4 16,-4 1-10-16,3 1-9 0,-2-1-5 16,2 3-2-1,7 1-2-15,6-1-1 0,2 3 2 16,3 0 1 0,-6 0 0-16,0 4 3 0,-2 9-3 15,-9 2 1-15,-7 6-3 16,0 5 0-16,-13 0 1 15,-10 1 2-15,0-3-1 16,1 0 0-16,-1-4 1 16,5-3-1-16,4-5 0 15,6-5 1-15,6-1-4 16,2-4 0-16,0 0 1 0,0-2 0 16,11 1 1-16,8 0 0 15,6-1 1 1,5 2 2-16,3 1 1 15,0-1-3-15,-2 3-1 0,-7 2-1 16,-3 4 2-16,-6 0-1 16,-5 1-2-16,0 8 2 15,-7 2 0-15,-3 3 1 16,0 5 1-16,-20-1 2 16,-10-1 1-16,0 4 0 15,0-8 3-15,5-2 0 16,0-7-3-16,10-8-3 15,3-1 0-15,3-3 3 16,3-3-1-16,0 0-1 16,1 1-2-16,-8-1-1 15,3 0-7-15,-6 5-12 16,-9-5-29-16,2 0-74 0</inkml:trace>
  <inkml:trace contextRef="#ctx0" brushRef="#br0" timeOffset="22963.2599">3696 9239 75 0,'0'-3'143'0,"0"0"-100"16,0-1-28-16,0 3 4 15,0-2-9-15,6-2-6 16,6 3-7-16,6-1 1 15,7-2 0-15,2 3 1 16,13-3 2-16,6-3 2 16,4 4-2-16,4-4-2 15,7-1 4-15,5-2 1 16,0 3 2-16,9-3 0 16,-2 5-4-16,-1-4 0 15,-2 3-2-15,5 0 0 16,5 0 2-16,-3-1-2 15,9-6-2-15,-1 0 2 0,0 0 4 16,8 0-1-16,-7 5 0 16,-4 2-3-16,-1 4 3 15,5-3 2-15,4 5-1 16,9-9-1-16,5 3-1 16,3 1 0-16,0-5 5 15,0 4-2-15,-2-3-2 16,3 0 0-16,-3 1-3 15,2-2 1-15,-8-2-1 16,6 3 0-16,5-5-1 16,3 6 1-16,9-3 0 15,-5 4 0-15,3-1 1 16,-2 4-1-16,-5 0 0 0,4 1-1 16,-5 1 1-16,-5 0 0 15,-1-2 0-15,-6 1 0 16,0-1 0-16,-7 3 0 15,8-3 1-15,-4 0 0 16,4 1 1-16,4-4-2 16,-3 0-1-16,1-1 1 15,-6-2 1-15,-3 5 0 16,-8-1-1-16,-11 5 8 16,-8 0 5-16,-9 2-2 15,-9-1-5-15,2 1-4 16,-4 0-1-16,-7 0 0 0,5 0-1 15,-15 0-2-15,-4 0 3 16,1 1 0-16,-14-1 2 16,7 0-3-16,-11 0 1 15,-4 4 3-15,-5-4 6 16,0 0 5-16,0 2-3 16,0-2-8-16,0 2-2 15,0 6-4-15,0 1 0 16,0 0 2-16,0 4-1 15,0 8-1-15,0 7 0 16,0 3 4-16,0 5 1 16,0-2-3-16,0 5 0 15,0 2 0-15,-2 5 1 0,-7 0 0 16,9-3-1 0,-6 5-2-16,2-6 2 0,0 0 0 15,0-3 0-15,-1-5 1 16,5-1 0-16,-4-7 2 15,-3 1-3-15,0-6-1 16,-1-1-1-16,-4-3-1 16,6-4 2-16,-10-1-1 15,2 1 2-15,-3-2 0 16,0 0 0-16,-10-7-1 16,-9 1 0-16,-1-2-2 15,-6 8 3-15,-4-2 0 16,-8 0 0-16,-8-1 0 15,-10 0 0-15,-4 0 0 16,-6 0 0-16,-3 1 0 16,-8-1 0-16,-7-1 0 0,-3 3 0 15,-5-3 0-15,3 3-1 16,-5-6 0-16,0 4-1 16,1-3 2-16,-3 4 0 15,-1 1 0-15,-1 0-1 16,-10 3 0-16,-3-2 1 15,1 1 3-15,-1-1-2 16,-7 2 1-16,10 1-3 16,-6-1-1-16,4-1-1 0,3 0 3 15,-2-2 3-15,-2-1-2 16,1 3 0-16,1-3-2 16,-5-1-1-1,4 6 2-15,-2 0 0 0,-2-1 1 16,5 0 0-16,1 0 1 15,9-5-2-15,9 4 0 16,3-5 0-16,5 0 0 16,0 1 0-16,2-2 0 15,2-2 0-15,2 1 0 16,1 0-1-16,2-1 0 16,9-1-2-16,8-2 2 0,1-1 0 15,14 0 3-15,14 0 3 16,13 0 2-1,14-2 3-15,7 0-1 16,1 1-4-16,2 1-6 0,0 0-2 16,-6 0-4-16,3 0 2 15,-2 0 1-15,6 0 2 16,1 0 3-16,-4 0 0 16,2 0 3-16,1 0-2 15,0 0 4-15,3 0 1 16,3 0 1-16,0 0-3 15,0 0 0-15,0 0-1 16,0 0-3-16,-6 0-1 16,6 0 0-16,0 0 0 15,-11-6 0-15,9-2 1 16,-9-6 1-16,2-3 3 16,5-5-2-16,-8-6 2 0,3-9 3 15,0-5-3-15,-5-5-1 16,7-7-4-16,-5-4-1 15,-3-5-2-15,5-2 1 16,-2-2-1-16,0-2 0 16,0 1 3-16,-4 4 0 15,7 8 1-15,-1 20-1 16,10 12 0-16,-2 16 0 16,2 5 0-16,-1 3-1 0,1 0-5 15,0 0-17 1,0 17-16-16,4 12-31 15,0 9-78-15</inkml:trace>
  <inkml:trace contextRef="#ctx0" brushRef="#br0" timeOffset="25144.897">3705 10897 16 0,'0'0'111'16,"0"0"-43"-16,4 0-15 15,5 0 14-15,0-3-13 16,6-4-21-16,5 0-17 15,0-4-12-15,5 0-1 16,11 3-3-16,5-3 0 16,12 1 0-16,13 0 0 15,3-4 0-15,12 2 1 16,7-1 0-16,3-2 2 0,7 4-2 16,0-3 3-16,0 0-3 15,2 1 1-15,-4 1-2 16,8 0 1-16,-3-1 0 15,10 2 2-15,6-1-3 16,-5-2 0-16,3 1-2 16,-5 4 1-16,0-5 0 15,0 3 2-15,-7-1-1 16,-1 1 1-16,-8 3 3 16,-2-3-4-16,7 0 0 15,-4 2 2-15,6 1-2 0,-3 1 0 16,4-5-1-16,2 2 0 15,1 0-1-15,4 0 2 16,-7 2-2 0,0-3 1-16,-1 0 1 0,-7 0 3 15,3-3-2-15,-2 1 0 16,-2 0 1-16,2 0-2 16,-3 3 1-16,-8-4 0 15,-3 9 2-15,-1-2-2 16,-5 4 0-16,7 0 1 15,0-1-3-15,-2-1-1 16,1-1-4-16,-7 0-1 16,-6-1 3-16,-9 0 2 0,-1-1 3 15,-7-1 1-15,-1-4 2 16,1 2 2-16,-5-3 0 16,-1 6-2-1,-9-1-3-15,-11 1 1 0,-1 5-2 16,-15-1 0-16,0 2 0 15,-5 2 0-15,-4-3 0 16,7 0 0-16,-1 2 0 16,11-2 0-16,2 0 0 15,5 1 0-15,-2-3 0 16,-2 2 0-16,-4 3 0 16,-10 0-1-16,2 0 0 0,-8 0 0 15,0 0 3-15,0 0 2 16,0 0-1-1,-6 0-1-15,-2 6 1 0,0 1 0 16,0 0-3-16,5-1 0 16,0 0 0-16,3 7 0 15,0-1 0-15,0 5 0 16,0 2 0-16,3 7 1 16,5 5 0-16,1 3-1 15,-4 2-2-15,0 1 2 16,4 2 0-16,-2 2 0 15,-1 0 0-15,3 5 1 16,-6 0 0-16,1 1 1 16,-4 3-2-16,0-2 0 15,0 0 0-15,-4-4 0 0,-1-5 0 16,-2-10 0 0,4-5 0-16,0-2 0 0,1-7 0 15,-1 0 0-15,-5-2 0 16,1-7 0-16,-5 1 0 15,-6-5-1-15,-5 0 0 16,-5-1-1-16,-5-1 2 16,-9 0 0-16,-5 0 0 15,-7 3 0-15,-11 2 0 16,-4 4 0-16,-11 1 0 0,-10-2 0 16,-5 1 1-1,-3 1 0-15,-5 0 2 16,-4 2-2-16,4 1 2 15,-4-1-3-15,-1 2 0 0,0 0 0 16,-8 2 0-16,-11-2 0 16,-1 5 0-16,-9-2 1 15,-8 0 1-15,-2 3-1 16,1-6-1-16,2 5-1 16,8-2 1-16,1-3 0 15,4 4 0-15,0-3-1 16,-5 1-1-16,7-2 0 15,-5-3 1-15,2 1-1 16,6-1 2-16,1 0 0 16,3 3 0-16,9-1 0 15,1 2 0-15,0-1 0 16,7 0 0-16,-7 0 0 0,-4 3 0 16,7 2 0-16,-1-2 0 15,-3 3 1-15,6-2 0 16,3 0-1-16,1 1-1 15,3-4 2-15,8 0 2 16,4-1-3-16,15-1-2 16,3-2 1-16,12 1-1 15,6-2 2-15,10-3 0 16,4-3 0-16,5-1 0 16,13-2 0-16,4 0 0 15,8-1 0-15,5 0 1 16,3 0 0-16,0 0 3 0,0 0-2 15,0 0-1-15,-3 0-2 16,2 0 0-16,1 0 0 16,0 0 3-16,0 0-1 15,0 0-1-15,0-9 1 16,0-4 3-16,0-5 4 16,0-2 0-16,0-6-4 15,0-1 0-15,0-7 0 16,0-2-3-16,0-8-1 15,0-9 1-15,-3-3-2 16,-4-6-3-16,-2-2-1 16,5 1 3-16,2 3 3 15,-8 1-1-15,5 3-3 0,-3 9 3 16,3 10 0-16,5 12 1 16,0 7-2-16,0 2-2 15,7 5 0-15,0 4 0 16,2-2 0-16,5 5-5 15,-1-6-2-15,-3 3 2 16,-1-2 3-16,-3 7-3 16,0 2-4-16,-3 0-8 15,2 12-28-15,-5 10-84 16</inkml:trace>
  <inkml:trace contextRef="#ctx0" brushRef="#br0" timeOffset="27917.9099">3787 12721 101 0,'3'0'166'16,"0"0"-111"-16,0 0-33 0,4 0-2 16,0 0-8-16,7 0-7 15,4 0-1 1,7 0-3-16,11 0 1 16,6 0-1-16,11-9 1 0,10-6 1 15,8 0-1-15,11-4-1 16,9 1 1-16,6-2 2 15,-1-1 7-15,1 1 6 16,-3 3-3-16,0 0-9 16,-2 0-1-16,3-5-2 15,11 2-3-15,6-1 0 16,9 3-1-16,6-5 2 0,-2-2 1 16,3 4 0-1,1-3-1-15,-10 2 0 16,0 0 3-16,-10 1 0 15,-2 3 4-15,3 3-3 0,-4-7 0 16,4 2-3-16,3 2 1 16,-4-4-1-16,7 1 1 15,-2-1 3-15,7-2-1 16,4 6 2-16,-3 0 0 16,5-2 0-16,-7 5-4 15,-2 2 0-15,-2 3-1 16,-9 0-2-16,-6 0-1 15,2-2-3-15,-6 1 1 0,7 0 1 16,-9-1 1 0,-7 4 2-16,-12 2-1 15,-13 3 1-15,-12 1 0 16,-13-3 1-16,-11 5-1 0,-9 0 0 16,-12 0-1-1,-6 0-2-15,0 0 0 0,0 0 1 16,0 0 2-16,0 0 0 15,0 0 0-15,0 0 0 16,1 0 0-16,2 0 0 16,-3 0 0-16,0 0 0 15,0 0 0-15,0 0 0 16,3 2 0-16,-1-2-1 16,-2 5 0-16,0-2 0 15,0 3 3-15,1 5-1 16,1 2-1-16,-2 0 1 0,3 2 0 15,0 6-1-15,-3 6-1 16,1 4 3-16,-1 4-1 16,0 4-1-16,0 1 0 15,-1 9 0-15,-5 2 0 16,0-1 0-16,-3-2 0 16,3 0 0-16,2-1 0 15,-2-4 0-15,4-1 0 16,-1-5 0-16,-3-2 0 15,6-3 1-15,-6-6 2 16,0-4-2-16,2 0-1 16,-8-8 0-16,6 1-1 15,-7-6-4-15,4-1 2 0,-3-6 3 16,1-2 0-16,2 0 0 16,-5 0 0-16,2 0 0 15,-5 0 0-15,-1 0-1 16,-10 0 0-16,0 0-1 15,-10 0 2-15,-8 0 0 16,-4 7-2-16,-10-4 1 16,-1 3 1-16,-12-2 0 15,-4 3-2-15,-1 2 3 16,-8-1 0-16,-6 2-1 16,-7 0-2-16,-14 6 3 15,-6-2 0-15,-4 1 0 0,-11-1-2 16,2 0-1-16,-5 2 2 15,2-1 0 1,1 1 0-16,0-4 1 16,12 0 0-16,-2-2 2 0,5-1-3 15,0 1 0-15,3-1 0 16,-2 2 0-16,2-2 0 16,10 0 0-16,1 2 0 15,9-6-2-15,13-1 1 16,5 1 1-16,8-2 3 15,2 5-3-15,3-3 0 16,-1 4-2-16,0-1 1 0,5 0-1 16,-1-1 2-16,1 3 0 15,6-4 0-15,-3 5 0 16,1-5 0-16,4 3 0 16,2-2 0-16,2-2 0 15,7-3 0-15,2 1 0 16,6-1 0-16,7 4 1 15,7-3 1-15,7 0 3 16,3-1-1-16,8-2 1 16,1 1-1-16,1-1-3 15,0 0 0-15,-2 0 1 16,1 0-2-16,-7 9-2 16,-8 3-1-16,-8 5 1 0,-16 3 1 15,-9 0-5-15,-2-2-9 16,11-6-5-16,19-5 11 15,17-7 37-15,4-7 22 16,22-17-4-16,11-10-17 16,8 1-4-16,1 7 9 15,-8 1-8-15,-7 12-14 16,-11 3-9-16,-11 4-3 16,-5 3-2-16,0 3-5 15,-5 0-6-15,-15 0 0 16,-4 0 5-16,-4 3 2 15,1 1 0-15,10-1 0 0,6-1 3 16,6-2 2-16,4 0 1 16,1 0 0-16,-3 0 0 15,3 0-2-15,0 5-4 16,0 0-2-16,-8 2 2 16,-2 4 1-16,1-2-2 15,-4-1-3-15,4-3-3 16,0-2 2-16,1-2 4 15,4 1 5-15,2-2 2 16,2 0 0-16,-2 2 1 16,1-1 1-16,1 2 0 15,-2-2-2-15,2 0-3 16,-2 2 1-16,0-3 2 16,-2 4 0-16,-2 0-2 15,-2-1 1-15,2 3 3 16,-6-3-1-16,-1 2-1 15,-2-2 0-15,-4 0 1 0,-5 1 1 16,6 1 0-16,5-3 2 16,6 1 0-16,7-3-1 15,0 0-1-15,0 0-1 16,-1 0-1-16,-4 0-2 16,5 0 2-16,-1 0 0 15,1 0 0-15,0 0 1 16,-1 0 2-16,1 0 1 15,-3 0 3-15,-1 0-1 16,4 0-2-16,-2-10-1 16,2 0 0-16,0-4-1 15,0-3-1-15,0-3-1 0,0-4 1 16,0-5 1-16,-8-4-1 16,-3-6 0-16,-3 0 1 15,-2 1-1 1,4 4-1-16,7 4 1 0,-1 9 0 15,2 6 0-15,0 10-1 16,1 1 2-16,-3 1-2 16,6 1-1-16,0-3-1 15,0 2 0-15,0 0 2 16,0-6 0-16,0 1 0 16,0-1 0-16,0-3 0 15,0 0 0-15,0-2 0 16,0 2-2-16,7-2 0 0,-5 3 0 15,-1 2 0-15,5 1 2 16,-6 8 0-16,1 0 0 16,1 0 0-16,-2 0-3 15,0 0-4-15,0 0-4 16,0 10-10-16,-5 7-19 16,-6-8-85-16</inkml:trace>
  <inkml:trace contextRef="#ctx0" brushRef="#br0" timeOffset="45947.0906">15975 4737 16 0,'-11'-1'232'0,"-3"-6"-6"15,5 0-224-15,7 2-3 16,2-3 4-16,0 2 5 15,-2 1-1-15,-4 1 2 16,4 1 4-16,1-4 6 0,-4 4-1 16,4-3-2-16,-11 5-3 15,-6 1-3-15,2 0-7 16,-8 0-6-16,4 0 0 16,0 0 1-16,2 4 0 15,-2 4-1-15,4 1 0 16,-3 4-1-16,1 0 1 15,15 0 1-15,-8 3 0 16,6 1 0-16,-3 0-1 16,7 0 2-16,1-2 1 15,0 0-4-15,5-5 1 16,-1-2 0-16,0-4 1 16,-3-2-3-16,8 0 0 0,-1-2-3 15,8 0-2-15,6 0 2 16,-1-4 5-16,8-8 1 15,-3-1-4-15,-2-8 4 16,-5-4 3-16,-8-6 1 16,-1-6 0-16,1-3 1 15,-7-2-3-15,-2 2-1 16,-1 3-2-16,-1 3 4 16,0 5 2-16,0 3-2 15,-4 1-1-15,1 1 0 16,0 4 0-16,-3 4 0 15,3 6 1-15,0 10 0 0,3 0-1 16,-2 0-3-16,2 0 0 16,0 0-2-16,0 0-2 15,0 10 2-15,0 12 6 16,0 4 5-16,0 3-4 16,0 2 0-16,0 1 0 15,0-1-1-15,0 1-1 16,6-5-1-16,5-3 3 15,4 1-1-15,0-4-1 16,0-2 0-16,0-2 0 16,1-5 0-16,-5 0 0 15,2-5 0-15,-3-2 0 16,2-4 0-16,3-1 0 0,1 0-1 16,-1 0-2-16,0 0-2 15,-2-4 1-15,5-9 4 16,-2-3 0-1,-1-2-1-15,-1-7-1 0,-8 3-2 16,-6-1 0-16,0 3 2 16,0 7 3-16,0 1 1 15,0 8 3-15,-5 0-1 16,4 3 1-16,-4 1-4 16,2 0-1-16,3 0-1 15,0 0-4-15,0 0-2 16,0 8 0-16,0 6 2 0,0 6 5 15,0-2 0 1,0-2-1-16,0 0 2 0,6-6-1 16,6 3-2-1,-10-4 2-15,10-4 1 0,-8-2 0 16,5-2-1-16,4-1-1 16,1 0 2-16,8 0 2 15,0-7-3-15,-3-6-1 16,3-2-1-16,-3-7 0 15,-5-3 2-15,3-9 0 16,-6-2-1-16,-7-3-1 16,2 5-2-16,-6 8 0 15,0 6 3-15,0 10 2 0,0 3 4 16,-1 0 0-16,-4 7 5 16,2 0-2-16,3 0-4 15,-3 0-4 1,3 0-5-16,-1 0-4 0,-2 10 4 15,0 4 2-15,1 3 2 16,2-5-1-16,0 3 1 16,0-2 0-16,2-2-3 15,4 1 3-15,6-7-4 16,3 3-4-16,4-4-4 16,11-1 4-16,-2-1 4 15,3-2 0-15,-5 0 1 16,2 0-1-16,-7 3 4 15,-8 0 1-15,-1 3-1 16,-6-1-1-16,-4 3-1 16,-1 4 1-16,-1 0 1 0,0 3 1 15,-8-1 1-15,-6-3 1 16,-7 0 3-16,3-2-1 16,-3-1 1-16,3 0-1 15,5-2 0-15,5-2-2 16,7-2-1-16,1-2 1 15,0 0 2-15,0 0-2 16,0 0-1-16,16-9 0 16,1-8-3-16,3-7-4 15,3-10 1-15,-5 0-1 16,2 3-4-16,0 2 2 16,-7 14 7-16,-2 6 2 15,-5 4 2-15,-6 2 3 0,7 3 0 16,-6 0-5-16,1 0 0 15,4 5 4-15,0 5 2 16,7 3-1-16,-2 4-3 16,2 2 1-16,2-3-2 15,-6 0-2-15,3-2 0 16,-2-1 0-16,-2-4 0 16,5 0 0-16,-4-4 0 15,0-5 0-15,3 0 0 16,-3 0 0-16,6 0-1 15,4 0-2-15,3-11-4 16,4-2 0-16,-5 0-1 0,0-4-3 16,1-2-1-16,0 1 4 15,4 0 3-15,-3 0 4 16,-11 4 1-16,-4 0 0 16,-5 6 1-16,-3 1 3 15,0 4 7-15,0 2 6 16,-3 1-2-16,-11 0-3 15,-2 0-8-15,-5 0-3 16,0 1 3-16,2 9-3 16,6 0 1-16,5-2-2 15,2-1 0-15,6-1 0 16,0 2 0-16,0-2 0 16,5 5 0-16,5-6 0 0,6-1 0 15,2 3 0-15,6-6 0 16,3-1-1-16,0 0 0 15,-4 0-3 1,-5-2 2-16,0-7-1 0,-7-2-1 16,1 2 3-16,-3 3 1 15,-3 4 3-15,-6 0-2 16,0 2 1-16,0 0 1 16,0 0 2-16,0 0-2 15,0 0-2-15,0 10-4 16,0 6 0-16,3 5 4 15,5 4 0-15,-4 3 1 0,0 0-3 16,-4 4 0-16,0-2 1 16,0 2 2-16,-2-3-3 15,-2-4-1-15,-3-5-2 16,2-4 2-16,4-9 1 16,-1-2 0-16,-2-5 0 15,2 0 3-15,-1 0 4 16,-2 0 0-16,5-5-1 15,-1-12-4-15,-5-9-2 16,6-6 0-16,0-5 2 16,6-6 1-16,14 2-3 15,5 3 0-15,-5 4 2 16,4 13 3-16,-7 3 1 0,-1 5 0 16,-4 4 1-16,-4 1-3 15,-1 4-3 1,-4 4 0-16,10 0 1 15,-6 0 1-15,6 5 3 0,-4 8-1 16,-6 1-3-16,6 3-1 16,-2 2 0-16,-1-2 0 15,0-2 0-15,-3-1-1 16,3-3-1-16,-6 0-1 16,0-3 1-16,0-6 0 15,0 0 1-15,2-2 0 16,-2 0 3-16,0 0 3 0,0 0-4 15,0-9-2 1,5-9-1-16,9-11-2 16,-4-1 2-16,5 0 1 15,0-2 0-15,1 10-1 0,1 2 2 16,-2 4 0-16,5 2 0 16,-6 7 1-16,-4 1 0 15,2 5 1-15,-6-1-2 16,-1 2 0-16,-2 0 0 15,7 3 2-15,-1 10 2 16,2-1 0-16,1 6-2 16,-4-2-1-16,1 3-1 0,-3 0 0 15,0-2-1-15,-2-2-1 16,-4-1-3 0,0 1-4-16,0-5-8 15,0-1-13-15,0-1-24 0,0-5-44 16</inkml:trace>
  <inkml:trace contextRef="#ctx0" brushRef="#br0" timeOffset="46268.9193">16946 4173 204 0,'0'0'219'0,"0"2"-189"16,0-2-27-16,0 0-4 16,0 0-1-16,-5 0-5 15,-3 3-7-15,-8 6-38 16</inkml:trace>
  <inkml:trace contextRef="#ctx0" brushRef="#br0" timeOffset="47398.9373">17929 4153 117 0,'0'0'174'0,"0"-3"-113"15,0 3-17-15,0 0-4 16,0 0-11-16,0 0-14 16,0 0-6-16,0 0-3 15,0 0-6-15,0 12-5 16,1 12 2-16,8 10 7 15,0 8 4-15,-3 4-4 16,-3 3 1-16,-3 1-1 16,0-3 0-16,0 1 1 15,-3 0-1-15,-4-2-3 0,-2-4-1 16,6-6 0-16,3-5-1 16,0-5-6-16,0-9-3 15,0-2-3-15,0-5 1 16,0-5 2-16,0-5 0 15,0 0-5-15,0 0 3 16,0-3 3-16,0-16 0 16,0-11-4-16,0-12 2 15,1-4 6-15,1-7 4 16,8-3 2-16,4 5 3 16,-1 2 2-16,0 11-1 15,-2 14-1-15,-2 9 1 16,-2 6 4-16,-1 3-4 0,3-1-3 15,4 7-2 1,1 0 0-16,0 0-2 16,0 0 0-16,-1 3 2 15,0 10 0-15,3 7 0 0,-7 2-2 16,0 2 1-16,-5 5-2 16,-4-4 2-16,0-3 0 15,0-1 2-15,-9-4 0 16,-4-1-2-16,-3-1-1 15,0-1 0-15,-4-6-1 16,-1 0-4-16,3-7-1 16,6-1-7-16,5 0-14 0,4 0-25 15,3 0-35-15,0-11-37 16</inkml:trace>
  <inkml:trace contextRef="#ctx0" brushRef="#br0" timeOffset="49598.058">18444 4431 82 0,'-5'-9'149'0,"2"1"-95"16,3 1-8-16,0 0-2 15,0-2-6 1,0 4-7-16,-1 0-7 16,1 5-6-16,-2 0-7 0,-2 0-8 15,1 0-3-15,-3 0-1 16,-6 0-1-16,-5 12 0 16,-6 6 2-16,-4 2 1 15,3-5-1-15,5 0-1 16,7-1-1-16,5-8 0 15,7 1 2-15,0-6-1 16,0-1-1-16,0 3-6 16,12-3-1-16,13 3-2 15,5-3 6-15,4 0-1 0,-6 0 0 16,-6-6-1 0,-5-2 2-16,-4-2 3 0,-2-2-2 15,0-1 4-15,-3 1 1 16,-5 0 0-16,-3 0 2 15,0 2-1-15,0 4 3 16,0 0-1-16,0 4 0 16,0 2-2-16,0 0-3 15,0 0-2-15,0 0-4 16,8 8 0-16,3 3 5 16,3 1 5-16,1 2-2 0,0-6 0 15,-12-2-2 1,7-1 1-16,-5-5 3 15,3 0-3-15,3 0 1 16,4 0 1-16,-2-4 1 0,-4-6 0 16,-1-2-2-16,-6-4 1 15,4 1 2-15,-6-3 1 16,0 0-2-16,0-1 1 16,-4-3-2-16,-9-6 1 15,4 7-1-15,0 2-1 16,0 9 0-16,9 8 3 15,0 2-3-15,0 0 0 16,0 0-4-16,0 0-6 16,9 3-1-16,10 11 4 15,3 3 10-15,4-2-3 16,-3 0 0-16,-6-7-2 0,2 1 1 16,2-1 2-16,3-3-4 15,-6-2-3-15,1-3 1 16,-7 0 4-16,-3 0 2 15,0 0-2-15,-9 0-1 16,0 2 0-16,0 0-3 16,0 0 1-16,0 6-1 15,0 4 1-15,0 3 6 16,-1 4-2-16,1 2 0 16,0-1 1-16,-2-1-2 15,2-2 0-15,-3-6 0 16,3-3 0-16,0-2 0 15,0 0 1-15,10-2 0 0,1 0 4 16,11-4-2-16,4 0 2 16,1 0-4-16,2-14 2 15,0-1-2-15,2-1 0 16,-3-3-2-16,-3-4-1 16,-1-1 1-16,-10-3 0 15,-7 5 0-15,-7 5 4 16,0 3 5-16,0 3 5 15,-15 3 1-15,-2 2-5 16,-9 4-9-16,2 2 0 16,6 0 0-16,0 9-1 15,7 4 0-15,0 2-1 0,3 0 1 16,5 3-1-16,3-1 0 16,0 0 2-16,0-2 0 15,0-5 0-15,0-3-1 16,6-5-1-16,5 1-2 15,0-3-1-15,6 0 2 16,-2 0 1-16,6-3 2 16,0-9 0-16,-5 0 0 15,-2-2-1-15,-7-2-2 16,-4 4 0-16,-1 6 2 16,1 1 2-16,-3 5 2 15,0 0-2-15,0 0-1 16,0 0-3-16,0 0 1 0,0 0-6 15,4 5 0-15,8 6 4 16,1 4 7 0,4-1-3-16,-4-1-2 15,0-3 2-15,-2-2 0 0,-2-4 0 16,-2 1 0-16,-1-1 0 16,-1-3 0-16,2-1 0 15,6 0-1-15,-2 0 0 16,4-5-3-16,-3-3 2 15,3-4-2-15,-5-5 0 16,1 0 4-16,-2-5 3 16,-2 3-2-16,0 5 2 15,-2-1 5-15,-3 6 4 0,0 4 0 16,-2-1-2 0,2 6-4-16,-1 0-2 15,1 0 1-15,-1 0-4 0,2 0-2 16,9 0-1-16,2 0-1 15,-1 11 3-15,0 1 0 16,-4 2 1-16,0 1-1 16,-3 0 1-16,-6 0 0 15,2 1-1-15,-2-4-3 16,0-5 2-16,3 0-1 16,-2-7 2-16,-1 3 0 15,2-3 1-15,-2 0 1 0,0 0 1 16,1 0 3-16,-1 0 3 15,2-3-3-15,2-7-6 16,3-6-6 0,1-8-1-16,5-2 8 0,1-2-1 15,2 5-2-15,3 1 2 16,-6 6 0-16,6 5-1 16,-6 4 0-16,-6 2-1 15,-1 5 2-15,-3 0-1 16,-2 0-1-16,6 5 1 15,-2 11 4-15,0 1-1 16,-3 0 0-16,1 4-1 0,-3-4-1 16,1 0 0-1,1 1-1-15,1-9 0 16,-1 2-1-16,-2 0 2 16,5-4-1-16,-3-2-2 0,-2-2 0 15,3-3 0-15,-3 0 2 16,0 0-1-16,3 0 0 15,-3-3 1-15,7-11-6 16,1-9-3-16,1-7-3 16,1 5 12-16,3 4 2 15,1 5 5-15,-4 7 1 16,-2 4-1-16,-1-2 0 16,0 2-3-16,4 2-3 15,-4 0 0-15,2 3-1 16,-1 0 0-16,-4 0-2 15,2 0 1-15,-1 6 0 16,4 2 2-16,-1 6 0 0,0-2 0 16,-2-1 0-16,0 3 0 15,1-2 0-15,-1 0 0 16,-3-3-1-16,-3 1 0 16,5-2 1-16,-5 0 2 15,4 3-3-15,1-8 0 16,-2 1-1-16,2-2-1 15,4-1-15-15,12-1-88 0</inkml:trace>
  <inkml:trace contextRef="#ctx0" brushRef="#br0" timeOffset="62774.3533">15317 8901 16 0,'-4'-8'233'16,"1"1"-6"-16,0 1-224 16,3 0-6-16,0 4 1 0,0-1 3 15,0 3 1-15,0 0 2 16,0 0 1-16,0 0-1 16,0 0 2-16,0 0 0 15,0 9 0-15,-2 4-2 16,-1 2 0-16,-2 7 1 15,3 0-4-15,2 9-1 16,0 3 1-16,0 5 1 16,0 4-1-16,10-1 1 15,1 5-2-15,-1-2 1 16,0 5-1-16,-4-4 1 16,-4-1 0-16,-2 2 2 0,3-4-2 15,-3 3-2-15,0-3 1 16,0 1 0-16,0-4 1 15,0-6-1-15,0 2 0 16,0-10-1-16,0-4-2 16,0-3-2-16,0-12-6 15,0 5-15-15,0-4-24 16,-9-1-47-16</inkml:trace>
  <inkml:trace contextRef="#ctx0" brushRef="#br0" timeOffset="63347.1802">15394 9220 133 0,'0'-17'191'0,"-1"5"-135"15,1-2-45-15,0-3 6 16,4 0 9-16,7 2-1 0,0 1-15 16,1 5-2-16,4 1-5 15,2 2 0-15,1 0-3 16,8 1 0-16,4 0 0 15,-4 3 0-15,3 0 0 16,-10 2 0-16,0 0 0 16,-1 0 0-16,-9 0-2 15,2 4 1-15,5 14 0 16,-12-1 5-16,5 1 2 16,-10 11 0-16,0-3-2 15,0 3 0-15,-2 3 1 16,-2-8-2-16,-2 1-2 15,3-3-1-15,-7-2 0 16,7-2-1-16,-1-1-2 16,-12 0 2-16,0-3-3 15,-17 4 3-15,-18 1-2 16,4-1-3-16,-10 0-1 0,7-6 4 16,20-3 1-16,10-1-1 15,13-8-4-15,7 3-1 16,0-3-9-16,0 2-22 15,19 2-24-15,9-1-27 16</inkml:trace>
  <inkml:trace contextRef="#ctx0" brushRef="#br0" timeOffset="63865.0122">15826 9482 14 0,'0'-5'209'15,"-4"2"-15"-15,2-2-188 0,1 1 8 16,-6 3 8-16,7 1-3 16,0 0-11-16,0 0-7 15,3 0-2-15,-3 0-1 16,0 5-3-16,0 8 2 15,0 8 3-15,0 5 3 16,-3-1-2-16,0 2 3 16,3-1-2-16,-2 6-1 0,-3-3 0 15,3-3 1 1,-6-2-1-16,8-6 0 16,-2-2 2-16,2-7-2 15,0 2-2-15,5-8 1 0,7 4 2 16,6-5 0-16,3-2-6 15,3 0-7-15,4 0-10 16,-6-7-19-16,6-10-49 16</inkml:trace>
  <inkml:trace contextRef="#ctx0" brushRef="#br0" timeOffset="64324.461">15981 9206 184 0,'0'0'215'0,"2"0"-173"16,-2 0-27-16,0 0-2 16,0 0-1-16,0 0-7 15,0 0-8-15,0 5-4 16,0 1 1-16,0 4 3 16,0 0 1-16,0 0 1 0,0-1 0 15,0-4-3-15,0-5 2 16,0 0-3-16,3 0-2 15,-3 0 1-15,0 0 2 16,0 0-2-16,0-4-2 16,0-4-5-16,3-2-1 15,-3 4 1-15,0 2 4 16,0 4 1-16,0 0 4 16,0 0-9-16,-9 0-9 15,2 11 0-15,-4 8-9 16,-3 4-43-16</inkml:trace>
  <inkml:trace contextRef="#ctx0" brushRef="#br0" timeOffset="64702.1631">16307 9550 153 0,'-1'-3'186'16,"1"3"-160"-16,0 0-24 15,0 0 4-15,0 0 5 16,0 0-3-16,3 10-3 15,9 7 6-15,2 4 2 16,-1 0 0-16,-1 4-7 16,-4 2 0-16,-6 4 1 15,-2 1 0-15,0 4 2 16,-10 0-2-16,-6 0-3 16,2-6-4-16,-2-4-4 15,5-3-5-15,2-9-11 16,-2-2-30-16,-3-6-87 0</inkml:trace>
  <inkml:trace contextRef="#ctx0" brushRef="#br0" timeOffset="65935.4612">16805 9646 165 0,'0'0'188'15,"0"0"-169"-15,0 0-2 16,0 0 4-16,1 0-2 16,7 0-3-16,0-2-1 0,6-9 0 15,13-1-6-15,4-5-5 16,11 6-2-16,7-4 3 16,-6-4-1-16,6 2-2 15,-7-7 0-15,1 0-1 16,-3-5-1-16,-2-5 1 15,0-3 2-15,-11-3-2 16,-14 5-1-16,-8 3 0 16,-2 9 1-16,-3 8 1 15,0 2 1-15,0 5-1 16,-9 2-1-16,-9-2-4 16,-5 5 1-16,-6 0 1 0,-1 3 0 15,0 0-2-15,6 10 2 16,-2 4-2-16,5 4 3 15,-2 5 0-15,0 1 0 16,2 3 0-16,4 5 0 16,4-6 0-16,6 6-1 15,0-7 1-15,3 0 0 16,4-3 1-16,-3-2-1 16,3 0 0-16,0 0 0 15,0 1 0-15,14-1 0 16,-2 0 1-16,1-5 2 15,3-1-2-15,5 1 0 0,1-1 1 16,-1-2-1-16,6-2-1 16,-6-3 0-16,1-2-1 15,5 0 0-15,-4-3-2 16,7 1-2-16,1-1-12 16,-6-2-16-16,-3 0-24 15,-5 0-47-15</inkml:trace>
  <inkml:trace contextRef="#ctx0" brushRef="#br0" timeOffset="66484.9353">17634 9482 80 0,'0'-2'151'0,"0"2"-94"15,0 0-13-15,0 0 8 0,0 0-5 16,0 0-9-16,0 0-17 16,0 0-8-16,0 0-1 15,0 2 1-15,0 10-3 16,-1 2-2-16,-1 6 1 15,-7-2-2-15,3 5 0 16,0 1-4-16,-6 5-1 16,9 0 0-16,-1 0-1 15,2 0-1-15,2-5 1 0,0-4 0 16,0-1 0-16,0-9 0 16,6 0 2-1,9-3-4-15,0-3-5 0,4-1-5 16,-1-3-7-16,3 0-8 15,0 0-16-15,0-11-30 16,3-7-61-16</inkml:trace>
  <inkml:trace contextRef="#ctx0" brushRef="#br0" timeOffset="67052.8786">17805 9206 132 0,'0'-8'176'16,"0"5"-137"-16,0-3-22 15,0 6 8-15,0-5 4 0,-1 4-9 16,-4 1-5 0,5-3-4-16,-1 3-1 15,1-3-4-15,0 3-3 0,-6 0-3 16,-6 0 0-16,-3 7 0 15,-7 6 0-15,3 1 0 16,-3 2 0-16,3-3 0 16,9 1 0-16,-2-1 0 15,7-2 0-15,4-5-2 16,1-5 1-16,0 4-1 16,7-5 2-16,17 0 0 15,4 0 0-15,5 0-1 0,-1-2-3 16,-12-5-4-1,-9-3 0-15,-2-2 4 16,-2-1-2-16,-3-2-1 0,-4 6-6 16,0 4-4-16,-20 5-2 15,-4 0 6-15,3 0 3 16,3 0 5-16,3 10-4 16,2 5-14-16,4 7-44 15</inkml:trace>
  <inkml:trace contextRef="#ctx0" brushRef="#br0" timeOffset="67590.8885">18209 9636 184 0,'0'0'213'0,"0"0"-170"16,0 0-20-16,0 0-3 15,0 0-8-15,0 0-7 16,0 0-6-16,7 3 0 15,2 4-1-15,-1 3 2 16,-1 3 1-16,2 6 0 16,-6 1 0-16,4 3-1 15,-4 1 4-15,0-1 1 16,-3 2-1-16,0 3-1 0,-9-3-2 16,-10-2-1-16,1 0 1 15,-1-3-2-15,4-1-3 16,-4-4-9-1,-8 0-28-15,-8-6-87 0</inkml:trace>
  <inkml:trace contextRef="#ctx0" brushRef="#br0" timeOffset="71891.9242">18781 9271 198 0,'0'-3'210'16,"0"-1"-187"-16,0-1-13 16,0 5 3-16,0 0 0 15,0 0-2-15,0 0-3 16,0 0 1-16,4 0-1 16,11 0 0-16,-9 0-3 0,1 2-4 15,-4 4 0-15,-3 5 3 16,0 1 4-16,0 8 6 15,0 5 3-15,0 3-5 16,0 8-4-16,0 0-3 16,0 1-2-16,0 0-2 15,0-4-1-15,0 3 0 16,2-4 1-16,1 4 0 16,-3 3-1-16,0-6-2 15,0 1 2-15,0-7 0 16,0-5 0-16,0-3 0 15,0-4-1-15,0-6 0 0,0-4-1 16,2-3-6-16,-1-2-5 16,-1 0-14-16,2 0-20 15,-2-8-76-15</inkml:trace>
  <inkml:trace contextRef="#ctx0" brushRef="#br0" timeOffset="72528.9064">18804 9235 71 0,'0'0'132'15,"0"-2"-100"-15,0 2-6 16,0 0 21-16,0-2 10 16,0 2-11-16,2-3-18 15,13 0-12-15,7 0-9 16,9-2-6-16,2 5 2 0,9-2-2 15,-1 1 2 1,-8 1-2-16,0 0 3 0,-5 0-3 16,-8 0 3-1,-1 0 0-15,-4 9-1 0,-9 10-1 16,-2 4 1-16,-1 5 2 16,-3 1-3-16,9 2 2 15,-1 3 1-15,-8-2-3 16,1 5 0-16,-1-1 0 15,0 4 0-15,-1-1 0 16,-11-3 1-16,-3 3-2 16,-3-3-1-16,9-4-1 15,-3 1 1-15,-3-8 0 0,2-1 1 16,-6-5-1 0,5-2-1-16,-4-2 0 15,-7-3-2-15,-12-2 3 16,-14-1 0-16,-5-3-1 0,8 0-1 15,6-3-1-15,12 0 1 16,16 0 1-16,3-1-2 16,11-1-3-16,0-1-4 15,0 0-12-15,4 0-22 16,9 0-38-16</inkml:trace>
  <inkml:trace contextRef="#ctx0" brushRef="#br0" timeOffset="73247.6158">19348 9665 145 0,'0'0'174'0,"0"0"-151"16,0 0-2-16,0 0 10 15,0 0 4-15,0 0-9 16,-2 0-7-16,1 0-5 16,1 0-4-16,0 0-5 15,0 0-4-15,0 3-1 16,-10 6 1-16,5 5 2 15,-3 1 0-15,2 4 1 16,2-1 2-16,-6 4-5 16,7-1 0-16,-6 1 1 15,1 2 1-15,1-2-3 16,6 2 0-16,1 1 0 16,0-6 0-16,0 0 0 0,0-2-2 15,7-7 2-15,5-3 0 16,-2-1-1-16,2-2-2 15,-1-3-6-15,2-1-6 16,3 0-15-16,5 0-29 16,-1-8-66-16</inkml:trace>
  <inkml:trace contextRef="#ctx0" brushRef="#br0" timeOffset="74055.0672">19565 9368 42 0,'2'0'104'0,"-2"0"-84"0,0-3 8 15,0 3 16-15,0 0 5 16,0-2-9 0,0 2-10-16,0 0-8 15,-8 0-7-15,-2 0-9 0,-2 0-3 16,2 0-1-16,2 0 3 16,-2 0-1-16,1 0 0 15,0 5-2-15,-3 1-1 16,3 2 0-16,1 2 2 15,0 0-2-15,3-1 0 16,-1 2 1-16,5-2-2 16,-1-2-2-16,2-1 1 15,0 0 2-15,2 1 2 0,8-3-2 16,5-1 3-16,10-3-3 16,1 0-1-16,5 0-4 15,-4 0 2 1,-3-2-1-16,-14-3 1 0,-6-4 2 15,-4 1-2-15,-8-6 0 16,-22 2-2-16,-8-1-1 16,-3 2 5-16,5 6 1 15,11 0 2-15,7 5-3 16,13 0-3-16,5 0-3 16,0 14-26-16,29 3-72 15</inkml:trace>
  <inkml:trace contextRef="#ctx0" brushRef="#br0" timeOffset="79315.3595">20152 9723 100 0,'0'-2'164'15,"0"2"-108"-15,0 0-13 16,0 0-3-16,0 0-8 15,0 0-8-15,0 0-6 16,0 0-5-16,0 0-5 16,3 0-3-16,0 0-4 15,1 0 0-15,3 0 2 16,-5 4-2-16,9 2-1 16,-8 1 2-16,-2 3 2 0,5 2 3 15,-6-3-1 1,6 0 0-16,1-3-2 15,-5-1-2-15,0-3 0 16,-2 1 2-16,0-3 1 0,4 0 0 16,-4 0 3-16,0 0 0 15,0 0 0-15,0 0 0 16,3 0-2-16,-3 0-1 16,0 0-2-16,0 0-1 15,3 0-1-15,3-5-1 16,-6-2-3-16,10 2 3 15,-6-3-2-15,7 8 0 16,7-4-1-16,3 1-1 16,4 2 1-16,5-2 1 15,6 3 0-15,-1-1-1 16,7-1 3-16,4 2 0 0,-1 0 0 16,3 0 0-16,0 0 0 15,-6 0-2-15,-7 0 0 16,-3 0 2-16,-13 0-2 15,-2 0 0-15,-8 0 2 16,-6 0 0-16,-3 0 0 16,0 0 0-16,0 0-4 15,0 0-6-15,0 0-7 16,0 0-4-16,0 0-1 16,0-5-4-16,-10-2-13 15,-4 2-26-15,7-5-56 16</inkml:trace>
  <inkml:trace contextRef="#ctx0" brushRef="#br0" timeOffset="80536.2569">20542 9491 92 0,'0'-5'155'15,"0"5"-98"-15,0-4-1 16,0 3 6-16,0 1-11 16,0 0-20-16,0 0-18 15,0 1-12-15,0 15-3 16,-3 4 4-16,0 8 6 16,1 4 0-16,2 0-4 0,-6 9-1 15,3-1 0-15,-4 0 2 16,-2 3-2-1,3-5 3-15,0-3 0 16,-5-3-5-16,9-8-1 0,2-5 0 16,0-2 0-16,0-6 0 15,0-7-4-15,0-2-2 16,0-2-13-16,0 0-39 16</inkml:trace>
  <inkml:trace contextRef="#ctx0" brushRef="#br0" timeOffset="81596.7255">21151 9338 152 0,'0'-6'183'0,"0"0"-149"15,-1 4-1-15,-1 2-4 0,2 0-5 16,0 0-6-16,0 0-5 16,0 0-6-16,0 11-1 15,0 11-3-15,12 15 2 16,0 4 1-16,-1 2 2 15,1 4-1-15,-7-1-1 16,1 1-5-16,-3-2 0 16,-1 1 1-16,-2-3-1 15,0-6 0-15,0 0 1 16,0-6-1-16,0-6-2 16,0-4 0-16,0-6-1 15,0-7 1-15,0-2 0 16,0-2-1-16,4-3 1 0,-4-1 1 15,0 0 0-15,0-8 3 16,0-14-5-16,0-12-4 16,0-8 1-1,0-14 2-15,0-3-2 0,0-8 0 16,0-3 2-16,0 6 3 16,0-3-1-16,6 7 2 15,6 6-1-15,4 1 4 16,2 7-4-16,3 3-1 15,-2 9 0-15,1 4 3 16,-3 9-2-16,1 2-2 16,3 6-3-16,0 3 1 0,3 8 0 15,-2 2-1-15,-1 0 1 16,-4 2 0 0,-6 18 0-16,-2 6 2 15,-7 10 2-15,-2 3-1 0,0 4 0 16,-11 6-1-16,-4-3 3 15,-3-2 0-15,8-3 1 16,1-7-3-16,-1-5 0 16,0 0-1-16,-7-10 2 15,-2 0 0-15,-3-2-1 16,-7-6-2-16,2 0-2 16,-7-2-4-16,3-6-3 15,10 0-5-15,7 1-3 0,12 0-11 16,2-1-14-16,10 0-14 15,18 2-18-15</inkml:trace>
  <inkml:trace contextRef="#ctx0" brushRef="#br0" timeOffset="82207.4484">21516 9649 112 0,'0'-9'157'16,"0"8"-125"-16,0 1 0 0,4-6 15 16,8 4-14-16,2-5-23 15,0 2-4-15,4 5-3 16,-3 0 2-16,-6 0 1 15,4 10 0-15,-8 1 0 16,-1 14-1-16,-1-3 2 16,-3 5 0-16,0 2-1 15,0-3 0-15,0 0-3 16,0-6-2-16,-4 0-1 16,2-6 1-16,-1-3-1 0,3-7 0 15,0-3 0-15,0-1 1 16,0 0 3-1,0 0 3-15,0 0 2 16,0-13-3-16,0-7-3 0,9-11-8 16,3-3 1-16,0-5 3 15,0 5-2-15,-1 5 2 16,3 4-1-16,6 6 2 16,-8-1-2-16,3 7-2 15,4 4 3-15,-4 3-2 16,-2 6 0-16,6 0 0 15,-8 0 0-15,1 12 2 0,4 2-1 16,-7 3 0 0,-4 4 1-16,-5-1-1 15,0 0 2-15,0-5-1 16,0-1-2-16,0-2-5 0,0-5-4 16,0-4-1-16,0-3 3 15,0 0-1-15,0 0-8 16,0 0-19-16,9 0-48 15</inkml:trace>
  <inkml:trace contextRef="#ctx0" brushRef="#br0" timeOffset="82404.9938">21875 9388 88 0,'4'0'134'0,"-2"0"-125"16,6 0-11-16,-5 3-3 15,0 5-9-15,-2 4-26 16,6 1-31-16</inkml:trace>
  <inkml:trace contextRef="#ctx0" brushRef="#br0" timeOffset="83355.8821">22158 9605 70 0,'0'-21'145'0,"0"5"-89"16,0 2-24-16,-2 3 3 16,1 3-4-16,-5-1-1 15,-3 1-9-15,-3 2-12 16,-5 0-3-16,-5 6-2 16,7 0-3-16,-6 0 3 15,4 17-3-15,-2 2-1 16,0 0 0-16,9 2 0 0,-7 1 0 15,11-2 0-15,3 5-1 16,-1-5 2 0,4 0 2-16,0 2-2 15,1-2 2-15,6-1-3 0,2-2 0 16,-1-7-2-16,4-1-3 16,-1-4-4-16,8-2 2 15,3-3 5-15,-1 0 0 16,3-3 2-16,-2-13 0 15,-10 1 0-15,2-3 1 16,-4-3 0-16,-10-6 1 16,5 1-2-16,-5-6 0 0,0 3 0 15,0 3 1-15,0 4 1 16,0 7 3 0,8 6-2-16,10 3 0 0,3-1-2 15,6 0 0-15,7 7 1 16,-1 0-2-16,0 0-1 15,-5 5 0-15,-10 8-1 16,-6 1 2-16,-5 4 1 16,-7 2 0-16,0 2 2 15,0 0 2-15,-4 0 2 16,-5-1 1-16,0-4-2 16,2-2-1-16,4-5-1 15,-2-8-6-15,2 0 1 0,3-1 1 16,0-1 4-16,0 0-2 15,0 0 3 1,3 0 1-16,2-8-4 16,-1-6-3-16,8-9-2 0,0 2-2 15,1-6 1-15,5-4-2 16,-1 0 2-16,-3 2 2 16,10 6 2-16,-7 6 0 15,3 6 1-15,4 5 0 16,-7 5 1-16,2 1-2 15,-8 0-1-15,-3 3 0 16,-3 8 0-16,-4 1 2 0,2 7 2 16,-3-2-2-1,0 1-1-15,0 1 0 16,2-5 3-16,-1-2-3 16,3 4 0-16,1-2 0 0,-5-5-2 15,4 3 1-15,-4-5-3 16,0 1-4-16,5-2-5 15,-1 0-10-15,-1-1-24 16,-1 1-54-16</inkml:trace>
  <inkml:trace contextRef="#ctx0" brushRef="#br0" timeOffset="83614.899">22659 9203 210 0,'0'-5'222'0,"0"2"-187"15,3 3-22-15,-1 0 5 16,-1 0-7-16,-1 0-11 15,0 0-10-15,0 0-11 0,3 0-27 16,-2 0-65 0</inkml:trace>
  <inkml:trace contextRef="#ctx0" brushRef="#br0" timeOffset="84060.3065">23049 9157 3 0,'5'-13'206'0,"-5"7"-6"16,0 3-193-16,0-1 15 15,0 4 10-15,0 0-7 0,0 0-13 16,0 0-8-16,0 5-5 16,3 15 0-16,0 10 6 15,-3 4 4-15,3 7-6 16,-3 0-3-16,0 5 2 16,0-2-1-16,0 0 0 15,-5-2-1-15,2-5 1 16,-1 0 2-16,-4-2-2 15,-3-3-1-15,-2-3 0 16,4-5 0-16,5-5-1 16,4 1 0-16,0-6-2 15,0-4 1-15,0-1-5 0,-3-3-7 16,3 1-3-16,0-2-5 16,0-2-14-16,0-3-29 15,-1 0-51-15</inkml:trace>
  <inkml:trace contextRef="#ctx0" brushRef="#br0" timeOffset="85138.4772">22916 9474 61 0,'3'-5'160'0,"4"0"-75"0,-6 2-53 15,4 2 7-15,3-2 3 16,9 3-12-16,10-1-17 16,2-2-12-16,3 3 1 15,2 0-2-15,6 0 0 16,1-1 0-16,3-1 0 15,-2-4 0-15,-14 0 0 16,-2-1 0-16,0 2 0 16,-9 1 0-16,-1 1 0 0,-10 2 0 15,-6-1 1-15,0 0 0 16,0-1 1-16,0 3-2 16,-13 0-1-16,-4 0-1 15,4 14-1-15,1 4 0 16,0-1 3-16,9 5 0 15,-5 2-1-15,8-2 0 16,0 1 1-16,0-6 2 16,6-4-2-16,10-1 0 15,6-3 0-15,2-1 0 16,-2-4 0-16,2-4-1 16,3 0 0-16,-7-2-2 15,3-8 2-15,-8-4-4 0,-1-5-4 16,-3-4-2-1,-7-8 4-15,7 5 4 0,-2 4 2 16,0 2 1-16,-3 8 4 16,-6 3 5-16,0 4 0 15,0 5-4-15,0-2-4 16,0 2-3-16,0 0-3 16,0 0 0-16,0 5 0 15,-5 11 2-15,-2 6 6 16,5 5 4-16,-8 2-3 15,3 7-1-15,0 3-3 16,-3 5 1-16,3 1 1 16,-1-2 1-16,5 1 0 15,0-1-3-15,0-1 0 16,-1-3 0-16,-2 0 0 16,3-2 0-16,-3-4 0 0,-3 0 0 15,-6-3 1-15,-1 0 0 16,-4-3-1-16,8-5-2 15,-2-2 2-15,0-6 0 16,2-2 0-16,-6-2 0 16,6 0 0-16,2-2 1 15,4-2 0-15,2-1 1 16,-4-4-1-16,-5-1 0 16,2 0 1-16,2 0-2 15,4 0 0-15,-1 0-1 16,-5-1 0-16,-1-9 1 15,3 1 2-15,0-5-2 0,-1-3 0 16,1-2 2-16,3-1 0 16,4-2 1-16,2-1-1 15,0-3-1-15,8-4 0 16,10-4-1-16,10-2-4 16,15 0 0-16,8-2 1 15,13-1 5-15,3-2-6 16,6 5 2-16,-5 10 1 15,-5 9 0-15,-4 9-3 0,-17 6 1 16,-6 2-5-16,-12 0-5 16,-4 0-10-1,-9 0-24-15,-3 0-68 16</inkml:trace>
  <inkml:trace contextRef="#ctx0" brushRef="#br0" timeOffset="106028.9724">21549 10226 0 0,'0'0'201'15,"0"0"1"-15,0 0-198 16,0 0-12-16,0 0 1 0,0 0 0 15,0 0-2-15,0 3 0 16,-6 4 7-16,-5 1 4 16,-2-1 1-16,-5 6 4 15,-3 3 2-15,2 1-1 16,-5 5 1-16,3 2 0 16,-1-2 1-16,-6 2-1 15,1 2-4-15,0-4-3 16,-3 2-1-16,-6 4 1 15,-5-2 2-15,-4 3-4 16,-9 2 1-16,2-4 3 16,0 1 1-16,-2 0-1 15,4-1 1-15,1 1-2 0,2-6-1 16,10 0-1-16,0-6 0 16,7-7 3-1,1 2-2-15,2-10 1 16,4 2 1-16,-11-3-2 0,-3 0 2 15,-14 0-3-15,-4 0-1 16,5 0 0-16,3-1 1 16,0-6 2-16,2-3-2 15,-4-4-2-15,-1-4 1 16,0-2 0-16,0 5 2 16,-1-1 0-16,2 2 0 15,-2-1 0-15,1-2 3 0,3 3-1 16,5 0-1-1,4 6-2-15,8-6-1 16,1 0 1-16,7-2 0 16,2-1 2-16,-5 0-1 0,1-3 0 15,5-7-2-15,-3 0-1 16,3-5 0-16,0 1 3 16,-2 1-1-16,1-2-1 15,-4 1 0-15,-4-3-1 16,-5 1 0-16,1 0-1 15,-2 3 3-15,11 3 1 16,1 4 1-16,10 5-3 16,3 3 1-16,5 3-1 15,2-4 1-15,2 3-1 0,0-1-1 16,0 2 0 0,0 2-1-16,0 3 2 15,2 3 2-15,-2 1-1 0,0 2 0 16,0 1-1-16,0 0 0 15,0 0 0-15,0 0 0 16,0 0 0-16,0 0 0 16,0 0 0-16,0 0 0 15,0 0-1-15,0 0 0 16,0 0-4-16,0 2 0 16,0 9 3-16,0 3 2 0,0 0 1 15,-2-3-1 1,-5 5 0-16,-4-1 0 15,4 0 1-15,-1 4 2 16,2 0-2-16,-3-2-1 0,1 2 0 16,-4-2 0-16,1-2 0 15,-4 2 1-15,6-4 1 16,-8-4-1-16,8 0-1 16,-1-1 0-16,0 0 0 15,10 0 0-15,-1-4 0 16,1 0-1-16,0-3 0 15,0-1-1-15,0 2 2 0,0-1 0 16,0 0 1 0,0-1 1-16,0 0 1 15,0 0-2-15,0-2 0 16,7-11-1-16,16-6 0 16,-6-1-1-16,6-4 0 0,-1-2-1 15,-6 5 2-15,7 0-1 16,-4-1 0-1,3 1-1-15,2 4 1 0,-12 2-2 16,0 3 0-16,3 0 0 16,-4-2 0-16,3-1-3 15,-2 2 3-15,-4 2 3 16,2 7 0-16,-2-2 0 16,1 4 0-16,-3-3-1 15,1 1 0-15,2 0-1 16,-3-2 3-16,4 6 0 15,-1-3-1-15,-1 3-1 0,-2 0 3 16,-2 0-1-16,2 0-1 16,0 7 0-16,1 3 1 15,2 0 1-15,5 2-1 16,-1 0-1-16,3 2 0 16,-1-1 0-16,9 1 0 15,-2 1 0-15,4 1 0 16,3 2 0-16,-7-2 0 15,0 1 0-15,-5-2 0 16,-9-3 0-16,0-3 0 16,-5-3 0-16,1-4 0 15,-4 1-1-15,0 0 1 16,-13-2 0-16,-19 4 1 0,-4-3-1 16,-2-2 1-16,4 0 2 15,4 0-2-15,3 0-1 16,6 0 0-16,0 3 0 15,5-1 0-15,3 1 0 16,-1 2 0-16,2 2 0 16,-1-2 0-16,3 2 0 15,0-3 0-15,-2 0 0 16,2 1 0-16,2-4 0 16,-5 2 0-16,0-1 0 15,-2 0 0-15,-7 1 0 16,0-2 0-16,-1 2 0 0,-4 0 0 15,6 0 0-15,5-3 0 16,6 2 0 0,1 1 0-16,6-1 0 0,0 0-1 15,-2-2 0-15,5 0-3 16,0 2 3-16,0-2-2 16,14 1 2-16,-4 2-2 15,11-3 0-15,1 0-1 16,8 1 1-16,5 0-2 15,3-1-4-15,1 0-4 16,1 0-1-16,-4 0 1 16,-1 0 9-16,-5 0 0 0,-12 0 3 15,-11-2-3-15,-7-4-1 16,-4 1-1 0,-20-2-1-16,-10 3 1 15,-7-2 1-15,-4 2 4 0,-3-2 2 16,5 2 1-16,7 1 1 15,5 3 2-15,11 0 1 16,8 0-2-16,4 0-2 16,8 0-3-16,0 3-1 15,2 3-1-15,16-2 1 16,8 0-2-16,5-1 1 16,3-3 1-16,2 0 0 15,0 0 1-15,-6-10 1 0,-1 1 2 16,0 0-2-16,-16-2 0 15,0 2 1 1,-5-1 1-16,-8-2 2 16,0 1-3-16,-6 0-3 0,-12 1 0 15,-3 5 2-15,-6-2-1 16,-3 7-1-16,0 0 1 16,4 0 1-16,1 0 0 15,11 0 0-15,4 8 0 16,1 1 0-16,4 3 0 15,5-2 0-15,0 1 0 16,5-3 0-16,19 1 0 16,2-1 0-16,4-2-1 15,2 0-2-15,-4-1-1 16,2-5-1-16,-5 0 1 16,-1 0-1-16,-3 0 4 0,-4-2 1 15,-6-4 0-15,-6 0 0 16,-5-1-2-16,0 3-2 15,-11 0 1-15,-7-1 3 16,-1 3 0-16,-2 0 2 16,6 2-2-16,-6 0 2 15,3 0-2-15,2 0 0 16,3 4 0-16,6 1 0 16,5 3 0-16,0-1 0 15,2 2-1-15,0 2 0 16,0-2 1-16,6-1 0 15,2-2-6-15,6-3 2 16,2-3-1-16,4 0-1 0,-1 0 2 16,4 0 0-16,-10 0 3 15,-1 0 0-15,-7 0-1 16,-5 0-1-16,0 0 1 16,0 0 1-16,-12-3-7 15,-2-3-9-15,-5 0-1 16,4 1 14-16,5 2 4 15,2 2 3-15,7-1-1 16,-1 1 0-16,2 1 1 16,0 0-5-16,0 0-2 15,0 0-5-15,3 0-1 16,3 0-2-16,4 0-4 0,4 0 0 16,-2 0 2-16,3 0 8 15,-6 0 3-15,1 0 4 16,0 0 2-16,-2 0 2 15,-4-2 6-15,3-3 3 16,-3 1 0-16,0-2-4 16,4 0-1-16,1 0 4 15,5 1-4-15,-2-2-6 16,-2 1-3-16,-6 0 3 16,-4 1 2-16,3-1 2 15,-3 3 7-15,0-2 4 16,0 2-4-16,-9-2-9 15,-9 3-1-15,-1 1 2 0,0-1-2 16,5 2-3-16,2 0 1 16,-1 0-2-16,4 0 0 15,3 0 0-15,0 0 0 16,6 0-1-16,0 0-1 16,0 0 0-16,0 0 0 15,0 0-2-15,7 0-2 16,4-1 5-16,1-3 1 15,1 0 0-15,1-1 0 16,-3-2-2-16,-2 2 0 16,-4-1-2-16,-5 2 2 15,1 2 5-15,-1 2 1 0,0-3 3 16,0 1 1-16,-1 2-4 16,-13 0-2-16,-1-2-2 15,1 2-1-15,3 0-1 16,5 0 0-16,2 0 2 15,-1 0 0-15,4 0 0 16,-2 0 0-16,3 0 0 16,0 0 0-16,0 0 0 15,0 0 0-15,0 0-2 16,0 0-2-16,0 0-2 16,7 0 1-16,-1 0 4 15,2 0 1-15,-3 0 0 16,-2 0 0-16,-2 0-1 0,-1 0-1 15,4 0 0 1,-4 0 2-16,3 0 0 16,-2 0 0-16,-1 0 0 15,0 2 0-15,0 0 0 0,0-2-1 16,0 3-1-16,0-3 1 16,0 0 1-16,0 0 2 15,0 0 0-15,0 0-2 16,0 0 2-16,0 0-1 15,0 0-1-15,0 0 1 16,0 0-5-16,5-3-3 16,0 1 0-16,3 2 4 0,-4 0 2 15,-2 0 1-15,1 0 0 16,-3 7 2-16,0 0 0 16,0 3 3-16,0-3 2 15,-5 1 1-15,1-1-3 16,0 2-4-16,4-4 1 15,0 0-2-15,0 0-1 16,3 0-1-16,4-2 1 16,4 0-1-16,3-2-2 15,-1 2-11-15,-1 1-18 16,-11 2-50-16</inkml:trace>
  <inkml:trace contextRef="#ctx0" brushRef="#br0" timeOffset="111914.9547">1985 5937 184 0,'-7'0'208'15,"7"0"-175"-15,0 0-24 16,0 0 6-16,0 0 7 15,0 0-2-15,-2 0-3 16,-1 0-3-16,3 0 2 16,0 0-3-16,0 0-2 15,0 0-4-15,0 0-4 0,0 0-1 16,0 0 0-16,0 0-1 16,0 0-1-16,0 0-2 15,-5 0 0-15,5 0 2 16,0 0 0-16,0 0-2 15,0 0 0-15,2 0 2 16,1 2 1-16,9-1 2 16,5 1 1-16,-1 0 3 15,14 0-1-15,4-2-2 16,9 3-4-16,21-3 0 16,10 0 0-16,13 0-2 15,13-9 2-15,-4-2-1 16,5 2 2-16,-8 2-2 15,-13 3-4-15,-5 1-2 0,-13 0 0 16,-8 3 2-16,-5 0 3 16,-1 0-1-16,-7 0 2 15,1 0 1-15,-5 0 0 16,-3 0 0-16,2 0-3 16,-4-3 2-16,1-2 2 15,-3-1-1-15,-4 3-2 16,-2-2 2-16,-12 3 0 15,-6-1 0-15,-3 1 0 16,-3 2 0-16,4-2 1 16,-4 2 0-16,0 0-1 0,0-1-4 15,0 1-8-15,0 0-18 16,0 0-19-16,3 3-36 16</inkml:trace>
  <inkml:trace contextRef="#ctx0" brushRef="#br0" timeOffset="114959.7487">15026 6036 184 0,'0'-3'207'0,"0"-1"-177"0,0 2-28 15,0 1 4-15,0-1 1 16,0 2 2 0,0 0-5-16,-3 0-1 15,3 0-3-15,0 0 0 0,0 0 0 16,0 0-2-16,-4 3 1 16,-6 11 0-16,-5 3 5 15,-3 4 2-15,-3 3-1 16,1 1-2-16,-1 4-2 15,-3-2 1-15,2 4-2 16,-8-2 0-16,5-2 0 16,0 4 0-16,2-2 0 15,-1 3-1-15,-6 4 0 0,0 3 1 16,-4 5 0 0,3 3 0-16,6 1 2 15,-5 1-1-15,0 3 0 16,-4 0 2-16,-1-3-4 0,4-1-1 15,-8 2 0-15,2-3 2 16,2 4 0-16,-1 2 1 16,2-2 0-16,4 4 2 15,-4 1-3-15,-2 2 0 16,4 5 0-16,-4-3 0 16,3 4 0-16,1-4 0 15,0 3 0-15,0 0 0 16,4 1-1-16,-3 0-2 15,6-2 0-15,5 3 3 16,-1 2 2-16,8 4-2 16,-2 7 0-16,-3 0 0 0,8 4 0 15,-2-1 0-15,2 3 0 16,2 0-1-16,-3-2 0 16,-3 1 1-16,-3-5 2 15,1 1-2-15,2-1 0 16,0-1 0-16,6 1-1 15,1 1 0-15,5 3-1 16,2-2 2-16,2 0 0 16,10 0 0-16,7-2 1 15,1 2 0-15,6-1-1 16,7 1-2-16,7-3 2 16,-1-1 0-16,6-2 0 15,2-3 1-15,-8-8 0 0,11-2-1 16,-9-4-2-16,8-1 2 15,0-1 0-15,3-1 1 16,2-4 0 0,1-1 2-16,1-3-2 0,-7-6 2 15,2 0-2-15,-4-1 0 16,-4-3-1-16,0-3 0 16,-3-5 2-16,-8-5-2 15,-3-3 0-15,-8-3 0 16,-5-3 0-16,-1-4 0 15,-3-2 0-15,-5-1 0 16,1-5 0-16,-3 1 1 0,-3-3 1 16,-1 0 3-16,1 0-3 15,1 0 0-15,-3 0-1 16,1 0-1-16,-1 0 0 16,0-3-1-16,0 0-3 15,0-3-7-15,0 0-15 16,0 4-31-16,0-1-65 15</inkml:trace>
  <inkml:trace contextRef="#ctx0" brushRef="#br0" timeOffset="115535.1416">14723 10539 41 0,'-6'-6'171'0,"3"3"-46"15,-1 3-91-15,4-1-2 16,0-1-5-16,0 2-10 15,0 0-10-15,0 0-6 0,3 0-2 16,10 9 0-16,-4 1 2 16,2 5 3-1,0-4 0-15,0 4 0 16,8 3-3-16,-2 1 2 0,-1 0-2 16,-3 5 2-16,2 2-2 15,2 3 0-15,0-2 0 16,1 0-2-16,0-1 1 15,1-6 0-15,-1 1-1 16,0-4 2-16,-3-4-1 16,0 6-2-16,-9-5 2 15,-6 0 0-15,0 4 0 16,0-2 0-16,-18 1 0 0,-6 2 0 16,-10-5 1-16,-3 0 0 15,-3 3 1 1,-3 0-1-16,4 0 1 15,-7-1 3-15,5-5-4 0,6-2 0 16,6 3 1-16,13-1-1 16,6 3-2-16,7-5-1 15,3 0-5-15,0 0-8 16,10-3-39-16,20-3-96 16</inkml:trace>
  <inkml:trace contextRef="#ctx0" brushRef="#br0" timeOffset="116770.9732">15515 10810 112 0,'-4'-5'226'0,"4"5"-101"15,0 0-121-15,0 0-8 16,0 2-5-16,-2 15 5 16,1 5 8-16,1 7 6 15,0 2 0-15,0-4-3 16,1 2-1-16,2 1 0 16,-3-1 0-16,0 6-4 15,0-2 0-15,-3 0 3 16,0-2-3-16,-4-4-1 15,5-3-1-15,-1-5-2 16,-1-2 2-16,2-3-1 16,-1-6-8-16,3-1-15 15,0-4-20-15,0 0-31 16,0-3-48-16</inkml:trace>
  <inkml:trace contextRef="#ctx0" brushRef="#br0" timeOffset="117190.7972">15469 10782 165 0,'5'0'204'0,"1"-3"-165"16,13 3-38-1,11 0 2-15,-2 0 6 0,9 4 1 16,-1 2-5-16,-6 4-2 16,-3 3-2-16,-7 2 3 15,-1 6-3-15,0 2-1 16,1 8 0-16,-3 3 2 16,-7 2-3-16,-8 2-1 15,-2-1-2-15,0-1 2 16,-4-3 2-16,-9-1 2 0,4-5 3 15,-8-2 2 1,-6-4-1-16,-5-2-1 16,-2-2-2-16,-4-5-2 15,5 1 1-15,6-5-2 0,-1-2 0 16,12-1-1-16,-5-5-3 16,10 0-6-16,3 0-10 15,2 0-33-15,2 0-75 16</inkml:trace>
  <inkml:trace contextRef="#ctx0" brushRef="#br0" timeOffset="118699.6944">15761 11158 6 0,'-12'-8'206'16,"8"3"-15"-16,4 5-214 15,0 0 6-15,0 3 4 16,0 7 11-16,16 4 4 16,-3 3 4-16,0 1 1 15,7-2-1-15,-7-1-3 16,-2-2 1-16,-4-4-3 15,-4-2 1-15,5-3-2 16,-5-2 0-16,4-2 0 16,1 0 1-16,6 0 6 0,9-5 0 15,-1-10-5-15,0-9-5 16,-1-4-1-16,-7-1-2 16,-2-1-6-16,-1 1 1 15,-4 5 1-15,-7 3 8 16,0 5 7-16,0 5 2 15,0 5-3-15,-11 1-1 16,1 5-3-16,-5 0-4 16,-4 0 4-16,2 16 0 15,1-4 4-15,10 8-4 16,-2-1 1-16,1 6 0 16,1 0 3-16,6-3-1 15,0-1-3-15,0-5 0 0,4-1 4 16,10-1 4-1,7-2 0-15,7-2-5 0,10 0-3 16,4-5 0-16,6-1-3 16,2-1 1-16,1-3-4 15,-2 0-2-15,-2 0-4 16,-9-14-3-16,-6-1-10 16,-9-4-9-16,-8-3-6 15,-4 2-2-15,-7-4-5 16,-4 2 9-16,-1 1 49 15,-19 4 40-15,-5 4 17 16,-8 3-21-16,5 6-13 0,-4 2-8 16,10 2-5-1,12 0-7-15,1 13-6 0,6 9-8 16,3 1 1-16,0 4 1 16,0-3 1-16,6-3 0 15,9 2-6-15,-3-12-1 16,4 2-4-16,-2-6-4 15,-1-7-5-15,3 0 2 16,2 0 8-16,2-5 4 16,-4-10 3-16,-1-2 0 15,0-2 0-15,-7 2 0 16,3 3 0-16,-7-1 1 16,-1 4 3-16,-3 0 3 0,0 5 1 15,0 3-3-15,2 2-2 16,1 1-6-16,4 0 0 15,8 2-1 1,-4 9 3-16,6 0 0 0,-2 4-1 16,3 3 2-16,2-1 0 15,0 0 0-15,3 0 0 16,3-4 0-16,9-3 0 16,4-2 0-16,3-4 0 15,-1-4-2-15,-7 0-3 16,-3 0-1-16,-11-12 5 15,-5 2 1-15,-8-6 1 0,-7-1 4 16,0 3-1-16,-3-4 2 16,-15 3 2-1,-9 1 0-15,-4 4 1 16,-3 1 6-16,-3 3 0 0,7 6-7 16,2 0-5-16,7 3 0 15,2 13 1-15,3 2-4 16,9 7-2-16,4-1 2 15,3 0 0-15,0-2 0 16,9-9 0-16,5 1-3 16,5-7-1-16,2-4-1 15,2-3 1-15,9 0-2 16,-2 0-6-16,-1-10 0 0,-2-8 4 16,-4-4 8-16,0-7 3 15,-6-4 1 1,2-7-2-16,-10-11 1 15,0 0-1-15,0-8 1 0,-9-1-1 16,0 0 2-16,0 1 3 16,-7 3 1-16,-2 6-4 15,7 11 3-15,-3 10-2 16,5 15 4-16,0 7 2 16,0 7-2-16,0 0-9 15,7 0-4-15,3 21 1 16,3 8 2-16,-2 12 0 0,3 9 1 15,-3 4 3 1,-5 5-1-16,-3-3 2 0,-1-2-3 16,-2 2-2-1,0-1 1-15,0-4 2 0,0-1-2 16,-6-13-2-16,0-6-6 16,4-12-11-16,2-7-6 15,0-5-6-15,3-3-17 16,18 1-55-16</inkml:trace>
  <inkml:trace contextRef="#ctx0" brushRef="#br0" timeOffset="119046.9542">17275 10782 136 0,'-4'0'198'15,"4"0"-130"-15,0 0-52 16,-4 0-2-16,4 0-3 16,-1 8-10-16,1 19-4 15,-1 9 8-15,-8 5 5 16,4 5-3-16,-6-1-4 15,8 5-2-15,-6-7 1 16,-2 1-2-16,-1-3 1 16,-1-7 0-16,4-5 1 0,6-5-5 15,3-7-3-15,0-7-9 16,0-2-14-16,6-3-30 16,3-1-57-16</inkml:trace>
  <inkml:trace contextRef="#ctx0" brushRef="#br0" timeOffset="119342.9014">17353 11088 29 0,'0'-5'205'16,"0"5"-31"-16,0 0-166 15,0 0-8-15,0 2-2 16,0 10 5-16,0 2 2 16,0 3 4-16,4 2-4 15,-1 1 4-15,-3 2-5 16,0 0 0-16,0 2-3 16,0-2-3-16,-7-3-11 15,2-6-10-15,4-4-5 16,-1-3-13-16,2-4-26 15,0-1-62-15</inkml:trace>
  <inkml:trace contextRef="#ctx0" brushRef="#br0" timeOffset="119519.3421">17451 10947 107 0,'0'0'141'0,"0"0"-144"16,2 4-4-16,3 5 2 15,0 5-14-15,-5-1-49 16</inkml:trace>
  <inkml:trace contextRef="#ctx0" brushRef="#br0" timeOffset="120103.036">17485 11204 107 0,'-1'-7'164'0,"1"0"-118"16,-2-1-17-16,-2-3 3 15,4 0-6-15,0-2 1 16,0-1 5-16,7 3-15 15,14-6-10-15,0 1-9 0,1 2-9 16,-4 1-9 0,-9 7 1-16,-2 4 7 15,-7 2 8-15,5 0 4 0,-5 15 3 16,0 6 4-16,0 6 0 16,-2 3-2-16,-8-2 0 15,-2 1-1-15,1-2 0 16,4-3-2-16,-2-4-2 15,8-10-1-15,-1-5 0 16,2-5-1-16,2 0 2 16,14 0 0-16,1-6-2 15,-1-11 1-15,-9-3 0 16,0-6 3-16,7-2 2 0,-3-2-3 16,2-5-6-1,3 9-5-15,-11 0-1 16,4 10 5-16,6 6 9 15,0 4 0-15,5 3-5 0,-2 3-2 16,-6 0 3-16,-3 0-1 16,1 11 2-16,-4 5 0 15,-4 2 1-15,4 6 3 16,-6 2 2-16,0 6 0 16,0 0-2-16,0-2 0 15,-10-3-2-15,8-2-3 16,-8-3-5-16,5-5-5 15,5-3-15-15,0-6-20 16,0-4-49-16</inkml:trace>
  <inkml:trace contextRef="#ctx0" brushRef="#br0" timeOffset="120583.1752">17981 11197 165 0,'0'0'194'0,"0"0"-164"15,0 0-12-15,0 0 1 16,12-3-9-16,6-1-8 16,7 0-3-16,-1 0 0 15,3-2-1-15,-3-1 0 16,-1 1-1-16,-6-1-9 0,-6-1-5 15,-4-1 0-15,-3 0 1 16,-4-7 1-16,0 2 5 16,0-3 10-16,-7 1 6 15,-10 0 0-15,-7 0-4 16,-4 4 9-16,1 2 7 16,3 7 4-16,1 3-7 15,5 3-8-15,0 14-4 16,-6 7 1-16,8 1-1 15,2 3 1-15,2-1 2 16,8 3 0-16,4-1-2 16,0 1 0-16,0-2-2 0,1-4-1 15,14-3 0-15,5-4 1 16,2-5-4-16,3 0-2 16,4-2-6-16,4-5-8 15,-4-2-14-15,5 0-8 16,-3-1-18-16,-6-1-33 15</inkml:trace>
  <inkml:trace contextRef="#ctx0" brushRef="#br0" timeOffset="121147.8691">18615 11038 143 0,'0'-10'185'16,"-2"3"-146"-16,-4 0-25 16,-1 2 9-16,-2-1-4 15,-7 6-13-15,1 0-1 16,-3 0 1-16,-3 1 0 15,-1 13-3-15,0-2 0 16,1 2-2-16,6 2 0 0,7-1 1 16,1 0-1-16,6 2 0 15,1-2 1-15,0 2-2 16,4-1 2-16,14-2 0 16,3 2 2-16,1-4-1 15,0-2 1-15,-2 0-3 16,1-1 1-16,-2-2-2 15,-4 0 0-15,-2 1 1 16,-2-1 0-16,-10 2-1 16,2-1 0-16,-1 5 3 15,-2-2-3-15,0 3 0 16,0-1 0-16,-15-6 1 16,1 6 1-16,-5-4-1 0,6 0 0 15,-4 2 1-15,1-3-1 16,-2 2 0-16,-3-3 2 15,2-1-2 1,-2-4 0-16,6 0 0 0,2-2-1 16,4 0-3-16,1 0-6 15,-2 0-34-15,-2-2-99 16</inkml:trace>
  <inkml:trace contextRef="#ctx0" brushRef="#br0" timeOffset="122292.8579">16860 11852 1 0,'0'-9'220'16,"-2"3"6"-16,-11 0-198 15,-1-3-23-15,-5 1 10 16,-2 3 1-16,0-3-9 16,2 5-4-16,-2 3-1 15,2-1 1-15,-3 1 4 16,-2 0-2-16,4 0-1 16,0 0 0-16,3 10-2 15,7 5-1-15,-3 0 0 16,8 3-1-16,-2 2-2 0,7-2 0 15,0 0 2-15,0-1 0 16,1-7 2-16,6-1-4 16,7-1-2-16,6-1 0 15,4-5 0-15,2-2-1 16,1 0 4-16,-2 0-1 16,2-12 2-16,-5-1 0 15,-6-2 0-15,-2-5-1 16,-4 2-3-16,-4-5-2 15,-1 3 4-15,-1 3 3 16,-1 3 1-16,-2 3 3 16,4 3-1-16,-1 4-3 0,1-2-1 15,8 2-1-15,1 3-2 16,9 1-3-16,7 0 0 16,-5 7 3-16,-3 6 0 15,-2 3 3-15,-10-1-1 16,-2 4 0-16,-3-2-1 15,-2 0 3-15,-3-3 1 16,0 1 0-16,-10-2 1 16,-5-2 1-16,10-2-2 15,2-6 0-15,0 0-1 16,3-3-1-16,0 0 1 16,0 0 2-16,7 0-2 15,15-8-2-15,5-7 0 0,0-5-2 16,-3-5 0-16,-2-5-6 15,1-4-6-15,5-1-4 16,-7 3-4 0,1 6 6-16,-3 9 12 0,-6 5 6 15,-3 6 1-15,0 6-2 16,-3 0-6-16,-5 0-12 16,-2 11-59-16</inkml:trace>
  <inkml:trace contextRef="#ctx0" brushRef="#br0" timeOffset="123731.8999">14276 12415 74 0,'0'-10'218'16,"0"6"-65"-16,0-1-138 15,0-4-7-15,-1 5 2 16,1-1 1-16,-10 2-1 16,10 3-1-16,-6-2-8 15,-7 2-2-15,-3 0-2 16,-12 0 0-16,-3 3 2 15,1 8 3-15,3 0-1 16,8 5-1-16,6 2 0 16,2-1 0-16,3 0-1 0,0 2 0 15,6-3-1-15,2 2 1 16,0 1 0-16,18-1-2 16,6 2 0-16,2 0 0 15,-4-1 0-15,3-2 2 16,-9-3-1-16,-5-1 0 15,-4 1 1-15,-4 3-1 16,0-2 2-16,1 6 0 16,-4-8-1-16,0-2 0 15,0-1 0-15,-7-4 2 16,0 0 1-16,-10 1-1 16,1-2 0-16,-5 0-1 0,-9-5-3 15,1 0 1-15,-1 0-6 16,6 0-9-16,4 0-8 15,13 0-15-15,7-3-48 16,1-6-63-16</inkml:trace>
  <inkml:trace contextRef="#ctx0" brushRef="#br0" timeOffset="124430.9609">14242 12694 176 0,'0'0'195'15,"0"4"-181"-15,0 0-23 16,12-1 8-16,10 4 6 16,2-5-1-16,0 0-4 15,0 1 1-15,0-3 0 16,-4 0 0-16,0 0-3 15,1 0 1-15,-6-3 1 16,-4-11 1-16,-8-3 3 16,0 0 1-16,-3-5-3 15,0 1 4-15,-9 0-1 16,-13 3-4-16,-3 5-1 0,-6 4 0 16,1 4 0-16,6 5-1 15,8 0 1-15,9 0 0 16,7 16-2-1,0 2 1-15,0 6 1 0,7-1 3 16,8 3-3-16,7-4 0 16,3-1 0-16,-9-4 0 15,-1-7-2-15,-4 0-1 16,2-6-5-16,-4-4 1 16,6 0 4-16,1 0 4 15,-2-17 0-15,11 0 2 16,-4-6 7-16,1-2 2 15,-5-6-2-15,-7-6-9 0,-1-3 2 16,-6-4-6 0,-3 0 1-16,0 1 0 0,0 1 2 15,-3 9-4 1,2 5 2-16,1 13 9 0,0 9 3 16,0 4-2-16,0 0-2 15,5 2-2-15,13 0-3 16,3 10-4-16,0 13 1 15,-3 6 2-15,-6 6 0 16,-3 8 1-16,0 1 0 16,-2-1 2-16,1 2-2 15,-7-5-1-15,-1 1-1 0,0-5 1 16,0-7-2 0,0-2-7-16,8-7-16 15,0-3-59-15</inkml:trace>
  <inkml:trace contextRef="#ctx0" brushRef="#br0" timeOffset="124650.0813">14772 12564 11 0,'0'-6'231'0,"0"1"1"0,2 4-220 15,21 1-23-15,10-2-1 16,8 2 9 0,6-3 2-16,13 3-4 15,-2 0-11-15,1 0-25 0,-2 0-54 16</inkml:trace>
  <inkml:trace contextRef="#ctx0" brushRef="#br0" timeOffset="125539.106">15913 12581 23 0,'0'-6'105'16,"3"3"-65"-16,6 0-23 0,-5 0 21 15,-2 3 11-15,-1 0 2 16,-1 0 2-16,0 0 0 15,0-2-8-15,-12 2-18 16,-13 0-16-16,-5 0-10 16,-7 0-1-16,1 3 0 15,5 10 0-15,1 5 0 16,6 2 0-16,1-1-1 16,11-1 0-16,0-5-1 15,7 2 1-15,5 0 0 16,0 2-2-16,13 0 3 15,7 0 0-15,2 0 0 16,5 0 1-16,-2 1 2 0,0-3-3 16,0 2 0-16,-6 0-1 15,0-3 1-15,-5 1-3 16,-6-1 3-16,3-6 0 16,-8 3 0-16,-2-3 0 15,-1-2-1-15,0 2 0 16,-4-5 0-16,-11 2 3 15,-9-1-1-15,-10-3 0 16,-2-1 2-16,2 2-2 16,1-2-2-16,10 0-4 15,7 0-3-15,2 0-6 16,11 0-7-16,3 0-19 0,0-3-26 16</inkml:trace>
  <inkml:trace contextRef="#ctx0" brushRef="#br0" timeOffset="126182.2723">16166 12487 159 0,'-5'-7'181'0,"4"6"-161"16,1 1 0-16,0 0 3 16,0 0-6-16,0 10-10 15,3 20-5 1,1 10 3-16,5 8 4 0,-1 1-3 16,-1 0-1-16,-1-1-3 15,-3 0-2-15,-1-6-1 16,-2-1 0-16,0-4 1 15,0-4 1-15,-5-4-2 16,2-10-3-16,2-4-1 16,-4-6-9-16,5-7-10 15,-4 0-6-15,2-2 3 0,2 0 5 16,0-4-7-16,0-17-10 16,0-2 7-16,0-12 24 15,0-4 9 1,0-5 2-16,-4-9 2 0,1 7 0 15,3 7 4-15,0 9 12 16,0 11 17-16,9 4 8 16,7 4-9-16,14 2-14 15,9 6-6-15,5 3-13 16,0 0-2-16,-10 9-4 16,-13 6 2-16,-5 5-2 15,-6 6 0-15,-5 1 0 16,-5 6 1-16,0-3-1 15,-3-4 2-15,-15-1 0 16,0-8 0-16,-6-1 1 16,1-6 0-16,-4-3 2 15,1-3-2-15,-4-3 0 0,2-1-3 16,0 0-10-16,4 0-12 16,6 0-34-16,11 0-63 15</inkml:trace>
  <inkml:trace contextRef="#ctx0" brushRef="#br0" timeOffset="126929.1718">16585 12729 96 0,'19'-8'135'15,"9"6"-124"-15,2 2 9 16,-5 0 16-16,-1 5 5 16,-12 6-5-16,0 6-6 15,-6 3-6-15,-5 0-7 16,-1 4-7-16,0 0-2 16,-21-2-5-16,-5-1 0 15,4-6-2-15,-3-1 1 16,12-6-4-16,3-5 1 15,10 0 2-15,0-3 4 16,0 0-1-16,0 0 2 16,13-11-5-16,3-11-7 0,6-2-4 15,1-10 2-15,1-1-7 16,7 2-13-16,-4 2-16 16,3 11-8-16,-7 5 3 15,-3 6 23-15,-1 4 12 16,-3 3 10-16,0 2 2 15,1 0 0-15,-5 0-2 16,3 2-2-16,-6 5-7 16,-1 1-1-16,-8-3 0 15,0 0 3-15,0-5 4 16,-8 0 5-16,-14 2 17 16,-1-1 13-16,-7-1 7 0,-2 1 1 15,2 4 4-15,-1 0-9 16,7 4-5-16,5 4-8 15,2 5-9 1,5 3-2-16,3 5-3 0,5-1 1 16,2 1-2-16,2-6 1 15,0 1-3-15,9-5-1 16,9-7 1-16,3-2 3 16,3-5 0-16,9-2-8 15,1 0-5-15,-6 0-3 16,4 0-1-16,-6-9-3 15,-7-3-5-15,3-1-8 16,-14-2 7-16,-6-3-11 0,-2 1-31 16,0-3-13-16,-18 4 19 15,-4 3 34-15,0 6 4 16,7 4 8-16,13 3 2 16,2 0 8-16,0 0 1 15</inkml:trace>
  <inkml:trace contextRef="#ctx0" brushRef="#br0" timeOffset="128170.9312">17228 12819 152 0,'0'-14'185'16,"0"1"-151"-16,7 3-2 15,-1-2 10-15,-3 4-7 16,-3 4-10-16,3 1-13 16,0 3-13-16,-3 0-1 15,0 0-4-15,-22 0-2 16,-8 5 1-16,-2 10 5 16,0-3 2-16,5 4 0 15,9-3 0-15,3 1 0 16,8-1 0-16,-2 0 0 15,6-2 0-15,3-2-1 0,0 1 1 16,18-3 0-16,4 0 0 16,8-6-4-1,-5-1-11-15,2 0-2 0,3 0 1 16,-5-8 4-16,-3-2 0 16,-1-3 9-16,-15 0 2 15,1-1-2-15,-3-3-5 16,-4 4-2-16,0 1 2 15,0 3 4-15,0 6 4 16,1 3 1-16,12 0-3 16,5 0 1-16,6 8-1 15,6 1 0-15,-5 8 0 0,3 2 0 16,0-2-2 0,-9 3 2-16,4-6 4 15,-5 1-2-15,-3-3 2 16,0-6-2-16,-3-2 0 0,-4-4 2 15,-5 0 1-15,4 0 3 16,-4-5 3-16,-3-10 0 16,0 3 1-16,0-5-1 15,0 2 0-15,-6 1-4 16,-7 4-3-16,-1 1-2 16,-2 1 0-16,-3 8-2 15,0 0 0-15,-1 0 2 16,-1 14 0-16,1 2-2 15,4 1 1-15,6-3 1 0,8 0 3 16,2-5-3 0,0 3 0-16,2-4 0 15,11 0 1-15,14-3 0 0,0-5-1 16,4 0-6-16,0 0-4 16,-10-3 0-16,0-7 2 15,-2-4-2-15,1-1 0 16,-5-4 0-16,-4-6 0 15,-2-6-1-15,-7-5-3 16,1-7-2-16,-3-1 1 16,0 1 9-16,-2-3 6 15,-7 6 4-15,8 2 5 16,1 6 11-16,0 12-2 16,0 5-7-16,7 7 0 15,1 8-7-15,7 0-9 0,0 2-1 16,2 16 2-16,-6 7-1 15,-3 11 5-15,-7 4 2 16,-1 7 3-16,0 1 3 16,-1 2 1-16,-7-4 4 15,-1 0-5-15,7-7-1 16,2-3-4-16,0-8-2 16,5-10 2-16,10-1-5 15,4-5-2-15,4-7-12 16,7-2-12-16,-6-3-5 15,-4 0 17-15,-5-5 10 16,-9-6 1-16,3-6-8 16,-9-3 7-16,0 0 5 0,0-4 2 15,-11 4 5-15,2 1 11 16,2 4 4-16,6 6 3 16,1 6-10-16,0 1 1 15,0 2-10-15,10 0-2 16,2 5-6-16,4 12 2 15,-1 7 1-15,-6-2-1 16,1 3 0-16,-7-3 1 0,-3-2 2 16,0 0-2-1,0-6-2-15,0-1-6 16,0-6-13-16,0-5-12 16,3 0-15-16,12-2-20 0</inkml:trace>
  <inkml:trace contextRef="#ctx0" brushRef="#br0" timeOffset="128361.724">18070 12739 175 0,'0'0'182'16,"5"0"-179"-16,-1 0-7 15,5 0 3-15,-3 7-6 16,0 0-19-16,5 5-47 0</inkml:trace>
  <inkml:trace contextRef="#ctx0" brushRef="#br0" timeOffset="128678.0866">18352 12809 60 0,'0'-9'149'16,"0"-2"-63"-16,0 5-24 16,-8-5-7-16,-8 4-22 15,-4 0-8-15,0 2-6 16,-6 5-13-16,3 0-2 0,1 7 0 16,-3 12 1-16,4 6-1 15,5 4 0-15,0-5 1 16,8 3-3-16,8-3 0 15,0-5 1-15,2-1-2 16,20-4 1-16,2-5 2 16,8 2 1-16,9-2-2 15,-4 0-6-15,0-2-9 16,-1-2-14-16,-7 0-13 16,-4-3-28-16,-3 1-60 15</inkml:trace>
  <inkml:trace contextRef="#ctx0" brushRef="#br0" timeOffset="129414.0155">18804 12901 151 0,'0'0'182'15,"0"0"-148"-15,0 0 1 0,0 0 12 16,0 0-1 0,8 0-15-16,4-1-11 15,15-6-8-15,2 7-6 0,11 0-5 16,1 0-1-16,6 0-3 15,7-3 2-15,-1 2-3 16,9-2-1-16,-6 0-2 16,-1-4-4-16,-11 1-9 15,-12 0-6-15,-12 1-4 16,-14-1-7-16,-6 6-36 16</inkml:trace>
  <inkml:trace contextRef="#ctx0" brushRef="#br0" timeOffset="129830.7899">19777 12446 117 0,'-3'-7'150'0,"3"7"-157"16,0 0-26-16,0 0 24 16,0 0 40-16,0 0 19 0,1 0-15 15,2 2-19-15,2 9-1 16,-5 5 8-16,4 7 7 15,-4 9-2-15,0 4-8 16,0 9-10-16,0 0-5 16,0 6 0-16,-3-2-2 15,-6 1-3-15,5-2-2 16,-3-8 2-16,2-6 0 16,2-12 0-16,-2-9-1 15,5-5-4-15,0-4-8 16,0 1-23-16,0-1-50 15</inkml:trace>
  <inkml:trace contextRef="#ctx0" brushRef="#br0" timeOffset="130145.1088">20138 12455 1 0,'3'-7'213'15,"5"7"-4"-15,11 0-200 16,-1 7-11-16,8 13 4 0,-4 8 4 16,-12 4 1-16,3 12 2 15,-11 3 0-15,-2 3-4 16,0-2-2-16,-6-3 1 15,-9-3-3-15,2-6 0 16,-13-7-7-16,4-2-2 16,-3-7-8-16,-5-3-9 15,4-3-30-15,-6-6-56 16</inkml:trace>
  <inkml:trace contextRef="#ctx0" brushRef="#br0" timeOffset="130417.5129">19759 12746 163 0,'24'-3'176'16,"8"3"-174"-16,14 0-5 15,4 0 6-15,-3 0 0 16,4 0-2-16,-6 0-1 16,-3 0 2-16,-4 0-2 15,-14-5 0-15,-8 0-1 0,-11-2-7 16,-5 0-18-16,0 2-49 16</inkml:trace>
  <inkml:trace contextRef="#ctx0" brushRef="#br0" timeOffset="130717.5983">20530 12518 4 0,'-3'-7'218'0,"3"1"1"16,0 6-204 0,0 4-21-16,0 15 5 15,6 9 6-15,8 9 4 0,-14 4-5 16,0 4-2-16,0 2-2 16,0-4 0-16,-9-6 0 15,-5-1-1-15,-4-6-5 16,8-6-16-16,1-3-25 15,6-4-47-15</inkml:trace>
  <inkml:trace contextRef="#ctx0" brushRef="#br0" timeOffset="131646.8886">20951 12558 165 0,'0'-6'194'0,"-3"4"-168"15,-1 2-25-15,-6 0 2 16,-10-3 8-16,1 3-3 15,-11 0-8-15,2 0 0 16,-2 17 2-16,0 5 2 16,2 4 2-16,-3 5 3 0,4 5 1 15,7-3 3-15,6 3-2 16,4-5-1-16,-3-2-6 16,4-1 0-16,0-2 1 15,2 1-4-15,7-7-1 16,0 1 0-16,10-4 0 15,4-2 1-15,4-4 0 16,2-2-2-16,9 0-6 16,4-3-1-16,-1-3-5 15,2-3 2-15,-4 0-2 16,-3 0 2-16,-7 0-4 16,-6-4 6-16,-3-7 5 0,-11-1 3 15,0-1-3-15,0-4-8 16,-14-1-1-16,-3-2 0 15,-4 1 6-15,9 2 1 16,1 1 3-16,4 6 3 16,4 5 0-16,2 3 1 15,1 2-2-15,0 0-9 16,1 0 0-16,12 0 1 16,4 3 4-16,3 5 3 15,-1-5-1-15,1 2 1 16,-3-5-1-16,-1 0-4 15,5 0-6-15,-2 0 0 16,5 0 3-16,1-3 4 0,1-7-3 16,4 1 1-16,0-6 2 15,5-2 4-15,-1-2 0 16,-4-4 4-16,-3 0 0 16,-13-1-1-16,-4 4 1 15,-10 5 14-15,0 4 14 16,0 4 5-16,0 2-8 15,0 0-12-15,-2 5 5 16,2 0-4-16,0 0-11 16,0 0-5-16,0 11-3 15,-3 11 3-15,-3 5 3 16,-3 5-1-16,3 2 0 0,-4 2-2 16,1 0 0-16,2 0 0 15,-7-2 0-15,-1-4 1 16,-4 2-1-16,3-6 0 15,5-5-1-15,1-1 1 16,8-11-4-16,2 0-9 16,0-3-29-16,0-4-23 15,6-2-19-15,6 0-8 16</inkml:trace>
  <inkml:trace contextRef="#ctx0" brushRef="#br0" timeOffset="132020.1179">21587 12648 119 0,'8'-11'175'0,"-4"-1"-129"15,2 7-23-15,0 2 10 16,-4 1 6-16,0 2-16 15,-2 0-17-15,2 3-7 16,2 18 0-16,-1 5 3 16,-3 10 2-16,0 4 1 15,-1 2-2-15,-9 0 0 0,1-3-2 16,-2 0-1 0,-1-8 0-16,-4-2 3 0,0-2-3 15,-1-5-2-15,5-1 1 16,5-1 1-16,2-4 0 15,1-4-3-15,2-4 1 16,1 0-4-16,-2-5-3 16,0-3-7-16,3 0-15 15,-4 0-14-15,-5 0-28 16</inkml:trace>
  <inkml:trace contextRef="#ctx0" brushRef="#br0" timeOffset="132523.2661">21227 12869 23 0,'3'0'98'0,"-3"0"-62"15,3 0-3-15,-3 0 20 16,0 0-2 0,0 0-12-16,0 0-2 15,0 0 1-15,0 0-2 0,0 0-13 16,0 0-13-16,0 0-6 15,0 0 1-15,4 0-1 16,4 0-3-16,5 0 0 16,1 0 2-16,0 0-2 15,1 0-1-15,6 0 0 16,0 0 0-16,6 0 0 16,1 0 0-16,-2 0 0 15,9 0 0-15,-2 0 0 16,2 0 0-16,-2 0-1 15,-4 0-1-15,-10 0-1 16,-6 0 2-16,-4 0-2 16,-6 0-3-16,-3 0-8 0,0 0-18 15,0 0-33-15,-6 3-57 16</inkml:trace>
  <inkml:trace contextRef="#ctx0" brushRef="#br0" timeOffset="132716.5923">21928 12994 159 0,'11'0'185'0,"2"0"-166"16,-13 0-23-16,0 0-15 15,-2 0-61-15</inkml:trace>
  <inkml:trace contextRef="#ctx0" brushRef="#br0" timeOffset="171275.131">20287 12008 160 0,'3'-3'185'0,"-3"1"-161"15,8-3-10-15,4-2 0 16,-3 0 9-16,-3 1 7 15,-2 0 1-15,-4 6-5 16,0 0-13-16,0 0-8 16,2 0-4-16,-2 0-1 15,1 0 0-15,1 6 2 16,1 7 1-16,2 1 2 16,0 0-3-16,-2 8 0 15,-3-1 0-15,0 0 0 0,0 0 0 16,3-2 0-1,0 1-2-15,-3-3 0 16,0-2 0-16,4-1 0 16,2-3 0-16,3-3 0 0,-4 0 0 15,7-3 1-15,-5-4 1 16,9-1 3-16,4 0 0 16,4-6 1-16,4-6-3 15,2-5 1-15,3 1-2 16,5-7 0-16,8-8 0 15,3-6-1-15,1-2-4 16,-3 3 1-16,-9 7 2 0,-9 8 1 16,-14 10-5-1,-6 6-8-15,-9 5-21 16,0 8-46-16</inkml:trace>
  <inkml:trace contextRef="#ctx0" brushRef="#br0" timeOffset="181931.755">19497 11247 175 0,'0'-7'196'16,"0"7"-175"-16,0-7-13 15,0 0 4-15,0 2 5 16,0-2 0-16,0 7 8 16,0 0-6-16,3 0-7 15,-3-3-6-15,0 3-1 16,-3 0 2-16,-12 0-2 16,-3 0-4-16,-4 0-1 15,-2 6 2-15,2 3-2 16,-1 8 1-16,1-3-1 15,4 6 0-15,4 1 0 16,5-1-1-16,-2-1 1 0,2-5-2 16,5-4 2-16,3 0 0 15,1-3 0-15,1 0 2 16,16 1-1-16,10-5 0 16,4-1-1-16,4 0-1 15,-3-2 0-15,5 0-1 16,-1-2 2-16,-2-8-1 15,-2-3 0-15,-9-1-2 16,-7 0 0-16,-9-1-1 16,-7 1 0-16,-6-3-2 15,-22 2-1-15,-11 2-3 16,-7 0 3-16,14 3 5 16,12 3 2-16,14 4 0 0,6 3 0 15,0 0-1-15,18 0-1 16,14 0-2-1,17 0 2-15,11 3 1 0,1 5 0 16,-3-2-1-16,-4 1 2 16,-8-3-1-16,-9-1 0 15,0 1-2-15,-9-2 3 16,-6 5 0-16,-8-5 0 16,-6 1 0-16,-7 0 0 15,1-2 0-15,2 3 0 16,-4-3-1-16,0 5 0 15,0 1-1-15,0 5 1 0,0-3 0 16,-3 2-1-16,-6-3 2 16,0 2 0-1,1 0-2-15,0-3 1 16,6-4 1-16,-2-1 0 0,1-2-2 16,3 0 2-16,0 0 1 15,0 0 3-15,11-2 2 16,8-8 2-16,2-7-6 15,7-7-3-15,-1 2 0 16,9-4 2-16,0-2-1 16,3 3-2-16,-4 0 2 15,-6 4 0-15,-2 7 0 16,-15 3-1-16,4 6-3 16,-11 5-7-16,0 0-12 0,-1 11-47 15</inkml:trace>
  <inkml:trace contextRef="#ctx0" brushRef="#br0" timeOffset="207475.1288">4242 9175 99 0,'8'-10'183'0,"-1"2"-105"15,3 1-79-15,-5 0 5 16,0 4 10-16,-2 2 11 15,-3 1 7-15,0 0 5 16,0 0 4-16,0 0-4 16,0 0-13-16,-5 13-11 15,4 7-5-15,-4 8-3 0,5 3 0 16,0 2-4-16,0 4 0 16,0 1-1-1,0-3 1-15,8-1-1 0,5-3 0 16,-6 2 0-16,1 1 0 15,-1 2 0-15,-1 6 0 16,5-4 0-16,-7 0 0 16,9 3-1-16,-7-7 0 15,5 0 0-15,2-7-4 16,-5 0 1-16,2-7 0 16,0-3 0-16,-2-1 0 0,-2-7-2 15,0 4-2-15,0-4-5 16,2-3-7-1,-1 0-9-15,0-3-23 16,-2-3-58-16</inkml:trace>
  <inkml:trace contextRef="#ctx0" brushRef="#br0" timeOffset="208039.6033">5177 9126 210 0,'0'0'219'0,"0"0"-195"16,0 0-30-16,0 17 0 15,0 7 5-15,0 7 7 16,0 3 1-16,0 2-6 16,8 3 2-16,13-5-2 15,-7 3 3-15,6-4-3 16,-5 6 1-16,-6 0-3 15,0 0 0-15,2 6-2 16,-5-2 3-16,0-2-1 16,-4-1-3-16,-2-6-8 15,0-7-12-15,0-1-11 16,0-7-12-16,0 3-20 0,0-5-43 16</inkml:trace>
  <inkml:trace contextRef="#ctx0" brushRef="#br0" timeOffset="208664.9195">5963 9093 146 0,'0'0'178'0,"0"0"-158"15,0 0-11-15,0 0 9 16,0-2 7-16,0 2-4 15,0 0-9-15,0 0-10 16,0 0-2-16,0 0-2 16,8 6 2-16,4 5 1 15,-1 9 0-15,2 5 3 16,-2 2-1-16,-1-1 4 16,-1 3 0-16,4 3-1 15,-7 3 0-15,-3 6-3 0,1 6-1 16,1 1-2-16,1 0 0 15,4-1 0-15,-5-1-1 16,4 1 0-16,4-2-1 16,-4-5 1-16,6-6-5 15,-6-2-6-15,3-3-12 16,-3-6-18-16,-2-1-43 16</inkml:trace>
  <inkml:trace contextRef="#ctx0" brushRef="#br0" timeOffset="209462.6723">7192 8954 155 0,'0'0'175'0,"0"0"-167"16,0 0-9-16,0 0 8 15,4 0 12-15,5 3 7 16,3 6 2-16,3 6-5 16,0 4-5-16,6 7-6 15,-8 5-1-15,2 2-2 16,-9 3-2-16,3 1-5 15,-4 6 2-15,-2 5 2 0,-1 5 1 16,-2 0 0-16,0-2-2 16,-3 3-4-16,-4-4 4 15,7 2-4-15,0-1-1 16,8-8-1-16,5-2 0 16,3-8-3-16,-5-7-2 15,5-1-6-15,-2-10-4 16,-4-5-9-16,0-6-16 15,-4-1-51-15</inkml:trace>
  <inkml:trace contextRef="#ctx0" brushRef="#br0" timeOffset="210191.7584">8257 8898 146 0,'0'-5'182'0,"0"1"-154"15,0-1-27-15,0 4 10 16,-2-1 12-16,2 1 7 16,-3 1-7-16,3 0-12 15,0 0-8-15,0 0-2 16,3 14-2-16,3 12 2 16,9 10 4-16,-2 5-1 15,-5 5 1-15,-2 1-2 0,-6 7 1 16,0-1 2-16,0 1 3 15,-6 5-3-15,0-4-4 16,-5-6-1 0,8-6-1-16,3-6 0 0,0-5 0 15,0-2 0-15,0-2-1 16,10-5 0-16,9-4-2 16,-3-2 0-16,-3-2-7 15,4-5-18-15,-10 4-50 16</inkml:trace>
  <inkml:trace contextRef="#ctx0" brushRef="#br0" timeOffset="212051.5">4086 10868 159 0,'0'-10'190'0,"0"2"-163"0,3 2-32 15,-3 1-2-15,0 5 6 16,1 0 2-16,1 0 8 15,-2 0 10-15,0 0 7 16,0 0-3-16,0 0-6 16,0 0-7-16,0 14-5 15,0 13 1-15,0 10 3 16,0 3 0-16,0 6-6 16,0 9-3-16,2 0 1 0,5 7 1 15,0 3 0 1,-1-1 1-16,-4 1-2 15,1-3-1-15,3-3 0 16,-6-9 0-16,7-8 0 0,-2-10-1 16,2-6 0-16,11-11-2 15,-8-6 2-15,4-5-3 16,-1-4-7-16,1 0-10 16,2 0-17-16,-6-13-61 15</inkml:trace>
  <inkml:trace contextRef="#ctx0" brushRef="#br0" timeOffset="212682.9185">4982 10802 198 0,'0'1'209'0,"0"1"-193"16,0 0-17-16,2-2 0 16,-2 0 5-16,1 0 2 15,1 0 3-15,-2 3-4 0,0 1-3 16,3 9-1-16,0 4 3 16,4 10 2-16,5 8 2 15,-11 2 2-15,4 9 3 16,-3 2 0-16,-2 4-2 15,2 4-2-15,-2-1-5 16,0 2-2-16,0-6-4 16,0-2 4-16,0-8-1 15,5-5 0-15,0-9-2 16,1-6 0-16,4-6-2 16,-3-3-1-16,-4-3-18 15,-3 3-40-15</inkml:trace>
  <inkml:trace contextRef="#ctx0" brushRef="#br0" timeOffset="213835.8329">1252 10075 71 0,'0'0'68'16,"0"0"-18"-16,0 0-1 15,0 0-5-15,0 9-2 16,3 8 1-16,2 4-2 16,0 6-6-16,2 5-14 15,-4 0-8-15,-3 6 0 16,0 5 1-16,0 0 3 15,0 9-4-15,0 2-5 0,0 5-4 16,-6 0-1-16,0-3-1 16,3-1 3-1,3 2 0-15,0-1-2 16,0-2-2-16,0 4-1 0,0-5 0 16,9-6 0-16,3 3-3 15,1-3 2-15,-2 2 1 16,2 0 0-16,-7-6 0 15,-3-1 0-15,3-4 3 16,-6-6-2-16,0-4-1 16,0-5 1-16,0-3 1 15,0 1-1-15,0-5-3 16,0-3-1-16,0-5-5 16,0-1-6-16,0 0-7 15,0 0-3-15,0-4-5 16,0-3-4-16,0 0-17 15,0 0-44-15</inkml:trace>
  <inkml:trace contextRef="#ctx0" brushRef="#br0" timeOffset="214630.4958">1138 11082 60 0,'0'0'145'15,"0"-2"-70"-15,0 2-32 16,0-2 5-16,0 0 2 0,3 2-11 15,-3 0-9-15,3 0-8 16,-3 0-6-16,0 0-8 16,3 0-6-16,-3 0-5 15,6 4-3-15,10 12 1 16,-1 5 4-16,3 7 3 16,-1-2 1-16,-1 4-2 15,-3 0 1-15,2 1 3 16,-3 1-3-16,1-2 2 15,-2 3 0-15,-1-2 1 16,-6-4-4-16,1 0-1 16,4-1 1-16,-3-7 1 0,1-1-1 15,2 0-1-15,-4-6 0 16,1 1 0-16,2-6 0 16,-3-4 0-1,4-1 0-15,0-2 0 0,6 0 0 16,-5 0 0-16,5 0-3 15,0-13-1-15,0-5-1 16,3-7 1-16,4-3 1 16,-3-9 1-16,-1-8 1 15,0-2 0-15,-3-8-3 16,6-2 0-16,1 5-1 16,-5 5 1-16,-6 8 3 15,-3 13-1-15,-8 6 3 0,0 6 1 16,0 0 3-16,0 1-1 15,0 4-3 1,0-2-2-16,-3 8-2 16,3 1-6-16,0 1-14 0,0 1-54 15</inkml:trace>
  <inkml:trace contextRef="#ctx0" brushRef="#br0" timeOffset="217158.0049">2418 8576 198 0,'0'0'214'15,"0"0"-181"-15,0 0-22 16,0 0 3-16,0 0 2 16,0 0-3-16,0 0-7 15,0 1-2-15,0 16-2 0,6 9 3 16,0 7 4-16,-6 4-1 16,3 4-3-16,-3 1-1 15,0-2 0-15,0-1-2 16,0-1-1-16,0-3 1 15,0-4-1-15,0-3-1 16,6-8-1-16,-1-2-1 16,1-5-5-16,3-4-4 15,-4 0-11-15,4-8-24 16,-9-1-54-16,0 0-71 16</inkml:trace>
  <inkml:trace contextRef="#ctx0" brushRef="#br0" timeOffset="217538.5452">2715 8532 168 0,'0'0'185'0,"0"0"-174"0,0 0-5 15,0 0 0-15,1 4 2 16,1 10 1-16,5 8 3 16,2 2 1-16,3 2-4 15,-2 3 0-15,0 1-4 16,0-4-1-16,-3 3-2 15,-2-4-2-15,-2 5 1 16,2-3 0-16,-5-3 0 16,0-5-2-16,0-2 1 15,0-4 1-15,0-3-6 16,0 0-13-16,0-3-20 16,-5 0-41-16</inkml:trace>
  <inkml:trace contextRef="#ctx0" brushRef="#br0" timeOffset="218059.9522">2418 8831 11 0,'0'-7'161'0,"0"4"-22"15,0 0-112-15,3-1-8 16,6 0-5-16,9-2 0 0,4 1-2 16,2-1-2-1,10 0-5-15,-1 1-1 0,-5 0-4 16,4 1 0 0,-3-1 0-16,1-2 0 0,3 2 0 15,0-5 0-15,-6 3 0 16,1-1 0-16,-9 1 0 15,2 1 0-15,-3 0 0 16,-8-3 0-16,0 1 0 16,3-1 0-16,-7-1 1 15,4 1 0-15,-5 3 1 16,-1 1-1-16,0 5 1 16,-4 0 4-16,0 0-3 15,0 0 3-15,0 0 0 16,0 5-1-16,0 12 0 15,3 3 4-15,0 3-5 16,0-1-1-16,1 3-2 0,-1-6 2 16,1-2-3-16,3-5-1 15,-1-2-1-15,2 0 0 16,1-6 1-16,5-1-4 16,0-3-13-16,5 0-19 15,2-3-40-15</inkml:trace>
  <inkml:trace contextRef="#ctx0" brushRef="#br0" timeOffset="218248.5316">2892 8581 4 0,'12'-7'101'15,"4"0"-55"-15,-2 4-47 16,4 3-8-16,-5 0-15 16,-3 0-32-16</inkml:trace>
  <inkml:trace contextRef="#ctx0" brushRef="#br0" timeOffset="219474.5626">3440 8647 136 0,'0'-11'169'0,"-17"-2"-137"16,4 1 2-16,-9-1 2 15,1 8-17-15,-3-4-6 16,3 5-4-16,0 0 1 16,9 2-4-16,5 2-3 15,-3 0-1-15,0 0-3 0,1 0 0 16,-4 6-1-16,6 7 1 16,7 2 0-16,-5-3-2 15,5 0 2-15,0-2 0 16,0-3-1-16,0 0 1 15,0-2 0-15,0-5-3 16,0 3 1-16,5-3-4 16,7 0-1-16,-2 0 5 15,10 0 3-15,2 0 0 16,2-7-2-16,-2-1-3 16,-3-1 1-16,-4 1 2 15,-9-1 2-15,4 6-2 16,-10-4 0-16,11 7 2 0,-7 0 1 15,-4 0 2-15,3 0-5 16,-3 0 0-16,0 0-2 16,0 0-1-16,0 15 1 15,0 6 2-15,3 1 2 16,2 5 0-16,-4 1 0 16,7 3 0-16,2 2 0 15,1 0 0-15,-1-4 0 16,-10 2 0-16,0-6-1 15,0-1-1-15,0-5 1 16,0-2 1-16,-4-2 0 16,1-8 1-16,0 1 4 0,0-6 0 15,3-2-1-15,-3 0-1 16,3 0 5-16,0 0 4 16,-3 0 0-16,-3-7-6 15,-3-8-6-15,4-6-2 16,2-5 1-16,3-5-1 15,0 0-5-15,3-3 0 16,9-2 0-16,2 2 4 16,6 0-5-16,-2 3-2 15,8 4 2-15,-3 3 3 16,-4 7 4-16,0 2 1 16,-2 1 0-16,-1 4 0 15,-6 0 0-15,-4 1 1 0,3 1 2 16,-6 2 2-16,-3 6 3 15,0-5 5-15,0 3 0 16,0 2 2-16,0-3-3 16,0 3-7-16,0 0-6 15,0 0-6-15,0 10-1 16,7 7 1-16,2 7 5 16,0 0 2-16,-4 0 0 15,1 0 0-15,-2-7 0 16,-1 0 0-16,0-3 0 15,0-3 0-15,-3-5 0 16,6-3 0-16,-3-1 0 0,-3-1 0 16,3-1 1-1,0 0 0-15,10-1 3 16,2-13-3-16,3-3-1 16,0-5-2-16,3-4 2 0,-9-1 0 15,7 1 0-15,0-1 0 16,-10 9 1-16,2 2 0 15,-4 9 3-15,-4 2 5 16,-2 3 7-16,-1 2-2 16,0 0-5-16,2 0-6 15,7 13-1-15,0 1 4 16,0 3 0-16,1 3-3 0,-6-3-3 16,6-1 1-1,3 1 1-15,4-3-2 0,11 3-6 16,5 3-6-1,7-1-17-15,-3 9-35 0,-7-3-90 16</inkml:trace>
  <inkml:trace contextRef="#ctx0" brushRef="#br0" timeOffset="220699.4865">2074 13902 5 0,'0'-5'216'0,"0"2"1"0,0 0-198 15,0 0-1-15,0 2 6 16,0 1-3-16,0 0-10 15,0 0-8-15,0 0-3 16,0 0 3-16,0 1 1 16,0 8-5-16,0 8-1 15,0 5 2-15,0 7 2 16,0 4 0-16,-3-1 2 16,-4 5 1-16,-3 0-3 0,3-4 0 15,-3-4-1-15,3-6-1 16,7-8 0-16,0-5 0 15,0-2 0 1,7-1 0-16,4-2 0 0,5 2 0 16,11-7 0-16,4 3-1 15,2-3-3-15,1 0-5 16,3-5-4-16,-4-4-6 16,0 5-7-16,-5 0-11 15,-4 1-11-15,-9-4-32 16,4 0-53-16</inkml:trace>
  <inkml:trace contextRef="#ctx0" brushRef="#br0" timeOffset="221134.6643">2494 14082 39 0,'-15'-7'120'16,"6"2"-63"-16,-7-3-2 15,4 5 2-15,0-1-22 16,-3 3-22-16,5 1-1 16,0 0-4-16,1 0-3 15,-1 5-1-15,-3 11 1 16,0 0 1-16,7 3 0 0,-1 5 3 16,4-4-4-16,1-3-3 15,-1-3-1-15,2-2 0 16,-1 0 2-1,2-5-3-15,0-1 0 0,0-3-2 16,8-2-1-16,0-1-4 16,13 0 3-16,5-2 2 15,-3-13-1-15,7 0-1 16,-8-2-3-16,-1 1 0 16,-4 2 2-16,-9 1 2 15,-8 4 1-15,0-4-4 16,0 2-6-16,-7-1-11 15,-11 2-2-15,-3 6 10 0,-1 3 4 16,-2 1 1 0,6 0 0-16,1 0-8 15,2 14-28-15</inkml:trace>
  <inkml:trace contextRef="#ctx0" brushRef="#br0" timeOffset="221874.7743">2694 13953 127 0,'0'0'164'0,"0"0"-140"15,0 0-12-15,0 0 14 16,0 0 6-16,0 0-6 16,0 0-6-16,0 2-3 15,-5 11-5-15,-4 6 2 16,2 3 0-16,-3 2-5 15,3 2-5-15,1-1-2 16,3-2-1-16,0-1 0 16,3-5 2-16,0-2-2 15,0-1-2-15,0-2 0 0,9-5-2 16,-1-1 3-16,7-4-1 16,-2 0-1-16,-2-2-7 15,14 0-3-15,-12-7 1 16,2-10 11-16,-2 3-2 15,-6-1-1-15,-3 1-1 16,-2 2 4-16,-2 4 0 16,0-5 0-16,0 5 0 15,0 1 0-15,0 0 0 16,0 4 0-16,0 3 0 16,0-3 0-16,0 3-2 15,2 0-2-15,6 3-4 0,11 11 3 16,-2-2 4-16,1 2-1 15,1 1 2 1,-6-8 0-16,8 3 0 16,-3-6 0-16,2-1 0 0,-2-3-1 15,-1 0 0-15,6-7 1 16,-3-10 3-16,0-2-2 16,-5-5 3-16,-2 0-3 15,-7 0 2-15,-6-4-1 16,0 0 2-16,0-6-2 15,-14 5-3-15,2 2-4 16,-2 8-8-16,-3 7-19 16,0 12-38-16,-4 0-75 0</inkml:trace>
  <inkml:trace contextRef="#ctx0" brushRef="#br0" timeOffset="225095.3919">5786 10622 147 0,'0'0'178'0,"0"0"-155"15,0 0-7-15,0 0 1 16,0 0 1-16,0 0-9 16,3 0-3-16,-3 0 2 0,3 0 4 15,-3 0 2-15,3 0-4 16,-1 0-5-16,2 4-3 16,1 10 0-16,1 13 5 15,3 10 5-15,-7 6-2 16,3 3-5-16,-5 5-1 15,3-3-1-15,-1 0-2 16,3-1-2-16,3-4 0 16,1 5-1-16,0-10 5 15,0-1 0-15,-2-3-3 16,-1-7-2-16,-3-1 2 16,2-6 0-16,0-5-4 0,-2-1-5 15,-2-2-9-15,4 0-6 16,0-4-19-16,-3 1-29 15,-2-9-68 1</inkml:trace>
  <inkml:trace contextRef="#ctx0" brushRef="#br0" timeOffset="312199.2366">2340 8961 51 0,'0'-14'237'0,"0"6"-54"16,-1 0-208-16,-4-4 0 15,-1 1 21-15,-1-2 6 16,-2 4 5-16,-4 1 3 16,1 4 3-16,-7 2 1 15,-5-1-3-15,-1 3-4 16,-11 0-2-16,-3 0-1 16,2 9 1-16,1-1-1 0,3 1-3 15,5 2-1-15,3-3 0 16,-2 0 0-16,5 3 0 15,-2-2 1-15,0 2 1 16,2 3-2-16,-11 0-1 16,5 0-1-16,-4 6 2 15,-4 0 0-15,4 6 0 16,2 6 0-16,-3 3 0 16,8 2-1-16,7 4 0 15,-1 0-1-15,12 0 2 16,0 2 1-16,0-2 0 15,7-2-1-15,0 5-2 16,0-4 3-16,3 0 1 0,5 4-2 16,2-2-1-16,-3-2 0 15,7 1 2 1,5-3 0-16,3-6-2 16,8-3 2-16,3-4-2 0,4-5 1 15,5-5-2-15,4-2 1 16,-1-6-2-16,5 5-1 15,-9-4 1-15,-4 3 1 16,-1-4 2-16,-11-4 0 16,10-1 0-16,3-2 1 15,-4 0 0-15,8 0 0 16,-2-8-2-16,0-7 1 0,2-5-2 16,2-1 2-16,-2-7 0 15,1-1 0 1,1-2 0-16,-7-2-3 15,-3-2 0-15,0-1-1 0,-10-5 2 16,-1 2 0-16,-2 0 3 16,-7-2-1-16,-1 2-1 15,0-5-1-15,-4-4 3 16,-8 2-2-16,-1-1-1 16,0-1 1-16,0 1-1 15,0-2-2-15,0 3 4 16,-6 9 0-16,-8 6 2 15,-6 5 5-15,-5 4 2 0,-13 5-1 16,-12 3-5-16,-11 2-2 16,-8 5 1-1,4-2 3-15,8 4-1 16,11-3 0-16,19-4-2 0,9 2 1 16,5 2-1-16,2 1-7 15,7 2-7-15,1 4-6 16,0 1-44-16</inkml:trace>
  <inkml:trace contextRef="#ctx0" brushRef="#br0" timeOffset="319228.6179">9787 10655 6 0,'0'-12'219'16,"-6"12"0"-16,6 0-209 15,0 0-8-15,-2 0 0 16,2 0 3-16,0 0 3 16,0 0-3-16,0 2-3 15,0 8-1-15,0 6 3 16,8 3 1-16,1 5 0 16,-1 8 0-16,-8 4 2 0,0 4 1 15,0 5 0-15,0-5-3 16,-2 3 0-16,-4-6 0 15,-3 2-3-15,1-1-1 16,7-5-1-16,1-2 0 16,0-8 0-16,0-6 0 15,5-2-1-15,-1-6 1 16,-2-4 0-16,-2-1 1 16,0-2-1-16,3-1 0 15,-3 1-1-15,0-2-4 16,0 0-7-16,0 0-10 15,0-6-23-15,-6-1-38 0,-6-3-54 16</inkml:trace>
  <inkml:trace contextRef="#ctx0" brushRef="#br0" timeOffset="319791.6143">9619 10940 85 0,'0'-4'149'0,"0"1"-101"15,-1 1-11-15,1 2 7 0,0 0-7 16,0 0-7-16,0 0-11 16,4 12-3-16,5-2-2 15,0 5-4-15,-1 3-3 16,-4 0-2-16,6 13-1 16,-1-2-1-16,0 4-1 15,1 1 0-15,-5-2 2 16,-5-2 1-16,3-3-1 0,-3-7-3 15,0-5 1-15,4-6-1 16,-1-5 0-16,9-1 0 16,6-3 2-1,3 0-1-15,-5-3 0 0,4-15-1 16,0-6-2-16,-2-2 0 16,5-7-2-16,-1 2 0 15,2-2 0-15,-5 2 0 16,5 3 2-16,-6 2-1 15,0 7 3-15,1 4 1 16,-5 3-1-16,-1 2-2 16,-3 1 0-16,-2 3-2 15,-2-3-3-15,-2 4-11 16,-4 2-18-16,0-1-32 0,0 4-65 16</inkml:trace>
  <inkml:trace contextRef="#ctx0" brushRef="#br0" timeOffset="324231.5535">9159 11579 50 0,'0'-3'127'16,"0"0"-70"-16,4 1-7 15,2-2 5-15,-3-3-6 16,-1 4-11-16,2-2-14 15,-2 1-4-15,2 2-3 16,-4-1-3-16,2 3-3 16,1 0-5-16,-2 0-1 15,-1 0-3-15,0 0-1 16,0 0 1-16,0 0-1 16,0 8 4-16,0 8-1 15,0 2 0-15,0 4 0 16,0 4-1-16,3 0-1 0,-1-1-1 15,-2 1-1 1,0-1 0-16,0 2 1 16,0-2-1-16,0 2-1 0,0-4 0 15,0-5 1-15,0 0-1 16,0-7-1-16,0-1 0 16,0 0 1-16,0-6-2 15,0 2 1-15,0-6-4 16,1 2-4-16,-1-2-6 15,0 0-9-15,0 0-19 16,0 2-42-16</inkml:trace>
  <inkml:trace contextRef="#ctx0" brushRef="#br0" timeOffset="324702.8719">9067 11715 102 0,'-2'-1'160'0,"2"1"-121"15,-1 0-27-15,1 0-2 16,0 1 9-16,0 11 15 0,0 5-5 15,6 3-8 1,-2-5-11-16,5 0-5 16,-6-2-1-16,4 2-4 0,-4 0 1 15,0 0 3-15,-1 2 1 16,-2-2-1-16,0-1 0 16,0-1-2-16,0-3-2 15,1-1 1-15,4-4 0 16,4-3 1-16,1-1-1 15,3-1 2-15,2 0 0 16,3-3 0-16,3-8-2 16,0-5 2-16,-2-1-3 15,1 2 0-15,-4-3 0 16,1 3 0-16,-7 9-2 16,-7 1 0-16,-3 2-4 15,0 3-5-15,6-3-12 0,-2 3-17 16,1 0-41-16</inkml:trace>
  <inkml:trace contextRef="#ctx0" brushRef="#br0" timeOffset="339923.4937">5188 14347 18 0,'-5'-10'239'16,"-7"6"-10"-16,8 1-231 15,4 3-3-15,0-1 9 16,-3 0 3-16,3 1 2 0,0-2-5 16,0 2-6-16,0 0-2 15,0 6 0-15,0 12 3 16,3 7 5-16,4 8 2 16,4 1 0-16,-3 2-5 15,2 2 0-15,-1-4 1 16,2 3-1-16,-3-3-1 15,4-1 0-15,1-5 0 16,-2-2-1-16,-5 2 0 16,-2-10-1-16,3 1 2 15,-7-6-1-15,3-7-2 16,0-3-5-16,-3-1-16 0,0-2-28 16,0 0-38-16</inkml:trace>
  <inkml:trace contextRef="#ctx0" brushRef="#br0" timeOffset="340375.2945">5188 14281 194 0,'0'-9'208'0,"1"4"-184"15,-1 2-12-15,0-3 2 16,9-1-1-16,0 1-7 0,4 2-4 16,7-3-4-16,1 4-1 15,5 3 2-15,1-2-1 16,-1 2 2-16,-2 0 0 15,1 0-1-15,-13 4 0 16,7 8-2-16,-8 4 6 16,-1 5 1-16,2 5 5 15,-5 3-2-15,-4 2 0 0,-3-3 1 16,0 1-3-16,0-5 0 16,-6-1-4-1,0-1-1-15,-3-4 0 16,-4-1-1-16,-4-5-2 0,-9 2-3 15,-9-1-8-15,3-5-15 16,-5 0-19-16,13-8-35 16,6 0-57-16</inkml:trace>
  <inkml:trace contextRef="#ctx0" brushRef="#br0" timeOffset="341086.2233">5521 14463 113 0,'0'-2'158'16,"0"-1"-126"-16,11 0 0 15,2 0 4-15,3 3-8 16,-1 0-15-16,6 0-8 15,0 0-3-15,-8 12 6 16,4 2 5-16,-3 3 0 16,-6 2-9-16,1 3-3 0,-2 0 1 15,-4-1 0-15,1-1-1 16,-1-3 1-16,-3-4-2 16,0-5 0-16,0-5 0 15,0 2 0-15,0-5 0 16,0 0 1-16,0 0 3 15,0 0 5-15,3-12 0 16,3-9-6-16,1-7-3 16,2-8 0-16,0-1-2 15,-2 0-6-15,3 2 0 16,0 6 3-16,-1 8 2 16,4 7-5-16,-7 6-4 0,6 3-4 15,3 5-3-15,-5 0-6 16,9 0-21-16,-2 5-51 15</inkml:trace>
  <inkml:trace contextRef="#ctx0" brushRef="#br0" timeOffset="341454.5797">5994 14399 132 0,'-18'-6'170'0,"5"2"-139"15,6 4 3-15,0-3 7 16,1 2-1-16,3 0-17 0,-2 1-14 16,1 0-8-16,2 7-2 15,-9 10 0-15,8 7 2 16,-5 2 3-16,-1 1-2 16,5 2 2-16,-2-2 1 15,1-4-3-15,4-3 0 16,1-3 0-16,0-3 0 15,0-3-2-15,6-7 0 16,7-4 0-16,8 0 1 16,-2 0-2-16,6-17 0 15,-2-1-1-15,-5-2 1 16,1-1-3-16,-11-1-6 16,-5 1-7-16,-3 1-5 0,0 0-10 15,-14 7-13-15,-2 5-18 16,-1 5-32-1</inkml:trace>
  <inkml:trace contextRef="#ctx0" brushRef="#br0" timeOffset="341815.7978">6184 14287 186 0,'-3'-3'202'15,"-3"-2"-182"-15,6 5-16 16,0 0 6-16,-2 0 0 0,2 0-6 16,-1 5-8-16,-1 15 1 15,-3 6 1-15,-1 3 2 16,0 5 3-16,0-2-1 15,0 1 2-15,0-3-2 16,6-2-2-16,0-5 0 16,0-4 1-16,0-5 0 15,0-7 2-15,12-2-3 0,0-2 1 16,10-3 0-16,2 0-2 16,4 0-12-1,-1 0-16-15,2-6-31 16</inkml:trace>
  <inkml:trace contextRef="#ctx0" brushRef="#br0" timeOffset="342115.8232">6443 14328 165 0,'0'-7'188'16,"0"1"-162"-16,9-1-9 15,9 0 7-15,3 0 1 0,7 0-7 16,-4 1-13-16,-1 0-2 16,-3 1 0-16,4 2-3 15,-5 0-1-15,-4 1-1 16,4 1-2-16,-4 0-4 15,-3-1-11-15,-1-2-18 16,0 3-20-16,-9-1-36 16</inkml:trace>
  <inkml:trace contextRef="#ctx0" brushRef="#br0" timeOffset="342308.1933">6595 14251 107 0,'0'0'158'0,"0"0"-126"15,0 7-32-15,0 3 6 16,0 6 8-16,0 4 2 16,9 4-8-16,-3-1-3 15,4 0-2-15,-4-1 1 16,3 0-4-16,-8 1 1 16,-1 0-2-16,0 1-3 15,-6 2-35-15</inkml:trace>
  <inkml:trace contextRef="#ctx0" brushRef="#br0" timeOffset="342535.3161">6576 14579 3 0,'-4'0'211'16,"4"0"-5"-16,0 0-205 15,0-1-10-15,7-2 4 16,10-5 1-16,8-1-3 16,13-4-9-16,9 1-14 15,0 0-18-15,3-3-17 16,-2 4-9-16,-8 4-19 16</inkml:trace>
  <inkml:trace contextRef="#ctx0" brushRef="#br0" timeOffset="343029.6779">7061 14352 22 0,'3'-15'99'0,"-3"1"-22"15,0 5-3-15,0 2-8 16,0 4-21-16,0 0-19 16,-6 3-10-16,-4 0-10 15,-4 0-5-15,-4 13-2 16,-4 5 1-16,-2 1 3 15,0 5-2-15,2 2 0 16,1-2 1-16,3-2-2 0,8-6 1 16,5-5 0-16,5-6-1 15,0-4-2-15,0 2 2 16,5-3 1-16,17 0 0 16,6-7-1-16,2-11-2 15,1-4 2-15,-8-6-1 16,-4 2 0-16,3-11-3 15,-5-4 3-15,-7-1-3 16,-7-3-1-16,-3 0 0 16,-7 5 0-16,-11 1 3 15,-4 8 1-15,5 9 2 16,-2 7 6-16,10 6 3 0,3 8 7 16,1-3-1-16,5 4-3 15,0 0-10 1,0 12-8-16,18 16 1 15,3 12 7-15,3 3-2 0,1 3-1 16,1 0-2-16,-9-4 2 16,-3 4 0-16,-5-1 0 15,-9 0-1-15,0 0-13 16,0 1-54-16</inkml:trace>
  <inkml:trace contextRef="#ctx0" brushRef="#br0" timeOffset="343440.4524">5922 14988 102 0,'0'-3'195'16,"2"3"-106"-16,5 0-67 15,-7 0 4-15,0 0 0 16,1 0-11-16,-1 0-13 16,5 0-5-16,4 0-8 15,1 0-26-15,0 1-80 16</inkml:trace>
  <inkml:trace contextRef="#ctx0" brushRef="#br0" timeOffset="343628.2053">5947 15141 119 0,'0'9'148'0,"0"4"-146"0,0 2-3 15,7-1 7-15,1-6 8 16,1 5 4-16,-1 1-4 16,0 6-9-16,-8 8-32 15</inkml:trace>
  <inkml:trace contextRef="#ctx0" brushRef="#br0" timeOffset="343817.4859">6007 15490 190 0,'0'0'190'16,"0"0"-222"-16,0 0-52 16,0 0 9-16,-2 0 46 15,-4 4 9-15,5 9-33 16</inkml:trace>
  <inkml:trace contextRef="#ctx0" brushRef="#br0" timeOffset="344003.1897">6014 15645 6 0,'0'0'218'0,"0"0"-6"16,0 0-210-16,-2 0-11 16,0 0-10-16,2 0-42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38:46.137"/>
    </inkml:context>
    <inkml:brush xml:id="br0">
      <inkml:brushProperty name="width" value="0.05292" units="cm"/>
      <inkml:brushProperty name="height" value="0.05292" units="cm"/>
      <inkml:brushProperty name="color" value="#FF0000"/>
    </inkml:brush>
  </inkml:definitions>
  <inkml:trace contextRef="#ctx0" brushRef="#br0">4032 5926 114 0,'0'0'139'15,"-1"0"-91"-15,1 0-3 16,-3 0 1-16,3 0-4 15,0 0-13-15,0 0-9 16,0 0-5-16,0 0-1 0,0 0 2 16,0 0 2-1,0 0-2-15,0 0-3 16,0 0 0-16,0 0-2 16,0 0 0-16,0 0-4 0,0 0-1 15,-3 0-2-15,3 0 0 16,0 0-2-16,0 0 0 15,0 0 0-15,0 0-2 16,0 0 0-16,0 0 0 16,0 0 0-16,0 0 2 15,0 0 0-15,0 0-2 16,0 0 0-16,0 0 0 0,0 0-1 16,0 0-2-1,0 0-1-15,3 0-2 16,10 3-1-16,8 0 4 15,15-1 2-15,10 1 3 0,12-3 0 16,7 2-2-16,-3-2 2 16,2 0 0-16,0 0-2 15,5-2 0-15,-4-3 0 16,-3 0-1-16,-7-2-1 16,-2 4 1-16,3-1 1 15,-2 3-1-15,4 1-1 16,1 0-1-16,1 0-1 15,-1 0-4-15,-1 0 1 16,-7 0-2-16,-6 0-3 16,-5 0 3-16,-6 0 1 15,-2 0 4-15,-6 0 0 16,-7 0-1-16,-3 0 2 0,-8 0 1 16,-5 0 2-16,-1 0 0 15,-2 0 1-15,0 0 1 16,0 0-1-16,0 0-1 15,3 0 0-15,-3 0 0 16,4 0 0-16,-1-2 0 16,3 1 0-16,-6 1 0 15,0 0 0-15,0 0-1 16,0 0-12-16,0 0-31 16,-3 0-78-16</inkml:trace>
  <inkml:trace contextRef="#ctx0" brushRef="#br0" timeOffset="2129.9757">8465 5932 106 0,'-3'0'158'16,"3"0"-121"-16,-1 0-18 0,-2 0 15 15,3 0 4-15,0 2-9 16,0-2-5-16,0 0-1 16,0 0-2-16,0 0-1 15,0 0-1-15,0 0-9 16,0 0-6-16,0 0-3 15,1 0-1-15,11 0 1 16,4 0 1-16,1 0 0 16,5 0-2-16,2 0 0 15,4 0 1-15,5 0 0 16,3 0-1-16,7 0-4 16,1 0 4-16,10 0 0 15,7 0 0-15,-3 0 0 0,2 0-1 16,-2 0 1-16,-3 0-2 15,-7 0 2-15,-2 0 0 16,-9 0 0-16,0 0-1 16,1 0 0-16,-6 0-2 15,5 0 1-15,-7 0-3 16,4-2 2-16,-5-1 1 16,-3 1 2-16,-3-1 0 15,-5 1 0-15,2 2 0 16,-5-2 0-16,-4 2 0 15,-1-3 0-15,-7 3 0 16,0-2 2-16,3 2-1 0,0 0 1 16,0 0 1-16,-6-3-2 15,0 1-1-15,0-2-4 16,0 4-10-16,0 0-23 16,0 0-49-16</inkml:trace>
  <inkml:trace contextRef="#ctx0" brushRef="#br0" timeOffset="4636.3469">13403 5898 183 0,'-2'-5'206'0,"2"5"-170"16,0 0-22-16,0 0 5 15,0 0 1-15,0 0 1 16,0 0-5-16,0 0-3 15,0 0-4-15,6 0-4 16,13-4-1-16,17 1-2 16,9 1-2-16,11 1 0 15,10-3 0-15,4 0 1 16,7 4 0-16,-1-4 0 16,-1 3-1-16,-4 0 1 15,-17-7-1-15,-2 3 0 16,-12-2 0-16,-3 0 0 0,-9 4 0 15,-11-2 0-15,2 1 0 16,-10-1 0-16,2 0 0 16,-3 2-1-16,-5 2-1 15,-3 1-3-15,0 0-2 16,0 0-8-16,0 0-9 16,0 0-11-16,-6 7-26 15</inkml:trace>
  <inkml:trace contextRef="#ctx0" brushRef="#br0" timeOffset="5701.0317">13660 6433 173 0,'0'1'188'0,"0"2"-169"15,0-3 13 1,0 0 1-16,0 0-10 0,0 0-5 16,0 0-9-16,0 0-5 15,3 0-3-15,12 0-1 16,9-9 0-16,1 4 0 16,2-5 0-16,1-3 0 15,2 0 0-15,-2-2 0 16,1 1 0-16,-1-3 0 15,-1 0 1-15,-7-3 0 16,0 3-2-16,-11 3-2 16,-3 4 0-16,-3 5 3 15,-3 1 0-15,0 1 1 16,0 1-2-16,0-1-2 0,-14 3-1 16,-4 0 0-16,-1 0-1 15,1 3 2-15,3 6 1 16,-1 3 3-16,0 3 0 15,-5 0 0-15,4 1-2 16,4-1 0-16,-1-2 2 16,10-2 1-16,-1 1-2 15,-1-1 1-15,6-2 0 16,-4-1 2-16,3 1-3 16,1-2-2-16,0 3 0 15,10 2-1-15,2-3 1 16,7 3 2-16,1-2-1 15,8-2-3-15,3-2-6 0,-2 1-9 16,-1-1-17-16,-1-1-30 16</inkml:trace>
  <inkml:trace contextRef="#ctx0" brushRef="#br0" timeOffset="6223.8586">14171 6336 20 0,'0'0'151'0,"0"0"-38"16,0 0-92-16,0 0 12 16,0 0 6-16,0 0-7 15,0 0-10-15,0 0-8 16,0 0-10-16,0 0 0 0,0 0-2 15,-3 5 1-15,-5 4 2 16,4 5-2-16,2 0 1 16,-8-1-3-16,10-1 3 15,0 2-2-15,-1-3 1 16,1 1-3-16,0 1-1 16,0-4 2-16,0 3 3 15,5-2-2-15,3-4-1 16,1 2-1-16,-6 0 0 15,8-2 0-15,-4-5 0 16,2 1 0-16,7-2-2 16,-1 0-9-16,-2 0-16 0,4 0-31 15,-1-2-62-15</inkml:trace>
  <inkml:trace contextRef="#ctx0" brushRef="#br0" timeOffset="7038.1376">14361 6077 81 0,'0'-2'147'15,"0"-1"-99"-15,0 1-14 16,0 2 9-16,0-3-7 15,0 3-5-15,0 0-11 16,0-3-2-16,0 3-6 16,0-3-2-16,0 3-2 15,0 0-4-15,-1-1-1 16,-7 1-2-16,4 0-2 16,-10 0-1-16,-4 0-1 0,13 0 2 15,-10 3-1 1,9 4 1-16,-6 1 0 15,-4 1-1-15,5 0 0 16,-4-1 1-16,14 2-2 0,-4-1 2 16,5-1-2-16,0 1 0 15,0-4-4-15,2 1-2 16,6 0-2-16,3-4 5 16,4-2 3-16,3 0 3 15,-2 0-2-15,5 0-1 16,-3-3-5-16,-2-8-2 15,1 2 2-15,-14-2 4 0,0 3-1 16,-3-1 5-16,0-2 2 16,0 3 1-1,-15-2 1-15,-8 3 1 16,7 2-5-16,-3 2 0 0,4 2-1 16,7 1 1-16,2 0-3 15,6 3-5-15,0 13-31 16,0 1-70-16</inkml:trace>
  <inkml:trace contextRef="#ctx0" brushRef="#br0" timeOffset="14459.998">7810 6117 132 0,'0'-6'170'16,"0"1"-145"-16,0-4-21 15,0 3-2-15,0-1 3 16,0 1 4-16,0 0-1 15,0 1 0-15,0 4 5 16,0-2 8-16,-3 1 0 0,-6 1-4 16,-8-2-8-16,-5 3-6 15,-7 0-3-15,-4 0 0 16,0 0 0-16,-1 0 1 16,1 6 0-16,0 1 3 15,3 4-3-15,-1 3 1 16,0-1-2-16,-2 4 0 15,3 0 0-15,5 2 0 16,7-1 0-16,5 3-1 16,2-1 0-16,4 4-3 15,4 3 3-15,3-5 4 16,0 2 2-16,0-3-3 16,12-4-3-16,0 0-1 15,4-3 2-15,5-5 0 16,-2-3 0-16,8-1 0 0,2-5 0 15,7 0 0-15,6 0-1 16,4-9-1-16,-4-2-4 16,-3-1-1-16,-2-4-2 15,-4-1 0-15,-2-3-1 16,-1-1 3-16,-14-5 2 16,-1 1 1-16,-9-3-3 15,-3-1 2-15,-3 3-3 16,0 0-5-16,-5 5-5 15,-8 5-8-15,4 4-10 0,-8 5 0 16,4 1-9-16,-7 3-1 16,3 3-25-1</inkml:trace>
  <inkml:trace contextRef="#ctx0" brushRef="#br0" timeOffset="14940.9072">7800 5923 145 0,'0'-6'181'16,"0"6"-151"-16,0 0-22 15,0 0 5-15,0 0 2 16,0 0-4-16,0 0-6 16,-2 5-5-16,-12 15-5 15,-8 9 4-15,4 4 1 16,-5 6 0-16,6 4 0 15,-1 2 0-15,-1 2 0 16,1-2 1-16,3-5 0 16,0-4 2-16,5-1-2 15,-1-2-1-15,-2-4 0 0,8 0-4 16,0-4 4-16,3-1 3 16,2-7-3-16,-1 0-2 15,1-5 0-15,0-8-1 16,0 6-4-16,0-4-10 15,0-3-11-15,0-1-16 16,7-2-38-16</inkml:trace>
  <inkml:trace contextRef="#ctx0" brushRef="#br0" timeOffset="15667.9571">8041 6236 74 0,'0'0'117'0,"0"-2"-80"16,0 2-5-16,0 0-1 16,0 0 0-16,0 0 0 15,-2 0-4-15,2 0-5 16,0 0-8-16,-1 0-8 16,-2 3-2-16,-2 4-1 15,-1 5-1-15,0-2 2 16,-3 6-3-16,5-2 1 15,2 1-2-15,-1 3-1 16,3-4 0-16,-1 3 0 0,1-2 2 16,0 2 0-1,0-3-2-15,0-3 1 0,0 0 2 16,0-5-3 0,7-3 0-16,5-3-3 0,0 0-1 15,7 0-15-15,1 0-24 16,-7 0-38-16,-3-7-54 15</inkml:trace>
  <inkml:trace contextRef="#ctx0" brushRef="#br0" timeOffset="16196.2247">8112 6067 107 0,'0'-1'155'16,"0"-1"-123"-16,0 2-7 16,0 0 15-16,0 0-2 15,0-1-9 1,0-1-10-16,4 1-8 0,-4 1-3 16,0 0-5-16,0 0-1 15,0 0-2-15,0 0-1 16,-4 0-1-16,4 0-1 15,-9 10 0-15,5 1 3 16,-1-3 0-16,1-2 0 16,4-4-1-16,-3 0 0 15,3-1-1-15,-2-1 2 0,2 0 0 16,0 0-1 0,0 0 0-16,5 0-1 15,2 0 2-15,6-8 0 16,-7 2-3-16,2-2-2 0,-8 4-9 15,2 0-13-15,-2 4-26 16,-5 0-66-16</inkml:trace>
  <inkml:trace contextRef="#ctx0" brushRef="#br0" timeOffset="21840.9545">4257 6183 7 0,'0'-2'163'0,"0"2"-24"0,0 0-124 16,0 0 6-16,0 0 10 16,0 0 3-16,0 0-6 15,0 0-12-15,0 0-14 16,3 0-2-16,3 2 0 15,2 4 1-15,0 8 0 16,-3 0 3-16,2 9-2 16,-2 5 2-16,-1 0-1 15,0 2 1-15,4-1-3 16,1 2-1-16,-4-4 0 0,-1 0 2 16,0-8-2-16,5-4 0 15,-3 2 0-15,-1-4 0 16,-1-2-1-1,-2 1-1-15,1-7-6 0,0-5-6 16,1 4-14-16,-4-4-16 16,0 2-22-16,0-2-40 15</inkml:trace>
  <inkml:trace contextRef="#ctx0" brushRef="#br0" timeOffset="22230.036">4300 6131 86 0,'7'-8'83'15,"9"1"-71"-15,-2 2 9 16,-2 2 8-16,-1 1-7 15,2 0-11-15,-4 2-7 16,3 0-1-16,2 0 2 16,-1 0-1-16,-4 10-2 15,4 7-2-15,-2 5 2 0,-5-1 1 16,-2 3 0-16,-4 1 2 16,0-4-2-1,0 5 0-15,0-8-1 16,0-2 0-16,-12 1 1 0,6-8-1 15,-3-1-2-15,-4 4 0 16,-1-5-2-16,-3 0-5 16,0 1-13-16,4-5-18 15,2-1-22-15,4-2-16 16</inkml:trace>
  <inkml:trace contextRef="#ctx0" brushRef="#br0" timeOffset="22573.9997">4728 6319 175 0,'0'0'188'0,"0"0"-180"16,0 0-3-16,0 0 3 15,0 0-1-15,1 0-5 0,8 0-2 16,6-2 1 0,1-4 1-16,-1 2-1 15,0 1-1-15,-3-5 0 0,-4 4 0 16,3 2-1-16,-3 2-2 15,-2 0-11-15,-1 0-18 16,-3 0-34-16,-2 5-59 16</inkml:trace>
  <inkml:trace contextRef="#ctx0" brushRef="#br0" timeOffset="22796.9065">4719 6481 134 0,'-2'0'109'16,"2"0"-99"-16,0 0 9 15,15 0 10-15,6-7 3 16,1-2-10 0,-1-2-10-16,5 2-6 0,-1 1-3 15,5-1-4-15,-1 0-11 16,-9-1-19-16,-7 4-50 15</inkml:trace>
  <inkml:trace contextRef="#ctx0" brushRef="#br0" timeOffset="23145.8288">5188 6079 165 0,'0'0'192'0,"0"0"-166"15,0 0-15-15,0 0 7 16,0 8-1-16,0 8-6 15,0 3 2-15,5 4-3 0,-1 2-5 16,2 0-2-16,0 3 0 16,-6-2-2-16,4 3 0 15,2-3-1-15,-2-1 0 16,-1 1 0-16,0-4-2 16,3-3-1-16,-6 5-10 15,8-2-32-15</inkml:trace>
  <inkml:trace contextRef="#ctx0" brushRef="#br0" timeOffset="28680.9348">7415 6329 29 0,'11'-3'107'16,"-5"1"-62"-16,4-1 3 16,-1-4-5-16,3 0 1 15,-2-1 3-15,-3 1-1 16,2 3-1-16,2-2-12 15,4 2-12-15,0 0-13 16,5 1-7-16,5 0-1 16,-3 1 0-16,0-1 0 0,1 0 0 15,-7 0 0 1,0-1 0-16,-2 0 0 16,-2 1 0-16,-3 3 1 0,-8-5 1 15,3 3-1-15,-4 2-1 16,0 0 1-16,0 0-1 15,0 0 0-15,0 0 0 16,0 0 0-16,-7 0 0 16,-8 0-1-16,-9 0 0 15,-2 0-2-15,-3 0 3 16,-2 7-1-16,1 7 0 16,2 1 0-16,7 0 3 15,0 4-1-15,11-4-2 16,4-3 0-16,3 2-1 15,3-4 1-15,5 0 0 0,12-2-1 16,8-7 2-16,4 1 0 16,8-2 0-16,2-3-1 15,1-5 0-15,-1-7-3 16,-4 1 4-16,-5-1 0 16,-3-4 1-16,-2-3-1 15,-16 3 0-15,-3-3 0 16,-6 2 1-16,0-1 2 15,-15 4-2-15,-9 1-1 16,-5 3 0-16,-6 6 2 16,-2 2 1-16,-6 5 0 15,3 0-3-15,4 0 1 16,6 4 2-16,8 9 1 0,7 4-4 16,0 0-1-16,6 2-1 15,6-2 2-15,3-3 0 16,0 1 0-16,3-3 0 15,14-3 0-15,3 0 0 16,4-5 0-16,11-4 0 16,5 0-1-16,7 0-2 15,3-8-1-15,-1-4-1 16,-7-5-1-16,-14 0 2 16,-7 5 4-16,-15-2 0 15,-6 2 2-15,-8 4 0 16,-22-3-1-16,-13 5-1 0,-11 3 0 15,-8 3 1-15,-1 0 2 16,8 0 2-16,11 6 2 16,14 1-2-16,13 1-4 15,10 5-2-15,5-2 0 16,2-2-2-16,0 2 3 16,11-2-1-16,8 0-1 15,8-1-3-15,6-1-3 16,1-5-5-16,0 1-12 15,1-3-29-15,2 0-74 16</inkml:trace>
  <inkml:trace contextRef="#ctx0" brushRef="#br0" timeOffset="29898.1389">7141 5939 50 0,'0'-2'112'15,"0"-1"-54"-15,0-2 7 16,0 2-4-16,0-1-13 0,0 4-6 16,0-2-11-1,0 2-10-15,0 0-6 16,0 0-6-16,2-3-8 16,10 3-1-16,8-2 0 0,3 2 0 15,-3-2 0-15,9 1 0 16,-4 1-1-16,1 0 0 15,-6 0-1-15,-2 3 2 16,0 5 0-16,-6 1 0 16,0 5 0-16,-6 1 0 15,-3 3 0-15,-1 3 0 16,2 3 0-16,-4-1 0 0,1 0 0 16,1-6 0-1,-2-1 1-15,0-3 1 16,0-6-2-16,0 0 0 15,-2-4 0-15,1-2 1 0,-3 1 0 16,0-2 1-16,-3 0-1 16,-5 0 0-16,2 0 2 15,-2-2-1-15,7-10 0 16,1-8-1-16,4-5-1 16,0-5-1-16,0-7 0 15,16 1-1-15,2 2 1 16,6 0 0-16,1 4-2 15,-1 8 3-15,-4 1-1 16,-6 5 0-16,-2 7-1 16,-6-2 1-16,0 8-1 15,3 0-3-15,-3 3 0 0,-1 0-3 16,-1 0-6-16,-1 0-10 16,-3 0-16-16,7 0-21 15,-2 9-63-15</inkml:trace>
  <inkml:trace contextRef="#ctx0" brushRef="#br0" timeOffset="177816.9198">16013 6224 168 0,'0'0'180'0,"3"0"-178"16,-3 0-4-16,0 0-1 15,0 0 3-15,0 0 2 16,0 0-1-16,0 2 1 16,4 8 5-16,6-2 3 15,-5 1 2-15,-2 4-4 0,2 1-1 16,2 3 2 0,3 7 0-16,-4 3-3 15,0 0-4-15,0 4-1 16,-1 1 1-16,-1 2 2 0,5-3-4 15,-6 4 0-15,1-1 2 16,4-2-2-16,-7 0 0 16,2-8 0-16,-3-3 0 15,6-5 0-15,-6-2 0 16,1-4 0-16,1-3 0 16,-2-2 0-16,0-1 0 15,0-4 1-15,0 0 3 16,0 0 2-16,-3 0 2 15,-10 0 0-15,-9 0-1 16,-3-7-4-16,5-2-2 16,-5-1 2-16,1 7-2 0,10-8 3 15,-5 1-3-15,10 2 1 16,4-1-2-16,-5 3 1 16,10 3 0-1,0 2 0-15,0-1-3 0,0-1-4 16,0 1-4-16,0 2-5 15,0-5-8-15,0 2-29 16,0-4-74-16</inkml:trace>
  <inkml:trace contextRef="#ctx0" brushRef="#br0" timeOffset="178229.638">15878 6207 179 0,'3'-3'199'0,"-3"3"-176"16,0-1-16-16,0 1 7 0,2 0 9 16,5-3-2-16,-2 3-10 15,11-5-8-15,-4 2 0 16,12 0-3-16,7 2-2 16,4 1 1-16,12 0-1 15,-1 0 2-15,5 0 0 16,4 0 0-16,-13 0 0 15,0 0-1-15,-11 0 0 16,-14 0-2-16,-3 0-1 16,-12 0-7-16,-2 0-18 15,0 0-33-15,-9 0-52 16</inkml:trace>
  <inkml:trace contextRef="#ctx0" brushRef="#br0" timeOffset="178839.6163">16327 6491 113 0,'-6'-6'168'0,"6"0"-125"0,0 1-21 15,0-7 3 1,0 4-3-16,3-1-2 0,8-2-11 16,5 2-6-16,0-5-3 15,3 9-2-15,5-1 0 16,1 3-1-16,-2 3-1 15,-2 0 2-15,-5 0-2 16,-4 0-1-16,0 4 3 16,-12 14 0-16,0-3 0 15,0 5 2-15,-14 8 2 16,-4-6 1-16,-7 3 4 0,0-5 3 16,-3 2 0-16,3 0-2 15,5-5-4 1,2-3 0-16,9 0-2 15,2-4-2-15,4 2 0 0,3-5-1 16,0 0 0-16,0-4 0 16,0-1 2-16,7 3 1 15,-6-5-1-15,7 0 0 16,3 0 3-16,-1 0-2 16,5 0 1-16,1 0-1 15,3 0-2-15,2 0 0 16,2-7 0-16,-1 0-1 15,2 7 0-15,3 0-3 16,-4 0-6-16,-3 0-12 16,-1 0-11-16,-7 0-21 15,-3 4-43-15</inkml:trace>
  <inkml:trace contextRef="#ctx0" brushRef="#br0" timeOffset="179629.7075">16922 6500 89 0,'0'0'148'0,"0"0"-108"16,0 0-11-16,0 0 2 15,0 0-13-15,4 0-5 16,6 0-5-16,5-2-4 16,7-1-3-16,-3-2 2 15,8 3-3-15,6 0 1 16,4 2 0-16,5-1 1 16,-2 1-2-16,-4 0 0 15,1 0 0-15,-3 0 0 16,-7 0-1-16,-2 0-1 15,-5-1 0-15,-8-5-1 16,-2 2 1-16,-7 4 0 0,0-3-2 16,-3 0 0-16,0-1-4 15,0-3-10-15,0 4-14 16,0 2-18-16,-9 1-22 16,-2 0-23-16</inkml:trace>
  <inkml:trace contextRef="#ctx0" brushRef="#br0" timeOffset="180081.567">17147 6311 43 0,'0'0'116'16,"0"0"-76"-16,0 0-6 15,0 5-2-15,2 0-2 16,11 0-9-16,2-1-9 15,10 0-2-15,5-2-4 0,-6 5-1 16,6-3-1-16,-17-1-3 16,3 5 2-16,-8-1-3 15,1 6-1-15,3 5-1 16,-12 0 5-16,0 5-1 16,0-3 2-16,0 2-4 15,-11-1 4-15,4 0-3 16,-11 1 1-16,5-4-2 15,2-2 0-15,-4-5-3 16,8-4-11-16,-2-3-20 16,4 1-31-16</inkml:trace>
  <inkml:trace contextRef="#ctx0" brushRef="#br0" timeOffset="180701.6095">17838 6224 165 0,'-1'0'198'0,"1"0"-165"0,0 0-26 16,0 2-7-16,0 1-4 16,-2 4 1-16,2 1 1 15,0 6 2-15,-1 5 2 16,1-1-1-16,0 1-1 15,0 3 0-15,0 0 0 16,4 1 0-16,1 2 0 16,5-3 0-16,-3 3 0 15,-5-2 0-15,2 1 0 16,-4 2 0-16,4-3-1 16,3-4-1-16,-6-2-3 15,-1-6 1-15,0-3-1 16,0 1 1-16,-3-2 4 0,-9 0 1 15,-8 2 2-15,-6-5-2 16,1 0 3-16,-1 0-2 16,-2-4 5-16,4 0 0 15,4 0 0-15,-1-10-3 16,3 0 1-16,3 3-3 16,3-1 2-16,8 2 2 15,1-1-3-15,3-3 1 0,0 2-3 16,0 0-3-1,7 0-4-15,-2 8-3 16,-5 0-8-16,4-3-14 16,2 0-35-16</inkml:trace>
  <inkml:trace contextRef="#ctx0" brushRef="#br0" timeOffset="181168.4996">17636 6203 88 0,'0'0'179'0,"0"0"-102"0,0-3-69 15,0 3 3-15,0 0 5 16,0 0 4-16,1-2-6 16,11-3-6-16,9 0-4 15,6 0-4-15,4-2-2 16,6 5 1-16,-6 0-1 15,3 1 1-15,2 0 0 16,3-3 0-16,13-1-3 0,2 1 1 16,-1 3 4-16,-6 1 0 15,-7 0-3-15,-12-2 0 16,-6 1-3-16,-2 1 1 16,-8 0-1-16,-6 0-3 15,-2 0-7-15,-4 0-19 16,0 1-33-16,-10 7-48 15</inkml:trace>
  <inkml:trace contextRef="#ctx0" brushRef="#br0" timeOffset="181776.4278">18288 6336 130 0,'-3'-2'185'0,"0"2"-135"16,1 0-32-16,1 0 1 15,-2 0 1-15,3 0-6 16,0 0-10-16,0 0-4 16,0 0 0-16,0 13 1 15,0 7 4-15,0 2 5 16,0 5-2-16,-3-2-5 0,3 1-1 16,-2 7-1-16,-1-4 0 15,0 3 3 1,-6-3-3-16,2-2 1 15,-2-3-1-15,0-1 0 0,3-3 0 16,2 4-2-16,2-7 0 16,2-2 2-16,0-1-1 15,0-11-2-15,0 1-1 16,0-4-8-16,0 0-7 16,0 0-1-16,0 1-9 15,0 1-25-15,0-2-78 16</inkml:trace>
  <inkml:trace contextRef="#ctx0" brushRef="#br0" timeOffset="192941.2422">18642 6579 89 0,'0'0'122'16,"0"0"-131"-16,-6 0 6 16,6 0 15-16,0 0 8 0,0 0 6 15,0 0 6-15,0 0-3 16,0 0-7-16,0 0-5 15,0 0 2-15,0 0-1 16,0 0 1-16,0 0-1 16,-1 0-1-16,-2 0 0 15,3 0-2-15,0 0-4 16,0 1-2-16,0-1-2 16,0 0-2-16,0 0 0 15,0 0 2-15,0 0-1 16,0 0 1-16,0 0-2 15,0 0-4-15,0 0 0 16,0 0 1-16,0 0 0 16,0 0-1-16,6 0 1 0,16 0-1 15,3-1-1-15,16-8-1 16,-3 5 0-16,7 1-1 16,2 1 2-16,1 2-2 15,1 0 1-15,1 0-2 16,-8-3 2-16,-2-1-2 15,-5-1 2-15,-14 5-1 16,-3 0 1-16,-9 0 0 16,-9 0-2-16,4 0 3 0,-1-3 0 15,-3 3-1 1,0-1 0-16,0 1-2 16,0 0-1-16,0 0-4 0,0 0 2 15,2 0-3-15,6 0-3 16,1 0-7-16,-9 6-11 15,3-3-13-15,-3 3-24 16,0-1-42-16</inkml:trace>
  <inkml:trace contextRef="#ctx0" brushRef="#br0" timeOffset="193771.3262">18958 6409 62 0,'0'-1'117'16,"0"1"-88"-16,0 0-6 16,0 0 10-16,-2 0 1 15,2 0-4-15,0 0-5 16,0 0-2-16,0 0 0 16,2 0-4-16,-2 0-7 15,0 0-2-15,0 0-1 16,0 0-3-16,0 0-3 15,0 0 1-15,1 0-3 0,-1 0 2 16,0 0-2-16,5 0 2 16,-1 0-2-16,3 1 3 15,7 3-3-15,0 4 2 16,12 2-2-16,7-1 3 16,7-1-3-16,3 1-1 15,-5-2-5-15,2-1 1 16,-5 0-2-16,-9 0 2 15,-7 0 1-15,-3-3-1 16,-9-1 3-16,-1 0-2 16,-3-2 2-16,-3 0-1 15,0 0 3-15,0 0 0 0,0 0 0 16,-2 0-2-16,-2 5-1 16,-9 2 2-16,2 3 0 15,-8 5 1-15,-6 4 0 16,-1 4 2-16,-4-2-2 15,0-2 3-15,-3-2-3 16,5-3 1-16,3 2-2 16,5 0 1-16,6-7 0 15,6 1-1-15,2-4-2 16,6-2 1-16,0 1-3 16,0-2-6-16,0 1-13 15,3-1-21-15,14 0-38 16</inkml:trace>
  <inkml:trace contextRef="#ctx0" brushRef="#br0" timeOffset="219155.494">9256 7158 55 0,'0'0'124'0,"0"0"-75"16,0 0-9-16,0 0 1 16,0 0-5-16,0 0-5 0,0 0-8 15,0 0-10-15,0 0-5 16,0-3-1-16,0 3-3 15,0 0-1-15,0 0-3 16,0 0 1-16,0 0 1 16,0 0 4-16,0 0 0 15,-2 0 2-15,2 0-5 16,0 0-3-16,0 0-1 16,0 0 0-16,0 0-2 15,0 0 2-15,0 3-1 16,0 0 2-16,0 1 0 15,0 0 0-15,10 2 1 0,-1 1 0 16,4-1 1-16,4-2-2 16,1-1 1-16,0 1 0 15,7-4 1-15,8 3-2 16,0-3 0-16,13 1 0 16,2 2 0-16,-4-3 0 15,3 0-1-15,-4 1 0 16,1-1-1-16,1 0 1 15,-8 2 0-15,-7-2-1 16,-12 0 2-16,-1 0 0 16,-6 0 0-16,-6 0 0 15,-1 0 0-15,-4 0 0 16,0 0 0-16,3 0-2 0,-3 0 0 16,0 0-6-16,1 0-11 15,-1 0-23-15,0 0-46 16</inkml:trace>
  <inkml:trace contextRef="#ctx0" brushRef="#br0" timeOffset="248220.2477">19964 6240 141 0,'0'-4'167'0,"-1"2"-156"15,1 0 0-15,0 2 9 16,-2 0 8-16,1-3-3 16,1 3-3-16,0 0-7 0,0 0-1 15,0 0-2-15,0 0-2 16,0 0-1-16,0 0-4 15,0 0 0-15,-2 0-1 16,2 0-2-16,0 0 0 16,0 0 0-16,0 0 1 15,0 0-2-15,0 0-1 16,0 0 0-16,0 0 0 16,0 0 1-16,0 0 1 15,0 0-1-15,0 0-1 16,0 0 0-16,0 0-1 15,0 0 0-15,0 0-1 16,0 0 2-16,0 0-1 0,0 0 0 16,0 3-2-16,0 1 3 15,0 0 0-15,3 0 0 16,3-2 0-16,-6 1 0 16,0 4 0-16,1 0 0 15,-1 3 0-15,5 4 0 16,4-2 0-16,-6 5-1 15,6 3 0-15,0 1-1 16,-3 3 2-16,-2-1 0 16,4-2 0-16,-2 1 0 15,1-1 0-15,1 0 0 16,-7 0 0-16,-1-2 0 0,3 1 0 16,-1-3 0-1,2 7 0-15,-4-7 0 16,0 2 0-16,0-2 0 15,0-3-1-15,0-1 0 0,0-2-1 16,0-5 2-16,0 1 0 16,0-2 0-16,-3-1 0 15,2-3 0-15,-4 3 0 16,0-4-1-16,-5 0-1 16,3 1 0-16,-2-1 3 15,-5 2 2-15,6-2-2 16,-5 0 0-16,0 0 1 15,-2 0 0-15,2 0 0 0,1-3-1 16,0-2 0-16,2 1 2 16,-4-3-2-16,4 4 0 15,-2-2 1 1,3-2-1-16,3 7 0 0,0-7 1 16,5 7 0-16,1 0 1 15,0-3-1-15,0 3 0 16,0 0 1-16,0 0-2 15,-6-5 0-15,3 1-1 16,1 3 0-16,-3-3 0 16,1 1 0-16,0 0 0 15,-1 0 0-15,2 2 1 0,2-1 2 16,1 2-1-16,0 0 1 16,0 0 3-16,0 0 0 15,0 0-2 1,0 0-3-16,0 0-4 15,0 0-1-15,0 0-3 0,0 0-2 16,0-1-9-16,0 1-9 16,0 0-17-16,0 0-29 15,0 0-41-15</inkml:trace>
  <inkml:trace contextRef="#ctx0" brushRef="#br0" timeOffset="249052.4128">19708 6257 63 0,'0'0'131'0,"0"0"-92"16,0 0-17-16,0 0 14 0,0 0 7 16,0 0-6-1,0 0-8-15,0 0-8 16,0 0-10-16,0 0-6 16,17 0-2-16,5 0 1 0,11 0-3 15,9-8 1-15,4 5-2 16,10-2 0-16,-1 0 0 15,-6-2 0-15,6 2-1 16,-7 1 0-16,-10-3 1 16,-5 4 2-16,-15 2-2 15,-12-1 0-15,-3 2 0 16,-3 0 0-16,0-1 1 16,0 1 0-16,0 0-2 15,0 0-7-15,0 0-9 16,0-2-22-16,0 2-35 15,0 0-38-15,0 0-15 16</inkml:trace>
  <inkml:trace contextRef="#ctx0" brushRef="#br0" timeOffset="249830.4878">20315 6381 90 0,'0'0'61'16,"0"0"-1"-16,0 0 5 15,0 0-11-15,-5 0-17 16,2-2-19-16,1 0-3 16,1 0 3-16,1 2 1 15,-3-5 0-15,3 0-5 16,0 0-3-16,0-2-1 15,0 4-2-15,0-3-4 0,9 0-2 16,4-2 0-16,-1-1-2 16,3 4-4-16,-2-2 3 15,8 5-1-15,-10-1 2 16,-1 1-1-16,-3 2-1 16,-4 0-2-16,6 0 1 15,0 5 0-15,-3 2-3 16,-3 6 2-16,-3 1 3 15,0 3-1-15,-6 6 2 16,-7 2 0-16,0 3 0 16,-5-1 0-16,3 0 1 15,-2-2 0-15,-1-2 1 0,4-1-2 16,0-1 0-16,-1-10 0 16,6 1 0-16,5-7 0 15,4-3 0 1,0 3-1-16,0-3 0 0,0-1-2 15,0-1 1-15,0 0 0 16,1 0 2-16,14 0 1 16,-2 0 0-16,4 0 2 15,1-4-3-15,4 0 0 16,1 2 0-16,-4 2 0 16,7-3 0-16,0-1 0 15,2 3 0-15,-4 1 0 16,-3-2-1-16,-2 2-2 0,-7 0-3 15,1-2-4-15,-2 2-13 16,-2 0-21 0,-2 0-54-16</inkml:trace>
  <inkml:trace contextRef="#ctx0" brushRef="#br0" timeOffset="250801.3269">20779 6464 50 0,'0'0'108'15,"-3"0"-93"-15,3 0 2 16,0 0 14-16,-4 0 3 16,4 0-5-16,0 0-3 0,-1 0-4 15,1 0-2-15,0 0-5 16,-1 0-2-16,-1 0-2 15,2 0-2-15,0 0 0 16,0 0 0-16,0 0 2 16,0 0 3-16,0 0 0 15,0 0-4-15,0 0-1 16,0 0-2-16,0 0 0 16,0 0 2-16,0 0 2 15,0 0 0-15,0 0-1 16,0 0-1-16,0 0-6 15,11 0-3-15,11 0 0 16,12-3-1-16,8-1 0 0,10-2-2 16,5 0 2-16,0 6-1 15,-4 0 2-15,4-4 0 16,-7 4 0-16,-4 0-1 16,5 0 0-16,-8 0-3 15,-6-3 3-15,-3-2-4 16,-13 3 0-16,-3-1 2 15,-5 3 1-15,-8 0 2 16,3 0-1-16,-8 0 0 16,0 0-1-16,0 0 1 15,0-3-2-15,0 3 0 16,0 0 0-16,0 0-3 0,-5 0-1 16,5 0-2-16,-2 0-1 15,1 0-4 1,-4 3-10-16,-3 0-20 15,0 4-38-15,2-5-55 0</inkml:trace>
  <inkml:trace contextRef="#ctx0" brushRef="#br0" timeOffset="252669.5373">21217 6258 55 0,'0'0'38'0,"0"0"-5"16,-2 0 18-16,0 0 6 16,2 0-14-16,0 0-10 15,0 0-5-15,0 0-3 0,-1 0-1 16,1 0-4 0,0 0-6-16,0 0-4 15,0 0-1-15,0 0-3 16,0 0-3-16,0 0 0 0,0 0-3 15,0 0 0-15,0 0 0 16,10 2 0-16,14 4 1 16,12-1 0-16,6 3 1 15,7 1-2-15,-3-1-1 16,-4 3 0-16,-8-7 1 16,-7 6 2-16,-8-1-3 15,-1 2-1-15,-6 1-3 16,-9 5 2-16,-3 0 1 15,0 5 2-15,-17-1 0 16,-10 6 1-16,1-2 1 16,-7 1 1-16,2 0 1 15,-2-2-3-15,-1 1 2 0,1 1-2 16,0-4 1-16,8 0-2 16,0-8-2-16,4-6-4 15,6-2-6-15,3-5-6 16,6 1-21-16,6-2-57 15</inkml:trace>
  <inkml:trace contextRef="#ctx0" brushRef="#br0" timeOffset="253345.5226">22143 6220 130 0,'0'1'167'0,"-2"2"-145"15,1-3-9-15,1 0 14 0,0 2 10 16,0-2-3-16,0 0-10 15,0 1-9-15,0 1-8 16,0 8-7-16,7 0 1 16,5 11 3-16,6 0 1 15,-8 4-3-15,2 0 0 16,-7 1-2-16,-2 1-1 16,0-4-1-16,-3 0 2 15,0 2 0-15,4-6 0 0,-4 1 0 16,0 0 1-1,0-6 0-15,-4 6-1 16,-5-4-1-16,1 0 3 0,-10-2-1 16,2-5-1-16,4-2 0 15,-10-1 0-15,4-5 0 16,-1 0 0-16,-4-1 1 16,8 0 2-16,-1 0-2 15,5 0-1-15,7 0-1 16,-9-8-1-16,13-2 0 15,-5-1 1-15,0 4 0 16,4 0-2-16,0 2-3 16,-1 5-10-16,-2-5-19 15,2-2-24-15</inkml:trace>
  <inkml:trace contextRef="#ctx0" brushRef="#br0" timeOffset="253733.3879">21978 6217 165 0,'-5'-1'188'0,"5"-2"-173"0,0 3-26 16,0 0 14-16,0 0 15 16,0 0 5-16,15 0-10 15,11-1-8-15,6 1-1 16,5 0 2-16,3 0 0 16,4 0-3-16,2 0-3 15,-2 0 0-15,-5 1 0 16,-2 1 0-16,-4-2 0 15,-3 0-1-15,0 0-2 16,-11 0-6-16,-6 0-7 16,-8 0-5-16,-5 0-7 15,0 1-16-15,0 7-30 16,-3 5-35-16</inkml:trace>
  <inkml:trace contextRef="#ctx0" brushRef="#br0" timeOffset="254476.4082">22460 6389 102 0,'0'-2'158'0,"0"2"-121"16,0 0-23-16,0 0 12 15,0 0 0-15,12-1-13 16,9-3-6-16,10-1-4 16,-1 2-1-16,0 1-2 15,-4 0 0-15,-5 2 0 16,-3 0 1-16,-3 0-1 15,-8 0 0-15,-2 0-1 16,-5 5 1-16,0 4-1 16,0 3-2-16,-15 3-2 15,-7 5 5-15,2-6 6 0,-5 3 0 16,7-7-5-16,1 0-4 16,1-2 2-1,4-2-1-15,-3 0-3 0,6-4 0 16,0 1 0-16,5-2 3 15,4 1 0-15,0 0-1 16,0-2 2-16,13 0-1 16,7 0 2-16,1 0 2 15,-1 0-2-15,0 0 2 16,-2 0-2-16,-2 0 0 16,-6 0 0-16,3 0 0 15,-2 5 0-15,2 2 0 16,-3 6 0-16,2 1 2 15,-8 3 0-15,-1 3 4 16,-2-1-1-16,-1-2 0 16,0 3-3-16,0-3 3 0,0 1-1 15,-8 0 1-15,-7-1 1 16,0-1 0-16,-4-4 3 16,-1 0 0-16,-1-2-1 15,1 3 1-15,0-6 1 16,-3-3-5-16,1-4-2 15,3 0-2-15,3 0 1 16,10 0-3-16,-2 0-2 16,4 0-6-16,1-4-8 0,-2-2-15 15,5-2-57-15</inkml:trace>
  <inkml:trace contextRef="#ctx0" brushRef="#br0" timeOffset="318766.3157">4488 10106 12 0,'22'0'27'0,"-1"0"15"16,-12 0 10-1,2 0-12-15,-7 0-8 16,-1 0 3-16,6 0 2 16,-3 0 2-16,4 0 0 0,2 0-5 15,-3 0 4-15,4 0-2 16,4-5-4-16,5 3-7 16,0-2-7-16,0 1-6 15,-8 0-7-15,1 0-3 16,-2 1 0-16,-4 2 0 15,-1 0-2-15,-8 0 3 16,0 0-1-16,0 0 1 16,0 0 1-16,0 0 1 0,0 0 4 15,0 0 0-15,0 0-3 16,0 0 1 0,-3 0-1-16,-2 0-2 15,-5 0-1-15,-9 0-1 0,-7 0-2 16,-2 0 0-16,-9 0 0 15,-3 0 0-15,-5 0 0 16,0 0 0-16,1 0 3 16,2 0-1-16,0 0-2 15,6 0 1-15,4 0-1 16,4 0-1-16,5 0 3 16,-1-5 0-16,-1 0-2 0,-2 3 0 15,-2-3-1 1,2 2 0-16,0 0 1 15,-3 2 2-15,-3 1-2 16,-8 0 0-16,-5 0 0 0,-3 5 0 16,1 5 0-16,5 1 0 15,0-5 0-15,2-2 0 16,7-2 0-16,0-1 0 16,7 1 2-16,8-2 0 15,0 0-2-15,-1 0 0 16,-2 0 0-16,6 0 0 15,-7 0 0-15,9-5 0 16,-5 1 0-16,-12 3 0 16,4 1 0-16,-9 0 0 15,6 0 0-15,-7 0-1 16,-4 7-1-16,8-2 1 16,-3 4 1-16,8-3 0 0,7 1 0 15,3-2 0-15,3-3 0 16,2 1 0-16,-1-1 0 15,5 0 0-15,-1-1 0 16,-3 5-1-16,1-1-1 16,-6 6 1-16,-2 1 1 15,0-1-2-15,0 4 0 16,4-2 1-16,-3 0 1 16,3 0 0-16,-4-5 0 15,0 1-1-15,5 0 0 16,8 1 0-16,1-2 1 15,2 1-2-15,2 4 0 0,-1 2 0 16,0 5 0-16,3 4 0 16,0 1 0-16,0 1 0 15,10-1 2-15,1-1-2 16,-2-3-1-16,1-4 3 16,5 3 0-16,-1 2 0 15,0 2 0-15,9 2 2 16,-2-1-1-16,6-1 0 15,8 0-1-15,5-5 1 16,7-4-1-16,9-2 0 16,-2-4 0-16,1-5 0 15,-10 6 0-15,-4-4 0 16,2 0 0-16,-5 3 0 0,-1-5 0 16,1 2 0-16,-7 0 0 15,5-1 0 1,6 4 0-16,9-3 0 15,10-3 0-15,1-3 0 0,9 0 0 16,-9 0 0-16,-2-12 0 16,-4 3 0-16,-4-2 0 15,-2 6 0-15,-1 3 0 16,-9 0 0-16,3-3 0 16,-9 0 0-16,2-1 0 15,-5-5 0-15,2 4 0 16,3-3 0-16,1-1 0 0,2 0 0 15,-1 0 0-15,4 0 0 16,-6-4 0-16,1 2 0 16,-4-4-3-16,-2 3-2 15,-5-1 1-15,-12-9 1 16,9 0 1-16,-9-3 2 16,1-7-3-16,11 0-1 15,-10-2-1-15,2-1 2 16,0 4 1-16,-5 7 2 15,-4 1 0-15,4 3 1 16,-8 1 0-16,-5-1 0 16,0 3-1-16,0-1 1 15,-3 3-1-15,-12-7-2 16,-7 1 0-16,-5-2 2 0,0-2 0 16,-1 0 1-16,1-1 1 15,-3 0 0-15,4 0 0 16,2 2 1-16,7 5-1 15,-2 6 0-15,4 4 0 16,-12 7-1-16,-17 4-1 16,-4 2-2-16,-16 17 0 15,-2 7 2-15,10 6 0 16,10-3-3-16,14 3-6 16,19-2-14-16,13-4-33 15,0-2-69-15</inkml:trace>
  <inkml:trace contextRef="#ctx0" brushRef="#br0" timeOffset="319404.1512">3050 11344 37 0,'0'0'142'16,"0"0"-44"-16,0 0-27 16,0 0 2-16,0 0-13 15,9 0-12-15,10 0-9 16,11-4-12-16,10-12-10 15,4-2-9-15,10 1-4 16,0-1-1-16,-2 4-1 16,7 0-2-16,-4 1 0 15,3 4 0-15,-5 2 0 16,-7 2-2-16,-12 5-2 0,-19 0-8 16,-6 0-14-16,-9 0-21 15,0 8-18-15,-19 10-29 16</inkml:trace>
  <inkml:trace contextRef="#ctx0" brushRef="#br0" timeOffset="319687.6237">3182 11550 58 0,'-3'1'114'0,"3"2"-88"15,0-3 19-15,0 0 22 0,0 0 3 16,14 0-10-16,16-6-19 16,17-8-8-16,8-3-9 15,0-6-11-15,3 1-7 16,2 0-4-16,-3-3 0 16,8 5-2-16,-1 0 0 15,-6 2-2-15,-7 3-4 16,-20 3-9-16,-16 2-11 15,-15 1-21-15,-4-2-53 16,-27-1-79-16</inkml:trace>
  <inkml:trace contextRef="#ctx0" brushRef="#br0" timeOffset="319955.2535">3416 11074 74 0,'-3'-5'141'0,"3"3"-91"16,0 2-2-16,0 0 12 15,0 2-12-15,0 21-22 16,7 10-10-16,-2 10-1 16,2 3 0-16,-5 8-4 15,-2 1-2-15,0 2-4 16,-8 2-1-16,-7-1-4 0,-3-1 0 15,13-4-4-15,5-2-6 16,0-9-13-16,22-10-22 16,6-9-47-1</inkml:trace>
  <inkml:trace contextRef="#ctx0" brushRef="#br0" timeOffset="320331.9047">4128 11190 44 0,'-8'-10'226'0,"8"10"-31"15,0 0-170-15,0 0-2 16,0-4 2-16,0 1-7 16,13-3-10-16,9-1-6 15,19-3 0-15,8-1-1 16,6 2 0-16,0-3 1 16,-6 1-1-16,-7 0-1 15,0 4-2-15,-2 1 0 0,-9 2-1 16,-7-1-2-1,-12 2-5-15,-3 0-8 16,-6 3-14-16,-3 0-14 16,-9 0-16-16,-22 4-37 0</inkml:trace>
  <inkml:trace contextRef="#ctx0" brushRef="#br0" timeOffset="320537.6835">4341 11105 79 0,'-6'0'155'16,"0"5"-100"-16,1 4-35 15,5 6 3-15,-3 2 8 16,3 5-1-16,0 6-11 0,3 0-4 16,10 5-6-16,-2 1 0 15,-2-2-4-15,-6 4-1 16,-3 0-1-16,0 0-2 16,0 3-1-16,-3 0-5 15,-2-10-16-15,5-3-33 16,0-5-56-16</inkml:trace>
  <inkml:trace contextRef="#ctx0" brushRef="#br0" timeOffset="321712.2397">4761 11379 133 0,'0'-4'131'0,"0"-3"-77"16,0-1-1-16,0 0 1 0,-2 0-9 16,-9-1-17-16,-5-1-11 15,-2 3-6-15,2 2 2 16,-1 3-6-16,4 2-2 16,-2 0-4-16,0 0-1 15,5 10-1-15,-2 1 0 16,0 7-1-16,3 0 2 15,3 3 0-15,0 0 0 16,6 0 0-16,0-4 0 16,0-4 0-16,0-3 0 15,3-6-2-15,3-4 1 16,6 0-1-16,3-2 0 0,6-13-3 16,6-4-2-16,-7-1 6 15,-3 4-1-15,-2 1 2 16,-8-1-1-16,-4 5-3 15,0 2-2-15,-3 1 4 16,0 7 3-16,0-1 1 16,0-1-1-16,0 3-1 15,0 0-1-15,0 0-2 16,7 0-3-16,7 0-2 16,5 6 5-16,-2 4 2 15,3 0-1-15,1 2 0 16,-6-5 3-16,3 2 0 15,-4-4-1-15,-1-1-1 0,-1-4 4 16,-2 0-2-16,1 0 0 16,1-8 1-16,-5-6 0 15,8-4 0-15,-12-3 3 16,-3-5-1-16,0-4-2 16,0-3 0-16,-5-1 0 15,-5 0 0-15,-5 9-2 16,0 6 0-16,9 11 4 0,-3 4 1 15,9 4-1 1,0 0-6-16,0 9-1 16,0 8-1-16,0 6 1 15,0-2 3-15,0 3 0 0,8-5 0 16,11-5-1-16,8-4-3 16,1-6 0-16,6 1-7 15,-1-3-3 1,-2-1 3-16,-4 2 2 0,0 3 7 15,-7-2 1-15,-6 1 0 16,-5 5-2-16,-4 0 5 16,-4 4-1-16,-1 2 2 15,0-5 0-15,-16 5 5 16,-3-2 2-16,1-2-2 16,10-2-6-16,2-6 0 15,6-4-1-15,0 0 0 16,0 0 1-16,0 0 4 0,0-1-1 15,0-17-2-15,0-10-4 16,12-6-1-16,6-4-3 16,0-8-4-1,-2-6-5-15,-7 5-7 0,8 5 2 16,-5 9 9-16,-4 11 9 16,4 7 4-16,-9 8 4 15,2 6 2-15,4 1 0 16,0 0-1-16,-2 13 2 15,4 11 5-15,0 9-3 16,-5 4-2-16,6 4-4 16,-2-2-2-16,-3-2 3 0,3-4-2 15,-7-4-2-15,4-2-3 16,-1-3 0-16,-4-2-1 16,2 0-1-16,-4-5-1 15,0-7 0-15,0-3-3 16,0-7-2-16,0 0-2 15,0 0-2-15,0 0-6 16,0 0-8-16,-1 0-16 16,1-9-24-16,0-9-22 15</inkml:trace>
  <inkml:trace contextRef="#ctx0" brushRef="#br0" timeOffset="322088.0897">5582 11050 155 0,'0'0'179'0,"-10"0"-154"16,-1 0-4-16,-9 0 13 15,-3 8-8-15,2 8-8 16,1 3-7-16,-1 6-3 16,4 1-5-16,1 1 1 15,-1-4-2-15,4 0 0 16,6-2 0-16,-1-4-1 15,5 0-1-15,3-5 0 16,-2-3 1-16,2 2 2 0,0-1-2 16,11 0 0-16,6-2 2 15,3 0 4-15,6-4-2 16,-1 2-1 0,2-4-2-16,1 3 1 0,-5-4-2 15,3 1 0-15,0-2 1 16,-3 0-1-16,-3 0-1 15,-3 1-1-15,-3-1-3 16,-4 3-14-16,0 0-16 16,-4-2-25-16,-2 4-54 15</inkml:trace>
  <inkml:trace contextRef="#ctx0" brushRef="#br0" timeOffset="322756.2254">6020 10878 132 0,'0'-14'140'0,"0"3"-115"16,0 0 8-16,0 0 17 15,0 6 7-15,0 3-8 0,0 2-14 16,0 0-10-16,0 0-10 16,0 18-11-16,12 11 0 15,3 10 3-15,2 11 3 16,0 5-7-16,-6 4-1 16,3 0 1-16,-8-5 1 15,-4 6-1-15,2 0 0 16,-4-3 0-16,0 1 0 15,0-7-2-15,0-10-1 16,0-8-1-16,0-7-4 16,0-10-6-16,2-8-2 15,2-1-7-15,1-6-7 0,-2-1-9 16,4 0-9-16,7 0-19 16,0-19-57-16</inkml:trace>
  <inkml:trace contextRef="#ctx0" brushRef="#br0" timeOffset="323213.3844">6552 11122 165 0,'0'-3'198'0,"0"3"-164"15,0 0-22-15,3 0-2 16,-3 0 8-16,0 11-1 16,4 6-7-16,3 5-5 15,-1 6 2-15,4 4 2 16,-2-1-3-16,-2 3 0 16,0-3-3-16,-2 2-3 15,-4-2 1-15,0-1 1 16,-1 1 2-16,-19-5 0 15,7-2 1-15,-7-4 0 16,4-6-1-16,8-5 0 16,-7-5 1-16,3-4 0 0,-6 0 1 15,-1 0 0-15,-2-13-1 16,0-3-2-16,3 3-1 16,3-2-2-1,-4 1 0-15,9 5-4 0,0 2 1 16,3 2 1-16,7 5 1 15,0 0-4-15,0 0-7 16,0 0-14-16,3 0-22 16,4 0-37-16,1 3-75 15</inkml:trace>
  <inkml:trace contextRef="#ctx0" brushRef="#br0" timeOffset="323513.2385">6303 11131 137 0,'0'0'164'0,"0"-3"-143"16,0 3 11-16,2-1 18 15,12-4-6-15,6 0-18 16,4-5-12-16,5-1-2 15,4 0-1-15,4 0-5 16,7 1-6-16,-4 4 1 0,-4 0 2 16,-2 1-3-16,0 5-1 15,-6 0-3-15,-2 0 0 16,-7 3-11-16,-4 11-18 16,-2 10-32-16,-5 4-72 15</inkml:trace>
  <inkml:trace contextRef="#ctx0" brushRef="#br0" timeOffset="323939.785">6946 11330 76 0,'0'0'135'15,"0"-2"-91"-15,0-5 13 16,0-3 11-1,-6 0-13-15,-4-2-19 16,-8 2-10-16,0 4-10 0,5 2 0 16,-5 3-1-16,-6 1-3 15,9 0-7-15,-3 4-1 16,-4 6 0-16,7 4-1 16,-1 5-2-16,7 4 0 15,3 3 1-15,6 0-1 16,0-2-1-16,-2 4 0 15,2-9-2-15,0-7 0 0,8-3-2 16,13-8-4 0,-2-1-5-16,12 0-2 15,-4-10 3-15,-2-5 3 16,-5-4 7-16,-7-2-3 0,2-1 0 16,-15-2-5-16,0 2-12 15,0-1-7-15,-3 3 0 16,-9 7 4-16,-1 3-3 15,5 7-2-15,5 3-10 16,2 0-33-16</inkml:trace>
  <inkml:trace contextRef="#ctx0" brushRef="#br0" timeOffset="324591.4869">7052 11062 189 0,'-2'0'203'0,"2"0"-183"16,0 0-5-16,0 2-4 16,8 9-4-16,1 7-4 15,9 8 1-15,-2 3 2 16,-1 3 0-16,-6-1-2 0,-3-2-1 15,-6 7-3 1,0-2 0-16,0-1 3 16,-6-1-3-16,-5-10 0 15,5-2 0-15,-2-9 1 0,2-4 0 16,3 0 1-16,-2-4-2 16,5-3 0-16,0 0 1 15,0 0 1 1,5 0 3-16,2-17-5 0,0-6-1 15,-2-2-1-15,3-1 2 16,2-3 0-16,3 1-2 16,4 4 1-16,0 4-1 15,0 5 2-15,4 6 0 16,-1 0-1-16,4 6 0 16,-1 0-1-16,-4 0 2 15,0 3 0-15,-1 0 0 16,-5 6 1-16,-3 10 0 0,0 4 1 15,-8 3-2-15,-2 5 0 16,0-2 0-16,0 5 0 16,0-2 0-16,0-2 0 15,-3 0 0-15,-6-7 0 16,6-4 1-16,-5-2 0 16,-1-5 2-16,-3 2-1 15,-8-2 3-15,-13 0 4 16,-3 2-4-16,-1-2-5 15,-3-1 0-15,4-3-1 16,5 1-3-16,7-4-9 16,15-2-9-16,9 0-23 0,0 0-77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46:13.751"/>
    </inkml:context>
    <inkml:brush xml:id="br0">
      <inkml:brushProperty name="width" value="0.05292" units="cm"/>
      <inkml:brushProperty name="height" value="0.05292" units="cm"/>
      <inkml:brushProperty name="color" value="#FF0000"/>
    </inkml:brush>
  </inkml:definitions>
  <inkml:trace contextRef="#ctx0" brushRef="#br0">13425 7197 25 0,'19'0'235'0,"-3"0"-24"16,11 0-238-16,1 0 29 0,-2 7 6 16,-2 1 6-16,-6 7 8 15,1 0 0 1,-12 5 4-16,-1 0 1 16,2 4-2-16,-2 4-9 0,2 4-8 15,-1 4-6-15,-4 3 0 16,-2 2 0-16,2 5-1 15,-3 4-1-15,0 0-1 16,0 2 3-16,0-3 0 16,0-8-2-16,-4-1 0 15,-1-11-1-15,5-9-1 16,-1-6 0-16,1-10 0 16,0-2 0-16,-4-2 3 15,-21 0 0-15,-24 0-3 16,-24 0-7-16,-16-6-9 15,-13-5-2-15,5-1 7 16,16-2 6-16,20 3 0 0,31-3 0 16,30-5-2-16,5-3-4 15,36-7-9-15,14 1-20 16,9-5-87-16</inkml:trace>
  <inkml:trace contextRef="#ctx0" brushRef="#br0" timeOffset="297.7902">13078 7259 175 0,'8'-11'188'0,"25"-5"-175"16,10-2-2-16,17-4 14 15,7 2 7-15,11 3-9 16,8-1-11-16,2 3-8 16,-6 1-4-16,-5 1-3 15,-8 2-6-15,-5 6-21 16,-9 5-27-16,-6 3-46 15</inkml:trace>
  <inkml:trace contextRef="#ctx0" brushRef="#br0" timeOffset="706.4107">13974 7469 26 0,'0'0'241'0,"0"-3"-22"16,6-2-241-16,3-4 28 16,3-2 4-16,2-2 5 15,12 0-3-15,4-3-7 0,-2 0-4 16,2 4-1-16,0 6 0 16,-8 6 0-16,-2 0-1 15,2 6 0-15,-12 13-2 16,-1 9 2-16,-8 0-2 15,-2 4 3-15,-15 6 1 16,-8-1 2-16,-6-1-2 16,2-1-1-16,-3-7-1 15,14-9 0-15,3-4-2 16,12-8 3-16,2-5 0 16,0 0 0-16,18-2 0 15,13 0 0-15,8 0-1 16,7-14-4-16,0-7-14 15,2-6-15-15,10-2-14 16,3 1-25-16,7-2-62 0</inkml:trace>
  <inkml:trace contextRef="#ctx0" brushRef="#br0" timeOffset="933.5389">14982 7324 20 0,'3'-3'188'15,"6"2"-28"-15,6 1-144 16,5-2 3-16,10 1 9 16,-2 1-10-1,1-2-8-15,0 2-6 0,-5-1-4 16,-1 1-19-16,-1 0-72 15</inkml:trace>
  <inkml:trace contextRef="#ctx0" brushRef="#br0" timeOffset="1162.7707">14905 7653 24 0,'0'0'238'16,"0"0"-21"-16,10 0-238 16,18-1 21-16,13-13 8 0,12-1 2 15,0-2-6-15,0 1-1 16,1 1-3-16,-5-2-2 16,-3 1-1-16,-5 3-12 15,-14 9-35-15,-1 1-86 16</inkml:trace>
  <inkml:trace contextRef="#ctx0" brushRef="#br0" timeOffset="2033.844">16199 6866 181 0,'0'0'204'0,"0"0"-167"16,0 0-7-16,0 0-5 16,0 0-5-16,-2 8-10 15,-11 7-5-15,-11 10 0 16,-6 11 2-16,0 6-1 16,-7 6 1-16,6 0-2 15,-3 9-1-15,1 1 0 16,9 3-3-16,-9-2-1 15,8-4 1-15,12-9-1 0,4-6 0 16,9-9-1-16,6-9 0 16,17-3-1-16,10-5 0 15,11-3 0-15,6-7-2 16,11-4-1-16,9 0-2 16,4-9-6-16,-5-6-4 15,-6-4-4-15,-5 0 3 16,-18 2 8-16,-13 4 6 15,-23 1 2-15,-7 6-1 16,-30 0-1-16,-19 3-5 16,-19 3 0-16,-4 0 0 15,-1 9 3-15,14 1 5 0,20-2 2 16,16-3 4-16,19 3-1 16,7-2-5-16,20-1-11 15,21 2-37-15</inkml:trace>
  <inkml:trace contextRef="#ctx0" brushRef="#br0" timeOffset="2540.5268">17107 7028 11 0,'-27'-17'223'15,"12"12"-4"-15,8 5-216 0,-7-4-2 16,-4 4 0-16,-3 0-2 16,-13 4-2-16,-6 13 2 15,1 8 3-15,-8 9 2 16,-2 5 2-16,0 9 0 15,-3 0-1-15,12 2-2 16,10-3-2-16,13-4 2 16,10-1-3-16,7-6 0 0,11-6 0 15,19-5 1-15,9-7 1 16,8-4-1-16,9-8-2 16,5-6-2-1,2 0-7-15,5-4-5 0,-7-16-3 16,3-1 1-16,-9-6-2 15,-13-4-2-15,-12-1-6 16,-17-7-1-16,-13-2 5 16,-20-2 3-16,-32-2-1 15,-20 3 11-15,-10 5 13 16,-3 12 1-16,7 8-1 16,17 15 0-16,24 2 0 15,21 0-2-15,16 8-8 0,0 14-28 16</inkml:trace>
  <inkml:trace contextRef="#ctx0" brushRef="#br0" timeOffset="2892.5611">16032 7781 66 0,'29'0'132'0,"16"-6"-85"0,3 3 6 15,11-5 1-15,10-3-9 16,3 4-7-16,20-3-6 15,3 2-6-15,5 1-7 16,1-3-7-16,-10 5-7 16,-3-2-5-16,-13-3-4 15,-4 1-10-15,-10-3-11 16,-16 1-14-16,-8 6-12 16,-23-2-7-16,-14 7-24 15</inkml:trace>
  <inkml:trace contextRef="#ctx0" brushRef="#br0" timeOffset="3166.7137">16006 7879 17 0,'-42'18'221'16,"28"-2"-21"-16,6-2-228 16,8-1 27-16,11-3 1 15,26-7 3-15,21-3 3 16,20 0 1-16,15-3-1 15,15-12 3-15,8-4 0 0,3 2-1 16,0-3 1 0,-9 4 1-16,-10-2-5 15,-12 0 0-15,-18 2-4 16,-8 0-1-16,-15 3 0 0,-9-3 0 16,-11 2-1-16,-9 3-8 15,-11 2-19-15,-7 2-62 16</inkml:trace>
  <inkml:trace contextRef="#ctx0" brushRef="#br0" timeOffset="4618.8128">5337 11935 16 0,'1'0'239'0,"2"0"-5"16,12 2-226-16,0 5-12 15,13 0-4-15,17-4-15 16,8-3-22-16,14 0-9 16,3-3 3-16,9-4 24 15,-1 4 26-15,-2 1 19 16,3 2 12-16,-2 0 2 16,8 3-5-16,6 5-10 0,7 1-7 15,9-2-2 1,3-4-5-16,17-3-3 15,13 0 0-15,12-1 0 16,16-9 0-16,-1 6 1 0,1 1 0 16,-4 2 2-16,-11 1-3 15,-5 0 0-15,-11 1 0 16,-4 9 0-16,2 0-2 16,3-5 1-16,-4 2-1 15,6-4 2-15,-4-1 0 16,-1 1 0-16,1-3 0 15,3 0 1-15,-1 0 1 16,1 5 3-16,-3 4-2 16,1 8-2-16,-6 3-3 15,0 6-16-15,3 0-44 16,-17 2-86-16</inkml:trace>
  <inkml:trace contextRef="#ctx0" brushRef="#br0" timeOffset="5328.7084">11246 12218 1 0,'97'-13'219'16,"7"4"6"-16,10 2-197 16,11-6-22-16,12-3-5 15,7 2 2-15,3-3-3 16,1 2 0-16,-5 8-2 16,-6 1 0-16,-9 5-1 15,-2 1 0-15,1 0 1 16,3 0 0-16,2 0 0 15,-1 0-1-15,0 0-1 0,4 0 4 16,-3 0 0-16,4-3-1 16,-1 0 0-16,-10-4 1 15,0 0 2-15,0 3-2 16,-10 1 0-16,2 2 0 16,-2-3 0-16,-5 4 0 15,-1-10 0-15,4 0 0 16,1-3 0-16,0-3 0 15,5 8 0-15,-6-2 0 16,0 2 0-16,-10-1 0 16,-12 4 2-16,-7 1-1 15,-3 4-1-15,1 0-3 0,-2 0 2 16,1 1-5-16,1-1-9 16,-7 2-1-16,4-2 12 15,2 0 3-15,5 0 5 16,5-3 6-16,6-6 6 15,8 7-1-15,9 2-6 16,3 0-4-16,-1 0-3 16,0 7-2-16,0 0-1 15,-2 1 0-15,7 2-1 16,-1-5 2-16,-8 2 0 16,-1-5 0-16,-5-1 0 15,-8 0 0-15,-1-1 1 16,-9 0 0-16,0 0 1 0,-3 0-2 15,4 0 0-15,-3 0 0 16,-2-1 0 0,-1 1 0-16,-7-3 0 15,-6 3 0-15,-19 0 0 0,-23 0 0 16,-19 0-1-16,-9 0 0 16,-17-3-1-16,-6-8 2 15,-3 3 0-15,0 3 0 16,7 0 0-16,5 4-1 15,5-3-6-15,0 2-16 16,6-1-34-16,-1 1-55 16</inkml:trace>
  <inkml:trace contextRef="#ctx0" brushRef="#br0" timeOffset="6116.8837">18416 11901 139 0,'4'3'169'16,"15"4"-152"-16,10 0-3 16,5 3-1-16,8-3-5 15,13-4-5-15,3-3-1 16,12 0-2-16,6 0 2 15,6 0-1-15,14-3 2 16,3-5 2-16,6-3 7 16,0-1 8-16,-14 5 3 15,-10 0-5-15,-9 3-5 16,-2-2-9-16,-4 3-3 16,0 3 1-16,-2 0-2 0,0 0 0 15,7 0 0-15,-3 0 0 16,2 0-1-16,-5 0 0 15,-2-2-1-15,0-1 3 16,-1 0 0-16,-4-1 1 16,-3-1-1-16,0 2 2 15,-11 1 0-15,-4 2 0 16,-8 0-1-16,-5 0 3 16,2 0-4-16,-1 0-1 15,2 0 0-15,7 0 0 16,9 0 0-16,9 0 1 15,4 0 0-15,0-3 0 16,-7 0-1-16,-3 1 1 0,-7 2-1 16,-12-4 0-16,-8 1 0 15,-10 2 1-15,-7 0 2 16,-2-2 1-16,-3 2 0 16,0-2 1-16,-3-2-1 15,-10 5-3-15,4 0-2 16,2-3 0-16,7 3-2 15,0 0 0-15,0 0 0 16,0 0 0-16,0 0 2 16,0 0-2-16,0 0-7 15,0-1-18-15,0 1-30 16,0 0-54-16</inkml:trace>
  <inkml:trace contextRef="#ctx0" brushRef="#br0" timeOffset="6588.8206">20651 11567 111 0,'0'-3'154'15,"0"-1"-129"-15,26 4-10 16,16 0 5-16,11 0 7 16,7 0-6-16,6 5-8 15,5 10-5-15,7 6-1 16,1 5-3-16,-3 5 0 15,-3 3-2-15,-1-1-2 16,-9-7 0-16,-4 3-1 16,-4 0 0-16,-14-6 1 15,-11 5 2-15,-2 2-2 0,-16-2 0 16,-9 1 0-16,-3 5 1 16,0 7 0-16,-15 2 2 15,-13 4-3-15,-2-4 1 16,-13-1 0-16,-7-1 2 15,-1-4-2-15,-12-4 2 16,-7 1-7-16,-7 2-24 16,-10-5-97-16</inkml:trace>
  <inkml:trace contextRef="#ctx0" brushRef="#br0" timeOffset="8318.7474">16724 11618 64 0,'-9'-20'194'0,"9"4"-66"16,0-11-106-16,9-10 7 16,11-3 8-16,2-10-9 15,2-6-16-15,3-10-9 16,2-9-3-16,10-12 0 16,7-7 0-16,8-3-1 15,8-14 1-15,7-1 0 0,16 8 1 16,1 11-1-1,2 20 0-15,0 20 0 16,-11 15-1-16,-2 8 0 0,-13 8 0 16,-11 5 3-16,-11 6-1 15,-13 4-1-15,-8 2 0 16,-7 5 0-16,-4 0-1 16,-5-2-1-16,-3 2-3 15,1 0-4-15,-1 0-7 16,2 0-10-16,-2 0-14 15,0 0-32-15,0 5-75 16</inkml:trace>
  <inkml:trace contextRef="#ctx0" brushRef="#br0" timeOffset="9020.7098">18480 9731 99 0,'6'0'138'16,"-1"0"-125"-16,-3 5 2 16,3-1 9-16,-5-1-2 15,0 4-6-15,0-1-2 16,0 5 4-16,-7 0-1 16,-12 2-4-16,-6 2-2 0,-6-6-3 15,-5 4 0-15,0-6-2 16,4-3 1-16,11-1-1 15,12-3-2-15,6 0-3 16,3 0 3-16,6-7-3 16,16-5 1-16,12-5-2 15,3-8 0-15,10 4 0 16,5-1 0-16,-2 9 0 16,-6 2 0-16,-10 6 0 15,-7 5 0-15,-10 0 0 16,-6 2-1-16,1 22 0 15,-12-1-1-15,0 8 2 0,-14 3 0 16,-2 0 0-16,1 2 0 16,-7-2 1-16,-1 4 0 15,-3-4 0-15,3 2-3 16,13-2-4-16,-2-2-5 16,8 2-30-16,-2-9-81 15</inkml:trace>
  <inkml:trace contextRef="#ctx0" brushRef="#br0" timeOffset="9194.6711">18557 10435 182 0,'-4'7'197'15,"0"0"-180"-15,4 4-14 16,0-3-2-16,11 0-4 15,4-2-24-15,-3-2-69 16</inkml:trace>
  <inkml:trace contextRef="#ctx0" brushRef="#br0" timeOffset="24376.3264">14868 4667 0 0,'0'0'210'0,"0"0"2"16,-5 0-195-16,5 0-13 15,0-4 2-15,0 4 3 0,0-2 0 16,0 2 0-16,-3 0 2 16,1 0 5-16,-5 0 6 15,-8 0 1-15,-7 0-10 16,-11 0-10-16,-10 0-6 15,-3 5 3-15,-9 9-5 16,7 1 5-16,6 4 0 16,2-1 0-16,15 0-2 15,4 0-1-15,6-2 1 16,15-3-3-16,0 1 2 16,7 1 0-16,16 4 2 15,7-1-1-15,-2-2 2 16,15-6 0-16,-9 5 0 0,2-3 0 15,-2 0 0-15,-8 2-1 16,-3 3 0 0,-6 2-2-16,-2 3 4 0,-3 0 1 15,-6-2-1-15,1-2-1 16,-7 3 1-16,0-3-1 16,-10 1 0-16,-9-2 0 15,-1-2 0-15,-5 2 1 16,1 1 1-16,-4-1-1 15,-4-3-2-15,-2-5-2 16,-4-2-4-16,8-3-3 16,3 2-1-16,12-3-6 0,3-1-9 15,0-2-24-15,12 0-41 16,0-18-57 0</inkml:trace>
  <inkml:trace contextRef="#ctx0" brushRef="#br0" timeOffset="27285.5403">15159 4855 0 0,'-14'-9'205'16,"5"1"8"-16,9 8-196 15,0 0-14-15,0 0 4 16,0 0 2-16,-5 0-4 16,-6 0 0-16,-10 10-2 15,-7 4 0-15,-4 6 0 16,-3 6 2-16,7 1 2 15,-2 5-2-15,10-4-3 16,9-3 1-16,1 0-1 16,10-4 0-16,0-3-1 15,6 0-1-15,15-5 1 16,4-2 1-16,3-1 0 16,8-8 1-16,2-2-2 0,0 0-2 15,1 0-4-15,-2-9-1 16,-3-5-1-16,2-5 3 15,-1-2-3-15,-8-1 4 16,-7-2 1-16,-1-2 2 16,-13-3 0-16,-6-4 1 15,0 0 0-15,0-1 2 16,0 1-2-16,-2 6 0 0,-2 3-2 16,0 9 1-1,4 4 3-15,-1 5-3 16,1 2-2-16,0 0 1 15,0 4-1-15,0 0 1 0,0 0-1 16,0 6-2-16,0 13 2 16,0 10 3-16,0 8 0 15,1 2 3-15,1-1-3 16,4-3 1-16,2 3-1 16,1-3 0-16,-2-5 2 15,1-8-3-15,-1-8-2 16,2-4 1-16,3-3-1 15,0-3 0-15,4-4-3 16,3-1 0-16,-3-12-1 16,4-5 0-16,-3 0 0 15,1-6 1-15,-5-6-2 16,-1 0 1-16,-5-2 2 0,-4 1-2 16,3 6 0-16,-2 5 3 15,3 9 4-15,-6 6 6 16,-1 5 4-1,0 0-1-15,0 0-2 0,0 0-4 16,0 2-3-16,5 13 1 16,5 9 2-16,-1-2 1 15,0 1-2-15,0-3 0 16,-1 0-2-16,5-1 2 16,0-4-3-16,-4-2 0 15,9-2 0-15,-2-5 0 16,5-3 0-16,11-2 0 0,0-1 0 15,2 0 0-15,2-7-1 16,-8-6-3-16,-5 1-1 16,-7-1 0-16,-5-3 4 15,-5-3-1-15,-6-5 2 16,0 3 0-16,0-1-1 16,-15 5 0-16,-9 6 0 15,7 4 3-15,1 6 2 16,4 1 0-16,1 0-3 15,1 0-2-15,3 16-2 16,1 3 3-16,6 4 0 16,0 3 0-16,6-2 0 15,4 0 0-15,4 3 0 0,9-7 0 16,6-2 0-16,12-6 0 16,7-9-1-16,4-3-2 15,5 0-4-15,-2 0-2 16,-1-14-2-16,-4 1-4 15,-8-4 5-15,-7-2 5 16,-16 0-1-16,-13 2-2 16,-6 5 0-16,-19 1 2 15,-10 0 6-15,-13 8 2 16,2-1 4-16,-2 4 2 16,8 0 4-16,16 0 2 15,6 0 2-15,9 3-7 0,3 5-7 16,0 10-4-16,6 1 3 15,9 4 0-15,1 0 2 16,4-7-5 0,4-5-2-16,-8-4-4 0,4-5-4 15,0-2 0-15,-1 0 1 16,10-1 1-16,-7-13 1 16,1-2 2-16,-3-4 2 15,-5-1 5-15,6-9 2 16,-7-6 0-16,-1-7 0 15,-10-6 1-15,-3 1 1 16,0-1 4-16,-16 5 7 16,1 4 3-16,-2 13-5 0,2 8-4 15,6 9 4 1,4 5-2-16,5 5-3 0,0 0-6 16,0 0-5-1,0 0-2-15,7 15-1 0,8 15 4 16,1 9 3-16,-1 7 1 15,0 3-2-15,-8-3-1 16,1-4 0-16,-7-4-1 16,1-4 3-16,2-3 0 15,1-6-1-15,10-5-2 16,4-6 2-16,9-7-1 16,10-7-1-16,2 0-4 0,6 0-3 15,-2-9-7-15,-6-3-3 16,-3-5 2-16,-11-4 2 15,-19 0-7 1,-2-6-11-16,-3 1-3 0,-20-2 14 16,1 7 22-16,-7 7 19 15,4 7 14-15,3 2-2 16,4 0-2-16,5 2-2 16,10 3-5-16,0 0-12 15,0 5-7-15,14 15-1 16,6 5 0-16,4 3-3 15,-2-3 2-15,0-2 1 16,-2-3-2-16,-2-4 0 0,-6 1-1 16,-1-9-5-16,0-2-7 15,5-3-11 1,1-3-6-16,9 0-2 16,3-9 6-16,-9-3 7 0,-1-8 2 15,-8 1 3-15,-11-1 5 16,3-4 0-16,-3 4 5 15,0 4 8-15,0 6 11 16,0 3 9-16,0 4 4 16,0 3-13-16,0 0-11 15,2 0-5-15,7 8 8 16,8 4 5-16,-2 7 3 16,-4 3-5-16,-4-3-5 15,2-1-4-15,-3-2-3 16,8-5-2-16,1-4 1 15,7-3 0-15,9-4-4 0,-1 0 0 16,7-10-2-16,-4-6-1 16,-7-5 2-16,-1-1 7 15,-3-9 1-15,-9-4 3 16,-3-7-1-16,0-11-2 16,-10-5 3-16,0 1 4 15,-14 2 7-15,-2 8 6 16,1 8 0-16,5 12 1 15,3 11 1-15,2 8-8 16,5 6-6-16,0 2-6 16,0 0-5-16,7 9-4 15,2 20 0-15,3 12 5 16,6 13 4-16,-3 2-2 0,0 1 0 16,-2-4 0-16,-1-9 0 15,-6-4-2-15,4-9-5 16,4-3-11-1,-2-8-5-15,7-6 2 0,2-3 3 16,3-9 2-16,9-2-6 16,5 0-6-16,-2-14-4 15,-5-5-2-15,-13-2 7 16,-15-5 9-16,-3-6 2 16,0-4 3-16,-18-1 17 15,2 5 21-15,-5 6 24 16,-5 11 7-16,4 6-7 0,3 6-22 15,7 3-5-15,6 0-3 16,6 10-6-16,0 12-8 16,0 10-1-16,2 2-3 15,13-1 1-15,0 0 0 16,5-10-5-16,0-1-7 16,5-5 1-16,2-7-3 15,-1-1 1-15,6-9 2 16,-1 0-1-16,3 0-2 15,2-12-1-15,-3-4 3 16,-11-2 4-16,-6-6 5 16,-7-7 1-16,-9-3 4 0,0-7 4 15,0 1 5-15,-14 0 4 16,-8 8 3-16,-3 6-3 16,3 7-3-16,1 12 0 15,14 1 1-15,5 6-4 16,2 0-9-16,0 3-3 15,2 11-1-15,12 3 1 16,11 0-2-16,4-2-8 16,3-2-8-16,4-4-13 15,-1-4-14-15,-7-2-7 16,2-2 7-16,0-1 18 16,-8 0 1-16,5-1-4 15,-3-8 2-15,-8 0 14 0,-4-3 18 16,-7 4 20-16,-4 1 20 15,-1 2 18-15,0 3-7 16,0 2-20-16,0 0-14 16,3 8-11-16,6 16-6 15,-2 7 4-15,2 4 1 16,-1 6-3-16,3-1-4 16,-2-1-1-16,-2-2-1 15,-4-4-15-15,-3-4-53 16</inkml:trace>
  <inkml:trace contextRef="#ctx0" brushRef="#br0" timeOffset="28277.3785">15992 5511 30 0,'-5'-2'205'16,"5"2"-31"-16,0-1-161 15,0 1 1-15,0 0 6 16,0 0 1-16,0 5-2 15,6 22-1-15,14 14 2 16,2 3-2-16,-7 1-6 16,4-2-3-16,-11-1-5 15,-5-1 2-15,-3-5-3 16,0-7-3-16,0-2 0 16,0-8 0-16,0-9-3 15,0-1-2-15,0-9 0 16,16 0-2-16,12-9-3 15,6-12 0-15,2-3 4 0,-6-3 0 16,-8 1-2-16,-8 3-1 16,-5 2 4-16,-8 9 2 15,3 2 4-15,-4 4 1 16,0 3 2-16,0 3-3 16,0 0-1-16,0 0-1 15,2 0-1-15,2 2-1 16,9 12 2-16,3 7 3 15,-1 3 2-15,5-1-2 0,-4 2 1 16,3-7-2 0,-7-3-1-16,0-3-1 15,-1-7-4-15,4-2 0 0,3-3 3 16,8 0 3-16,6-10 1 16,0-10-1-16,-7 0-1 15,-7-8 1-15,-13-4 1 16,-5-6-1-16,0-5-2 15,0-2 0-15,-7 4-2 16,-6 5 2-16,1 12-1 16,3 11 2-16,3 6-1 15,6 5-3-15,0 2-7 16,0 0-11-16,0 0-9 16,10 12 1-16,9 7-15 15,1 1-53-15</inkml:trace>
  <inkml:trace contextRef="#ctx0" brushRef="#br0" timeOffset="29068.5076">16969 5716 107 0,'0'-17'155'0,"-6"3"-125"16,-5 3-2-16,-11-2 15 15,2 1-3-15,-7 5-8 16,-2 1-9-16,3 2-7 16,-2 4-7-16,6 0-4 0,4 4-1 15,-4 9-1-15,2 9-2 16,5-1 0-16,-1 3 1 16,10 3-1-16,5-6-1 15,1-1-1-15,0-4 1 16,5-3 0-16,13-1 1 15,0-7-1-15,3-3 0 16,3-2-2-16,-3 0-4 16,4-7 0-16,-1-2 1 15,-9-2 1-15,-3-2 3 16,-6-2-4-16,-6-2 1 16,1-2-5-16,-1 2 0 15,0 0 5-15,0 6 4 0,0 6 3 16,0 2-2-1,13 3 2-15,0 0-3 16,7 0-2-16,0 5 1 0,-1 9 0 16,-1 3 2-16,-4-5-1 15,-3-1-2-15,-5-1 2 16,-6-7 0-16,0 0-1 16,3-3 0-16,2 0-1 15,4 0 2-15,7-10 0 16,-6-7 0-16,8 0 0 15,-6-3 0-15,-9-2 0 16,3-6 1-16,-6-4 0 16,0-4 1-16,-6 2-2 0,-3 6 1 15,2 9 4-15,-1 8 6 16,8 8 5-16,0 2-3 16,0 0-7-16,0 1-5 15,0 0-2-15,0 0-2 16,3 2-3-16,11 15 2 15,2 10 4-15,0 5 2 16,-4 6-1-16,-4 4 0 16,-8-2 1-16,0 5 2 15,0 2-4-15,-6-1 0 16,-9-5-1-16,4-6-6 16,5-8-11-16,2-11-8 0,4-6 0 15,6-6 2-15,9-4-1 16,4 0-11-1,-2 0-16-15,-1-16-19 16,-3-6-26-16</inkml:trace>
  <inkml:trace contextRef="#ctx0" brushRef="#br0" timeOffset="29902.9969">17378 5516 143 0,'0'0'181'15,"0"0"-142"-15,0 0-13 0,-2 0 3 16,-16 0-3-16,4 9-12 16,-7 8-4-16,4 3-5 15,-1 7-2 1,-3 1-1-16,11 1-1 0,1 0 0 16,6 0 3-16,-1-4-2 15,0-2-1-15,4-1-1 16,0 0 0-16,0-5 1 15,20-5 1-15,4-3 0 16,0-3 1-16,12-4-3 16,-4-2-4-16,3 0-1 15,8-2-3-15,-10-8 1 16,-3 0 1-16,-7-5 0 16,-11-1 3-16,-6-3 3 15,-6-2-2-15,-3-1-3 16,-12 2-3-16,-3 1 6 15,-9 4 6-15,4 5 3 0,4 6 5 16,3 4-4-16,11 0-3 16,5 0-4-16,0 0-3 15,0 4-3-15,4 18 3 16,13 2 4-16,2 3-1 16,1-3 0-16,-3-2-1 15,-8-2-2-15,1-6 2 16,10-5-1-16,-1-6 0 15,9-3-2-15,5 0 2 16,-3-6-2-16,3-10 3 16,-7-2 0-16,-5 0 0 15,-3-9 2-15,-9-1-1 0,-5-8 1 16,-4-4-1-16,0 4 0 16,-11 3 2-16,-6 5 2 15,-4 11 5-15,1 5 2 16,8 7-2-16,1 5-5 15,11 0-1-15,0 0-4 16,0 3-4-16,3 9 0 16,11 7 6-16,0 8 1 15,5-3-3-15,3 0-1 16,-3-4 0-16,2-3-1 16,-3-5 1-16,-6 1 0 15,-2 4-3-15,-9 2 3 16,-1 2-1-16,0 3 2 0,0-3 0 15,0 1-1-15,0-2 0 16,-8-1-1-16,2-2 1 16,1-5-1-16,-5-2-1 15,-2-2-3-15,-4 1-9 16,-8-4-8-16,-3 1-12 16,-1-3-15-16,2-2-21 15,8-1-30-15</inkml:trace>
  <inkml:trace contextRef="#ctx0" brushRef="#br0" timeOffset="30886.2653">17996 5578 47 0,'-5'-8'180'15,"5"8"-54"-15,0 0-103 16,0 0 0-16,-1 0-4 16,1 0-14-16,0 9-6 15,0 15 5-15,0 5 4 16,0 5 1-16,0-2-4 16,0-1-1-16,0-3-3 15,0-8 0-15,0-1 1 0,0-6-3 16,0-9 0-16,13 0-1 15,5-4 0 1,4 0-3-16,1-8-9 0,-4-5-1 16,-3-2 7-16,-6 0 5 15,3 2 1-15,-9-2-2 16,2 1 2-16,0 3 2 16,-3 5 2-16,3 3-1 15,-4 3 2-15,5-2-2 16,-4 0 2-16,3 2-2 15,0 0 0-15,0 0 1 16,3 0-1-16,-3 0 0 0,1 4 2 16,2 1-3-16,2-2 0 15,4-2-2-15,1-1-1 16,3 0-4-16,2-9 2 16,-3-8 0-16,-2-2 5 15,0-6 2-15,-6-8 3 16,-3-3-1-16,-2-10 3 15,-4 0 6-15,-1-3 0 16,0 3-4-16,0 7 0 16,-7 8 6-16,4 17 4 15,0 6-1-15,0 6-9 16,3 2-9-16,0 0-6 16,1 22-2-16,17 12 5 0,0 15 4 15,0 2 1 1,-8 5-1-16,-5 5 0 15,-5-5 2-15,0 0-2 16,0-4-1-16,-7-7-1 0,-4-4-5 16,-4-7-5-16,7-5-1 15,4-8 0-15,4-6 3 16,0-7 0-16,-2-7 1 16,2 1 5-16,0-2 2 15,3 0 0-15,3-16 0 16,-5-8 2-16,-1-5-1 15,0-5 0-15,-7-8 2 16,0-6-2-16,7-7 0 16,0 0 0-16,1 5 0 15,14 10 3-15,5 15 5 16,2 9 3-16,-2 6-5 0,2 7-3 16,0 1-4-16,-8 2 0 15,3 2-2-15,-9 15 2 16,-2 9-2-16,-3 5 3 15,-3 7 0-15,0 3 2 16,-2-3-1-16,-8-1 0 16,-8-3-2-16,-10-5-3 15,-5-3 1-15,-6-5-6 16,-8-6-9-16,-2 0-28 16,1-8-65-16</inkml:trace>
  <inkml:trace contextRef="#ctx0" brushRef="#br0" timeOffset="31869.7596">19008 4850 143 0,'0'0'179'0,"2"0"-144"15,2 0 1-15,5 0 0 16,-1-1-9-16,6-7-13 16,10-7-8-16,6-2-2 15,12 0 6-15,5-5-1 16,9-2-3-16,5-7-1 16,4-6-3-16,1-2-2 15,-2 2-1-15,-12 9-1 16,-17 11 2-16,-6 9 0 15,-20 4 0-15,-5 4-1 16,-4 0-2-16,0 0-5 0,0 0-10 16,0 12-8-16,-12 4-6 15,-4 1-20-15,1-3-60 16</inkml:trace>
  <inkml:trace contextRef="#ctx0" brushRef="#br0" timeOffset="32498.4168">20013 4137 121 0,'0'-3'176'0,"0"3"-123"16,0-2-22-16,0 1 0 16,6 1-13-16,6 0-9 15,-1 0-3-15,7 6 3 16,-9 5 4-16,1 7 3 0,-6 5-3 16,-4 5-4-1,0 3 0-15,0-2 1 16,0 2-5-16,-1-1-3 15,-2-4 1-15,-2-4-3 0,-1-5-4 16,6-6-2-16,0-1-6 16,0-2-5-16,1-4-14 15,3-3-20-15,2 1-40 16,3-2-65-16</inkml:trace>
  <inkml:trace contextRef="#ctx0" brushRef="#br0" timeOffset="33158.1079">20259 3977 102 0,'0'-10'160'0,"0"5"-112"15,-6-2-16-15,3 5 7 16,-3-1-16-16,0-4-14 16,-1 3-6-16,-8-1-3 15,-3 5 0-15,-11 0 0 16,-1 0 2-16,-2 5 2 16,-7 6 3-16,-1 2-4 15,6 3 2-15,4 1-1 16,4 3 2-16,7-1 0 0,-6 5-2 15,3 2-3-15,0 6 1 16,4 5 0-16,0 1-1 16,-2-1 1-16,4 4-2 15,-3-7 1-15,5 1 1 16,4-3 1-16,2-5 0 16,6-3-3-16,2-1 0 15,0-2 0-15,17 0 0 16,9 1 1-16,6-5 0 15,6-5 1-15,4-1-2 16,2-7 0-16,5-2-2 16,0 0-3-16,8-2-4 0,-1 0-1 15,-2-7 2-15,-6-5 0 16,-5-5-3-16,-3 1-4 16,-10-4 4-16,0-2 0 15,-5-2 3-15,-7-10 6 16,-8-3 0-16,-5-7 2 15,-5-9 2-15,-5 2 3 16,-8-2-1-16,-5 8 0 16,-4 7-1-16,2 11-1 15,4 4 2-15,-3 2-3 16,6 9-3-16,2 2-1 16,-1 6-1-16,3 4-10 15,-3 0-31-15,3 3-73 0</inkml:trace>
  <inkml:trace contextRef="#ctx0" brushRef="#br0" timeOffset="34133.999">20932 3928 149 0,'0'0'197'16,"0"0"-140"-16,0 0-25 15,0 0-2-15,0 0-9 16,0 0-11-16,0 0-9 16,0 0-7-16,2 0-1 15,8 10-3-15,3 9 5 16,8 12 9-16,-7 1 2 0,-5 3-4 16,-5 3 3-16,-4 0-1 15,6 6-2 1,-6-2 1-16,0-3-2 15,0-2-1-15,0-5 0 0,0-8 0 16,1-7 1-16,2-8 1 16,-1-1-1-16,-2-7-1 15,0 3 1-15,0-1 0 16,-6-3-1-16,-18 0-2 16,-9 0 2-16,-11 0 0 15,4 0 1-15,5-8 1 16,10 0 0-16,11 4 1 0,7-4 1 15,7 6 0 1,0 1-3-16,0 0-2 16,0 1-4-16,2 0-6 15,3-2-1-15,3 0-5 0,-8 2-7 16,3-5-38-16,-3 0-79 16</inkml:trace>
  <inkml:trace contextRef="#ctx0" brushRef="#br0" timeOffset="34486.0275">20685 3942 139 0,'0'-5'172'0,"10"3"-155"0,11-3-19 16,18 1 4-16,0 1 5 16,7-2 3-16,3 4-1 15,-7-4 2-15,1-1 3 16,-4 3-1-16,1 0-8 15,-6 3-5-15,-4-2 0 16,-8 2-1-16,-8 0-4 16,-1 0-13-16,-4 0-18 0,-3 8-24 15,0 7-25-15</inkml:trace>
  <inkml:trace contextRef="#ctx0" brushRef="#br0" timeOffset="34956.6508">21408 4217 140 0,'-17'-12'176'15,"-4"-1"-150"-15,0-4-11 0,-1 1 8 16,2 3 0-16,7 4-8 15,3 2-10-15,4 5 1 16,1 1-4-16,4 1 1 16,-5 0-5-16,-8 0 1 15,-7 11-1-15,-4 10 3 16,2 7 0-16,1 2 4 16,3-2-2-16,4-3 1 15,6-7-4-15,8-2-2 16,1-3 1-16,0-6-1 15,16-1 2-15,14-6-2 16,10 0-2-16,6 0-1 0,-1-8-3 16,-6-3-3-16,-5-4-1 15,-13 1 2 1,-15-4 4-16,-6-1 3 0,0 0-7 16,-5 2-9-16,-15 0-2 15,-2 6 12-15,-1 1 4 16,2 2 2-16,10 3-2 15,1-2 1-15,6 7-6 16,4 0-14-16,0 0-49 16</inkml:trace>
  <inkml:trace contextRef="#ctx0" brushRef="#br0" timeOffset="35572.6575">21532 3875 159 0,'2'0'196'0,"-2"-2"-155"16,0 2-26-16,0 0-1 16,1 0-8-16,7 2-8 15,-4 12-1-15,6 10 4 16,-2 4 4-16,-2 1-1 15,0 4-1-15,-2 1-2 0,-2 0 2 16,-2 2-3-16,0 2 1 16,0-5 0-1,0 0-1-15,0-6-1 16,0-8-3-16,2-2-5 0,0-7 4 16,3-6 0-16,-2-2 2 15,1-2 2-15,-4 0 2 16,0 0-1-16,0-3 1 15,0-13 0-15,6-5-5 16,-3-11-5-16,2-5 3 16,0 1 2-16,4-1 4 15,3 3 0-15,3 5 0 16,0 7 2-16,3 9-1 16,6 10 1-16,-8 0-1 15,6 2 1-15,-2 1 2 16,-1 0-1-16,2 1-3 15,1 12 0-15,-5 0-1 0,-1 4 1 16,-1 7-2-16,-9 2-2 16,-4 7 0-16,-2-4 2 15,-2 0 0-15,-10-2 2 16,0-7 0-16,-4-5 0 16,1-3 0-16,-4-4 0 15,-1-1 2-15,-6-2-1 16,1-3-2-16,-7-2-11 0,-7 0-21 15,5 0-34 1,0 0-52-16</inkml:trace>
  <inkml:trace contextRef="#ctx0" brushRef="#br0" timeOffset="37950.6935">21358 4863 39 0,'0'0'179'16,"0"0"-50"-16,0 0-119 16,0 0 4-16,11 0 7 15,4 0-3-15,8-8-5 16,4-2-2-16,4-4-4 15,3-2-3-15,4 2-2 16,-3-3-2-16,3-4-1 16,-7-3-2-16,-7-3-4 15,-8-1-3-15,-12 5 0 16,1 5 2-16,-5 7 3 16,0 3 5-16,0 3 5 0,-14 5-1 15,-7 0-3-15,-1 2 3 16,7 13-3-1,2 5 1-15,6 1-2 16,4 2 0-16,3 1 0 0,0 0 1 16,0-4 0-16,4-3-1 15,14-1-3-15,-2-6-2 16,1-5-1-16,7-2-5 16,-3-1 0-16,4-2-3 15,0 0 9-15,0 0-1 16,-7-3 0-16,2-6 4 15,-11-5 4-15,4 0 2 16,-3-1-2-16,-4-1 0 0,6 0-2 16,-4-1 4-16,-2 3 1 15,3 2 6-15,1 2 0 16,-1 4-2-16,10 2-4 16,-2-3-4-16,0 0 1 15,0 5-2-15,-5 2-1 16,7 0 0-16,0 0 2 15,-5 5 3-15,2 8 1 16,-14 5-1-16,-2 3 0 16,3-4-1-16,-3 3-2 15,0-6 3-15,0-2-3 16,0-5-1-16,0-4 0 0,0 0 1 16,0-3-2-16,0 0-1 15,0 0-1 1,4 0-1-16,2 0-1 15,14-10 5-15,-1-7 0 0,-6 2 0 16,3-6 3-16,-2 1-5 16,5-1 1-16,1-3-1 15,1 5 1-15,1-1 0 16,-9 6-1-16,1 3 2 16,-4 6 0-16,-4 4 0 15,-1 1 1-15,-2 0 2 16,-2 0 3-16,-1 2-2 15,6 13 0-15,0 2 2 16,0 4-1-16,6-5-3 0,-3 1-2 16,3-1 0-16,8-7 0 15,-3 0-1 1,8-6-1-16,2-3-4 0,3 0-1 16,-3-1-2-16,-4-13 3 15,-6 2 0-15,-1-9 3 16,-5-3 3-16,-2-10 1 15,-5-5 0-15,-1-10 0 16,-2-5-3-16,-1 1 1 16,0 6 2-16,0 10 3 15,-1 15 2-15,-2 10 3 0,3 7 1 16,0 5-4-16,0 0-6 16,0 0-3-1,0 0-2-15,3 16-3 16,6 12 3-16,3 8 8 0,-6 5-3 15,-3 0 0-15,-3-2 0 16,0-3 0-16,0-1 0 16,0-2 0-16,0-1 0 15,0-4 0-15,0-6 0 16,0-3-2-16,8-7 1 16,6 0-1-16,4-7 1 15,4 0-2-15,8-5-4 16,4 0 1-16,-2-5-1 0,-6-6-6 15,-5 1-6 1,-7-4 1-16,-2-3-9 16,-4-7-20-16,-6-8-23 15,1-1 7-15,-3 0 32 0,0 6 31 16,-5 11 29-16,-6 4 29 16,-3 7 9-16,-2 5-32 15,4 0-12-15,-6 0-3 16,3 8-4-16,-1 7-8 15,4 8-3-15,2 4-2 16,3-4 0-16,5 5-3 16,2-8 1-16,0 0 0 0,0-2 0 15,7-4-3 1,14-2 1-16,3 0-1 16,5-7 0-16,3 0-2 15,0-5-2-15,4 0-2 0,-1 0-3 16,-1-2-3-16,-6-9-4 15,-3-1-5-15,-10-1 0 16,-4-5 2-16,-5-3 6 16,-6-3 10-16,0-1 10 15,-14 0 10-15,-7 3 16 16,2 4 3-16,-1 4-4 16,2 6-15-16,7 4-4 15,8 3-6-15,3 1-3 16,0 0-5-16,19 0-8 15,10 5 2-15,10 7 8 16,-4 5-2-16,-2 0-7 16,-3 1-5-16,-13-1-1 0,0 0 3 15,-13-3 3-15,-4-2 2 16,0-2 6-16,-6 1 3 16,-3-1 4-1,5-3 1-15,-1-3 2 0,4-2 3 16,1 2-3-16,0 1-2 15,9 1 1-15,12 2 2 16,6-8-2-16,2 3-4 16,-1-3-5-16,-5 0 0 15,-3 0-2-15,2-5-1 16,-5-7-1-16,-2-8 0 16,5-4 5-16,-13-11 1 0,1-9 2 15,0-2 0-15,-4-1-2 16,6 11 4-1,-10 9 7-15,0 13 15 0,0 5 1 16,0 8-5-16,0 1-15 16,0 0-7-16,0 0-7 15,-2 12 1-15,-4 7 5 16,-1 4 1-16,1 3 0 16,6 0 0-16,0 0-1 15,0-5-1-15,0 1-3 16,0 2 0-16,6-5 4 15,-5 1 0-15,2-3-1 16,-2-3 0-16,-1-2-1 0,0-1 2 16,-4 2 1-16,-10-4 0 15,5 1 0-15,-8-3 1 16,8 0 2 0,0-3 1-16,-7-1 0 0,-1-2-1 15,-5-1-1-15,-5 0-2 16,8 0-3-16,-2-12-6 15,-1 0-12-15,6-5-51 16,5-4-70-16</inkml:trace>
  <inkml:trace contextRef="#ctx0" brushRef="#br0" timeOffset="38235.6841">22848 4354 10 0,'0'-4'155'15,"0"4"-23"-15,0 0-117 16,3-3 10-16,18 2-1 15,6-2-9-15,10 2-8 0,12 0-4 16,1 1-1-16,5 0-2 16,0 0-1-1,-5 0-15-15,-2 4-52 16</inkml:trace>
  <inkml:trace contextRef="#ctx0" brushRef="#br0" timeOffset="39751.8233">19973 5445 140 0,'3'0'175'0,"8"-2"-143"16,-4 0-3-16,5-4 4 16,4 0-5-16,0-2-9 15,7 2-11-15,7 1-5 16,-8 4-3-16,3 1 0 15,-2 0 0-15,-10 0-3 16,-1 6 1-16,-8 7-2 16,-4 9 2-16,-5 3 2 15,-18 5 0-15,-2 2 1 16,-9-2 1-16,-1-2 4 16,4-3-1-16,6-5-1 0,4-4-3 15,9-6 0-15,9-8-1 16,-3 1-2-1,6-3 2-15,0 2-1 0,0-2-1 16,0 0 0-16,0 0 1 16,12 0 0-16,3 0-1 15,9-7 3-15,3-13 0 16,10 0-1-16,-3-8-3 16,11 0-2-16,3 0 4 15,-6-5-1-15,0 6 2 16,-6 2 0-16,-8 3 0 15,-8 5 1-15,-11 1 1 16,-6 2 4-16,-3-3 0 0,-9 0 3 16,-11 3-3-16,-11-1-5 15,-8 3-1-15,-8 2-1 16,-7-2 0-16,5 7-1 16,5 5 2-16,3 0 0 15,4 0 1-15,-5 7 1 16,-2 11-1-16,0 10 0 15,1 3 1-15,3 6-1 16,3 3-1-16,2 5 0 16,0-2 0-16,8-2 0 15,0 0 0-15,9-7 1 16,3 0 2-16,5 0-2 0,7-4-1 16,3-2 0-16,0-3 1 15,9-5 1-15,8 0-1 16,11-3 0-1,10-4 1-15,13-2 3 0,13-6-3 16,11-5 0-16,6 0-2 16,3-9-1-16,2-6-2 15,-8-2 0-15,-1-2-1 16,-7 0 0-16,-15-5-2 16,-10-8 0-16,-21-6-5 15,-20-7-3-15,-4-8 3 16,-14 3 6-16,-11-1 4 15,-8 1-1-15,-2 8 9 0,3 5 1 16,7 13-1-16,6 9-6 16,7 7-2-1,6 7-3-15,0 1-1 16,-1 0-28-16,3 10-75 0</inkml:trace>
  <inkml:trace contextRef="#ctx0" brushRef="#br0" timeOffset="40528.4735">21005 5410 44 0,'0'-1'197'16,"0"1"-47"-16,0 0-132 15,0 0 9-15,0 0-3 0,0 0-9 16,0 0-4-16,0 0-2 15,0 0-3-15,0 12 1 16,8 16-2-16,1 9 3 16,-2 2-7-16,-1 7-1 15,-2-2 0-15,2-2-1 16,-3 0 0-16,-3-6-2 16,0-4 3-16,0-7-1 15,-3-4 0-15,-5-6-2 16,-2-1 2-16,0-4-1 15,-6-5 2-15,-2 0 1 16,1-5 1-16,1 0-1 16,0 0-1-16,-4-9-1 0,-2-7-1 15,-2-2-5-15,-3-5-1 16,4-6-10-16,4 3-7 16,3-3-17-16,13 5-15 15,3-1-39-15</inkml:trace>
  <inkml:trace contextRef="#ctx0" brushRef="#br0" timeOffset="40794.7894">20841 5366 0 0,'-4'-9'201'0,"1"1"0"15,3 5-194-15,7 2 2 16,14-2-4-16,15 3-1 16,7-3-2-16,8 1-2 15,-1 2 1-15,0 0 0 16,-5 0-1-16,-1 0-2 16,-7 2 2-16,-3 2-6 15,-8 7-15-15,-18-1-42 16,-3 8-66-16</inkml:trace>
  <inkml:trace contextRef="#ctx0" brushRef="#br0" timeOffset="41288.6396">21421 5639 76 0,'-20'-16'174'16,"1"2"-82"-16,-7-2-58 15,3 4 7-15,-1 0-5 16,4 2-12-16,3 3-12 0,2 2-6 16,4 5-6-16,1 0-2 15,-1 5-1-15,-1 10 2 16,-1 6-1-16,0 4 3 15,5 5 0-15,5 1-1 16,3-3-1-16,0-3 3 16,2-2-1-16,5-7-2 15,-1-5-3-15,5-6-3 16,11-3 2-16,2-2-2 16,10 0 2-16,0-5-1 15,0-7-3-15,4-5-4 16,-12-3-2-16,1 2 4 15,-15-6-3-15,-9-1-7 0,-1 1-2 16,-2 2 1-16,0 1 9 16,-12 6 3-1,-10 4 10-15,-1 3 0 16,4 3 0-16,4 5 0 0,10 0-1 16,2-1-2-16,3 1-11 15,0-3-20-15,11-1-46 16</inkml:trace>
  <inkml:trace contextRef="#ctx0" brushRef="#br0" timeOffset="41858.0977">21598 5336 169 0,'-9'-11'185'0,"9"3"-162"16,0 6 12-16,0 2 7 0,0 0-15 15,0 0-15-15,0 0-15 16,0 7-6-16,4 19 1 16,5 7 5-16,-3 10 4 15,-6-2 2-15,0 5-3 16,0 2 0-16,0-7 1 16,-13 1 0-16,-2-9-3 15,7-4-7-15,1-9-6 16,7-9-3-16,0-8-1 0,0 0 0 15,0-3 0 1,0 0 7-16,0 0 6 16,7-15 8-16,1-7 2 15,1-7-4-15,-3-6 2 0,3-5 0 16,-5-3 0-16,5 4 0 16,-3 7 0-16,4 13 4 15,5 4 9-15,-4 4 1 16,6 8-4-16,1 0-5 15,8 3-4-15,5 0 1 16,2 3-1-16,-6 9-2 16,-4 4 2-16,-5 2-3 15,0 4 0-15,-6 0 0 16,-3 4 1-16,-9 4 0 16,0-1 1-16,0 4-2 15,-13-2 0-15,-2-6 0 0,-6-6 1 16,-7-2 0-16,1-6 3 15,-5-2-3-15,1-4 1 16,1 0-4-16,-2-3-6 16,3-2-13-16,3 0-24 15,6 0-44-15</inkml:trace>
  <inkml:trace contextRef="#ctx0" brushRef="#br0" timeOffset="42756.5476">22075 5613 0 0,'-3'-4'145'0,"3"3"-13"15,0 1-93-15,0 0 10 16,0 0-2-16,0 0-12 16,0 0-13-16,0 0-15 15,0 0-6-15,0 0-2 16,0 0 1-16,13 0 3 0,13 0-1 16,10-8 3-16,1-1-5 15,-1 1-1-15,-3-5-1 16,-2 2 2-1,-8 1 0-15,-3-4-2 0,-1 1 0 16,-11-9-1-16,-4 1 0 16,-4-3 0-16,0 2-2 15,-7 7 0-15,-11 1 3 16,-4 8 4-16,-8 4 0 16,5 2 0-16,2 0 1 15,-3 13-1-15,6 2-2 16,10 7 0-16,0 4 0 15,10 1-1-15,0 4 0 16,0 0-1-16,10-1 2 16,8-1-2-16,4-4-5 15,10-4-10-15,0-2-12 16,4-5-14-16,2-3-27 0,-2-2-45 16</inkml:trace>
  <inkml:trace contextRef="#ctx0" brushRef="#br0" timeOffset="43076.4505">22805 5438 199 0,'-5'-5'208'16,"5"5"-193"-16,0 0-8 0,0 0-4 15,-1 0 1-15,-5 8 0 16,2 9 1-16,-4 4 3 16,-3 3-4-16,-7 1-2 15,-6 3 3-15,-5 2-1 16,-8 1-1-16,-2-5 0 16,1-6-6-16,7-5 0 15,15-5-1-15,7-5 2 16,7-2-6-16,-1-3-6 0,3 0-15 15,0 0-19 1,10-13-60-16</inkml:trace>
  <inkml:trace contextRef="#ctx0" brushRef="#br0" timeOffset="43332.2143">22559 5387 176 0,'0'-2'193'16,"0"2"-178"-16,0 0-16 16,0 8 1-16,8 12 2 0,6 5 7 15,-1 2-1 1,3-3 1-16,-1 3-2 16,-3-1 2-16,0 3-4 15,0-2-1-15,-2 0-2 0,0-3-2 16,-4-2-2-16,6-1-11 15,8-6-18-15,5-3-33 16,8-7-44-16</inkml:trace>
  <inkml:trace contextRef="#ctx0" brushRef="#br0" timeOffset="43634.3664">22972 5416 36 0,'-2'-4'168'15,"2"4"-52"-15,0 0-117 16,0 0 6-16,2 9 11 16,4 5 11-16,6 3-1 15,-5 2-3-15,2 6-8 16,-6 1-1-16,-3-3-3 15,0 3-3-15,0-5-4 16,-1 0-1-16,-5-5-3 16,3-2-5-16,1-6-7 15,1-3-3-15,1-4-10 16,0-1-26-16,10 0-52 16</inkml:trace>
  <inkml:trace contextRef="#ctx0" brushRef="#br0" timeOffset="43821.4654">23033 5269 88 0,'0'-2'133'15,"0"2"-120"-15,2 0-6 16,-1 0-3-16,3 0-6 15,4 0-7-15,-2 0-13 0,4 0-31 16</inkml:trace>
  <inkml:trace contextRef="#ctx0" brushRef="#br0" timeOffset="44145.7811">23301 5256 106 0,'0'-11'169'0,"0"11"-111"15,0-3-20-15,0 3 5 16,0 0-11-16,0 0-14 0,0 0-14 16,3 0-7-16,2 11-2 15,5 9 3-15,-7 10 4 16,4 6 0-16,-7 4-1 15,0 2 1-15,0 4-1 16,-12 0 0-16,2-6 2 16,3-2-2-16,-7-7 1 15,1-7-6-15,-1-7-7 16,3-3-13-16,8-6-17 16,-1-2-21-16,4-4-45 15</inkml:trace>
  <inkml:trace contextRef="#ctx0" brushRef="#br0" timeOffset="44403.3801">23139 5539 146 0,'0'-3'173'0,"0"0"-154"16,9-5-13-16,8 5 7 15,5-3-2-15,4-4-3 16,6 4-3-16,6 2-1 16,-2-7-3-16,0 5-1 15,1-2-5-15,-1-1-5 0,4 1-13 16,-9 1-22-16,-4 5-15 16,-9 0-13-1,-12 2-16-15</inkml:trace>
  <inkml:trace contextRef="#ctx0" brushRef="#br0" timeOffset="44941.6012">23700 5421 108 0,'-27'-8'162'0,"9"7"-124"0,-2-1-22 16,2 2-2-16,3 0-6 16,3 0-4-16,3 2 2 15,-2 4 1-15,8 6-5 16,-3 4 0-16,3 3 2 15,-3 0 1-15,1 0-4 16,2-2 1-16,3 0-1 16,0-1 0-16,0-5 2 0,0 0-3 15,0-2 1 1,0-2 1-16,8 2 2 16,10-1-1-16,3 4-1 15,0 0 2-15,0-1-2 0,-5 0-2 16,-2-2 0-16,-2 2 0 15,-5 2 0-15,-2 2 0 16,-5-1 1-16,0 0 1 16,-9 0 3-16,-9 0 2 15,-1-2 3-15,1-3 3 16,1-3 0-16,-5-3-4 16,-2-3-5-16,-14 0-3 15,2 0-1-15,4 0-4 16,4 0-9-16,13 0-10 15,10 0-37-15,5 0-85 16</inkml:trace>
  <inkml:trace contextRef="#ctx0" brushRef="#br0" timeOffset="46693.8026">20074 6421 82 0,'-1'0'194'16,"1"-1"-83"-16,0 0-93 15,0 1-2-15,0-3 0 16,0 1 3-16,0 2-6 16,0-3-6-16,10 3-5 15,10-2-2-15,1 2 0 16,-2 0-1-16,5 0-1 16,-12 0-4-16,4 8 0 0,-10 8 1 15,-5 1 3 1,-1 3 2-16,0-1 1 15,-19-2 0-15,-9-2 1 16,7 0-2-16,-4-6 0 0,10 1 0 16,9-5 0-16,1-2 0 15,5 2-1-15,0-3-2 16,0 5-3-16,13 4 3 16,7-4 3-16,13 7 0 15,0-3 0-15,-11-3-1 16,3 4 0-16,-13-4-3 15,0 5 3-15,-5-2 0 16,-5 4 2-16,-2 4-1 16,0-5-1-16,-12 1 2 15,-3-3 3-15,0-2-2 16,0 1 2-16,-4-2 0 16,-5-2-2-16,-3 0-4 0,-4-3-3 15,0 1-8-15,9-1-7 16,4-4-11-16,10 0-6 15,8 0-13 1,0-8-19-16</inkml:trace>
  <inkml:trace contextRef="#ctx0" brushRef="#br0" timeOffset="47297.3136">20487 6331 190 0,'-37'-14'206'0,"7"1"-182"15,-1 1-17-15,-5 0-2 16,9 0 0-16,2 4-2 16,4-1 1-16,1 4-3 15,-6 5-1-15,-4 0-2 16,-7 0 2-16,-5 8 1 15,2 8 0-15,-3 7 1 16,-2 3-1-16,-1 5 1 16,1 3 3-16,3-4-1 15,6 4 0-15,5 3-2 16,2 4-2-16,3-1 1 0,3 7 0 16,5-5 1-16,7 0-2 15,2 1 0 1,6-4 0-16,2 0 1 15,1 0 0-15,6-3 2 0,14-1-2 16,6-6 0-16,4-4 2 16,9-7-2-16,8-4 3 15,10-5-2-15,4-8-2 16,9-1-1-16,0-1-3 16,-4-18 3-16,6-1-1 15,-8-6 2-15,-1-2 0 16,-11-7-1-16,-9-8-1 0,-12-7-5 15,-13-7-4-15,-5-9-6 16,-10-3-1 0,-3 4 4-16,-8 6 3 15,-13 13 13-15,-8 12 10 0,6 9 4 16,2 11-3-16,3 7-9 16,2 2-1-16,-2 5-5 15,4 0-11-15,4 10-33 16,0 6-78-16</inkml:trace>
  <inkml:trace contextRef="#ctx0" brushRef="#br0" timeOffset="47911.4336">20842 6526 185 0,'0'0'204'0,"0"0"-175"15,0 0-12-15,4 0-5 0,18 0-5 16,8 0 2-16,16-5-1 15,9 2 0-15,0 2 1 16,3-3 1-16,-4 3-5 16,-2-3-4-16,-3 4-1 15,-4-1-1-15,-10-2 0 16,-8 1-2-16,-4 0-5 16,-16-2-8-16,-7 3-19 15,-10-1-29-15,-30 2-57 16</inkml:trace>
  <inkml:trace contextRef="#ctx0" brushRef="#br0" timeOffset="48126.2722">21115 6498 18 0,'0'4'17'16,"0"1"17"-16,0 0 14 16,0-2 10-16,0 8-2 15,3 6 2-15,0 1-14 16,-3 4-7-16,5 2-16 15,-1-3-11-15,2 4-6 16,0 0 1-16,0-1-2 16,3-2 0-16,3-1-5 15,1 2-1-15,8-6-12 16,-2-3-27-16,5-3-56 16</inkml:trace>
  <inkml:trace contextRef="#ctx0" brushRef="#br0" timeOffset="48390.3439">21538 6653 79 0,'0'0'195'0,"0"0"-83"16,0 0-102-16,0 0-6 15,0 5-1-15,8 7-1 0,-1 4 2 16,-5 0-1-16,0 0 3 16,-2 1-1-16,0 2-1 15,-8-2-2-15,-7 3-6 16,-3-4-17-16,4-3-31 16,4-6-52-16</inkml:trace>
  <inkml:trace contextRef="#ctx0" brushRef="#br0" timeOffset="48577.4494">21602 6513 52 0,'0'-3'152'0,"8"3"-78"0,3 0-76 15,0 0-10-15,10 3-30 16,-9-1-61-16</inkml:trace>
  <inkml:trace contextRef="#ctx0" brushRef="#br0" timeOffset="49408.404">21769 6721 99 0,'0'-12'148'0,"0"-2"-117"16,0-4-12-16,0 1 7 16,0-3-1-16,9-3-1 15,6 3-7-15,3-3-7 16,2 3-5-16,7 9-2 15,-6 2-5-15,1 9 0 16,-6 0 1-16,1 10 2 16,4 6 3-16,-10 6 2 15,3 3 3-15,-12 2-1 0,-2 4-3 16,0-2-4 0,-9 1 1-16,-6-3-4 0,-4-1-5 15,5-8-4 1,2-9-3-16,9-1-3 0,3-8 7 15,-1 0 11-15,1-2 2 16,0-9 0-16,0-4-2 16,4-4 3-16,14-1 3 15,-6-8-6-15,6-2 1 16,-4 0-1-16,-4 4 1 16,-3 6-1-16,2 5 5 15,1 2 4-15,-1 5 0 16,7 1-3-16,0 7-5 0,6 0-2 15,8 0 0 1,-8 0 0-16,5 2 0 16,-11 7 0-16,-4 8-1 0,0-6 0 15,-9 2-1-15,0 7 2 16,-3 0 0-16,0 2 0 16,-6 2 0-16,-10-6-2 15,4-7 1-15,3 1 0 16,9-11 2-16,0 1 3 15,0-2-2-15,0 0 4 16,0 0-1-16,0-10-1 16,0 0-6-16,10-4 1 15,1-6-2-15,2-1 0 16,2-4-3-16,3-8 1 16,-2 4 4-16,-1-4 0 15,-3 7 2-15,-1 10-1 0,3 6 0 16,0 7 3-16,5 1-3 15,-4 2 0-15,3 0 1 16,-3 14 1-16,-6 14 2 16,-3 2 0-16,-6 4-1 15,1 0-2-15,-1-5 2 16,0 3-3-16,0-3-4 16,0-6-13-16,0-4-30 15,3-7-50-15,9-8-58 16</inkml:trace>
  <inkml:trace contextRef="#ctx0" brushRef="#br0" timeOffset="49832.6089">22551 6616 168 0,'0'0'182'16,"0"0"-176"-16,0 0-10 15,5 0 1-15,4 0 7 16,2 0-3-16,5 0 0 16,4-3-4-16,8-3-7 15,6-1-4-15,2-3-4 16,0-1-2-16,-12 0 2 16,-10-4 3-16,-5 3 6 0,-9-2 4 15,0 2 15-15,-15 4 6 16,-17 3 3-16,-3-4 2 15,-5 6 3-15,1 3 13 16,8 0-4-16,0 5-5 16,7 13-14-16,11 1-9 15,2 4-1-15,10 5-1 16,1-1-1-16,1 3 3 16,17-5-2-16,4 1 0 15,5-6-2-15,-1-1-1 16,2-1-4-16,0-7-7 15,-2-2-5-15,5 1-11 0,-6-6-15 16,5 2-38-16</inkml:trace>
  <inkml:trace contextRef="#ctx0" brushRef="#br0" timeOffset="50453.6375">23297 6348 64 0,'0'0'176'0,"0"0"-81"16,0 0-92-16,0 0-1 16,4 5 7-16,-4 9 9 15,12 10 3-15,-3 4 0 0,-2 7-3 16,1-3-7-16,-7-1-3 16,9 7-5-16,-2-3 1 15,-6-5-3 1,1 3 1-16,-3-9-4 0,0-1-6 15,-10 0-11-15,-10-8-15 16,-2-3-41-16</inkml:trace>
  <inkml:trace contextRef="#ctx0" brushRef="#br0" timeOffset="50840.4746">23177 6566 156 0,'2'0'184'15,"17"-1"-161"-15,4 1-19 16,7-5 5-16,9-1 0 16,8 5-5-16,0-3-2 15,-3 1 0-15,-7 2-3 16,-5-3-2-16,-9 1-1 15,-1 2-1-15,-8 0 4 16,-7-1 1-16,-7 2 0 16,0 0 0-16,0 0 0 0,-7 0 1 15,-4 3 2 1,-2 6 1-16,-8 8 1 16,5-6-1-16,5 8-4 15,-1 1 0-15,8-2-2 0,4 6 2 16,0-4-2-16,0-4-2 15,10-4-7-15,-2-9-13 16,5-1-21-16,-6-2-22 16,7 0-27-16</inkml:trace>
  <inkml:trace contextRef="#ctx0" brushRef="#br0" timeOffset="51032.7553">23688 6367 137 0,'-1'0'169'0,"-3"0"-151"15,-3 3-20-15,0 11 2 16,1-3 0-16,4-3-7 16,2 2-10-16,0-2-14 15,0 7-33-15</inkml:trace>
  <inkml:trace contextRef="#ctx0" brushRef="#br0" timeOffset="51524.5968">23779 6450 138 0,'-13'-8'175'15,"-1"4"-140"-15,4 4 0 16,6-1 4-16,-4 1-13 15,6 0-15 1,-1 0-7-16,-1 11-4 0,4 6-1 16,-3 4 2-16,3 8 1 15,0-3-1-15,0-2 0 16,0-6 1-16,0-6-2 16,3-3-2-16,4-4-3 15,10-1-12-15,5-1-8 16,2-3-11-16,8 0-7 15,-8-7-7-15,-1-12 12 0,-8 3 9 16,-14-9 3-16,2-3-10 16,-3 0 0-16,0-3 9 15,-3 5 33 1,-6 7 36-16,0 8 38 0,3 5-10 16,2 6-20-16,4 0-26 15,0 0-14-15,0 0-4 16,0 8-5-16,13 12-2 15,-2 13 5-15,0 4-2 16,-5-1-1-16,-6 0 1 16,0-6-1-16,0 3-2 15,0-6-2-15,-7-3-7 16,-5-4-9-16,0-7-12 0,4-2-12 16,3-8-20-16,1 0-26 15</inkml:trace>
  <inkml:trace contextRef="#ctx0" brushRef="#br0" timeOffset="51861.4312">24102 6423 157 0,'-1'0'193'15,"1"0"-152"-15,-2 0-20 16,2 0-4-16,-1 0-10 16,-7 0-5-1,-7 10-1-15,-7 10 0 0,1 1 2 16,-4 7-2-16,5-3 0 16,0 6 2-16,-4-1-2 15,7-2 2-15,0 3-2 16,6-6 0-16,2 2 1 15,3-5-2-15,6-5 0 16,0-3-1-16,3-5-2 16,15 0-9-16,1-1-15 15,-2 0-31-15,7-6-73 16</inkml:trace>
  <inkml:trace contextRef="#ctx0" brushRef="#br0" timeOffset="53017.5012">20260 7745 36 0,'-26'-9'174'0,"-1"9"-52"15,-4-1-116-15,-4-1-6 16,3 2 2-16,5 0 0 15,-1 0-2-15,1 0 0 16,3 0 6-16,-2 0 7 16,6 0 2-16,-4-1-5 15,-1 1-2-15,13 0-3 16,1-3-4-16,7 3 2 16,4-1-1-16,0-2 2 15,0 2-3-15,0-10-3 16,13-6-5-16,12-5-2 15,13-7 0-15,3 2 5 0,6 6 5 16,-1 2 2-16,-2 4 2 16,-2 5 1-16,-7 2 3 15,-6 5 0-15,-13 3 1 16,-5 0-3-16,-5 0 0 16,-6 0 0-16,0 3 0 15,0 11 5-15,-6 6-3 16,-8 5-2-16,-5 2 0 15,-3 2-2-15,2-1-3 16,4-5 1-16,7 1-2 16,5-1-1-16,2-6 0 15,2 0-1-15,0-3-8 16,0-5-11-16,6-5-19 0,15-2-35 16,-1-2-55-16</inkml:trace>
  <inkml:trace contextRef="#ctx0" brushRef="#br0" timeOffset="53624.5065">20406 7388 92 0,'-14'-14'146'16,"6"2"-107"-16,7 4 3 0,-8-1-8 15,4 1-7-15,-1-1-10 16,-3 1-3-16,5 1-6 16,1 1-1-16,-7 5 3 15,-2 1 2-15,-17 0-3 16,-10 0-4-16,-6 2-3 16,-9 11 3-16,-3 0 2 15,-5 2 0-15,6 2-1 16,-2 0 1-16,6-1-1 15,7 3 0-15,0 1-2 16,0 0 0-16,3 8-3 16,7 2-1-16,6 0 0 15,7 9 1-15,12-1 1 16,6-1-1-16,3 5-1 16,1-5 1-16,5-1 0 0,11-1 1 15,5-3 1 1,4-2-2-16,6-6 0 0,2-5 0 15,3-3 2-15,5-7 1 16,13-4-4-16,4-5-2 16,10 0-1-16,7-10-1 15,-8-2 3-15,4-8-5 16,-3 4-1-16,-9-3 0 16,-4-6-1-16,-13-6 3 15,-5-9-2-15,-10-8-1 16,-9-5-3-16,-6-4-2 15,-12 1 4-15,-9 0 3 16,-12 3 3-16,-6 15 3 16,8 8 1-16,-5 10 1 0,3 10 2 15,8 4-6-15,-8 6-12 16,2 0-47-16</inkml:trace>
  <inkml:trace contextRef="#ctx0" brushRef="#br0" timeOffset="55025.3383">21142 7390 25 0,'-6'-4'145'16,"1"0"-48"-16,4 3-82 15,1-2 5-15,-6-1 9 16,3-1 3-16,0 0-10 15,2-2-3-15,-7 7 3 16,-2-5 1-16,-7 4-7 16,-9 1-10-16,-3 0-2 15,-3 0-2-15,-4 3 4 16,3 7-1-16,3 3-1 16,2 0-1-16,9 1-2 0,4 2-1 15,5 0 0-15,7 2 0 16,3-1-1-16,5 0 1 15,15-5-2-15,5 4 2 16,2 0-3-16,6 0 2 16,-10 1-1-16,3-3 2 15,-7 6 0-15,0 1 0 16,0-1 0-16,-5 3-1 16,-5 0 0-16,-3-3-4 15,-6 1 2-15,0-4-1 16,0-3 2-16,-6 3-1 15,-3-7 2-15,-1-5-1 0,1-3 2 16,-2-1 0-16,5-1-1 16,-5 0-5-16,-9 0-8 15,4 0-11-15,-6-7 2 16,7-4 7-16,9-3 9 16,2-1 3-16,4 1 3 15,11-1 2-15,25-3 2 16,13-1 0-16,9 1-3 15,0 2-2-15,3 1-1 16,-2-1-4-16,-5-3-9 16,-3 1-7-16,-11-4-7 15,-10-3 4-15,-5 0 15 16,-17-6 15-16,-8-3 11 0,0-3 10 16,0-2 6-16,-11 2-4 15,-2 6-5 1,-3 9-2-16,3 6 1 0,9 10 5 15,1 2-1-15,2 4-8 16,1 0-9-16,0 1-11 16,0 19-6-16,14 12 2 15,3 11 8-15,-2 2 2 16,-3 4-3-16,-4 4 0 16,-8 0 0-16,0-2 0 15,-10-1-3-15,-6 3-3 16,-5-6-10-16,2 0-7 0,2-9-2 15,4-11 4 1,9-9 8-16,4-12 0 0,0-6 7 16,0 0 5-16,0 0 2 15,8-6 2-15,6-11 2 16,2-6 1-16,2-5-2 16,0-7-4-16,-4-3-2 15,0-6 0-15,-3-2-4 16,-6 0 1-16,-5 3 0 15,0 1 5-15,0 6 2 16,0 10 8-16,0 6 0 16,0 6 0-16,5 4-4 15,5 4 0-15,5 3-1 0,5 3-2 16,1 0-2-16,1 1 1 16,-4 14 1-1,4 5 0-15,-14 9-3 16,2-1-2-16,-10 2 0 0,0 1-2 15,0-5-1-15,-14 2 1 16,-6-6 1-16,-1-3 1 16,-4-2 1-16,-6-5 2 15,2-6 1-15,-1 0-1 16,0-6-4-16,5 0-10 16,3 0-24-16,11-7-46 15,11-5-39-15</inkml:trace>
  <inkml:trace contextRef="#ctx0" brushRef="#br0" timeOffset="55739.1846">21759 7475 179 0,'0'0'198'0,"11"0"-175"15,3 0-12-15,5 0 8 16,2 13 0-16,-6 1-9 15,-2 0-3-15,1 3-6 16,-8 0 2-16,-3 5-2 16,-3-1 2-16,0 1-4 0,-11 1-2 15,-2-1-1 1,-2-8 1-16,3-6 0 16,3-8 3-16,6 0 2 15,3 0 0-15,0-2 2 0,0-13-1 16,8-7-1-16,12-7-6 15,9-6-3-15,5-3-6 16,5-3-9-16,1 2-12 16,-3 10-14-16,0 7 6 15,-7 10 17-15,-11 9 24 16,2 1 1-16,-3 2 3 16,0 0 5-16,1 5 5 15,-7 5-6-15,-8 0-6 16,3-3-4-16,-7 0 2 15,0-4 6-15,0-2 4 16,-2 2 5-16,-16 2 2 0,-3 0 2 16,-2 1 0-16,0 0 0 15,-2 5 2-15,5-1 1 16,-5 5-6-16,-3 5-1 16,3-1-3-16,2 4 0 15,7 3-3-15,4-5-1 16,8 1-4-16,4 1-3 15,0-8 0-15,3-1 0 16,11-4 0-16,1-5 0 16,10-4-1-16,10-1-1 15,15 0-4-15,2-3-3 16,-2-11-7-16,-6-2-4 0,-12 2 2 16,-10-6-1-16,-13-1-7 15,-9 0-21-15,-16-1-12 16,-19 6 17-16,-9 6 39 15,1 3 19-15,7 0 6 16,3 6-2-16,16-1-11 16,10 2-9-16,7 0-11 15,12 0-19-15,19 11-47 16</inkml:trace>
  <inkml:trace contextRef="#ctx0" brushRef="#br0" timeOffset="56945.3989">22564 7616 156 0,'0'-13'184'0,"-5"2"-153"16,-2-2 3-16,3 1 5 15,2 3-14-15,-4-1-10 16,0 4-3-16,-6 3 0 15,-2 0-2-15,-6 3-7 16,-7 0-4-16,-2 10-2 16,3 9 3-16,1-2 0 15,6 5 0-15,5-5 0 0,1-2 0 16,7 0-1-16,6-9 0 16,0 2-1-16,16-5 2 15,8-2 0-15,7 0-1 16,14-1-8-16,-8 0-13 15,-3-2-6-15,-5-9-4 16,-22-1 3-16,5-4 1 16,-6-2 8-16,-6 0-4 15,0 0 5-15,-9 4 16 16,-1 6 21-16,7 3 12 16,3 3 1-16,0 2-9 15,10 0-14-15,17 0-8 16,7 13 0-16,9 1 1 0,1 0-1 15,-3 6 1 1,-7-3-2-16,-2-3-4 16,-9 0-12-16,-3-9-12 0,-4-2-8 15,-2-3 6-15,-4 0 12 16,-6-6 16-16,2-5 10 16,-6-8 3-16,0 1 1 15,0-1 7-15,-1-1 4 16,-18 3 0-16,-5 0-2 15,-2 3-4-15,-5 2-1 16,7 8-5-16,4 4-1 16,-2 0 0-16,2 9-4 0,-1 11-1 15,-1 7-1-15,5 1-2 16,7-1 2-16,8-1-5 16,2-5 1-1,0 0-1-15,2-6 3 0,11-4 0 16,11-4-1-16,3-7-4 15,1 0-1-15,1 0-4 16,-3-8-1-16,3-9-2 16,-3-3-1-16,-3-5 5 15,-7-5 7-15,-1-3 5 16,-12-4-4-16,-3-5-6 16,0-3-4-16,0-2 2 15,-2 1 6-15,-4-1 5 0,-1 7 7 16,4 7 11-16,-1 9 6 15,2 13 1-15,2 10-3 16,0 1-8 0,0 0-16-16,13 3-6 0,0 14 2 15,9 13 1-15,-7 8 2 16,-5 10 1-16,-4 2 1 16,-6 0-1-16,0 0 0 15,0-3 2-15,0-4-2 16,0-7-2-16,5-5-4 15,5-9-4-15,8-6-2 16,2-4-2-16,4-6-9 16,2 1-14-16,-2-7-13 0,-1 0-4 15,-6 0 9 1,-6-12 19-16,-4-3 17 16,-6-4 4-16,1-4 0 0,-2 5 6 15,0-4 9-15,0 2 19 16,0-1 16-16,-5 2 5 15,4 5-9-15,-1 6-10 16,2 6-9-16,0 2-5 16,2 0-9-16,7 0-7 15,-3 5-3-15,4 10 0 16,-3 6-1-16,-5 5 2 16,-2-2 1-16,0-1-1 15,0 1-4-15,0-5-3 16,0-5-7-16,6-3-14 15,4-7-21-15,4-4-33 16,6 0-47-16</inkml:trace>
  <inkml:trace contextRef="#ctx0" brushRef="#br0" timeOffset="57120.3587">23277 7406 25 0,'0'0'165'16,"-3"0"-43"-16,3 0-125 15,0 4-8-15,0 3-16 16,0 4-40-16</inkml:trace>
  <inkml:trace contextRef="#ctx0" brushRef="#br0" timeOffset="57467.2678">23623 7446 140 0,'-17'-11'184'0,"-8"-3"-132"15,0 4-3-15,-2-1-7 16,3 2-10-16,-1 7-11 15,-1 2-8-15,-2 2-8 0,-3 18-3 16,0 5 0-16,4 7 2 16,10 3-1-16,1-2-1 15,5 1 0 1,5 0 0-16,6-7-1 0,0-1-1 16,11-1 0-16,13-5 1 15,-2-4 1-15,12-2 0 16,-4-5-8-16,4-5-7 15,2 0-5-15,1-4-6 16,9 0-10-16,-4 0-28 16,-4-3-64-16</inkml:trace>
  <inkml:trace contextRef="#ctx0" brushRef="#br0" timeOffset="58760.34">20600 6081 95 0,'0'0'148'15,"0"0"-109"-15,0 3-1 16,0-1 5-16,0 6-25 0,0 6-7 16,0 3 0-16,0 8-2 15,10 3-4-15,14 4-3 16,11 7 2-16,8 5 0 16,0 10-2-16,10 8-2 15,4 5 1-15,-1 12 0 16,3 4 3-16,-2 2 1 15,2 7 9-15,-2-3-1 16,3 1-5-16,-1 1-5 16,-1-8-2-16,6-4 1 15,-6-5 3-15,3-5-3 16,-3-7-2-16,-8-3-1 0,-2-5 0 16,-5-9 2-16,-2-1-1 15,-3-7 0-15,2-1 0 16,-5-5 0-1,-9-3 0-15,-14-4 0 0,-4085-7 0 16,8163-5 0-16,-4087-10-1 16,-2-1-2-16,-1-1-4 15,0 0-6-15,0 0-5 16,1-6-15-16,6-13-27 16,3-6-63-16</inkml:trace>
  <inkml:trace contextRef="#ctx0" brushRef="#br0" timeOffset="59635.8921">22692 6157 0 0,'-19'11'94'0,"-7"2"-37"0,-8 6-9 16,-1 1-4-16,-3 0-4 15,-8 6-13-15,-6 7-7 16,-14 9-5-16,-11 8 3 16,-15 9 5-16,-14 9 2 15,-10 2-5-15,-15 4-2 16,-2-1-4-16,2 2-2 16,3 3-2-16,13-7-5 15,7-2 0-15,11-4 0 16,8-4 0-16,7-1 0 15,18 0-3-15,7-2 2 16,20-1 1-16,15-4-4 16,12-3-2-16,10-6-3 0,0-4-2 15,23-8-5-15,2-2-6 16,11-6-18-16,1-4-43 16</inkml:trace>
  <inkml:trace contextRef="#ctx0" brushRef="#br0" timeOffset="68224.6237">7371 12974 5 0,'-12'-6'217'15,"10"1"1"-15,2-2-204 16,0 0-10-16,0 3 3 0,0 1 8 16,0 1 6-16,0 1-4 15,0 1-7-15,0 0-4 16,0 0-2-16,0 0 0 16,0 0 0-16,0 0 1 15,0 10-4-15,0 4 0 16,0 11 2-16,8-1 2 15,-4 5-2-15,-4 2-1 16,6 3 0-16,0 3-1 16,-3 6 0-16,-2 0 1 15,-1-1 0-15,0-1 1 16,0-4 1-16,0-8 0 16,0-5-3-16,0-4-1 0,0-6 1 15,0-3 0-15,0-2-1 16,0-3-2-16,0 0 2 15,0-1-5-15,0-5-2 16,0 0-6-16,0 0-15 16,0 0-29-16,-6 0-77 15</inkml:trace>
  <inkml:trace contextRef="#ctx0" brushRef="#br0" timeOffset="68824.2428">7062 13257 38 0,'-7'-3'189'0,"4"3"-46"16,3-3-134-16,0-2 3 0,0-4 9 16,4-5 5-16,13-2-10 15,2-1-7-15,9-3-4 16,-2 2-2-1,0-1 0-15,0 0-2 0,-6-1 0 16,3-2 1-16,-1 3-1 16,-1-1 1-16,0 3 3 15,-5 1-4-15,1 6-1 16,-1 3 0-16,-1 0 0 16,0 2 0-16,-6 2 0 15,-3-1 1-15,-6 4 1 16,0 0 3-16,5 0-4 0,-2 0 0 15,4 7 1-15,-3 1-1 16,5 4-1-16,0 2 1 16,1 2 1-1,3 2-1-15,0 1-1 0,0 2 0 16,2 5 1-16,-3 2 2 16,2-2 0-16,0-1-3 15,0-4-1-15,2-4 3 16,-8-2-1-16,2-3-2 15,-6-5-1-15,-1 5-10 16,-3-4-43-16</inkml:trace>
  <inkml:trace contextRef="#ctx0" brushRef="#br0" timeOffset="69641.1856">7138 13978 4 0,'0'-7'225'15,"-7"1"12"-15,7 5-198 16,0 1-28-16,0 0-10 0,0 0 0 16,3 6 3-16,10 11 3 15,4 7 2-15,2 7-1 16,2 2 0-16,-9 2-1 16,-6 4-4-16,-5 0-2 15,-1 2-1-15,0 2 0 16,0 1 0-16,-6-1 0 15,-1-11-3-15,-5-8 2 16,6-7 1-16,2-12 0 16,4-3 0-16,0-2 0 15,0 0-2-15,0 0-6 16,0-12-10-16,6-2-18 16,1 0-32-16,-6-3-74 0</inkml:trace>
  <inkml:trace contextRef="#ctx0" brushRef="#br0" timeOffset="70497.3768">7600 13987 99 0,'9'-16'146'0,"-2"8"-121"16,0 0-23-16,-2 0 3 15,0 5 17-15,-4 0 17 16,1-2 1-16,-2 3-5 16,0 1 5-16,0 1-4 15,-6 0-11-15,-14 0-14 16,-5 0-7-16,5 0 1 15,-6 0-4-15,0 0 0 16,1 5 1-16,5 0-1 16,4-1-1-16,7 2 0 15,5-1 0-15,-3 1 0 16,2 2 0-16,1 1 0 0,4-1-1 16,0 2 1-16,0 0 0 15,0-1 1-15,0-1-1 16,3 1 0-16,0 1 1 15,-3-4 1-15,0 5-1 16,0-3-1-16,0 6 0 16,0 1 0-16,0 1 0 15,0 3 0-15,0-6 0 16,0 1 0-16,0-1 0 16,0-2 0-16,6 1 0 15,1-4 0-15,0-1 0 16,-2-3 0-16,3 1 0 15,-5-2 0-15,-3-3 0 0,3 0 0 16,-1 0 0-16,4 0 1 16,3 0 1-16,2-10 0 15,5-2-4-15,2-3 1 16,10-4-2-16,-1 3 2 16,-2 1-1-16,2 3 3 15,-5 2 1-15,-1 3-1 16,3 7-1-16,-3 0 0 15,-3 0 1-15,-2 4 1 16,0 9 0-16,6 9-2 16,-3 5 0-16,-7-1 1 15,-1 1 0-15,-6-1 0 0,-5-2-1 16,0-3 1-16,-3-1-1 16,-12-4 1-1,-4-5 0-15,-5-1 0 16,-9-6 0-16,-4 2 2 0,3-2-1 15,-9-4 1-15,7 0-1 16,8 0 0-16,4 0-1 16,6 0-1-16,14-4-4 15,4-2-11-15,0-8-27 16,8 1-95-16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50:03.024"/>
    </inkml:context>
    <inkml:brush xml:id="br0">
      <inkml:brushProperty name="width" value="0.05292" units="cm"/>
      <inkml:brushProperty name="height" value="0.05292" units="cm"/>
      <inkml:brushProperty name="color" value="#FF0000"/>
    </inkml:brush>
  </inkml:definitions>
  <inkml:trace contextRef="#ctx0" brushRef="#br0">15458 5789 77 0,'0'-5'148'0,"0"0"-90"15,3 3-15-15,-1-3 4 16,-2 3-3-16,0-1-5 16,0 0 0-16,0 3 1 15,0 0 0-15,0 0-6 16,0 0-10-16,5 0-12 15,-2-1-10-15,4-4-8 16,6 0-3-16,4-5 0 16,8 2 5-16,-3-1 2 15,2 4 0-15,-4 5-1 16,0 0-2-16,0 0-1 16,-2 17 0-16,1 8 2 15,2 4 1-15,-2 4 1 0,-6 4 2 16,0-1-1-1,-6-2-3-15,-2 0 0 0,2-4 4 16,-6-5 0 0,4-5-2-16,-5-4-1 0,0-6-1 15,0-3-3-15,0-3 0 16,0-1-1-16,-19-2 3 16,-1-1 2-16,-7 0 2 15,8-1-1-15,14-17 3 16,5-12 0-16,8-12-3 15,19-12-4-15,12-4 0 16,0 7 1-16,-4 5 2 0,-8 17 0 16,-7 6 2-16,0 5-2 15,-6 5-2-15,-3 7-8 16,-6 4-14 0,-2 2-24-16,-3 0-31 0,1 0-44 15</inkml:trace>
  <inkml:trace contextRef="#ctx0" brushRef="#br0" timeOffset="668.5401">16115 5796 133 0,'-4'-5'175'0,"1"0"-139"15,3 4-7-15,0 0 5 16,0-1-6-16,0 2-9 16,0 0-9-16,0 0-5 15,0 0-6-15,0 2-3 16,0 11-2-16,0 12 5 15,0 3 9-15,0 3 0 0,0 3-5 16,0-5 0-16,0-2-2 16,0-3 2-1,0-7-3-15,5-3 0 16,14-2 0-16,0-6 0 0,5-1 0 16,6-5 1-16,4 0 1 15,11-5-1-15,-2-12-2 16,-3-3 0-16,-12-2-4 15,-11-6 1-15,-13-2-5 16,-4-1 0-16,0 1 0 16,-12 1 4-16,3 9 0 15,3 3 3-15,0 11 5 16,6 1 6-16,0 4-4 16,0 1-4-16,0 0-6 15,0 0-5-15,6 6-1 16,12 8 4-16,0 3 10 0,1 0-3 15,1 0 0-15,-5 2 1 16,1-4 0-16,-7 2-1 16,-3 0-1-16,1-1 2 15,-2-3-1-15,2-3-2 16,-4-2 2-16,0-7 0 16,-3 1 0-16,0-2 1 15,0 0 0-15,0 0-1 16,0 0-5-16,0 0-12 15,-10 0-35-15,-2 0-58 16</inkml:trace>
  <inkml:trace contextRef="#ctx0" brushRef="#br0" timeOffset="1231.9927">17116 5525 139 0,'-6'-9'178'0,"3"1"-140"16,3 6-5-16,0 2 1 16,0 0-11-16,0 2-18 0,0 18-3 15,6 11 4-15,4 6 9 16,2 6-3-16,0-2-7 16,-6 0 2-1,-2 4 3-15,-1 0 0 0,-3 1-1 16,0-3-4-16,0-3 0 15,0-6-3-15,-3-6-1 16,3-4-1-16,0-6 0 16,0-5-1-16,1-3-2 15,12-2-7-15,-1-4-10 16,6 2-22-16,-2-6-58 16</inkml:trace>
  <inkml:trace contextRef="#ctx0" brushRef="#br0" timeOffset="2093.6529">16551 5884 70 0,'0'-8'44'0,"-1"-1"7"16,-1-2 4-16,2 5-11 15,0-2 2-15,0 2-4 0,0 0-14 16,2-2-9 0,-1-1-2-16,7 2-2 15,0-2-6-15,-2 8-4 16,4-6-3-16,-3 2-1 0,4 0 0 16,-1-4 2-16,-1 5-3 15,0 0 0-15,1-1 0 16,1 5 0-16,-4 0 0 15,1 0 0-15,5 0 0 16,-4 0 0-16,4 5 0 16,-1 3 0-16,-3 3 0 15,3 2 0-15,-4-1 0 16,1 2 0-16,-4 2 0 16,4 0 0-16,-3 2-2 15,-6-2 1-15,5 1 1 16,-5 0 3-16,0-5-2 0,1-1 0 15,-1-5 0-15,2 1-2 16,-2-3 0-16,0-1 2 16,0 0-6-16,0 2-8 15,0 1-22-15,-3-5-86 16</inkml:trace>
  <inkml:trace contextRef="#ctx0" brushRef="#br0" timeOffset="2880.9243">16995 5847 82 0,'-8'0'95'0,"7"0"-70"16,-3 0 11-16,4 2 8 16,0-2-7-16,0 0-4 0,0 0-5 15,0 0 0-15,9 0-10 16,7 0-8-16,14 0-2 16,6-2-4-16,10-3-3 15,9-1 3-15,-3-2-3 16,0-1 1-16,-4 3-2 15,-5-2 0-15,-7 2 1 16,-13 3 0-16,-8 1 0 16,-15 2-2-16,0 0 0 15,0 0 3-15,0 0 3 16,0-2-2-16,0 1 1 16,0 1 1-16,-1 0-1 0,-4 0-1 15,-1 5-5-15,6 7 1 16,0 2-1-16,0 4 2 15,0 3 0 1,2 2 0-16,2-4 0 0,1-2 0 16,-5-1 0-16,3-6 0 15,0-3 0-15,-1 1 0 16,5-3 0 0,3-5-2-16,1 2-11 0,6-2-31 15,9 0-65-15</inkml:trace>
  <inkml:trace contextRef="#ctx0" brushRef="#br0" timeOffset="3100.2528">17576 5605 136 0,'0'-2'161'15,"0"2"-153"-15,0 0-4 16,0 0-1-16,0 0 0 16,0 2-3-16,9 13-2 15,0-1-6-15,-9 11-26 16,0-2-66-16</inkml:trace>
  <inkml:trace contextRef="#ctx0" brushRef="#br0" timeOffset="4165.634">17673 5853 48 0,'0'0'128'0,"0"0"-70"16,0-3-18-16,0-5 8 16,-3 0-7-16,3-1-10 15,0-3-7-15,0-4-8 16,3 1-1-16,3 1 3 15,6-1-2-15,2 0-9 0,3-4-5 16,4-1 1 0,-8 1-2-16,0 5-1 15,0 7-1-15,-3 2-1 16,-2 5-1-16,5 0 1 0,3 7-2 16,1 12 0-16,-6 8 2 15,-6 1 2-15,-5 4-1 16,0-3 0-16,0 0 1 15,-3-2 2-15,-2-4-2 16,4-6 0-16,1-9 0 16,0-3 0-16,0-5 0 15,0 0 0-15,0 0 1 16,0 0 0-16,6-2 0 0,0-13-2 16,3-7-2-1,1-7 2-15,-1-5-4 16,-4 5 2-16,-3-4-1 0,5 4 3 15,0 7-2-15,5 3 3 16,5 5 0-16,6 6-1 16,2 2 0-16,1 2-1 15,-4 4 1-15,-5 0 0 16,3 3-1-16,-9 11 2 16,0 7 0-16,-5 0 0 15,-3-2 1-15,-1 2 0 16,0-1 1-16,-2 1-2 15,0-3 0-15,0-2-1 16,0-7 0-16,4-6-1 16,-2 0 0-16,2-3 1 15,2 0-2-15,1 0 2 0,10 0-1 16,2-6 2-16,2-13 0 16,-3-5-2-16,-3-2 1 15,-2-3-2-15,5 0 2 16,-5 2-1-16,-1 5 2 15,-4 5 0-15,-5 10 0 16,-2 2 0-16,1 3 0 16,-2 2-2-16,0 0 0 15,0 2-1-15,0 13 2 16,7 2 4-16,2 4-1 16,-2-4 1-16,6-4-3 15,-1 0 1-15,4-5 0 0,14 3-1 16,4-5 0-16,6-3 3 15,3-1-2-15,-6-2 2 16,-5 0-3-16,-1-2 0 16,-3-12 1-16,-1-6 1 15,1-2 2-15,-6-7 1 16,-6-7 0-16,0-3 0 16,-7-6-2-16,-8 5 0 15,2 2 3-15,-3 6 2 16,-2 13 2-16,-9 2 2 15,-8 6-6-15,6 11-2 16,-6 0-3-16,6 25-5 16,-12 12 1-16,-1 8 0 0,6 8 2 15,-2-4-3-15,12 0 3 16,10-6-1-16,0-6 2 16,3-4 0-16,18-6 0 15,0-7 0-15,10-4-2 16,6-7-8-16,2-3-19 15,8-6-62-15</inkml:trace>
  <inkml:trace contextRef="#ctx0" brushRef="#br0" timeOffset="5094.6885">15222 5946 39 0,'4'-7'132'0,"-4"0"-49"16,2 4-14 0,-1 0-11-16,-1-1-10 15,0 4-11-15,0-2-13 16,0 2-11-16,-1 0-4 0,-14 0-4 16,-6 0-4-16,-7 0-4 15,-10 0 1-15,-9 9 1 16,-6 6 0-16,0 9-1 15,-3 4 2-15,1 8-1 16,4 2 0-16,5 3-1 16,3 2 5-16,17-1-2 15,2-2-1-15,11-3-1 0,11-3 0 16,-2-7-2 0,4 0 3-16,0-2 0 15,0-3 0-15,8-2 0 16,3-1 0-16,0-4-1 0,4-1 0 15,-3-4-2-15,-2 4-3 16,6-10-3-16,-6 0-6 16,-3 1-9-1,0-5-19-15,-4 0-31 0,0 0-34 16</inkml:trace>
  <inkml:trace contextRef="#ctx0" brushRef="#br0" timeOffset="5604.6419">14567 6200 136 0,'0'-7'170'15,"0"6"-141"-15,0 1-7 16,0 0-12-16,0 0-10 16,0 3-4-16,0 12 4 15,0 7 0-15,0 0 4 0,3 4-1 16,1 1 3-16,-4 0 2 15,0 2-1-15,1-5 1 16,-1 2-5-16,8-5-2 16,-2-1 0-16,-1 0 2 15,8-8-5-15,-1 0 1 16,4-8 2-16,5 0 4 16,3 2-1-16,1-3 1 15,8-3-1-15,4 0 2 16,6 0-4-16,5-7 1 15,3-1-2-15,5 1 0 16,2-2 1-16,-2-1-2 16,-4 3 0-16,-1-1-1 0,-9 3-5 15,-7 5-16-15,-9 0-31 16,-18 0-74 0</inkml:trace>
  <inkml:trace contextRef="#ctx0" brushRef="#br0" timeOffset="6635.8939">19339 5817 99 0,'0'-8'148'0,"-6"2"-120"16,3 2-6-16,3 1 12 15,-4-1 6-15,4 1-6 16,0 3-7-16,0-1-9 15,0-1-5-15,0 1-8 16,17 1-2-16,10 0-3 16,6 0-2-16,4 12 2 15,3 8 0-15,3 2 0 0,-5 3 0 16,-3 2 0 0,-6 2 0-16,-7 0 0 15,-2 2-1-15,-9 2 0 16,-3 3 1-16,-8-6 0 0,0 2 0 15,-3-2 2-15,-6-1-1 16,-6-1 0-16,1-2 3 16,-2-1-3-16,0-4 1 15,-2-3-2-15,7-2 0 16,-2-4 0-16,3 1-3 16,2-6-8-16,0-2-12 15,3-3-19-15,-3 1-66 16</inkml:trace>
  <inkml:trace contextRef="#ctx0" brushRef="#br0" timeOffset="7065.3403">19446 6125 195 0,'-1'-5'204'0,"1"4"-190"16,0-1-11-16,0 2-3 15,-2 0 1-15,2 0 0 16,0 0 1-16,-1 11 0 16,1 6 7-16,0 8 5 15,0 1-2-15,0 5-2 0,0 2-2 16,0-2-4-16,1-5-3 15,5-2 2-15,1-8-3 16,8-6 1-16,0 1 1 16,9-5 2-16,6-4 1 15,4 1-1-15,11-3 0 16,-3 0 2-16,5-12-1 16,-4-7-1-16,-7-1-1 15,4-4-2-15,-6-5 0 16,-1-3 0-16,-2-4-2 15,-4 2-6-15,-15 8-4 16,1 6-7-16,-11 11-12 16,-2 3-50-16</inkml:trace>
  <inkml:trace contextRef="#ctx0" brushRef="#br0" timeOffset="9000.0872">6289 8211 107 0,'-10'-3'150'15,"6"1"-130"-15,2 0-9 16,-2 2 6-16,0-1 5 16,4-1 4-16,0 2-7 15,0 0-3-15,4 0-1 16,16 0-6-16,2 0-2 16,16 0-3-16,4 0 0 0,13-2-2 15,15-1 0-15,9 1 2 16,11 1 0-16,18 1 0 15,14-4 2-15,16 1 0 16,10-1-2-16,-5-2 0 16,0 2-2-16,-12-3-2 15,-5 2 0-15,-4 2-1 16,-11-1 0-16,-3 4 0 16,-3 0 2-16,-8 0 0 15,-11 0-2-15,-3 0-2 16,-13 0 3-16,-10 0 0 15,-2 3 0-15,-9-3 2 16,-9 0-1-16,0 0-1 0,-8 0 0 16,0-7 2-1,-5-3-2-15,-6-3 0 16,-5-1-1-16,-5 6-3 16,-5 4-8-16,-6 2-25 0,-9 2-75 15</inkml:trace>
  <inkml:trace contextRef="#ctx0" brushRef="#br0" timeOffset="9967.5044">7971 9254 63 0,'0'0'131'0,"0"0"-83"15,0 0-8-15,0 0-3 16,3-15-4-16,1-6-8 16,-1 3-2-16,-3-8 2 15,0-2-4-15,0-7-4 0,-4-6-7 16,-11-8-5 0,3-8 0-16,-2-6-4 15,1-2-5-15,3 0 2 16,1 12 2-16,4 11 0 0,0 13 0 15,2 12 1-15,-2 2 0 16,3 3-1-16,-4 6-2 16,3-1 2-16,2 1-1 15,-8-1-1-15,5 4-3 16,-4 1 2-16,4 0 1 16,2 2 1-16,-13 0-1 15,0 9-3-15,-2 10 2 16,3 3 1-16,2 3 2 15,3-1-2-15,3-5 1 16,-3-1 1-16,3-6 3 16,-1-1-3-16,4-2 0 15,3-4-2-15,0 0 1 0,0-4-1 16,0-1 1-16,0 0 0 16,0 0-3-16,5-1 3 15,14-15-2-15,3-6 2 16,2-5-4-16,4-5 1 15,1 1-2-15,1 5 2 16,-5 1-1-16,0 5 1 16,-1 4 3-16,-1 6 1 15,2 2 0-15,-8 4 0 16,-1 1 0-16,-2 3 0 16,-5 0 0-16,3 3 0 15,-1 7 1-15,-3 2 1 0,7 0 1 16,2 3 0-16,-7-3-3 15,9-1 0-15,2 4 0 16,3 0 0-16,3 2 0 16,-3 0-2-16,-1 0-2 15,-3 2-19-15,-8 1-61 16</inkml:trace>
  <inkml:trace contextRef="#ctx0" brushRef="#br0" timeOffset="12652.6328">9096 9144 14 0,'0'-11'130'15,"0"4"-27"-15,-10 3-32 0,-11 3-16 16,-7-1-25-16,-7 2-25 16,0 0-3-16,-7 0 2 15,5 0 0-15,0 0-2 16,-1 12-2-16,0 0 2 16,1 2 3-16,2 4 0 15,9 1 0-15,0 2-1 16,8 4 0-16,8-4-2 15,6 5-2-15,4-3 0 16,4-2 0-16,11-3 0 16,8-10 0-16,3 0 1 15,8-8 0-15,11 0 2 16,-1-14-3-16,4-6 0 0,-1-6-2 16,-3-6 1-1,-8 1-1-15,-6-8 1 16,-8-4-2-16,-16-3-4 15,-5-3 0-15,-1 1 1 0,-9-1 3 16,-17 9-4-16,-4 9 2 16,-4 3 0-16,8 11 4 15,10 3 2-15,2 2 1 16,13 5 2-16,1 3-3 16,6 3-3-16,15 1-3 15,8 0 1-15,0 5 2 16,-1 14 2-16,-4 9 0 0,2 6 0 15,-7 2 0-15,-3 4 0 16,-4-1 0-16,-6 2 0 16,2-4 2-1,0 1-2-15,3-4 0 0,2-7-2 16,-1-2 1-16,10-9-1 16,5-5 1-16,1-5 1 15,12-6 1-15,1 0-1 16,5 0 0-16,-3-11-1 15,-3 1-1-15,-5-5-4 16,-7-1-3-16,-7 2-4 16,-14-5 2-16,-7 2 3 15,-3-3 6-15,-18-1 5 16,-4 1 0-16,0 1-1 16,-5 0 2-16,2 6-1 15,4 4 4-15,7 4 6 16,8 2 1-16,5 3-5 0,4 0-8 15,0 5-3-15,6 10 2 16,6 7 0-16,4 2 1 16,2-4-1-16,1 3 2 15,6-5-2-15,-2 3-1 16,1-2 0-16,6-5 1 16,-1-8 2-16,7-2-2 15,4-4 0-15,-1-4-2 16,3-11-2-16,-2-2 0 15,-6-4 1-15,-6-1 1 16,-13-2 0-16,-7-3-6 16,-8-7-2-16,0 2-4 0,-9-1 7 15,-9 1 2-15,-4 10 6 16,-4 3 6-16,6 5 7 16,-3 3-1-16,11 4-2 15,5 3 1-15,5 4-8 16,1 0-3-16,-1 0 0 15,2 0-3-15,0 12 1 16,8 7 1-16,5 5 0 16,-1-1 0-16,5 5 0 15,3-3 0-15,1 1 0 16,2-2 0-16,-1-4 0 16,3-3 0-16,0-2-1 15,7-2-1-15,-4 2 2 0,-4 0 1 16,3 2 0-16,-8 4-3 15,2-1 0-15,-6 1 2 16,0-9-1-16,-5-2-1 16,-4-2 1-16,-3-1 1 15,-3-3 1-15,0-4 1 16,0 0 1-16,0 0-3 16,-7 0 0-16,-14-1-3 15,6-7 3-15,-4-4 0 16,8-2 0-16,7-4-4 15,-1-6-8-15,5-7-5 16,3-1 1-16,20 3 6 0,12 1 6 16,-1 3 2-16,-1 6 2 15,-3 2 2-15,-8 8-2 16,-4 2 2-16,-5 1 1 16,-2 6-1-16,-3 0 0 15,2 0 3-15,-1 0 2 16,0 9 4-16,-3 4 1 15,2 4-1-15,-3 4-5 16,0-1-1-16,-1 2-4 16,-2-2 1-16,4-4-2 15,5 0 0-15,-2-2-1 16,7-7-1-16,0-1 0 16,5-1 4-16,11-5-1 0,-1 0 1 15,4-9-2-15,-3-6 0 16,-6 1 0-16,-6 0 1 15,-3-6-1-15,-10 5-1 16,-1-7-5-16,-6 1-2 16,0 4 3-16,-7 0 1 15,-11 7 5-15,-3 3 2 16,1 2 5-16,-3 5 4 16,1 0-2-16,7 0-6 15,1 7-3-15,10 5 1 16,4 2-2-16,0 1 0 15,0 3 0-15,6-2 0 0,9-4 1 16,4-6 0 0,-1-1 2-16,2-5-3 0,5 0-2 15,-5 0 0-15,3-3-2 16,-5-7-1-16,-3-5 3 16,-3 1 0-16,-5 1-3 15,2 2 4-15,-5 5 1 16,-2 2 0-16,-1 4 0 15,-1 0 0-15,5 0-2 16,1 0-2-16,6 2-1 16,0 13 6-16,5 4 3 15,-2 5-3-15,5 4 1 16,-7 6-1-16,0 1 1 0,-5 3-1 16,-7 1 1-1,-1-2 3-15,0-1-1 16,0-4 0-16,-3-6-1 15,-4-9-1-15,0-5 2 0,2-7 0 16,0-3 3-16,1-2 5 16,-6-9 1-16,-2-13-9 15,6-7 0-15,4 0 0 16,2-7-1-16,0-4-4 16,3-7-1-16,6-1-3 15,12 1-1-15,3 4-1 16,3 7 2-16,1 7 5 0,-4 7 0 15,0 7 0 1,-9 6 1-16,0 5 0 0,-5 4 1 16,0 0-3-1,4 6 0-15,-4 11 0 0,1 1 2 16,-4 3 2-16,-7 3-2 16,2-3 1-16,-2 1-2 15,0-5 0-15,0-5-1 16,0-4 0-16,0-3-1 15,0-5 2-15,4 1 1 16,2-1 1-16,1 0 2 16,4-14-1-16,2-9-2 15,-4-4 0-15,8-5-3 0,-6-7-2 16,6 2-2 0,2 1 0-16,-3 3 2 15,4 9 3-15,-4 4 0 16,-4 4 2-16,-3 7 1 0,6 9-2 15,0 0 0-15,0 0 1 16,1 16 0-16,-4 2 3 16,-6 5-3-16,2 3 2 15,-2-2-1-15,1 4 2 16,-4 0-2-16,3-6-2 16,-2-1-1-16,1-4-4 15,-5-4-5-15,1-1-10 16,-1-4-23-16,0-1-54 15</inkml:trace>
  <inkml:trace contextRef="#ctx0" brushRef="#br0" timeOffset="12951.0199">10327 8777 165 0,'0'0'194'0,"0"0"-162"16,0 0-15-16,0 0-7 15,0 0-5-15,0 3-1 16,4 5-2-16,0 3-10 16,2-3-34-16</inkml:trace>
  <inkml:trace contextRef="#ctx0" brushRef="#br0" timeOffset="13688.6312">12003 8631 55 0,'-5'-8'126'0,"-1"3"-79"0,1 0-3 16,2-2 9-16,1 1-5 16,0 0-13-16,2 3-4 15,0 2-4-15,0 1-6 16,0 0-7-16,0 10-11 15,0 13-2-15,0 10 2 16,5 8 1-16,2 1 0 16,-2 6 1-16,2-2-4 15,-1 2 0-15,1-1 1 16,2-4-1-16,0-4-1 16,-4-3-1-16,1-7 1 15,1-3-1-15,-4-8 1 16,3-6-3-16,-4-3-4 15,-1-3-6-15,-1-2-10 0,0-2-15 16,0-2-24-16,-7 0-48 16</inkml:trace>
  <inkml:trace contextRef="#ctx0" brushRef="#br0" timeOffset="14085.7886">11752 8978 44 0,'0'-4'126'15,"0"1"-67"-15,0-1-16 0,17-2-3 16,10-2-22-16,15-1-11 16,13-3-3-16,1 0 1 15,2 2-2-15,-4 0 1 16,-8 1-3-16,-6 2 1 15,-7 3-2-15,-5 2 0 16,-14 2 0-16,-4 0 0 16,-4 0 0-16,-6 3 3 15,0 11 6-15,0 4 7 0,-13-1-3 16,2 0-6 0,-1-3-4-16,8-4-3 15,4 3 0-15,0 0 0 16,0 0 0-16,7-1 0 0,5 0 0 15,-1-5 0-15,5 0-3 16,-3-4-2-16,1-3-11 16,3 0-17-16,6 0-28 15,-5 0-52-15</inkml:trace>
  <inkml:trace contextRef="#ctx0" brushRef="#br0" timeOffset="14298.5429">12274 8707 86 0,'0'0'139'16,"0"0"-115"-16,3 4-20 15,4 9-1-15,1-1-1 16,3 5 0-16,2-2-9 15,4 2-26-15,-3-3-55 16</inkml:trace>
  <inkml:trace contextRef="#ctx0" brushRef="#br0" timeOffset="15128.7105">12457 8959 77 0,'-3'-10'133'0,"0"-3"-100"0,3-1 16 15,0 0-1-15,0-3-10 16,1 2-17-16,14-4-10 16,6 2-4-16,6 3-6 15,0 3 1-15,-3 6-2 16,-1 2 0-16,-2 3 0 15,-6 0 0-15,0 0 0 16,-3 9 0-16,-9 6 0 0,0 1 0 16,-3 6 1-16,0 3 0 15,0-1 3-15,0 0-3 16,0-5-1 0,0-6-5-16,0-4 1 0,0-4-2 15,0-3 5-15,0-2 1 16,0 0 1-16,0 0 1 15,9 0 2-15,-3-12-3 16,-2-5-2-16,-1-7-1 16,5-2 0-16,2-4 0 15,1 1 1-15,6-2 1 16,-8 3 0-16,5 6 1 16,10 2 1-16,-7 9 2 0,10 2-2 15,1 2-2-15,-5 7 0 16,-4 0 0-16,-6 2 0 15,2 15-1-15,-2 5 0 16,-5 4-1-16,-5 1 2 16,-3 2 0-16,0-2 0 15,-3-3 0-15,-1-4-2 16,-2-8-1-16,3-5-3 16,3-5 3-16,0-2 3 15,0 0 1-15,0 0 1 16,0-2 2-16,0-10-2 15,7-7-2-15,1-6 0 0,-1-1 0 16,2-8-1-16,1-2-1 16,2 5-3-16,6 1 3 15,-1 9 1-15,3 5 1 16,-1 7 2-16,-2 5-1 16,4 4 0-16,-1 0 2 15,-3 4-3-15,-3 15 0 16,2 6 0-16,-2 4 0 15,-1 5 0-15,-3 0 1 16,-2 0-1-16,-3-1 1 16,-1-4-1-16,-4-2 1 15,0-3-3-15,0-5-2 16,0-3-1-16,0-5-7 16,0-6-12-16,10-3-38 15,9-2-60-15</inkml:trace>
  <inkml:trace contextRef="#ctx0" brushRef="#br0" timeOffset="15650.5803">13382 8824 20 0,'0'0'125'16,"0"0"-54"-16,0 0-58 0,7 0 3 15,6-3 8-15,7 1-2 16,4-2-14-16,7-1-3 16,-1-6 0-1,1-1-2-15,-6 1 0 0,-2-5-3 16,-5 4 0-16,-2-4 1 16,-2 1-2-16,-7-1-8 15,-7 1 2-15,0 0 5 16,-7 5 9-16,-15 2 5 15,-7 5 0-15,-1 3-2 16,-6 0-2-16,0 6 3 16,2 8 0-16,7 3-3 15,5 3 0-15,9 0-3 0,7 4 0 16,1-1-3-16,5 0 2 16,0 3 4-1,0-2 2-15,2 3-1 16,7-1 0-16,-1-1-1 0,0-3-4 15,3-3-3-15,2 0 3 16,3-3-3-16,3-3 2 16,11-6-1-16,9-4 3 15,6-3-1-15,10 0-1 16,-6 0 0-16,1-6-6 16,-6-2-4-16,-12-1-11 15,-3-2-9-15,-7 2-11 16,-10 2-24-16,-2 0-59 15</inkml:trace>
  <inkml:trace contextRef="#ctx0" brushRef="#br0" timeOffset="233235.506">6589 16044 175 0,'-10'0'193'16,"2"-1"-176"-16,5-2-18 15,0 1 0-15,0-1 6 16,-4-1 1-16,4 2 2 16,3-3-2-16,-2 1 3 15,1-1 0-15,-7 0 2 16,-5-1-1-16,-14 3-2 16,-10 2-5-16,-2 1-1 15,-4 0 0-15,1 1-1 16,5 6 1-16,-6-5-1 15,-3 0 0-15,1-2 1 16,-4 0-1-16,0 0 0 0,-2 0 2 16,-5 0-3-16,-1 0 1 15,-9 0 0 1,-5-4 0-16,-6 2 0 16,-1 0 1-16,-2 2-3 0,1 0 3 15,1 0 3-15,1 0-1 16,11 0-2-16,5 0 1 15,3-3-1-15,13 0 0 16,-2-7 0-16,0 5 0 16,5-2-1-16,-6 2-1 15,0 3 0-15,2 2 0 16,-6 0 0-16,0 0 0 16,1 0 0-16,-1 0 0 15,6 0 1-15,-1 0 2 0,2 2-2 16,3 1-1-1,2 2 0-15,3-3 0 16,-2 0 0-16,-4-1 0 0,3 3 0 16,-2 3-1-16,-3 2 0 15,0 2-2-15,-2-1 3 16,4 0 0-16,-5 1 0 16,6 1 0-16,-5 0 0 15,8-4 1-15,2 1 2 16,-5 4-2-16,2-5-1 15,-1 3 0-15,-4 0 0 0,5-5 0 16,8 2 0 0,-7-2 0-16,4-1 0 15,-4 0 1-15,2 1 1 16,-1-3-1-16,8-3-1 0,5 1 0 16,2-1 0-16,3 0 0 15,-5 0 0-15,-4 0 0 16,0 0 0-16,-8-5-1 15,2 0 1-15,3-2-1 16,-6 1 1-16,5 0-2 16,4 5 2-16,0 1 0 15,7-2 0-15,0 2 0 16,-2-5 0-16,6 0 0 0,-1 2 0 16,2-1 0-1,0 2 0-15,0-1-1 16,-7-3-2-16,-2 0 0 15,2-1 0-15,1-3 2 0,-1 6-1 16,4-1 2-16,0 0 0 16,-2 2 0-16,7-1 0 15,-1 1 0 1,-1 2 0-16,4 1 0 0,3-1 0 16,-4 1 0-16,-4 0-1 15,-3 0-1-15,1 0 1 16,-6 0 4-16,5 2-2 15,-4 5-1-15,0-2 0 16,3 0 0-16,-4 2 0 16,11-3 0-16,2-2 1 15,1-1 0-15,1 2-1 0,-2-3-2 16,-3 3 2-16,-4 4 0 16,4-1 0-16,-3 2 1 15,2 1 1-15,-1-1-1 16,-2 2-1-16,3-1 0 15,7 1 0-15,-4 0 0 16,4-4 0-16,1 2 0 16,1-2 0-16,-2 8 0 15,1 3 0-15,-3 7 0 16,1 3 0-16,7 2 0 16,-2 0 0-16,6-5-1 15,-1 3 1-15,1-7-1 16,0 2 2-16,0-7-1 0,-3-1 2 15,3 3-1-15,0 2-1 16,0 4-1-16,0-1 2 16,3 2-1-16,0-7-2 15,1 0 2-15,11 3 0 16,-10-3 0-16,11 2 0 16,2 0 0-16,-6-5 0 15,4 3 0-15,2-2 0 16,-3-1 0-16,9 5 0 15,-6-2 0-15,3 3 0 16,-1-3 0-16,-3-3 1 16,2 1 0-16,-3-2 0 0,7 1-1 15,2 0 1-15,2-4-1 16,7 2 0-16,-7-6 0 16,4 2 0-16,2 2 0 15,-5-3 0-15,6 0 0 16,-1-4 0-16,2-3 0 15,0 0 0-15,-1 0 0 16,4 0 0-16,-4 0 0 16,-2 0 0-16,0 2 0 15,-5 1 0-15,0 2 0 16,1-2 1-16,-1 1 1 16,5-2-1-16,6-2-1 15,-5 0 1-15,4 0-1 0,6 0 0 16,-3 0 0-16,5-2 0 15,-2-1 0-15,0-2 0 16,3 1 0-16,-8 4 0 16,4 0 0-16,-3 0 0 15,-4 0 0-15,3 5 0 16,-5-2 0-16,4 3 0 16,5-3 0-16,-2-1 0 15,8 0 0-15,-2-2 0 16,-1 0 0-16,4 0 0 15,5-4 0-15,1-2 0 16,-2-5 0-16,2 2 0 0,0-2 0 16,2 3 0-16,1 2 0 15,-6 1 0-15,0 2 0 16,-7 3 0 0,-5 0 0-16,0 0 0 0,-7 2 0 15,-2 2 0-15,1 0 0 16,-6-1 0-16,4 0 0 15,-5-2 0-15,1 2 0 16,8-1 0-16,-3-2 0 16,6 0-1-16,2 0 0 15,-1 0-2-15,3 0 3 16,-4-3 0-16,-1 1 0 16,6 2 0-16,-4-1 0 15,4 1 0-15,4-3 0 16,-10 0 0-16,9 3 0 15,-5 0 0-15,0 0 0 0,0 0 0 16,-5-4 0-16,0 4 0 16,-4-4 0-16,2 2 0 15,2 2 0-15,0 0 0 16,1-3 0-16,1 3 0 16,0-4 0-16,-1 0 0 15,2 1 0-15,-1 1 0 16,-3 0 0-16,0 2 0 15,-4-1 0-15,3-1 0 0,0 2 0 16,-3 0 0-16,3 0-1 16,-1 0 1-1,-7 0 0-15,8 0 1 16,-6 0-1-16,2 0 0 0,0 0 0 16,4 0 0-16,4-3 0 15,-5-4 0-15,3 2 0 16,-4 0 0-16,-4 1 0 15,-1 1 0-15,0-2 0 16,5 1 0-16,-1-1 0 16,6 0 0-16,-4-1 0 15,1 3 0-15,-2 1 0 16,-2 1 0-16,-4 1 0 0,2 0 0 16,-6 0 0-1,1 0 0-15,5 0 0 16,-8-5 0-16,2 2 0 0,3 0 0 15,-5-1 0-15,-1 0 0 16,0-1 0-16,-6 0 0 16,0 0 0-16,1 3 0 15,-5-1 0-15,0-1 0 16,-3 3 0-16,-2-5 0 16,1 2 0-16,10 2 0 15,1 0 0-15,0-1 1 16,6-3 2-16,-8-2-2 15,2-4-1-15,1 4 0 16,-4-1 1-16,3 4 1 16,-6-5-1-16,-3 0-1 15,-3 1 0-15,0-4 1 0,-3 2 1 16,0-1-1-16,0-6-1 16,-6-1 0-16,-5-6 0 15,-5-3 0-15,1-3 0 16,5 0-1-16,-4-4 0 15,4 3-1-15,5 6 2 16,-3-3 0-16,2 12 0 16,-4-3 0-16,-4 3 0 15,0 4 1-15,-4-4 1 16,-2 4-1-16,3-4-1 16,-4 1 0-16,-1 3 0 15,2-1 0-15,3-1 0 0,4-1 0 16,-2-1 0-16,3 2 0 15,-5 0-1-15,7-4 0 16,2 2-1-16,-2-2 2 16,3 0 0-16,-9 5 0 15,2 0 0-15,5 3 0 16,-7 0 1-16,9 1 0 16,0 2-1-16,-6 5-2 15,7-1 2-15,-5 1 0 16,-2 2 0-16,7 0 0 15,2-1 0-15,0 1 0 16,0-1 0-16,-5 0 0 16,-9 1 0-16,6-1 0 0,-6-1 0 15,1 3 0-15,3 0 0 16,-4 0 0-16,-1 0 0 16,1-2 0-16,-4 1 0 15,4 1 0-15,-2 0 1 16,2 0 1-16,2 0-1 15,-4 1-1-15,7 4 0 16,-1-2 0-16,5-1 0 16,3-2 0-16,-2 0 0 15,4 0-1-15,-3 0-7 16,4 0-17-16,-2 5-42 16,-6-5-81-16</inkml:trace>
  <inkml:trace contextRef="#ctx0" brushRef="#br0" timeOffset="270847.4506">9513 16956 61 0,'-16'-3'43'16,"-1"-2"-7"-16,1 1-6 16,3 1-1-16,-2-2 3 0,9 4-1 15,3-2-5-15,0 0-4 16,1 3-2-16,-4 0 2 15,2-2-1-15,-1 2 0 16,3 0-2-16,2-3 4 16,0 3 0-16,-2 0-4 15,-2 0-2-15,2 0-3 16,2 0 2-16,-3 0-2 0,3 0 0 16,0 0-6-16,-5 0-4 15,5 0-4 1,0 0 0-16,0 0 1 15,4 0 1-15,3 3-1 0,10-1 0 16,5-2 2-16,6 0 0 16,9 0-2-16,0 0-1 15,11 0 1-15,6-7 1 16,7 0-1-16,7 0-1 16,1-3 0-16,4 2 0 15,2-1 0-15,5 2 0 16,6-1 0-16,-3-2 0 15,2 0 0-15,-3 1-2 16,-2 1 0-16,-4-1 2 16,3-2 0-16,-4 0 0 15,1-1-2-15,-2 0 0 16,-4 3 2-16,-2 3 0 0,-3 3 0 16,-4 2-4-16,-2-2-1 15,-4 1-2-15,-8-3 2 16,0 1-2-16,-10 1 0 15,-6 1 0-15,3 2 2 16,-11-3-4-16,-4 1-5 16,-6-1-5-16,-7-3-10 15,-3 0-14-15,-3 4-21 16,0 2-43-16</inkml:trace>
  <inkml:trace contextRef="#ctx0" brushRef="#br0" timeOffset="271661.1083">9391 17149 134 0,'3'-4'182'0,"5"-1"-143"16,11-4-29-16,6 1 6 15,-2-3 15-15,11 2-2 16,-3-3-10-16,3 0-11 16,6 5-3-16,0-5-2 0,10 4 0 15,8-1-2-15,12 2 2 16,10-4-3-16,6-2 0 16,4 0 1-16,-3 0 1 15,-1 4-1-15,2 1-1 16,-2 0 0-16,0-2 0 15,-1 0 0-15,-1-2-1 16,-1-1 0-16,-9 5-1 16,-8-5 2-16,-13 5 0 15,-15 0-2-15,-6 5 1 16,-13 3-2-16,-6-2 1 16,-6 2-3-16,-7 0 1 15,0 0 0-15,-4 0-1 16,-14 0-3-16,1 4-16 15,-8 6-74-15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421.80347" units="1/cm"/>
          <inkml:channelProperty channel="F" name="resolution" value="2.84167" units="1/deg"/>
          <inkml:channelProperty channel="T" name="resolution" value="1" units="1/dev"/>
        </inkml:channelProperties>
      </inkml:inkSource>
      <inkml:timestamp xml:id="ts0" timeString="2023-08-05T08:55:41.969"/>
    </inkml:context>
    <inkml:brush xml:id="br0">
      <inkml:brushProperty name="width" value="0.05292" units="cm"/>
      <inkml:brushProperty name="height" value="0.05292" units="cm"/>
      <inkml:brushProperty name="color" value="#FF0000"/>
    </inkml:brush>
  </inkml:definitions>
  <inkml:trace contextRef="#ctx0" brushRef="#br0">14364 6472 13 0,'0'0'222'0,"0"0"-12"16,0 0-221-16,0 0 11 0,0 0 0 15,0 0 2-15,2-2 3 16,7-3 8-16,7-1 2 16,5-3 1-16,12-4-4 15,4 1-2-15,8-2-5 16,5-3-3-16,2 1 0 16,5 1 3-16,-1-2-1 15,0-2-3-15,3-4-1 0,-2-4 0 16,-6-4 2-1,-4 0-1-15,-13-6 0 0,-11 0-1 16,-10-2 1-16,-13 3 1 16,0 6-1-16,-3 8-1 15,-12 8 1-15,-10 7-2 16,-7 7-2-16,-15 0 0 16,-6 7 0-16,-3 12 2 15,3-2 0-15,8 7 3 16,3 1-1-16,8 3-1 15,1 4 0-15,8 1 2 16,10 1-1-16,5 0 0 16,7 0-1-16,3-1 0 0,1-2 0 15,18 0 1 1,7-3 2-16,5-3-3 16,5 1-1-16,1-4-2 0,2 0 3 15,-2-2 0-15,0-4-1 16,-1 1 0-16,2-3-6 15,6-4-6-15,-4-2-15 16,-1-1-23-16,2-1-38 16,-3-6-67-16</inkml:trace>
  <inkml:trace contextRef="#ctx0" brushRef="#br0" timeOffset="495.6526">15424 6321 146 0,'-7'0'181'0,"0"0"-147"16,5 0-14-16,1 0 2 0,-6 8-7 15,7-1-8-15,0 4-1 16,-4 2 3-16,4 2 0 15,-3 4 0-15,-1 1 0 16,-1 2 1-16,4 3 2 16,-2 0-5-16,-2 1-1 15,4-4 0-15,-2 2-4 16,1-2 0-16,2-5-1 16,0-1-1-16,0-5 0 15,11-4 0-15,-2 2 0 16,2-5 0-16,8 0-1 15,0-4-8-15,11 0-13 0,5-3-20 16,-2-11-37-16,2-8-61 16</inkml:trace>
  <inkml:trace contextRef="#ctx0" brushRef="#br0" timeOffset="1276.5273">15530 6055 64 0,'0'-5'118'0,"0"4"-102"0,0-2 4 15,0-2 12-15,0 5 5 16,0-5-8-16,0 5-6 16,0 0 1-16,0-3-1 15,0 3-1-15,-10-1-8 16,1 1-7-16,-6 0-4 16,-1 0 1-16,7 0-1 15,-4 0 1-15,5 2 1 16,0 5 0-16,1 2-4 15,2 4 2-15,2-2-2 16,3 2 1-16,-3-3-2 16,3 1 0-16,0 0 0 0,0-5 0 15,0 2 0-15,0-1 0 16,2-5 0-16,7 5 0 16,3-7 0-16,-2 0 0 15,-1 0 0-15,2 0 0 16,2 0 0-16,3-8-1 15,2 0 0-15,-4-2-1 16,-10 0 2-16,-4 1 0 16,0 1 0-16,0-2 0 15,-1 1-1-15,-10 2 0 16,-2 4-1-16,1 2 0 16,-2 1 1-16,3 0-1 15,2 0 2-15,7 0 0 0,-2 0-1 16,2 1-1-16,2 7-2 15,0 2 1 1,0 0 2-16,0-1-3 16,0 1 1-16,8-1-8 0,6-1-13 15,0 0-21-15,-5-6-55 16</inkml:trace>
  <inkml:trace contextRef="#ctx0" brushRef="#br0" timeOffset="2406.7909">16047 6336 144 0,'0'0'178'0,"0"0"-146"15,0 0-1-15,0 0-6 16,0 0-6-16,1 0-8 16,17-9-6-16,10-5-3 15,11 0-2-15,3-2 1 16,10 1 0-16,7 1 3 16,6-1-3-16,3-3 1 15,-4 4-2-15,-4-1 0 16,-8 1 0-16,-13 3-1 0,-10 1 0 15,-11 4-1-15,-10 4 2 16,-8-2-2-16,0 4-4 16,-5-5-17-16,-17 4-18 15,-9-1-15-15,-5 2-17 16,3 0-31-16</inkml:trace>
  <inkml:trace contextRef="#ctx0" brushRef="#br0" timeOffset="2767.8183">16383 5993 172 0,'0'-2'181'15,"0"1"-181"-15,0 1 4 16,0 0 0-16,8 0 4 16,22 0 3-16,14 1-2 15,14 4-2-15,3 3-4 16,-1-5-2-16,-5 9 1 16,-10 1-2-16,-14 1 0 15,-7 4 0-15,-9 2 0 0,-12 7 1 16,-3 2 1-1,-5 5 2-15,-25 2-2 16,-4 0-2-16,-5-4-1 16,-1-3-6-16,3-2-10 0,6-6-21 15,13 1-39-15</inkml:trace>
  <inkml:trace contextRef="#ctx0" brushRef="#br0" timeOffset="3471.4529">17146 6145 124 0,'0'0'167'15,"0"0"-136"-15,0 0-23 16,0 0-1-16,0 0-4 15,8 0-1-15,12-6 2 0,5-5 0 16,13-6 1 0,0-2-1-16,-1-1 0 15,-4-2-4-15,-8 1 2 16,-5 1-2-16,-2-1 2 0,-9 3 0 16,-9 2 2-16,0 2-1 15,-15 3-2-15,-9 5 0 16,6 3 2-16,-6 3 1 15,0 0-1-15,2 2 3 16,7 13 1-16,2 1-3 16,4 4 0-16,6 3-2 15,1 2-2-15,2 4 0 16,0 0 1-16,10-4 0 16,3-4 2-16,9 3-5 15,0-7 0-15,8-5-5 16,1-4-6-16,1-8-16 15,8 0-32-15,10 0-51 0</inkml:trace>
  <inkml:trace contextRef="#ctx0" brushRef="#br0" timeOffset="3755.8239">17930 5845 146 0,'-9'0'173'0,"3"0"-151"15,-1 0 4-15,-3 9-8 0,-10 9-4 16,-5 6-5-16,-5 2-1 16,5-2-2-1,-4 8 1-15,6-3-5 16,-4 2 1-16,-1 1-3 0,2-5 0 15,8-2-3-15,4-6-6 16,8-6-11-16,6-10-14 16,0-1-29-16,0-2-48 15</inkml:trace>
  <inkml:trace contextRef="#ctx0" brushRef="#br0" timeOffset="4257.1795">17636 5862 83 0,'-3'-3'184'0,"3"3"-95"0,0 0-88 16,1 8 2-16,9 11 8 16,8 2 6-16,2 4-3 15,-2-1-4-15,1-2-2 16,-1 4-1-16,1-6-4 15,0 6-2-15,5-6 2 16,-4 6-3-16,-1-2 0 16,3-5 0-16,-2-2 0 0,-1-5 0 15,3-6 0-15,-5-4 0 16,4-2 1-16,1 0 0 16,-9 0 0-1,1 0-7-15,-11-4-4 0,6-11 0 16,7-12 4-16,-1-7-14 15,4-7-18-15,-10 2 7 16,-9 6 25-16,0 3-9 16,-4 9 4-16,-7 11 22 15,3 3 7-15,-2 5 1 16,4 2-9-16,-1 0-5 16,-5 0-5-16,2 11 0 15,-4 7 1-15,4 3 1 0,4 3 3 16,0-1-1-1,4 3-2-15,-1-1-2 16,1-1-1-16,2-3-4 0,0-5-15 16,0-4-26-16,11-1-53 15</inkml:trace>
  <inkml:trace contextRef="#ctx0" brushRef="#br0" timeOffset="4610.3064">18356 5806 113 0,'-19'-4'158'0,"-1"2"-132"16,6 2-19-16,2 0 7 15,1 0 6-15,-2 8 1 16,2 9-4-16,2 7 0 16,-1 3 2-16,9 7 1 15,-1 2-7-15,1-3-8 16,1 2 0-16,-2-2-1 16,2-5 0-16,0-1-2 0,3-9-2 15,12-2 0 1,6-5 0-16,7-8-2 15,11-3-8-15,8 0-21 16,10-5-34-16,3-6-52 0</inkml:trace>
  <inkml:trace contextRef="#ctx0" brushRef="#br0" timeOffset="4818.2945">18707 5920 11 0,'0'-8'140'15,"0"3"-38"-15,0 5-99 16,0-1-1-16,0 1 1 0,3-1-4 16,5-4-12-16,11 1-25 15,-1-1-41-15</inkml:trace>
  <inkml:trace contextRef="#ctx0" brushRef="#br0" timeOffset="5069.5718">18961 5519 159 0,'-12'-3'182'16,"7"3"-159"-16,3 0-1 15,2 9-1-15,0 20-8 0,13 9 1 16,12 4-7-16,-2 3-2 16,-4 0-1-16,1 1 0 15,-7 0-2-15,-6 2-2 16,0 1-1-16,-7-2-4 16,0-8-11-16,-7-5-25 15,-8-7-34-15,9-9-34 16</inkml:trace>
  <inkml:trace contextRef="#ctx0" brushRef="#br0" timeOffset="5413.6165">18931 5912 127 0,'0'-3'163'16,"0"1"-144"-16,0-2-4 0,14-1-1 15,16-5 0-15,9-2-6 16,-1 2-5-16,15-3-1 16,-5-4 0-16,-1 3-2 15,-3-3 0-15,-14 3-2 16,-7 2 2-16,-10 3 0 16,-8 5 0-16,-5 4 2 15,0 0-1-15,0-2 1 16,0 2-2-16,0 0 0 0,-10 10 0 15,-1 7 0-15,2 5 0 16,2 4 0-16,4-1 0 16,3 0-1-1,6-4-1-15,13-5-6 0,2-2-14 16,3-5-32-16,2-2-50 16</inkml:trace>
  <inkml:trace contextRef="#ctx0" brushRef="#br0" timeOffset="5633.8913">19391 5680 6 0,'-3'-3'90'0,"3"3"-71"15,0 0-46-15,0 0 20 16,15 2 7-16,4 10 0 15,2 4-1-15,0 1-3 16,-5 3-6-16,-5-1-9 16,-5-3-8-16,3-1 7 15</inkml:trace>
  <inkml:trace contextRef="#ctx0" brushRef="#br0" timeOffset="6274.3944">19532 5816 0 0,'6'0'33'15,"-1"0"16"-15,4-3 3 0,-8-11-1 16,3-1-1-1,1-2-11-15,0-1-14 16,7-4-4-16,2-1-9 16,3 1-5-16,2 1-2 0,-1 9 3 15,-3 3-1-15,0 6 2 16,-3 3-1-16,-4 0-1 16,3 0-3-16,-2 12 2 15,-4 2 0-15,-1 6-1 16,1-1-2-16,0 0-3 15,0-4 0-15,-1-4 0 16,5 0 0-16,-1-3-2 0,5-6 0 16,4-2-4-16,3 0-5 15,4-2-8 1,-5-11-7-16,-4-2 9 16,-8-2 6-16,-6-5 1 0,-1 0-3 15,0 1 5-15,-1 2 8 16,-6 8 9-16,3 5 6 15,4 3 7-15,0 3-2 16,0 0-11-16,0 0-9 16,9 0-3-16,10 15 3 15,-2-1 2-15,4 3-2 16,1-3 0-16,-3-4 0 16,8-6 0-16,4 0-1 0,5-4-6 15,1 0-15 1,-4 0-15-16,1-12-8 15,-4-5 5-15,-11 0 12 16,-7-7 12-16,-10-1 7 0,-2-2-3 16,0 1 0-16,-11 1 11 15,-10 2 31-15,-2 6 22 16,8 5 8-16,3 7 4 16,12 3-10-16,0 2-19 15,0 4-22-15,0 20-12 16,0 5 2-16,0 3 3 15,9 2-2-15,1-5-3 0,8-1 3 16,6 0-3 0,-2-7 1-16,11 0-2 15,1-7-2-15,-2-3-12 16,8 1-50-16</inkml:trace>
  <inkml:trace contextRef="#ctx0" brushRef="#br0" timeOffset="7026.9265">21427 5112 151 0,'0'-1'177'15,"0"1"-159"-15,0 0-12 0,0 0 3 16,0 18 6-16,0 7 1 15,0 5-5-15,-5 2-3 16,-9 1-1-16,-3 1 4 16,-8-2 0-16,-2 2 1 15,-6 0-5-15,-4 1-1 16,7 0-1-16,-3-6-1 16,2-5-4-16,7-2 1 15,3-8 0-15,4-4 0 16,13-6-2-16,-5-4-1 0,4 0 1 15,0-14-3-15,0-12-2 16,3-1-3 0,2-5 2-16,0-4 0 15,0 7-2-15,7 8 4 0,2 4 1 16,-5 12 2-16,4 5 2 16,1 0 0-16,8 0 0 15,6 14 1-15,2 4 1 16,11 8 4-16,-5 2 0 15,5 0-2-15,0 3-3 16,-1-3 2-16,4 2-3 16,-2-1-2-16,-6-2-1 0,1-1-9 15,-1-1-29-15,5-4-68 16</inkml:trace>
  <inkml:trace contextRef="#ctx0" brushRef="#br0" timeOffset="7731.5516">22400 5073 5 0,'3'-3'108'16,"-3"3"-46"-16,0-3-52 16,0 3 9-16,0 0 15 15,0 0 6-15,0 0 0 16,0 0-5-16,0 0-3 16,-6 0-10-16,-1 0-12 0,-12 0-9 15,-4 0 3 1,-10 6 1-16,-5 11 2 15,5 2-1-15,-4 7 1 16,10 2 0-16,-4 1-2 0,1 7-1 16,6-3-2-16,6-2-2 15,5-1 0-15,8-4 0 16,5-3 0-16,3-1 0 16,23-2 2-16,5-4 1 15,5-4 1-15,11-1-4 16,-2-1-4-16,8-6-9 15,2-4-17-15,0 0-20 16,2 0-36-16</inkml:trace>
  <inkml:trace contextRef="#ctx0" brushRef="#br0" timeOffset="8339.2746">22628 5081 99 0,'0'0'144'15,"0"0"-119"-15,0 0-2 16,0 0-4-16,0 0-10 16,0 11 3-16,0 6 5 15,4 9 0-15,0 5-2 16,-1-1-4-16,-3 6-3 15,0 2-3-15,0-2-2 0,0 6-3 16,-8-2 1-16,-1-4-1 16,2-6 0-16,7-5-4 15,0-15 0-15,0-3-2 16,0-7 1-16,0 0 1 16,8 0-2-16,1-17-4 15,6-8-6-15,-1-5 0 16,-10-11 4-16,-1-3 2 15,-3-9 0-15,0-1 2 16,-1-3 1-16,-5 6 4 16,1 2 5-16,5 10 0 15,-3 8-2-15,3 9 4 0,0 5 0 16,11 5 0-16,6 3-2 16,1 3 1-1,2 3-1-15,3 3-2 16,-3 0 0-16,2 0 0 0,-2 9 0 15,-5 7 0-15,-1 6 0 16,-5 3 5-16,-4 4 0 16,-4 2 3-16,-1 0-3 15,0-1 0-15,-3-2-5 16,-9-3 2-16,-2-4 0 16,5-1-2-16,-9-4 0 15,4-1-2-15,-3-5-7 16,-2-1-13-16,5-4-20 0,8 3-31 15</inkml:trace>
  <inkml:trace contextRef="#ctx0" brushRef="#br0" timeOffset="8783.7866">23046 4970 134 0,'-3'-4'144'16,"-4"4"-106"-16,4 0 1 0,3 0-13 15,0 0-16-15,0 7-7 16,5 12 0-16,5 9 3 16,-1 5 1-1,1-2-4-15,-3 1 1 0,0 5-3 16,5-6 1-16,-2 3-2 15,0-7 1-15,-1-2 0 16,6-7 2-16,-1-6-3 16,9-1 0-16,-3-10-2 15,-3-1 1-15,3 0-2 16,-10-16 2-16,10-1-3 16,-4-8 2-16,-6-11 0 15,6-5 0-15,-9-11-6 0,-7-5-4 16,1 6-1-1,-1-2 6-15,0 14 7 16,0 10 2-16,0 8-2 16,0 14 0-16,0 5 0 0,0 2-2 15,0 0-6-15,0 4-18 16,0 14-32-16</inkml:trace>
  <inkml:trace contextRef="#ctx0" brushRef="#br0" timeOffset="11578.5156">22536 5920 118 0,'0'-14'176'15,"0"8"-122"-15,0-1-22 0,0 2 4 16,-3 3-7-16,-2 0-7 16,-5-1-9-16,2 3-5 15,-2-2-5-15,-3 2-3 16,-4 0 1-16,-5 0 2 15,-3 0-1-15,1 4 0 16,-3 4 0-16,3 1 0 16,6 3-1-16,-1 0-1 15,12 0-1-15,2-2 0 16,3 0-2-16,2 2 2 16,0-1-1-16,3 2 2 15,14 2-1-15,7-3-1 16,6 2 0-16,-4 3 1 0,9 3 0 15,-6-1-2-15,1 3 1 16,-3-8-3-16,-7 3 1 16,-2-2-1-1,-7-2 1-15,-7 0 0 0,-1-5-1 16,-3 1 1-16,0-5-1 16,-1-2 2-16,-13-1 2 15,-3 1 2-15,-7-2-2 16,-7 1-3-16,-2-1 2 15,3 0 2-15,8 0 0 16,10 0-1-16,9-3-1 16,3-4-4-16,1-5-5 0,26-4-4 15,6-2 1-15,16-5 8 16,2-4 1 0,7-2 3-16,-5-3-3 0,-6-2-1 15,-4-1-2-15,-9 1 0 16,-7 3 3-16,-15 1 3 15,-9 5 6-15,-3 4 3 16,-3 1 3-16,-9 6 4 16,-3 1 1-16,-5 4-3 15,6 6-3-15,2-1 0 16,7 4-4-16,5 0-3 16,0 16-4-16,5 9 2 15,15 9 2-15,0 2-2 16,5 0 0-16,-4 7 0 15,-7-4 0-15,2 3 0 16,-12-1-3-16,-3-3-2 0,-1-1-2 16,0-2 0-16,-8-7-3 15,-5-4 4-15,0-5 0 16,2-7 1-16,5-5 4 16,3-2 1-16,0-5 1 15,1 0 2-15,-1 0 0 16,2-12-1-16,1-7-2 15,0-8 0-15,3-6 0 16,9-6 0-16,4-4 0 0,2-4-1 16,6 1-1-1,1 0 0-15,0 3-1 16,-1 11 2-16,-6 7 1 16,0 11 0-16,-9 6 0 0,-6 2 0 15,0 6-1-15,0 0-1 16,-2 0-3-16,0 14 4 15,-1 4 2-15,0 3 1 16,0 3 3-16,-5 1-2 16,-7 0 1-16,1-2-3 15,-2 1 2-15,2-7 0 16,-2 0 1-16,3-2-3 0,4-4-1 16,1-5 0-16,5-2-1 15,0-3-1 1,0-1 1-16,8 0 1 15,15 0 0-15,6-10 0 0,6-5-1 16,3-2-2-16,1-3 1 16,-1-3 0-16,-4-2-3 15,-5 0 0-15,-10 2-1 16,-6 4 2-16,-7 0 4 16,-6 6 2-16,0 0-1 15,-4 2 2-15,-14 4 1 16,0 0 1-16,-1 4 0 15,3 3-2-15,5 0 5 16,5 0-1-16,-3 12-1 16,5 1-3-16,1 4-2 15,3 2 2-15,0 0-3 16,0 1 0-16,3-3 0 0,8-2 0 16,2-4 0-16,4 1 0 15,3-2 0-15,2-7 0 16,3-1-3-16,2-2-2 15,-2 0-7-15,1-8-4 16,-4-3 3-16,5 0-1 16,-10-3 6-16,0-1 1 15,-6-6-4-15,-11 4-4 16,0-2 1-16,-2 1 7 16,-5 4 5-16,-2 2 4 15,-1 5 5-15,1 4 5 16,0 1 1-16,3 2-2 0,4 0-5 15,2 9-4-15,-1 6-2 16,-2 0 3-16,3 4-1 16,0-2-1-16,0 2 0 15,10-2 2-15,6-2-3 16,7-3 0-16,10-3 1 16,5-4-1-16,5-5 0 15,-4 0-7-15,-3-1-1 16,-5-8-2-16,-8 0 4 15,-1-1 0-15,-10-4 5 16,-5-3 1-16,-7 5 1 16,0-5 5-16,-10 2 3 15,-13 2 0-15,0 0 1 0,-3 4 3 16,1 1-1-16,10 5 1 16,3 1 2-16,6 2-2 15,6 0-7-15,0 0-6 16,0 2-3-16,0 12 2 15,0 1-1-15,0 2 2 16,0-2 0-16,2-1 0 16,9-5 0-16,3-3 0 15,-5-2 0-15,10-4 0 16,-7 0-2-16,6 0-1 16,4-2-4-16,-5-12 2 15,2-3 0-15,-7-5 4 0,3-5 1 16,-9-5 0-16,0-6 1 15,-2-5 1 1,-4-5 1-16,0 1-1 0,-13-6 2 16,-3 5 2-16,1 8 1 15,6 6 4-15,6 12 3 16,3 11 0-16,0 8-4 16,0 3-6-16,0 0-2 15,0 0-5-15,10 12 0 16,-2 16 1-16,7 10 2 15,-2 3-1-15,-3 5 0 16,-1 0-2-16,-4 0 3 16,-2-3 0-16,2-3 0 0,0 1 0 15,4-5 0-15,0-2-1 16,-2-7 0-16,7-6-3 16,-5-2-4-1,6-6-11-15,-2 0-19 0,-4 0-21 16,8-3-50-16</inkml:trace>
  <inkml:trace contextRef="#ctx0" brushRef="#br0" timeOffset="15005.5456">21820 4953 11 0,'0'-1'9'0,"0"-1"1"16,0-1 1-16,0 1 12 15,0 2 14-15,0 0 17 16,0-3 6-16,0 3 2 16,0 0-11-16,0 0-9 0,0 0-11 15,0 0-5-15,0 0-5 16,0 0-2-16,0 0-1 15,0 0-4 1,0 0-4-16,0 0-3 0,0 0-5 16,0 0 1-16,0 0-2 15,0 0-1-15,0 0 0 16,16-1 1-16,11-5 1 16,11-1 2-16,22-3-3 15,13 1-1-15,13 4-1 16,20 0 1-16,0 5 0 15,10-7 1-15,3 2-2 16,0-5 0-16,-1-4-1 16,-3-3 1-16,-8-1-1 15,-12-1-4-15,-15 2 1 16,-22 3-2-16,-14 2 4 16,-16 7 1-16,-16 3 2 0,0 2-1 15,-11 0-1-15,-1 0-7 16,0 0-9-16,0 0-5 15,-12 0 7-15,5 0 12 16,-4 0 2-16,4 0-2 16,-2 0-21-16,3 0-68 15</inkml:trace>
  <inkml:trace contextRef="#ctx0" brushRef="#br0" timeOffset="15651.282">22658 3988 70 0,'0'-1'141'0,"0"1"-94"16,0-3-20-16,0 3 0 15,0 0-6-15,0 0-8 16,0 0-7-16,3 12 2 0,3 2 3 15,-2 6 3-15,3 2-3 16,-7 0 1-16,0 7-2 16,0 2-1-16,-2 3-1 15,-7 7 0-15,0-2-1 16,0 0-2-16,0-1-2 16,3-3 1-16,-2-1-3 15,5 0 1-15,2-4-2 16,1-5 0-16,0-6 1 15,6-3 0-15,2-5 1 16,1-2-2-16,-2-4 0 16,-4-2 0-16,0-3-1 15,-3 0-7-15,0 0-22 0,0 0-72 16</inkml:trace>
  <inkml:trace contextRef="#ctx0" brushRef="#br0" timeOffset="42093.3656">8032 12521 132 0,'0'-5'173'15,"0"2"-143"-15,0 3-18 16,0 0-11-16,0 0 1 15,0 0 4-15,0 0 3 16,0 0 7-16,0 0 6 16,0 0-3-16,0 0-4 15,0 0-2-15,4 0-1 16,-1 0 0-16,-1 0 1 16,3 0 0-16,1 3-4 15,-4-1-2-15,8 1 1 0,-3 1-2 16,4 1 1-16,4-2-2 15,3-1-1-15,9-2 1 16,9 0 0-16,8 0-2 16,14-2-1-16,7-8 1 15,7 0-1-15,4-4 0 16,5 1 0-16,2-1 1 16,1 2 1-16,3-2 0 15,-3 1 1-15,-6 6-2 16,-6-4-2-16,-11 3-1 15,0-1 0-15,-3 4 0 16,-9-1 0-16,-1 4 0 16,-12 2 1-16,-9-2 0 0,-5 2-1 15,-16 0-2-15,-3 0 2 16,-2 0 0-16,-1-1 0 16,0 1 0-1,0 0 0-15,0 0 0 0,0 0-5 16,-1 0-11-16,-5 0-18 15,4 3-39-15</inkml:trace>
  <inkml:trace contextRef="#ctx0" brushRef="#br0" timeOffset="43074.4143">12466 12436 26 0,'-7'0'114'16,"3"0"-60"-16,4 0-19 0,0 2-3 16,-1-1 8-16,1 1 4 15,-2 0-4-15,-1-2-11 16,3 3-9-16,0 0-11 15,0 1-3-15,0 1 3 16,0 2-3-16,0 0-2 16,9 0 2-16,12 0 0 15,5-6 1-15,5 1-1 0,15-2 0 16,10 0-4 0,9 0 0-16,9-4-1 15,6-5-1-15,4 3 1 16,0 1 2-16,2 0-2 0,-2 5-1 15,-2-5-1-15,-7 3 0 16,-10-2-2-16,-5-2 3 16,-11 2 0-16,-12 0 0 15,-8 2 0-15,-15 2 0 16,-6 0-1-16,-8 0-1 16,0 0-4-16,-16 0-4 15,-17 3-15-15,-3 7-27 16,-6-4-72-16</inkml:trace>
  <inkml:trace contextRef="#ctx0" brushRef="#br0" timeOffset="43636.8298">12383 12712 52 0,'-5'0'104'16,"-1"-3"-85"-16,5 3 5 16,1 0 28-16,0 0 16 15,0 0-16-15,0 0-15 16,0 0-11-16,6-2-3 15,16-1 0-15,5-3-3 16,10 0-6-16,3-3-4 16,9 1-5-16,12 1 0 0,5-3-4 15,6 1 0-15,5-1 1 16,-2-1-1-16,0 1-1 16,-3 1 0-16,-3 3 0 15,-3-1 0-15,-7 2 0 16,-5 1 0-16,-12 1-1 15,-9 2 0-15,-14-1-1 16,-9 2 1-16,-7 0-5 16,-3 0-10-16,-6 0-13 15,-19 8-34-15</inkml:trace>
  <inkml:trace contextRef="#ctx0" brushRef="#br0" timeOffset="66074.4122">13520 11703 14 0,'-5'-11'237'16,"-8"0"2"-16,12 8-214 15,1 0-11-15,0-3-5 16,0-2 1-16,7-1-2 16,5-2-3-16,0-3 2 0,6 1 0 15,-5-3-1-15,6-5 1 16,7 1-1 0,2-5-5-16,9-4 0 15,8-3-1-15,9-5-2 0,5-3 2 16,2-2 0-16,2 8 0 15,-7 2 0-15,-8 3 0 16,-14 12 0-16,-14 0 0 16,-7 3 0-16,-4 6 0 15,-4 4-3-15,0 4-2 16,3 0-3-16,-8 0-4 16,0 0-12-16,0 0-21 0,-9 0-26 15,-9 0-28 1,-13 4-49-16</inkml:trace>
  <inkml:trace contextRef="#ctx0" brushRef="#br0" timeOffset="66435.6951">13760 11103 150 0,'-17'-10'175'16,"16"7"-151"-16,-1 3 11 16,2-1-20-16,10-2-2 15,19-1-3-15,16-4-3 16,11 2-5-16,11 2 2 16,-1 4-3-16,-2 0 1 0,-4 0-2 15,-11 14 0-15,-6 8 0 16,-9 6-1-16,-16 2 0 15,-9 5-1-15,-3-2 2 16,-6-2 0-16,0-1 0 16,-6-2 1-16,-18 1 0 15,1 0 0-15,-2-6-3 16,-1-6-7-16,3-5-16 16,5-7-26-16,4-2-30 15,14-3-37-15</inkml:trace>
  <inkml:trace contextRef="#ctx0" brushRef="#br0" timeOffset="67138.5337">14978 10685 7 0,'0'0'81'0,"0"0"-61"16,1-3 11-16,4-3 18 15,-5 2 4-15,0 0-6 16,0 0-5-16,-5 4-5 16,-14-2-15-16,-9 2-10 15,-10 0-8-15,-12 7 1 16,2 10-1-16,-1 6 1 0,-2 3 2 15,7 3 2-15,6 1 1 16,9-2-5-16,19-3-1 16,6-3-2-1,4-5-1-15,16-4 1 0,14-1 2 16,18 0-2-16,1-4-1 16,8 1 0-16,-1-6 1 15,-5 0-2-15,-2 1 0 16,-4-1 0-16,-5 4 0 15,-7 4-1-15,-7 4 0 16,-8 5-1-16,-10 2 2 16,-4 6 0-16,-4-5 1 15,-2 3 0-15,-13 2 2 0,-4-1-2 16,-3-4 2-16,3 0-3 16,-1-3 0-16,-2-3 0 15,-3-3 1 1,0-2 0-16,-5-2 1 0,-1-3-2 15,6-3-1-15,-1-2-1 16,7-2-8-16,5 0-15 16,1-8-22-16,13-11-31 15,0-6-46-15</inkml:trace>
  <inkml:trace contextRef="#ctx0" brushRef="#br0" timeOffset="67602.2771">15284 10660 1 0,'-7'-7'197'0,"4"-1"-2"16,3 3-170-16,0 5-16 16,0 0-1-16,0 0 0 15,0 7 1-15,6 6-2 0,6 11 5 16,3 2 0-16,0 1-5 15,-8 7-2-15,0 5-1 16,-5 4 0-16,-1 10 1 16,-1-2-4-16,0 3-1 15,0-5 0-15,0-9 1 16,-1-4 1-16,1-7-2 16,0-8-3-16,0-4-4 0,0-6-5 15,0-7-7-15,0-1-14 16,1-3-12-1,5 0-10-15,1-3-14 16,-7-15-21-16</inkml:trace>
  <inkml:trace contextRef="#ctx0" brushRef="#br0" timeOffset="68098.0896">15389 10620 55 0,'10'-20'113'15,"-2"3"-91"-15,5 2 4 16,-4 0 9-16,7 6 2 16,2-1-9-16,3 5-16 15,0-2-7-15,3 7 0 16,-2 0-1-16,2 0 0 16,-2 14-6-16,-4 8-1 0,-2 5 1 15,-5-1 1-15,-4 2 1 16,-7-2-3-16,0 7 0 15,-3-4-2-15,-24 2 3 16,2 1 0-16,-11-3-1 16,-5 3 2-16,2 3 5 15,-1-4 1-15,3-5 2 16,14-2 3-16,5-9-1 16,11-3 0-16,7-2-3 15,0-3-3-15,0 0 1 16,18 2-2-16,8-1 3 15,6 1-2-15,8 3-1 0,-6-4-1 16,1 3-1-16,2-3 2 16,-13 2-2-16,4 0 1 15,2 6-4-15,-15 1 2 16,6-2 1-16,-7 1 0 16,-3-5-1-16,8 0-1 15,-7-6-8-15,4-2-12 16,2-3-9-16,-6 0-4 15,5-3-19-15,3-8-47 16</inkml:trace>
  <inkml:trace contextRef="#ctx0" brushRef="#br0" timeOffset="68673.1943">15853 10631 64 0,'-1'-3'72'0,"-1"3"-48"15,2 0-1-15,0 6-7 16,0 10 13-16,6 9 8 16,3 4 3-16,-2 4-7 15,-1 1-6-15,-3 0-7 16,-3 0-6-16,0-1-8 0,0 1-2 15,0 0-2-15,2 3-3 16,-2-5-1-16,0-6 1 16,0-9 2-16,-5-7 0 15,-1-8 1-15,4-2-1 16,0 0 5-16,2-20-2 16,0-6-3-16,0-11-2 15,0-7-1-15,0-6 2 16,0-10-2-16,0-3-5 15,0-3-8-15,0-4-1 16,6 10 4-16,6 5 7 16,3 7 1-16,1 13 5 0,1 8 4 15,0 10 3-15,-1 9 4 16,-3 6 2-16,-3 2-3 16,9 6-4-1,2 17-5-15,0 7 1 0,5 6 0 16,-4 8-2-16,-6 4 0 15,5 0-1-15,-5 1 0 16,-1 1 2-16,-6-2-2 16,-1-1 0-16,-4-2 0 15,-2-6-3-15,4-4-4 16,-2-6-5-16,-4-3-14 16,0-8-15-16,0-1-30 15</inkml:trace>
  <inkml:trace contextRef="#ctx0" brushRef="#br0" timeOffset="68923.3196">15862 10855 37 0,'0'-9'100'15,"6"-1"-80"-15,13-7 7 16,4 3 4-16,9 2-5 0,1-2-12 16,5 0-8-16,2 3-5 15,0-4-2-15,-3 2-7 16,0-3-20 0,-2 4-26-16,-4-4-38 0</inkml:trace>
  <inkml:trace contextRef="#ctx0" brushRef="#br0" timeOffset="69667.4467">16404 10457 88 0,'-4'0'146'0,"4"0"-118"0,0 8-12 16,0 13 11-1,10 8 12-15,2 5-11 16,3 2-11-16,-6 2-7 0,-5 6-6 16,-4 2 1-16,-1 1-2 15,-7-2-3-15,-1-6-1 16,2-11-1-16,3-10 1 16,-3-11 1-16,7-4 0 15,-1-3 0-15,1 0 0 16,0-17 0-16,-6-15 0 15,6-9 0-15,-3-12-2 0,3-1-4 16,0-2-13 0,3 3-13-16,8 5 1 15,-1 5 11-15,0 13 12 16,2 8 9-16,0 6 4 0,5 3-2 16,-3 6 0-16,2 4-1 15,0 3 0-15,-1 0-2 16,4 18 6-16,0 11 9 15,-4 5 7-15,-4 7 0 16,-1 0-9-16,-6-2-7 16,0 0-4-16,-1-6 0 15,1-6-2-15,-1-8 0 16,0-7 0-16,4-5 0 16,-2-7 0-16,1 0 0 15,0-4-1-15,-3-19-2 16,0-5 2-16,4-8 0 15,-3-4-5-15,1-8-8 0,6 0-8 16,0 6 3-16,0 6 12 16,7 12 12-16,-5 5 4 15,8 6 6-15,0 7 2 16,1 3-3-16,5 3-6 16,-3 3-4-16,-2 16-1 15,-2 5-1-15,0 8 3 16,1-1 1-16,-4 8 0 15,-1 1 2-15,-9 1-3 16,5-1-4-16,-2-1-1 16,-2-4-2-16,-2-2 2 15,-6-10-2-15,0-4-2 0,0-5-13 16,-7 2-29-16,-11 1-81 16</inkml:trace>
  <inkml:trace contextRef="#ctx0" brushRef="#br0" timeOffset="70388.081">17895 10178 30 0,'3'-12'63'16,"-2"5"-7"-16,2 0 4 15,-3 4 2-15,-3 3-7 0,-16 0-14 16,-10 2-14-1,1 16-3-15,-3 12-4 0,-6 7-4 16,9 8-1 0,-4 10 1-16,7 5-5 0,4 8-3 15,-1 4 0-15,6 3-2 16,0 3-1-16,9-3-3 16,7-5 2-16,0-4-3 15,9-6-1-15,15-10 0 16,10-6 0-16,2-9 0 15,13-7 0-15,6-9-1 16,1-8-5-16,8-11-18 0,0 0-27 16,6-11-36-1,-4-12-56-15</inkml:trace>
  <inkml:trace contextRef="#ctx0" brushRef="#br0" timeOffset="71073.9259">18091 10395 171 0,'-12'0'194'15,"9"10"-171"-15,-3 14-15 16,-2 1-2-16,5 6 0 0,1 3 0 16,2 3-2-16,0 4 0 15,0 2 1-15,0 4 4 16,0 3-4-16,0-2-1 16,0-9-2-16,0-13-2 15,18-9 1-15,4-12 1 16,8-5 3-16,7 0-2 15,5-3-1-15,4-13-2 16,3-6 0-16,-3-4-1 16,-2-1-1-16,-9-5-3 15,-2-4-3-15,-15 3-5 16,-13 1-2-16,-3 10 0 0,-4 1 5 16,-18 2 4-16,-9 8 1 15,-3 3 4-15,0 5 2 16,4 3 4-16,7 0 2 15,2 0-3-15,10 11 1 16,5 6-1-16,-2 5 1 16,6 7 1-16,0 0 0 15,0 6 1-15,6-4-5 16,6 5 2-16,4-4-3 16,1-9-1-16,8-3-2 15,1-11 3-15,7-6 0 16,2-3 1-16,-1 0-3 15,-4-11-1-15,1-5-2 0,-9-1 2 16,-3-3-2-16,-8 2-9 16,-11-9-15-16,0 2-19 15,-12 2-8-15,-3 4 6 16,6 8 12-16,-1 4 17 16,4 3 13-16,1-1 3 15,1 5-1-15,4 0-14 16,0 0-26-16</inkml:trace>
  <inkml:trace contextRef="#ctx0" brushRef="#br0" timeOffset="71690.1451">18740 10549 60 0,'-17'-13'124'15,"1"9"-77"-15,10-2-1 16,4 4 7-16,2 2-13 16,0 0-18-16,0 0-17 15,0 10-2-15,0 11 5 16,0 4 6-16,0 4 1 16,-3 5-3-16,0 5-6 15,1 2-2-15,-4-2 0 16,6-1-2-16,-2-12-2 0,2-4 0 15,0-9 1-15,0-9 0 16,16-1 2-16,5-3-2 16,7-7 1-1,-2-8-5-15,-8-7-2 0,5 3-3 16,-17-7-4-16,3-2-6 16,-5-1-2-16,-4 2-1 15,0 4 8-15,0 5 11 16,0 4 4-16,0 5 3 15,0 4 1-15,-1 5-1 16,1 0 2-16,4 0-4 16,15 11-1-16,8 10 1 0,-4 0 0 15,-7 4-2-15,1-2-1 16,-3-4 1-16,4 0-2 16,3-8 1-1,-5-2-1-15,11-6 1 0,-4-3 0 16,-1 0 0-16,-3-17-2 15,-11-3 0-15,-5-7 1 16,-3-2 1-16,0-2-1 16,-8-7-3-16,-9-1-4 15,3 8-5-15,-4 4-3 16,3 10 5-16,0 10 11 16,3 4 1-16,11 3-9 15,-1 1-29-15,-1 12-80 0</inkml:trace>
  <inkml:trace contextRef="#ctx0" brushRef="#br0" timeOffset="72493.2108">19716 10488 137 0,'-2'-9'169'16,"2"3"-144"-16,0 1-3 15,0 1 1-15,0 1-5 0,0 3-3 16,0 0-6-1,0 0-6-15,3 3 1 16,5 15 3-16,-2 10 7 0,-4 9 3 16,-2-1-4-16,0 7-4 15,-20 3-4-15,-1-3 0 16,-1 2-1 0,3-5-3-16,5-10-1 0,4-9 0 15,8-5-1-15,2-10 0 16,0-2-1-16,0-4 2 15,0 0 0-15,12-16 0 0,2-9-1 16,2-11-1 0,-3-8-2-16,-4-11-5 15,-5-3-5-15,-4 0-3 16,0 3 2-16,0 7 8 0,0 8 6 16,0 5 4-16,4 10-1 15,13 5 1-15,-4 6-2 16,7 6 0-16,7 4 1 15,1 4-1-15,0 0 1 16,-1 17 4-16,-6 8 1 16,-2 7 2-16,0 4-1 15,-8 3 0-15,0 3 0 16,-5 0-2-16,-1 0-6 16,-3 2-2-16,-2 0 2 15,0-2 0-15,0-5-1 16,-5-10-2-16,5-8-6 15,0-9-6-15,0-2-11 0,2-7-18 16,2 2-34-16,-2-3-54 16</inkml:trace>
  <inkml:trace contextRef="#ctx0" brushRef="#br0" timeOffset="72686.5454">19535 10671 88 0,'0'-3'129'16,"5"-1"-121"-16,26-5 3 16,12-1 4-16,8-1 1 15,4-1-6-15,-1 4-4 0,-2-3-2 16,-3 0-4-16,-8-1-7 16,-2 1-18-16,-3 5-40 15</inkml:trace>
  <inkml:trace contextRef="#ctx0" brushRef="#br0" timeOffset="73070.2124">20267 10410 108 0,'-28'-3'160'16,"1"3"-129"-16,-8 0-20 15,5 6 10-15,2 8 11 16,3 6-7-16,10 2-9 16,4 11-8-16,0-3-1 15,5 2-4-15,6 1 1 16,0-4-3-16,0-2 1 15,9-4-1-15,5-3 1 16,10-1 3-16,0-2-1 16,-2 0 0-16,10-2-2 0,-3-5-2 15,4-8-1-15,2-2-2 16,-3 0-8-16,8-12-10 16,2-3-18-16,-5-7-18 15,-1 1-24-15,-6-6-42 16</inkml:trace>
  <inkml:trace contextRef="#ctx0" brushRef="#br0" timeOffset="74310.1963">20469 10343 50 0,'-21'0'119'16,"4"0"-78"-16,1 5-4 15,-1 9-6-15,3 5-8 16,-1 1-4 0,-1 6 3-16,0 3 5 0,10 1-2 15,-2 3-7-15,4-2-5 16,4-1-7-16,0-4-6 16,0 1 0-16,15-6 4 15,10 2-3-15,-1-2 2 16,2-6-2-16,7-2 2 15,-5-10-3-15,5-3 0 16,3 0 0-16,-6 0 0 0,2-8 0 16,0-9-2-1,-8 0 1-15,-4-5-2 16,-9 0 2-16,-8-2-4 16,-3-3-3-16,0 0-3 0,-8 1 2 15,-11 4 3-15,-3 5 5 16,5 3 5-16,0 4-2 15,2 8-1-15,2 2 4 16,6 0 0-16,0 2-2 16,4 10-2-16,3 5 2 15,0 5 4-15,3 0-3 16,10 1-1-16,5-1-2 16,6-5 0-1,-1 0 1-15,12-8-1 0,5-6 0 16,8-3 2-16,-4 0-3 15,1-10 0-15,-12 0 0 16,-5-5 0-16,-7-4-2 0,-5 0 1 16,-10-9-3-16,-6-1-1 15,-4-5 1-15,-20 1 2 16,2 2 2-16,1 4 1 16,3 7 0-16,7 9 3 15,4 5 1-15,5 6 4 16,2 0-5-16,8 0-4 15,10 0-2-15,9 12 2 0,4 2 0 16,-1 2 0 0,0 6 0-16,-3 1 0 15,-2 2 0-15,-6 1 0 16,0 4 0-16,-2-3 0 0,-10 2-1 16,-7 1 0-16,0-6-1 15,0-2 2-15,-1-8 0 16,-5-4 1-16,-4 2 0 15,1-9 1-15,-1 0-2 16,-3-1 1-16,7-2 0 16,-3-6 2-16,1-8-3 15,5-7 0-15,3-4 0 16,0-4-2-16,17-10-1 16,11-6-4-16,2-4-6 15,4-3-13-15,-1 1-8 16,-3 6 5-16,-6 9 15 15,-8 6 9-15,-8 9 5 0,-8 4 3 16,0 4-1-16,0 7 2 16,-6-2 8-16,-5 5 11 15,1 3-1-15,-2 0-8 16,3 8-6-16,-3 12-3 16,-1 5 2-16,4 3-4 15,4-2 0-15,5 4-3 16,3-4 0-16,12 1 0 15,9-3 0-15,3-2 0 16,6 0 0-16,1-5 0 16,-1 2 0-16,0 1 0 15,-13-3 0-15,-1-1-2 0,-11-2 1 16,-8-2-1-16,0 2 3 16,0 0 0-16,-9 0 3 15,-7-1-1 1,-1-3-1-16,-4 3 2 0,1-3-3 15,1 2 1-15,2-3-2 16,3-4 0-16,1-3 0 16,3-2 0-16,3 0 0 15,3 0 1-15,4-11 0 16,0-9-1-16,14-3-5 16,6-4-14-16,0-2-26 15,1-5-48-15</inkml:trace>
  <inkml:trace contextRef="#ctx0" brushRef="#br0" timeOffset="74610.2334">21583 10123 96 0,'-3'-8'149'15,"3"8"-114"-15,0 0-10 16,0 7-6-16,3 15 5 15,6 7 4-15,1 5-10 16,-4 6-8-16,-1 2-1 16,-3 0 0-16,-2-1-4 0,2-3-2 15,-2-1-2-15,4-2 3 16,0-2-3-16,0-5 1 16,2-7-3-16,-3-3 0 15,0-3-3-15,-3-3 2 16,0-4-6-16,3-6-7 15,-3-2-17-15,0 0-21 16,0 0-36-16</inkml:trace>
  <inkml:trace contextRef="#ctx0" brushRef="#br0" timeOffset="74983.5735">21441 10486 47 0,'0'-6'104'16,"8"4"-92"-16,12-3 2 16,6 1 10-16,1-1 2 0,6 1-11 15,4 0-7-15,-4-3-1 16,2 4-2-16,-7-3-2 16,-8-2-1-16,-3 5-2 15,-3-1 0-15,-2-1 0 16,-6 3 0-16,-6-1 0 15,0 3 0-15,0 0 0 16,0 0-3-16,0 0 3 0,0 5 1 16,0 7 2-16,0 3 1 15,0 2 4 1,-6-1 0-16,-2 4 1 16,0-1-4-16,8 1 2 0,0-3-4 15,0-3-2-15,0 1-3 16,0-6 0-16,13-1-2 15,1-5-2-15,3-3-11 16,-1 0-34-16</inkml:trace>
  <inkml:trace contextRef="#ctx0" brushRef="#br0" timeOffset="75149.2219">21778 10364 66 0,'0'0'90'16,"6"0"-95"-16,1 0 0 15,0 0-4-15,4 0-43 16</inkml:trace>
  <inkml:trace contextRef="#ctx0" brushRef="#br0" timeOffset="75983.1821">21903 10513 50 0,'0'0'107'16,"0"0"-87"-16,-2-1 2 0,2-6 3 16,0-3-6-16,0-3 0 15,0 0-4-15,0 0-3 16,0-1-4-16,5-1-1 15,10 3-3-15,-3-2-2 16,0 2-2-16,2 2-1 16,-3 3-2-16,5 4 2 15,2 3 1-15,-9 0 0 16,4 3 4-16,-11 11 0 16,3 1 0-16,-5 2-2 15,0 0 1-15,0-1-1 16,0 2 0-16,0-5 0 15,0-2 1-15,0-5-1 0,-2-2-2 16,2-2 0-16,-5 0 0 16,5-2 0-16,-1 0 1 15,-1 0-2-15,2-5-4 16,0-4 1-16,0-5-1 16,5-5-4-16,0-1-4 15,-2-5-4-15,5-1 4 16,-3 2 4-16,-4 2 6 15,11 2 1-15,3 2 2 16,2 3 0-16,0 7 0 16,7 3 0-16,-4 5 0 15,-6 0 0-15,0 1 1 0,-7 15 2 16,0 7 5-16,-7 3 3 16,0 0 0-16,0-3-1 15,0-5-5 1,0-3 2-16,10-5-4 0,-1 1 0 15,5-3-1-15,1-3 0 16,0-2-2-16,2-3-1 16,0 0-1-16,3-3-2 15,-2-9-2-15,-2-3-3 16,-4-2-4-16,-10-2-3 16,-2-5-4-16,0-5-8 15,0 3 2-15,-11-1 14 16,-3 9 16-16,0 6 9 0,1 3 11 15,2 7 4-15,5 0-2 16,1 2-9-16,2 0-6 16,3 14-4-1,0 6 4-15,0 2-1 0,0 6 3 16,0 3-3-16,0-3-3 16,6 0-5-16,5-6-2 15,5-6 0-15,2-5 0 16,6-7-2-16,1-2-7 15,4-2-22-15,-5 0-42 16,3 0-56-16</inkml:trace>
  <inkml:trace contextRef="#ctx0" brushRef="#br0" timeOffset="76289.6201">22417 9956 69 0,'6'-5'115'0,"17"5"-113"15,6 0 4-15,0 9 10 16,1 9 5-16,-2 6-1 16,-1 7-2-16,-1 5-3 15,-2 8-2-15,-2 3 1 0,-9-1 5 16,-4 4 3-1,-9 0-2-15,0-2-5 0,-14-1-1 16,-8-4-4 0,-8-2-1-16,-5-2-5 0,-2-5-1 15,-8 2-3-15,-4-4-3 16,-3-4-18-16,-1 0-57 16</inkml:trace>
  <inkml:trace contextRef="#ctx0" brushRef="#br0" timeOffset="78218.2741">16392 11614 115 0,'0'-10'168'0,"0"0"-123"0,0 5-9 16,0 0-14-16,0 1 3 15,0 3 1-15,-4 1-8 16,-7 0-11 0,-1 17-6-16,-9 8 2 0,-7 4-1 15,2 4 3-15,-4 1-1 16,-2 5 0-16,1 2 1 15,-2 1-3-15,-2 3 0 16,-3 1 1-16,0 4-1 16,4-1-2-16,1 2 1 15,9-5 0-15,4-10 0 16,4-4-1-16,9-8-2 16,1-9 2-16,6-1 0 0,0-3-1 15,6-5 1 1,6 2 0-16,4-7 1 15,14 2 0-15,4-3 1 0,8 0-2 16,8 0 0-16,1 0 0 16,-5 0 1-16,2-9-1 15,-2 0 0-15,1 3 0 16,-4-2 0-16,2 0-1 16,-4 2-1-16,-2-5-5 15,-7 8-4-15,-3-2-8 16,-15 1-7-16,-11 1-17 15,-3 0-46-15</inkml:trace>
  <inkml:trace contextRef="#ctx0" brushRef="#br0" timeOffset="78884.2616">16831 11593 67 0,'0'0'137'0,"0"0"-90"16,0 3-20-16,-1 2-10 16,-10 1 1-16,-5 2 1 15,-3 7-7-15,1 5-4 16,-7 1 0-16,-1 5 4 15,-5 2 5-15,-5 3-1 16,-3 5-3-16,-5-2-4 16,2 3 0-16,-1-2-2 15,9-5-1-15,6-3-1 0,11-4-5 16,2-4 0-16,11-4 2 16,2 1-2-16,2-7 0 15,0-1 0 1,4-2 0-16,13-2 1 0,7 0 0 15,6-4 3-15,0 0-3 16,10 0 1-16,8 0-2 16,1-3 0-16,4-5 0 15,2-1 0-15,-9 1-1 16,-1 2 0-16,-10 3-2 16,-5 3 3-16,-11 0 0 15,-2 0 0-15,-5 0-1 0,-2 0 0 16,0 0-1-16,-6 3 1 15,4 3-1-15,0-2-6 16,-3 2-6 0,1-2-18-16,-5 2-34 0,-1-2-76 15</inkml:trace>
  <inkml:trace contextRef="#ctx0" brushRef="#br0" timeOffset="79601.5329">17737 11657 93 0,'0'-17'152'0,"0"5"-98"0,0 5 3 15,0 1-19-15,7 5-10 16,2 1-6-16,0 4-10 15,4 15-4-15,-3 6 4 16,0 7-1-16,-6 8-2 16,-1 4-3-16,-1 0 0 15,-2 5-4-15,0-1 0 16,0 1-1-16,-6-3-2 16,-10 1 0-16,6-6-1 0,0-4 2 15,3-8-5-15,7-11-10 16,0-10-20-1,0-8-19-15,0 0-27 0,8 0-43 16</inkml:trace>
  <inkml:trace contextRef="#ctx0" brushRef="#br0" timeOffset="79994.5109">17832 11613 25 0,'12'-12'93'15,"1"7"-74"-15,5 1 9 16,2 4 5-16,2 0 9 0,1 0-10 16,5 13-5-16,9 7-7 15,-8 7-6-15,3 4-5 16,-4 1-3-16,-5 1-5 15,-3 1 2-15,-2-2-2 16,-6 1 1-16,-10-1 6 16,-2 3 7-16,-3-2 3 15,-24 6-6-15,-6-3-6 16,-4-3-1-16,-2-1-2 16,3-5 0-16,5-5-2 15,0-6 0-15,1-5 1 16,8-2-4-16,4-6-3 0,5-2-7 15,13-1-4-15,0 0-9 16,0-4-20-16,17-14-51 16</inkml:trace>
  <inkml:trace contextRef="#ctx0" brushRef="#br0" timeOffset="80794.1481">18392 11675 133 0,'0'-4'177'0,"0"4"-141"15,-1 0-19-15,-1 5-13 16,-5 15 9-16,6 9 7 15,1 5-3-15,0 4-7 16,5 2-5-16,8 2-1 16,-5 4-1-16,-4-2-2 0,-1-1 0 15,-3-4-2 1,0 2-1-16,-3-7 3 16,-6-8 0-16,1-7 0 15,-2-11-2-15,4-2-1 0,2-5 1 16,-1-1 0-16,1-1-3 15,3-13 2-15,-1-11-2 16,2-11-2-16,0-2-2 16,13-12-1-16,4-1-6 15,1-2-5-15,1-2 0 16,2 6 5-16,-2 7 6 16,-4 9 2-16,2 6 7 15,-7 9 2-15,2 3 1 16,0 4-1-16,-5 1-1 15,0 3-1-15,6 6-1 16,2 1 1-16,4 0 0 16,-2 0 0-16,2 0 0 0,-2 9 0 15,-4 5 0-15,-2 3 0 16,-3 1 0-16,-7 5 0 16,-1 0 3-1,0 1 2-15,-17-5 0 0,-5 2 0 16,-6-1 1-16,-5-1-1 15,0-3-3-15,-8-2 6 16,8 0 0-16,7-2 7 16,6-1 1-16,2-2-2 15,14-3-7-15,-2-1-3 16,6 2-2-16,0-2-1 16,11 3 0-16,16 6 2 0,2-6-2 15,5 4 0 1,6-2 1-16,-4 4-2 15,6-1 0-15,-9 0 0 0,-5 0 0 16,-5-1 0-16,-4-2 0 16,-3 1-1-16,-6-3-1 15,8 4-6-15,-7-5-15 16,3-6-18-16,1-1-23 16,-4 0-25-16</inkml:trace>
  <inkml:trace contextRef="#ctx0" brushRef="#br0" timeOffset="81342.1477">18903 11692 137 0,'-9'0'168'0,"9"0"-154"16,0 8-9-16,0 14-5 15,0 4 4-15,0 4 6 16,6 6 0-16,4 4-3 16,-10-1-3-16,0 3-2 15,0-2-2-15,2-10-1 16,1-4-2-16,4-9 2 0,-5-10 2 16,0 0-1-16,-2-3 2 15,0-4 0-15,0 0 4 16,0-15-3-1,2-11-3-15,-2-3 0 0,0-12 0 16,0-4 0-16,0-3 0 16,6-7-1-16,0-1-1 15,3 2-2-15,1 4-2 16,2 4 2-16,4 9 3 16,2 8 2-16,-1 9 1 15,5 9 4-15,5 1 1 16,-8 9 2-16,5 1-1 15,-5 4-2-15,-5 20-3 16,2 7-1-16,-5 3 3 16,-2 8-1-16,2-1 1 15,0 2-2-15,5 0 1 16,1-1-3-16,0-4 1 0,2-4-2 16,-7-2 0-16,-1-6 0 15,-5-2-2-15,-4-6-7 16,-2-4-19-16,4-4-30 15,-4-3-66-15</inkml:trace>
  <inkml:trace contextRef="#ctx0" brushRef="#br0" timeOffset="81562.2805">18970 11890 102 0,'0'-10'135'0,"0"5"-137"15,16 2 7-15,8-4 3 16,4-1 8-16,11-2 5 16,-1 1-8-16,12 0-6 15,3 2-2-15,-2 0-4 16,2-1-2-16,-4-5-12 16,-10-1-24-16,0-1-45 15</inkml:trace>
  <inkml:trace contextRef="#ctx0" brushRef="#br0" timeOffset="82288.223">19616 11601 81 0,'-12'0'129'0,"3"0"-111"16,1 13 5-16,5 3 10 15,3 6-2-15,0 6-6 16,0 0-8-16,8 3-3 15,0 2-5-15,-5-1-2 16,-3-1-3-16,0-1-2 16,0-1-2-16,-3-5 0 15,-4-7 0-15,3-5 0 16,4-9 0-16,-2-3 1 16,-2 0 4-16,-3-3 0 15,-4-14-2-15,2-12-3 0,1-3 0 16,3-8 0-16,2 0 0 15,3-5 0-15,0-2 0 16,13 9 0-16,8 4-2 16,0 10 1-16,3 7 1 15,-3 5 3-15,-5 5-3 16,-1 2 0-16,0 5 0 16,0 0 0-16,1 0 0 15,0 11 0-15,-2 10 0 16,-2 8 0-16,-3 4 0 15,-2 1 0-15,2-3 0 16,-3-2 0-16,0-4 0 16,-2-5 0-16,-1-6 0 0,-1-6 0 15,1-3 0-15,-3-4 0 16,4 0 0-16,-1-1 1 16,4 0-1-16,-3-10 0 15,2-13-1-15,4-2-1 16,-1-9 0-16,4-3-2 15,1-2-1-15,-2-2-1 16,3 3-1-16,-2 6 2 16,1 7 4-16,2 5 2 15,-3 7 0-15,5 0 1 16,6 5-1-16,7 5 0 16,3 3 2-16,2 0-3 0,-3 11 1 15,-6 11 0-15,-1 7 2 16,-4 6-1-1,0 3 1-15,-9 1-1 0,-1-2-1 16,-7-1-1-16,-1-2 0 16,1-4 0-16,-5-4 0 15,0 2-1-15,-6-6-6 16,-14 2-40-16</inkml:trace>
  <inkml:trace contextRef="#ctx0" brushRef="#br0" timeOffset="82934.2106">18381 12596 160 0,'0'-3'197'0,"0"3"-158"15,0 0-25-15,0 1-6 16,0 17 8-16,-16 9 4 0,-2 5-3 16,-1 4-3-16,-2 7 0 15,0 7 1-15,2 6 0 16,2 5-5-16,3-1-4 15,5 1 0-15,7-3-4 16,2-7 0-16,0-2-1 16,15-8-1-16,4-10 0 15,4-2 0-15,5-10-3 16,2-9-2-16,8-4-8 16,4-6-19-16,4 0-34 15,2-6-55-15</inkml:trace>
  <inkml:trace contextRef="#ctx0" brushRef="#br0" timeOffset="83585.5318">18693 12746 101 0,'0'-10'159'16,"0"7"-115"-16,0 3-15 16,0 0-9-16,0 0-2 15,6 13 4-15,8 10 5 0,-4 7-4 16,0 6-9-16,-3 5-4 16,-2 1-4-16,-5 3-3 15,0-1-1 1,0-2-2-16,-6-2 0 0,-6-6 0 15,6-4-1-15,3-7-6 16,-2-9-11-16,2-8-7 16,3-6 9-16,0 0 12 15,0-9-6-15,0-11-10 16,0-7-1-16,0-9 6 16,0-5 5-16,5-7 2 15,-5-10-3-15,5-3-4 0,1-2-2 16,-2-1 2-16,8 4 11 15,-8 11 5-15,3 12 6 16,2 10 7-16,7 7 6 16,6 4-1-16,-7 1-3 15,6 6-2-15,-4 3-7 16,-3 6-5-16,7 0-2 16,-6 6 0-16,-3 14 0 15,7 5 0-15,-6 6 0 16,-1 6 2-16,-4-3-2 15,-8 2 4-15,0 0-1 16,-12-4 5-16,-6-1 2 16,3-6-2-16,-1-2-3 0,4-6-1 15,-3-4 0-15,-6-4-2 16,3-2-2-16,-7 1-2 16,0-7-5-16,7-1-10 15,3 0-5-15,10 0-15 16,5 0-21-16,0-4-55 15</inkml:trace>
  <inkml:trace contextRef="#ctx0" brushRef="#br0" timeOffset="84109.3333">19053 12821 115 0,'0'-5'167'0,"0"5"-125"0,0 0-19 16,2 0-7-16,5 0-7 15,9 0 0-15,0 12 1 16,0 7-2-16,3 3-2 16,-13 2-2-16,3 3-1 15,-5-2-2-15,-4 3 3 16,0-1-3-16,-15-1 2 15,2-6-2-15,6-4 2 16,5-9-3-16,-1-4 1 0,0-3 2 16,2 0 5-16,-1 0 0 15,2-3-4-15,0-14-4 16,0-5 0 0,6-3-2-16,5-3 1 0,8-4-1 15,-6 0-3-15,4 2 2 16,-4 4 1-16,0 5 2 15,4 4 0-15,5 4 0 16,0 8 0-16,5 3 0 16,-4 2 0-16,4 1-2 15,1 12 1-15,-9 4 1 16,-2 8 0-16,-1-4-2 0,-10 4 2 16,-2 0 0-16,-4-2 0 15,0-4-2-15,-6 0-4 16,-4-8-11-1,0-5-15-15,10-5-3 0,-2-1 0 16,2 0-42-16</inkml:trace>
  <inkml:trace contextRef="#ctx0" brushRef="#br0" timeOffset="84274.231">19382 12680 29 0,'0'-5'117'0,"0"5"-64"16,0 0-38-16,0 0-13 15,0 9 0-15,0 3-6 16,0 7-33-16</inkml:trace>
  <inkml:trace contextRef="#ctx0" brushRef="#br0" timeOffset="86519.4439">19497 12912 74 0,'-12'0'127'0,"7"-3"-104"16,1-5 1-16,4-3 5 15,0 0-1-15,7-4-5 16,13-4-3-16,0 4-3 0,3-4-3 15,-2-1-7-15,2 4-5 16,0 1-2-16,-10 4 0 16,1 8 0-16,-3 3-1 15,-5 0-1-15,7 2 1 16,-5 13 1-16,0 6 0 16,-4 1 1-16,-4 2 0 15,0 1 1-15,0-1-1 16,-6 2 1-16,-8-4 0 15,6-2-2-15,3-7 0 16,1-7 0-16,2-4 0 16,2-2 0-16,0 0 1 15,0 0 1-15,0-12-1 0,13-7-1 16,4-6 0-16,5-3 0 16,-3-6-1-16,0-5-1 15,-1-2-4-15,0 4-2 16,2 5 1-16,-2 10 4 15,3 6 4-15,-2 9 0 16,-2 2 2-16,2 5-3 16,-2 0 1-16,-3 12 0 15,0 10 2-15,-9 0-2 16,2 0 2-16,-6-1-3 16,-1 1 0-16,0-3 0 15,0-2 0-15,0-2-1 0,0-5-2 16,8 0-1-16,-1-3-1 15,1-5 4-15,3-1 1 16,-3-1 0-16,1 0-1 16,-3-8-1-16,1-7 0 15,-2-4 1-15,5-1 0 16,4-5-1-16,-5-3 1 16,-2-1-2-16,-1 2 1 15,3 3 0-15,1 5-3 16,3 2 4-16,0 6 1 15,0 4 0-15,3 6 0 16,4 1 0-16,-7 0 1 16,5 10 0-16,-9 7 3 0,-2 2-3 15,1 3 1-15,-2 0-2 16,6 0 0-16,3-2 0 16,3-7-1-16,8-6-1 15,-1-3-1-15,0-4 0 16,4 0-7-16,-8-4-9 15,-2-8-4-15,-2-2 4 16,-7-3 8-16,-8-2 3 16,-2-3 1-16,-3-3-1 15,-17 2 2-15,1 4 4 16,-2 4 5-16,-4 5 9 16,3 6 11-16,1 4 6 15,-2 0-8-15,12 11-3 0,-3 8-2 16,5 2-1-1,9 4-3-15,0 0-1 16,0 0-2-16,15 0-4 0,0-5-4 16,3-4 1-16,3-6-2 15,-5-3-1-15,-1-6-1 16,0-1-4-16,-5 0-3 16,-2-8-6-16,7-2-2 15,-4-3 3-15,-2-4 5 16,-3-1 2-16,-2-2 0 15,-4-3 3-15,1 3 2 16,-1 3 1-16,0 1 1 0,0 7 2 16,6 7-2-16,3 2 0 15,7 0 0 1,3 0 0-16,-1 6 0 16,-3 9 0-16,-2-1 4 0,-5 2 0 15,3-1 0-15,0-1-2 16,-3 0-2-16,2-3 2 15,0-4 1-15,-2 0-3 16,9-4 0-16,0-3 0 16,0 0 0-16,5 0-1 15,-10-14-3-15,-5 3 1 16,-7-6 1-16,0-2 2 0,0 0 0 16,-19-1 0-16,-5-5 0 15,-4 5 2-15,-8-2 7 16,10 3 9-1,7 9 5-15,12 2-6 0,7 6-2 16,0 2-5-16,20 0-5 16,9 0-3-16,19 0-2 15,7 7 0-15,-4-2 0 16,3 1-2-16,-6 0-2 16,-11-3 1-16,-4-3-5 15,-6 0-1-15,-11 0 2 16,-8-9 0-16,-8-2 6 15,0 2 1-15,-16 2 0 16,-6 4 0-16,5 1 1 16,-2 2 1-16,5 0 0 15,12 10-1-15,-1 9 1 16,3 7 3-16,0 3-2 0,0 0 1 16,8-3-3-16,-3-3 1 15,7-7-2-15,-5-2 0 16,0-3 0-16,7-4 0 15,-4-2-1-15,2-3-1 16,2-2-4-16,5 0-2 16,-4-2-6-16,-3-13 1 15,-2-1-1-15,-4-6 7 0,-3 0 2 16,1-4 2 0,-4-1-4-16,0-2 0 15,0 3 3-15,0 7 3 16,2 3 1-16,3 11 0 0,5 4 4 15,3 1 0-15,-1 0 2 16,0 6 0-16,-3 13 1 16,-5-1-1-16,-1 3-1 15,2 1 1-15,-3-4-4 16,6 0-2-16,4-6 0 16,6-4 0-16,5-1 0 15,3-5 0-15,3-2-2 16,2 0-4-16,-4 0-3 15,-9-11 0-15,4-3-2 16,-7-3-2-16,-3-6-11 16,-6-4-12-16,-6 1-15 15,0-3 4-15,0 7 20 0,-8 9 29 16,-5 7 15-16,-4 6 4 16,8 0 7-16,3 13 7 15,2 12-1-15,4 10-9 16,0 8-2-16,0 4-10 15,0 4-2-15,0 1-4 16,1-2-4-16,0-1 1 16,-1-1-3-16,0-4 1 15,0-2-2-15,-9-2 0 16,-3-3 0-16,-3-4 0 16,-2-4 0-16,1-5 0 15,-1-4 0-15,0-8 0 0,2 0 1 16,-3-5 2-16,3-4 0 15,0-3 1-15,5 0-2 16,-3 0 2-16,6-10 1 16,1-5 0-16,2-4-2 15,4-5-1-15,0-3-2 16,0-5 0-16,17-5 0 16,5-2-1-16,8-3-3 15,2 4-8-15,6 1-6 16,6 11-2-16,-4 9 9 15,6 9 4-15,-2 6 3 16,-1 2 1-16,-1 0-4 16,-8 5-11-16,-9 5-7 0,-10 4-9 15,-6 1-25-15</inkml:trace>
  <inkml:trace contextRef="#ctx0" brushRef="#br0" timeOffset="89486.5312">21547 12136 3 0,'0'-2'47'0,"0"2"3"0,0-2-4 16,0 2 0 0,0 0 0-16,0 0 1 15,0 0-4-15,0 0-2 0,2 0-7 16,8-3-6-16,5 3-9 16,12 0-6-16,2 12-8 15,3 9 0-15,5 2-1 16,-1 0 0-16,2 8 1 15,4 3-1-15,-9 3 1 16,-6 7-2-16,-4-2 2 16,-2 5 2-16,-4-1-4 15,-13 7-3-15,-4-1 1 16,0-1 1-16,-21-3-2 16,-6-2 0-16,-10 1 0 15,-12-5 1-15,-4 2-1 0,-6-6-1 16,-6-2-3-16,1-2-8 15,3-7-13-15,10-4-21 16,15-1-34-16</inkml:trace>
  <inkml:trace contextRef="#ctx0" brushRef="#br0" timeOffset="107405.6481">10740 14476 58 0,'-4'-7'147'0,"2"4"-77"15,0 1-53-15,-2-3-8 0,3 1 8 16,1 0 13-16,0 2 6 16,0-3-12-1,0 2-5-15,0 1-6 0,3-3-6 16,3 4 0-16,-3 1 2 15,-3 0-1-15,0 0 1 16,0 0-3-16,3 0-2 16,4 1 1-16,3 6-1 15,-2-2 1-15,4-1 2 16,4 0-2-16,2 1 0 16,0-1-1-16,4 1-1 0,-2-4-2 15,4 1 1-15,2 3 1 16,4-3 1-1,4 3-3-15,-2-2 0 16,5-1 1-16,6 1-1 0,-1-2-1 16,11 2 0-16,2 2 0 15,-1-2 0 1,5 3 0-16,2-3 0 0,1-1 0 16,3 3 0-16,-4-3 0 15,-3 2 0-15,-1-3 0 16,4 0-1-16,1 1 1 15,1-2 0-15,4 1 1 16,1-1-1-16,5 0 0 16,-1 0 0-16,-2 0 0 15,-6 0 0-15,-3 0 0 16,-9 0 0-16,-6 0 0 16,-2-3-1-16,-10 1 0 0,0-2-1 15,-7-3 2-15,-8 2 0 16,2-1 0-16,-8 0-1 15,2 4 0-15,0-2-2 16,-7 1-1-16,-4 0-3 16,2-2-7-16,-5 4-10 15,3-2-18-15,1 2-21 16,-3 1-32-16</inkml:trace>
  <inkml:trace contextRef="#ctx0" brushRef="#br0" timeOffset="108273.6503">10816 14712 50 0,'0'-4'58'16,"0"4"-25"-16,0-5-1 15,0 4 12-15,0 0 3 16,-3-1-6-16,3 2-15 15,0 0-1-15,0 0 5 16,0 0 0-16,0 0-9 16,0 0-9-16,4 0-6 15,4 0-3-15,7 0 1 0,3 0-3 16,4 0 2-16,5 0-2 16,6 0 1-16,5 0-1 15,14 0 0 1,11 0 2-16,3 0-3 0,10 0 1 15,5 0 0-15,1 0 1 16,4-3-2-16,1 2 0 16,5 1 0-16,5 0 0 15,-5 0 0-15,5 0 0 16,-9 0 0-16,0 0 0 16,-2 0 0-16,-10 0 0 15,-9 0 0-15,-6 0 0 16,-13 0 0-16,-17 0-1 15,-6-4 0-15,-5 2-2 16,-11-2-1-16,-2 4-2 0,-7 0-3 16,0-6-4-16,0 3-14 15,-1-2-30-15,-4 0-51 16</inkml:trace>
  <inkml:trace contextRef="#ctx0" brushRef="#br0" timeOffset="110470.1785">10817 14592 55 0,'-4'-5'124'16,"4"2"-82"-16,0-3-20 16,-3 3 12-16,-5-5 7 15,1-4-5-15,4 2-13 0,2-5-7 16,1-4-7-16,0-1-1 15,0-5 4-15,0 0 4 16,-5-4-2-16,-11-4-6 16,-1-8-2-16,-6-6-3 15,0-5-3-15,5-2 0 16,1-4 0-16,3 2-2 16,5 1-2-16,9 6-4 15,0 4-1-15,0 3-1 16,9 9 1-16,0 3 3 15,5 3 3-15,0 1 1 16,3 0 2-16,3 2 0 16,6-1-2-16,2 2 0 0,3-2 0 15,7-2 0-15,-4 1 1 16,10 1 1 0,0-1 0-16,3 2 0 15,1 2 1-15,0 4-1 0,-6 4 1 16,-5 5-1-16,1 4 2 15,1-3-2-15,-1 7 0 16,3-2 0-16,1-7 0 16,-4 8 0-16,5-6 0 15,4 1 0-15,-3 3-1 16,0-1-1-16,3 2 1 16,-1-4 1-16,-4 7 0 0,3 0 0 15,-8 0 0 1,4 2 0-16,7 6 0 15,3 1 1-15,4-4 0 16,0-2 1-16,-1 1-2 0,-2-4 0 16,1 0 0-16,-6 0 0 15,2 0 0-15,-6 0-1 16,-6 0-1-16,5 0 1 16,-8 0 1-16,-3 0 0 15,1 0 0-15,-12 0 0 16,3 0 0-16,7 0 1 15,1 5 0-15,6 2 1 16,-4 5-2-16,-2-4 0 16,0 1-1-16,-7 2-1 15,0-2 1-15,-5 5 1 16,-6 0 0-16,1-4 0 16,-6 5 0-16,-7-6 0 0,5 4 0 15,6-1 0-15,9 0 0 16,9 1 0-16,4-2 0 15,3-1-2-15,-7-8-1 16,-5 3-5-16,-4-2 0 16,-6 2 2-16,-6 2 2 15,-3 0 3-15,-6 2 1 16,0 1 0-16,0-2 0 16,0 5 0-16,-6-2 0 15,-2-2-2-15,2 2 0 16,6-4-6-16,0-1-14 15,0-1-22-15,9-1-49 0</inkml:trace>
  <inkml:trace contextRef="#ctx0" brushRef="#br0" timeOffset="127222.1957">16595 14180 102 0,'-6'-10'155'16,"4"4"-111"-16,2 5-5 16,0 1-6-16,0 0 3 15,0-2 0-15,8-1-5 0,5 2-9 16,-1 1-8-16,9 0-8 16,-7 0-1-16,9 3-3 15,-1 3 1-15,10 0-2 16,6-3 1-16,9 0 1 15,9-1-2-15,-3-2-1 16,6 0 0-16,-12 0 0 16,3 0 0-16,-4 0 0 15,-12 0 0-15,5 0-1 16,-16 0 0-16,-3 0-3 16,3 0 3-16,-12 0-5 15,1 0-2-15,-7 0-5 0,-5 0-10 16,0 0-21-16,0 0-37 15,0 3-60-15</inkml:trace>
  <inkml:trace contextRef="#ctx0" brushRef="#br0" timeOffset="127583.4634">17132 13944 146 0,'0'-8'182'0,"5"6"-149"16,4 2-17 0,11 0-13-16,1 9 4 15,7 6 5-15,-2 2-3 0,0 5-1 16,9 2-2-16,-9 3 1 15,-1 0-5-15,-8 3 2 16,-11-1-3-16,-6-5 1 16,0 3-2-16,0-3 0 15,-18-2 0-15,5 0 0 16,-11-5-2-16,-2 0-4 16,9-5-4-16,1-3-1 0,7-1-5 15,9-6-16 1,-3 1-19-16,3 1-24 15</inkml:trace>
  <inkml:trace contextRef="#ctx0" brushRef="#br0" timeOffset="128021.4589">17682 14088 173 0,'0'-14'194'15,"0"10"-170"-15,-5 4-1 16,5 0-17-16,0 11-4 16,0 10 5-16,0 4 3 0,0 3 0 15,3 5-1-15,5-2-4 16,6 1-3-16,3-1-2 15,-4-5 0-15,2-4 0 16,-2-5 0-16,-5-7 0 16,4-5 1-16,0-3 0 15,1-2 1-15,1 0-2 16,2-13-1-16,2-6-1 0,-3-5-1 16,2-6-1-1,-6-3 2-15,0-1-2 16,-8-2-1-16,2 8 1 15,3 3 0-15,-8 5 2 0,4 7 1 16,2 3-5-16,-6 5-6 16,3 3-10-16,0 2-16 15,-2 0-30-15,10 9-47 16</inkml:trace>
  <inkml:trace contextRef="#ctx0" brushRef="#br0" timeOffset="128335.546">18114 14093 118 0,'0'-12'164'15,"0"5"-128"-15,0 7-8 0,1 0-15 16,9 0-4-16,1 5 2 15,4 12 3-15,0 4 1 16,-5 2-5-16,-1 3-5 16,-5 0 1-16,1 3-3 15,-5-6 1-15,0 1-2 16,0-5-2-16,0-5-1 16,0-4-4-16,0-6-6 15,0-3-9-15,0-1-11 16,1 0-21-16,4-7-32 0</inkml:trace>
  <inkml:trace contextRef="#ctx0" brushRef="#br0" timeOffset="128518.2519">18236 13944 43 0,'0'-3'103'0,"-2"3"-89"16,-2 0-12-16,-1 0-2 15,1 9-2-15,-4 9-21 0</inkml:trace>
  <inkml:trace contextRef="#ctx0" brushRef="#br0" timeOffset="128954.2532">18252 14025 109 0,'-2'-14'158'16,"2"2"-126"-16,8 0-7 15,13 5 1-15,3 2 2 0,3 5-10 16,5 0-10-16,-2 0-5 15,3 20-3-15,-2 3 0 16,-9 5 0-16,-7 2 0 16,-4 2 0-16,-11 1 1 15,0-3 1-15,-11-1 2 16,-2-3 0-16,-5-5-1 16,8 0-2-16,-1-10 2 15,5-3-3-15,6-4 0 16,-3-4 1-16,0 0 2 15,3 0-1-15,0-7 1 16,0-9-5-16,0-8 0 16,0-6-5-16,9-6-4 15,5-3-5-15,8 1-9 16,-6 2-4-16,2 8 3 16,3 6 9-16,-1 6 3 15,0 1-9-15,4 3-17 0,-4 4-23 16,0 2-22-16</inkml:trace>
  <inkml:trace contextRef="#ctx0" brushRef="#br0" timeOffset="129290.2282">18834 13785 176 0,'-4'-2'180'0,"4"2"-181"15,0 10 16-15,0 15-9 16,0-2 3-16,12 7 3 16,4 6 3-16,-10 0-5 15,3 5-3-15,-5 5-5 16,-4-4 1-16,0 3-3 15,0-10 0-15,0-2 0 16,-10-4-2-16,4-9 1 16,-1-6-3-16,4-4-7 15,0-6-14-15,-2-2-13 16,5 1-17-16,-1-3-15 16,-2 0-30-16</inkml:trace>
  <inkml:trace contextRef="#ctx0" brushRef="#br0" timeOffset="130446.1163">18778 14059 22 0,'0'-12'101'16,"0"0"-66"-16,10 3-14 0,6-1 4 16,6 0 12-1,-5 1-1-15,4 4-10 16,0 0-10-16,-2 2-5 15,3 3-6-15,-4 0-2 0,-3 0-3 16,0 3 0-16,-8 8 0 16,-2 3 2-16,-5 2 0 15,0-1 5-15,0 4 8 16,0-2 5-16,-3 2-5 16,-9 1-5-16,2-4-1 15,7 0-4-15,0-5-1 16,3-6-2-16,0-3-1 15,15 0 0-15,2-2 2 16,6 0-3-16,-4-2-2 16,1-6-1-16,0-5-7 15,-5-4-4-15,0 0-5 16,3 0-7-16,-5 0 3 0,-8 3 11 16,-2 8 11-16,-3 1 4 15,0 5 2-15,0 0-2 16,6 0 0-16,-3 0-3 15,3 5 4-15,3 10 2 16,1-2 0-16,8 4-4 16,-5-8-2-16,4 1 0 15,4-1 0-15,1-7 0 16,8-2 0-16,6 0-1 16,-9 0-1-16,7-4-4 15,-9-8-2-15,-6-1 0 16,-5-1 1-16,-13-2 3 0,-1 3 2 15,0-2-5-15,-18 1-6 16,-7 7 0-16,0 2 11 16,-8 5 9-16,4 0 6 15,3 0 3-15,4 7 3 16,18 8 0-16,4 4-1 16,0 3-4-16,14-2-4 15,-2-4-7-15,5 0-2 16,2-5-1-16,1-3 0 15,2-2-2-15,-2-6-3 16,-2 0-6-16,1 0-7 16,-5-7-3-16,-5-3 2 15,-4-2 10-15,-5-1 6 0,0-1 3 16,0-3 0-16,0 4 0 16,0 3 0-16,0 4 2 15,6 2 0-15,5 3 1 16,4 1-1-16,9 0-2 15,-2 10 3-15,-3 2 2 16,2 3-2-16,-6-2 0 16,-4-2-3-16,-1-4 1 15,2-4 0-15,0-3-1 16,1 0 2-16,4 0-2 16,-1-17 0-16,-1 0 0 15,4-6 0-15,-2-3 0 16,-3-5-1-16,-2-2-1 0,-1-4 1 15,-5-4 0-15,-3-5-3 16,-2-1 1 0,-1-3 1-16,0-1 2 0,-4 6 0 15,-10 3 0-15,5 10 5 16,3 13 4-16,2 9 6 16,4 10-1-16,0 0-5 15,0 20 0-15,6 11 7 16,6 8 2-16,6 8-5 15,-5 6-4-15,3 1-5 16,0 2 0-16,-11-2-2 16,-2-5 1-16,-1-2 1 0,1-2-3 15,4-7-1-15,8-4-3 16,-2-10 2 0,5-9-1-16,-4-5-5 15,6-4-7-15,-4 1-23 0,0-3-49 16</inkml:trace>
  <inkml:trace contextRef="#ctx0" brushRef="#br0" timeOffset="133663.9882">19973 14130 6 0,'4'-1'77'0,"-4"-3"-66"16,5 1-1-16,-2-1 13 16,3 1 15-16,-1-2 7 15,-1 3-7-15,-1-5-4 16,6-3-4-16,-2 6 0 15,2-4-5-15,1 3-11 16,-2-1-6-16,6-3-1 16,3 1-3-16,4 3-2 15,0 1-1-15,-5-1 0 16,-2 3 2-16,1 2-3 0,-2 0 0 16,5 0 0-16,-4 7 1 15,-7 6 2-15,-1 6 4 16,-6 3-2-16,0 0 1 15,0 0-3-15,-9-2 2 16,-3-3-2-16,3 0 1 16,0-5-3-16,3-1 1 15,0-4-2-15,-1-6-1 16,4-1 0-16,1 0 2 16,1 0 2-16,1-6 0 15,0-11-3-15,11-5 0 16,2-4-2-16,-2-5-1 0,3-1-4 15,4 3 1-15,1 5 1 16,-4 7 1-16,-1 4 4 16,2 4 0-1,-3 4 0-15,4 2 0 0,-2 3-2 16,-7 0 1-16,3 0-1 16,-1 7 2-16,2 10 0 15,-1 1 0-15,-5 2 0 16,-3-1 0-16,-3 0-1 15,0-2 0-15,0-2-1 16,0-4 0-16,0-4-2 16,1-1-7-16,-1-3-3 15,0-3 2-15,2 0 9 0,8 0 2 16,2-9-3-16,-3-7-2 16,1-1-3-1,-4-6 0-15,-1 0-4 16,5-1 0-16,2 4 0 0,2 3 5 15,-6 0 2-15,4 8 5 16,-4 2 1-16,-2 3 0 16,8 4 0-16,0 0 0 15,-5 7 3-15,0 9 1 16,0-2-1-16,-4 3-3 16,4-1 0-16,-2-2 0 15,0-3 0-15,-1 1 0 0,3-2 0 16,3 0 0-16,2-8 0 15,2-2 0-15,0 0 0 16,-3 0 0 0,-2-9-2-16,4-3-1 0,-6-1 2 15,-6-1 1-15,-3-5 0 16,0 1 0-16,0 1 0 16,-9 1 0-16,4 6 3 15,-5 3 0-15,8 4 3 16,-4 3 3-16,-1 0-1 15,-1 0-1-15,-2 10-1 16,6 9 1-16,2 3 1 16,1 1-2-16,1-4-4 0,0 1-2 15,0-1 1 1,0-5-1-16,4-2 0 16,10 0-1-16,2-5 0 15,8-2-1-15,-1-3-5 0,-6-2-4 16,3 0-1-16,-5 0 1 15,-1-12 4-15,-3-3 3 16,0-6 0-16,-3 1 4 16,-2-4 0-16,1 2 0 15,2-2 0-15,0 5 2 16,-3 5 3-16,0 4 1 16,3 5 0-16,0 0 0 0,7 5-4 15,2 0 0 1,3 0 0-16,3 10 1 15,-3 4-1-15,0 3-2 16,0 2 0-16,-4 1 0 0,-2-2 0 16,-7 1 0-16,-4-2 0 15,-1-3 0-15,-3-2 0 16,0-2 0-16,0-6 0 16,0-4 0-16,-5 0 5 15,1 0-1-15,-2 0 2 16,1-12-5-16,1 0 3 15,0-4-3-15,4-1 1 16,0-1-2-16,0-4 0 16,10-2 0-16,-4-5 0 15,3 1 0-15,7 8 0 16,-4 1 0-16,4 8 0 16,-2 2 0-16,2 7 0 0,2 2 0 15,3 0 0-15,1 0 0 16,-8 11-1-16,-2 4-1 15,-2 7 1-15,-8-2 1 16,-1 0 0-16,-1 3 0 16,0-8 0-16,2-1 0 15,-2-4 0-15,7-6 0 16,-2-3 0-16,-2-1 0 16,1 0 0-16,-4 0 0 15,2 0 0-15,0-9 0 16,1-6 0-16,3 2 0 15,-4-7 0-15,1 4 0 0,4 1 0 16,-5-4 0-16,3 5 0 16,2 5 0-16,-4 1 0 15,6 8 0-15,4 0 0 16,0 0 0-16,5 8 0 16,-1 1 1-16,-3 4 0 15,2 3 1-15,0-1-2 16,-6 1 0-16,8-4 0 15,-3-2-1-15,3-5-1 16,5-3 1-16,-1-2 1 16,-3 0-2-16,3 0 0 15,-14-9-2-15,1-4 2 16,-6 0 2-16,-3-3 0 0,0 0 0 16,-8-2 0-16,-8 1 0 15,-2-2 0-15,0 5 2 16,1 7 6-16,1 3 3 15,6 4-4-15,5 0-7 16,4 0 0-16,1 13 1 16,0 4 5-16,0 1 2 15,0 1-5-15,6 0-3 16,6-2 1-16,-4-3-1 16,5-2 0-16,-3-2-1 15,2-5 1-15,0 0-1 16,-2-5-2-16,1 0-5 0,-5 0-1 15,0-5-1-15,-3-8 3 16,-2 2 3-16,4-2 2 16,-3-6 0-16,1 4 2 15,2-4 0-15,-1-3 0 16,7 1 0-16,-1 1 0 16,4 1 0-16,5 5 0 15,-5 6 0-15,8 6 0 16,-7 2 0-16,-4 0 0 15,0 0 0-15,-3 13 0 16,-1 0 0-16,-3 7 3 16,-4-3-1-16,0-3-2 15,0-2 1-15,-1-2 0 0,1-3 2 16,0-2-3-16,0-3 1 16,0-1 0-16,6-1 1 15,4 0-2-15,5-1 0 16,-7-12-1-16,2-1-1 15,5-3-1-15,0 0 1 16,-2 0 0-16,-11-1 0 16,2 2 0-16,-2 9 2 15,-2 1 4-15,1 3 0 16,-1 3 0-16,0 0-2 16,0 0-1-16,3 8 1 15,0 1 0-15,0 2-2 0,2-2 0 16,9-2 0-16,2-1 0 15,3-3-1-15,3-3-2 16,-5 0-4 0,-1 0-4-16,-9-7-8 0,1-5-2 15,-3-5 3-15,-3 0 8 16,-2-2 6-16,0-2 4 16,0 4-2-16,0 2 4 15,0 5 3-15,0 5 5 16,-3 5 5-16,-1 0-7 15,1 13-1-15,-2 13 7 16,1 5 4-16,4 8-5 16,-8 0-3-16,5 4-5 0,3 1-1 15,-12-1-3 1,6 1 1-16,-4-1-2 16,-3 1 0-16,1-5 0 15,-6 2 0-15,0-5 0 0,-1-3 0 16,2-1 0-16,1-7 0 15,2-1 0-15,-2-10 1 16,-1 1 0-16,4-7 2 16,4-1-3-16,1-5 0 15,2-2 1-15,2 0 0 16,-6-5 2-16,5-12-1 16,4-9 0-16,1-5-2 0,0-9 0 15,6-2 0 1,9-5-1-16,9 1-2 15,4 5-1-15,2 7-1 16,4 9 1-16,2 14 3 0,2 3 1 16,-2 8-2-16,-2 0 0 15,-10 0-6-15,-2 0-14 16,-8 10-18-16,-2 4-30 16</inkml:trace>
  <inkml:trace contextRef="#ctx0" brushRef="#br0" timeOffset="152083.2987">6894 14809 160 0,'-10'-12'196'0,"7"6"-153"0,3-2-15 16,0 3-3-16,0 3 3 15,3-2 0-15,7 4-13 16,5 0-10-16,3 0-4 16,1 7 0-16,5 9 0 15,-8 8 2-15,-2 5 0 16,-5 2 1-16,-6 10 3 15,1-2-2-15,-2 5-1 16,-2 5-2-16,0-4 0 16,0 6-2-16,0-2 0 15,3-3-3-15,4-4 2 16,4-10 2-16,0-8-2 16,3-8-3-16,0-4-3 15,2-5-5-15,0-4-19 0,-6 1-32 16,1-4-53-1</inkml:trace>
  <inkml:trace contextRef="#ctx0" brushRef="#br0" timeOffset="152418.308">7188 14764 175 0,'0'0'196'16,"0"4"-171"-16,11 17-22 0,1 12 3 16,-3 7 14-16,7 2 7 15,-2 5-4-15,-5 1-8 16,3 0-6-16,-11-5-6 15,-1 3-2-15,0 0-1 16,0-2 2-16,-6-2-2 16,-1-5-4-16,1-4-8 15,0-5-7-15,0-5-12 16,1-3-22-16,-2-3-28 16,-4-3-48-16</inkml:trace>
  <inkml:trace contextRef="#ctx0" brushRef="#br0" timeOffset="152838.0503">6738 15416 192 0,'0'0'204'0,"4"8"-188"15,14 9-16-15,6 3 4 16,3-1 6-16,1 5 4 16,6-1 4-16,0 2-3 15,-4 3-3-15,-3 0-7 0,-12-2 0 16,0 1-3-16,-3-5 0 16,-6-5-1-16,6 0 0 15,-5-8 1-15,2-6 0 16,9-3 1-16,10 0 1 15,9-17 0-15,9-8 1 16,3-7-4-16,8-4-2 16,-5-8 0-16,-4-4-3 15,-5-3-2-15,-9-1-6 16,-2 1-6-16,-6 11 1 16,-9 9 1-16,-5 6 8 15,-12 11 0-15,0 5-12 16,0 5-24-16,-13 4-20 0,5 0-23 15</inkml:trace>
  <inkml:trace contextRef="#ctx0" brushRef="#br0" timeOffset="154569.5215">8431 15487 114 0,'-8'-14'168'0,"8"4"-123"15,0 2-9-15,0 4-10 16,9-2 1-16,1 6-6 0,-1 0-9 16,7 10-3-16,3 14 7 15,-3 9 5-15,-5 2-4 16,-5 5-7 0,-6 6-4-16,0-3 2 0,0 4 0 15,-13-4 2-15,-7 0-3 16,8-2-2-16,-1-5-2 15,7-2-2-15,6-6 0 16,0-5 0-16,0-3-3 16,16-7 1-16,8-7-2 15,17-6 5-15,6 0-1 16,8-15-1-16,0-6-3 16,1-1-2-16,2 1-1 15,-4-2-3-15,-3-4-2 0,-4-2-4 16,-11-7-2-1,-6 3-1-15,-11-1 0 16,-4 8 7-16,-13 3 4 0,-2 3 6 16,-5 9 2-16,-13 4 2 15,-5 3-5-15,1 4 1 16,-4 0-1-16,-1 0 2 16,2 7 0-16,7 2 0 15,0 3 0-15,6 3 0 16,2 0 0-16,4 5 1 15,3-1 1-15,3-1 3 0,0 5-2 16,0-3-1 0,6-3 0-16,4-2-1 15,6-5-1-15,2-6 0 16,2-3 2-16,5-1-2 0,2 0 0 16,4-13 0-16,0-6-1 15,-2-2 0-15,-9-2-3 16,-5 6 0-16,-7 0-6 15,-8 2-6-15,0 4-2 16,0 3 4-16,0 1 6 16,0 7 4-16,0 0 4 15,0 0 1-15,0 0 1 16,0 0-2-16,0 0 1 16,3 8 4-16,13 6 2 15,2-4-3-15,-3 1 0 16,7-1-1-16,-8-5-2 15,-4 0 3-15,3-1-3 0,-5-4 1 16,1 0-2-16,-2 0 0 16,-2-3 0-16,-1-14 1 15,4-5 0-15,5-6 2 16,-7-2-3-16,-5-5 0 16,-1-5 0-16,0-1 0 15,-9 1 0-15,-7 4 0 16,2 2 0-16,-3 7 0 15,3 10 0-15,6 8 0 16,2 2 1-16,4 7 0 16,2 0-2-16,0 10-3 15,12 16 4-15,7 7 4 0,4 4-3 16,3 5 1-16,-2 0-2 16,-2 0 0-1,3-1 0-15,-5-1 0 0,-6-2 0 16,2-2 0-16,-8-3 0 15,-1-2 0-15,0-6 0 16,-7 0 0-16,0-8 0 16,0-3 0-16,0-5 0 15,0-2 0-15,0-7 1 16,0 0 1-16,-11-1 2 16,5-12-2-16,-3-3-2 15,-2-11 0-15,4-2 0 16,-8-10 0-16,6 0-1 0,6 0 0 15,-5-6-3-15,8 4 2 16,0 3-1-16,2 3 3 16,14 6 0-1,-1 3-1-15,4 6 2 0,0 3 1 16,3 7-2-16,-5 8 0 16,-1 2 0-16,4 1 0 15,-8 16 0-15,12 3 0 16,-9 3 0-16,-5-1 0 15,1 2 0-15,-11-1 1 16,0-1 0-16,-5-1 2 16,-15 1-2-16,-3-1 0 0,-4 3 1 15,-1-3-2-15,1-6-1 16,1-3 0-16,12-5-4 16,4-4-7-16,7-3-18 15,3 0-22-15,0-12-43 16</inkml:trace>
  <inkml:trace contextRef="#ctx0" brushRef="#br0" timeOffset="154895.9476">9754 15276 183 0,'-5'0'202'0,"5"6"-178"0,0 14-22 15,2 5-1-15,12 3 7 16,10 6 6-16,8 3-1 16,1 2-6-16,-3 0-5 15,-8 0-2-15,-4-5 0 16,-3 0 0-16,-9-1-1 15,-6-4-4-15,0-4-5 16,-1-6-8-16,-15-5-2 0,0-2-10 16,-1-7-9-16,-9 1-18 15,4 1-30 1</inkml:trace>
  <inkml:trace contextRef="#ctx0" brushRef="#br0" timeOffset="156053.5091">9696 15608 44 0,'0'-17'116'0,"0"1"-84"16,2-2-13-16,17-1 4 0,5 1 13 16,7 0 3-16,9 0-14 15,-5 4-11-15,3 3-7 16,1 0-5-1,-6 6-2-15,0-1-2 16,-11 3-1-16,-4 3-5 0,-9 0-1 16,-3 0 4-16,-6 0 2 15,0 0 2-15,-3 10 3 16,-12 7 3-16,-4 2 0 16,0 3-1-16,6 2 3 15,3 2 3-15,1 1-2 16,8 5-2-16,1-6-1 15,0 0-2-15,0 0 0 0,7-6-3 16,8-6 0 0,4-4 0-16,3-7 0 15,5-3 0-15,5 0 0 16,3-9-4-16,-1-9-4 0,-4 0-7 16,-7-3-2-16,-7 1-4 15,-7 0 0-15,-9 1-1 16,-3-1-1-16,-29 3 4 15,-11 0 9-15,-3 5 11 16,0 5 15-16,0 6 13 16,12 0 10-16,10 1-6 15,15 0-4-15,9 0-6 16,12-3-4-16,24-3-9 16,7-2-6-16,9-1-2 15,0 1-9-15,-1-4-10 16,-5 4-9-16,-9-6-3 0,-3 3 4 15,-8-2 9-15,-7-2 5 16,-3 1 4-16,-7-6 4 16,-6-5 2-16,-3-3 3 15,0-3 0-15,0-6-2 16,0 1 4-16,-3 2 2 16,3 12 2-16,0 8 2 15,0 4 1-15,0 10-6 16,11 0-1-16,2 0 4 15,8 26 8-15,3 6 7 16,-5 11-1-16,5 6-8 16,-3-3-9-16,-5 3-2 15,-1 1-1-15,-6-4 2 0,-3-1-2 16,-1-2-1-16,-4-1 0 16,-1-6 2-1,0-6-3-15,0-1 0 0,-1-7 0 16,-2-5 0-16,0-7-2 15,0-7 1-15,3-2-1 16,0-1 2-16,0 0-1 16,0 0-2-16,-8-14-4 15,5-6-2-15,-5-4 3 16,1-8 3-16,0-5-3 16,-4-5-8-16,1-5 1 15,7-2 1-15,3-2 9 0,0 5 5 16,12 1 7-1,7 11 7-15,5 3-1 0,7 9-6 16,2 7-4-16,4 5-3 16,5 6 1-16,-5 4-3 15,-4 0-2-15,-5 8 2 16,-1 12 0-16,-12 6 0 16,3 8 0-16,-12 7 0 15,-6-2 0-15,-8 0 1 16,-11-1 1-16,-8-7 2 15,8-3-1-15,-5-7 1 16,0-6 2-16,5-5 0 16,-2-3-2-16,3-7 0 0,-3 0-2 15,0 0-2-15,4-3-2 16,0-11-7-16,10-3-18 16,2-1-32-16,4-3-65 15</inkml:trace>
  <inkml:trace contextRef="#ctx0" brushRef="#br0" timeOffset="159403.6982">13125 15333 68 0,'-3'-3'141'16,"-1"0"-89"-16,2-1-14 0,2 1 0 15,0-1 9-15,0 2-4 16,-5 0-16-16,0 1-12 15,0 1-8-15,-5 0-5 16,0 0-3-16,-5 1 0 16,-10 9-1-16,1 2 2 15,-7 3 1-15,-1-2 0 16,4 3 1-16,-6-2-2 0,9-2 0 16,2 3 1-1,-2-2 1-15,5 0 3 16,1 5-3-16,4-1 0 15,8 2-1-15,5-2-2 0,2 0 0 16,0-5-1-16,0 0 2 16,2-4 0-16,14 1 1 15,12-4 1-15,5 2-1 16,6-2-1-16,-5-2 1 16,3 2 0-16,2-1-1 15,-8 4-2-15,5 1 2 16,-8 2 0-16,-1 2 0 15,-3 2 0-15,-8 4 0 0,-7-2 0 16,-7 5 0 0,-2 2 0-16,-2 1 0 15,-19 2 1-15,-5 4 2 16,-7-5-2-16,3-1-1 0,8-4 0 16,7-6-1-16,6-8-1 15,1 2 0-15,7-6 2 16,-5-2 0-16,6 1 0 15,-6-2 0-15,-6 0-2 16,-4 0-7-16,-13 0-9 16,6-6-10-16,-1-4-10 15,7 4-8-15,7 3-13 16,3 3-43-16</inkml:trace>
  <inkml:trace contextRef="#ctx0" brushRef="#br0" timeOffset="160465.7292">13405 15327 86 0,'2'-4'152'0,"-2"3"-100"16,0 1-14-16,0 0-2 15,3 3-6-15,1 14-10 16,4 9 4-16,2 6-3 16,-7-3-9-16,6 1-3 15,0 1 1-15,1-1 1 16,0 2 0-16,0-1-2 15,-1 3-2-15,-6 0-1 16,0-2-2-16,-2-3-3 0,-1 0-1 16,0-5 0-16,0-6 0 15,0-2 0 1,0-8 0-16,0-4-1 0,0 1-1 16,0-1-4-16,2-1-3 15,-2 0-14-15,4-2-19 16,-1 2-22-16,-3-3-31 15,0 0-47-15</inkml:trace>
  <inkml:trace contextRef="#ctx0" brushRef="#br0" timeOffset="160953.9908">13396 15263 67 0,'0'-2'138'15,"2"-1"-86"-15,-1 3-15 16,2 0 0-16,-3 0 0 15,1 0-14-15,8 0-12 0,12 0-5 16,12 0 3-16,8 5 0 16,9 4 1-1,2 2-1-15,-1 1-4 16,1 1 0-16,-10 1-2 0,-10 1-1 16,-3 6-2-16,-8 4 0 15,-4 7 2-15,-12 1 0 16,-5 3 4-16,-5 3 4 15,-17-3 5-15,-5 1-2 16,-7-4-5-16,-3-3 0 16,0-3-3-16,4-6 0 15,4-1-1-15,10-2-3 16,0-1-1-16,4 0 0 16,2 0-3-16,4-6-9 15,3-2-16-15,3-5-22 16,3-1-33-16,0-3-51 0</inkml:trace>
  <inkml:trace contextRef="#ctx0" brushRef="#br0" timeOffset="161607.4446">14020 15233 121 0,'-5'-4'180'0,"5"4"-131"15,0 0-22-15,0 0-2 16,0-2 9-16,0 1-7 16,5 1-13-16,4 0-10 15,0 1-5-15,-2 12 1 16,-2 5 5-16,5-1-1 16,-5 5 2-16,-5 4-2 15,6 5-1-15,0 5 2 16,-5-2 0-16,4 3-1 15,1-1 2-15,-3 0 0 16,0 0 0-16,0-3-4 16,0-4 0-16,-3-4 2 0,4-1-3 15,-4-3-1-15,0-3 0 16,0-8 0-16,0-2-1 16,0-4-1-16,0-1-2 15,0-2-3-15,2-1-8 16,-2 0-10-16,0 0-11 15,0 0-21-15,0-16-31 16,0-4-32-16</inkml:trace>
  <inkml:trace contextRef="#ctx0" brushRef="#br0" timeOffset="162109.2406">14123 15288 60 0,'0'-19'126'0,"0"0"-88"0,0 1-13 16,3-4 14-16,1 4 12 16,9 1-5-16,-2 4-23 15,-2 5-13-15,7 4-8 16,-3 4-2-16,0 0 0 16,6 0 1-16,-4 12 0 15,-1 10 2-15,-1 6-3 16,-6 3 1-16,-4-4 0 15,-3 0 1-15,0-1-2 16,0-4 0-16,0-1 0 0,-6 0 0 16,-8-4-2-1,-6-1 0-15,-2 0 2 16,1-1 0-16,6 4 1 16,-3-2 0-16,2 0 1 0,2 0-1 15,7-1 0-15,7-3 2 16,0-1-3-16,0-5 1 15,7-2 1-15,13-2 1 16,2 3 0-16,2-2-2 16,6 3 0-16,-2 3-1 15,8 3-2-15,-3 0 2 16,-8 1 0-16,6-3 0 0,-13 2 0 16,0-3 0-16,-6-2-2 15,-6 1 0-15,0-4-5 16,-6 1-5-1,0-3-14-15,0-3-15 0,0 0-25 16,0 0-45-16</inkml:trace>
  <inkml:trace contextRef="#ctx0" brushRef="#br0" timeOffset="162694.1489">14536 15238 168 0,'-11'0'195'16,"2"0"-169"-16,3 17-24 0,5 7-1 16,1 5 6-16,0 5 2 15,0 2 1-15,0 5-6 16,1-3-1-16,13-2-3 15,-4-2 1-15,-8-7 0 16,5-4 1-16,-6-3-2 16,-1-3 0-16,0-6 0 15,0-5 1-15,0-3 0 16,-1-3 4-16,-2 0-1 16,2 0 5-16,-5-7-4 15,0-9-2-15,3-12-2 16,-7-7-1-16,9-4-2 0,-8-11 2 15,6 0-1-15,3 2-2 16,0-2-4-16,0 5 1 16,0 2 3-16,8 7 1 15,2 7 0-15,2 5 1 16,4 7 1-16,1 5 3 16,5 7-3-16,2 2 1 15,1 3 0-15,1 6 1 16,-3 11-3-16,3 11 0 15,-4 6 1-15,-7 4 2 16,0 4-2-16,-9 4 0 16,1-2 0-16,-4-4 0 15,-3-6 0-15,0-3 0 0,0-9 0 16,-3 1-1-16,-1-9-1 16,-2-4-8-16,-2-6-18 15,3 2-23-15,-5-1-27 16</inkml:trace>
  <inkml:trace contextRef="#ctx0" brushRef="#br0" timeOffset="162943.5133">14392 15510 115 0,'-6'-8'162'0,"6"2"-134"16,14-3-22-16,11-5 5 16,9 2 9-16,-2-1 5 15,7 3-15-15,5 1-9 16,4-1-3-16,1 0-7 16,-4 4-14-16,-5-2-26 15,-9 0-28-15,-5 1-21 16</inkml:trace>
  <inkml:trace contextRef="#ctx0" brushRef="#br0" timeOffset="163753.8665">14965 15173 140 0,'0'0'173'0,"0"17"-148"16,4 6-25-16,11 7 3 16,0 2 3-16,-1 1 0 0,1 0 1 15,-6-2-4-15,-7-3-1 16,-2-5-2-16,0-1 2 15,0-2-1-15,-15-6 2 16,0-3-1-16,2-4 5 16,-4-7 4-16,5 0-1 15,-1 0-7-15,4-4 1 16,1-13-3-16,4-6 1 16,4-7-3-16,-1-10-1 15,1-1-4-15,0-5-3 16,0 2-8-16,13 5-3 15,0 6 5-15,2 12 12 16,-3 6 4-16,2 8-1 0,2 6-1 16,5 1 4-1,-2 0 2-15,1 7 1 16,0 11 1-16,-6 5 1 16,-1 5-5-16,-4-3-3 0,-3 3 0 15,-1-2 1-15,-5-3-1 16,0 1 1-16,0-7-1 15,-5-6 1-15,2-1-2 16,3-7 1-16,0-3 4 16,0 0 0-16,0-7 2 15,-1-11-4-15,1-6-2 16,0-3 0-16,0-6 0 0,0-1-1 16,6-5-1-1,8 0 0-15,0 3-1 16,-1 4-1-16,4 11 3 15,-4 6 2-15,7 7 1 0,6 2 5 16,-2 4 2-16,4 2 5 16,-1 4-4-16,1 15-5 15,2 8 1-15,-13 2-3 16,6 2 1-16,-12 1-2 16,-1 1-1-16,-1-1 0 15,-9 0 2-15,0 2-3 16,0-4 0-16,-13 1 0 15,4 0-2-15,-8-5-2 0,0-1-6 16,4-6-10 0,-1 0-18-16,8-4-43 15</inkml:trace>
  <inkml:trace contextRef="#ctx0" brushRef="#br0" timeOffset="164561.9745">16180 15537 96 0,'-8'0'158'16,"8"0"-111"-16,-3-1-18 16,3 1 8-16,1-3 1 15,13-6-6-15,14 1-13 16,6-1-12-16,10-2-4 15,7 5-2-15,0-4 1 16,4 3-2-16,-1-1 0 16,-4 1 0-16,-6 2 0 0,-4 0 0 15,-12 2-1-15,-4 1-1 16,-11-1-4-16,-8 1-5 16,-5 1-19-16,0 1-33 15,-6 0-49-15</inkml:trace>
  <inkml:trace contextRef="#ctx0" brushRef="#br0" timeOffset="165445.9094">17128 15037 178 0,'0'-4'211'16,"0"4"-164"-16,0 0-30 16,0 5-14-16,0 11 6 15,0 10 4-15,9 13 2 16,-3 4-3-16,0 8-1 15,-1 1-2-15,3-4-1 16,-8-2-3-16,1-2-1 16,-1-1-2-16,0-2 0 15,0-7 0-15,0-5-2 16,-3-10-2-16,-1-8-2 16,4-3-7-16,0-5-9 15,0-3-15-15,9 0-24 16,3-5-52-16</inkml:trace>
  <inkml:trace contextRef="#ctx0" brushRef="#br0" timeOffset="165797.4408">17390 15109 147 0,'0'-9'185'16,"0"4"-150"-16,3 2-14 0,10-6 3 15,9-1 4-15,3 3-4 16,3 3-12-16,12 4-7 16,5 0 0-16,5 0-1 15,4 0-3-15,-7 0-1 16,-1 0 0-16,-10 4 0 15,-11-4 0-15,-5 0-1 16,-10 0 0-16,-4 0-2 16,-4 0 0-16,-2 0-5 15,0 0-11-15,0 0-17 16,-8-4-16-16,-3 1-7 16,-5 3-30-16</inkml:trace>
  <inkml:trace contextRef="#ctx0" brushRef="#br0" timeOffset="166036.8901">17604 15116 3 0,'-19'10'90'15,"3"2"-42"-15,6 7 9 16,4 2 7-16,6 8-1 16,0 5-11-16,11 7-21 15,7 2-10-15,-5-5-10 16,7-1-6-16,-2-8-2 15,1 1-2-15,-6-2 2 16,2-6-5-16,-9-4-2 0,-3-2-10 16,-1-5-17-16,-2-2-26 15,0-5-23-15,0-2-9 16,0-2-12-16</inkml:trace>
  <inkml:trace contextRef="#ctx0" brushRef="#br0" timeOffset="166858.2245">17868 15257 107 0,'-3'-12'162'0,"1"8"-122"15,2 4-21-15,0 0-14 16,0 0-1-16,0 20 8 15,5 7 10-15,4 10-4 16,4 1-8-16,-7 1-5 16,-3-3-2-16,-2-1-3 15,-1-4 0-15,0-2 0 16,0-5 0-16,-10-6-2 16,-5-7-7-16,8-6-11 15,1-5-6-15,3 0 8 16,-5-4-4-16,4-14-5 15,-5-8-2-15,5-5 10 0,0-8 13 16,3 0 6-16,1-6 0 16,0-4-4-1,0 0 0-15,1 1 0 16,9 6 4-16,7 11 8 0,0 6 10 16,7 9 1-16,2 4-4 15,-2 0-4-15,3 4-7 16,1 0-4-16,-1 7-1 15,3 1 1-15,-5 0-1 16,-9 0-1-16,-6 5 1 16,-1 9 1-16,-8 2 2 15,-1 4 0-15,0 2 2 16,-10 3 4-16,-6 0 6 0,-4 0 2 16,-4-3-4-16,3 1-4 15,0 0-4-15,0-4-2 16,2 1 2-1,3-1-4-15,2-5 2 0,7-2-2 16,7-4 0-16,-2-6 0 16,2-1 2-16,0 0 1 15,8-1 3-15,13 0-2 16,-2 0-4-16,6-6 0 16,1-3-1-16,4 3 1 15,-2 1 0-15,3 5 0 16,-4 0 0-16,-10 0 0 0,0 0 0 15,-8 9 0 1,-6 6 1-16,-3 6 2 16,0 4 3-16,-10 0 4 15,-9-1 0-15,-7-2-1 0,-6-3 2 16,-1 1-1-16,-1-1 0 16,0-2-4-16,-4-7-3 15,3 2-1-15,0-5-2 16,3-1 0-16,4-4-2 15,3-2-11-15,5 0-29 16,2 0-56-16</inkml:trace>
  <inkml:trace contextRef="#ctx0" brushRef="#br0" timeOffset="172474.0086">12941 16430 6 0,'0'0'30'16,"0"0"20"-16,0 0-4 15,0 0-19-15,3 0-3 16,3 0 8-16,3 0 7 0,1 0 2 16,4 0-8-16,-1 0-6 15,-8 0-9-15,-5 0-6 16,0 0-6-1,0 0-3-15,-1 0 2 0,-9 0 5 16,-11 1-1-16,0 1-7 16,-6-2-1-16,1 0 0 15,1-2 3-15,-5-13-3 16,12-1 1-16,-4-2-2 16,8 1 0-16,2-7 0 15,-3-2 0-15,-4-5-2 16,11 1 0-16,-8 1 2 15,6 0 0-15,-1-5 1 16,-4-5 0-16,5-1 1 16,0-2-1-16,1 2 0 15,-2 1 4-15,8 2-1 0,1 3 1 16,2 4-3-16,0 2-2 16,0-1-1-16,0 1 0 15,-7 0-1-15,-3 0 2 16,4 1-2-16,4-1 1 15,2-3-1-15,0-1 1 16,0 0-1-16,0 2-2 16,5 3 2-16,12 6 2 15,-6-1-2-15,-2 6 0 16,-4 5 2-16,2 0 1 16,2-1 0-16,-2 1 1 15,8-3-2-15,-1 5 0 16,0-7 0-16,10 1 0 0,2-4 0 15,1-5 0-15,11 3 0 16,-6-2 0-16,1-1 0 16,-6 6 0-16,-1-1 0 15,-6 2 0-15,1 2 1 16,-1-2 0-16,-6-1 2 16,6 3-3-16,0-4 0 15,1 2 0-15,6 1-2 0,6-2 1 16,1 1-1-1,11-5 2-15,6-3 0 16,5 3 0-16,14 0 0 16,5-4 0-16,7 0 0 0,0-4 1 15,1 5 0-15,2 2 2 16,-3 6-3-16,3-3-2 16,-8 1 1-1,1 5 0-15,-1 0 2 0,0 1 2 16,5 1-3-16,7-5 0 15,2 0 0-15,6 1 0 16,2 0 0-16,-6 4 0 16,0 3 0-16,-10 3 0 15,-7 6 0-15,-12 0 0 16,-6 0 0-16,-9 3 0 16,-4 8 0-16,-5-3 0 15,-7 0-2-15,-2-3 1 0,3 2 1 16,-2 2 0-16,-1 1 0 15,3 3 0-15,-12 1-2 16,2 2 2-16,0 7 0 16,-6 6 0-16,0 3-2 15,-6 8 1-15,4 1 2 16,-13 7 1-16,0 3-2 16,-3 3 0-16,0 4 0 15,0 4 1-15,-11-4 0 16,0-4 2-16,9-3-3 15,-2-5 0-15,4 4 0 16,-2-5 0-16,-7 1 0 0,5-3 0 16,-9-2 0-16,-7 2 0 15,-2-4 0-15,-7 0 0 16,0-2 1-16,-1 1 0 16,-1-2 1-16,-2 2-2 15,3-2 0-15,5 1-1 16,1 0-1-16,-3-4-4 15,0 1-5-15,-4 3-7 16,-6 1-2-16,0 4 4 16,-5 1 5-16,-4-4 4 15,-1 0 3-15,-6 0 4 16,4-6 0-16,-2 4 4 16,-1-10 3-16,0 0 3 0,-3-7 3 15,-6-5-5 1,-3-2-1-16,-4-5-4 0,0 3-1 15,-3-3 4-15,1-2 0 16,6-3 0-16,1 1-2 16,5-4-2-16,5 0-2 15,-4 1 0-15,2 0 0 16,-3 1 0-16,-2 4-1 16,-2-1 0-16,-1 2-1 15,5-2 3-15,-2 3 0 16,9-6 1-16,3-2-2 15,3 2 0-15,5-2 0 0,-1 0 0 16,5 0 0-16,-2-4 0 16,-1-2 0-1,1 1 0-15,-1 3-1 16,-1 1 0-16,-3 1-1 0,0-4 2 16,4-3 0-16,-1-2 0 15,10-2 0-15,9-2-4 16,3-5-8-16,9-3-18 15,0 1-23-15,8 6-42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05-08-2023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solidFill>
                  <a:srgbClr val="000000"/>
                </a:solidFill>
              </a:rPr>
              <a:pPr/>
              <a:t>6</a:t>
            </a:fld>
            <a:endParaRPr lang="en-IN">
              <a:solidFill>
                <a:srgbClr val="000000"/>
              </a:solidFill>
            </a:endParaRPr>
          </a:p>
        </p:txBody>
      </p:sp>
    </p:spTree>
    <p:extLst>
      <p:ext uri="{BB962C8B-B14F-4D97-AF65-F5344CB8AC3E}">
        <p14:creationId xmlns:p14="http://schemas.microsoft.com/office/powerpoint/2010/main" val="517091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112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0098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931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4424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9477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8974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72038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557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3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solidFill>
                  <a:srgbClr val="000000"/>
                </a:solidFill>
              </a:rPr>
              <a:pPr/>
              <a:t>7</a:t>
            </a:fld>
            <a:endParaRPr lang="en-IN">
              <a:solidFill>
                <a:srgbClr val="000000"/>
              </a:solidFill>
            </a:endParaRPr>
          </a:p>
        </p:txBody>
      </p:sp>
    </p:spTree>
    <p:extLst>
      <p:ext uri="{BB962C8B-B14F-4D97-AF65-F5344CB8AC3E}">
        <p14:creationId xmlns:p14="http://schemas.microsoft.com/office/powerpoint/2010/main" val="72885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8844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625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302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742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222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875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2766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937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7205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6939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6272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userDrawn="1"/>
        </p:nvSpPr>
        <p:spPr>
          <a:xfrm>
            <a:off x="152400" y="5667375"/>
            <a:ext cx="1905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17901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822388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65300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7" name="TextBox 16"/>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58924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49568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7165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5" name="TextBox 14"/>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513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a:srcRect l="1923" b="5336"/>
          <a:stretch>
            <a:fillRect/>
          </a:stretch>
        </p:blipFill>
        <p:spPr bwMode="auto">
          <a:xfrm>
            <a:off x="6629400" y="0"/>
            <a:ext cx="2193925" cy="692150"/>
          </a:xfrm>
          <a:prstGeom prst="rect">
            <a:avLst/>
          </a:prstGeom>
          <a:noFill/>
          <a:ln w="9525">
            <a:noFill/>
            <a:miter lim="800000"/>
            <a:headEnd/>
            <a:tailEnd/>
          </a:ln>
        </p:spPr>
      </p:pic>
      <p:sp>
        <p:nvSpPr>
          <p:cNvPr id="13" name="TextBox 12"/>
          <p:cNvSpPr txBox="1"/>
          <p:nvPr userDrawn="1"/>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228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srcRect l="5336" t="1923"/>
          <a:stretch>
            <a:fillRect/>
          </a:stretch>
        </p:blipFill>
        <p:spPr bwMode="auto">
          <a:xfrm>
            <a:off x="-7938" y="381000"/>
            <a:ext cx="692151" cy="2193925"/>
          </a:xfrm>
          <a:prstGeom prst="rect">
            <a:avLst/>
          </a:prstGeom>
          <a:noFill/>
          <a:ln w="9525">
            <a:noFill/>
            <a:miter lim="800000"/>
            <a:headEnd/>
            <a:tailEnd/>
          </a:ln>
        </p:spPr>
      </p:pic>
      <p:sp>
        <p:nvSpPr>
          <p:cNvPr id="10" name="TextBox 9"/>
          <p:cNvSpPr txBox="1"/>
          <p:nvPr userDrawn="1"/>
        </p:nvSpPr>
        <p:spPr>
          <a:xfrm rot="5400000">
            <a:off x="-2794793" y="3809206"/>
            <a:ext cx="5867400" cy="230187"/>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50779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21505" y="260796"/>
            <a:ext cx="6526336" cy="596653"/>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65681" lvl="5" algn="l" rtl="0">
              <a:spcBef>
                <a:spcPts val="0"/>
              </a:spcBef>
              <a:spcAft>
                <a:spcPts val="0"/>
              </a:spcAft>
              <a:defRPr/>
            </a:lvl6pPr>
            <a:lvl7pPr marL="931383" lvl="6" algn="l" rtl="0">
              <a:spcBef>
                <a:spcPts val="0"/>
              </a:spcBef>
              <a:spcAft>
                <a:spcPts val="0"/>
              </a:spcAft>
              <a:defRPr/>
            </a:lvl7pPr>
            <a:lvl8pPr marL="1397075" lvl="7" algn="l" rtl="0">
              <a:spcBef>
                <a:spcPts val="0"/>
              </a:spcBef>
              <a:spcAft>
                <a:spcPts val="0"/>
              </a:spcAft>
              <a:defRPr/>
            </a:lvl8pPr>
            <a:lvl9pPr marL="1862760" lvl="8" algn="l" rtl="0">
              <a:spcBef>
                <a:spcPts val="0"/>
              </a:spcBef>
              <a:spcAft>
                <a:spcPts val="0"/>
              </a:spcAft>
              <a:defRPr/>
            </a:lvl9pPr>
          </a:lstStyle>
          <a:p>
            <a:endParaRPr/>
          </a:p>
        </p:txBody>
      </p:sp>
    </p:spTree>
    <p:extLst>
      <p:ext uri="{BB962C8B-B14F-4D97-AF65-F5344CB8AC3E}">
        <p14:creationId xmlns:p14="http://schemas.microsoft.com/office/powerpoint/2010/main" val="272851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85"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4311620-832F-4BA8-A8B7-36F0FC66EC06}" type="datetimeFigureOut">
              <a:rPr lang="en-US">
                <a:solidFill>
                  <a:prstClr val="black">
                    <a:tint val="75000"/>
                  </a:prstClr>
                </a:solidFill>
              </a:rPr>
              <a:pPr>
                <a:defRPr/>
              </a:pPr>
              <a:t>8/5/2023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7E36E2-232F-46B6-8B24-EFAEDAA5D7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78528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r>
              <a:rPr lang="en-US" sz="3600" dirty="0" smtClean="0"/>
              <a:t>BITS ZG553: </a:t>
            </a:r>
            <a:r>
              <a:rPr lang="en-US" sz="3600" b="0" dirty="0" smtClean="0"/>
              <a:t>Real Time Systems</a:t>
            </a:r>
            <a:endParaRPr lang="en-US" sz="3600" b="0" dirty="0"/>
          </a:p>
        </p:txBody>
      </p:sp>
      <p:sp>
        <p:nvSpPr>
          <p:cNvPr id="6" name="Content Placeholder 5"/>
          <p:cNvSpPr>
            <a:spLocks noGrp="1"/>
          </p:cNvSpPr>
          <p:nvPr>
            <p:ph sz="quarter" idx="13"/>
          </p:nvPr>
        </p:nvSpPr>
        <p:spPr/>
        <p:txBody>
          <a:bodyPr/>
          <a:lstStyle/>
          <a:p>
            <a:r>
              <a:rPr lang="en-US" dirty="0" smtClean="0"/>
              <a:t>K G Krishna</a:t>
            </a:r>
            <a:endParaRPr lang="en-US" dirty="0"/>
          </a:p>
          <a:p>
            <a:r>
              <a:rPr lang="en-US" dirty="0" smtClean="0"/>
              <a:t>WILP Division, BITS-Pilani, Hyderabad</a:t>
            </a:r>
            <a:endParaRPr lang="en-US"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6526213" cy="595313"/>
          </a:xfrm>
        </p:spPr>
        <p:txBody>
          <a:bodyPr>
            <a:normAutofit/>
          </a:bodyPr>
          <a:lstStyle/>
          <a:p>
            <a:r>
              <a:rPr lang="en-US" sz="2800" b="1" dirty="0" smtClean="0"/>
              <a:t>Round-robin  Approach</a:t>
            </a:r>
            <a:endParaRPr lang="en-US" sz="2800" dirty="0"/>
          </a:p>
        </p:txBody>
      </p:sp>
      <p:sp>
        <p:nvSpPr>
          <p:cNvPr id="3" name="Content Placeholder 2"/>
          <p:cNvSpPr txBox="1">
            <a:spLocks/>
          </p:cNvSpPr>
          <p:nvPr/>
        </p:nvSpPr>
        <p:spPr>
          <a:xfrm>
            <a:off x="381000" y="1727973"/>
            <a:ext cx="8559208" cy="5124340"/>
          </a:xfrm>
          <a:prstGeom prst="rect">
            <a:avLst/>
          </a:prstGeom>
        </p:spPr>
        <p:txBody>
          <a:bodyPr/>
          <a:lstStyle/>
          <a:p>
            <a:pPr marL="285750" indent="-285750">
              <a:buFont typeface="Wingdings" panose="05000000000000000000" pitchFamily="2" charset="2"/>
              <a:buChar char="Ø"/>
            </a:pPr>
            <a:r>
              <a:rPr lang="en-IN" sz="1800" dirty="0" smtClean="0"/>
              <a:t>Also known as </a:t>
            </a:r>
            <a:r>
              <a:rPr lang="en-IN" sz="1800" dirty="0" smtClean="0">
                <a:solidFill>
                  <a:srgbClr val="0000CC"/>
                </a:solidFill>
              </a:rPr>
              <a:t>time-sharing</a:t>
            </a:r>
          </a:p>
          <a:p>
            <a:pPr marL="285750" indent="-285750">
              <a:buFont typeface="Wingdings" panose="05000000000000000000" pitchFamily="2" charset="2"/>
              <a:buChar char="Ø"/>
            </a:pPr>
            <a:endParaRPr lang="en-IN" sz="1800" dirty="0" smtClean="0">
              <a:solidFill>
                <a:srgbClr val="0000CC"/>
              </a:solidFill>
            </a:endParaRPr>
          </a:p>
          <a:p>
            <a:pPr marL="285750" indent="-285750">
              <a:buFont typeface="Wingdings" panose="05000000000000000000" pitchFamily="2" charset="2"/>
              <a:buChar char="Ø"/>
            </a:pPr>
            <a:r>
              <a:rPr lang="en-IN" sz="1800" dirty="0" smtClean="0"/>
              <a:t>Every job joins a FIFO (First-in-first-out) queue when it becomes ready for execution</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The entire time period is divided into several </a:t>
            </a:r>
            <a:r>
              <a:rPr lang="en-IN" sz="1800" dirty="0" smtClean="0">
                <a:solidFill>
                  <a:srgbClr val="0000CC"/>
                </a:solidFill>
              </a:rPr>
              <a:t>time-slices</a:t>
            </a:r>
          </a:p>
          <a:p>
            <a:pPr marL="285750" indent="-285750">
              <a:buFont typeface="Wingdings" panose="05000000000000000000" pitchFamily="2" charset="2"/>
              <a:buChar char="Ø"/>
            </a:pPr>
            <a:endParaRPr lang="en-IN" sz="1800" dirty="0" smtClean="0">
              <a:solidFill>
                <a:srgbClr val="0000CC"/>
              </a:solidFill>
            </a:endParaRPr>
          </a:p>
          <a:p>
            <a:pPr marL="285750" indent="-285750">
              <a:buFont typeface="Wingdings" panose="05000000000000000000" pitchFamily="2" charset="2"/>
              <a:buChar char="Ø"/>
            </a:pPr>
            <a:r>
              <a:rPr lang="en-IN" sz="1800" dirty="0" smtClean="0"/>
              <a:t>The job at the </a:t>
            </a:r>
            <a:r>
              <a:rPr lang="en-IN" sz="1800" dirty="0" smtClean="0">
                <a:solidFill>
                  <a:srgbClr val="0000CC"/>
                </a:solidFill>
              </a:rPr>
              <a:t>head of the queue </a:t>
            </a:r>
            <a:r>
              <a:rPr lang="en-IN" sz="1800" dirty="0" smtClean="0"/>
              <a:t>executes for one time-slice.</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If the job doesn’t complete at the end of the time-slice, it gets pre-empted and placed at the end of the queue to waits for its next turn.</a:t>
            </a:r>
          </a:p>
          <a:p>
            <a:pPr marL="285750" indent="-285750">
              <a:buFont typeface="Wingdings" panose="05000000000000000000" pitchFamily="2" charset="2"/>
              <a:buChar char="Ø"/>
            </a:pPr>
            <a:endParaRPr lang="en-IN" sz="1800" dirty="0" smtClean="0"/>
          </a:p>
          <a:p>
            <a:pPr marL="285750" indent="-285750">
              <a:buFont typeface="Wingdings" panose="05000000000000000000" pitchFamily="2" charset="2"/>
              <a:buChar char="Ø"/>
            </a:pPr>
            <a:r>
              <a:rPr lang="en-IN" sz="1800" dirty="0" smtClean="0"/>
              <a:t>If there are ‘</a:t>
            </a:r>
            <a:r>
              <a:rPr lang="en-IN" sz="1800" i="1" dirty="0" smtClean="0">
                <a:solidFill>
                  <a:srgbClr val="0000CC"/>
                </a:solidFill>
              </a:rPr>
              <a:t>n</a:t>
            </a:r>
            <a:r>
              <a:rPr lang="en-IN" sz="1800" dirty="0" smtClean="0"/>
              <a:t>’ jobs ready for execution, each job gets </a:t>
            </a:r>
            <a:r>
              <a:rPr lang="en-IN" sz="1800" i="1" dirty="0" smtClean="0">
                <a:solidFill>
                  <a:srgbClr val="0000CC"/>
                </a:solidFill>
              </a:rPr>
              <a:t>1/n</a:t>
            </a:r>
            <a:r>
              <a:rPr lang="en-IN" sz="1800" dirty="0" smtClean="0"/>
              <a:t>th share of the processor.</a:t>
            </a:r>
            <a:endParaRPr lang="en-IN" sz="1800"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534040" y="1117080"/>
              <a:ext cx="6089400" cy="3460320"/>
            </p14:xfrm>
          </p:contentPart>
        </mc:Choice>
        <mc:Fallback>
          <p:pic>
            <p:nvPicPr>
              <p:cNvPr id="5" name="Ink 4"/>
              <p:cNvPicPr/>
              <p:nvPr/>
            </p:nvPicPr>
            <p:blipFill>
              <a:blip r:embed="rId4"/>
              <a:stretch>
                <a:fillRect/>
              </a:stretch>
            </p:blipFill>
            <p:spPr>
              <a:xfrm>
                <a:off x="2525400" y="1107720"/>
                <a:ext cx="6102360" cy="3472200"/>
              </a:xfrm>
              <a:prstGeom prst="rect">
                <a:avLst/>
              </a:prstGeom>
            </p:spPr>
          </p:pic>
        </mc:Fallback>
      </mc:AlternateContent>
    </p:spTree>
    <p:extLst>
      <p:ext uri="{BB962C8B-B14F-4D97-AF65-F5344CB8AC3E}">
        <p14:creationId xmlns:p14="http://schemas.microsoft.com/office/powerpoint/2010/main" val="127147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6436" y="351471"/>
            <a:ext cx="6526213" cy="595313"/>
          </a:xfrm>
        </p:spPr>
        <p:txBody>
          <a:bodyPr>
            <a:normAutofit/>
          </a:bodyPr>
          <a:lstStyle/>
          <a:p>
            <a:r>
              <a:rPr lang="en-IN" sz="2800" b="1" dirty="0" smtClean="0"/>
              <a:t>Round-robin Approach - Example</a:t>
            </a:r>
            <a:endParaRPr lang="en-US" sz="2800" dirty="0"/>
          </a:p>
        </p:txBody>
      </p:sp>
      <p:cxnSp>
        <p:nvCxnSpPr>
          <p:cNvPr id="4" name="Straight Connector 3"/>
          <p:cNvCxnSpPr/>
          <p:nvPr/>
        </p:nvCxnSpPr>
        <p:spPr>
          <a:xfrm>
            <a:off x="798910" y="1421238"/>
            <a:ext cx="324" cy="3048168"/>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915388" y="4586300"/>
            <a:ext cx="689488" cy="338554"/>
          </a:xfrm>
          <a:prstGeom prst="rect">
            <a:avLst/>
          </a:prstGeom>
          <a:noFill/>
        </p:spPr>
        <p:txBody>
          <a:bodyPr wrap="square" rtlCol="0">
            <a:spAutoFit/>
          </a:bodyPr>
          <a:lstStyle/>
          <a:p>
            <a:r>
              <a:rPr lang="en-IN" sz="1600" i="1" dirty="0" smtClean="0"/>
              <a:t>time</a:t>
            </a:r>
            <a:endParaRPr lang="en-IN" sz="1600" i="1" dirty="0"/>
          </a:p>
        </p:txBody>
      </p:sp>
      <p:cxnSp>
        <p:nvCxnSpPr>
          <p:cNvPr id="6" name="Straight Arrow Connector 5"/>
          <p:cNvCxnSpPr/>
          <p:nvPr/>
        </p:nvCxnSpPr>
        <p:spPr>
          <a:xfrm>
            <a:off x="798910" y="4480841"/>
            <a:ext cx="7432261" cy="3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70784" y="5189656"/>
            <a:ext cx="7603671" cy="646331"/>
          </a:xfrm>
          <a:prstGeom prst="rect">
            <a:avLst/>
          </a:prstGeom>
          <a:noFill/>
        </p:spPr>
        <p:txBody>
          <a:bodyPr wrap="square" rtlCol="0">
            <a:spAutoFit/>
          </a:bodyPr>
          <a:lstStyle/>
          <a:p>
            <a:r>
              <a:rPr lang="en-IN" dirty="0" smtClean="0"/>
              <a:t>(Round-robin execution of two tasks on a single processor)</a:t>
            </a:r>
          </a:p>
          <a:p>
            <a:r>
              <a:rPr lang="en-IN" dirty="0" smtClean="0"/>
              <a:t>(Time quantum = q)</a:t>
            </a:r>
            <a:endParaRPr lang="en-IN" dirty="0"/>
          </a:p>
        </p:txBody>
      </p:sp>
      <p:cxnSp>
        <p:nvCxnSpPr>
          <p:cNvPr id="8" name="Straight Connector 7"/>
          <p:cNvCxnSpPr/>
          <p:nvPr/>
        </p:nvCxnSpPr>
        <p:spPr>
          <a:xfrm>
            <a:off x="1898365" y="1426677"/>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14149" y="144844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129933" y="143755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29388" y="1410336"/>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45172" y="1415775"/>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60956" y="1437543"/>
            <a:ext cx="324" cy="3048168"/>
          </a:xfrm>
          <a:prstGeom prst="line">
            <a:avLst/>
          </a:prstGeom>
          <a:ln>
            <a:solidFill>
              <a:schemeClr val="accent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8067" y="4623835"/>
            <a:ext cx="301686" cy="369332"/>
          </a:xfrm>
          <a:prstGeom prst="rect">
            <a:avLst/>
          </a:prstGeom>
          <a:noFill/>
        </p:spPr>
        <p:txBody>
          <a:bodyPr wrap="none" rtlCol="0">
            <a:spAutoFit/>
          </a:bodyPr>
          <a:lstStyle/>
          <a:p>
            <a:r>
              <a:rPr lang="en-IN" dirty="0" smtClean="0"/>
              <a:t>0</a:t>
            </a:r>
            <a:endParaRPr lang="en-IN" dirty="0"/>
          </a:p>
        </p:txBody>
      </p:sp>
      <p:sp>
        <p:nvSpPr>
          <p:cNvPr id="15" name="TextBox 14"/>
          <p:cNvSpPr txBox="1"/>
          <p:nvPr/>
        </p:nvSpPr>
        <p:spPr>
          <a:xfrm>
            <a:off x="1731190" y="4612945"/>
            <a:ext cx="306494" cy="369332"/>
          </a:xfrm>
          <a:prstGeom prst="rect">
            <a:avLst/>
          </a:prstGeom>
          <a:noFill/>
        </p:spPr>
        <p:txBody>
          <a:bodyPr wrap="none" rtlCol="0">
            <a:spAutoFit/>
          </a:bodyPr>
          <a:lstStyle/>
          <a:p>
            <a:r>
              <a:rPr lang="en-IN" dirty="0"/>
              <a:t>q</a:t>
            </a:r>
          </a:p>
        </p:txBody>
      </p:sp>
      <p:sp>
        <p:nvSpPr>
          <p:cNvPr id="16" name="TextBox 15"/>
          <p:cNvSpPr txBox="1"/>
          <p:nvPr/>
        </p:nvSpPr>
        <p:spPr>
          <a:xfrm>
            <a:off x="2814313" y="4585726"/>
            <a:ext cx="423514" cy="369332"/>
          </a:xfrm>
          <a:prstGeom prst="rect">
            <a:avLst/>
          </a:prstGeom>
          <a:noFill/>
        </p:spPr>
        <p:txBody>
          <a:bodyPr wrap="none" rtlCol="0">
            <a:spAutoFit/>
          </a:bodyPr>
          <a:lstStyle/>
          <a:p>
            <a:r>
              <a:rPr lang="en-IN" dirty="0" smtClean="0"/>
              <a:t>2q</a:t>
            </a:r>
            <a:endParaRPr lang="en-IN" dirty="0"/>
          </a:p>
        </p:txBody>
      </p:sp>
      <p:sp>
        <p:nvSpPr>
          <p:cNvPr id="17" name="TextBox 16"/>
          <p:cNvSpPr txBox="1"/>
          <p:nvPr/>
        </p:nvSpPr>
        <p:spPr>
          <a:xfrm>
            <a:off x="3897436" y="4558507"/>
            <a:ext cx="423514" cy="369332"/>
          </a:xfrm>
          <a:prstGeom prst="rect">
            <a:avLst/>
          </a:prstGeom>
          <a:noFill/>
        </p:spPr>
        <p:txBody>
          <a:bodyPr wrap="none" rtlCol="0">
            <a:spAutoFit/>
          </a:bodyPr>
          <a:lstStyle/>
          <a:p>
            <a:r>
              <a:rPr lang="en-IN" dirty="0" smtClean="0"/>
              <a:t>3q</a:t>
            </a:r>
            <a:endParaRPr lang="en-IN" dirty="0"/>
          </a:p>
        </p:txBody>
      </p:sp>
      <p:sp>
        <p:nvSpPr>
          <p:cNvPr id="18" name="TextBox 17"/>
          <p:cNvSpPr txBox="1"/>
          <p:nvPr/>
        </p:nvSpPr>
        <p:spPr>
          <a:xfrm>
            <a:off x="5013217" y="4563946"/>
            <a:ext cx="423514" cy="369332"/>
          </a:xfrm>
          <a:prstGeom prst="rect">
            <a:avLst/>
          </a:prstGeom>
          <a:noFill/>
        </p:spPr>
        <p:txBody>
          <a:bodyPr wrap="none" rtlCol="0">
            <a:spAutoFit/>
          </a:bodyPr>
          <a:lstStyle/>
          <a:p>
            <a:r>
              <a:rPr lang="en-IN" dirty="0" smtClean="0"/>
              <a:t>4q</a:t>
            </a:r>
            <a:endParaRPr lang="en-IN" dirty="0"/>
          </a:p>
        </p:txBody>
      </p:sp>
      <p:sp>
        <p:nvSpPr>
          <p:cNvPr id="19" name="TextBox 18"/>
          <p:cNvSpPr txBox="1"/>
          <p:nvPr/>
        </p:nvSpPr>
        <p:spPr>
          <a:xfrm>
            <a:off x="6112669" y="4553056"/>
            <a:ext cx="423514" cy="369332"/>
          </a:xfrm>
          <a:prstGeom prst="rect">
            <a:avLst/>
          </a:prstGeom>
          <a:noFill/>
        </p:spPr>
        <p:txBody>
          <a:bodyPr wrap="none" rtlCol="0">
            <a:spAutoFit/>
          </a:bodyPr>
          <a:lstStyle/>
          <a:p>
            <a:r>
              <a:rPr lang="en-IN" dirty="0" smtClean="0"/>
              <a:t>5q</a:t>
            </a:r>
            <a:endParaRPr lang="en-IN" dirty="0"/>
          </a:p>
        </p:txBody>
      </p:sp>
      <p:sp>
        <p:nvSpPr>
          <p:cNvPr id="20" name="TextBox 19"/>
          <p:cNvSpPr txBox="1"/>
          <p:nvPr/>
        </p:nvSpPr>
        <p:spPr>
          <a:xfrm>
            <a:off x="7228450" y="4558495"/>
            <a:ext cx="423514" cy="369332"/>
          </a:xfrm>
          <a:prstGeom prst="rect">
            <a:avLst/>
          </a:prstGeom>
          <a:noFill/>
        </p:spPr>
        <p:txBody>
          <a:bodyPr wrap="none" rtlCol="0">
            <a:spAutoFit/>
          </a:bodyPr>
          <a:lstStyle/>
          <a:p>
            <a:r>
              <a:rPr lang="en-IN" dirty="0" smtClean="0"/>
              <a:t>6q</a:t>
            </a:r>
            <a:endParaRPr lang="en-IN" dirty="0"/>
          </a:p>
        </p:txBody>
      </p:sp>
      <p:graphicFrame>
        <p:nvGraphicFramePr>
          <p:cNvPr id="21" name="Table 20"/>
          <p:cNvGraphicFramePr>
            <a:graphicFrameLocks noGrp="1"/>
          </p:cNvGraphicFramePr>
          <p:nvPr>
            <p:extLst/>
          </p:nvPr>
        </p:nvGraphicFramePr>
        <p:xfrm>
          <a:off x="-310101" y="1636026"/>
          <a:ext cx="7799288" cy="3410212"/>
        </p:xfrm>
        <a:graphic>
          <a:graphicData uri="http://schemas.openxmlformats.org/drawingml/2006/table">
            <a:tbl>
              <a:tblPr firstRow="1" bandRow="1">
                <a:tableStyleId>{5C22544A-7EE6-4342-B048-85BDC9FD1C3A}</a:tableStyleId>
              </a:tblPr>
              <a:tblGrid>
                <a:gridCol w="1114184">
                  <a:extLst>
                    <a:ext uri="{9D8B030D-6E8A-4147-A177-3AD203B41FA5}">
                      <a16:colId xmlns:a16="http://schemas.microsoft.com/office/drawing/2014/main" val="20000"/>
                    </a:ext>
                  </a:extLst>
                </a:gridCol>
                <a:gridCol w="1114184">
                  <a:extLst>
                    <a:ext uri="{9D8B030D-6E8A-4147-A177-3AD203B41FA5}">
                      <a16:colId xmlns:a16="http://schemas.microsoft.com/office/drawing/2014/main" val="20001"/>
                    </a:ext>
                  </a:extLst>
                </a:gridCol>
                <a:gridCol w="1114184">
                  <a:extLst>
                    <a:ext uri="{9D8B030D-6E8A-4147-A177-3AD203B41FA5}">
                      <a16:colId xmlns:a16="http://schemas.microsoft.com/office/drawing/2014/main" val="20002"/>
                    </a:ext>
                  </a:extLst>
                </a:gridCol>
                <a:gridCol w="1114184">
                  <a:extLst>
                    <a:ext uri="{9D8B030D-6E8A-4147-A177-3AD203B41FA5}">
                      <a16:colId xmlns:a16="http://schemas.microsoft.com/office/drawing/2014/main" val="20003"/>
                    </a:ext>
                  </a:extLst>
                </a:gridCol>
                <a:gridCol w="1114184">
                  <a:extLst>
                    <a:ext uri="{9D8B030D-6E8A-4147-A177-3AD203B41FA5}">
                      <a16:colId xmlns:a16="http://schemas.microsoft.com/office/drawing/2014/main" val="20004"/>
                    </a:ext>
                  </a:extLst>
                </a:gridCol>
                <a:gridCol w="1114184">
                  <a:extLst>
                    <a:ext uri="{9D8B030D-6E8A-4147-A177-3AD203B41FA5}">
                      <a16:colId xmlns:a16="http://schemas.microsoft.com/office/drawing/2014/main" val="20005"/>
                    </a:ext>
                  </a:extLst>
                </a:gridCol>
                <a:gridCol w="1114184">
                  <a:extLst>
                    <a:ext uri="{9D8B030D-6E8A-4147-A177-3AD203B41FA5}">
                      <a16:colId xmlns:a16="http://schemas.microsoft.com/office/drawing/2014/main" val="20006"/>
                    </a:ext>
                  </a:extLst>
                </a:gridCol>
              </a:tblGrid>
              <a:tr h="852553">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extLst>
                  <a:ext uri="{0D108BD9-81ED-4DB2-BD59-A6C34878D82A}">
                    <a16:rowId xmlns:a16="http://schemas.microsoft.com/office/drawing/2014/main" val="10000"/>
                  </a:ext>
                </a:extLst>
              </a:tr>
              <a:tr h="852553">
                <a:tc>
                  <a:txBody>
                    <a:bodyPr/>
                    <a:lstStyle/>
                    <a:p>
                      <a:endParaRPr lang="en-IN" b="0" dirty="0">
                        <a:solidFill>
                          <a:schemeClr val="tx1"/>
                        </a:solidFill>
                      </a:endParaRPr>
                    </a:p>
                  </a:txBody>
                  <a:tcPr>
                    <a:noFill/>
                  </a:tcPr>
                </a:tc>
                <a:tc>
                  <a:txBody>
                    <a:bodyPr/>
                    <a:lstStyle/>
                    <a:p>
                      <a:r>
                        <a:rPr lang="en-IN" b="0" dirty="0" smtClean="0">
                          <a:solidFill>
                            <a:schemeClr val="bg1"/>
                          </a:solidFill>
                        </a:rPr>
                        <a:t>J</a:t>
                      </a:r>
                      <a:r>
                        <a:rPr lang="en-IN" b="0" baseline="-25000" dirty="0" smtClean="0">
                          <a:solidFill>
                            <a:schemeClr val="bg1"/>
                          </a:solidFill>
                        </a:rPr>
                        <a:t>1,1</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2,1</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1,2</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2,2</a:t>
                      </a:r>
                      <a:endParaRPr lang="en-IN" b="0" dirty="0">
                        <a:solidFill>
                          <a:schemeClr val="tx1"/>
                        </a:solidFill>
                      </a:endParaRPr>
                    </a:p>
                  </a:txBody>
                  <a:tcPr>
                    <a:solidFill>
                      <a:srgbClr val="FF0000"/>
                    </a:solidFill>
                  </a:tcPr>
                </a:tc>
                <a:tc>
                  <a:txBody>
                    <a:bodyPr/>
                    <a:lstStyle/>
                    <a:p>
                      <a:r>
                        <a:rPr lang="en-IN" b="0" dirty="0" smtClean="0">
                          <a:solidFill>
                            <a:schemeClr val="bg1"/>
                          </a:solidFill>
                        </a:rPr>
                        <a:t>J</a:t>
                      </a:r>
                      <a:r>
                        <a:rPr lang="en-IN" b="0" baseline="-25000" dirty="0" smtClean="0">
                          <a:solidFill>
                            <a:schemeClr val="bg1"/>
                          </a:solidFill>
                        </a:rPr>
                        <a:t>1,3</a:t>
                      </a:r>
                      <a:endParaRPr lang="en-IN" b="0" dirty="0">
                        <a:solidFill>
                          <a:schemeClr val="tx1"/>
                        </a:solidFill>
                      </a:endParaRPr>
                    </a:p>
                  </a:txBody>
                  <a:tcPr>
                    <a:solidFill>
                      <a:srgbClr val="0000CC"/>
                    </a:solidFill>
                  </a:tcPr>
                </a:tc>
                <a:tc>
                  <a:txBody>
                    <a:bodyPr/>
                    <a:lstStyle/>
                    <a:p>
                      <a:r>
                        <a:rPr lang="en-IN" b="0" dirty="0" smtClean="0">
                          <a:solidFill>
                            <a:schemeClr val="bg1"/>
                          </a:solidFill>
                        </a:rPr>
                        <a:t>J</a:t>
                      </a:r>
                      <a:r>
                        <a:rPr lang="en-IN" b="0" baseline="-25000" dirty="0" smtClean="0">
                          <a:solidFill>
                            <a:schemeClr val="bg1"/>
                          </a:solidFill>
                        </a:rPr>
                        <a:t>2,3</a:t>
                      </a:r>
                      <a:endParaRPr lang="en-IN" b="0" dirty="0">
                        <a:solidFill>
                          <a:schemeClr val="tx1"/>
                        </a:solidFill>
                      </a:endParaRPr>
                    </a:p>
                  </a:txBody>
                  <a:tcPr>
                    <a:solidFill>
                      <a:srgbClr val="FF0000"/>
                    </a:solidFill>
                  </a:tcPr>
                </a:tc>
                <a:extLst>
                  <a:ext uri="{0D108BD9-81ED-4DB2-BD59-A6C34878D82A}">
                    <a16:rowId xmlns:a16="http://schemas.microsoft.com/office/drawing/2014/main" val="10001"/>
                  </a:ext>
                </a:extLst>
              </a:tr>
              <a:tr h="852553">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tc>
                  <a:txBody>
                    <a:bodyPr/>
                    <a:lstStyle/>
                    <a:p>
                      <a:endParaRPr lang="en-IN" b="0">
                        <a:solidFill>
                          <a:schemeClr val="tx1"/>
                        </a:solidFill>
                      </a:endParaRPr>
                    </a:p>
                  </a:txBody>
                  <a:tcPr>
                    <a:noFill/>
                  </a:tcPr>
                </a:tc>
                <a:tc>
                  <a:txBody>
                    <a:bodyPr/>
                    <a:lstStyle/>
                    <a:p>
                      <a:endParaRPr lang="en-IN" b="0" dirty="0">
                        <a:solidFill>
                          <a:schemeClr val="tx1"/>
                        </a:solidFill>
                      </a:endParaRPr>
                    </a:p>
                  </a:txBody>
                  <a:tcPr>
                    <a:noFill/>
                  </a:tcPr>
                </a:tc>
                <a:extLst>
                  <a:ext uri="{0D108BD9-81ED-4DB2-BD59-A6C34878D82A}">
                    <a16:rowId xmlns:a16="http://schemas.microsoft.com/office/drawing/2014/main" val="10002"/>
                  </a:ext>
                </a:extLst>
              </a:tr>
              <a:tr h="852553">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tc>
                  <a:txBody>
                    <a:bodyPr/>
                    <a:lstStyle/>
                    <a:p>
                      <a:pPr algn="r"/>
                      <a:endParaRPr lang="en-IN" b="0" dirty="0">
                        <a:solidFill>
                          <a:schemeClr val="tx1"/>
                        </a:solidFill>
                      </a:endParaRPr>
                    </a:p>
                  </a:txBody>
                  <a:tcPr>
                    <a:no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2" name="Ink 21"/>
              <p14:cNvContentPartPr/>
              <p14:nvPr/>
            </p14:nvContentPartPr>
            <p14:xfrm>
              <a:off x="919800" y="1699920"/>
              <a:ext cx="7565400" cy="2154600"/>
            </p14:xfrm>
          </p:contentPart>
        </mc:Choice>
        <mc:Fallback>
          <p:pic>
            <p:nvPicPr>
              <p:cNvPr id="22" name="Ink 21"/>
              <p:cNvPicPr/>
              <p:nvPr/>
            </p:nvPicPr>
            <p:blipFill>
              <a:blip r:embed="rId4"/>
              <a:stretch>
                <a:fillRect/>
              </a:stretch>
            </p:blipFill>
            <p:spPr>
              <a:xfrm>
                <a:off x="910080" y="1690920"/>
                <a:ext cx="7580520" cy="2173680"/>
              </a:xfrm>
              <a:prstGeom prst="rect">
                <a:avLst/>
              </a:prstGeom>
            </p:spPr>
          </p:pic>
        </mc:Fallback>
      </mc:AlternateContent>
    </p:spTree>
    <p:extLst>
      <p:ext uri="{BB962C8B-B14F-4D97-AF65-F5344CB8AC3E}">
        <p14:creationId xmlns:p14="http://schemas.microsoft.com/office/powerpoint/2010/main" val="152439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P spid="17"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6526213" cy="595313"/>
          </a:xfrm>
        </p:spPr>
        <p:txBody>
          <a:bodyPr>
            <a:normAutofit/>
          </a:bodyPr>
          <a:lstStyle/>
          <a:p>
            <a:r>
              <a:rPr lang="en-US" sz="2800" b="1" dirty="0" smtClean="0"/>
              <a:t>Weighted round-robin  Approach</a:t>
            </a:r>
            <a:endParaRPr lang="en-US" sz="2800" dirty="0"/>
          </a:p>
        </p:txBody>
      </p:sp>
      <p:sp>
        <p:nvSpPr>
          <p:cNvPr id="3" name="Content Placeholder 2"/>
          <p:cNvSpPr txBox="1">
            <a:spLocks/>
          </p:cNvSpPr>
          <p:nvPr/>
        </p:nvSpPr>
        <p:spPr>
          <a:xfrm>
            <a:off x="152400" y="1752600"/>
            <a:ext cx="8559208" cy="1752600"/>
          </a:xfrm>
          <a:prstGeom prst="rect">
            <a:avLst/>
          </a:prstGeom>
        </p:spPr>
        <p:txBody>
          <a:bodyPr/>
          <a:lstStyle/>
          <a:p>
            <a:pPr marL="285750" indent="-285750">
              <a:lnSpc>
                <a:spcPct val="110000"/>
              </a:lnSpc>
              <a:buFont typeface="Wingdings" panose="05000000000000000000" pitchFamily="2" charset="2"/>
              <a:buChar char="Ø"/>
            </a:pPr>
            <a:r>
              <a:rPr lang="en-IN" sz="1800" dirty="0" smtClean="0"/>
              <a:t>This approach is a round robin approach with different weights assigned to different jobs.</a:t>
            </a:r>
          </a:p>
          <a:p>
            <a:pPr marL="285750" indent="-285750">
              <a:lnSpc>
                <a:spcPct val="110000"/>
              </a:lnSpc>
              <a:buFont typeface="Wingdings" panose="05000000000000000000" pitchFamily="2" charset="2"/>
              <a:buChar char="Ø"/>
            </a:pPr>
            <a:endParaRPr lang="en-IN" sz="1800" dirty="0" smtClean="0"/>
          </a:p>
          <a:p>
            <a:pPr marL="285750" indent="-285750">
              <a:lnSpc>
                <a:spcPct val="110000"/>
              </a:lnSpc>
              <a:buFont typeface="Wingdings" panose="05000000000000000000" pitchFamily="2" charset="2"/>
              <a:buChar char="Ø"/>
            </a:pPr>
            <a:r>
              <a:rPr lang="en-IN" sz="1800" dirty="0" smtClean="0"/>
              <a:t>If a job has weight </a:t>
            </a:r>
            <a:r>
              <a:rPr lang="en-IN" sz="1800" i="1" dirty="0" smtClean="0">
                <a:solidFill>
                  <a:srgbClr val="0000CC"/>
                </a:solidFill>
              </a:rPr>
              <a:t>‘wt</a:t>
            </a:r>
            <a:r>
              <a:rPr lang="en-IN" sz="1800" dirty="0" smtClean="0"/>
              <a:t>’, then it will get ‘</a:t>
            </a:r>
            <a:r>
              <a:rPr lang="en-IN" sz="1800" i="1" dirty="0" smtClean="0">
                <a:solidFill>
                  <a:srgbClr val="0000CC"/>
                </a:solidFill>
              </a:rPr>
              <a:t>wt</a:t>
            </a:r>
            <a:r>
              <a:rPr lang="en-IN" sz="1800" dirty="0" smtClean="0"/>
              <a:t>’ time slices every round for execution.</a:t>
            </a:r>
            <a:endParaRPr lang="en-IN" sz="1800" dirty="0"/>
          </a:p>
        </p:txBody>
      </p:sp>
    </p:spTree>
    <p:extLst>
      <p:ext uri="{BB962C8B-B14F-4D97-AF65-F5344CB8AC3E}">
        <p14:creationId xmlns:p14="http://schemas.microsoft.com/office/powerpoint/2010/main" val="15346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5996" y="304800"/>
            <a:ext cx="6526213" cy="595313"/>
          </a:xfrm>
        </p:spPr>
        <p:txBody>
          <a:bodyPr>
            <a:normAutofit/>
          </a:bodyPr>
          <a:lstStyle/>
          <a:p>
            <a:r>
              <a:rPr lang="en-US" sz="2800" b="1" dirty="0" smtClean="0"/>
              <a:t>Priority Driven  Approach</a:t>
            </a:r>
            <a:endParaRPr lang="en-US" sz="2800" dirty="0"/>
          </a:p>
        </p:txBody>
      </p:sp>
      <p:sp>
        <p:nvSpPr>
          <p:cNvPr id="3" name="Content Placeholder 2"/>
          <p:cNvSpPr txBox="1">
            <a:spLocks/>
          </p:cNvSpPr>
          <p:nvPr/>
        </p:nvSpPr>
        <p:spPr>
          <a:xfrm>
            <a:off x="285996" y="1447800"/>
            <a:ext cx="8559208" cy="2971800"/>
          </a:xfrm>
          <a:prstGeom prst="rect">
            <a:avLst/>
          </a:prstGeom>
        </p:spPr>
        <p:txBody>
          <a:bodyPr/>
          <a:lstStyle/>
          <a:p>
            <a:pPr>
              <a:lnSpc>
                <a:spcPct val="110000"/>
              </a:lnSpc>
            </a:pPr>
            <a:endParaRPr lang="en-IN" sz="1800" dirty="0" smtClean="0">
              <a:solidFill>
                <a:srgbClr val="0000CC"/>
              </a:solidFill>
            </a:endParaRPr>
          </a:p>
          <a:p>
            <a:pPr marL="285750" indent="-285750">
              <a:lnSpc>
                <a:spcPct val="110000"/>
              </a:lnSpc>
              <a:buFont typeface="Wingdings" panose="05000000000000000000" pitchFamily="2" charset="2"/>
              <a:buChar char="Ø"/>
            </a:pPr>
            <a:r>
              <a:rPr lang="en-IN" sz="1800" dirty="0" smtClean="0">
                <a:solidFill>
                  <a:srgbClr val="0000CC"/>
                </a:solidFill>
              </a:rPr>
              <a:t>Priorities</a:t>
            </a:r>
            <a:r>
              <a:rPr lang="en-IN" sz="1800" dirty="0" smtClean="0"/>
              <a:t> are assigned to the jobs based on their </a:t>
            </a:r>
            <a:r>
              <a:rPr lang="en-IN" sz="1800" dirty="0" smtClean="0">
                <a:solidFill>
                  <a:srgbClr val="0000CC"/>
                </a:solidFill>
              </a:rPr>
              <a:t>criticality</a:t>
            </a:r>
          </a:p>
          <a:p>
            <a:pPr marL="285750" indent="-285750">
              <a:lnSpc>
                <a:spcPct val="110000"/>
              </a:lnSpc>
              <a:buFont typeface="Wingdings" panose="05000000000000000000" pitchFamily="2" charset="2"/>
              <a:buChar char="Ø"/>
            </a:pPr>
            <a:endParaRPr lang="en-IN" sz="1800" dirty="0" smtClean="0">
              <a:solidFill>
                <a:srgbClr val="0000CC"/>
              </a:solidFill>
            </a:endParaRPr>
          </a:p>
          <a:p>
            <a:pPr marL="285750" indent="-285750">
              <a:lnSpc>
                <a:spcPct val="110000"/>
              </a:lnSpc>
              <a:buFont typeface="Wingdings" panose="05000000000000000000" pitchFamily="2" charset="2"/>
              <a:buChar char="Ø"/>
            </a:pPr>
            <a:r>
              <a:rPr lang="en-IN" sz="1800" dirty="0" smtClean="0"/>
              <a:t>Jobs ready for execution are placed in one or more queues ordered by priorities of the jobs.</a:t>
            </a:r>
          </a:p>
          <a:p>
            <a:pPr marL="285750" indent="-285750">
              <a:lnSpc>
                <a:spcPct val="110000"/>
              </a:lnSpc>
              <a:buFont typeface="Wingdings" panose="05000000000000000000" pitchFamily="2" charset="2"/>
              <a:buChar char="Ø"/>
            </a:pPr>
            <a:endParaRPr lang="en-IN" sz="1800" dirty="0" smtClean="0"/>
          </a:p>
          <a:p>
            <a:pPr marL="285750" indent="-285750">
              <a:lnSpc>
                <a:spcPct val="110000"/>
              </a:lnSpc>
              <a:buFont typeface="Wingdings" panose="05000000000000000000" pitchFamily="2" charset="2"/>
              <a:buChar char="Ø"/>
            </a:pPr>
            <a:r>
              <a:rPr lang="en-IN" sz="1800" dirty="0" smtClean="0"/>
              <a:t>At any scheduling decision time</a:t>
            </a:r>
            <a:r>
              <a:rPr lang="en-IN" sz="1800" dirty="0" smtClean="0">
                <a:solidFill>
                  <a:srgbClr val="0000CC"/>
                </a:solidFill>
              </a:rPr>
              <a:t>, the jobs with the highest priorities are scheduled</a:t>
            </a:r>
            <a:r>
              <a:rPr lang="en-IN" sz="1800" dirty="0" smtClean="0"/>
              <a:t> and executed on the available processors.</a:t>
            </a:r>
            <a:endParaRPr lang="en-IN" sz="1800"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09680" y="1494000"/>
              <a:ext cx="8180280" cy="4138560"/>
            </p14:xfrm>
          </p:contentPart>
        </mc:Choice>
        <mc:Fallback>
          <p:pic>
            <p:nvPicPr>
              <p:cNvPr id="4" name="Ink 3"/>
              <p:cNvPicPr/>
              <p:nvPr/>
            </p:nvPicPr>
            <p:blipFill>
              <a:blip r:embed="rId4"/>
              <a:stretch>
                <a:fillRect/>
              </a:stretch>
            </p:blipFill>
            <p:spPr>
              <a:xfrm>
                <a:off x="401400" y="1484640"/>
                <a:ext cx="8194320" cy="4156560"/>
              </a:xfrm>
              <a:prstGeom prst="rect">
                <a:avLst/>
              </a:prstGeom>
            </p:spPr>
          </p:pic>
        </mc:Fallback>
      </mc:AlternateContent>
    </p:spTree>
    <p:extLst>
      <p:ext uri="{BB962C8B-B14F-4D97-AF65-F5344CB8AC3E}">
        <p14:creationId xmlns:p14="http://schemas.microsoft.com/office/powerpoint/2010/main" val="325582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81000"/>
            <a:ext cx="6526213" cy="595313"/>
          </a:xfrm>
        </p:spPr>
        <p:txBody>
          <a:bodyPr>
            <a:normAutofit/>
          </a:bodyPr>
          <a:lstStyle/>
          <a:p>
            <a:r>
              <a:rPr lang="en-US" sz="2800" b="1" dirty="0" smtClean="0"/>
              <a:t>Priority-Driven Approach - Example</a:t>
            </a:r>
            <a:endParaRPr lang="en-US" sz="2800" dirty="0"/>
          </a:p>
        </p:txBody>
      </p:sp>
      <p:sp>
        <p:nvSpPr>
          <p:cNvPr id="3" name="Content Placeholder 2"/>
          <p:cNvSpPr txBox="1">
            <a:spLocks/>
          </p:cNvSpPr>
          <p:nvPr/>
        </p:nvSpPr>
        <p:spPr>
          <a:xfrm>
            <a:off x="381000" y="1524000"/>
            <a:ext cx="6705600" cy="2819400"/>
          </a:xfrm>
          <a:prstGeom prst="rect">
            <a:avLst/>
          </a:prstGeom>
        </p:spPr>
        <p:txBody>
          <a:bodyPr/>
          <a:lstStyle/>
          <a:p>
            <a:pPr>
              <a:buFont typeface="Wingdings" pitchFamily="2" charset="2"/>
              <a:buChar char="Ø"/>
            </a:pPr>
            <a:r>
              <a:rPr lang="en-IN" sz="1800" dirty="0" smtClean="0"/>
              <a:t> </a:t>
            </a:r>
            <a:r>
              <a:rPr lang="en-US" sz="1800" dirty="0" smtClean="0"/>
              <a:t>3 Jobs to be scheduled based on priority-driven approach:</a:t>
            </a:r>
          </a:p>
          <a:p>
            <a:pPr marL="645750" lvl="5" indent="-285750">
              <a:buFont typeface="Courier New" panose="02070309020205020404" pitchFamily="49" charset="0"/>
              <a:buChar char="o"/>
            </a:pPr>
            <a:r>
              <a:rPr lang="en-US" sz="1600" dirty="0" smtClean="0"/>
              <a:t>J1: priority 1, release time 15, execution time 10</a:t>
            </a:r>
          </a:p>
          <a:p>
            <a:pPr marL="645750" lvl="5" indent="-285750">
              <a:buFont typeface="Courier New" panose="02070309020205020404" pitchFamily="49" charset="0"/>
              <a:buChar char="o"/>
            </a:pPr>
            <a:r>
              <a:rPr lang="en-US" sz="1600" dirty="0" smtClean="0"/>
              <a:t>J2: priority 2, release time 0, execution time 30</a:t>
            </a:r>
          </a:p>
          <a:p>
            <a:pPr marL="645750" lvl="5" indent="-285750">
              <a:buFont typeface="Courier New" panose="02070309020205020404" pitchFamily="49" charset="0"/>
              <a:buChar char="o"/>
            </a:pPr>
            <a:r>
              <a:rPr lang="en-US" sz="1600" dirty="0" smtClean="0"/>
              <a:t>J3: priority 3, release time 18, execution time 20</a:t>
            </a:r>
          </a:p>
          <a:p>
            <a:endParaRPr lang="en-US" u="sng" dirty="0" smtClean="0"/>
          </a:p>
          <a:p>
            <a:r>
              <a:rPr lang="en-US" sz="1800" u="sng" dirty="0" smtClean="0"/>
              <a:t>Rules</a:t>
            </a:r>
            <a:r>
              <a:rPr lang="en-US" sz="1800" dirty="0" smtClean="0"/>
              <a:t>:</a:t>
            </a:r>
          </a:p>
          <a:p>
            <a:pPr marL="645750" indent="-285750">
              <a:buFont typeface="Courier New" panose="02070309020205020404" pitchFamily="49" charset="0"/>
              <a:buChar char="o"/>
            </a:pPr>
            <a:r>
              <a:rPr lang="en-US" sz="1600" dirty="0" smtClean="0"/>
              <a:t>Each process has a fixed priority (1 highest);</a:t>
            </a:r>
          </a:p>
          <a:p>
            <a:pPr marL="645750" lvl="1" indent="-285750">
              <a:buFont typeface="Courier New" panose="02070309020205020404" pitchFamily="49" charset="0"/>
              <a:buChar char="o"/>
            </a:pPr>
            <a:r>
              <a:rPr lang="en-US" sz="1600" dirty="0" smtClean="0"/>
              <a:t>Highest-priority ready process gets CPU;</a:t>
            </a:r>
          </a:p>
          <a:p>
            <a:pPr marL="645750" lvl="1" indent="-285750">
              <a:buFont typeface="Courier New" panose="02070309020205020404" pitchFamily="49" charset="0"/>
              <a:buChar char="o"/>
            </a:pPr>
            <a:r>
              <a:rPr lang="en-US" sz="1600" dirty="0" smtClean="0"/>
              <a:t>Process continues until done.</a:t>
            </a:r>
            <a:endParaRPr lang="en-US" sz="1600"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022760" y="2084760"/>
              <a:ext cx="7149240" cy="2147400"/>
            </p14:xfrm>
          </p:contentPart>
        </mc:Choice>
        <mc:Fallback>
          <p:pic>
            <p:nvPicPr>
              <p:cNvPr id="5" name="Ink 4"/>
              <p:cNvPicPr/>
              <p:nvPr/>
            </p:nvPicPr>
            <p:blipFill>
              <a:blip r:embed="rId4"/>
              <a:stretch>
                <a:fillRect/>
              </a:stretch>
            </p:blipFill>
            <p:spPr>
              <a:xfrm>
                <a:off x="1011960" y="2075400"/>
                <a:ext cx="7167960" cy="2163960"/>
              </a:xfrm>
              <a:prstGeom prst="rect">
                <a:avLst/>
              </a:prstGeom>
            </p:spPr>
          </p:pic>
        </mc:Fallback>
      </mc:AlternateContent>
    </p:spTree>
    <p:extLst>
      <p:ext uri="{BB962C8B-B14F-4D97-AF65-F5344CB8AC3E}">
        <p14:creationId xmlns:p14="http://schemas.microsoft.com/office/powerpoint/2010/main" val="8333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8338" y="292316"/>
            <a:ext cx="6526213" cy="595313"/>
          </a:xfrm>
        </p:spPr>
        <p:txBody>
          <a:bodyPr>
            <a:normAutofit/>
          </a:bodyPr>
          <a:lstStyle/>
          <a:p>
            <a:r>
              <a:rPr lang="en-US" sz="2800" b="1" dirty="0" smtClean="0"/>
              <a:t>Priority-Driven Approach - Example</a:t>
            </a:r>
            <a:endParaRPr lang="en-US" sz="2800" dirty="0"/>
          </a:p>
        </p:txBody>
      </p:sp>
      <p:grpSp>
        <p:nvGrpSpPr>
          <p:cNvPr id="33" name="సమూహం 32"/>
          <p:cNvGrpSpPr/>
          <p:nvPr/>
        </p:nvGrpSpPr>
        <p:grpSpPr>
          <a:xfrm>
            <a:off x="457200" y="1752600"/>
            <a:ext cx="8286750" cy="4278090"/>
            <a:chOff x="538845" y="1284504"/>
            <a:chExt cx="8286750" cy="4278090"/>
          </a:xfrm>
        </p:grpSpPr>
        <p:sp>
          <p:nvSpPr>
            <p:cNvPr id="4" name="Line 4"/>
            <p:cNvSpPr>
              <a:spLocks noChangeShapeType="1"/>
            </p:cNvSpPr>
            <p:nvPr/>
          </p:nvSpPr>
          <p:spPr bwMode="auto">
            <a:xfrm>
              <a:off x="843645" y="4419594"/>
              <a:ext cx="79248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5" name="Text Box 5"/>
            <p:cNvSpPr txBox="1">
              <a:spLocks noChangeArrowheads="1"/>
            </p:cNvSpPr>
            <p:nvPr/>
          </p:nvSpPr>
          <p:spPr bwMode="auto">
            <a:xfrm>
              <a:off x="7777845" y="5105394"/>
              <a:ext cx="723900" cy="457200"/>
            </a:xfrm>
            <a:prstGeom prst="rect">
              <a:avLst/>
            </a:prstGeom>
            <a:noFill/>
            <a:ln w="9525">
              <a:noFill/>
              <a:miter lim="800000"/>
              <a:headEnd/>
              <a:tailEnd/>
            </a:ln>
            <a:effectLst/>
          </p:spPr>
          <p:txBody>
            <a:bodyPr wrap="none">
              <a:spAutoFit/>
            </a:bodyPr>
            <a:lstStyle/>
            <a:p>
              <a:r>
                <a:rPr lang="en-US"/>
                <a:t>time</a:t>
              </a:r>
            </a:p>
          </p:txBody>
        </p:sp>
        <p:grpSp>
          <p:nvGrpSpPr>
            <p:cNvPr id="6" name="Group 30"/>
            <p:cNvGrpSpPr>
              <a:grpSpLocks/>
            </p:cNvGrpSpPr>
            <p:nvPr/>
          </p:nvGrpSpPr>
          <p:grpSpPr bwMode="auto">
            <a:xfrm>
              <a:off x="538845" y="1904994"/>
              <a:ext cx="1473201" cy="1254125"/>
              <a:chOff x="288" y="1488"/>
              <a:chExt cx="928" cy="790"/>
            </a:xfrm>
          </p:grpSpPr>
          <p:sp>
            <p:nvSpPr>
              <p:cNvPr id="7" name="Line 6"/>
              <p:cNvSpPr>
                <a:spLocks noChangeShapeType="1"/>
              </p:cNvSpPr>
              <p:nvPr/>
            </p:nvSpPr>
            <p:spPr bwMode="auto">
              <a:xfrm>
                <a:off x="538"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8" name="Text Box 7"/>
              <p:cNvSpPr txBox="1">
                <a:spLocks noChangeArrowheads="1"/>
              </p:cNvSpPr>
              <p:nvPr/>
            </p:nvSpPr>
            <p:spPr bwMode="auto">
              <a:xfrm>
                <a:off x="288" y="1488"/>
                <a:ext cx="928" cy="233"/>
              </a:xfrm>
              <a:prstGeom prst="rect">
                <a:avLst/>
              </a:prstGeom>
              <a:noFill/>
              <a:ln w="9525">
                <a:noFill/>
                <a:miter lim="800000"/>
                <a:headEnd/>
                <a:tailEnd/>
              </a:ln>
              <a:effectLst/>
            </p:spPr>
            <p:txBody>
              <a:bodyPr wrap="none">
                <a:spAutoFit/>
              </a:bodyPr>
              <a:lstStyle/>
              <a:p>
                <a:r>
                  <a:rPr lang="en-US" dirty="0"/>
                  <a:t>J</a:t>
                </a:r>
                <a:r>
                  <a:rPr lang="en-US" dirty="0" smtClean="0"/>
                  <a:t>2 </a:t>
                </a:r>
                <a:r>
                  <a:rPr lang="en-US" dirty="0"/>
                  <a:t>ready </a:t>
                </a:r>
                <a:r>
                  <a:rPr lang="en-US" b="1" dirty="0">
                    <a:solidFill>
                      <a:srgbClr val="FF0000"/>
                    </a:solidFill>
                  </a:rPr>
                  <a:t>t=0</a:t>
                </a:r>
                <a:endParaRPr lang="en-US" dirty="0"/>
              </a:p>
            </p:txBody>
          </p:sp>
        </p:grpSp>
        <p:grpSp>
          <p:nvGrpSpPr>
            <p:cNvPr id="9" name="Group 31"/>
            <p:cNvGrpSpPr>
              <a:grpSpLocks/>
            </p:cNvGrpSpPr>
            <p:nvPr/>
          </p:nvGrpSpPr>
          <p:grpSpPr bwMode="auto">
            <a:xfrm>
              <a:off x="2367646" y="1904994"/>
              <a:ext cx="1601788" cy="1254125"/>
              <a:chOff x="1440" y="1488"/>
              <a:chExt cx="1009" cy="790"/>
            </a:xfrm>
          </p:grpSpPr>
          <p:sp>
            <p:nvSpPr>
              <p:cNvPr id="10" name="Line 8"/>
              <p:cNvSpPr>
                <a:spLocks noChangeShapeType="1"/>
              </p:cNvSpPr>
              <p:nvPr/>
            </p:nvSpPr>
            <p:spPr bwMode="auto">
              <a:xfrm>
                <a:off x="1690" y="1846"/>
                <a:ext cx="0" cy="432"/>
              </a:xfrm>
              <a:prstGeom prst="line">
                <a:avLst/>
              </a:prstGeom>
              <a:noFill/>
              <a:ln w="9525">
                <a:solidFill>
                  <a:schemeClr val="tx1"/>
                </a:solidFill>
                <a:round/>
                <a:headEnd/>
                <a:tailEnd type="triangle" w="med" len="med"/>
              </a:ln>
              <a:effectLst/>
            </p:spPr>
            <p:txBody>
              <a:bodyPr wrap="none" anchor="ctr"/>
              <a:lstStyle/>
              <a:p>
                <a:endParaRPr lang="en-IN"/>
              </a:p>
            </p:txBody>
          </p:sp>
          <p:sp>
            <p:nvSpPr>
              <p:cNvPr id="11" name="Text Box 9"/>
              <p:cNvSpPr txBox="1">
                <a:spLocks noChangeArrowheads="1"/>
              </p:cNvSpPr>
              <p:nvPr/>
            </p:nvSpPr>
            <p:spPr bwMode="auto">
              <a:xfrm>
                <a:off x="1440" y="1488"/>
                <a:ext cx="1009" cy="233"/>
              </a:xfrm>
              <a:prstGeom prst="rect">
                <a:avLst/>
              </a:prstGeom>
              <a:noFill/>
              <a:ln w="9525">
                <a:noFill/>
                <a:miter lim="800000"/>
                <a:headEnd/>
                <a:tailEnd/>
              </a:ln>
              <a:effectLst/>
            </p:spPr>
            <p:txBody>
              <a:bodyPr wrap="none">
                <a:spAutoFit/>
              </a:bodyPr>
              <a:lstStyle/>
              <a:p>
                <a:r>
                  <a:rPr lang="en-US" dirty="0"/>
                  <a:t>J</a:t>
                </a:r>
                <a:r>
                  <a:rPr lang="en-US" dirty="0" smtClean="0"/>
                  <a:t>1 </a:t>
                </a:r>
                <a:r>
                  <a:rPr lang="en-US" dirty="0"/>
                  <a:t>ready </a:t>
                </a:r>
                <a:r>
                  <a:rPr lang="en-US" b="1" dirty="0">
                    <a:solidFill>
                      <a:srgbClr val="FF0000"/>
                    </a:solidFill>
                  </a:rPr>
                  <a:t>t=15</a:t>
                </a:r>
              </a:p>
            </p:txBody>
          </p:sp>
        </p:grpSp>
        <p:grpSp>
          <p:nvGrpSpPr>
            <p:cNvPr id="12" name="Group 32"/>
            <p:cNvGrpSpPr>
              <a:grpSpLocks/>
            </p:cNvGrpSpPr>
            <p:nvPr/>
          </p:nvGrpSpPr>
          <p:grpSpPr bwMode="auto">
            <a:xfrm>
              <a:off x="2824846" y="1284504"/>
              <a:ext cx="1601788" cy="1874615"/>
              <a:chOff x="1728" y="1200"/>
              <a:chExt cx="1009" cy="1078"/>
            </a:xfrm>
          </p:grpSpPr>
          <p:sp>
            <p:nvSpPr>
              <p:cNvPr id="13" name="Line 10"/>
              <p:cNvSpPr>
                <a:spLocks noChangeShapeType="1"/>
              </p:cNvSpPr>
              <p:nvPr/>
            </p:nvSpPr>
            <p:spPr bwMode="auto">
              <a:xfrm>
                <a:off x="1920" y="1440"/>
                <a:ext cx="10" cy="838"/>
              </a:xfrm>
              <a:prstGeom prst="line">
                <a:avLst/>
              </a:prstGeom>
              <a:noFill/>
              <a:ln w="9525">
                <a:solidFill>
                  <a:schemeClr val="tx1"/>
                </a:solidFill>
                <a:round/>
                <a:headEnd/>
                <a:tailEnd type="triangle" w="med" len="med"/>
              </a:ln>
              <a:effectLst/>
            </p:spPr>
            <p:txBody>
              <a:bodyPr wrap="none" anchor="ctr"/>
              <a:lstStyle/>
              <a:p>
                <a:endParaRPr lang="en-IN"/>
              </a:p>
            </p:txBody>
          </p:sp>
          <p:sp>
            <p:nvSpPr>
              <p:cNvPr id="14" name="Text Box 11"/>
              <p:cNvSpPr txBox="1">
                <a:spLocks noChangeArrowheads="1"/>
              </p:cNvSpPr>
              <p:nvPr/>
            </p:nvSpPr>
            <p:spPr bwMode="auto">
              <a:xfrm>
                <a:off x="1728" y="1200"/>
                <a:ext cx="1009" cy="233"/>
              </a:xfrm>
              <a:prstGeom prst="rect">
                <a:avLst/>
              </a:prstGeom>
              <a:noFill/>
              <a:ln w="9525">
                <a:noFill/>
                <a:miter lim="800000"/>
                <a:headEnd/>
                <a:tailEnd/>
              </a:ln>
              <a:effectLst/>
            </p:spPr>
            <p:txBody>
              <a:bodyPr wrap="none">
                <a:spAutoFit/>
              </a:bodyPr>
              <a:lstStyle/>
              <a:p>
                <a:r>
                  <a:rPr lang="en-US" dirty="0" smtClean="0"/>
                  <a:t>J3 </a:t>
                </a:r>
                <a:r>
                  <a:rPr lang="en-US" dirty="0"/>
                  <a:t>ready </a:t>
                </a:r>
                <a:r>
                  <a:rPr lang="en-US" b="1" dirty="0">
                    <a:solidFill>
                      <a:srgbClr val="FF0000"/>
                    </a:solidFill>
                  </a:rPr>
                  <a:t>t=18</a:t>
                </a:r>
                <a:endParaRPr lang="en-US" dirty="0"/>
              </a:p>
            </p:txBody>
          </p:sp>
        </p:grpSp>
        <p:sp>
          <p:nvSpPr>
            <p:cNvPr id="15" name="Line 12"/>
            <p:cNvSpPr>
              <a:spLocks noChangeShapeType="1"/>
            </p:cNvSpPr>
            <p:nvPr/>
          </p:nvSpPr>
          <p:spPr bwMode="auto">
            <a:xfrm>
              <a:off x="8436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16" name="Text Box 13"/>
            <p:cNvSpPr txBox="1">
              <a:spLocks noChangeArrowheads="1"/>
            </p:cNvSpPr>
            <p:nvPr/>
          </p:nvSpPr>
          <p:spPr bwMode="auto">
            <a:xfrm>
              <a:off x="751570" y="4738682"/>
              <a:ext cx="311150" cy="396875"/>
            </a:xfrm>
            <a:prstGeom prst="rect">
              <a:avLst/>
            </a:prstGeom>
            <a:noFill/>
            <a:ln w="9525">
              <a:noFill/>
              <a:miter lim="800000"/>
              <a:headEnd/>
              <a:tailEnd/>
            </a:ln>
            <a:effectLst/>
          </p:spPr>
          <p:txBody>
            <a:bodyPr wrap="none">
              <a:spAutoFit/>
            </a:bodyPr>
            <a:lstStyle/>
            <a:p>
              <a:r>
                <a:rPr lang="en-US" sz="2000"/>
                <a:t>0</a:t>
              </a:r>
              <a:endParaRPr lang="en-US"/>
            </a:p>
          </p:txBody>
        </p:sp>
        <p:sp>
          <p:nvSpPr>
            <p:cNvPr id="17" name="Line 14"/>
            <p:cNvSpPr>
              <a:spLocks noChangeShapeType="1"/>
            </p:cNvSpPr>
            <p:nvPr/>
          </p:nvSpPr>
          <p:spPr bwMode="auto">
            <a:xfrm>
              <a:off x="4669520" y="4405307"/>
              <a:ext cx="0" cy="228600"/>
            </a:xfrm>
            <a:prstGeom prst="line">
              <a:avLst/>
            </a:prstGeom>
            <a:noFill/>
            <a:ln w="9525">
              <a:solidFill>
                <a:schemeClr val="tx1"/>
              </a:solidFill>
              <a:round/>
              <a:headEnd/>
              <a:tailEnd/>
            </a:ln>
            <a:effectLst/>
          </p:spPr>
          <p:txBody>
            <a:bodyPr wrap="none" anchor="ctr"/>
            <a:lstStyle/>
            <a:p>
              <a:endParaRPr lang="en-IN"/>
            </a:p>
          </p:txBody>
        </p:sp>
        <p:sp>
          <p:nvSpPr>
            <p:cNvPr id="18" name="Text Box 15"/>
            <p:cNvSpPr txBox="1">
              <a:spLocks noChangeArrowheads="1"/>
            </p:cNvSpPr>
            <p:nvPr/>
          </p:nvSpPr>
          <p:spPr bwMode="auto">
            <a:xfrm>
              <a:off x="4577445" y="4724394"/>
              <a:ext cx="438150" cy="396875"/>
            </a:xfrm>
            <a:prstGeom prst="rect">
              <a:avLst/>
            </a:prstGeom>
            <a:noFill/>
            <a:ln w="9525">
              <a:noFill/>
              <a:miter lim="800000"/>
              <a:headEnd/>
              <a:tailEnd/>
            </a:ln>
            <a:effectLst/>
          </p:spPr>
          <p:txBody>
            <a:bodyPr wrap="none">
              <a:spAutoFit/>
            </a:bodyPr>
            <a:lstStyle/>
            <a:p>
              <a:r>
                <a:rPr lang="en-US" sz="2000"/>
                <a:t>30</a:t>
              </a:r>
              <a:endParaRPr lang="en-US"/>
            </a:p>
          </p:txBody>
        </p:sp>
        <p:sp>
          <p:nvSpPr>
            <p:cNvPr id="19" name="Line 16"/>
            <p:cNvSpPr>
              <a:spLocks noChangeShapeType="1"/>
            </p:cNvSpPr>
            <p:nvPr/>
          </p:nvSpPr>
          <p:spPr bwMode="auto">
            <a:xfrm>
              <a:off x="21390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0" name="Text Box 17"/>
            <p:cNvSpPr txBox="1">
              <a:spLocks noChangeArrowheads="1"/>
            </p:cNvSpPr>
            <p:nvPr/>
          </p:nvSpPr>
          <p:spPr bwMode="auto">
            <a:xfrm>
              <a:off x="2046970" y="4738682"/>
              <a:ext cx="438150" cy="396875"/>
            </a:xfrm>
            <a:prstGeom prst="rect">
              <a:avLst/>
            </a:prstGeom>
            <a:noFill/>
            <a:ln w="9525">
              <a:noFill/>
              <a:miter lim="800000"/>
              <a:headEnd/>
              <a:tailEnd/>
            </a:ln>
            <a:effectLst/>
          </p:spPr>
          <p:txBody>
            <a:bodyPr wrap="none">
              <a:spAutoFit/>
            </a:bodyPr>
            <a:lstStyle/>
            <a:p>
              <a:r>
                <a:rPr lang="en-US" sz="2000"/>
                <a:t>10</a:t>
              </a:r>
              <a:endParaRPr lang="en-US"/>
            </a:p>
          </p:txBody>
        </p:sp>
        <p:sp>
          <p:nvSpPr>
            <p:cNvPr id="21" name="Line 18"/>
            <p:cNvSpPr>
              <a:spLocks noChangeShapeType="1"/>
            </p:cNvSpPr>
            <p:nvPr/>
          </p:nvSpPr>
          <p:spPr bwMode="auto">
            <a:xfrm>
              <a:off x="34344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2" name="Text Box 19"/>
            <p:cNvSpPr txBox="1">
              <a:spLocks noChangeArrowheads="1"/>
            </p:cNvSpPr>
            <p:nvPr/>
          </p:nvSpPr>
          <p:spPr bwMode="auto">
            <a:xfrm>
              <a:off x="3342370" y="4738682"/>
              <a:ext cx="438150" cy="396875"/>
            </a:xfrm>
            <a:prstGeom prst="rect">
              <a:avLst/>
            </a:prstGeom>
            <a:noFill/>
            <a:ln w="9525">
              <a:noFill/>
              <a:miter lim="800000"/>
              <a:headEnd/>
              <a:tailEnd/>
            </a:ln>
            <a:effectLst/>
          </p:spPr>
          <p:txBody>
            <a:bodyPr wrap="none">
              <a:spAutoFit/>
            </a:bodyPr>
            <a:lstStyle/>
            <a:p>
              <a:r>
                <a:rPr lang="en-US" sz="2000"/>
                <a:t>20</a:t>
              </a:r>
              <a:endParaRPr lang="en-US"/>
            </a:p>
          </p:txBody>
        </p:sp>
        <p:sp>
          <p:nvSpPr>
            <p:cNvPr id="23" name="Line 20"/>
            <p:cNvSpPr>
              <a:spLocks noChangeShapeType="1"/>
            </p:cNvSpPr>
            <p:nvPr/>
          </p:nvSpPr>
          <p:spPr bwMode="auto">
            <a:xfrm>
              <a:off x="8479520" y="4405307"/>
              <a:ext cx="0" cy="228600"/>
            </a:xfrm>
            <a:prstGeom prst="line">
              <a:avLst/>
            </a:prstGeom>
            <a:noFill/>
            <a:ln w="9525">
              <a:solidFill>
                <a:schemeClr val="tx1"/>
              </a:solidFill>
              <a:round/>
              <a:headEnd/>
              <a:tailEnd/>
            </a:ln>
            <a:effectLst/>
          </p:spPr>
          <p:txBody>
            <a:bodyPr wrap="none" anchor="ctr"/>
            <a:lstStyle/>
            <a:p>
              <a:endParaRPr lang="en-IN"/>
            </a:p>
          </p:txBody>
        </p:sp>
        <p:sp>
          <p:nvSpPr>
            <p:cNvPr id="24" name="Text Box 21"/>
            <p:cNvSpPr txBox="1">
              <a:spLocks noChangeArrowheads="1"/>
            </p:cNvSpPr>
            <p:nvPr/>
          </p:nvSpPr>
          <p:spPr bwMode="auto">
            <a:xfrm>
              <a:off x="8387445" y="4724394"/>
              <a:ext cx="438150" cy="396875"/>
            </a:xfrm>
            <a:prstGeom prst="rect">
              <a:avLst/>
            </a:prstGeom>
            <a:noFill/>
            <a:ln w="9525">
              <a:noFill/>
              <a:miter lim="800000"/>
              <a:headEnd/>
              <a:tailEnd/>
            </a:ln>
            <a:effectLst/>
          </p:spPr>
          <p:txBody>
            <a:bodyPr wrap="none">
              <a:spAutoFit/>
            </a:bodyPr>
            <a:lstStyle/>
            <a:p>
              <a:r>
                <a:rPr lang="en-US" sz="2000"/>
                <a:t>60</a:t>
              </a:r>
              <a:endParaRPr lang="en-US"/>
            </a:p>
          </p:txBody>
        </p:sp>
        <p:sp>
          <p:nvSpPr>
            <p:cNvPr id="25" name="Line 22"/>
            <p:cNvSpPr>
              <a:spLocks noChangeShapeType="1"/>
            </p:cNvSpPr>
            <p:nvPr/>
          </p:nvSpPr>
          <p:spPr bwMode="auto">
            <a:xfrm>
              <a:off x="59490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6" name="Text Box 23"/>
            <p:cNvSpPr txBox="1">
              <a:spLocks noChangeArrowheads="1"/>
            </p:cNvSpPr>
            <p:nvPr/>
          </p:nvSpPr>
          <p:spPr bwMode="auto">
            <a:xfrm>
              <a:off x="5856970" y="4738682"/>
              <a:ext cx="438150" cy="396875"/>
            </a:xfrm>
            <a:prstGeom prst="rect">
              <a:avLst/>
            </a:prstGeom>
            <a:noFill/>
            <a:ln w="9525">
              <a:noFill/>
              <a:miter lim="800000"/>
              <a:headEnd/>
              <a:tailEnd/>
            </a:ln>
            <a:effectLst/>
          </p:spPr>
          <p:txBody>
            <a:bodyPr wrap="none">
              <a:spAutoFit/>
            </a:bodyPr>
            <a:lstStyle/>
            <a:p>
              <a:r>
                <a:rPr lang="en-US" sz="2000"/>
                <a:t>40</a:t>
              </a:r>
              <a:endParaRPr lang="en-US"/>
            </a:p>
          </p:txBody>
        </p:sp>
        <p:sp>
          <p:nvSpPr>
            <p:cNvPr id="27" name="Line 24"/>
            <p:cNvSpPr>
              <a:spLocks noChangeShapeType="1"/>
            </p:cNvSpPr>
            <p:nvPr/>
          </p:nvSpPr>
          <p:spPr bwMode="auto">
            <a:xfrm>
              <a:off x="7244445" y="4419594"/>
              <a:ext cx="0" cy="228600"/>
            </a:xfrm>
            <a:prstGeom prst="line">
              <a:avLst/>
            </a:prstGeom>
            <a:noFill/>
            <a:ln w="9525">
              <a:solidFill>
                <a:schemeClr val="tx1"/>
              </a:solidFill>
              <a:round/>
              <a:headEnd/>
              <a:tailEnd/>
            </a:ln>
            <a:effectLst/>
          </p:spPr>
          <p:txBody>
            <a:bodyPr wrap="none" anchor="ctr"/>
            <a:lstStyle/>
            <a:p>
              <a:endParaRPr lang="en-IN"/>
            </a:p>
          </p:txBody>
        </p:sp>
        <p:sp>
          <p:nvSpPr>
            <p:cNvPr id="28" name="Text Box 25"/>
            <p:cNvSpPr txBox="1">
              <a:spLocks noChangeArrowheads="1"/>
            </p:cNvSpPr>
            <p:nvPr/>
          </p:nvSpPr>
          <p:spPr bwMode="auto">
            <a:xfrm>
              <a:off x="7152370" y="4738682"/>
              <a:ext cx="438150" cy="396875"/>
            </a:xfrm>
            <a:prstGeom prst="rect">
              <a:avLst/>
            </a:prstGeom>
            <a:noFill/>
            <a:ln w="9525">
              <a:noFill/>
              <a:miter lim="800000"/>
              <a:headEnd/>
              <a:tailEnd/>
            </a:ln>
            <a:effectLst/>
          </p:spPr>
          <p:txBody>
            <a:bodyPr wrap="none">
              <a:spAutoFit/>
            </a:bodyPr>
            <a:lstStyle/>
            <a:p>
              <a:r>
                <a:rPr lang="en-US" sz="2000"/>
                <a:t>50</a:t>
              </a:r>
              <a:endParaRPr lang="en-US"/>
            </a:p>
          </p:txBody>
        </p:sp>
        <p:sp>
          <p:nvSpPr>
            <p:cNvPr id="29" name="Rectangle 26"/>
            <p:cNvSpPr>
              <a:spLocks noChangeArrowheads="1"/>
            </p:cNvSpPr>
            <p:nvPr/>
          </p:nvSpPr>
          <p:spPr bwMode="auto">
            <a:xfrm>
              <a:off x="8436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a:t>
              </a:r>
              <a:r>
                <a:rPr lang="en-US" dirty="0" smtClean="0"/>
                <a:t>2</a:t>
              </a:r>
              <a:endParaRPr lang="en-US" dirty="0"/>
            </a:p>
          </p:txBody>
        </p:sp>
        <p:sp>
          <p:nvSpPr>
            <p:cNvPr id="30" name="Rectangle 27"/>
            <p:cNvSpPr>
              <a:spLocks noChangeArrowheads="1"/>
            </p:cNvSpPr>
            <p:nvPr/>
          </p:nvSpPr>
          <p:spPr bwMode="auto">
            <a:xfrm>
              <a:off x="4044045" y="3505194"/>
              <a:ext cx="1905000" cy="609600"/>
            </a:xfrm>
            <a:prstGeom prst="rect">
              <a:avLst/>
            </a:prstGeom>
            <a:solidFill>
              <a:srgbClr val="99CC00"/>
            </a:solidFill>
            <a:ln w="9525">
              <a:solidFill>
                <a:schemeClr val="tx1"/>
              </a:solidFill>
              <a:miter lim="800000"/>
              <a:headEnd/>
              <a:tailEnd/>
            </a:ln>
            <a:effectLst/>
          </p:spPr>
          <p:txBody>
            <a:bodyPr wrap="none" anchor="ctr"/>
            <a:lstStyle/>
            <a:p>
              <a:pPr algn="ctr"/>
              <a:r>
                <a:rPr lang="en-US" dirty="0"/>
                <a:t>J</a:t>
              </a:r>
              <a:r>
                <a:rPr lang="en-US" dirty="0" smtClean="0"/>
                <a:t>2</a:t>
              </a:r>
              <a:endParaRPr lang="en-US" dirty="0"/>
            </a:p>
          </p:txBody>
        </p:sp>
        <p:sp>
          <p:nvSpPr>
            <p:cNvPr id="31" name="Rectangle 28"/>
            <p:cNvSpPr>
              <a:spLocks noChangeArrowheads="1"/>
            </p:cNvSpPr>
            <p:nvPr/>
          </p:nvSpPr>
          <p:spPr bwMode="auto">
            <a:xfrm>
              <a:off x="2748645" y="3505194"/>
              <a:ext cx="1295400" cy="609600"/>
            </a:xfrm>
            <a:prstGeom prst="rect">
              <a:avLst/>
            </a:prstGeom>
            <a:solidFill>
              <a:schemeClr val="accent2"/>
            </a:solidFill>
            <a:ln w="9525">
              <a:solidFill>
                <a:schemeClr val="tx1"/>
              </a:solidFill>
              <a:miter lim="800000"/>
              <a:headEnd/>
              <a:tailEnd/>
            </a:ln>
            <a:effectLst/>
          </p:spPr>
          <p:txBody>
            <a:bodyPr wrap="none" anchor="ctr"/>
            <a:lstStyle/>
            <a:p>
              <a:pPr algn="ctr"/>
              <a:r>
                <a:rPr lang="en-US" dirty="0"/>
                <a:t>J</a:t>
              </a:r>
              <a:r>
                <a:rPr lang="en-US" dirty="0" smtClean="0"/>
                <a:t>1</a:t>
              </a:r>
              <a:endParaRPr lang="en-US" dirty="0"/>
            </a:p>
          </p:txBody>
        </p:sp>
        <p:sp>
          <p:nvSpPr>
            <p:cNvPr id="32" name="Rectangle 29"/>
            <p:cNvSpPr>
              <a:spLocks noChangeArrowheads="1"/>
            </p:cNvSpPr>
            <p:nvPr/>
          </p:nvSpPr>
          <p:spPr bwMode="auto">
            <a:xfrm>
              <a:off x="5949045" y="3505194"/>
              <a:ext cx="2514600" cy="609600"/>
            </a:xfrm>
            <a:prstGeom prst="rect">
              <a:avLst/>
            </a:prstGeom>
            <a:solidFill>
              <a:srgbClr val="008000"/>
            </a:solidFill>
            <a:ln w="9525">
              <a:solidFill>
                <a:schemeClr val="tx1"/>
              </a:solidFill>
              <a:miter lim="800000"/>
              <a:headEnd/>
              <a:tailEnd/>
            </a:ln>
            <a:effectLst/>
          </p:spPr>
          <p:txBody>
            <a:bodyPr wrap="none" anchor="ctr"/>
            <a:lstStyle/>
            <a:p>
              <a:pPr algn="ctr"/>
              <a:r>
                <a:rPr lang="en-US" dirty="0">
                  <a:solidFill>
                    <a:schemeClr val="bg1"/>
                  </a:solidFill>
                </a:rPr>
                <a:t>J</a:t>
              </a:r>
              <a:r>
                <a:rPr lang="en-US" dirty="0" smtClean="0">
                  <a:solidFill>
                    <a:schemeClr val="bg1"/>
                  </a:solidFill>
                </a:rPr>
                <a:t>3</a:t>
              </a:r>
              <a:endParaRPr lang="en-US" dirty="0"/>
            </a:p>
          </p:txBody>
        </p:sp>
      </p:gr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921320" y="1394280"/>
              <a:ext cx="6755760" cy="3804120"/>
            </p14:xfrm>
          </p:contentPart>
        </mc:Choice>
        <mc:Fallback>
          <p:pic>
            <p:nvPicPr>
              <p:cNvPr id="3" name="Ink 2"/>
              <p:cNvPicPr/>
              <p:nvPr/>
            </p:nvPicPr>
            <p:blipFill>
              <a:blip r:embed="rId4"/>
              <a:stretch>
                <a:fillRect/>
              </a:stretch>
            </p:blipFill>
            <p:spPr>
              <a:xfrm>
                <a:off x="1913400" y="1386000"/>
                <a:ext cx="6771240" cy="3822480"/>
              </a:xfrm>
              <a:prstGeom prst="rect">
                <a:avLst/>
              </a:prstGeom>
            </p:spPr>
          </p:pic>
        </mc:Fallback>
      </mc:AlternateContent>
    </p:spTree>
    <p:extLst>
      <p:ext uri="{BB962C8B-B14F-4D97-AF65-F5344CB8AC3E}">
        <p14:creationId xmlns:p14="http://schemas.microsoft.com/office/powerpoint/2010/main" val="2987956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9888"/>
            <a:ext cx="6526213" cy="596900"/>
          </a:xfrm>
        </p:spPr>
        <p:txBody>
          <a:bodyPr>
            <a:normAutofit fontScale="90000"/>
          </a:bodyPr>
          <a:lstStyle/>
          <a:p>
            <a:r>
              <a:rPr lang="en-US" sz="2800" b="1" dirty="0" smtClean="0"/>
              <a:t>Priority-Driven </a:t>
            </a:r>
            <a:r>
              <a:rPr lang="en-US" sz="2800" b="1" dirty="0" err="1" smtClean="0"/>
              <a:t>vs</a:t>
            </a:r>
            <a:r>
              <a:rPr lang="en-US" sz="2800" b="1" dirty="0" smtClean="0"/>
              <a:t> Clock-Driven Approaches</a:t>
            </a:r>
            <a:endParaRPr lang="en-US" sz="2800" dirty="0"/>
          </a:p>
        </p:txBody>
      </p:sp>
      <p:sp>
        <p:nvSpPr>
          <p:cNvPr id="3" name="Content Placeholder 2"/>
          <p:cNvSpPr txBox="1">
            <a:spLocks/>
          </p:cNvSpPr>
          <p:nvPr/>
        </p:nvSpPr>
        <p:spPr>
          <a:xfrm>
            <a:off x="10236" y="1447800"/>
            <a:ext cx="8915400" cy="3961934"/>
          </a:xfrm>
          <a:prstGeom prst="rect">
            <a:avLst/>
          </a:prstGeom>
        </p:spPr>
        <p:txBody>
          <a:bodyPr/>
          <a:lstStyle/>
          <a:p>
            <a:pPr marL="285750" indent="-285750">
              <a:lnSpc>
                <a:spcPct val="125000"/>
              </a:lnSpc>
              <a:buFont typeface="Wingdings" panose="05000000000000000000" pitchFamily="2" charset="2"/>
              <a:buChar char="Ø"/>
            </a:pPr>
            <a:r>
              <a:rPr lang="en-IN" sz="2000" dirty="0" smtClean="0"/>
              <a:t>Priority driven approaches have many advantages compared to clock driven approach:</a:t>
            </a:r>
          </a:p>
          <a:p>
            <a:pPr marL="645750" lvl="1" indent="-285750">
              <a:lnSpc>
                <a:spcPct val="125000"/>
              </a:lnSpc>
              <a:buFont typeface="Courier New" panose="02070309020205020404" pitchFamily="49" charset="0"/>
              <a:buChar char="o"/>
            </a:pPr>
            <a:r>
              <a:rPr lang="en-IN" dirty="0" smtClean="0"/>
              <a:t>They </a:t>
            </a:r>
            <a:r>
              <a:rPr lang="en-IN" dirty="0" smtClean="0">
                <a:solidFill>
                  <a:srgbClr val="0000CC"/>
                </a:solidFill>
              </a:rPr>
              <a:t>don’t have to have the information on the release time, execution time etc </a:t>
            </a:r>
            <a:r>
              <a:rPr lang="en-IN" dirty="0" smtClean="0"/>
              <a:t>(in contrast with clock driven approach, where these parameters are required to be known a priori)</a:t>
            </a:r>
          </a:p>
          <a:p>
            <a:pPr marL="645750" lvl="1" indent="-285750">
              <a:lnSpc>
                <a:spcPct val="125000"/>
              </a:lnSpc>
              <a:buFont typeface="Courier New" panose="02070309020205020404" pitchFamily="49" charset="0"/>
              <a:buChar char="o"/>
            </a:pPr>
            <a:r>
              <a:rPr lang="en-IN" dirty="0" smtClean="0"/>
              <a:t>It is best suited for applications with </a:t>
            </a:r>
            <a:r>
              <a:rPr lang="en-IN" dirty="0" smtClean="0">
                <a:solidFill>
                  <a:srgbClr val="0000CC"/>
                </a:solidFill>
              </a:rPr>
              <a:t>varying time and resource requirements</a:t>
            </a:r>
          </a:p>
          <a:p>
            <a:pPr marL="645750" lvl="1" indent="-285750">
              <a:lnSpc>
                <a:spcPct val="125000"/>
              </a:lnSpc>
              <a:buFont typeface="Courier New" panose="02070309020205020404" pitchFamily="49" charset="0"/>
              <a:buChar char="o"/>
            </a:pPr>
            <a:r>
              <a:rPr lang="en-IN" dirty="0" smtClean="0"/>
              <a:t>Many well-known priority –driven algorithms use very simple priority assignments </a:t>
            </a:r>
            <a:r>
              <a:rPr lang="en-IN" dirty="0" smtClean="0">
                <a:solidFill>
                  <a:srgbClr val="0000CC"/>
                </a:solidFill>
              </a:rPr>
              <a:t>reducing the overhead </a:t>
            </a:r>
            <a:r>
              <a:rPr lang="en-IN" dirty="0" smtClean="0"/>
              <a:t>of maintaining multiple queues.</a:t>
            </a:r>
          </a:p>
          <a:p>
            <a:pPr lvl="1">
              <a:lnSpc>
                <a:spcPct val="125000"/>
              </a:lnSpc>
            </a:pPr>
            <a:endParaRPr lang="en-IN" dirty="0" smtClean="0"/>
          </a:p>
          <a:p>
            <a:pPr marL="285750" indent="-285750">
              <a:lnSpc>
                <a:spcPct val="125000"/>
              </a:lnSpc>
              <a:buFont typeface="Wingdings" panose="05000000000000000000" pitchFamily="2" charset="2"/>
              <a:buChar char="Ø"/>
            </a:pPr>
            <a:r>
              <a:rPr lang="en-IN" sz="2000" dirty="0" smtClean="0"/>
              <a:t>Despite all these advantages, </a:t>
            </a:r>
            <a:r>
              <a:rPr lang="en-IN" sz="2000" dirty="0" smtClean="0">
                <a:solidFill>
                  <a:srgbClr val="0000CC"/>
                </a:solidFill>
              </a:rPr>
              <a:t>Clock-driven approaches are used for hard real-time systems, especially in safety-critical systems</a:t>
            </a:r>
            <a:r>
              <a:rPr lang="en-IN" sz="2000" dirty="0" smtClean="0"/>
              <a:t>. </a:t>
            </a:r>
          </a:p>
          <a:p>
            <a:pPr marL="645750" lvl="1" indent="-285750">
              <a:lnSpc>
                <a:spcPct val="125000"/>
              </a:lnSpc>
              <a:buFont typeface="Courier New" panose="02070309020205020404" pitchFamily="49" charset="0"/>
              <a:buChar char="o"/>
            </a:pPr>
            <a:r>
              <a:rPr lang="en-IN" b="1" dirty="0" smtClean="0">
                <a:solidFill>
                  <a:srgbClr val="0000CC"/>
                </a:solidFill>
              </a:rPr>
              <a:t>The major reason is that the timing behaviour of a priority-driven system is nondeterministic when job parameters vary.</a:t>
            </a: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15680" y="1936440"/>
              <a:ext cx="6477120" cy="4237560"/>
            </p14:xfrm>
          </p:contentPart>
        </mc:Choice>
        <mc:Fallback>
          <p:pic>
            <p:nvPicPr>
              <p:cNvPr id="4" name="Ink 3"/>
              <p:cNvPicPr/>
              <p:nvPr/>
            </p:nvPicPr>
            <p:blipFill>
              <a:blip r:embed="rId4"/>
              <a:stretch>
                <a:fillRect/>
              </a:stretch>
            </p:blipFill>
            <p:spPr>
              <a:xfrm>
                <a:off x="706320" y="1926720"/>
                <a:ext cx="6495120" cy="4252680"/>
              </a:xfrm>
              <a:prstGeom prst="rect">
                <a:avLst/>
              </a:prstGeom>
            </p:spPr>
          </p:pic>
        </mc:Fallback>
      </mc:AlternateContent>
    </p:spTree>
    <p:extLst>
      <p:ext uri="{BB962C8B-B14F-4D97-AF65-F5344CB8AC3E}">
        <p14:creationId xmlns:p14="http://schemas.microsoft.com/office/powerpoint/2010/main" val="63860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23863"/>
            <a:ext cx="6526213" cy="596900"/>
          </a:xfrm>
        </p:spPr>
        <p:txBody>
          <a:bodyPr>
            <a:normAutofit/>
          </a:bodyPr>
          <a:lstStyle/>
          <a:p>
            <a:r>
              <a:rPr lang="en-US" sz="2800" b="1" dirty="0" smtClean="0"/>
              <a:t>What to do if CPU is getting overloaded ?</a:t>
            </a:r>
            <a:endParaRPr lang="en-US" sz="2800" dirty="0"/>
          </a:p>
        </p:txBody>
      </p:sp>
      <p:sp>
        <p:nvSpPr>
          <p:cNvPr id="3" name="Content Placeholder 2"/>
          <p:cNvSpPr txBox="1">
            <a:spLocks/>
          </p:cNvSpPr>
          <p:nvPr/>
        </p:nvSpPr>
        <p:spPr>
          <a:xfrm>
            <a:off x="381000" y="1371600"/>
            <a:ext cx="8458200" cy="5124340"/>
          </a:xfrm>
          <a:prstGeom prst="rect">
            <a:avLst/>
          </a:prstGeom>
        </p:spPr>
        <p:txBody>
          <a:bodyPr/>
          <a:lstStyle/>
          <a:p>
            <a:pPr>
              <a:lnSpc>
                <a:spcPct val="125000"/>
              </a:lnSpc>
            </a:pPr>
            <a:r>
              <a:rPr lang="en-IN" sz="1800" dirty="0" smtClean="0"/>
              <a:t>CPU is said to be overloaded, when the </a:t>
            </a:r>
            <a:r>
              <a:rPr lang="en-IN" sz="1800" dirty="0" smtClean="0">
                <a:solidFill>
                  <a:srgbClr val="0000CC"/>
                </a:solidFill>
              </a:rPr>
              <a:t>Utilization &gt; 1</a:t>
            </a:r>
            <a:r>
              <a:rPr lang="en-IN" sz="1800" dirty="0" smtClean="0"/>
              <a:t>.</a:t>
            </a:r>
          </a:p>
          <a:p>
            <a:pPr>
              <a:lnSpc>
                <a:spcPct val="125000"/>
              </a:lnSpc>
            </a:pPr>
            <a:r>
              <a:rPr lang="en-IN" sz="1800" dirty="0" smtClean="0"/>
              <a:t>What to do in this case? </a:t>
            </a:r>
          </a:p>
          <a:p>
            <a:pPr>
              <a:lnSpc>
                <a:spcPct val="125000"/>
              </a:lnSpc>
            </a:pPr>
            <a:r>
              <a:rPr lang="en-IN" sz="1800" dirty="0" smtClean="0">
                <a:solidFill>
                  <a:srgbClr val="0000CC"/>
                </a:solidFill>
              </a:rPr>
              <a:t>Reduce Execution Time ! </a:t>
            </a:r>
          </a:p>
          <a:p>
            <a:pPr>
              <a:lnSpc>
                <a:spcPct val="125000"/>
              </a:lnSpc>
            </a:pPr>
            <a:r>
              <a:rPr lang="en-IN" sz="1800" dirty="0" smtClean="0"/>
              <a:t>How to do it ?</a:t>
            </a:r>
          </a:p>
          <a:p>
            <a:pPr>
              <a:lnSpc>
                <a:spcPct val="125000"/>
              </a:lnSpc>
            </a:pPr>
            <a:endParaRPr lang="en-IN" sz="1800" dirty="0" smtClean="0"/>
          </a:p>
          <a:p>
            <a:pPr marL="285750" indent="-285750">
              <a:lnSpc>
                <a:spcPct val="125000"/>
              </a:lnSpc>
              <a:buFont typeface="Wingdings" panose="05000000000000000000" pitchFamily="2" charset="2"/>
              <a:buChar char="Ø"/>
            </a:pPr>
            <a:r>
              <a:rPr lang="en-IN" sz="1800" dirty="0" smtClean="0"/>
              <a:t>Replace the CPU with a </a:t>
            </a:r>
            <a:r>
              <a:rPr lang="en-IN" sz="1800" dirty="0" smtClean="0">
                <a:solidFill>
                  <a:srgbClr val="0000CC"/>
                </a:solidFill>
              </a:rPr>
              <a:t>faster CPU</a:t>
            </a:r>
          </a:p>
          <a:p>
            <a:pPr marL="645750" lvl="1" indent="-285750">
              <a:lnSpc>
                <a:spcPct val="125000"/>
              </a:lnSpc>
              <a:buFont typeface="Courier New" panose="02070309020205020404" pitchFamily="49" charset="0"/>
              <a:buChar char="o"/>
            </a:pPr>
            <a:r>
              <a:rPr lang="en-IN" sz="1800" dirty="0" smtClean="0"/>
              <a:t>CPU with higher frequency</a:t>
            </a:r>
          </a:p>
          <a:p>
            <a:pPr marL="645750" lvl="1" indent="-285750">
              <a:lnSpc>
                <a:spcPct val="125000"/>
              </a:lnSpc>
              <a:buFont typeface="Courier New" panose="02070309020205020404" pitchFamily="49" charset="0"/>
              <a:buChar char="o"/>
            </a:pPr>
            <a:r>
              <a:rPr lang="en-IN" sz="1800" dirty="0" smtClean="0"/>
              <a:t>CPU with more cores</a:t>
            </a:r>
          </a:p>
          <a:p>
            <a:pPr marL="645750" lvl="1" indent="-285750">
              <a:lnSpc>
                <a:spcPct val="125000"/>
              </a:lnSpc>
              <a:buFont typeface="Courier New" panose="02070309020205020404" pitchFamily="49" charset="0"/>
              <a:buChar char="o"/>
            </a:pPr>
            <a:r>
              <a:rPr lang="en-IN" sz="1800" dirty="0" smtClean="0"/>
              <a:t>CPU with a deeper pipeline and more cache</a:t>
            </a:r>
          </a:p>
          <a:p>
            <a:pPr lvl="1">
              <a:lnSpc>
                <a:spcPct val="125000"/>
              </a:lnSpc>
            </a:pPr>
            <a:endParaRPr lang="en-IN" sz="1800" dirty="0" smtClean="0"/>
          </a:p>
          <a:p>
            <a:pPr marL="285750" indent="-285750">
              <a:lnSpc>
                <a:spcPct val="125000"/>
              </a:lnSpc>
              <a:buFont typeface="Wingdings" panose="05000000000000000000" pitchFamily="2" charset="2"/>
              <a:buChar char="Ø"/>
            </a:pPr>
            <a:r>
              <a:rPr lang="en-IN" sz="1800" dirty="0" smtClean="0"/>
              <a:t>Add </a:t>
            </a:r>
            <a:r>
              <a:rPr lang="en-IN" sz="1800" dirty="0" smtClean="0">
                <a:solidFill>
                  <a:srgbClr val="0000CC"/>
                </a:solidFill>
              </a:rPr>
              <a:t>more RAM</a:t>
            </a:r>
            <a:r>
              <a:rPr lang="en-IN" sz="1800" dirty="0" smtClean="0"/>
              <a:t> (it will reduce the page fault overhead)</a:t>
            </a:r>
          </a:p>
          <a:p>
            <a:pPr marL="285750" indent="-285750">
              <a:lnSpc>
                <a:spcPct val="125000"/>
              </a:lnSpc>
              <a:buFont typeface="Wingdings" panose="05000000000000000000" pitchFamily="2" charset="2"/>
              <a:buChar char="Ø"/>
            </a:pPr>
            <a:r>
              <a:rPr lang="en-IN" sz="1800" dirty="0" smtClean="0"/>
              <a:t>Have </a:t>
            </a:r>
            <a:r>
              <a:rPr lang="en-IN" sz="1800" dirty="0" smtClean="0">
                <a:solidFill>
                  <a:srgbClr val="0000CC"/>
                </a:solidFill>
              </a:rPr>
              <a:t>dedicated Hardware </a:t>
            </a:r>
            <a:r>
              <a:rPr lang="en-IN" sz="1800" dirty="0" smtClean="0"/>
              <a:t>(e.g. custom ASICs, DSP Processors) for specific functions</a:t>
            </a:r>
          </a:p>
          <a:p>
            <a:pPr marL="285750" indent="-285750">
              <a:lnSpc>
                <a:spcPct val="125000"/>
              </a:lnSpc>
              <a:buFont typeface="Wingdings" panose="05000000000000000000" pitchFamily="2" charset="2"/>
              <a:buChar char="Ø"/>
            </a:pPr>
            <a:r>
              <a:rPr lang="en-IN" sz="1800" dirty="0" smtClean="0">
                <a:solidFill>
                  <a:srgbClr val="0000CC"/>
                </a:solidFill>
              </a:rPr>
              <a:t>Optimize</a:t>
            </a:r>
            <a:r>
              <a:rPr lang="en-IN" sz="1800" dirty="0" smtClean="0"/>
              <a:t> the code</a:t>
            </a:r>
          </a:p>
          <a:p>
            <a:pPr>
              <a:lnSpc>
                <a:spcPct val="125000"/>
              </a:lnSpc>
            </a:pPr>
            <a:r>
              <a:rPr lang="en-IN" sz="1800" dirty="0" smtClean="0"/>
              <a:t>…</a:t>
            </a:r>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425680" y="1434240"/>
              <a:ext cx="6164280" cy="4529880"/>
            </p14:xfrm>
          </p:contentPart>
        </mc:Choice>
        <mc:Fallback>
          <p:pic>
            <p:nvPicPr>
              <p:cNvPr id="5" name="Ink 4"/>
              <p:cNvPicPr/>
              <p:nvPr/>
            </p:nvPicPr>
            <p:blipFill>
              <a:blip r:embed="rId4"/>
              <a:stretch>
                <a:fillRect/>
              </a:stretch>
            </p:blipFill>
            <p:spPr>
              <a:xfrm>
                <a:off x="2417760" y="1427040"/>
                <a:ext cx="6177600" cy="4545360"/>
              </a:xfrm>
              <a:prstGeom prst="rect">
                <a:avLst/>
              </a:prstGeom>
            </p:spPr>
          </p:pic>
        </mc:Fallback>
      </mc:AlternateContent>
    </p:spTree>
    <p:extLst>
      <p:ext uri="{BB962C8B-B14F-4D97-AF65-F5344CB8AC3E}">
        <p14:creationId xmlns:p14="http://schemas.microsoft.com/office/powerpoint/2010/main" val="196240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1219200" y="2057400"/>
            <a:ext cx="7010400" cy="1143000"/>
          </a:xfrm>
        </p:spPr>
        <p:txBody>
          <a:bodyPr>
            <a:noAutofit/>
          </a:bodyPr>
          <a:lstStyle/>
          <a:p>
            <a:pPr algn="ctr"/>
            <a:r>
              <a:rPr lang="en-IN" sz="2800" b="0" dirty="0" smtClean="0"/>
              <a:t>Let’s Examine each of the </a:t>
            </a:r>
            <a:r>
              <a:rPr lang="en-IN" sz="2800" b="0" dirty="0" smtClean="0">
                <a:solidFill>
                  <a:schemeClr val="tx2">
                    <a:lumMod val="75000"/>
                  </a:schemeClr>
                </a:solidFill>
              </a:rPr>
              <a:t>Scheduling Algorithms </a:t>
            </a:r>
            <a:r>
              <a:rPr lang="en-IN" sz="2800" b="0" dirty="0" smtClean="0"/>
              <a:t>in little more detail…</a:t>
            </a:r>
            <a:endParaRPr lang="en-IN" sz="2800" b="0" dirty="0"/>
          </a:p>
        </p:txBody>
      </p:sp>
    </p:spTree>
    <p:extLst>
      <p:ext uri="{BB962C8B-B14F-4D97-AF65-F5344CB8AC3E}">
        <p14:creationId xmlns:p14="http://schemas.microsoft.com/office/powerpoint/2010/main" val="618599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6526213" cy="596900"/>
          </a:xfrm>
        </p:spPr>
        <p:txBody>
          <a:bodyPr>
            <a:normAutofit/>
          </a:bodyPr>
          <a:lstStyle/>
          <a:p>
            <a:r>
              <a:rPr lang="en-US" sz="2800" b="1" dirty="0" smtClean="0"/>
              <a:t>How to Assign Priority to Jobs?</a:t>
            </a:r>
            <a:endParaRPr lang="en-US" sz="2800" dirty="0"/>
          </a:p>
        </p:txBody>
      </p:sp>
      <p:sp>
        <p:nvSpPr>
          <p:cNvPr id="3" name="Content Placeholder 2"/>
          <p:cNvSpPr txBox="1">
            <a:spLocks/>
          </p:cNvSpPr>
          <p:nvPr/>
        </p:nvSpPr>
        <p:spPr>
          <a:xfrm>
            <a:off x="304800" y="1295400"/>
            <a:ext cx="8559208" cy="5124340"/>
          </a:xfrm>
          <a:prstGeom prst="rect">
            <a:avLst/>
          </a:prstGeom>
        </p:spPr>
        <p:txBody>
          <a:bodyPr/>
          <a:lstStyle/>
          <a:p>
            <a:pPr>
              <a:lnSpc>
                <a:spcPct val="150000"/>
              </a:lnSpc>
            </a:pPr>
            <a:r>
              <a:rPr lang="en-IN" sz="1800" dirty="0" smtClean="0"/>
              <a:t>Based on </a:t>
            </a:r>
            <a:r>
              <a:rPr lang="en-IN" sz="1800" dirty="0" smtClean="0">
                <a:solidFill>
                  <a:srgbClr val="0000CC"/>
                </a:solidFill>
              </a:rPr>
              <a:t>Criticality</a:t>
            </a:r>
            <a:r>
              <a:rPr lang="en-IN" sz="1800" dirty="0" smtClean="0"/>
              <a:t> ?</a:t>
            </a:r>
          </a:p>
          <a:p>
            <a:pPr>
              <a:lnSpc>
                <a:spcPct val="150000"/>
              </a:lnSpc>
            </a:pPr>
            <a:r>
              <a:rPr lang="en-IN" sz="1800" dirty="0" smtClean="0"/>
              <a:t>But on what is the basis of determining criticality?</a:t>
            </a:r>
          </a:p>
          <a:p>
            <a:pPr>
              <a:lnSpc>
                <a:spcPct val="150000"/>
              </a:lnSpc>
            </a:pPr>
            <a:r>
              <a:rPr lang="en-IN" sz="1800" dirty="0" smtClean="0"/>
              <a:t>Scheduling Algorithms comes for rescue.</a:t>
            </a:r>
          </a:p>
          <a:p>
            <a:pPr>
              <a:lnSpc>
                <a:spcPct val="150000"/>
              </a:lnSpc>
            </a:pPr>
            <a:r>
              <a:rPr lang="en-IN" sz="1800" dirty="0" smtClean="0">
                <a:solidFill>
                  <a:srgbClr val="0000CC"/>
                </a:solidFill>
              </a:rPr>
              <a:t>Priorities</a:t>
            </a:r>
            <a:r>
              <a:rPr lang="en-IN" sz="1800" dirty="0" smtClean="0"/>
              <a:t> of the jobs are determined by applying </a:t>
            </a:r>
            <a:r>
              <a:rPr lang="en-IN" sz="1800" dirty="0" smtClean="0">
                <a:solidFill>
                  <a:srgbClr val="0000CC"/>
                </a:solidFill>
              </a:rPr>
              <a:t>Scheduling algorithms</a:t>
            </a:r>
            <a:r>
              <a:rPr lang="en-IN" sz="1800" dirty="0" smtClean="0"/>
              <a:t>.</a:t>
            </a:r>
          </a:p>
          <a:p>
            <a:pPr>
              <a:lnSpc>
                <a:spcPct val="150000"/>
              </a:lnSpc>
            </a:pPr>
            <a:endParaRPr lang="en-IN" sz="1800" dirty="0" smtClean="0"/>
          </a:p>
          <a:p>
            <a:pPr>
              <a:lnSpc>
                <a:spcPct val="150000"/>
              </a:lnSpc>
            </a:pPr>
            <a:r>
              <a:rPr lang="en-IN" sz="1800" u="sng" dirty="0" smtClean="0"/>
              <a:t>Two types of Scheduling algorithms:</a:t>
            </a:r>
          </a:p>
          <a:p>
            <a:pPr>
              <a:lnSpc>
                <a:spcPct val="150000"/>
              </a:lnSpc>
              <a:buFont typeface="Wingdings" panose="05000000000000000000" pitchFamily="2" charset="2"/>
              <a:buChar char="Ø"/>
            </a:pPr>
            <a:r>
              <a:rPr lang="en-IN" sz="1800" dirty="0" smtClean="0">
                <a:solidFill>
                  <a:srgbClr val="0000CC"/>
                </a:solidFill>
              </a:rPr>
              <a:t>Fixed Priority </a:t>
            </a:r>
            <a:r>
              <a:rPr lang="en-IN" sz="1800" dirty="0" smtClean="0"/>
              <a:t>Scheduling Algorithms:</a:t>
            </a:r>
          </a:p>
          <a:p>
            <a:pPr>
              <a:lnSpc>
                <a:spcPct val="150000"/>
              </a:lnSpc>
            </a:pPr>
            <a:r>
              <a:rPr lang="en-IN" sz="1800" dirty="0" smtClean="0"/>
              <a:t>	Priorities of all the jobs of a task remain constant </a:t>
            </a:r>
          </a:p>
          <a:p>
            <a:pPr>
              <a:lnSpc>
                <a:spcPct val="150000"/>
              </a:lnSpc>
            </a:pPr>
            <a:r>
              <a:rPr lang="en-IN" sz="1800" dirty="0"/>
              <a:t>	</a:t>
            </a:r>
            <a:r>
              <a:rPr lang="en-IN" sz="1800" dirty="0" smtClean="0"/>
              <a:t>(of course applicable for periodic tasks only)</a:t>
            </a:r>
          </a:p>
          <a:p>
            <a:pPr>
              <a:lnSpc>
                <a:spcPct val="150000"/>
              </a:lnSpc>
            </a:pPr>
            <a:endParaRPr lang="en-IN" sz="1800" dirty="0" smtClean="0"/>
          </a:p>
          <a:p>
            <a:pPr>
              <a:lnSpc>
                <a:spcPct val="150000"/>
              </a:lnSpc>
              <a:buFont typeface="Wingdings" panose="05000000000000000000" pitchFamily="2" charset="2"/>
              <a:buChar char="Ø"/>
            </a:pPr>
            <a:r>
              <a:rPr lang="en-IN" sz="1800" dirty="0" smtClean="0">
                <a:solidFill>
                  <a:srgbClr val="0000CC"/>
                </a:solidFill>
              </a:rPr>
              <a:t>Dynamic Priority </a:t>
            </a:r>
            <a:r>
              <a:rPr lang="en-IN" sz="1800" dirty="0" smtClean="0"/>
              <a:t>Scheduling Algorithms</a:t>
            </a:r>
          </a:p>
          <a:p>
            <a:pPr>
              <a:lnSpc>
                <a:spcPct val="150000"/>
              </a:lnSpc>
            </a:pPr>
            <a:r>
              <a:rPr lang="en-IN" sz="1800" dirty="0" smtClean="0"/>
              <a:t>	Priorities of the jobs of a task may vary</a:t>
            </a:r>
            <a:endParaRPr lang="en-IN" sz="1800"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576960" y="4397040"/>
              <a:ext cx="5308560" cy="687600"/>
            </p14:xfrm>
          </p:contentPart>
        </mc:Choice>
        <mc:Fallback>
          <p:pic>
            <p:nvPicPr>
              <p:cNvPr id="5" name="Ink 4"/>
              <p:cNvPicPr/>
              <p:nvPr/>
            </p:nvPicPr>
            <p:blipFill>
              <a:blip r:embed="rId4"/>
              <a:stretch>
                <a:fillRect/>
              </a:stretch>
            </p:blipFill>
            <p:spPr>
              <a:xfrm>
                <a:off x="3567240" y="4388040"/>
                <a:ext cx="5325480" cy="706680"/>
              </a:xfrm>
              <a:prstGeom prst="rect">
                <a:avLst/>
              </a:prstGeom>
            </p:spPr>
          </p:pic>
        </mc:Fallback>
      </mc:AlternateContent>
    </p:spTree>
    <p:extLst>
      <p:ext uri="{BB962C8B-B14F-4D97-AF65-F5344CB8AC3E}">
        <p14:creationId xmlns:p14="http://schemas.microsoft.com/office/powerpoint/2010/main" val="32105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smtClean="0"/>
              <a:t>Text Book / References</a:t>
            </a:r>
            <a:endParaRPr lang="en-IN"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2</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10199" y="1324970"/>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Text Book (T1) </a:t>
            </a:r>
            <a:endParaRPr lang="en-IN" sz="1600" b="1" dirty="0"/>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smtClean="0"/>
              <a:t>Reference (R1) </a:t>
            </a:r>
            <a:endParaRPr lang="en-IN" sz="1600" b="1" dirty="0"/>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smtClean="0">
                <a:latin typeface="Arial Narrow" panose="020B0606020202030204" pitchFamily="34" charset="0"/>
              </a:rPr>
              <a:t>Note</a:t>
            </a:r>
            <a:r>
              <a:rPr lang="en-IN" sz="1300" dirty="0" smtClean="0">
                <a:latin typeface="Arial Narrow" panose="020B0606020202030204" pitchFamily="34" charset="0"/>
              </a:rPr>
              <a:t>: As the above two books focus on theoretical treatment of the subject, </a:t>
            </a:r>
            <a:r>
              <a:rPr lang="en-IN" sz="1300" u="sng" dirty="0" smtClean="0">
                <a:latin typeface="Arial Narrow" panose="020B0606020202030204" pitchFamily="34" charset="0"/>
              </a:rPr>
              <a:t>Students are strongly advised to refer to web sources / MOOCs videos / library within their own organizations for more practical understanding of the topics.  </a:t>
            </a:r>
            <a:endParaRPr lang="en-IN" sz="1300" u="sng" dirty="0">
              <a:latin typeface="Arial Narrow" panose="020B0606020202030204" pitchFamily="34" charset="0"/>
            </a:endParaRPr>
          </a:p>
        </p:txBody>
      </p:sp>
    </p:spTree>
    <p:extLst>
      <p:ext uri="{BB962C8B-B14F-4D97-AF65-F5344CB8AC3E}">
        <p14:creationId xmlns:p14="http://schemas.microsoft.com/office/powerpoint/2010/main" val="3461347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1163"/>
            <a:ext cx="6526213" cy="596900"/>
          </a:xfrm>
        </p:spPr>
        <p:txBody>
          <a:bodyPr>
            <a:normAutofit/>
          </a:bodyPr>
          <a:lstStyle/>
          <a:p>
            <a:r>
              <a:rPr lang="en-US" sz="2800" b="1" dirty="0" smtClean="0"/>
              <a:t>Rate Monotonic Scheduling Algorithm</a:t>
            </a:r>
            <a:endParaRPr lang="en-US" sz="2800" dirty="0"/>
          </a:p>
        </p:txBody>
      </p:sp>
      <p:sp>
        <p:nvSpPr>
          <p:cNvPr id="3" name="Content Placeholder 2"/>
          <p:cNvSpPr txBox="1">
            <a:spLocks/>
          </p:cNvSpPr>
          <p:nvPr/>
        </p:nvSpPr>
        <p:spPr>
          <a:xfrm>
            <a:off x="228600" y="1447800"/>
            <a:ext cx="8559208" cy="5124340"/>
          </a:xfrm>
          <a:prstGeom prst="rect">
            <a:avLst/>
          </a:prstGeom>
        </p:spPr>
        <p:txBody>
          <a:bodyPr/>
          <a:lstStyle/>
          <a:p>
            <a:pPr>
              <a:lnSpc>
                <a:spcPct val="130000"/>
              </a:lnSpc>
              <a:buFont typeface="Wingdings" panose="05000000000000000000" pitchFamily="2" charset="2"/>
              <a:buChar char="Ø"/>
            </a:pPr>
            <a:r>
              <a:rPr lang="en-IN" sz="1800" dirty="0" smtClean="0"/>
              <a:t>Fixed priority algorithm</a:t>
            </a:r>
          </a:p>
          <a:p>
            <a:pPr>
              <a:lnSpc>
                <a:spcPct val="130000"/>
              </a:lnSpc>
              <a:buFont typeface="Wingdings" panose="05000000000000000000" pitchFamily="2" charset="2"/>
              <a:buChar char="Ø"/>
            </a:pPr>
            <a:r>
              <a:rPr lang="en-IN" sz="1800" b="1" dirty="0" smtClean="0">
                <a:solidFill>
                  <a:srgbClr val="0000CC"/>
                </a:solidFill>
              </a:rPr>
              <a:t>Shorter the period, higher the priority</a:t>
            </a:r>
          </a:p>
          <a:p>
            <a:pPr>
              <a:lnSpc>
                <a:spcPct val="130000"/>
              </a:lnSpc>
              <a:buFont typeface="Wingdings" panose="05000000000000000000" pitchFamily="2" charset="2"/>
              <a:buChar char="Ø"/>
            </a:pPr>
            <a:r>
              <a:rPr lang="en-IN" sz="1800" dirty="0" smtClean="0"/>
              <a:t>Rate is inverse of the period. Hence higher the rate, higher the priority. – so the name </a:t>
            </a:r>
            <a:r>
              <a:rPr lang="en-IN" sz="1800" i="1" dirty="0" smtClean="0">
                <a:solidFill>
                  <a:srgbClr val="0000CC"/>
                </a:solidFill>
              </a:rPr>
              <a:t>‘rate monotonic’</a:t>
            </a:r>
          </a:p>
          <a:p>
            <a:pPr>
              <a:lnSpc>
                <a:spcPct val="130000"/>
              </a:lnSpc>
            </a:pPr>
            <a:endParaRPr lang="en-IN" sz="1800" dirty="0" smtClean="0"/>
          </a:p>
          <a:p>
            <a:pPr>
              <a:lnSpc>
                <a:spcPct val="130000"/>
              </a:lnSpc>
            </a:pPr>
            <a:r>
              <a:rPr lang="en-IN" sz="1800" u="sng" dirty="0" smtClean="0"/>
              <a:t>Example:</a:t>
            </a:r>
            <a:r>
              <a:rPr lang="en-IN" sz="1800" dirty="0" smtClean="0"/>
              <a:t>  Consider 3 periodic tasks with following timing parameters</a:t>
            </a:r>
          </a:p>
          <a:p>
            <a:pPr>
              <a:lnSpc>
                <a:spcPct val="120000"/>
              </a:lnSpc>
            </a:pPr>
            <a:r>
              <a:rPr lang="en-IN" sz="1800" dirty="0" smtClean="0"/>
              <a:t>T1: Release time 0, period 4, execution time 1, relative deadline 4</a:t>
            </a:r>
          </a:p>
          <a:p>
            <a:pPr>
              <a:lnSpc>
                <a:spcPct val="120000"/>
              </a:lnSpc>
            </a:pPr>
            <a:r>
              <a:rPr lang="en-IN" sz="1800" dirty="0" smtClean="0"/>
              <a:t>T2: Release time 0, period 5, execution time 2, </a:t>
            </a:r>
            <a:r>
              <a:rPr lang="en-IN" sz="1800" dirty="0"/>
              <a:t>relative deadline </a:t>
            </a:r>
            <a:r>
              <a:rPr lang="en-IN" sz="1800" dirty="0" smtClean="0"/>
              <a:t>5</a:t>
            </a:r>
          </a:p>
          <a:p>
            <a:pPr>
              <a:lnSpc>
                <a:spcPct val="120000"/>
              </a:lnSpc>
            </a:pPr>
            <a:r>
              <a:rPr lang="en-IN" sz="1800" dirty="0" smtClean="0"/>
              <a:t>T3: Release time 0, period 20, execution time 5, </a:t>
            </a:r>
            <a:r>
              <a:rPr lang="en-IN" sz="1800" dirty="0"/>
              <a:t>relative deadline </a:t>
            </a:r>
            <a:r>
              <a:rPr lang="en-IN" sz="1800" dirty="0" smtClean="0"/>
              <a:t>20</a:t>
            </a:r>
          </a:p>
          <a:p>
            <a:pPr>
              <a:lnSpc>
                <a:spcPct val="130000"/>
              </a:lnSpc>
            </a:pPr>
            <a:endParaRPr lang="en-IN" sz="1800" dirty="0" smtClean="0"/>
          </a:p>
          <a:p>
            <a:pPr>
              <a:lnSpc>
                <a:spcPct val="130000"/>
              </a:lnSpc>
            </a:pPr>
            <a:r>
              <a:rPr lang="en-IN" sz="1800" dirty="0" smtClean="0"/>
              <a:t>Schedule them applying RM Algorithm.</a:t>
            </a:r>
          </a:p>
          <a:p>
            <a:pPr>
              <a:lnSpc>
                <a:spcPct val="110000"/>
              </a:lnSpc>
            </a:pPr>
            <a:r>
              <a:rPr lang="en-IN" sz="1800" dirty="0" smtClean="0"/>
              <a:t>	</a:t>
            </a:r>
            <a:endParaRPr lang="en-IN" sz="1800"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01600" y="907200"/>
              <a:ext cx="7315560" cy="3297240"/>
            </p14:xfrm>
          </p:contentPart>
        </mc:Choice>
        <mc:Fallback>
          <p:pic>
            <p:nvPicPr>
              <p:cNvPr id="5" name="Ink 4"/>
              <p:cNvPicPr/>
              <p:nvPr/>
            </p:nvPicPr>
            <p:blipFill>
              <a:blip r:embed="rId4"/>
              <a:stretch>
                <a:fillRect/>
              </a:stretch>
            </p:blipFill>
            <p:spPr>
              <a:xfrm>
                <a:off x="192240" y="900000"/>
                <a:ext cx="7331760" cy="3313440"/>
              </a:xfrm>
              <a:prstGeom prst="rect">
                <a:avLst/>
              </a:prstGeom>
            </p:spPr>
          </p:pic>
        </mc:Fallback>
      </mc:AlternateContent>
    </p:spTree>
    <p:extLst>
      <p:ext uri="{BB962C8B-B14F-4D97-AF65-F5344CB8AC3E}">
        <p14:creationId xmlns:p14="http://schemas.microsoft.com/office/powerpoint/2010/main" val="254483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92125"/>
            <a:ext cx="6526213" cy="596900"/>
          </a:xfrm>
        </p:spPr>
        <p:txBody>
          <a:bodyPr>
            <a:normAutofit fontScale="90000"/>
          </a:bodyPr>
          <a:lstStyle/>
          <a:p>
            <a:r>
              <a:rPr lang="en-US" sz="2800" b="1" dirty="0" smtClean="0"/>
              <a:t>RM Scheduling Algorithm - Example (contd.)</a:t>
            </a:r>
            <a:endParaRPr lang="en-US" sz="2800" dirty="0"/>
          </a:p>
        </p:txBody>
      </p:sp>
      <p:sp>
        <p:nvSpPr>
          <p:cNvPr id="3" name="Content Placeholder 2"/>
          <p:cNvSpPr txBox="1">
            <a:spLocks/>
          </p:cNvSpPr>
          <p:nvPr/>
        </p:nvSpPr>
        <p:spPr>
          <a:xfrm>
            <a:off x="206038" y="1291149"/>
            <a:ext cx="9144001" cy="2536919"/>
          </a:xfrm>
          <a:prstGeom prst="rect">
            <a:avLst/>
          </a:prstGeom>
        </p:spPr>
        <p:txBody>
          <a:bodyPr/>
          <a:lstStyle/>
          <a:p>
            <a:pPr>
              <a:lnSpc>
                <a:spcPct val="130000"/>
              </a:lnSpc>
            </a:pPr>
            <a:r>
              <a:rPr lang="en-IN" sz="1800" u="sng" dirty="0" smtClean="0"/>
              <a:t>Solution</a:t>
            </a:r>
          </a:p>
          <a:p>
            <a:pPr>
              <a:lnSpc>
                <a:spcPct val="120000"/>
              </a:lnSpc>
            </a:pPr>
            <a:r>
              <a:rPr lang="en-IN" sz="1600" dirty="0"/>
              <a:t>T1: Release time 0, period 4, execution time 1, </a:t>
            </a:r>
            <a:r>
              <a:rPr lang="en-IN" sz="1600" dirty="0" smtClean="0"/>
              <a:t>relative deadline </a:t>
            </a:r>
            <a:r>
              <a:rPr lang="en-IN" sz="1600" dirty="0"/>
              <a:t>4</a:t>
            </a:r>
          </a:p>
          <a:p>
            <a:pPr>
              <a:lnSpc>
                <a:spcPct val="120000"/>
              </a:lnSpc>
            </a:pPr>
            <a:r>
              <a:rPr lang="en-IN" sz="1600" dirty="0"/>
              <a:t>T2: Release time 0, period 5, execution time 2, </a:t>
            </a:r>
            <a:r>
              <a:rPr lang="en-IN" sz="1600" dirty="0" smtClean="0"/>
              <a:t>relative deadline </a:t>
            </a:r>
            <a:r>
              <a:rPr lang="en-IN" sz="1600" dirty="0"/>
              <a:t>5</a:t>
            </a:r>
          </a:p>
          <a:p>
            <a:pPr>
              <a:lnSpc>
                <a:spcPct val="120000"/>
              </a:lnSpc>
            </a:pPr>
            <a:r>
              <a:rPr lang="en-IN" sz="1600" dirty="0"/>
              <a:t>T3: Release time 0, period 20, execution time 5, </a:t>
            </a:r>
            <a:r>
              <a:rPr lang="en-IN" sz="1600" dirty="0" smtClean="0"/>
              <a:t>relative deadline </a:t>
            </a:r>
            <a:r>
              <a:rPr lang="en-IN" sz="1600" dirty="0"/>
              <a:t>20</a:t>
            </a:r>
          </a:p>
          <a:p>
            <a:pPr>
              <a:lnSpc>
                <a:spcPct val="130000"/>
              </a:lnSpc>
            </a:pPr>
            <a:endParaRPr lang="en-IN" sz="1600" dirty="0" smtClean="0"/>
          </a:p>
          <a:p>
            <a:pPr>
              <a:lnSpc>
                <a:spcPct val="130000"/>
              </a:lnSpc>
            </a:pPr>
            <a:r>
              <a:rPr lang="en-IN" sz="1600" dirty="0" smtClean="0"/>
              <a:t>T1 has shortest period (i.e. 4), so should have higher priority, followed by T2 and T3.</a:t>
            </a:r>
          </a:p>
        </p:txBody>
      </p:sp>
      <p:graphicFrame>
        <p:nvGraphicFramePr>
          <p:cNvPr id="5" name="Table 4"/>
          <p:cNvGraphicFramePr>
            <a:graphicFrameLocks noGrp="1"/>
          </p:cNvGraphicFramePr>
          <p:nvPr>
            <p:extLst/>
          </p:nvPr>
        </p:nvGraphicFramePr>
        <p:xfrm>
          <a:off x="10427" y="3555492"/>
          <a:ext cx="8080798" cy="2966400"/>
        </p:xfrm>
        <a:graphic>
          <a:graphicData uri="http://schemas.openxmlformats.org/drawingml/2006/table">
            <a:tbl>
              <a:tblPr firstRow="1" bandRow="1">
                <a:tableStyleId>{5C22544A-7EE6-4342-B048-85BDC9FD1C3A}</a:tableStyleId>
              </a:tblPr>
              <a:tblGrid>
                <a:gridCol w="367309">
                  <a:extLst>
                    <a:ext uri="{9D8B030D-6E8A-4147-A177-3AD203B41FA5}">
                      <a16:colId xmlns:a16="http://schemas.microsoft.com/office/drawing/2014/main" val="20000"/>
                    </a:ext>
                  </a:extLst>
                </a:gridCol>
                <a:gridCol w="367309">
                  <a:extLst>
                    <a:ext uri="{9D8B030D-6E8A-4147-A177-3AD203B41FA5}">
                      <a16:colId xmlns:a16="http://schemas.microsoft.com/office/drawing/2014/main" val="20001"/>
                    </a:ext>
                  </a:extLst>
                </a:gridCol>
                <a:gridCol w="367309">
                  <a:extLst>
                    <a:ext uri="{9D8B030D-6E8A-4147-A177-3AD203B41FA5}">
                      <a16:colId xmlns:a16="http://schemas.microsoft.com/office/drawing/2014/main" val="20002"/>
                    </a:ext>
                  </a:extLst>
                </a:gridCol>
                <a:gridCol w="367309">
                  <a:extLst>
                    <a:ext uri="{9D8B030D-6E8A-4147-A177-3AD203B41FA5}">
                      <a16:colId xmlns:a16="http://schemas.microsoft.com/office/drawing/2014/main" val="20003"/>
                    </a:ext>
                  </a:extLst>
                </a:gridCol>
                <a:gridCol w="367309">
                  <a:extLst>
                    <a:ext uri="{9D8B030D-6E8A-4147-A177-3AD203B41FA5}">
                      <a16:colId xmlns:a16="http://schemas.microsoft.com/office/drawing/2014/main" val="20004"/>
                    </a:ext>
                  </a:extLst>
                </a:gridCol>
                <a:gridCol w="367309">
                  <a:extLst>
                    <a:ext uri="{9D8B030D-6E8A-4147-A177-3AD203B41FA5}">
                      <a16:colId xmlns:a16="http://schemas.microsoft.com/office/drawing/2014/main" val="20005"/>
                    </a:ext>
                  </a:extLst>
                </a:gridCol>
                <a:gridCol w="367309">
                  <a:extLst>
                    <a:ext uri="{9D8B030D-6E8A-4147-A177-3AD203B41FA5}">
                      <a16:colId xmlns:a16="http://schemas.microsoft.com/office/drawing/2014/main" val="20006"/>
                    </a:ext>
                  </a:extLst>
                </a:gridCol>
                <a:gridCol w="367309">
                  <a:extLst>
                    <a:ext uri="{9D8B030D-6E8A-4147-A177-3AD203B41FA5}">
                      <a16:colId xmlns:a16="http://schemas.microsoft.com/office/drawing/2014/main" val="20007"/>
                    </a:ext>
                  </a:extLst>
                </a:gridCol>
                <a:gridCol w="367309">
                  <a:extLst>
                    <a:ext uri="{9D8B030D-6E8A-4147-A177-3AD203B41FA5}">
                      <a16:colId xmlns:a16="http://schemas.microsoft.com/office/drawing/2014/main" val="20008"/>
                    </a:ext>
                  </a:extLst>
                </a:gridCol>
                <a:gridCol w="367309">
                  <a:extLst>
                    <a:ext uri="{9D8B030D-6E8A-4147-A177-3AD203B41FA5}">
                      <a16:colId xmlns:a16="http://schemas.microsoft.com/office/drawing/2014/main" val="20009"/>
                    </a:ext>
                  </a:extLst>
                </a:gridCol>
                <a:gridCol w="367309">
                  <a:extLst>
                    <a:ext uri="{9D8B030D-6E8A-4147-A177-3AD203B41FA5}">
                      <a16:colId xmlns:a16="http://schemas.microsoft.com/office/drawing/2014/main" val="20010"/>
                    </a:ext>
                  </a:extLst>
                </a:gridCol>
                <a:gridCol w="367309">
                  <a:extLst>
                    <a:ext uri="{9D8B030D-6E8A-4147-A177-3AD203B41FA5}">
                      <a16:colId xmlns:a16="http://schemas.microsoft.com/office/drawing/2014/main" val="20011"/>
                    </a:ext>
                  </a:extLst>
                </a:gridCol>
                <a:gridCol w="367309">
                  <a:extLst>
                    <a:ext uri="{9D8B030D-6E8A-4147-A177-3AD203B41FA5}">
                      <a16:colId xmlns:a16="http://schemas.microsoft.com/office/drawing/2014/main" val="20012"/>
                    </a:ext>
                  </a:extLst>
                </a:gridCol>
                <a:gridCol w="367309">
                  <a:extLst>
                    <a:ext uri="{9D8B030D-6E8A-4147-A177-3AD203B41FA5}">
                      <a16:colId xmlns:a16="http://schemas.microsoft.com/office/drawing/2014/main" val="20013"/>
                    </a:ext>
                  </a:extLst>
                </a:gridCol>
                <a:gridCol w="367309">
                  <a:extLst>
                    <a:ext uri="{9D8B030D-6E8A-4147-A177-3AD203B41FA5}">
                      <a16:colId xmlns:a16="http://schemas.microsoft.com/office/drawing/2014/main" val="20014"/>
                    </a:ext>
                  </a:extLst>
                </a:gridCol>
                <a:gridCol w="367309">
                  <a:extLst>
                    <a:ext uri="{9D8B030D-6E8A-4147-A177-3AD203B41FA5}">
                      <a16:colId xmlns:a16="http://schemas.microsoft.com/office/drawing/2014/main" val="20015"/>
                    </a:ext>
                  </a:extLst>
                </a:gridCol>
                <a:gridCol w="367309">
                  <a:extLst>
                    <a:ext uri="{9D8B030D-6E8A-4147-A177-3AD203B41FA5}">
                      <a16:colId xmlns:a16="http://schemas.microsoft.com/office/drawing/2014/main" val="20016"/>
                    </a:ext>
                  </a:extLst>
                </a:gridCol>
                <a:gridCol w="367309">
                  <a:extLst>
                    <a:ext uri="{9D8B030D-6E8A-4147-A177-3AD203B41FA5}">
                      <a16:colId xmlns:a16="http://schemas.microsoft.com/office/drawing/2014/main" val="20017"/>
                    </a:ext>
                  </a:extLst>
                </a:gridCol>
                <a:gridCol w="367309">
                  <a:extLst>
                    <a:ext uri="{9D8B030D-6E8A-4147-A177-3AD203B41FA5}">
                      <a16:colId xmlns:a16="http://schemas.microsoft.com/office/drawing/2014/main" val="20018"/>
                    </a:ext>
                  </a:extLst>
                </a:gridCol>
                <a:gridCol w="367309">
                  <a:extLst>
                    <a:ext uri="{9D8B030D-6E8A-4147-A177-3AD203B41FA5}">
                      <a16:colId xmlns:a16="http://schemas.microsoft.com/office/drawing/2014/main" val="20019"/>
                    </a:ext>
                  </a:extLst>
                </a:gridCol>
                <a:gridCol w="367309">
                  <a:extLst>
                    <a:ext uri="{9D8B030D-6E8A-4147-A177-3AD203B41FA5}">
                      <a16:colId xmlns:a16="http://schemas.microsoft.com/office/drawing/2014/main" val="20020"/>
                    </a:ext>
                  </a:extLst>
                </a:gridCol>
                <a:gridCol w="367309">
                  <a:extLst>
                    <a:ext uri="{9D8B030D-6E8A-4147-A177-3AD203B41FA5}">
                      <a16:colId xmlns:a16="http://schemas.microsoft.com/office/drawing/2014/main" val="20021"/>
                    </a:ext>
                  </a:extLst>
                </a:gridCol>
              </a:tblGrid>
              <a:tr h="370800">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00">
                <a:tc>
                  <a:txBody>
                    <a:bodyPr/>
                    <a:lstStyle/>
                    <a:p>
                      <a:pPr algn="r"/>
                      <a:r>
                        <a:rPr lang="en-IN" sz="1000" b="1" baseline="0" dirty="0" smtClean="0">
                          <a:solidFill>
                            <a:schemeClr val="tx1"/>
                          </a:solidFill>
                        </a:rPr>
                        <a:t>T1</a:t>
                      </a: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70800">
                <a:tc>
                  <a:txBody>
                    <a:bodyPr/>
                    <a:lstStyle/>
                    <a:p>
                      <a:pPr algn="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70800">
                <a:tc>
                  <a:txBody>
                    <a:bodyPr/>
                    <a:lstStyle/>
                    <a:p>
                      <a:pPr algn="r"/>
                      <a:r>
                        <a:rPr lang="en-IN" sz="1000" b="1" baseline="0" dirty="0" smtClean="0">
                          <a:solidFill>
                            <a:schemeClr val="tx1"/>
                          </a:solidFill>
                        </a:rPr>
                        <a:t>T2</a:t>
                      </a:r>
                      <a:endParaRPr lang="en-IN" sz="1000" b="1"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70800">
                <a:tc>
                  <a:txBody>
                    <a:bodyPr/>
                    <a:lstStyle/>
                    <a:p>
                      <a:endParaRPr lang="en-IN" sz="10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370800">
                <a:tc>
                  <a:txBody>
                    <a:bodyPr/>
                    <a:lstStyle/>
                    <a:p>
                      <a:pPr algn="r"/>
                      <a:r>
                        <a:rPr lang="en-IN" sz="1000" b="1" kern="1200" baseline="0" dirty="0" smtClean="0">
                          <a:solidFill>
                            <a:schemeClr val="tx1"/>
                          </a:solidFill>
                          <a:latin typeface="+mn-lt"/>
                          <a:ea typeface="+mn-ea"/>
                          <a:cs typeface="+mn-cs"/>
                        </a:rPr>
                        <a:t>T3</a:t>
                      </a:r>
                      <a:endParaRPr lang="en-IN" sz="1000" b="1" kern="1200" baseline="0" dirty="0">
                        <a:solidFill>
                          <a:schemeClr val="tx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5"/>
                  </a:ext>
                </a:extLst>
              </a:tr>
              <a:tr h="370800">
                <a:tc>
                  <a:txBody>
                    <a:bodyPr/>
                    <a:lstStyle/>
                    <a:p>
                      <a:endParaRPr lang="en-IN" sz="1100" b="0" baseline="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IN" sz="1100" b="0" baseline="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370800">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IN"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cxnSp>
        <p:nvCxnSpPr>
          <p:cNvPr id="6" name="Straight Arrow Connector 5"/>
          <p:cNvCxnSpPr/>
          <p:nvPr/>
        </p:nvCxnSpPr>
        <p:spPr>
          <a:xfrm rot="5400000" flipH="1" flipV="1">
            <a:off x="-804318" y="4951337"/>
            <a:ext cx="238991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5231" y="6144704"/>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91426" y="3922844"/>
            <a:ext cx="34637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1,1</a:t>
            </a:r>
            <a:endParaRPr lang="en-IN" sz="1050" baseline="-25000" dirty="0"/>
          </a:p>
        </p:txBody>
      </p:sp>
      <p:sp>
        <p:nvSpPr>
          <p:cNvPr id="9" name="Rectangle 8"/>
          <p:cNvSpPr/>
          <p:nvPr/>
        </p:nvSpPr>
        <p:spPr>
          <a:xfrm>
            <a:off x="745540" y="4649588"/>
            <a:ext cx="73362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J</a:t>
            </a:r>
            <a:r>
              <a:rPr lang="en-IN" sz="1200" baseline="-25000" dirty="0" smtClean="0"/>
              <a:t>2,1</a:t>
            </a:r>
            <a:endParaRPr lang="en-IN" sz="1200" baseline="-25000" dirty="0"/>
          </a:p>
        </p:txBody>
      </p:sp>
      <p:sp>
        <p:nvSpPr>
          <p:cNvPr id="10" name="Rectangle 9"/>
          <p:cNvSpPr/>
          <p:nvPr/>
        </p:nvSpPr>
        <p:spPr>
          <a:xfrm>
            <a:off x="3329907" y="3936492"/>
            <a:ext cx="346365"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1,3</a:t>
            </a:r>
            <a:endParaRPr lang="en-IN" sz="1050" baseline="-25000" dirty="0"/>
          </a:p>
        </p:txBody>
      </p:sp>
      <p:sp>
        <p:nvSpPr>
          <p:cNvPr id="11" name="Rectangle 10"/>
          <p:cNvSpPr/>
          <p:nvPr/>
        </p:nvSpPr>
        <p:spPr>
          <a:xfrm>
            <a:off x="2214539" y="4670782"/>
            <a:ext cx="740392"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2,2</a:t>
            </a:r>
            <a:endParaRPr lang="en-IN" sz="1050" baseline="-25000" dirty="0"/>
          </a:p>
        </p:txBody>
      </p:sp>
      <p:sp>
        <p:nvSpPr>
          <p:cNvPr id="12" name="Rectangle 11"/>
          <p:cNvSpPr/>
          <p:nvPr/>
        </p:nvSpPr>
        <p:spPr>
          <a:xfrm>
            <a:off x="4770085" y="3936492"/>
            <a:ext cx="412858"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1,4</a:t>
            </a:r>
            <a:endParaRPr lang="en-IN" sz="1050" baseline="-25000" dirty="0"/>
          </a:p>
        </p:txBody>
      </p:sp>
      <p:sp>
        <p:nvSpPr>
          <p:cNvPr id="13" name="Rectangle 12"/>
          <p:cNvSpPr/>
          <p:nvPr/>
        </p:nvSpPr>
        <p:spPr>
          <a:xfrm>
            <a:off x="6281547" y="3916504"/>
            <a:ext cx="35025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1,5</a:t>
            </a:r>
            <a:endParaRPr lang="en-IN" sz="1050" baseline="-25000" dirty="0"/>
          </a:p>
        </p:txBody>
      </p:sp>
      <p:sp>
        <p:nvSpPr>
          <p:cNvPr id="14" name="Rectangle 13"/>
          <p:cNvSpPr/>
          <p:nvPr/>
        </p:nvSpPr>
        <p:spPr>
          <a:xfrm>
            <a:off x="4049027" y="4670782"/>
            <a:ext cx="729012"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2,3</a:t>
            </a:r>
            <a:endParaRPr lang="en-IN" sz="1050" baseline="-25000" dirty="0"/>
          </a:p>
        </p:txBody>
      </p:sp>
      <p:sp>
        <p:nvSpPr>
          <p:cNvPr id="15" name="Rectangle 14"/>
          <p:cNvSpPr/>
          <p:nvPr/>
        </p:nvSpPr>
        <p:spPr>
          <a:xfrm>
            <a:off x="5877827" y="4670782"/>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2,4</a:t>
            </a:r>
            <a:endParaRPr lang="en-IN" sz="1050" baseline="-25000" dirty="0"/>
          </a:p>
        </p:txBody>
      </p:sp>
      <p:sp>
        <p:nvSpPr>
          <p:cNvPr id="16" name="Rectangle 15"/>
          <p:cNvSpPr/>
          <p:nvPr/>
        </p:nvSpPr>
        <p:spPr>
          <a:xfrm>
            <a:off x="1471875" y="5415325"/>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17" name="TextBox 16"/>
          <p:cNvSpPr txBox="1"/>
          <p:nvPr/>
        </p:nvSpPr>
        <p:spPr>
          <a:xfrm>
            <a:off x="252886" y="6146292"/>
            <a:ext cx="255198" cy="246221"/>
          </a:xfrm>
          <a:prstGeom prst="rect">
            <a:avLst/>
          </a:prstGeom>
          <a:noFill/>
        </p:spPr>
        <p:txBody>
          <a:bodyPr wrap="none" rtlCol="0">
            <a:spAutoFit/>
          </a:bodyPr>
          <a:lstStyle/>
          <a:p>
            <a:r>
              <a:rPr lang="en-IN" sz="1000" dirty="0" smtClean="0"/>
              <a:t>0</a:t>
            </a:r>
            <a:endParaRPr lang="en-IN" sz="1000" dirty="0"/>
          </a:p>
        </p:txBody>
      </p:sp>
      <p:sp>
        <p:nvSpPr>
          <p:cNvPr id="18" name="TextBox 17"/>
          <p:cNvSpPr txBox="1"/>
          <p:nvPr/>
        </p:nvSpPr>
        <p:spPr>
          <a:xfrm>
            <a:off x="593429" y="6146292"/>
            <a:ext cx="255198" cy="246221"/>
          </a:xfrm>
          <a:prstGeom prst="rect">
            <a:avLst/>
          </a:prstGeom>
          <a:noFill/>
        </p:spPr>
        <p:txBody>
          <a:bodyPr wrap="none" rtlCol="0">
            <a:spAutoFit/>
          </a:bodyPr>
          <a:lstStyle/>
          <a:p>
            <a:r>
              <a:rPr lang="en-IN" sz="1000" dirty="0" smtClean="0"/>
              <a:t>1</a:t>
            </a:r>
            <a:endParaRPr lang="en-IN" sz="1000" dirty="0"/>
          </a:p>
        </p:txBody>
      </p:sp>
      <p:sp>
        <p:nvSpPr>
          <p:cNvPr id="19" name="TextBox 18"/>
          <p:cNvSpPr txBox="1"/>
          <p:nvPr/>
        </p:nvSpPr>
        <p:spPr>
          <a:xfrm>
            <a:off x="982389" y="6146292"/>
            <a:ext cx="255198" cy="246221"/>
          </a:xfrm>
          <a:prstGeom prst="rect">
            <a:avLst/>
          </a:prstGeom>
          <a:noFill/>
        </p:spPr>
        <p:txBody>
          <a:bodyPr wrap="none" rtlCol="0">
            <a:spAutoFit/>
          </a:bodyPr>
          <a:lstStyle/>
          <a:p>
            <a:r>
              <a:rPr lang="en-IN" sz="1000" dirty="0" smtClean="0"/>
              <a:t>2</a:t>
            </a:r>
            <a:endParaRPr lang="en-IN" sz="1000" dirty="0"/>
          </a:p>
        </p:txBody>
      </p:sp>
      <p:sp>
        <p:nvSpPr>
          <p:cNvPr id="20" name="TextBox 19"/>
          <p:cNvSpPr txBox="1"/>
          <p:nvPr/>
        </p:nvSpPr>
        <p:spPr>
          <a:xfrm>
            <a:off x="1736429" y="6146292"/>
            <a:ext cx="255198" cy="246221"/>
          </a:xfrm>
          <a:prstGeom prst="rect">
            <a:avLst/>
          </a:prstGeom>
          <a:noFill/>
        </p:spPr>
        <p:txBody>
          <a:bodyPr wrap="none" rtlCol="0">
            <a:spAutoFit/>
          </a:bodyPr>
          <a:lstStyle/>
          <a:p>
            <a:r>
              <a:rPr lang="en-IN" sz="1000" dirty="0" smtClean="0"/>
              <a:t>4</a:t>
            </a:r>
            <a:endParaRPr lang="en-IN" sz="1000" dirty="0"/>
          </a:p>
        </p:txBody>
      </p:sp>
      <p:sp>
        <p:nvSpPr>
          <p:cNvPr id="21" name="TextBox 20"/>
          <p:cNvSpPr txBox="1"/>
          <p:nvPr/>
        </p:nvSpPr>
        <p:spPr>
          <a:xfrm>
            <a:off x="2457485" y="6146292"/>
            <a:ext cx="255198" cy="246221"/>
          </a:xfrm>
          <a:prstGeom prst="rect">
            <a:avLst/>
          </a:prstGeom>
          <a:noFill/>
        </p:spPr>
        <p:txBody>
          <a:bodyPr wrap="none" rtlCol="0">
            <a:spAutoFit/>
          </a:bodyPr>
          <a:lstStyle/>
          <a:p>
            <a:r>
              <a:rPr lang="en-IN" sz="1000" dirty="0" smtClean="0"/>
              <a:t>6</a:t>
            </a:r>
            <a:endParaRPr lang="en-IN" sz="1000" dirty="0"/>
          </a:p>
        </p:txBody>
      </p:sp>
      <p:sp>
        <p:nvSpPr>
          <p:cNvPr id="22" name="TextBox 21"/>
          <p:cNvSpPr txBox="1"/>
          <p:nvPr/>
        </p:nvSpPr>
        <p:spPr>
          <a:xfrm>
            <a:off x="3184229" y="6146292"/>
            <a:ext cx="255198" cy="246221"/>
          </a:xfrm>
          <a:prstGeom prst="rect">
            <a:avLst/>
          </a:prstGeom>
          <a:noFill/>
        </p:spPr>
        <p:txBody>
          <a:bodyPr wrap="none" rtlCol="0">
            <a:spAutoFit/>
          </a:bodyPr>
          <a:lstStyle/>
          <a:p>
            <a:r>
              <a:rPr lang="en-IN" sz="1000" dirty="0" smtClean="0"/>
              <a:t>8</a:t>
            </a:r>
            <a:endParaRPr lang="en-IN" sz="1000" dirty="0"/>
          </a:p>
        </p:txBody>
      </p:sp>
      <p:sp>
        <p:nvSpPr>
          <p:cNvPr id="23" name="TextBox 22"/>
          <p:cNvSpPr txBox="1"/>
          <p:nvPr/>
        </p:nvSpPr>
        <p:spPr>
          <a:xfrm>
            <a:off x="3875697" y="6146292"/>
            <a:ext cx="325730" cy="246221"/>
          </a:xfrm>
          <a:prstGeom prst="rect">
            <a:avLst/>
          </a:prstGeom>
          <a:noFill/>
        </p:spPr>
        <p:txBody>
          <a:bodyPr wrap="none" rtlCol="0">
            <a:spAutoFit/>
          </a:bodyPr>
          <a:lstStyle/>
          <a:p>
            <a:r>
              <a:rPr lang="en-IN" sz="1000" dirty="0" smtClean="0"/>
              <a:t>10</a:t>
            </a:r>
            <a:endParaRPr lang="en-IN" sz="1000" dirty="0"/>
          </a:p>
        </p:txBody>
      </p:sp>
      <p:sp>
        <p:nvSpPr>
          <p:cNvPr id="24" name="TextBox 23"/>
          <p:cNvSpPr txBox="1"/>
          <p:nvPr/>
        </p:nvSpPr>
        <p:spPr>
          <a:xfrm>
            <a:off x="4637697" y="6146292"/>
            <a:ext cx="325730" cy="246221"/>
          </a:xfrm>
          <a:prstGeom prst="rect">
            <a:avLst/>
          </a:prstGeom>
          <a:noFill/>
        </p:spPr>
        <p:txBody>
          <a:bodyPr wrap="none" rtlCol="0">
            <a:spAutoFit/>
          </a:bodyPr>
          <a:lstStyle/>
          <a:p>
            <a:r>
              <a:rPr lang="en-IN" sz="1000" dirty="0" smtClean="0"/>
              <a:t>12</a:t>
            </a:r>
            <a:endParaRPr lang="en-IN" sz="1000" dirty="0"/>
          </a:p>
        </p:txBody>
      </p:sp>
      <p:sp>
        <p:nvSpPr>
          <p:cNvPr id="25" name="TextBox 24"/>
          <p:cNvSpPr txBox="1"/>
          <p:nvPr/>
        </p:nvSpPr>
        <p:spPr>
          <a:xfrm>
            <a:off x="5344427" y="6146292"/>
            <a:ext cx="325730" cy="246221"/>
          </a:xfrm>
          <a:prstGeom prst="rect">
            <a:avLst/>
          </a:prstGeom>
          <a:noFill/>
        </p:spPr>
        <p:txBody>
          <a:bodyPr wrap="none" rtlCol="0">
            <a:spAutoFit/>
          </a:bodyPr>
          <a:lstStyle/>
          <a:p>
            <a:r>
              <a:rPr lang="en-IN" sz="1000" dirty="0" smtClean="0"/>
              <a:t>14</a:t>
            </a:r>
            <a:endParaRPr lang="en-IN" sz="1000" dirty="0"/>
          </a:p>
        </p:txBody>
      </p:sp>
      <p:sp>
        <p:nvSpPr>
          <p:cNvPr id="26" name="TextBox 25"/>
          <p:cNvSpPr txBox="1"/>
          <p:nvPr/>
        </p:nvSpPr>
        <p:spPr>
          <a:xfrm>
            <a:off x="6085497" y="6146292"/>
            <a:ext cx="325730" cy="246221"/>
          </a:xfrm>
          <a:prstGeom prst="rect">
            <a:avLst/>
          </a:prstGeom>
          <a:noFill/>
        </p:spPr>
        <p:txBody>
          <a:bodyPr wrap="none" rtlCol="0">
            <a:spAutoFit/>
          </a:bodyPr>
          <a:lstStyle/>
          <a:p>
            <a:r>
              <a:rPr lang="en-IN" sz="1000" dirty="0" smtClean="0"/>
              <a:t>16</a:t>
            </a:r>
            <a:endParaRPr lang="en-IN" sz="1000" dirty="0"/>
          </a:p>
        </p:txBody>
      </p:sp>
      <p:sp>
        <p:nvSpPr>
          <p:cNvPr id="27" name="TextBox 26"/>
          <p:cNvSpPr txBox="1"/>
          <p:nvPr/>
        </p:nvSpPr>
        <p:spPr>
          <a:xfrm>
            <a:off x="6771297" y="6146292"/>
            <a:ext cx="325730" cy="246221"/>
          </a:xfrm>
          <a:prstGeom prst="rect">
            <a:avLst/>
          </a:prstGeom>
          <a:noFill/>
        </p:spPr>
        <p:txBody>
          <a:bodyPr wrap="none" rtlCol="0">
            <a:spAutoFit/>
          </a:bodyPr>
          <a:lstStyle/>
          <a:p>
            <a:r>
              <a:rPr lang="en-IN" sz="1000" dirty="0" smtClean="0"/>
              <a:t>18</a:t>
            </a:r>
            <a:endParaRPr lang="en-IN" sz="1000" dirty="0"/>
          </a:p>
        </p:txBody>
      </p:sp>
      <p:sp>
        <p:nvSpPr>
          <p:cNvPr id="28" name="TextBox 27"/>
          <p:cNvSpPr txBox="1"/>
          <p:nvPr/>
        </p:nvSpPr>
        <p:spPr>
          <a:xfrm>
            <a:off x="7533297" y="6146292"/>
            <a:ext cx="325730" cy="246221"/>
          </a:xfrm>
          <a:prstGeom prst="rect">
            <a:avLst/>
          </a:prstGeom>
          <a:noFill/>
        </p:spPr>
        <p:txBody>
          <a:bodyPr wrap="none" rtlCol="0">
            <a:spAutoFit/>
          </a:bodyPr>
          <a:lstStyle/>
          <a:p>
            <a:r>
              <a:rPr lang="en-IN" sz="1000" dirty="0" smtClean="0"/>
              <a:t>20</a:t>
            </a:r>
            <a:endParaRPr lang="en-IN" sz="1000" dirty="0"/>
          </a:p>
        </p:txBody>
      </p:sp>
      <p:sp>
        <p:nvSpPr>
          <p:cNvPr id="29" name="TextBox 28"/>
          <p:cNvSpPr txBox="1"/>
          <p:nvPr/>
        </p:nvSpPr>
        <p:spPr>
          <a:xfrm>
            <a:off x="1355429" y="6146292"/>
            <a:ext cx="255198" cy="246221"/>
          </a:xfrm>
          <a:prstGeom prst="rect">
            <a:avLst/>
          </a:prstGeom>
          <a:noFill/>
        </p:spPr>
        <p:txBody>
          <a:bodyPr wrap="none" rtlCol="0">
            <a:spAutoFit/>
          </a:bodyPr>
          <a:lstStyle/>
          <a:p>
            <a:r>
              <a:rPr lang="en-IN" sz="1000" dirty="0" smtClean="0"/>
              <a:t>3</a:t>
            </a:r>
            <a:endParaRPr lang="en-IN" sz="1000" dirty="0"/>
          </a:p>
        </p:txBody>
      </p:sp>
      <p:sp>
        <p:nvSpPr>
          <p:cNvPr id="30" name="TextBox 29"/>
          <p:cNvSpPr txBox="1"/>
          <p:nvPr/>
        </p:nvSpPr>
        <p:spPr>
          <a:xfrm>
            <a:off x="2067827" y="6146292"/>
            <a:ext cx="255198" cy="246221"/>
          </a:xfrm>
          <a:prstGeom prst="rect">
            <a:avLst/>
          </a:prstGeom>
          <a:noFill/>
        </p:spPr>
        <p:txBody>
          <a:bodyPr wrap="none" rtlCol="0">
            <a:spAutoFit/>
          </a:bodyPr>
          <a:lstStyle/>
          <a:p>
            <a:r>
              <a:rPr lang="en-IN" sz="1000" dirty="0" smtClean="0"/>
              <a:t>5</a:t>
            </a:r>
            <a:endParaRPr lang="en-IN" sz="1000" dirty="0"/>
          </a:p>
        </p:txBody>
      </p:sp>
      <p:sp>
        <p:nvSpPr>
          <p:cNvPr id="31" name="TextBox 30"/>
          <p:cNvSpPr txBox="1"/>
          <p:nvPr/>
        </p:nvSpPr>
        <p:spPr>
          <a:xfrm>
            <a:off x="2803229" y="6146292"/>
            <a:ext cx="255198" cy="246221"/>
          </a:xfrm>
          <a:prstGeom prst="rect">
            <a:avLst/>
          </a:prstGeom>
          <a:noFill/>
        </p:spPr>
        <p:txBody>
          <a:bodyPr wrap="none" rtlCol="0">
            <a:spAutoFit/>
          </a:bodyPr>
          <a:lstStyle/>
          <a:p>
            <a:r>
              <a:rPr lang="en-IN" sz="1000" dirty="0" smtClean="0"/>
              <a:t>7</a:t>
            </a:r>
            <a:endParaRPr lang="en-IN" sz="1000" dirty="0"/>
          </a:p>
        </p:txBody>
      </p:sp>
      <p:sp>
        <p:nvSpPr>
          <p:cNvPr id="32" name="TextBox 31"/>
          <p:cNvSpPr txBox="1"/>
          <p:nvPr/>
        </p:nvSpPr>
        <p:spPr>
          <a:xfrm>
            <a:off x="3565229" y="6146292"/>
            <a:ext cx="255198" cy="246221"/>
          </a:xfrm>
          <a:prstGeom prst="rect">
            <a:avLst/>
          </a:prstGeom>
          <a:noFill/>
        </p:spPr>
        <p:txBody>
          <a:bodyPr wrap="none" rtlCol="0">
            <a:spAutoFit/>
          </a:bodyPr>
          <a:lstStyle/>
          <a:p>
            <a:r>
              <a:rPr lang="en-IN" sz="1000" dirty="0"/>
              <a:t>9</a:t>
            </a:r>
          </a:p>
        </p:txBody>
      </p:sp>
      <p:sp>
        <p:nvSpPr>
          <p:cNvPr id="33" name="TextBox 32"/>
          <p:cNvSpPr txBox="1"/>
          <p:nvPr/>
        </p:nvSpPr>
        <p:spPr>
          <a:xfrm>
            <a:off x="5018697" y="6146292"/>
            <a:ext cx="325730" cy="246221"/>
          </a:xfrm>
          <a:prstGeom prst="rect">
            <a:avLst/>
          </a:prstGeom>
          <a:noFill/>
        </p:spPr>
        <p:txBody>
          <a:bodyPr wrap="none" rtlCol="0">
            <a:spAutoFit/>
          </a:bodyPr>
          <a:lstStyle/>
          <a:p>
            <a:r>
              <a:rPr lang="en-IN" sz="1000" dirty="0" smtClean="0"/>
              <a:t>13</a:t>
            </a:r>
            <a:endParaRPr lang="en-IN" sz="1000" dirty="0"/>
          </a:p>
        </p:txBody>
      </p:sp>
      <p:sp>
        <p:nvSpPr>
          <p:cNvPr id="34" name="TextBox 33"/>
          <p:cNvSpPr txBox="1"/>
          <p:nvPr/>
        </p:nvSpPr>
        <p:spPr>
          <a:xfrm>
            <a:off x="5704497" y="6146292"/>
            <a:ext cx="325730" cy="246221"/>
          </a:xfrm>
          <a:prstGeom prst="rect">
            <a:avLst/>
          </a:prstGeom>
          <a:noFill/>
        </p:spPr>
        <p:txBody>
          <a:bodyPr wrap="none" rtlCol="0">
            <a:spAutoFit/>
          </a:bodyPr>
          <a:lstStyle/>
          <a:p>
            <a:r>
              <a:rPr lang="en-IN" sz="1000" dirty="0" smtClean="0"/>
              <a:t>15</a:t>
            </a:r>
            <a:endParaRPr lang="en-IN" sz="1000" dirty="0"/>
          </a:p>
        </p:txBody>
      </p:sp>
      <p:sp>
        <p:nvSpPr>
          <p:cNvPr id="35" name="TextBox 34"/>
          <p:cNvSpPr txBox="1"/>
          <p:nvPr/>
        </p:nvSpPr>
        <p:spPr>
          <a:xfrm>
            <a:off x="7152297" y="6146292"/>
            <a:ext cx="325730" cy="246221"/>
          </a:xfrm>
          <a:prstGeom prst="rect">
            <a:avLst/>
          </a:prstGeom>
          <a:noFill/>
        </p:spPr>
        <p:txBody>
          <a:bodyPr wrap="none" rtlCol="0">
            <a:spAutoFit/>
          </a:bodyPr>
          <a:lstStyle/>
          <a:p>
            <a:r>
              <a:rPr lang="en-IN" sz="1000" dirty="0" smtClean="0"/>
              <a:t>19</a:t>
            </a:r>
            <a:endParaRPr lang="en-IN" sz="1000" dirty="0"/>
          </a:p>
        </p:txBody>
      </p:sp>
      <p:sp>
        <p:nvSpPr>
          <p:cNvPr id="36" name="TextBox 35"/>
          <p:cNvSpPr txBox="1"/>
          <p:nvPr/>
        </p:nvSpPr>
        <p:spPr>
          <a:xfrm>
            <a:off x="4256697" y="6142319"/>
            <a:ext cx="325730" cy="246221"/>
          </a:xfrm>
          <a:prstGeom prst="rect">
            <a:avLst/>
          </a:prstGeom>
          <a:noFill/>
        </p:spPr>
        <p:txBody>
          <a:bodyPr wrap="none" rtlCol="0">
            <a:spAutoFit/>
          </a:bodyPr>
          <a:lstStyle/>
          <a:p>
            <a:r>
              <a:rPr lang="en-IN" sz="1000" dirty="0" smtClean="0"/>
              <a:t>11</a:t>
            </a:r>
            <a:endParaRPr lang="en-IN" sz="1000" dirty="0"/>
          </a:p>
        </p:txBody>
      </p:sp>
      <p:sp>
        <p:nvSpPr>
          <p:cNvPr id="37" name="TextBox 36"/>
          <p:cNvSpPr txBox="1"/>
          <p:nvPr/>
        </p:nvSpPr>
        <p:spPr>
          <a:xfrm>
            <a:off x="6466497" y="6146292"/>
            <a:ext cx="325730" cy="246221"/>
          </a:xfrm>
          <a:prstGeom prst="rect">
            <a:avLst/>
          </a:prstGeom>
          <a:noFill/>
        </p:spPr>
        <p:txBody>
          <a:bodyPr wrap="none" rtlCol="0">
            <a:spAutoFit/>
          </a:bodyPr>
          <a:lstStyle/>
          <a:p>
            <a:r>
              <a:rPr lang="en-IN" sz="1000" dirty="0" smtClean="0"/>
              <a:t>17</a:t>
            </a:r>
            <a:endParaRPr lang="en-IN" sz="1000" dirty="0"/>
          </a:p>
        </p:txBody>
      </p:sp>
      <p:sp>
        <p:nvSpPr>
          <p:cNvPr id="38" name="TextBox 37"/>
          <p:cNvSpPr txBox="1"/>
          <p:nvPr/>
        </p:nvSpPr>
        <p:spPr>
          <a:xfrm>
            <a:off x="7914297" y="6146292"/>
            <a:ext cx="325730" cy="246221"/>
          </a:xfrm>
          <a:prstGeom prst="rect">
            <a:avLst/>
          </a:prstGeom>
          <a:noFill/>
        </p:spPr>
        <p:txBody>
          <a:bodyPr wrap="none" rtlCol="0">
            <a:spAutoFit/>
          </a:bodyPr>
          <a:lstStyle/>
          <a:p>
            <a:r>
              <a:rPr lang="en-IN" sz="1000" dirty="0" smtClean="0"/>
              <a:t>21</a:t>
            </a:r>
            <a:endParaRPr lang="en-IN" sz="1000" dirty="0"/>
          </a:p>
        </p:txBody>
      </p:sp>
      <p:sp>
        <p:nvSpPr>
          <p:cNvPr id="39" name="Rectangle 38"/>
          <p:cNvSpPr/>
          <p:nvPr/>
        </p:nvSpPr>
        <p:spPr>
          <a:xfrm>
            <a:off x="1861124" y="3936492"/>
            <a:ext cx="359104"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1,2</a:t>
            </a:r>
            <a:endParaRPr lang="en-IN" sz="1050" baseline="-25000" dirty="0"/>
          </a:p>
        </p:txBody>
      </p:sp>
      <p:sp>
        <p:nvSpPr>
          <p:cNvPr id="40" name="Rectangle 39"/>
          <p:cNvSpPr/>
          <p:nvPr/>
        </p:nvSpPr>
        <p:spPr>
          <a:xfrm>
            <a:off x="7730402" y="3939250"/>
            <a:ext cx="350251"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1,6</a:t>
            </a:r>
            <a:endParaRPr lang="en-IN" sz="1050" baseline="-25000" dirty="0"/>
          </a:p>
        </p:txBody>
      </p:sp>
      <p:sp>
        <p:nvSpPr>
          <p:cNvPr id="41" name="Rectangle 40"/>
          <p:cNvSpPr/>
          <p:nvPr/>
        </p:nvSpPr>
        <p:spPr>
          <a:xfrm>
            <a:off x="2946683" y="5401470"/>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42" name="Rectangle 41"/>
          <p:cNvSpPr/>
          <p:nvPr/>
        </p:nvSpPr>
        <p:spPr>
          <a:xfrm>
            <a:off x="3668027" y="5414911"/>
            <a:ext cx="3892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43" name="Rectangle 42"/>
          <p:cNvSpPr/>
          <p:nvPr/>
        </p:nvSpPr>
        <p:spPr>
          <a:xfrm>
            <a:off x="5170131" y="5401470"/>
            <a:ext cx="694048" cy="3638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t>J</a:t>
            </a:r>
            <a:r>
              <a:rPr lang="en-IN" sz="1100" baseline="-25000" dirty="0" smtClean="0"/>
              <a:t>3,1</a:t>
            </a:r>
            <a:endParaRPr lang="en-IN" sz="1100" baseline="-25000" dirty="0"/>
          </a:p>
        </p:txBody>
      </p:sp>
      <p:sp>
        <p:nvSpPr>
          <p:cNvPr id="44" name="Rectangle 43"/>
          <p:cNvSpPr/>
          <p:nvPr/>
        </p:nvSpPr>
        <p:spPr>
          <a:xfrm>
            <a:off x="6639827" y="468484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2,4</a:t>
            </a:r>
            <a:endParaRPr lang="en-IN" sz="1050" baseline="-25000" dirty="0"/>
          </a:p>
        </p:txBody>
      </p:sp>
      <mc:AlternateContent xmlns:mc="http://schemas.openxmlformats.org/markup-compatibility/2006">
        <mc:Choice xmlns:p14="http://schemas.microsoft.com/office/powerpoint/2010/main" Requires="p14">
          <p:contentPart p14:bwMode="auto" r:id="rId3">
            <p14:nvContentPartPr>
              <p14:cNvPr id="45" name="Ink 44"/>
              <p14:cNvContentPartPr/>
              <p14:nvPr/>
            </p14:nvContentPartPr>
            <p14:xfrm>
              <a:off x="74520" y="1694880"/>
              <a:ext cx="8431560" cy="4446360"/>
            </p14:xfrm>
          </p:contentPart>
        </mc:Choice>
        <mc:Fallback>
          <p:pic>
            <p:nvPicPr>
              <p:cNvPr id="45" name="Ink 44"/>
              <p:cNvPicPr/>
              <p:nvPr/>
            </p:nvPicPr>
            <p:blipFill>
              <a:blip r:embed="rId4"/>
              <a:stretch>
                <a:fillRect/>
              </a:stretch>
            </p:blipFill>
            <p:spPr>
              <a:xfrm>
                <a:off x="64080" y="1686600"/>
                <a:ext cx="8449200" cy="4464360"/>
              </a:xfrm>
              <a:prstGeom prst="rect">
                <a:avLst/>
              </a:prstGeom>
            </p:spPr>
          </p:pic>
        </mc:Fallback>
      </mc:AlternateContent>
    </p:spTree>
    <p:extLst>
      <p:ext uri="{BB962C8B-B14F-4D97-AF65-F5344CB8AC3E}">
        <p14:creationId xmlns:p14="http://schemas.microsoft.com/office/powerpoint/2010/main" val="155258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4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4"/>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animBg="1"/>
      <p:bldP spid="41" grpId="0" animBg="1"/>
      <p:bldP spid="42" grpId="0" animBg="1"/>
      <p:bldP spid="43"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2584" y="228600"/>
            <a:ext cx="7889875" cy="596900"/>
          </a:xfrm>
        </p:spPr>
        <p:txBody>
          <a:bodyPr>
            <a:normAutofit fontScale="90000"/>
          </a:bodyPr>
          <a:lstStyle/>
          <a:p>
            <a:r>
              <a:rPr lang="en-US" sz="2800" b="1" dirty="0" smtClean="0"/>
              <a:t>Deadline Monotonic (DM)</a:t>
            </a:r>
            <a:br>
              <a:rPr lang="en-US" sz="2800" b="1" dirty="0" smtClean="0"/>
            </a:br>
            <a:r>
              <a:rPr lang="en-US" sz="2800" b="1" dirty="0" smtClean="0"/>
              <a:t>Scheduling Algorithm</a:t>
            </a:r>
            <a:endParaRPr lang="en-US" sz="2800" dirty="0"/>
          </a:p>
        </p:txBody>
      </p:sp>
      <p:sp>
        <p:nvSpPr>
          <p:cNvPr id="3" name="Content Placeholder 2"/>
          <p:cNvSpPr txBox="1">
            <a:spLocks/>
          </p:cNvSpPr>
          <p:nvPr/>
        </p:nvSpPr>
        <p:spPr>
          <a:xfrm>
            <a:off x="290545" y="1371600"/>
            <a:ext cx="8559208" cy="5124340"/>
          </a:xfrm>
          <a:prstGeom prst="rect">
            <a:avLst/>
          </a:prstGeom>
        </p:spPr>
        <p:txBody>
          <a:bodyPr/>
          <a:lstStyle/>
          <a:p>
            <a:pPr>
              <a:lnSpc>
                <a:spcPct val="120000"/>
              </a:lnSpc>
              <a:buFont typeface="Wingdings" panose="05000000000000000000" pitchFamily="2" charset="2"/>
              <a:buChar char="Ø"/>
            </a:pPr>
            <a:r>
              <a:rPr lang="en-IN" sz="1800" dirty="0" smtClean="0">
                <a:solidFill>
                  <a:srgbClr val="0000CC"/>
                </a:solidFill>
              </a:rPr>
              <a:t>Fixed priority algorithm</a:t>
            </a:r>
          </a:p>
          <a:p>
            <a:pPr>
              <a:lnSpc>
                <a:spcPct val="120000"/>
              </a:lnSpc>
              <a:buFont typeface="Wingdings" panose="05000000000000000000" pitchFamily="2" charset="2"/>
              <a:buChar char="Ø"/>
            </a:pPr>
            <a:r>
              <a:rPr lang="en-IN" sz="1800" b="1" dirty="0" smtClean="0">
                <a:solidFill>
                  <a:srgbClr val="0000CC"/>
                </a:solidFill>
              </a:rPr>
              <a:t>Shorter the relative deadline, higher the priority</a:t>
            </a:r>
          </a:p>
          <a:p>
            <a:pPr>
              <a:lnSpc>
                <a:spcPct val="120000"/>
              </a:lnSpc>
              <a:buFont typeface="Wingdings" panose="05000000000000000000" pitchFamily="2" charset="2"/>
              <a:buChar char="Ø"/>
            </a:pPr>
            <a:r>
              <a:rPr lang="en-IN" sz="1800" dirty="0" smtClean="0"/>
              <a:t>When the relative deadlines of every task is proportional to their period, the schedule produced by RM and DM algorithms are identical.</a:t>
            </a:r>
          </a:p>
          <a:p>
            <a:pPr>
              <a:lnSpc>
                <a:spcPct val="120000"/>
              </a:lnSpc>
              <a:buFont typeface="Wingdings" panose="05000000000000000000" pitchFamily="2" charset="2"/>
              <a:buChar char="Ø"/>
            </a:pPr>
            <a:endParaRPr lang="en-IN" sz="1800" dirty="0" smtClean="0"/>
          </a:p>
          <a:p>
            <a:pPr>
              <a:lnSpc>
                <a:spcPct val="120000"/>
              </a:lnSpc>
            </a:pPr>
            <a:r>
              <a:rPr lang="en-IN" sz="1800" u="sng" dirty="0" smtClean="0"/>
              <a:t>Example</a:t>
            </a:r>
            <a:r>
              <a:rPr lang="en-IN" sz="1800" dirty="0" smtClean="0"/>
              <a:t>: 3 periodic tasks with following timing parameters</a:t>
            </a:r>
          </a:p>
          <a:p>
            <a:pPr>
              <a:lnSpc>
                <a:spcPct val="120000"/>
              </a:lnSpc>
            </a:pPr>
            <a:r>
              <a:rPr lang="en-IN" sz="1800" dirty="0" smtClean="0"/>
              <a:t>T1: Release time 50, period 50, execution time 25, relative deadline 100</a:t>
            </a:r>
          </a:p>
          <a:p>
            <a:pPr>
              <a:lnSpc>
                <a:spcPct val="120000"/>
              </a:lnSpc>
            </a:pPr>
            <a:r>
              <a:rPr lang="en-IN" sz="1800" dirty="0" smtClean="0"/>
              <a:t>T2: Release time 0, period 60, execution time 10, relative deadline 20</a:t>
            </a:r>
          </a:p>
          <a:p>
            <a:pPr>
              <a:lnSpc>
                <a:spcPct val="120000"/>
              </a:lnSpc>
            </a:pPr>
            <a:r>
              <a:rPr lang="en-IN" sz="1800" dirty="0" smtClean="0"/>
              <a:t>T3: Release time 0, period 125, execution time 25, relative deadline 50</a:t>
            </a:r>
          </a:p>
          <a:p>
            <a:pPr>
              <a:lnSpc>
                <a:spcPct val="120000"/>
              </a:lnSpc>
            </a:pPr>
            <a:r>
              <a:rPr lang="en-IN" sz="1800" dirty="0" smtClean="0"/>
              <a:t>Schedule them applying DM Algorithm.</a:t>
            </a:r>
          </a:p>
          <a:p>
            <a:pPr>
              <a:lnSpc>
                <a:spcPct val="120000"/>
              </a:lnSpc>
            </a:pPr>
            <a:endParaRPr lang="en-IN" sz="1800" dirty="0" smtClean="0"/>
          </a:p>
          <a:p>
            <a:pPr>
              <a:lnSpc>
                <a:spcPct val="120000"/>
              </a:lnSpc>
            </a:pPr>
            <a:r>
              <a:rPr lang="en-IN" sz="1800" u="sng" dirty="0" smtClean="0"/>
              <a:t>Solution</a:t>
            </a:r>
          </a:p>
          <a:p>
            <a:pPr>
              <a:lnSpc>
                <a:spcPct val="120000"/>
              </a:lnSpc>
            </a:pPr>
            <a:r>
              <a:rPr lang="en-IN" sz="1800" dirty="0" smtClean="0"/>
              <a:t>According to DM algorithm, T2 has highest priority because its relative deadline is 20. </a:t>
            </a:r>
          </a:p>
          <a:p>
            <a:pPr>
              <a:lnSpc>
                <a:spcPct val="120000"/>
              </a:lnSpc>
            </a:pPr>
            <a:r>
              <a:rPr lang="en-IN" sz="1800" dirty="0" smtClean="0"/>
              <a:t>Similarly T1 has lowest priority and T3 has priority in between.</a:t>
            </a:r>
          </a:p>
          <a:p>
            <a:pPr>
              <a:lnSpc>
                <a:spcPct val="110000"/>
              </a:lnSpc>
            </a:pPr>
            <a:r>
              <a:rPr lang="en-IN" sz="1800" dirty="0" smtClean="0"/>
              <a:t>	</a:t>
            </a:r>
            <a:endParaRPr lang="en-IN" sz="1800"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637280" y="2765880"/>
              <a:ext cx="6783120" cy="2249280"/>
            </p14:xfrm>
          </p:contentPart>
        </mc:Choice>
        <mc:Fallback>
          <p:pic>
            <p:nvPicPr>
              <p:cNvPr id="4" name="Ink 3"/>
              <p:cNvPicPr/>
              <p:nvPr/>
            </p:nvPicPr>
            <p:blipFill>
              <a:blip r:embed="rId4"/>
              <a:stretch>
                <a:fillRect/>
              </a:stretch>
            </p:blipFill>
            <p:spPr>
              <a:xfrm>
                <a:off x="1627200" y="2755080"/>
                <a:ext cx="6799680" cy="2268000"/>
              </a:xfrm>
              <a:prstGeom prst="rect">
                <a:avLst/>
              </a:prstGeom>
            </p:spPr>
          </p:pic>
        </mc:Fallback>
      </mc:AlternateContent>
    </p:spTree>
    <p:extLst>
      <p:ext uri="{BB962C8B-B14F-4D97-AF65-F5344CB8AC3E}">
        <p14:creationId xmlns:p14="http://schemas.microsoft.com/office/powerpoint/2010/main" val="37684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down)">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3363"/>
            <a:ext cx="7889875" cy="596900"/>
          </a:xfrm>
        </p:spPr>
        <p:txBody>
          <a:bodyPr>
            <a:normAutofit/>
          </a:bodyPr>
          <a:lstStyle/>
          <a:p>
            <a:r>
              <a:rPr lang="en-US" sz="2800" b="1" dirty="0" smtClean="0"/>
              <a:t>Deadline Monotonic (DM) – Example (contd.)</a:t>
            </a:r>
            <a:endParaRPr lang="en-US" sz="2800" dirty="0"/>
          </a:p>
        </p:txBody>
      </p:sp>
      <p:graphicFrame>
        <p:nvGraphicFramePr>
          <p:cNvPr id="98" name="Table 97"/>
          <p:cNvGraphicFramePr>
            <a:graphicFrameLocks noGrp="1"/>
          </p:cNvGraphicFramePr>
          <p:nvPr>
            <p:extLst/>
          </p:nvPr>
        </p:nvGraphicFramePr>
        <p:xfrm>
          <a:off x="45484" y="2900534"/>
          <a:ext cx="8458203" cy="2966720"/>
        </p:xfrm>
        <a:graphic>
          <a:graphicData uri="http://schemas.openxmlformats.org/drawingml/2006/table">
            <a:tbl>
              <a:tblPr firstRow="1" bandRow="1">
                <a:tableStyleId>{5C22544A-7EE6-4342-B048-85BDC9FD1C3A}</a:tableStyleId>
              </a:tblPr>
              <a:tblGrid>
                <a:gridCol w="650631">
                  <a:extLst>
                    <a:ext uri="{9D8B030D-6E8A-4147-A177-3AD203B41FA5}">
                      <a16:colId xmlns:a16="http://schemas.microsoft.com/office/drawing/2014/main" val="20000"/>
                    </a:ext>
                  </a:extLst>
                </a:gridCol>
                <a:gridCol w="650631">
                  <a:extLst>
                    <a:ext uri="{9D8B030D-6E8A-4147-A177-3AD203B41FA5}">
                      <a16:colId xmlns:a16="http://schemas.microsoft.com/office/drawing/2014/main" val="20001"/>
                    </a:ext>
                  </a:extLst>
                </a:gridCol>
                <a:gridCol w="650631">
                  <a:extLst>
                    <a:ext uri="{9D8B030D-6E8A-4147-A177-3AD203B41FA5}">
                      <a16:colId xmlns:a16="http://schemas.microsoft.com/office/drawing/2014/main" val="20002"/>
                    </a:ext>
                  </a:extLst>
                </a:gridCol>
                <a:gridCol w="650631">
                  <a:extLst>
                    <a:ext uri="{9D8B030D-6E8A-4147-A177-3AD203B41FA5}">
                      <a16:colId xmlns:a16="http://schemas.microsoft.com/office/drawing/2014/main" val="20003"/>
                    </a:ext>
                  </a:extLst>
                </a:gridCol>
                <a:gridCol w="650631">
                  <a:extLst>
                    <a:ext uri="{9D8B030D-6E8A-4147-A177-3AD203B41FA5}">
                      <a16:colId xmlns:a16="http://schemas.microsoft.com/office/drawing/2014/main" val="20004"/>
                    </a:ext>
                  </a:extLst>
                </a:gridCol>
                <a:gridCol w="650631">
                  <a:extLst>
                    <a:ext uri="{9D8B030D-6E8A-4147-A177-3AD203B41FA5}">
                      <a16:colId xmlns:a16="http://schemas.microsoft.com/office/drawing/2014/main" val="20005"/>
                    </a:ext>
                  </a:extLst>
                </a:gridCol>
                <a:gridCol w="650631">
                  <a:extLst>
                    <a:ext uri="{9D8B030D-6E8A-4147-A177-3AD203B41FA5}">
                      <a16:colId xmlns:a16="http://schemas.microsoft.com/office/drawing/2014/main" val="20006"/>
                    </a:ext>
                  </a:extLst>
                </a:gridCol>
                <a:gridCol w="650631">
                  <a:extLst>
                    <a:ext uri="{9D8B030D-6E8A-4147-A177-3AD203B41FA5}">
                      <a16:colId xmlns:a16="http://schemas.microsoft.com/office/drawing/2014/main" val="20007"/>
                    </a:ext>
                  </a:extLst>
                </a:gridCol>
                <a:gridCol w="650631">
                  <a:extLst>
                    <a:ext uri="{9D8B030D-6E8A-4147-A177-3AD203B41FA5}">
                      <a16:colId xmlns:a16="http://schemas.microsoft.com/office/drawing/2014/main" val="20008"/>
                    </a:ext>
                  </a:extLst>
                </a:gridCol>
                <a:gridCol w="650631">
                  <a:extLst>
                    <a:ext uri="{9D8B030D-6E8A-4147-A177-3AD203B41FA5}">
                      <a16:colId xmlns:a16="http://schemas.microsoft.com/office/drawing/2014/main" val="20009"/>
                    </a:ext>
                  </a:extLst>
                </a:gridCol>
                <a:gridCol w="650631">
                  <a:extLst>
                    <a:ext uri="{9D8B030D-6E8A-4147-A177-3AD203B41FA5}">
                      <a16:colId xmlns:a16="http://schemas.microsoft.com/office/drawing/2014/main" val="20010"/>
                    </a:ext>
                  </a:extLst>
                </a:gridCol>
                <a:gridCol w="650631">
                  <a:extLst>
                    <a:ext uri="{9D8B030D-6E8A-4147-A177-3AD203B41FA5}">
                      <a16:colId xmlns:a16="http://schemas.microsoft.com/office/drawing/2014/main" val="20011"/>
                    </a:ext>
                  </a:extLst>
                </a:gridCol>
                <a:gridCol w="650631">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r"/>
                      <a:r>
                        <a:rPr lang="en-IN" sz="1600" b="1" kern="1200" baseline="0" dirty="0" smtClean="0">
                          <a:solidFill>
                            <a:schemeClr val="tx1"/>
                          </a:solidFill>
                          <a:latin typeface="+mn-lt"/>
                          <a:ea typeface="+mn-ea"/>
                          <a:cs typeface="+mn-cs"/>
                        </a:rPr>
                        <a:t>T3</a:t>
                      </a:r>
                      <a:endParaRPr lang="en-IN" sz="1600" b="1" kern="1200" baseline="0" dirty="0">
                        <a:solidFill>
                          <a:schemeClr val="tx1"/>
                        </a:solidFill>
                        <a:latin typeface="+mn-lt"/>
                        <a:ea typeface="+mn-ea"/>
                        <a:cs typeface="+mn-cs"/>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6"/>
                  </a:ext>
                </a:extLst>
              </a:tr>
              <a:tr h="370840">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tc>
                  <a:txBody>
                    <a:bodyPr/>
                    <a:lstStyle/>
                    <a:p>
                      <a:pPr algn="l"/>
                      <a:endParaRPr lang="en-IN" sz="1100" b="0" dirty="0">
                        <a:solidFill>
                          <a:schemeClr val="tx1"/>
                        </a:solidFill>
                      </a:endParaRPr>
                    </a:p>
                  </a:txBody>
                  <a:tcPr>
                    <a:noFill/>
                  </a:tcPr>
                </a:tc>
                <a:extLst>
                  <a:ext uri="{0D108BD9-81ED-4DB2-BD59-A6C34878D82A}">
                    <a16:rowId xmlns:a16="http://schemas.microsoft.com/office/drawing/2014/main" val="10007"/>
                  </a:ext>
                </a:extLst>
              </a:tr>
            </a:tbl>
          </a:graphicData>
        </a:graphic>
      </p:graphicFrame>
      <p:cxnSp>
        <p:nvCxnSpPr>
          <p:cNvPr id="99" name="Straight Arrow Connector 98"/>
          <p:cNvCxnSpPr/>
          <p:nvPr/>
        </p:nvCxnSpPr>
        <p:spPr>
          <a:xfrm rot="5400000" flipH="1" flipV="1">
            <a:off x="-464461" y="4296379"/>
            <a:ext cx="238991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655088" y="5489746"/>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2331488" y="3281534"/>
            <a:ext cx="3048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J</a:t>
            </a:r>
            <a:r>
              <a:rPr lang="en-IN" sz="800" baseline="-25000" dirty="0" smtClean="0"/>
              <a:t>1,1</a:t>
            </a:r>
            <a:endParaRPr lang="en-IN" sz="800" baseline="-25000" dirty="0"/>
          </a:p>
        </p:txBody>
      </p:sp>
      <p:sp>
        <p:nvSpPr>
          <p:cNvPr id="102" name="Rectangle 101"/>
          <p:cNvSpPr/>
          <p:nvPr/>
        </p:nvSpPr>
        <p:spPr>
          <a:xfrm>
            <a:off x="731288" y="3995044"/>
            <a:ext cx="339435"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2,1</a:t>
            </a:r>
            <a:endParaRPr lang="en-IN" sz="1050" baseline="-25000" dirty="0"/>
          </a:p>
        </p:txBody>
      </p:sp>
      <p:sp>
        <p:nvSpPr>
          <p:cNvPr id="103" name="Rectangle 102"/>
          <p:cNvSpPr/>
          <p:nvPr/>
        </p:nvSpPr>
        <p:spPr>
          <a:xfrm>
            <a:off x="3931688" y="3281534"/>
            <a:ext cx="6858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104" name="Rectangle 103"/>
          <p:cNvSpPr/>
          <p:nvPr/>
        </p:nvSpPr>
        <p:spPr>
          <a:xfrm>
            <a:off x="2636288" y="401582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2,2</a:t>
            </a:r>
            <a:endParaRPr lang="en-IN" sz="1050" baseline="-25000" dirty="0"/>
          </a:p>
        </p:txBody>
      </p:sp>
      <p:sp>
        <p:nvSpPr>
          <p:cNvPr id="105" name="Rectangle 104"/>
          <p:cNvSpPr/>
          <p:nvPr/>
        </p:nvSpPr>
        <p:spPr>
          <a:xfrm>
            <a:off x="5912888" y="3281534"/>
            <a:ext cx="6096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106" name="Rectangle 105"/>
          <p:cNvSpPr/>
          <p:nvPr/>
        </p:nvSpPr>
        <p:spPr>
          <a:xfrm>
            <a:off x="7208288" y="3281534"/>
            <a:ext cx="7620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107" name="Rectangle 106"/>
          <p:cNvSpPr/>
          <p:nvPr/>
        </p:nvSpPr>
        <p:spPr>
          <a:xfrm>
            <a:off x="4589778" y="401582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2,3</a:t>
            </a:r>
            <a:endParaRPr lang="en-IN" sz="1050" baseline="-25000" dirty="0"/>
          </a:p>
        </p:txBody>
      </p:sp>
      <p:sp>
        <p:nvSpPr>
          <p:cNvPr id="108" name="Rectangle 107"/>
          <p:cNvSpPr/>
          <p:nvPr/>
        </p:nvSpPr>
        <p:spPr>
          <a:xfrm>
            <a:off x="6543268" y="4015824"/>
            <a:ext cx="381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2,4</a:t>
            </a:r>
            <a:endParaRPr lang="en-IN" sz="1050" baseline="-25000" dirty="0"/>
          </a:p>
        </p:txBody>
      </p:sp>
      <p:sp>
        <p:nvSpPr>
          <p:cNvPr id="109" name="Rectangle 108"/>
          <p:cNvSpPr/>
          <p:nvPr/>
        </p:nvSpPr>
        <p:spPr>
          <a:xfrm>
            <a:off x="1063798" y="4757044"/>
            <a:ext cx="81049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3,1</a:t>
            </a:r>
            <a:endParaRPr lang="en-IN" baseline="-25000" dirty="0"/>
          </a:p>
        </p:txBody>
      </p:sp>
      <p:sp>
        <p:nvSpPr>
          <p:cNvPr id="110" name="Rectangle 109"/>
          <p:cNvSpPr/>
          <p:nvPr/>
        </p:nvSpPr>
        <p:spPr>
          <a:xfrm>
            <a:off x="4977708" y="4743189"/>
            <a:ext cx="78278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3,2</a:t>
            </a:r>
            <a:endParaRPr lang="en-IN" baseline="-25000" dirty="0"/>
          </a:p>
        </p:txBody>
      </p:sp>
      <p:sp>
        <p:nvSpPr>
          <p:cNvPr id="111" name="Rectangle 110"/>
          <p:cNvSpPr/>
          <p:nvPr/>
        </p:nvSpPr>
        <p:spPr>
          <a:xfrm>
            <a:off x="3051922" y="3281534"/>
            <a:ext cx="422566"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smtClean="0"/>
              <a:t>J</a:t>
            </a:r>
            <a:r>
              <a:rPr lang="en-IN" sz="1050" baseline="-25000" dirty="0" smtClean="0"/>
              <a:t>1,1</a:t>
            </a:r>
            <a:endParaRPr lang="en-IN" sz="1050" baseline="-25000" dirty="0"/>
          </a:p>
        </p:txBody>
      </p:sp>
      <p:sp>
        <p:nvSpPr>
          <p:cNvPr id="112" name="Rectangle 111"/>
          <p:cNvSpPr/>
          <p:nvPr/>
        </p:nvSpPr>
        <p:spPr>
          <a:xfrm>
            <a:off x="5760488" y="3281534"/>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J</a:t>
            </a:r>
            <a:r>
              <a:rPr lang="en-IN" sz="800" baseline="-25000" dirty="0" smtClean="0"/>
              <a:t>1,2</a:t>
            </a:r>
            <a:endParaRPr lang="en-IN" sz="800" baseline="-25000" dirty="0"/>
          </a:p>
        </p:txBody>
      </p:sp>
      <p:sp>
        <p:nvSpPr>
          <p:cNvPr id="113" name="Rectangle 112"/>
          <p:cNvSpPr/>
          <p:nvPr/>
        </p:nvSpPr>
        <p:spPr>
          <a:xfrm>
            <a:off x="6958908" y="3281534"/>
            <a:ext cx="152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smtClean="0"/>
              <a:t>J</a:t>
            </a:r>
            <a:r>
              <a:rPr lang="en-IN" sz="800" baseline="-25000" dirty="0" smtClean="0"/>
              <a:t>1,3</a:t>
            </a:r>
            <a:endParaRPr lang="en-IN" sz="800" baseline="-25000" dirty="0"/>
          </a:p>
        </p:txBody>
      </p:sp>
      <p:sp>
        <p:nvSpPr>
          <p:cNvPr id="114" name="TextBox 113"/>
          <p:cNvSpPr txBox="1"/>
          <p:nvPr/>
        </p:nvSpPr>
        <p:spPr>
          <a:xfrm>
            <a:off x="592743" y="5491334"/>
            <a:ext cx="255198" cy="246221"/>
          </a:xfrm>
          <a:prstGeom prst="rect">
            <a:avLst/>
          </a:prstGeom>
          <a:noFill/>
        </p:spPr>
        <p:txBody>
          <a:bodyPr wrap="none" rtlCol="0">
            <a:spAutoFit/>
          </a:bodyPr>
          <a:lstStyle/>
          <a:p>
            <a:r>
              <a:rPr lang="en-IN" sz="1000" dirty="0" smtClean="0"/>
              <a:t>0</a:t>
            </a:r>
            <a:endParaRPr lang="en-IN" sz="1000" dirty="0"/>
          </a:p>
        </p:txBody>
      </p:sp>
      <p:sp>
        <p:nvSpPr>
          <p:cNvPr id="115" name="TextBox 114"/>
          <p:cNvSpPr txBox="1"/>
          <p:nvPr/>
        </p:nvSpPr>
        <p:spPr>
          <a:xfrm>
            <a:off x="877870" y="5491334"/>
            <a:ext cx="325730" cy="246221"/>
          </a:xfrm>
          <a:prstGeom prst="rect">
            <a:avLst/>
          </a:prstGeom>
          <a:noFill/>
        </p:spPr>
        <p:txBody>
          <a:bodyPr wrap="none" rtlCol="0">
            <a:spAutoFit/>
          </a:bodyPr>
          <a:lstStyle/>
          <a:p>
            <a:r>
              <a:rPr lang="en-IN" sz="1000" dirty="0" smtClean="0"/>
              <a:t>10</a:t>
            </a:r>
            <a:endParaRPr lang="en-IN" sz="1000" dirty="0"/>
          </a:p>
        </p:txBody>
      </p:sp>
      <p:sp>
        <p:nvSpPr>
          <p:cNvPr id="116" name="TextBox 115"/>
          <p:cNvSpPr txBox="1"/>
          <p:nvPr/>
        </p:nvSpPr>
        <p:spPr>
          <a:xfrm>
            <a:off x="1162997" y="5491334"/>
            <a:ext cx="325730" cy="246221"/>
          </a:xfrm>
          <a:prstGeom prst="rect">
            <a:avLst/>
          </a:prstGeom>
          <a:noFill/>
        </p:spPr>
        <p:txBody>
          <a:bodyPr wrap="none" rtlCol="0">
            <a:spAutoFit/>
          </a:bodyPr>
          <a:lstStyle/>
          <a:p>
            <a:r>
              <a:rPr lang="en-IN" sz="1000" dirty="0" smtClean="0"/>
              <a:t>20</a:t>
            </a:r>
            <a:endParaRPr lang="en-IN" sz="1000" dirty="0"/>
          </a:p>
        </p:txBody>
      </p:sp>
      <p:sp>
        <p:nvSpPr>
          <p:cNvPr id="117" name="TextBox 116"/>
          <p:cNvSpPr txBox="1"/>
          <p:nvPr/>
        </p:nvSpPr>
        <p:spPr>
          <a:xfrm>
            <a:off x="1853358" y="5491334"/>
            <a:ext cx="325730" cy="246221"/>
          </a:xfrm>
          <a:prstGeom prst="rect">
            <a:avLst/>
          </a:prstGeom>
          <a:noFill/>
        </p:spPr>
        <p:txBody>
          <a:bodyPr wrap="none" rtlCol="0">
            <a:spAutoFit/>
          </a:bodyPr>
          <a:lstStyle/>
          <a:p>
            <a:r>
              <a:rPr lang="en-IN" sz="1000" dirty="0" smtClean="0"/>
              <a:t>40</a:t>
            </a:r>
            <a:endParaRPr lang="en-IN" sz="1000" dirty="0"/>
          </a:p>
        </p:txBody>
      </p:sp>
      <p:sp>
        <p:nvSpPr>
          <p:cNvPr id="118" name="TextBox 117"/>
          <p:cNvSpPr txBox="1"/>
          <p:nvPr/>
        </p:nvSpPr>
        <p:spPr>
          <a:xfrm>
            <a:off x="2483888" y="5491334"/>
            <a:ext cx="325730" cy="246221"/>
          </a:xfrm>
          <a:prstGeom prst="rect">
            <a:avLst/>
          </a:prstGeom>
          <a:noFill/>
        </p:spPr>
        <p:txBody>
          <a:bodyPr wrap="none" rtlCol="0">
            <a:spAutoFit/>
          </a:bodyPr>
          <a:lstStyle/>
          <a:p>
            <a:r>
              <a:rPr lang="en-IN" sz="1000" dirty="0" smtClean="0"/>
              <a:t>60</a:t>
            </a:r>
            <a:endParaRPr lang="en-IN" sz="1000" dirty="0"/>
          </a:p>
        </p:txBody>
      </p:sp>
      <p:sp>
        <p:nvSpPr>
          <p:cNvPr id="119" name="TextBox 118"/>
          <p:cNvSpPr txBox="1"/>
          <p:nvPr/>
        </p:nvSpPr>
        <p:spPr>
          <a:xfrm>
            <a:off x="3148758" y="5491334"/>
            <a:ext cx="325730" cy="246221"/>
          </a:xfrm>
          <a:prstGeom prst="rect">
            <a:avLst/>
          </a:prstGeom>
          <a:noFill/>
        </p:spPr>
        <p:txBody>
          <a:bodyPr wrap="none" rtlCol="0">
            <a:spAutoFit/>
          </a:bodyPr>
          <a:lstStyle/>
          <a:p>
            <a:r>
              <a:rPr lang="en-IN" sz="1000" dirty="0" smtClean="0"/>
              <a:t>80</a:t>
            </a:r>
            <a:endParaRPr lang="en-IN" sz="1000" dirty="0"/>
          </a:p>
        </p:txBody>
      </p:sp>
      <p:sp>
        <p:nvSpPr>
          <p:cNvPr id="120" name="TextBox 119"/>
          <p:cNvSpPr txBox="1"/>
          <p:nvPr/>
        </p:nvSpPr>
        <p:spPr>
          <a:xfrm>
            <a:off x="3779288" y="5491334"/>
            <a:ext cx="396262" cy="246221"/>
          </a:xfrm>
          <a:prstGeom prst="rect">
            <a:avLst/>
          </a:prstGeom>
          <a:noFill/>
        </p:spPr>
        <p:txBody>
          <a:bodyPr wrap="none" rtlCol="0">
            <a:spAutoFit/>
          </a:bodyPr>
          <a:lstStyle/>
          <a:p>
            <a:r>
              <a:rPr lang="en-IN" sz="1000" dirty="0" smtClean="0"/>
              <a:t>100</a:t>
            </a:r>
            <a:endParaRPr lang="en-IN" sz="1000" dirty="0"/>
          </a:p>
        </p:txBody>
      </p:sp>
      <p:sp>
        <p:nvSpPr>
          <p:cNvPr id="121" name="TextBox 120"/>
          <p:cNvSpPr txBox="1"/>
          <p:nvPr/>
        </p:nvSpPr>
        <p:spPr>
          <a:xfrm>
            <a:off x="4388888" y="5491334"/>
            <a:ext cx="396262" cy="246221"/>
          </a:xfrm>
          <a:prstGeom prst="rect">
            <a:avLst/>
          </a:prstGeom>
          <a:noFill/>
        </p:spPr>
        <p:txBody>
          <a:bodyPr wrap="none" rtlCol="0">
            <a:spAutoFit/>
          </a:bodyPr>
          <a:lstStyle/>
          <a:p>
            <a:r>
              <a:rPr lang="en-IN" sz="1000" dirty="0" smtClean="0"/>
              <a:t>120</a:t>
            </a:r>
            <a:endParaRPr lang="en-IN" sz="1000" dirty="0"/>
          </a:p>
        </p:txBody>
      </p:sp>
      <p:sp>
        <p:nvSpPr>
          <p:cNvPr id="122" name="TextBox 121"/>
          <p:cNvSpPr txBox="1"/>
          <p:nvPr/>
        </p:nvSpPr>
        <p:spPr>
          <a:xfrm>
            <a:off x="5074688" y="5491334"/>
            <a:ext cx="396262" cy="246221"/>
          </a:xfrm>
          <a:prstGeom prst="rect">
            <a:avLst/>
          </a:prstGeom>
          <a:noFill/>
        </p:spPr>
        <p:txBody>
          <a:bodyPr wrap="none" rtlCol="0">
            <a:spAutoFit/>
          </a:bodyPr>
          <a:lstStyle/>
          <a:p>
            <a:r>
              <a:rPr lang="en-IN" sz="1000" dirty="0" smtClean="0"/>
              <a:t>140</a:t>
            </a:r>
            <a:endParaRPr lang="en-IN" sz="1000" dirty="0"/>
          </a:p>
        </p:txBody>
      </p:sp>
      <p:sp>
        <p:nvSpPr>
          <p:cNvPr id="123" name="TextBox 122"/>
          <p:cNvSpPr txBox="1"/>
          <p:nvPr/>
        </p:nvSpPr>
        <p:spPr>
          <a:xfrm>
            <a:off x="5684288" y="5491334"/>
            <a:ext cx="396262" cy="246221"/>
          </a:xfrm>
          <a:prstGeom prst="rect">
            <a:avLst/>
          </a:prstGeom>
          <a:noFill/>
        </p:spPr>
        <p:txBody>
          <a:bodyPr wrap="none" rtlCol="0">
            <a:spAutoFit/>
          </a:bodyPr>
          <a:lstStyle/>
          <a:p>
            <a:r>
              <a:rPr lang="en-IN" sz="1000" dirty="0" smtClean="0"/>
              <a:t>160</a:t>
            </a:r>
            <a:endParaRPr lang="en-IN" sz="1000" dirty="0"/>
          </a:p>
        </p:txBody>
      </p:sp>
      <p:sp>
        <p:nvSpPr>
          <p:cNvPr id="124" name="TextBox 123"/>
          <p:cNvSpPr txBox="1"/>
          <p:nvPr/>
        </p:nvSpPr>
        <p:spPr>
          <a:xfrm>
            <a:off x="6370088" y="5491334"/>
            <a:ext cx="396262" cy="246221"/>
          </a:xfrm>
          <a:prstGeom prst="rect">
            <a:avLst/>
          </a:prstGeom>
          <a:noFill/>
        </p:spPr>
        <p:txBody>
          <a:bodyPr wrap="none" rtlCol="0">
            <a:spAutoFit/>
          </a:bodyPr>
          <a:lstStyle/>
          <a:p>
            <a:r>
              <a:rPr lang="en-IN" sz="1000" dirty="0" smtClean="0"/>
              <a:t>180</a:t>
            </a:r>
            <a:endParaRPr lang="en-IN" sz="1000" dirty="0"/>
          </a:p>
        </p:txBody>
      </p:sp>
      <p:sp>
        <p:nvSpPr>
          <p:cNvPr id="125" name="TextBox 124"/>
          <p:cNvSpPr txBox="1"/>
          <p:nvPr/>
        </p:nvSpPr>
        <p:spPr>
          <a:xfrm>
            <a:off x="6979688" y="5491334"/>
            <a:ext cx="396262" cy="246221"/>
          </a:xfrm>
          <a:prstGeom prst="rect">
            <a:avLst/>
          </a:prstGeom>
          <a:noFill/>
        </p:spPr>
        <p:txBody>
          <a:bodyPr wrap="none" rtlCol="0">
            <a:spAutoFit/>
          </a:bodyPr>
          <a:lstStyle/>
          <a:p>
            <a:r>
              <a:rPr lang="en-IN" sz="1000" dirty="0" smtClean="0"/>
              <a:t>200</a:t>
            </a:r>
            <a:endParaRPr lang="en-IN" sz="1000" dirty="0"/>
          </a:p>
        </p:txBody>
      </p:sp>
      <p:sp>
        <p:nvSpPr>
          <p:cNvPr id="126" name="TextBox 125"/>
          <p:cNvSpPr txBox="1"/>
          <p:nvPr/>
        </p:nvSpPr>
        <p:spPr>
          <a:xfrm>
            <a:off x="7600172" y="5491334"/>
            <a:ext cx="396262" cy="246221"/>
          </a:xfrm>
          <a:prstGeom prst="rect">
            <a:avLst/>
          </a:prstGeom>
          <a:noFill/>
        </p:spPr>
        <p:txBody>
          <a:bodyPr wrap="none" rtlCol="0">
            <a:spAutoFit/>
          </a:bodyPr>
          <a:lstStyle/>
          <a:p>
            <a:r>
              <a:rPr lang="en-IN" sz="1000" dirty="0" smtClean="0"/>
              <a:t>220</a:t>
            </a:r>
            <a:endParaRPr lang="en-IN" sz="1000" dirty="0"/>
          </a:p>
        </p:txBody>
      </p:sp>
      <p:sp>
        <p:nvSpPr>
          <p:cNvPr id="127" name="TextBox 126"/>
          <p:cNvSpPr txBox="1"/>
          <p:nvPr/>
        </p:nvSpPr>
        <p:spPr>
          <a:xfrm>
            <a:off x="1700958" y="5491334"/>
            <a:ext cx="325730" cy="246221"/>
          </a:xfrm>
          <a:prstGeom prst="rect">
            <a:avLst/>
          </a:prstGeom>
          <a:noFill/>
        </p:spPr>
        <p:txBody>
          <a:bodyPr wrap="none" rtlCol="0">
            <a:spAutoFit/>
          </a:bodyPr>
          <a:lstStyle/>
          <a:p>
            <a:r>
              <a:rPr lang="en-IN" sz="1000" dirty="0" smtClean="0"/>
              <a:t>35</a:t>
            </a:r>
            <a:endParaRPr lang="en-IN" sz="1000" dirty="0"/>
          </a:p>
        </p:txBody>
      </p:sp>
      <p:sp>
        <p:nvSpPr>
          <p:cNvPr id="128" name="TextBox 127"/>
          <p:cNvSpPr txBox="1"/>
          <p:nvPr/>
        </p:nvSpPr>
        <p:spPr>
          <a:xfrm>
            <a:off x="2179088" y="5491334"/>
            <a:ext cx="325730" cy="246221"/>
          </a:xfrm>
          <a:prstGeom prst="rect">
            <a:avLst/>
          </a:prstGeom>
          <a:noFill/>
        </p:spPr>
        <p:txBody>
          <a:bodyPr wrap="none" rtlCol="0">
            <a:spAutoFit/>
          </a:bodyPr>
          <a:lstStyle/>
          <a:p>
            <a:r>
              <a:rPr lang="en-IN" sz="1000" dirty="0" smtClean="0"/>
              <a:t>50</a:t>
            </a:r>
            <a:endParaRPr lang="en-IN" sz="1000" dirty="0"/>
          </a:p>
        </p:txBody>
      </p:sp>
      <p:sp>
        <p:nvSpPr>
          <p:cNvPr id="129" name="TextBox 128"/>
          <p:cNvSpPr txBox="1"/>
          <p:nvPr/>
        </p:nvSpPr>
        <p:spPr>
          <a:xfrm>
            <a:off x="2864888" y="5491334"/>
            <a:ext cx="325730" cy="246221"/>
          </a:xfrm>
          <a:prstGeom prst="rect">
            <a:avLst/>
          </a:prstGeom>
          <a:noFill/>
        </p:spPr>
        <p:txBody>
          <a:bodyPr wrap="none" rtlCol="0">
            <a:spAutoFit/>
          </a:bodyPr>
          <a:lstStyle/>
          <a:p>
            <a:r>
              <a:rPr lang="en-IN" sz="1000" dirty="0" smtClean="0"/>
              <a:t>70</a:t>
            </a:r>
            <a:endParaRPr lang="en-IN" sz="1000" dirty="0"/>
          </a:p>
        </p:txBody>
      </p:sp>
      <p:sp>
        <p:nvSpPr>
          <p:cNvPr id="130" name="TextBox 129"/>
          <p:cNvSpPr txBox="1"/>
          <p:nvPr/>
        </p:nvSpPr>
        <p:spPr>
          <a:xfrm>
            <a:off x="3322088" y="5491334"/>
            <a:ext cx="325730" cy="246221"/>
          </a:xfrm>
          <a:prstGeom prst="rect">
            <a:avLst/>
          </a:prstGeom>
          <a:noFill/>
        </p:spPr>
        <p:txBody>
          <a:bodyPr wrap="none" rtlCol="0">
            <a:spAutoFit/>
          </a:bodyPr>
          <a:lstStyle/>
          <a:p>
            <a:r>
              <a:rPr lang="en-IN" sz="1000" dirty="0" smtClean="0"/>
              <a:t>85</a:t>
            </a:r>
            <a:endParaRPr lang="en-IN" sz="1000" dirty="0"/>
          </a:p>
        </p:txBody>
      </p:sp>
      <p:sp>
        <p:nvSpPr>
          <p:cNvPr id="131" name="TextBox 130"/>
          <p:cNvSpPr txBox="1"/>
          <p:nvPr/>
        </p:nvSpPr>
        <p:spPr>
          <a:xfrm>
            <a:off x="4769888" y="5491334"/>
            <a:ext cx="396262" cy="246221"/>
          </a:xfrm>
          <a:prstGeom prst="rect">
            <a:avLst/>
          </a:prstGeom>
          <a:noFill/>
        </p:spPr>
        <p:txBody>
          <a:bodyPr wrap="none" rtlCol="0">
            <a:spAutoFit/>
          </a:bodyPr>
          <a:lstStyle/>
          <a:p>
            <a:r>
              <a:rPr lang="en-IN" sz="1000" dirty="0" smtClean="0"/>
              <a:t>130</a:t>
            </a:r>
            <a:endParaRPr lang="en-IN" sz="1000" dirty="0"/>
          </a:p>
        </p:txBody>
      </p:sp>
      <p:sp>
        <p:nvSpPr>
          <p:cNvPr id="132" name="TextBox 131"/>
          <p:cNvSpPr txBox="1"/>
          <p:nvPr/>
        </p:nvSpPr>
        <p:spPr>
          <a:xfrm>
            <a:off x="5455688" y="5491334"/>
            <a:ext cx="396262" cy="246221"/>
          </a:xfrm>
          <a:prstGeom prst="rect">
            <a:avLst/>
          </a:prstGeom>
          <a:noFill/>
        </p:spPr>
        <p:txBody>
          <a:bodyPr wrap="none" rtlCol="0">
            <a:spAutoFit/>
          </a:bodyPr>
          <a:lstStyle/>
          <a:p>
            <a:r>
              <a:rPr lang="en-IN" sz="1000" dirty="0" smtClean="0"/>
              <a:t>155</a:t>
            </a:r>
            <a:endParaRPr lang="en-IN" sz="1000" dirty="0"/>
          </a:p>
        </p:txBody>
      </p:sp>
      <p:sp>
        <p:nvSpPr>
          <p:cNvPr id="133" name="TextBox 132"/>
          <p:cNvSpPr txBox="1"/>
          <p:nvPr/>
        </p:nvSpPr>
        <p:spPr>
          <a:xfrm>
            <a:off x="6674888" y="5491334"/>
            <a:ext cx="396262" cy="246221"/>
          </a:xfrm>
          <a:prstGeom prst="rect">
            <a:avLst/>
          </a:prstGeom>
          <a:noFill/>
        </p:spPr>
        <p:txBody>
          <a:bodyPr wrap="none" rtlCol="0">
            <a:spAutoFit/>
          </a:bodyPr>
          <a:lstStyle/>
          <a:p>
            <a:r>
              <a:rPr lang="en-IN" sz="1000" dirty="0" smtClean="0"/>
              <a:t>190</a:t>
            </a:r>
            <a:endParaRPr lang="en-IN" sz="1000" dirty="0"/>
          </a:p>
        </p:txBody>
      </p:sp>
      <p:sp>
        <p:nvSpPr>
          <p:cNvPr id="134" name="TextBox 133"/>
          <p:cNvSpPr txBox="1"/>
          <p:nvPr/>
        </p:nvSpPr>
        <p:spPr>
          <a:xfrm>
            <a:off x="7861430" y="5491334"/>
            <a:ext cx="396262" cy="246221"/>
          </a:xfrm>
          <a:prstGeom prst="rect">
            <a:avLst/>
          </a:prstGeom>
          <a:noFill/>
        </p:spPr>
        <p:txBody>
          <a:bodyPr wrap="none" rtlCol="0">
            <a:spAutoFit/>
          </a:bodyPr>
          <a:lstStyle/>
          <a:p>
            <a:r>
              <a:rPr lang="en-IN" sz="1000" dirty="0" smtClean="0"/>
              <a:t>225</a:t>
            </a:r>
            <a:endParaRPr lang="en-IN" sz="1000" dirty="0"/>
          </a:p>
        </p:txBody>
      </p:sp>
      <p:cxnSp>
        <p:nvCxnSpPr>
          <p:cNvPr id="135" name="Straight Connector 134"/>
          <p:cNvCxnSpPr/>
          <p:nvPr/>
        </p:nvCxnSpPr>
        <p:spPr>
          <a:xfrm rot="5400000">
            <a:off x="-65347"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175427"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1887349" y="44237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2332282" y="44237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3840839"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rot="5400000">
            <a:off x="4616694"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5400000">
            <a:off x="5775137"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5400000">
            <a:off x="6828082"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rot="5400000">
            <a:off x="730493" y="4347540"/>
            <a:ext cx="228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261866" y="5536022"/>
            <a:ext cx="519694" cy="307777"/>
          </a:xfrm>
          <a:prstGeom prst="rect">
            <a:avLst/>
          </a:prstGeom>
          <a:noFill/>
        </p:spPr>
        <p:txBody>
          <a:bodyPr wrap="none" rtlCol="0">
            <a:spAutoFit/>
          </a:bodyPr>
          <a:lstStyle/>
          <a:p>
            <a:r>
              <a:rPr lang="en-IN" sz="1400" dirty="0" smtClean="0"/>
              <a:t>time</a:t>
            </a:r>
            <a:endParaRPr lang="en-IN" sz="1400" dirty="0"/>
          </a:p>
        </p:txBody>
      </p:sp>
      <p:sp>
        <p:nvSpPr>
          <p:cNvPr id="50" name="Content Placeholder 2"/>
          <p:cNvSpPr txBox="1">
            <a:spLocks/>
          </p:cNvSpPr>
          <p:nvPr/>
        </p:nvSpPr>
        <p:spPr>
          <a:xfrm>
            <a:off x="250780" y="1432874"/>
            <a:ext cx="8559208" cy="5124340"/>
          </a:xfrm>
          <a:prstGeom prst="rect">
            <a:avLst/>
          </a:prstGeom>
        </p:spPr>
        <p:txBody>
          <a:bodyPr/>
          <a:lstStyle/>
          <a:p>
            <a:pPr>
              <a:lnSpc>
                <a:spcPct val="120000"/>
              </a:lnSpc>
            </a:pPr>
            <a:r>
              <a:rPr lang="en-IN" sz="1800" dirty="0" smtClean="0"/>
              <a:t>T1: Release time 50, period 50, execution time 25, relative deadline 100</a:t>
            </a:r>
          </a:p>
          <a:p>
            <a:pPr>
              <a:lnSpc>
                <a:spcPct val="120000"/>
              </a:lnSpc>
            </a:pPr>
            <a:r>
              <a:rPr lang="en-IN" sz="1800" dirty="0" smtClean="0"/>
              <a:t>T2: Release time 0, period 60, execution time 10, relative deadline 20</a:t>
            </a:r>
          </a:p>
          <a:p>
            <a:pPr>
              <a:lnSpc>
                <a:spcPct val="120000"/>
              </a:lnSpc>
            </a:pPr>
            <a:r>
              <a:rPr lang="en-IN" sz="1800" dirty="0" smtClean="0"/>
              <a:t>T3: Release time 0, period 125, execution time 25, relative deadline 50</a:t>
            </a:r>
          </a:p>
          <a:p>
            <a:pPr>
              <a:lnSpc>
                <a:spcPct val="110000"/>
              </a:lnSpc>
            </a:pPr>
            <a:r>
              <a:rPr lang="en-IN" sz="1800" dirty="0" smtClean="0"/>
              <a:t>	</a:t>
            </a:r>
            <a:endParaRPr lang="en-IN" sz="1800"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102320" y="966960"/>
              <a:ext cx="7150680" cy="4996440"/>
            </p14:xfrm>
          </p:contentPart>
        </mc:Choice>
        <mc:Fallback>
          <p:pic>
            <p:nvPicPr>
              <p:cNvPr id="3" name="Ink 2"/>
              <p:cNvPicPr/>
              <p:nvPr/>
            </p:nvPicPr>
            <p:blipFill>
              <a:blip r:embed="rId4"/>
              <a:stretch>
                <a:fillRect/>
              </a:stretch>
            </p:blipFill>
            <p:spPr>
              <a:xfrm>
                <a:off x="1092600" y="958320"/>
                <a:ext cx="7164000" cy="5016240"/>
              </a:xfrm>
              <a:prstGeom prst="rect">
                <a:avLst/>
              </a:prstGeom>
            </p:spPr>
          </p:pic>
        </mc:Fallback>
      </mc:AlternateContent>
    </p:spTree>
    <p:extLst>
      <p:ext uri="{BB962C8B-B14F-4D97-AF65-F5344CB8AC3E}">
        <p14:creationId xmlns:p14="http://schemas.microsoft.com/office/powerpoint/2010/main" val="2758124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79425"/>
            <a:ext cx="7889875" cy="596900"/>
          </a:xfrm>
        </p:spPr>
        <p:txBody>
          <a:bodyPr>
            <a:normAutofit fontScale="90000"/>
          </a:bodyPr>
          <a:lstStyle/>
          <a:p>
            <a:r>
              <a:rPr lang="en-US" sz="2800" b="1" dirty="0" smtClean="0"/>
              <a:t>Earliest Deadline Fast (EDF)</a:t>
            </a:r>
            <a:br>
              <a:rPr lang="en-US" sz="2800" b="1" dirty="0" smtClean="0"/>
            </a:br>
            <a:r>
              <a:rPr lang="en-US" sz="2800" b="1" dirty="0" smtClean="0"/>
              <a:t>Scheduling Algorithm</a:t>
            </a:r>
            <a:endParaRPr lang="en-US" sz="2800" dirty="0"/>
          </a:p>
        </p:txBody>
      </p:sp>
      <p:sp>
        <p:nvSpPr>
          <p:cNvPr id="3" name="Content Placeholder 2"/>
          <p:cNvSpPr txBox="1">
            <a:spLocks/>
          </p:cNvSpPr>
          <p:nvPr/>
        </p:nvSpPr>
        <p:spPr>
          <a:xfrm>
            <a:off x="381000" y="1524000"/>
            <a:ext cx="8559208" cy="5124340"/>
          </a:xfrm>
          <a:prstGeom prst="rect">
            <a:avLst/>
          </a:prstGeom>
        </p:spPr>
        <p:txBody>
          <a:bodyPr/>
          <a:lstStyle/>
          <a:p>
            <a:pPr>
              <a:buFont typeface="Wingdings" panose="05000000000000000000" pitchFamily="2" charset="2"/>
              <a:buChar char="Ø"/>
            </a:pPr>
            <a:r>
              <a:rPr lang="en-IN" sz="1800" dirty="0" smtClean="0">
                <a:solidFill>
                  <a:srgbClr val="0000CC"/>
                </a:solidFill>
              </a:rPr>
              <a:t> Dynamic priority </a:t>
            </a:r>
            <a:r>
              <a:rPr lang="en-IN" sz="1800" dirty="0" smtClean="0"/>
              <a:t>algorithm</a:t>
            </a:r>
          </a:p>
          <a:p>
            <a:pPr>
              <a:buFont typeface="Wingdings" panose="05000000000000000000" pitchFamily="2" charset="2"/>
              <a:buChar char="Ø"/>
            </a:pPr>
            <a:r>
              <a:rPr lang="en-IN" sz="1800" dirty="0" smtClean="0">
                <a:solidFill>
                  <a:srgbClr val="0000CC"/>
                </a:solidFill>
              </a:rPr>
              <a:t> Job with earliest (absolute) deadline has highest priority</a:t>
            </a:r>
          </a:p>
          <a:p>
            <a:endParaRPr lang="en-IN" sz="1800" dirty="0" smtClean="0">
              <a:solidFill>
                <a:srgbClr val="0000CC"/>
              </a:solidFill>
            </a:endParaRPr>
          </a:p>
          <a:p>
            <a:r>
              <a:rPr lang="en-IN" sz="1800" u="sng" dirty="0" smtClean="0"/>
              <a:t>Example:</a:t>
            </a:r>
            <a:r>
              <a:rPr lang="en-IN" sz="1800" dirty="0" smtClean="0"/>
              <a:t> Consider two tasks </a:t>
            </a:r>
          </a:p>
          <a:p>
            <a:r>
              <a:rPr lang="en-IN" sz="1800" dirty="0" smtClean="0"/>
              <a:t>T1: Release time 0, period 2, execution time 0.9, relative deadline 2</a:t>
            </a:r>
          </a:p>
          <a:p>
            <a:r>
              <a:rPr lang="en-IN" sz="1800" dirty="0" smtClean="0"/>
              <a:t>T2: Release time 0, period 5, execution time 2.3, relative deadline 5</a:t>
            </a:r>
          </a:p>
          <a:p>
            <a:r>
              <a:rPr lang="en-IN" sz="1800" dirty="0" smtClean="0"/>
              <a:t>Schedule them applying EDF Algorithm.</a:t>
            </a:r>
          </a:p>
          <a:p>
            <a:pPr>
              <a:lnSpc>
                <a:spcPct val="110000"/>
              </a:lnSpc>
            </a:pPr>
            <a:r>
              <a:rPr lang="en-IN" sz="1800" dirty="0" smtClean="0"/>
              <a:t>	</a:t>
            </a:r>
            <a:endParaRPr lang="en-IN" sz="1800"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270880" y="1835640"/>
              <a:ext cx="947160" cy="538920"/>
            </p14:xfrm>
          </p:contentPart>
        </mc:Choice>
        <mc:Fallback>
          <p:pic>
            <p:nvPicPr>
              <p:cNvPr id="4" name="Ink 3"/>
              <p:cNvPicPr/>
              <p:nvPr/>
            </p:nvPicPr>
            <p:blipFill>
              <a:blip r:embed="rId4"/>
              <a:stretch>
                <a:fillRect/>
              </a:stretch>
            </p:blipFill>
            <p:spPr>
              <a:xfrm>
                <a:off x="2260080" y="1824840"/>
                <a:ext cx="966240" cy="556560"/>
              </a:xfrm>
              <a:prstGeom prst="rect">
                <a:avLst/>
              </a:prstGeom>
            </p:spPr>
          </p:pic>
        </mc:Fallback>
      </mc:AlternateContent>
    </p:spTree>
    <p:extLst>
      <p:ext uri="{BB962C8B-B14F-4D97-AF65-F5344CB8AC3E}">
        <p14:creationId xmlns:p14="http://schemas.microsoft.com/office/powerpoint/2010/main" val="5384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7650"/>
            <a:ext cx="7889875" cy="596900"/>
          </a:xfrm>
        </p:spPr>
        <p:txBody>
          <a:bodyPr>
            <a:normAutofit/>
          </a:bodyPr>
          <a:lstStyle/>
          <a:p>
            <a:r>
              <a:rPr lang="en-US" sz="2800" b="1" dirty="0" smtClean="0"/>
              <a:t>EDF Algorithm – Example (contd.)</a:t>
            </a:r>
            <a:endParaRPr lang="en-US" sz="2800" dirty="0"/>
          </a:p>
        </p:txBody>
      </p:sp>
      <p:graphicFrame>
        <p:nvGraphicFramePr>
          <p:cNvPr id="32" name="Table 31"/>
          <p:cNvGraphicFramePr>
            <a:graphicFrameLocks noGrp="1"/>
          </p:cNvGraphicFramePr>
          <p:nvPr>
            <p:extLst/>
          </p:nvPr>
        </p:nvGraphicFramePr>
        <p:xfrm>
          <a:off x="168320" y="2354975"/>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33" name="Straight Arrow Connector 32"/>
          <p:cNvCxnSpPr/>
          <p:nvPr/>
        </p:nvCxnSpPr>
        <p:spPr>
          <a:xfrm rot="5400000" flipH="1" flipV="1">
            <a:off x="-61074" y="3393271"/>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77920" y="4230677"/>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12555"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36" name="Rectangle 35"/>
          <p:cNvSpPr/>
          <p:nvPr/>
        </p:nvSpPr>
        <p:spPr>
          <a:xfrm>
            <a:off x="1352885" y="344948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37" name="Rectangle 36"/>
          <p:cNvSpPr/>
          <p:nvPr/>
        </p:nvSpPr>
        <p:spPr>
          <a:xfrm>
            <a:off x="207332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38" name="Rectangle 37"/>
          <p:cNvSpPr/>
          <p:nvPr/>
        </p:nvSpPr>
        <p:spPr>
          <a:xfrm>
            <a:off x="2606720" y="3470265"/>
            <a:ext cx="762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39" name="Rectangle 38"/>
          <p:cNvSpPr/>
          <p:nvPr/>
        </p:nvSpPr>
        <p:spPr>
          <a:xfrm>
            <a:off x="341721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40" name="TextBox 39"/>
          <p:cNvSpPr txBox="1"/>
          <p:nvPr/>
        </p:nvSpPr>
        <p:spPr>
          <a:xfrm>
            <a:off x="320720" y="4717175"/>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1,1 </a:t>
            </a:r>
            <a:r>
              <a:rPr lang="en-IN" sz="1100" dirty="0" smtClean="0"/>
              <a:t>: 2</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1,1 </a:t>
            </a:r>
            <a:r>
              <a:rPr lang="en-IN" sz="1100" dirty="0" smtClean="0"/>
              <a:t>scheduled</a:t>
            </a:r>
            <a:endParaRPr lang="en-IN" sz="1100" dirty="0"/>
          </a:p>
        </p:txBody>
      </p:sp>
      <p:sp>
        <p:nvSpPr>
          <p:cNvPr id="41" name="TextBox 40"/>
          <p:cNvSpPr txBox="1"/>
          <p:nvPr/>
        </p:nvSpPr>
        <p:spPr>
          <a:xfrm>
            <a:off x="1683528" y="4717175"/>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1,2 </a:t>
            </a:r>
            <a:r>
              <a:rPr lang="en-IN" sz="1100" dirty="0" smtClean="0"/>
              <a:t>: 4</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1,2 </a:t>
            </a:r>
            <a:r>
              <a:rPr lang="en-IN" sz="1100" dirty="0" smtClean="0"/>
              <a:t>scheduled</a:t>
            </a:r>
            <a:endParaRPr lang="en-IN" sz="1100" dirty="0"/>
          </a:p>
        </p:txBody>
      </p:sp>
      <p:sp>
        <p:nvSpPr>
          <p:cNvPr id="42" name="TextBox 41"/>
          <p:cNvSpPr txBox="1"/>
          <p:nvPr/>
        </p:nvSpPr>
        <p:spPr>
          <a:xfrm>
            <a:off x="2759120" y="4717175"/>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1,3 </a:t>
            </a:r>
            <a:r>
              <a:rPr lang="en-IN" sz="1100" dirty="0" smtClean="0"/>
              <a:t>: 6</a:t>
            </a:r>
          </a:p>
          <a:p>
            <a:r>
              <a:rPr lang="en-IN" sz="1100" dirty="0" smtClean="0"/>
              <a:t>J</a:t>
            </a:r>
            <a:r>
              <a:rPr lang="en-IN" sz="1100" baseline="-25000" dirty="0" smtClean="0"/>
              <a:t>2,1 </a:t>
            </a:r>
            <a:r>
              <a:rPr lang="en-IN" sz="1100" dirty="0" smtClean="0"/>
              <a:t>: 5</a:t>
            </a:r>
          </a:p>
          <a:p>
            <a:r>
              <a:rPr lang="en-IN" sz="1100" dirty="0" smtClean="0"/>
              <a:t>J</a:t>
            </a:r>
            <a:r>
              <a:rPr lang="en-IN" sz="1100" baseline="-25000" dirty="0" smtClean="0"/>
              <a:t>2,1 </a:t>
            </a:r>
            <a:r>
              <a:rPr lang="en-IN" sz="1100" dirty="0" smtClean="0"/>
              <a:t>scheduled</a:t>
            </a:r>
            <a:endParaRPr lang="en-IN" sz="1100" dirty="0"/>
          </a:p>
        </p:txBody>
      </p:sp>
      <p:sp>
        <p:nvSpPr>
          <p:cNvPr id="43" name="TextBox 42"/>
          <p:cNvSpPr txBox="1"/>
          <p:nvPr/>
        </p:nvSpPr>
        <p:spPr>
          <a:xfrm>
            <a:off x="3759820" y="4717175"/>
            <a:ext cx="523300" cy="600164"/>
          </a:xfrm>
          <a:prstGeom prst="rect">
            <a:avLst/>
          </a:prstGeom>
          <a:noFill/>
        </p:spPr>
        <p:txBody>
          <a:bodyPr wrap="square" rtlCol="0">
            <a:spAutoFit/>
          </a:bodyPr>
          <a:lstStyle/>
          <a:p>
            <a:r>
              <a:rPr lang="en-IN" sz="1100" dirty="0" smtClean="0"/>
              <a:t>J</a:t>
            </a:r>
            <a:r>
              <a:rPr lang="en-IN" sz="1100" baseline="-25000" dirty="0" smtClean="0"/>
              <a:t>2,2 </a:t>
            </a:r>
            <a:r>
              <a:rPr lang="en-IN" sz="1100" dirty="0" smtClean="0"/>
              <a:t>only job</a:t>
            </a:r>
            <a:endParaRPr lang="en-IN" sz="1100" dirty="0"/>
          </a:p>
        </p:txBody>
      </p:sp>
      <p:sp>
        <p:nvSpPr>
          <p:cNvPr id="44" name="TextBox 43"/>
          <p:cNvSpPr txBox="1"/>
          <p:nvPr/>
        </p:nvSpPr>
        <p:spPr>
          <a:xfrm>
            <a:off x="4206920" y="4717175"/>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1,4 </a:t>
            </a:r>
            <a:r>
              <a:rPr lang="en-IN" sz="1100" dirty="0" smtClean="0"/>
              <a:t>: 8</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1,4 </a:t>
            </a:r>
            <a:r>
              <a:rPr lang="en-IN" sz="1100" dirty="0" smtClean="0"/>
              <a:t>scheduled</a:t>
            </a:r>
            <a:endParaRPr lang="en-IN" sz="1100" dirty="0"/>
          </a:p>
        </p:txBody>
      </p:sp>
      <p:sp>
        <p:nvSpPr>
          <p:cNvPr id="45" name="TextBox 44"/>
          <p:cNvSpPr txBox="1"/>
          <p:nvPr/>
        </p:nvSpPr>
        <p:spPr>
          <a:xfrm>
            <a:off x="5436220" y="4717175"/>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1,5 </a:t>
            </a:r>
            <a:r>
              <a:rPr lang="en-IN" sz="1100" dirty="0" smtClean="0"/>
              <a:t>: 10</a:t>
            </a:r>
          </a:p>
          <a:p>
            <a:r>
              <a:rPr lang="en-IN" sz="1100" dirty="0" smtClean="0"/>
              <a:t>J</a:t>
            </a:r>
            <a:r>
              <a:rPr lang="en-IN" sz="1100" baseline="-25000" dirty="0" smtClean="0"/>
              <a:t>2,2 </a:t>
            </a:r>
            <a:r>
              <a:rPr lang="en-IN" sz="1100" dirty="0" smtClean="0"/>
              <a:t>: 10</a:t>
            </a:r>
          </a:p>
          <a:p>
            <a:r>
              <a:rPr lang="en-IN" sz="1100" dirty="0" smtClean="0"/>
              <a:t>J</a:t>
            </a:r>
            <a:r>
              <a:rPr lang="en-IN" sz="1100" baseline="-25000" dirty="0" smtClean="0"/>
              <a:t>1,5 </a:t>
            </a:r>
            <a:r>
              <a:rPr lang="en-IN" sz="1100" dirty="0" smtClean="0"/>
              <a:t>scheduled</a:t>
            </a:r>
            <a:endParaRPr lang="en-IN" sz="1100" dirty="0"/>
          </a:p>
        </p:txBody>
      </p:sp>
      <p:sp>
        <p:nvSpPr>
          <p:cNvPr id="46" name="TextBox 45"/>
          <p:cNvSpPr txBox="1"/>
          <p:nvPr/>
        </p:nvSpPr>
        <p:spPr>
          <a:xfrm>
            <a:off x="6655420" y="4717175"/>
            <a:ext cx="1056700" cy="769441"/>
          </a:xfrm>
          <a:prstGeom prst="rect">
            <a:avLst/>
          </a:prstGeom>
          <a:noFill/>
        </p:spPr>
        <p:txBody>
          <a:bodyPr wrap="none" rtlCol="0">
            <a:spAutoFit/>
          </a:bodyPr>
          <a:lstStyle/>
          <a:p>
            <a:r>
              <a:rPr lang="en-IN" sz="1100" dirty="0" smtClean="0"/>
              <a:t>Deadlines:</a:t>
            </a:r>
          </a:p>
          <a:p>
            <a:r>
              <a:rPr lang="en-IN" sz="1100" dirty="0" smtClean="0"/>
              <a:t>J</a:t>
            </a:r>
            <a:r>
              <a:rPr lang="en-IN" sz="1100" baseline="-25000" dirty="0" smtClean="0"/>
              <a:t>1,6 </a:t>
            </a:r>
            <a:r>
              <a:rPr lang="en-IN" sz="1100" dirty="0" smtClean="0"/>
              <a:t>: 12</a:t>
            </a:r>
          </a:p>
          <a:p>
            <a:r>
              <a:rPr lang="en-IN" sz="1100" dirty="0" smtClean="0"/>
              <a:t>J</a:t>
            </a:r>
            <a:r>
              <a:rPr lang="en-IN" sz="1100" baseline="-25000" dirty="0" smtClean="0"/>
              <a:t>2,3 </a:t>
            </a:r>
            <a:r>
              <a:rPr lang="en-IN" sz="1100" dirty="0" smtClean="0"/>
              <a:t>: 15</a:t>
            </a:r>
          </a:p>
          <a:p>
            <a:r>
              <a:rPr lang="en-IN" sz="1100" dirty="0" smtClean="0"/>
              <a:t>J</a:t>
            </a:r>
            <a:r>
              <a:rPr lang="en-IN" sz="1100" baseline="-25000" dirty="0" smtClean="0"/>
              <a:t>1,6 </a:t>
            </a:r>
            <a:r>
              <a:rPr lang="en-IN" sz="1100" dirty="0" smtClean="0"/>
              <a:t>scheduled</a:t>
            </a:r>
            <a:endParaRPr lang="en-IN" sz="1100" dirty="0"/>
          </a:p>
        </p:txBody>
      </p:sp>
      <p:cxnSp>
        <p:nvCxnSpPr>
          <p:cNvPr id="47" name="Straight Arrow Connector 46"/>
          <p:cNvCxnSpPr/>
          <p:nvPr/>
        </p:nvCxnSpPr>
        <p:spPr>
          <a:xfrm rot="5400000" flipH="1" flipV="1">
            <a:off x="589945"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186644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3115225"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436401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flipH="1" flipV="1">
            <a:off x="5612795"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flipH="1" flipV="1">
            <a:off x="686158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3728000" y="4524150"/>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950610" y="3463340"/>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55" name="Rectangle 54"/>
          <p:cNvSpPr/>
          <p:nvPr/>
        </p:nvSpPr>
        <p:spPr>
          <a:xfrm>
            <a:off x="4574065"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56" name="Rectangle 55"/>
          <p:cNvSpPr/>
          <p:nvPr/>
        </p:nvSpPr>
        <p:spPr>
          <a:xfrm>
            <a:off x="5121320" y="3463340"/>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57" name="Rectangle 56"/>
          <p:cNvSpPr/>
          <p:nvPr/>
        </p:nvSpPr>
        <p:spPr>
          <a:xfrm>
            <a:off x="580712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1,5</a:t>
            </a:r>
            <a:endParaRPr lang="en-IN" baseline="-25000" dirty="0"/>
          </a:p>
        </p:txBody>
      </p:sp>
      <p:sp>
        <p:nvSpPr>
          <p:cNvPr id="58" name="Rectangle 57"/>
          <p:cNvSpPr/>
          <p:nvPr/>
        </p:nvSpPr>
        <p:spPr>
          <a:xfrm>
            <a:off x="6389010" y="3470265"/>
            <a:ext cx="103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J</a:t>
            </a:r>
            <a:r>
              <a:rPr lang="en-IN" sz="1000" baseline="-25000" dirty="0" smtClean="0"/>
              <a:t>2,2</a:t>
            </a:r>
            <a:endParaRPr lang="en-IN" sz="1000" baseline="-25000" dirty="0"/>
          </a:p>
        </p:txBody>
      </p:sp>
      <p:sp>
        <p:nvSpPr>
          <p:cNvPr id="59" name="Rectangle 58"/>
          <p:cNvSpPr/>
          <p:nvPr/>
        </p:nvSpPr>
        <p:spPr>
          <a:xfrm>
            <a:off x="7074810" y="2735975"/>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1,6</a:t>
            </a:r>
            <a:endParaRPr lang="en-IN" baseline="-25000" dirty="0"/>
          </a:p>
        </p:txBody>
      </p:sp>
      <p:sp>
        <p:nvSpPr>
          <p:cNvPr id="60" name="Rectangle 59"/>
          <p:cNvSpPr/>
          <p:nvPr/>
        </p:nvSpPr>
        <p:spPr>
          <a:xfrm>
            <a:off x="7622065" y="3449485"/>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2,3</a:t>
            </a:r>
            <a:endParaRPr lang="en-IN" baseline="-25000" dirty="0"/>
          </a:p>
        </p:txBody>
      </p:sp>
      <p:sp>
        <p:nvSpPr>
          <p:cNvPr id="61" name="Content Placeholder 2"/>
          <p:cNvSpPr txBox="1">
            <a:spLocks/>
          </p:cNvSpPr>
          <p:nvPr/>
        </p:nvSpPr>
        <p:spPr>
          <a:xfrm>
            <a:off x="561161" y="1389211"/>
            <a:ext cx="8559208" cy="841568"/>
          </a:xfrm>
          <a:prstGeom prst="rect">
            <a:avLst/>
          </a:prstGeom>
        </p:spPr>
        <p:txBody>
          <a:bodyPr/>
          <a:lstStyle/>
          <a:p>
            <a:r>
              <a:rPr lang="en-IN" sz="1800" dirty="0" smtClean="0"/>
              <a:t>T1: Release time 0, period 2, execution time 0.9, deadline 2</a:t>
            </a:r>
          </a:p>
          <a:p>
            <a:r>
              <a:rPr lang="en-IN" sz="1800" dirty="0" smtClean="0"/>
              <a:t>T2: Release time 0, period 5, execution time 2.3, deadline 5</a:t>
            </a:r>
          </a:p>
          <a:p>
            <a:pPr>
              <a:lnSpc>
                <a:spcPct val="110000"/>
              </a:lnSpc>
            </a:pPr>
            <a:r>
              <a:rPr lang="en-IN" sz="1800" dirty="0" smtClean="0"/>
              <a:t>	</a:t>
            </a:r>
            <a:endParaRPr lang="en-IN" sz="1800" dirty="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596880" y="1050120"/>
              <a:ext cx="6356880" cy="4651200"/>
            </p14:xfrm>
          </p:contentPart>
        </mc:Choice>
        <mc:Fallback>
          <p:pic>
            <p:nvPicPr>
              <p:cNvPr id="3" name="Ink 2"/>
              <p:cNvPicPr/>
              <p:nvPr/>
            </p:nvPicPr>
            <p:blipFill>
              <a:blip r:embed="rId4"/>
              <a:stretch>
                <a:fillRect/>
              </a:stretch>
            </p:blipFill>
            <p:spPr>
              <a:xfrm>
                <a:off x="587880" y="1041840"/>
                <a:ext cx="6375240" cy="4668480"/>
              </a:xfrm>
              <a:prstGeom prst="rect">
                <a:avLst/>
              </a:prstGeom>
            </p:spPr>
          </p:pic>
        </mc:Fallback>
      </mc:AlternateContent>
    </p:spTree>
    <p:extLst>
      <p:ext uri="{BB962C8B-B14F-4D97-AF65-F5344CB8AC3E}">
        <p14:creationId xmlns:p14="http://schemas.microsoft.com/office/powerpoint/2010/main" val="2075087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92125"/>
            <a:ext cx="7889875" cy="596900"/>
          </a:xfrm>
        </p:spPr>
        <p:txBody>
          <a:bodyPr>
            <a:normAutofit fontScale="90000"/>
          </a:bodyPr>
          <a:lstStyle/>
          <a:p>
            <a:r>
              <a:rPr lang="en-US" sz="2800" b="1" dirty="0" smtClean="0"/>
              <a:t>LST (Least-Slack-Time-First)</a:t>
            </a:r>
            <a:br>
              <a:rPr lang="en-US" sz="2800" b="1" dirty="0" smtClean="0"/>
            </a:br>
            <a:r>
              <a:rPr lang="en-US" sz="2800" b="1" dirty="0" smtClean="0"/>
              <a:t>Scheduling Algorithm</a:t>
            </a:r>
            <a:endParaRPr lang="en-US" sz="2800" dirty="0"/>
          </a:p>
        </p:txBody>
      </p:sp>
      <p:sp>
        <p:nvSpPr>
          <p:cNvPr id="3" name="Content Placeholder 2"/>
          <p:cNvSpPr txBox="1">
            <a:spLocks/>
          </p:cNvSpPr>
          <p:nvPr/>
        </p:nvSpPr>
        <p:spPr>
          <a:xfrm>
            <a:off x="304800" y="1371600"/>
            <a:ext cx="8559208" cy="5124340"/>
          </a:xfrm>
          <a:prstGeom prst="rect">
            <a:avLst/>
          </a:prstGeom>
        </p:spPr>
        <p:txBody>
          <a:bodyPr/>
          <a:lstStyle/>
          <a:p>
            <a:pPr>
              <a:lnSpc>
                <a:spcPct val="110000"/>
              </a:lnSpc>
              <a:buFont typeface="Wingdings" panose="05000000000000000000" pitchFamily="2" charset="2"/>
              <a:buChar char="Ø"/>
            </a:pPr>
            <a:r>
              <a:rPr lang="en-IN" sz="1800" dirty="0" smtClean="0">
                <a:solidFill>
                  <a:srgbClr val="0000CC"/>
                </a:solidFill>
              </a:rPr>
              <a:t>Dynamic priority </a:t>
            </a:r>
            <a:r>
              <a:rPr lang="en-IN" sz="1800" dirty="0" smtClean="0"/>
              <a:t>algorithm</a:t>
            </a:r>
          </a:p>
          <a:p>
            <a:pPr>
              <a:lnSpc>
                <a:spcPct val="110000"/>
              </a:lnSpc>
              <a:buFont typeface="Wingdings" panose="05000000000000000000" pitchFamily="2" charset="2"/>
              <a:buChar char="Ø"/>
            </a:pPr>
            <a:r>
              <a:rPr lang="en-IN" sz="1800" dirty="0" smtClean="0">
                <a:solidFill>
                  <a:srgbClr val="0000CC"/>
                </a:solidFill>
              </a:rPr>
              <a:t>Job with smallest slack has highest priority</a:t>
            </a:r>
          </a:p>
          <a:p>
            <a:pPr>
              <a:lnSpc>
                <a:spcPct val="110000"/>
              </a:lnSpc>
              <a:buFont typeface="Wingdings" panose="05000000000000000000" pitchFamily="2" charset="2"/>
              <a:buChar char="Ø"/>
            </a:pPr>
            <a:r>
              <a:rPr lang="en-IN" sz="1800" dirty="0" smtClean="0"/>
              <a:t>At time</a:t>
            </a:r>
            <a:r>
              <a:rPr lang="en-IN" sz="1800" dirty="0" smtClean="0">
                <a:solidFill>
                  <a:srgbClr val="0000CC"/>
                </a:solidFill>
              </a:rPr>
              <a:t> </a:t>
            </a:r>
            <a:r>
              <a:rPr lang="en-IN" sz="1800" i="1" dirty="0" smtClean="0">
                <a:solidFill>
                  <a:srgbClr val="0000CC"/>
                </a:solidFill>
              </a:rPr>
              <a:t>t</a:t>
            </a:r>
            <a:r>
              <a:rPr lang="en-IN" sz="1800" dirty="0" smtClean="0">
                <a:solidFill>
                  <a:srgbClr val="0000CC"/>
                </a:solidFill>
              </a:rPr>
              <a:t>, the slack of a job </a:t>
            </a:r>
            <a:r>
              <a:rPr lang="en-IN" sz="1800" dirty="0" smtClean="0"/>
              <a:t>whose remaining execution time is</a:t>
            </a:r>
            <a:r>
              <a:rPr lang="en-IN" sz="1800" dirty="0" smtClean="0">
                <a:solidFill>
                  <a:srgbClr val="0000CC"/>
                </a:solidFill>
              </a:rPr>
              <a:t> </a:t>
            </a:r>
            <a:r>
              <a:rPr lang="en-IN" sz="1800" i="1" dirty="0" smtClean="0">
                <a:solidFill>
                  <a:srgbClr val="0000CC"/>
                </a:solidFill>
              </a:rPr>
              <a:t>x</a:t>
            </a:r>
            <a:r>
              <a:rPr lang="en-IN" sz="1800" dirty="0" smtClean="0">
                <a:solidFill>
                  <a:srgbClr val="0000CC"/>
                </a:solidFill>
              </a:rPr>
              <a:t> </a:t>
            </a:r>
            <a:r>
              <a:rPr lang="en-IN" sz="1800" dirty="0" smtClean="0"/>
              <a:t>and whose deadline is</a:t>
            </a:r>
            <a:r>
              <a:rPr lang="en-IN" sz="1800" dirty="0" smtClean="0">
                <a:solidFill>
                  <a:srgbClr val="0000CC"/>
                </a:solidFill>
              </a:rPr>
              <a:t> </a:t>
            </a:r>
            <a:r>
              <a:rPr lang="en-IN" sz="1800" i="1" dirty="0" smtClean="0">
                <a:solidFill>
                  <a:srgbClr val="0000CC"/>
                </a:solidFill>
              </a:rPr>
              <a:t>d</a:t>
            </a:r>
            <a:r>
              <a:rPr lang="en-IN" sz="1800" dirty="0" smtClean="0">
                <a:solidFill>
                  <a:srgbClr val="0000CC"/>
                </a:solidFill>
              </a:rPr>
              <a:t>  = </a:t>
            </a:r>
            <a:r>
              <a:rPr lang="en-IN" sz="1800" b="1" i="1" dirty="0" smtClean="0">
                <a:solidFill>
                  <a:srgbClr val="0000CC"/>
                </a:solidFill>
              </a:rPr>
              <a:t>d - t- x</a:t>
            </a:r>
          </a:p>
          <a:p>
            <a:pPr>
              <a:lnSpc>
                <a:spcPct val="110000"/>
              </a:lnSpc>
            </a:pPr>
            <a:endParaRPr lang="en-IN" sz="1800" u="sng" dirty="0" smtClean="0"/>
          </a:p>
          <a:p>
            <a:pPr>
              <a:lnSpc>
                <a:spcPct val="110000"/>
              </a:lnSpc>
            </a:pPr>
            <a:endParaRPr lang="en-IN" sz="1800" u="sng" dirty="0"/>
          </a:p>
          <a:p>
            <a:pPr>
              <a:lnSpc>
                <a:spcPct val="110000"/>
              </a:lnSpc>
            </a:pPr>
            <a:r>
              <a:rPr lang="en-IN" sz="1800" dirty="0" smtClean="0">
                <a:solidFill>
                  <a:srgbClr val="0033CC"/>
                </a:solidFill>
              </a:rPr>
              <a:t>Note: Absolute deadline (d) = Release time + Relative deadline</a:t>
            </a:r>
          </a:p>
          <a:p>
            <a:pPr>
              <a:lnSpc>
                <a:spcPct val="110000"/>
              </a:lnSpc>
            </a:pPr>
            <a:endParaRPr lang="en-IN" sz="1800" u="sng" dirty="0"/>
          </a:p>
          <a:p>
            <a:pPr>
              <a:lnSpc>
                <a:spcPct val="110000"/>
              </a:lnSpc>
            </a:pPr>
            <a:endParaRPr lang="en-IN" sz="1800" u="sng" dirty="0" smtClean="0"/>
          </a:p>
          <a:p>
            <a:pPr>
              <a:lnSpc>
                <a:spcPct val="110000"/>
              </a:lnSpc>
            </a:pPr>
            <a:r>
              <a:rPr lang="en-IN" sz="1800" u="sng" dirty="0" smtClean="0"/>
              <a:t>Example:</a:t>
            </a:r>
            <a:r>
              <a:rPr lang="en-IN" sz="1800" dirty="0" smtClean="0"/>
              <a:t> Consider two tasks </a:t>
            </a:r>
          </a:p>
          <a:p>
            <a:pPr>
              <a:lnSpc>
                <a:spcPct val="110000"/>
              </a:lnSpc>
            </a:pPr>
            <a:r>
              <a:rPr lang="en-IN" sz="1800" dirty="0" smtClean="0"/>
              <a:t>T1: Release time 0, period 2, execution time 0.9, relative deadline 2</a:t>
            </a:r>
          </a:p>
          <a:p>
            <a:pPr>
              <a:lnSpc>
                <a:spcPct val="110000"/>
              </a:lnSpc>
            </a:pPr>
            <a:r>
              <a:rPr lang="en-IN" sz="1800" dirty="0" smtClean="0"/>
              <a:t>T2: Release time 0, period 5, execution time 2.3, relative deadline 5</a:t>
            </a:r>
          </a:p>
          <a:p>
            <a:pPr>
              <a:lnSpc>
                <a:spcPct val="110000"/>
              </a:lnSpc>
            </a:pPr>
            <a:r>
              <a:rPr lang="en-IN" sz="1800" dirty="0" smtClean="0"/>
              <a:t>Schedule them applying LST Algorithm.</a:t>
            </a:r>
          </a:p>
          <a:p>
            <a:pPr>
              <a:lnSpc>
                <a:spcPct val="110000"/>
              </a:lnSpc>
            </a:pPr>
            <a:r>
              <a:rPr lang="en-IN" sz="1800" dirty="0" smtClean="0"/>
              <a:t>	</a:t>
            </a:r>
            <a:endParaRPr lang="en-IN" sz="1800" dirty="0"/>
          </a:p>
        </p:txBody>
      </p:sp>
    </p:spTree>
    <p:extLst>
      <p:ext uri="{BB962C8B-B14F-4D97-AF65-F5344CB8AC3E}">
        <p14:creationId xmlns:p14="http://schemas.microsoft.com/office/powerpoint/2010/main" val="198670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0350"/>
            <a:ext cx="7889875" cy="596900"/>
          </a:xfrm>
        </p:spPr>
        <p:txBody>
          <a:bodyPr>
            <a:normAutofit/>
          </a:bodyPr>
          <a:lstStyle/>
          <a:p>
            <a:r>
              <a:rPr lang="en-US" sz="2800" b="1" dirty="0" smtClean="0"/>
              <a:t>LST Algorithm – Example (contd.)</a:t>
            </a:r>
            <a:endParaRPr lang="en-US" sz="2800" dirty="0"/>
          </a:p>
        </p:txBody>
      </p:sp>
      <p:graphicFrame>
        <p:nvGraphicFramePr>
          <p:cNvPr id="4" name="Table 3"/>
          <p:cNvGraphicFramePr>
            <a:graphicFrameLocks noGrp="1"/>
          </p:cNvGraphicFramePr>
          <p:nvPr>
            <p:extLst/>
          </p:nvPr>
        </p:nvGraphicFramePr>
        <p:xfrm>
          <a:off x="141024" y="2003971"/>
          <a:ext cx="8153405" cy="2225040"/>
        </p:xfrm>
        <a:graphic>
          <a:graphicData uri="http://schemas.openxmlformats.org/drawingml/2006/table">
            <a:tbl>
              <a:tblPr firstRow="1" bandRow="1">
                <a:tableStyleId>{5C22544A-7EE6-4342-B048-85BDC9FD1C3A}</a:tableStyleId>
              </a:tblPr>
              <a:tblGrid>
                <a:gridCol w="627185">
                  <a:extLst>
                    <a:ext uri="{9D8B030D-6E8A-4147-A177-3AD203B41FA5}">
                      <a16:colId xmlns:a16="http://schemas.microsoft.com/office/drawing/2014/main" val="20000"/>
                    </a:ext>
                  </a:extLst>
                </a:gridCol>
                <a:gridCol w="627185">
                  <a:extLst>
                    <a:ext uri="{9D8B030D-6E8A-4147-A177-3AD203B41FA5}">
                      <a16:colId xmlns:a16="http://schemas.microsoft.com/office/drawing/2014/main" val="20001"/>
                    </a:ext>
                  </a:extLst>
                </a:gridCol>
                <a:gridCol w="627185">
                  <a:extLst>
                    <a:ext uri="{9D8B030D-6E8A-4147-A177-3AD203B41FA5}">
                      <a16:colId xmlns:a16="http://schemas.microsoft.com/office/drawing/2014/main" val="20002"/>
                    </a:ext>
                  </a:extLst>
                </a:gridCol>
                <a:gridCol w="627185">
                  <a:extLst>
                    <a:ext uri="{9D8B030D-6E8A-4147-A177-3AD203B41FA5}">
                      <a16:colId xmlns:a16="http://schemas.microsoft.com/office/drawing/2014/main" val="20003"/>
                    </a:ext>
                  </a:extLst>
                </a:gridCol>
                <a:gridCol w="627185">
                  <a:extLst>
                    <a:ext uri="{9D8B030D-6E8A-4147-A177-3AD203B41FA5}">
                      <a16:colId xmlns:a16="http://schemas.microsoft.com/office/drawing/2014/main" val="20004"/>
                    </a:ext>
                  </a:extLst>
                </a:gridCol>
                <a:gridCol w="627185">
                  <a:extLst>
                    <a:ext uri="{9D8B030D-6E8A-4147-A177-3AD203B41FA5}">
                      <a16:colId xmlns:a16="http://schemas.microsoft.com/office/drawing/2014/main" val="20005"/>
                    </a:ext>
                  </a:extLst>
                </a:gridCol>
                <a:gridCol w="627185">
                  <a:extLst>
                    <a:ext uri="{9D8B030D-6E8A-4147-A177-3AD203B41FA5}">
                      <a16:colId xmlns:a16="http://schemas.microsoft.com/office/drawing/2014/main" val="20006"/>
                    </a:ext>
                  </a:extLst>
                </a:gridCol>
                <a:gridCol w="627185">
                  <a:extLst>
                    <a:ext uri="{9D8B030D-6E8A-4147-A177-3AD203B41FA5}">
                      <a16:colId xmlns:a16="http://schemas.microsoft.com/office/drawing/2014/main" val="20007"/>
                    </a:ext>
                  </a:extLst>
                </a:gridCol>
                <a:gridCol w="627185">
                  <a:extLst>
                    <a:ext uri="{9D8B030D-6E8A-4147-A177-3AD203B41FA5}">
                      <a16:colId xmlns:a16="http://schemas.microsoft.com/office/drawing/2014/main" val="20008"/>
                    </a:ext>
                  </a:extLst>
                </a:gridCol>
                <a:gridCol w="627185">
                  <a:extLst>
                    <a:ext uri="{9D8B030D-6E8A-4147-A177-3AD203B41FA5}">
                      <a16:colId xmlns:a16="http://schemas.microsoft.com/office/drawing/2014/main" val="20009"/>
                    </a:ext>
                  </a:extLst>
                </a:gridCol>
                <a:gridCol w="627185">
                  <a:extLst>
                    <a:ext uri="{9D8B030D-6E8A-4147-A177-3AD203B41FA5}">
                      <a16:colId xmlns:a16="http://schemas.microsoft.com/office/drawing/2014/main" val="20010"/>
                    </a:ext>
                  </a:extLst>
                </a:gridCol>
                <a:gridCol w="627185">
                  <a:extLst>
                    <a:ext uri="{9D8B030D-6E8A-4147-A177-3AD203B41FA5}">
                      <a16:colId xmlns:a16="http://schemas.microsoft.com/office/drawing/2014/main" val="20011"/>
                    </a:ext>
                  </a:extLst>
                </a:gridCol>
                <a:gridCol w="627185">
                  <a:extLst>
                    <a:ext uri="{9D8B030D-6E8A-4147-A177-3AD203B41FA5}">
                      <a16:colId xmlns:a16="http://schemas.microsoft.com/office/drawing/2014/main" val="20012"/>
                    </a:ext>
                  </a:extLst>
                </a:gridCol>
              </a:tblGrid>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tc>
                  <a:txBody>
                    <a:bodyPr/>
                    <a:lstStyle/>
                    <a:p>
                      <a:endParaRPr lang="en-IN" sz="1100" b="0" baseline="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algn="r"/>
                      <a:r>
                        <a:rPr lang="en-IN" sz="1600" b="1" baseline="0" dirty="0" smtClean="0">
                          <a:solidFill>
                            <a:schemeClr val="tx1"/>
                          </a:solidFill>
                        </a:rPr>
                        <a:t>T1</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1"/>
                  </a:ext>
                </a:extLst>
              </a:tr>
              <a:tr h="370840">
                <a:tc>
                  <a:txBody>
                    <a:bodyPr/>
                    <a:lstStyle/>
                    <a:p>
                      <a:pPr algn="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gn="r"/>
                      <a:r>
                        <a:rPr lang="en-IN" sz="1600" b="1" baseline="0" dirty="0" smtClean="0">
                          <a:solidFill>
                            <a:schemeClr val="tx1"/>
                          </a:solidFill>
                        </a:rPr>
                        <a:t>T2</a:t>
                      </a:r>
                      <a:endParaRPr lang="en-IN" sz="1600" b="1"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endParaRPr lang="en-IN" sz="1100" b="0" baseline="0" dirty="0">
                        <a:solidFill>
                          <a:schemeClr val="tx1"/>
                        </a:solidFill>
                      </a:endParaRPr>
                    </a:p>
                  </a:txBody>
                  <a:tcPr>
                    <a:no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tc>
                  <a:txBody>
                    <a:bodyPr/>
                    <a:lstStyle/>
                    <a:p>
                      <a:endParaRPr lang="en-IN" sz="1100" b="0" baseline="0" dirty="0">
                        <a:solidFill>
                          <a:schemeClr val="bg1"/>
                        </a:solidFill>
                      </a:endParaRPr>
                    </a:p>
                  </a:txBody>
                  <a:tcPr>
                    <a:solidFill>
                      <a:schemeClr val="bg1">
                        <a:lumMod val="85000"/>
                      </a:schemeClr>
                    </a:solidFill>
                  </a:tcPr>
                </a:tc>
                <a:extLst>
                  <a:ext uri="{0D108BD9-81ED-4DB2-BD59-A6C34878D82A}">
                    <a16:rowId xmlns:a16="http://schemas.microsoft.com/office/drawing/2014/main" val="10004"/>
                  </a:ext>
                </a:extLst>
              </a:tr>
              <a:tr h="370840">
                <a:tc>
                  <a:txBody>
                    <a:bodyPr/>
                    <a:lstStyle/>
                    <a:p>
                      <a:pPr algn="l"/>
                      <a:endParaRPr lang="en-IN" sz="1100" b="0" dirty="0">
                        <a:solidFill>
                          <a:schemeClr val="tx1"/>
                        </a:solidFill>
                      </a:endParaRPr>
                    </a:p>
                  </a:txBody>
                  <a:tcPr>
                    <a:noFill/>
                  </a:tcPr>
                </a:tc>
                <a:tc>
                  <a:txBody>
                    <a:bodyPr/>
                    <a:lstStyle/>
                    <a:p>
                      <a:pPr algn="l"/>
                      <a:r>
                        <a:rPr lang="en-IN" sz="1100" b="0" dirty="0" smtClean="0">
                          <a:solidFill>
                            <a:schemeClr val="tx1"/>
                          </a:solidFill>
                        </a:rPr>
                        <a:t>0</a:t>
                      </a:r>
                      <a:endParaRPr lang="en-IN" sz="1100" b="0" dirty="0">
                        <a:solidFill>
                          <a:schemeClr val="tx1"/>
                        </a:solidFill>
                      </a:endParaRPr>
                    </a:p>
                  </a:txBody>
                  <a:tcPr>
                    <a:noFill/>
                  </a:tcPr>
                </a:tc>
                <a:tc>
                  <a:txBody>
                    <a:bodyPr/>
                    <a:lstStyle/>
                    <a:p>
                      <a:pPr algn="l"/>
                      <a:r>
                        <a:rPr lang="en-IN" sz="1100" b="0" dirty="0" smtClean="0">
                          <a:solidFill>
                            <a:schemeClr val="tx1"/>
                          </a:solidFill>
                        </a:rPr>
                        <a:t>1</a:t>
                      </a:r>
                      <a:endParaRPr lang="en-IN" sz="1100" b="0" dirty="0">
                        <a:solidFill>
                          <a:schemeClr val="tx1"/>
                        </a:solidFill>
                      </a:endParaRPr>
                    </a:p>
                  </a:txBody>
                  <a:tcPr>
                    <a:noFill/>
                  </a:tcPr>
                </a:tc>
                <a:tc>
                  <a:txBody>
                    <a:bodyPr/>
                    <a:lstStyle/>
                    <a:p>
                      <a:pPr algn="l"/>
                      <a:r>
                        <a:rPr lang="en-IN" sz="1100" b="0" dirty="0" smtClean="0">
                          <a:solidFill>
                            <a:schemeClr val="tx1"/>
                          </a:solidFill>
                        </a:rPr>
                        <a:t>2</a:t>
                      </a:r>
                      <a:endParaRPr lang="en-IN" sz="1100" b="0" dirty="0">
                        <a:solidFill>
                          <a:schemeClr val="tx1"/>
                        </a:solidFill>
                      </a:endParaRPr>
                    </a:p>
                  </a:txBody>
                  <a:tcPr>
                    <a:noFill/>
                  </a:tcPr>
                </a:tc>
                <a:tc>
                  <a:txBody>
                    <a:bodyPr/>
                    <a:lstStyle/>
                    <a:p>
                      <a:pPr algn="l"/>
                      <a:r>
                        <a:rPr lang="en-IN" sz="1100" b="0" dirty="0" smtClean="0">
                          <a:solidFill>
                            <a:schemeClr val="tx1"/>
                          </a:solidFill>
                        </a:rPr>
                        <a:t>3</a:t>
                      </a:r>
                      <a:endParaRPr lang="en-IN" sz="1100" b="0" dirty="0">
                        <a:solidFill>
                          <a:schemeClr val="tx1"/>
                        </a:solidFill>
                      </a:endParaRPr>
                    </a:p>
                  </a:txBody>
                  <a:tcPr>
                    <a:noFill/>
                  </a:tcPr>
                </a:tc>
                <a:tc>
                  <a:txBody>
                    <a:bodyPr/>
                    <a:lstStyle/>
                    <a:p>
                      <a:pPr algn="l"/>
                      <a:r>
                        <a:rPr lang="en-IN" sz="1100" b="0" dirty="0" smtClean="0">
                          <a:solidFill>
                            <a:schemeClr val="tx1"/>
                          </a:solidFill>
                        </a:rPr>
                        <a:t>4</a:t>
                      </a:r>
                      <a:endParaRPr lang="en-IN" sz="1100" b="0" dirty="0">
                        <a:solidFill>
                          <a:schemeClr val="tx1"/>
                        </a:solidFill>
                      </a:endParaRPr>
                    </a:p>
                  </a:txBody>
                  <a:tcPr>
                    <a:noFill/>
                  </a:tcPr>
                </a:tc>
                <a:tc>
                  <a:txBody>
                    <a:bodyPr/>
                    <a:lstStyle/>
                    <a:p>
                      <a:pPr algn="l"/>
                      <a:r>
                        <a:rPr lang="en-IN" sz="1100" b="0" dirty="0" smtClean="0">
                          <a:solidFill>
                            <a:schemeClr val="tx1"/>
                          </a:solidFill>
                        </a:rPr>
                        <a:t>5</a:t>
                      </a:r>
                      <a:endParaRPr lang="en-IN" sz="1100" b="0" dirty="0">
                        <a:solidFill>
                          <a:schemeClr val="tx1"/>
                        </a:solidFill>
                      </a:endParaRPr>
                    </a:p>
                  </a:txBody>
                  <a:tcPr>
                    <a:noFill/>
                  </a:tcPr>
                </a:tc>
                <a:tc>
                  <a:txBody>
                    <a:bodyPr/>
                    <a:lstStyle/>
                    <a:p>
                      <a:pPr algn="l"/>
                      <a:r>
                        <a:rPr lang="en-IN" sz="1100" b="0" dirty="0" smtClean="0">
                          <a:solidFill>
                            <a:schemeClr val="tx1"/>
                          </a:solidFill>
                        </a:rPr>
                        <a:t>6</a:t>
                      </a:r>
                      <a:endParaRPr lang="en-IN" sz="1100" b="0" dirty="0">
                        <a:solidFill>
                          <a:schemeClr val="tx1"/>
                        </a:solidFill>
                      </a:endParaRPr>
                    </a:p>
                  </a:txBody>
                  <a:tcPr>
                    <a:noFill/>
                  </a:tcPr>
                </a:tc>
                <a:tc>
                  <a:txBody>
                    <a:bodyPr/>
                    <a:lstStyle/>
                    <a:p>
                      <a:pPr algn="l"/>
                      <a:r>
                        <a:rPr lang="en-IN" sz="1100" b="0" dirty="0" smtClean="0">
                          <a:solidFill>
                            <a:schemeClr val="tx1"/>
                          </a:solidFill>
                        </a:rPr>
                        <a:t>7</a:t>
                      </a:r>
                      <a:endParaRPr lang="en-IN" sz="1100" b="0" dirty="0">
                        <a:solidFill>
                          <a:schemeClr val="tx1"/>
                        </a:solidFill>
                      </a:endParaRPr>
                    </a:p>
                  </a:txBody>
                  <a:tcPr>
                    <a:noFill/>
                  </a:tcPr>
                </a:tc>
                <a:tc>
                  <a:txBody>
                    <a:bodyPr/>
                    <a:lstStyle/>
                    <a:p>
                      <a:pPr algn="l"/>
                      <a:r>
                        <a:rPr lang="en-IN" sz="1100" b="0" dirty="0" smtClean="0">
                          <a:solidFill>
                            <a:schemeClr val="tx1"/>
                          </a:solidFill>
                        </a:rPr>
                        <a:t>8</a:t>
                      </a:r>
                      <a:endParaRPr lang="en-IN" sz="1100" b="0" dirty="0">
                        <a:solidFill>
                          <a:schemeClr val="tx1"/>
                        </a:solidFill>
                      </a:endParaRPr>
                    </a:p>
                  </a:txBody>
                  <a:tcPr>
                    <a:noFill/>
                  </a:tcPr>
                </a:tc>
                <a:tc>
                  <a:txBody>
                    <a:bodyPr/>
                    <a:lstStyle/>
                    <a:p>
                      <a:pPr algn="l"/>
                      <a:r>
                        <a:rPr lang="en-IN" sz="1100" b="0" dirty="0" smtClean="0">
                          <a:solidFill>
                            <a:schemeClr val="tx1"/>
                          </a:solidFill>
                        </a:rPr>
                        <a:t>9</a:t>
                      </a:r>
                      <a:endParaRPr lang="en-IN" sz="1100" b="0" dirty="0">
                        <a:solidFill>
                          <a:schemeClr val="tx1"/>
                        </a:solidFill>
                      </a:endParaRPr>
                    </a:p>
                  </a:txBody>
                  <a:tcPr>
                    <a:noFill/>
                  </a:tcPr>
                </a:tc>
                <a:tc>
                  <a:txBody>
                    <a:bodyPr/>
                    <a:lstStyle/>
                    <a:p>
                      <a:pPr algn="l"/>
                      <a:r>
                        <a:rPr lang="en-IN" sz="1100" b="0" dirty="0" smtClean="0">
                          <a:solidFill>
                            <a:schemeClr val="tx1"/>
                          </a:solidFill>
                        </a:rPr>
                        <a:t>10</a:t>
                      </a:r>
                      <a:endParaRPr lang="en-IN" sz="1100" b="0" dirty="0">
                        <a:solidFill>
                          <a:schemeClr val="tx1"/>
                        </a:solidFill>
                      </a:endParaRPr>
                    </a:p>
                  </a:txBody>
                  <a:tcPr>
                    <a:noFill/>
                  </a:tcPr>
                </a:tc>
                <a:tc>
                  <a:txBody>
                    <a:bodyPr/>
                    <a:lstStyle/>
                    <a:p>
                      <a:pPr algn="l"/>
                      <a:r>
                        <a:rPr lang="en-IN" sz="1100" b="0" dirty="0" smtClean="0">
                          <a:solidFill>
                            <a:schemeClr val="tx1"/>
                          </a:solidFill>
                        </a:rPr>
                        <a:t>11</a:t>
                      </a:r>
                      <a:endParaRPr lang="en-IN" sz="1100" b="0" dirty="0">
                        <a:solidFill>
                          <a:schemeClr val="tx1"/>
                        </a:solidFill>
                      </a:endParaRPr>
                    </a:p>
                  </a:txBody>
                  <a:tcPr>
                    <a:noFill/>
                  </a:tcPr>
                </a:tc>
                <a:extLst>
                  <a:ext uri="{0D108BD9-81ED-4DB2-BD59-A6C34878D82A}">
                    <a16:rowId xmlns:a16="http://schemas.microsoft.com/office/drawing/2014/main" val="10005"/>
                  </a:ext>
                </a:extLst>
              </a:tr>
            </a:tbl>
          </a:graphicData>
        </a:graphic>
      </p:graphicFrame>
      <p:cxnSp>
        <p:nvCxnSpPr>
          <p:cNvPr id="5" name="Straight Arrow Connector 4"/>
          <p:cNvCxnSpPr/>
          <p:nvPr/>
        </p:nvCxnSpPr>
        <p:spPr>
          <a:xfrm rot="5400000" flipH="1" flipV="1">
            <a:off x="-88370" y="3042267"/>
            <a:ext cx="16764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50624" y="3879673"/>
            <a:ext cx="8077200" cy="15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5259"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1,1</a:t>
            </a:r>
            <a:endParaRPr lang="en-IN" baseline="-25000" dirty="0"/>
          </a:p>
        </p:txBody>
      </p:sp>
      <p:sp>
        <p:nvSpPr>
          <p:cNvPr id="8" name="Rectangle 7"/>
          <p:cNvSpPr/>
          <p:nvPr/>
        </p:nvSpPr>
        <p:spPr>
          <a:xfrm>
            <a:off x="1325589" y="3098481"/>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9" name="Rectangle 8"/>
          <p:cNvSpPr/>
          <p:nvPr/>
        </p:nvSpPr>
        <p:spPr>
          <a:xfrm>
            <a:off x="204602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1,2</a:t>
            </a:r>
            <a:endParaRPr lang="en-IN" baseline="-25000" dirty="0"/>
          </a:p>
        </p:txBody>
      </p:sp>
      <p:sp>
        <p:nvSpPr>
          <p:cNvPr id="10" name="Rectangle 9"/>
          <p:cNvSpPr/>
          <p:nvPr/>
        </p:nvSpPr>
        <p:spPr>
          <a:xfrm>
            <a:off x="2579424" y="3119261"/>
            <a:ext cx="7620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2,1</a:t>
            </a:r>
            <a:endParaRPr lang="en-IN" baseline="-25000" dirty="0"/>
          </a:p>
        </p:txBody>
      </p:sp>
      <p:sp>
        <p:nvSpPr>
          <p:cNvPr id="11" name="Rectangle 10"/>
          <p:cNvSpPr/>
          <p:nvPr/>
        </p:nvSpPr>
        <p:spPr>
          <a:xfrm>
            <a:off x="338991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1,3</a:t>
            </a:r>
            <a:endParaRPr lang="en-IN" baseline="-25000" dirty="0"/>
          </a:p>
        </p:txBody>
      </p:sp>
      <p:sp>
        <p:nvSpPr>
          <p:cNvPr id="12" name="TextBox 11"/>
          <p:cNvSpPr txBox="1"/>
          <p:nvPr/>
        </p:nvSpPr>
        <p:spPr>
          <a:xfrm>
            <a:off x="293424" y="4366171"/>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1,1 </a:t>
            </a:r>
            <a:r>
              <a:rPr lang="en-IN" sz="1100" dirty="0" smtClean="0"/>
              <a:t>: 1.1</a:t>
            </a:r>
          </a:p>
          <a:p>
            <a:r>
              <a:rPr lang="en-IN" sz="1100" dirty="0" smtClean="0"/>
              <a:t>J</a:t>
            </a:r>
            <a:r>
              <a:rPr lang="en-IN" sz="1100" baseline="-25000" dirty="0" smtClean="0"/>
              <a:t>2,1 </a:t>
            </a:r>
            <a:r>
              <a:rPr lang="en-IN" sz="1100" dirty="0" smtClean="0"/>
              <a:t>: 2.7</a:t>
            </a:r>
          </a:p>
          <a:p>
            <a:r>
              <a:rPr lang="en-IN" sz="1100" dirty="0" smtClean="0"/>
              <a:t>J</a:t>
            </a:r>
            <a:r>
              <a:rPr lang="en-IN" sz="1100" baseline="-25000" dirty="0" smtClean="0"/>
              <a:t>1,1 </a:t>
            </a:r>
            <a:r>
              <a:rPr lang="en-IN" sz="1100" dirty="0" smtClean="0"/>
              <a:t>scheduled</a:t>
            </a:r>
            <a:endParaRPr lang="en-IN" sz="1100" dirty="0"/>
          </a:p>
        </p:txBody>
      </p:sp>
      <p:sp>
        <p:nvSpPr>
          <p:cNvPr id="13" name="TextBox 12"/>
          <p:cNvSpPr txBox="1"/>
          <p:nvPr/>
        </p:nvSpPr>
        <p:spPr>
          <a:xfrm>
            <a:off x="1656232" y="4366171"/>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1,2 </a:t>
            </a:r>
            <a:r>
              <a:rPr lang="en-IN" sz="1100" dirty="0" smtClean="0"/>
              <a:t>: 1.1</a:t>
            </a:r>
          </a:p>
          <a:p>
            <a:r>
              <a:rPr lang="en-IN" sz="1100" dirty="0" smtClean="0"/>
              <a:t>J</a:t>
            </a:r>
            <a:r>
              <a:rPr lang="en-IN" sz="1100" baseline="-25000" dirty="0" smtClean="0"/>
              <a:t>2,1 </a:t>
            </a:r>
            <a:r>
              <a:rPr lang="en-IN" sz="1100" dirty="0" smtClean="0"/>
              <a:t>: 1.8</a:t>
            </a:r>
          </a:p>
          <a:p>
            <a:r>
              <a:rPr lang="en-IN" sz="1100" dirty="0" smtClean="0"/>
              <a:t>J</a:t>
            </a:r>
            <a:r>
              <a:rPr lang="en-IN" sz="1100" baseline="-25000" dirty="0" smtClean="0"/>
              <a:t>1,2 </a:t>
            </a:r>
            <a:r>
              <a:rPr lang="en-IN" sz="1100" dirty="0" smtClean="0"/>
              <a:t>scheduled</a:t>
            </a:r>
            <a:endParaRPr lang="en-IN" sz="1100" dirty="0"/>
          </a:p>
        </p:txBody>
      </p:sp>
      <p:sp>
        <p:nvSpPr>
          <p:cNvPr id="14" name="TextBox 13"/>
          <p:cNvSpPr txBox="1"/>
          <p:nvPr/>
        </p:nvSpPr>
        <p:spPr>
          <a:xfrm>
            <a:off x="2731824" y="4366171"/>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1,3 </a:t>
            </a:r>
            <a:r>
              <a:rPr lang="en-IN" sz="1100" dirty="0" smtClean="0"/>
              <a:t>: 1.1</a:t>
            </a:r>
          </a:p>
          <a:p>
            <a:r>
              <a:rPr lang="en-IN" sz="1100" dirty="0" smtClean="0"/>
              <a:t>J</a:t>
            </a:r>
            <a:r>
              <a:rPr lang="en-IN" sz="1100" baseline="-25000" dirty="0" smtClean="0"/>
              <a:t>2,1 </a:t>
            </a:r>
            <a:r>
              <a:rPr lang="en-IN" sz="1100" dirty="0" smtClean="0"/>
              <a:t>: 0.9</a:t>
            </a:r>
          </a:p>
          <a:p>
            <a:r>
              <a:rPr lang="en-IN" sz="1100" dirty="0" smtClean="0"/>
              <a:t>J</a:t>
            </a:r>
            <a:r>
              <a:rPr lang="en-IN" sz="1100" baseline="-25000" dirty="0" smtClean="0"/>
              <a:t>2,1 </a:t>
            </a:r>
            <a:r>
              <a:rPr lang="en-IN" sz="1100" dirty="0" smtClean="0"/>
              <a:t>scheduled</a:t>
            </a:r>
            <a:endParaRPr lang="en-IN" sz="1100" dirty="0"/>
          </a:p>
        </p:txBody>
      </p:sp>
      <p:sp>
        <p:nvSpPr>
          <p:cNvPr id="15" name="TextBox 14"/>
          <p:cNvSpPr txBox="1"/>
          <p:nvPr/>
        </p:nvSpPr>
        <p:spPr>
          <a:xfrm>
            <a:off x="3732524" y="4366171"/>
            <a:ext cx="523300" cy="600164"/>
          </a:xfrm>
          <a:prstGeom prst="rect">
            <a:avLst/>
          </a:prstGeom>
          <a:noFill/>
        </p:spPr>
        <p:txBody>
          <a:bodyPr wrap="square" rtlCol="0">
            <a:spAutoFit/>
          </a:bodyPr>
          <a:lstStyle/>
          <a:p>
            <a:r>
              <a:rPr lang="en-IN" sz="1100" dirty="0" smtClean="0"/>
              <a:t>J</a:t>
            </a:r>
            <a:r>
              <a:rPr lang="en-IN" sz="1100" baseline="-25000" dirty="0" smtClean="0"/>
              <a:t>2,2 </a:t>
            </a:r>
            <a:r>
              <a:rPr lang="en-IN" sz="1100" dirty="0" smtClean="0"/>
              <a:t>only job</a:t>
            </a:r>
            <a:endParaRPr lang="en-IN" sz="1100" dirty="0"/>
          </a:p>
        </p:txBody>
      </p:sp>
      <p:sp>
        <p:nvSpPr>
          <p:cNvPr id="16" name="TextBox 15"/>
          <p:cNvSpPr txBox="1"/>
          <p:nvPr/>
        </p:nvSpPr>
        <p:spPr>
          <a:xfrm>
            <a:off x="4179624" y="4366171"/>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1,4 </a:t>
            </a:r>
            <a:r>
              <a:rPr lang="en-IN" sz="1100" dirty="0" smtClean="0"/>
              <a:t>: 1.1</a:t>
            </a:r>
          </a:p>
          <a:p>
            <a:r>
              <a:rPr lang="en-IN" sz="1100" dirty="0" smtClean="0"/>
              <a:t>J</a:t>
            </a:r>
            <a:r>
              <a:rPr lang="en-IN" sz="1100" baseline="-25000" dirty="0" smtClean="0"/>
              <a:t>2,2 </a:t>
            </a:r>
            <a:r>
              <a:rPr lang="en-IN" sz="1100" dirty="0" smtClean="0"/>
              <a:t>: 2.7</a:t>
            </a:r>
          </a:p>
          <a:p>
            <a:r>
              <a:rPr lang="en-IN" sz="1100" dirty="0" smtClean="0"/>
              <a:t>J</a:t>
            </a:r>
            <a:r>
              <a:rPr lang="en-IN" sz="1100" baseline="-25000" dirty="0" smtClean="0"/>
              <a:t>1,4 </a:t>
            </a:r>
            <a:r>
              <a:rPr lang="en-IN" sz="1100" dirty="0" smtClean="0"/>
              <a:t>scheduled</a:t>
            </a:r>
            <a:endParaRPr lang="en-IN" sz="1100" dirty="0"/>
          </a:p>
        </p:txBody>
      </p:sp>
      <p:sp>
        <p:nvSpPr>
          <p:cNvPr id="17" name="TextBox 16"/>
          <p:cNvSpPr txBox="1"/>
          <p:nvPr/>
        </p:nvSpPr>
        <p:spPr>
          <a:xfrm>
            <a:off x="5408924" y="4366171"/>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1,5 </a:t>
            </a:r>
            <a:r>
              <a:rPr lang="en-IN" sz="1100" dirty="0" smtClean="0"/>
              <a:t>: 1.1</a:t>
            </a:r>
          </a:p>
          <a:p>
            <a:r>
              <a:rPr lang="en-IN" sz="1100" dirty="0" smtClean="0"/>
              <a:t>J</a:t>
            </a:r>
            <a:r>
              <a:rPr lang="en-IN" sz="1100" baseline="-25000" dirty="0" smtClean="0"/>
              <a:t>2,2 </a:t>
            </a:r>
            <a:r>
              <a:rPr lang="en-IN" sz="1100" dirty="0" smtClean="0"/>
              <a:t>: 1.8</a:t>
            </a:r>
          </a:p>
          <a:p>
            <a:r>
              <a:rPr lang="en-IN" sz="1100" dirty="0" smtClean="0"/>
              <a:t>J</a:t>
            </a:r>
            <a:r>
              <a:rPr lang="en-IN" sz="1100" baseline="-25000" dirty="0" smtClean="0"/>
              <a:t>1,5 </a:t>
            </a:r>
            <a:r>
              <a:rPr lang="en-IN" sz="1100" dirty="0" smtClean="0"/>
              <a:t>scheduled</a:t>
            </a:r>
            <a:endParaRPr lang="en-IN" sz="1100" dirty="0"/>
          </a:p>
        </p:txBody>
      </p:sp>
      <p:sp>
        <p:nvSpPr>
          <p:cNvPr id="18" name="TextBox 17"/>
          <p:cNvSpPr txBox="1"/>
          <p:nvPr/>
        </p:nvSpPr>
        <p:spPr>
          <a:xfrm>
            <a:off x="6628124" y="4366171"/>
            <a:ext cx="1056700" cy="769441"/>
          </a:xfrm>
          <a:prstGeom prst="rect">
            <a:avLst/>
          </a:prstGeom>
          <a:noFill/>
        </p:spPr>
        <p:txBody>
          <a:bodyPr wrap="none" rtlCol="0">
            <a:spAutoFit/>
          </a:bodyPr>
          <a:lstStyle/>
          <a:p>
            <a:r>
              <a:rPr lang="en-IN" sz="1100" dirty="0" smtClean="0"/>
              <a:t>Slack:</a:t>
            </a:r>
          </a:p>
          <a:p>
            <a:r>
              <a:rPr lang="en-IN" sz="1100" dirty="0" smtClean="0"/>
              <a:t>J</a:t>
            </a:r>
            <a:r>
              <a:rPr lang="en-IN" sz="1100" baseline="-25000" dirty="0" smtClean="0"/>
              <a:t>1,6 </a:t>
            </a:r>
            <a:r>
              <a:rPr lang="en-IN" sz="1100" dirty="0" smtClean="0"/>
              <a:t>: 1.1</a:t>
            </a:r>
          </a:p>
          <a:p>
            <a:r>
              <a:rPr lang="en-IN" sz="1100" dirty="0" smtClean="0"/>
              <a:t>J</a:t>
            </a:r>
            <a:r>
              <a:rPr lang="en-IN" sz="1100" baseline="-25000" dirty="0" smtClean="0"/>
              <a:t>2,3 </a:t>
            </a:r>
            <a:r>
              <a:rPr lang="en-IN" sz="1100" dirty="0" smtClean="0"/>
              <a:t>: 2.7</a:t>
            </a:r>
          </a:p>
          <a:p>
            <a:r>
              <a:rPr lang="en-IN" sz="1100" dirty="0" smtClean="0"/>
              <a:t>J</a:t>
            </a:r>
            <a:r>
              <a:rPr lang="en-IN" sz="1100" baseline="-25000" dirty="0" smtClean="0"/>
              <a:t>1,6 </a:t>
            </a:r>
            <a:r>
              <a:rPr lang="en-IN" sz="1100" dirty="0" smtClean="0"/>
              <a:t>scheduled</a:t>
            </a:r>
            <a:endParaRPr lang="en-IN" sz="1100" dirty="0"/>
          </a:p>
        </p:txBody>
      </p:sp>
      <p:cxnSp>
        <p:nvCxnSpPr>
          <p:cNvPr id="19" name="Straight Arrow Connector 18"/>
          <p:cNvCxnSpPr/>
          <p:nvPr/>
        </p:nvCxnSpPr>
        <p:spPr>
          <a:xfrm rot="5400000" flipH="1" flipV="1">
            <a:off x="562649"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183914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3087929"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433671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585499"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683428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3700704" y="4173146"/>
            <a:ext cx="381000" cy="5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923314" y="3112336"/>
            <a:ext cx="6096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27" name="Rectangle 26"/>
          <p:cNvSpPr/>
          <p:nvPr/>
        </p:nvSpPr>
        <p:spPr>
          <a:xfrm>
            <a:off x="4546769"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1,4</a:t>
            </a:r>
            <a:endParaRPr lang="en-IN" baseline="-25000" dirty="0"/>
          </a:p>
        </p:txBody>
      </p:sp>
      <p:sp>
        <p:nvSpPr>
          <p:cNvPr id="28" name="Rectangle 27"/>
          <p:cNvSpPr/>
          <p:nvPr/>
        </p:nvSpPr>
        <p:spPr>
          <a:xfrm>
            <a:off x="5094024" y="3112336"/>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2,2</a:t>
            </a:r>
            <a:endParaRPr lang="en-IN" baseline="-25000" dirty="0"/>
          </a:p>
        </p:txBody>
      </p:sp>
      <p:sp>
        <p:nvSpPr>
          <p:cNvPr id="29" name="Rectangle 28"/>
          <p:cNvSpPr/>
          <p:nvPr/>
        </p:nvSpPr>
        <p:spPr>
          <a:xfrm>
            <a:off x="577982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1,5</a:t>
            </a:r>
            <a:endParaRPr lang="en-IN" baseline="-25000" dirty="0"/>
          </a:p>
        </p:txBody>
      </p:sp>
      <p:sp>
        <p:nvSpPr>
          <p:cNvPr id="30" name="Rectangle 29"/>
          <p:cNvSpPr/>
          <p:nvPr/>
        </p:nvSpPr>
        <p:spPr>
          <a:xfrm>
            <a:off x="6361714" y="3119261"/>
            <a:ext cx="10391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t>J</a:t>
            </a:r>
            <a:r>
              <a:rPr lang="en-IN" sz="1000" baseline="-25000" dirty="0" smtClean="0"/>
              <a:t>2,2</a:t>
            </a:r>
            <a:endParaRPr lang="en-IN" sz="1000" baseline="-25000" dirty="0"/>
          </a:p>
        </p:txBody>
      </p:sp>
      <p:sp>
        <p:nvSpPr>
          <p:cNvPr id="31" name="Rectangle 30"/>
          <p:cNvSpPr/>
          <p:nvPr/>
        </p:nvSpPr>
        <p:spPr>
          <a:xfrm>
            <a:off x="7047514" y="2384971"/>
            <a:ext cx="533400" cy="3810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1,6</a:t>
            </a:r>
            <a:endParaRPr lang="en-IN" baseline="-25000" dirty="0"/>
          </a:p>
        </p:txBody>
      </p:sp>
      <p:sp>
        <p:nvSpPr>
          <p:cNvPr id="32" name="Rectangle 31"/>
          <p:cNvSpPr/>
          <p:nvPr/>
        </p:nvSpPr>
        <p:spPr>
          <a:xfrm>
            <a:off x="7594769" y="3098481"/>
            <a:ext cx="685800" cy="381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a:t>
            </a:r>
            <a:r>
              <a:rPr lang="en-IN" baseline="-25000" dirty="0" smtClean="0"/>
              <a:t>2,3</a:t>
            </a:r>
            <a:endParaRPr lang="en-IN" baseline="-25000" dirty="0"/>
          </a:p>
        </p:txBody>
      </p:sp>
      <p:sp>
        <p:nvSpPr>
          <p:cNvPr id="33" name="Content Placeholder 2"/>
          <p:cNvSpPr txBox="1">
            <a:spLocks/>
          </p:cNvSpPr>
          <p:nvPr/>
        </p:nvSpPr>
        <p:spPr>
          <a:xfrm>
            <a:off x="428370" y="1423001"/>
            <a:ext cx="8559208" cy="5124340"/>
          </a:xfrm>
          <a:prstGeom prst="rect">
            <a:avLst/>
          </a:prstGeom>
        </p:spPr>
        <p:txBody>
          <a:bodyPr/>
          <a:lstStyle/>
          <a:p>
            <a:pPr>
              <a:lnSpc>
                <a:spcPct val="110000"/>
              </a:lnSpc>
            </a:pPr>
            <a:r>
              <a:rPr lang="en-IN" sz="1800" dirty="0" smtClean="0"/>
              <a:t>T1: Release time 0, period 2, execution time 0.9, relative deadline 2</a:t>
            </a:r>
          </a:p>
          <a:p>
            <a:pPr>
              <a:lnSpc>
                <a:spcPct val="110000"/>
              </a:lnSpc>
            </a:pPr>
            <a:r>
              <a:rPr lang="en-IN" sz="1800" dirty="0" smtClean="0"/>
              <a:t>T2: Release time 0, period 5, execution time 2.3, relative deadline 5</a:t>
            </a:r>
          </a:p>
        </p:txBody>
      </p:sp>
    </p:spTree>
    <p:extLst>
      <p:ext uri="{BB962C8B-B14F-4D97-AF65-F5344CB8AC3E}">
        <p14:creationId xmlns:p14="http://schemas.microsoft.com/office/powerpoint/2010/main" val="2251081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438400" y="2819400"/>
            <a:ext cx="3962400" cy="1143000"/>
          </a:xfrm>
        </p:spPr>
        <p:txBody>
          <a:bodyPr/>
          <a:lstStyle/>
          <a:p>
            <a:r>
              <a:rPr lang="en-IN" dirty="0" smtClean="0"/>
              <a:t>Any Questions?</a:t>
            </a:r>
            <a:endParaRPr lang="en-IN" dirty="0"/>
          </a:p>
        </p:txBody>
      </p:sp>
    </p:spTree>
    <p:extLst>
      <p:ext uri="{BB962C8B-B14F-4D97-AF65-F5344CB8AC3E}">
        <p14:creationId xmlns:p14="http://schemas.microsoft.com/office/powerpoint/2010/main" val="263845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smtClean="0"/>
              <a:t>Excellent MOOCs Videos</a:t>
            </a:r>
          </a:p>
          <a:p>
            <a:r>
              <a:rPr lang="en-IN" sz="2800" b="0" dirty="0" smtClean="0"/>
              <a:t>(Coursera, </a:t>
            </a:r>
            <a:r>
              <a:rPr lang="en-IN" sz="2800" b="0" dirty="0" err="1" smtClean="0"/>
              <a:t>edX</a:t>
            </a:r>
            <a:r>
              <a:rPr lang="en-IN" sz="2800" b="0" dirty="0" smtClean="0"/>
              <a:t>,…)</a:t>
            </a:r>
            <a:endParaRPr lang="en-IN" sz="2800"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smtClean="0"/>
              <a:t>RTS Primer – For Light Reading </a:t>
            </a:r>
            <a:endParaRPr lang="en-IN" b="0" dirty="0"/>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4" name="Content Placeholder 1"/>
          <p:cNvSpPr>
            <a:spLocks noGrp="1"/>
          </p:cNvSpPr>
          <p:nvPr>
            <p:ph sz="quarter" idx="10"/>
          </p:nvPr>
        </p:nvSpPr>
        <p:spPr>
          <a:xfrm>
            <a:off x="457200" y="4309130"/>
            <a:ext cx="8558222" cy="1660207"/>
          </a:xfrm>
        </p:spPr>
        <p:txBody>
          <a:bodyPr/>
          <a:lstStyle/>
          <a:p>
            <a:pPr algn="r">
              <a:lnSpc>
                <a:spcPct val="100000"/>
              </a:lnSpc>
            </a:pPr>
            <a:r>
              <a:rPr lang="en-US" sz="3200" smtClean="0"/>
              <a:t>L-3: </a:t>
            </a:r>
            <a:r>
              <a:rPr lang="en-US" sz="3200" dirty="0" smtClean="0"/>
              <a:t>Introduction to Scheduling -  </a:t>
            </a:r>
            <a:r>
              <a:rPr lang="en-US" sz="2800" b="0" dirty="0" smtClean="0"/>
              <a:t>Approaches/Algorithms</a:t>
            </a:r>
            <a:endParaRPr lang="en-US" sz="2000" b="0" dirty="0" smtClean="0"/>
          </a:p>
          <a:p>
            <a:pPr algn="r">
              <a:lnSpc>
                <a:spcPct val="100000"/>
              </a:lnSpc>
            </a:pPr>
            <a:r>
              <a:rPr lang="en-US" sz="1600" b="0" dirty="0" smtClean="0"/>
              <a:t>Ref: </a:t>
            </a:r>
            <a:r>
              <a:rPr lang="en-US" sz="1600" b="0" dirty="0"/>
              <a:t>[</a:t>
            </a:r>
            <a:r>
              <a:rPr lang="en-US" sz="1600" b="0" dirty="0" smtClean="0"/>
              <a:t>Lecture PPT/Notes]</a:t>
            </a:r>
            <a:endParaRPr lang="en-US" sz="1600" b="0" dirty="0"/>
          </a:p>
        </p:txBody>
      </p:sp>
      <p:sp>
        <p:nvSpPr>
          <p:cNvPr id="5" name="పాఠంపెట్టె 4"/>
          <p:cNvSpPr txBox="1"/>
          <p:nvPr/>
        </p:nvSpPr>
        <p:spPr>
          <a:xfrm>
            <a:off x="255864" y="5816838"/>
            <a:ext cx="8960893" cy="738664"/>
          </a:xfrm>
          <a:prstGeom prst="rect">
            <a:avLst/>
          </a:prstGeom>
          <a:noFill/>
        </p:spPr>
        <p:txBody>
          <a:bodyPr wrap="square" rtlCol="0">
            <a:spAutoFit/>
          </a:bodyPr>
          <a:lstStyle/>
          <a:p>
            <a:r>
              <a:rPr lang="en-IN" sz="1400" b="1" dirty="0" smtClean="0">
                <a:latin typeface="Arial Narrow" panose="020B0606020202030204" pitchFamily="34" charset="0"/>
              </a:rPr>
              <a:t>Note</a:t>
            </a:r>
            <a:r>
              <a:rPr lang="en-IN" sz="1400" dirty="0" smtClean="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smtClean="0">
                <a:latin typeface="Arial Narrow" panose="020B0606020202030204" pitchFamily="34" charset="0"/>
              </a:rPr>
              <a:t>PLEASE DO NOT PRINT PPTs</a:t>
            </a:r>
            <a:r>
              <a:rPr lang="en-IN" sz="1400" dirty="0" smtClean="0">
                <a:latin typeface="Arial Narrow" panose="020B0606020202030204" pitchFamily="34" charset="0"/>
              </a:rPr>
              <a:t>, Save the Environment!</a:t>
            </a:r>
            <a:endParaRPr lang="en-IN" sz="1400" dirty="0">
              <a:latin typeface="Arial Narrow" panose="020B0606020202030204" pitchFamily="34" charset="0"/>
            </a:endParaRPr>
          </a:p>
        </p:txBody>
      </p:sp>
      <p:sp>
        <p:nvSpPr>
          <p:cNvPr id="2" name="పాఠంపెట్టె 1"/>
          <p:cNvSpPr txBox="1"/>
          <p:nvPr/>
        </p:nvSpPr>
        <p:spPr>
          <a:xfrm>
            <a:off x="18197" y="6555502"/>
            <a:ext cx="7662675" cy="246221"/>
          </a:xfrm>
          <a:prstGeom prst="rect">
            <a:avLst/>
          </a:prstGeom>
          <a:noFill/>
        </p:spPr>
        <p:txBody>
          <a:bodyPr wrap="none" rtlCol="0">
            <a:spAutoFit/>
          </a:bodyPr>
          <a:lstStyle/>
          <a:p>
            <a:r>
              <a:rPr lang="en-IN" sz="1000" dirty="0" smtClean="0"/>
              <a:t>Source PPT Courtesy: Some of the contents of this PPT is sourced from Presentations by Prof B Mishra / Prof K R </a:t>
            </a:r>
            <a:r>
              <a:rPr lang="en-IN" sz="1000" dirty="0" err="1" smtClean="0"/>
              <a:t>Anupa</a:t>
            </a:r>
            <a:r>
              <a:rPr lang="en-IN" sz="1000" dirty="0" smtClean="0"/>
              <a:t>, BITS-Pilani</a:t>
            </a:r>
            <a:r>
              <a:rPr lang="en-IN" sz="1000" dirty="0"/>
              <a:t> </a:t>
            </a:r>
            <a:r>
              <a:rPr lang="en-IN" sz="1000" dirty="0" smtClean="0"/>
              <a:t>WILP Faculty</a:t>
            </a:r>
            <a:endParaRPr lang="en-IN" sz="1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Timing Specifications – Periodic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solidFill>
                  <a:prstClr val="black">
                    <a:tint val="75000"/>
                  </a:prstClr>
                </a:solidFill>
              </a:rPr>
              <a:pPr/>
              <a:t>6</a:t>
            </a:fld>
            <a:endParaRPr lang="en-US">
              <a:solidFill>
                <a:prstClr val="black">
                  <a:tint val="75000"/>
                </a:prstClr>
              </a:solidFill>
            </a:endParaRPr>
          </a:p>
        </p:txBody>
      </p:sp>
      <p:cxnSp>
        <p:nvCxnSpPr>
          <p:cNvPr id="9" name="Straight Arrow Connector 7"/>
          <p:cNvCxnSpPr>
            <a:cxnSpLocks noChangeShapeType="1"/>
          </p:cNvCxnSpPr>
          <p:nvPr/>
        </p:nvCxnSpPr>
        <p:spPr bwMode="auto">
          <a:xfrm>
            <a:off x="304800" y="4419600"/>
            <a:ext cx="8610600"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763588"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900112" y="4808537"/>
            <a:ext cx="1770035"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release time (</a:t>
            </a:r>
            <a:r>
              <a:rPr lang="en-US" i="1" dirty="0" err="1" smtClean="0">
                <a:solidFill>
                  <a:srgbClr val="0000CC"/>
                </a:solidFill>
                <a:latin typeface="Arial" pitchFamily="34" charset="0"/>
                <a:cs typeface="Arial" pitchFamily="34" charset="0"/>
              </a:rPr>
              <a:t>r</a:t>
            </a:r>
            <a:r>
              <a:rPr lang="en-US" i="1" baseline="-25000" dirty="0" err="1" smtClean="0">
                <a:solidFill>
                  <a:srgbClr val="0000CC"/>
                </a:solidFill>
                <a:latin typeface="Arial" pitchFamily="34" charset="0"/>
                <a:cs typeface="Arial" pitchFamily="34" charset="0"/>
              </a:rPr>
              <a:t>i</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cxnSp>
        <p:nvCxnSpPr>
          <p:cNvPr id="14" name="Straight Connector 13"/>
          <p:cNvCxnSpPr/>
          <p:nvPr/>
        </p:nvCxnSpPr>
        <p:spPr bwMode="auto">
          <a:xfrm rot="5400000">
            <a:off x="34290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 name="TextBox 21"/>
          <p:cNvSpPr txBox="1">
            <a:spLocks noChangeArrowheads="1"/>
          </p:cNvSpPr>
          <p:nvPr/>
        </p:nvSpPr>
        <p:spPr bwMode="auto">
          <a:xfrm>
            <a:off x="2667000" y="1981200"/>
            <a:ext cx="1475084"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smtClean="0">
                <a:solidFill>
                  <a:prstClr val="black"/>
                </a:solidFill>
                <a:latin typeface="Arial" pitchFamily="34" charset="0"/>
                <a:cs typeface="Arial" pitchFamily="34" charset="0"/>
              </a:rPr>
              <a:t>deadline (</a:t>
            </a:r>
            <a:r>
              <a:rPr lang="en-US" i="1" dirty="0" smtClean="0">
                <a:solidFill>
                  <a:srgbClr val="0000CC"/>
                </a:solidFill>
                <a:latin typeface="Arial" pitchFamily="34" charset="0"/>
                <a:cs typeface="Arial" pitchFamily="34" charset="0"/>
              </a:rPr>
              <a:t>D</a:t>
            </a:r>
            <a:r>
              <a:rPr lang="en-US" i="1" baseline="-25000" dirty="0" smtClean="0">
                <a:solidFill>
                  <a:srgbClr val="0000CC"/>
                </a:solidFill>
                <a:latin typeface="Arial" pitchFamily="34" charset="0"/>
                <a:cs typeface="Arial" pitchFamily="34" charset="0"/>
              </a:rPr>
              <a:t>i</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cxnSp>
        <p:nvCxnSpPr>
          <p:cNvPr id="19" name="Straight Arrow Connector 18"/>
          <p:cNvCxnSpPr>
            <a:cxnSpLocks noChangeShapeType="1"/>
          </p:cNvCxnSpPr>
          <p:nvPr/>
        </p:nvCxnSpPr>
        <p:spPr bwMode="auto">
          <a:xfrm flipV="1">
            <a:off x="274638" y="4570412"/>
            <a:ext cx="4221162" cy="1588"/>
          </a:xfrm>
          <a:prstGeom prst="straightConnector1">
            <a:avLst/>
          </a:prstGeom>
          <a:noFill/>
          <a:ln w="9525" algn="ctr">
            <a:solidFill>
              <a:schemeClr val="tx1"/>
            </a:solidFill>
            <a:round/>
            <a:headEnd type="arrow" w="med" len="med"/>
            <a:tailEnd type="arrow" w="med" len="med"/>
          </a:ln>
        </p:spPr>
      </p:cxnSp>
      <p:sp>
        <p:nvSpPr>
          <p:cNvPr id="20" name="TextBox 19"/>
          <p:cNvSpPr txBox="1">
            <a:spLocks noChangeArrowheads="1"/>
          </p:cNvSpPr>
          <p:nvPr/>
        </p:nvSpPr>
        <p:spPr bwMode="auto">
          <a:xfrm>
            <a:off x="2895600" y="4495800"/>
            <a:ext cx="1172116"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smtClean="0">
                <a:solidFill>
                  <a:prstClr val="black"/>
                </a:solidFill>
                <a:latin typeface="Arial" pitchFamily="34" charset="0"/>
                <a:cs typeface="Arial" pitchFamily="34" charset="0"/>
              </a:rPr>
              <a:t>period (</a:t>
            </a:r>
            <a:r>
              <a:rPr lang="en-US" i="1" dirty="0" smtClean="0">
                <a:solidFill>
                  <a:srgbClr val="0000CC"/>
                </a:solidFill>
                <a:latin typeface="Arial" pitchFamily="34" charset="0"/>
                <a:cs typeface="Arial" pitchFamily="34" charset="0"/>
              </a:rPr>
              <a:t>p</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sp>
        <p:nvSpPr>
          <p:cNvPr id="22" name="Rectangle 21"/>
          <p:cNvSpPr>
            <a:spLocks noChangeArrowheads="1"/>
          </p:cNvSpPr>
          <p:nvPr/>
        </p:nvSpPr>
        <p:spPr bwMode="auto">
          <a:xfrm>
            <a:off x="838200" y="3657600"/>
            <a:ext cx="2209800" cy="762000"/>
          </a:xfrm>
          <a:prstGeom prst="rect">
            <a:avLst/>
          </a:prstGeom>
          <a:solidFill>
            <a:srgbClr val="0000CC"/>
          </a:solidFill>
          <a:ln w="9525" algn="ctr">
            <a:solidFill>
              <a:schemeClr val="tx1"/>
            </a:solidFill>
            <a:round/>
            <a:headEnd/>
            <a:tailEnd/>
          </a:ln>
        </p:spPr>
        <p:txBody>
          <a:bodyPr/>
          <a:lstStyle/>
          <a:p>
            <a:pPr algn="ctr" fontAlgn="base">
              <a:spcBef>
                <a:spcPct val="0"/>
              </a:spcBef>
              <a:spcAft>
                <a:spcPct val="0"/>
              </a:spcAft>
            </a:pPr>
            <a:r>
              <a:rPr lang="en-US" i="1" dirty="0" smtClean="0">
                <a:solidFill>
                  <a:prstClr val="white"/>
                </a:solidFill>
                <a:latin typeface="Arial" pitchFamily="34" charset="0"/>
                <a:cs typeface="Arial" pitchFamily="34" charset="0"/>
              </a:rPr>
              <a:t>T</a:t>
            </a:r>
            <a:r>
              <a:rPr lang="en-US" i="1" baseline="-25000" dirty="0" smtClean="0">
                <a:solidFill>
                  <a:prstClr val="white"/>
                </a:solidFill>
                <a:latin typeface="Arial" pitchFamily="34" charset="0"/>
                <a:cs typeface="Arial" pitchFamily="34" charset="0"/>
              </a:rPr>
              <a:t>i</a:t>
            </a:r>
            <a:endParaRPr lang="en-US" i="1" baseline="-25000" dirty="0">
              <a:solidFill>
                <a:prstClr val="white"/>
              </a:solidFill>
              <a:latin typeface="Arial" pitchFamily="34" charset="0"/>
              <a:cs typeface="Arial" pitchFamily="34" charset="0"/>
            </a:endParaRPr>
          </a:p>
        </p:txBody>
      </p:sp>
      <p:cxnSp>
        <p:nvCxnSpPr>
          <p:cNvPr id="23" name="Straight Connector 22"/>
          <p:cNvCxnSpPr/>
          <p:nvPr/>
        </p:nvCxnSpPr>
        <p:spPr bwMode="auto">
          <a:xfrm rot="5400000">
            <a:off x="2895600"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304800" y="2362200"/>
            <a:ext cx="3657600" cy="1588"/>
          </a:xfrm>
          <a:prstGeom prst="straightConnector1">
            <a:avLst/>
          </a:prstGeom>
          <a:noFill/>
          <a:ln w="9525" algn="ctr">
            <a:solidFill>
              <a:schemeClr val="tx1"/>
            </a:solidFill>
            <a:round/>
            <a:headEnd type="arrow" w="med" len="med"/>
            <a:tailEnd type="arrow" w="med" len="med"/>
          </a:ln>
        </p:spPr>
      </p:cxnSp>
      <p:cxnSp>
        <p:nvCxnSpPr>
          <p:cNvPr id="32" name="Straight Connector 31"/>
          <p:cNvCxnSpPr/>
          <p:nvPr/>
        </p:nvCxnSpPr>
        <p:spPr bwMode="auto">
          <a:xfrm rot="5400000">
            <a:off x="76200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5" name="Rectangle 34"/>
          <p:cNvSpPr>
            <a:spLocks noChangeArrowheads="1"/>
          </p:cNvSpPr>
          <p:nvPr/>
        </p:nvSpPr>
        <p:spPr bwMode="auto">
          <a:xfrm>
            <a:off x="5027612" y="3656012"/>
            <a:ext cx="2209800" cy="762000"/>
          </a:xfrm>
          <a:prstGeom prst="rect">
            <a:avLst/>
          </a:prstGeom>
          <a:solidFill>
            <a:srgbClr val="0000CC"/>
          </a:solidFill>
          <a:ln w="9525" algn="ctr">
            <a:solidFill>
              <a:schemeClr val="tx1"/>
            </a:solidFill>
            <a:round/>
            <a:headEnd/>
            <a:tailEnd/>
          </a:ln>
        </p:spPr>
        <p:txBody>
          <a:bodyPr/>
          <a:lstStyle/>
          <a:p>
            <a:pPr algn="ctr" fontAlgn="base">
              <a:spcBef>
                <a:spcPct val="0"/>
              </a:spcBef>
              <a:spcAft>
                <a:spcPct val="0"/>
              </a:spcAft>
            </a:pPr>
            <a:r>
              <a:rPr lang="en-US" i="1" dirty="0" smtClean="0">
                <a:solidFill>
                  <a:prstClr val="white"/>
                </a:solidFill>
                <a:latin typeface="Arial" pitchFamily="34" charset="0"/>
                <a:cs typeface="Arial" pitchFamily="34" charset="0"/>
              </a:rPr>
              <a:t>T</a:t>
            </a:r>
            <a:r>
              <a:rPr lang="en-US" i="1" baseline="-25000" dirty="0" smtClean="0">
                <a:solidFill>
                  <a:prstClr val="white"/>
                </a:solidFill>
                <a:latin typeface="Arial" pitchFamily="34" charset="0"/>
                <a:cs typeface="Arial" pitchFamily="34" charset="0"/>
              </a:rPr>
              <a:t>i+1</a:t>
            </a:r>
            <a:endParaRPr lang="en-US" i="1" baseline="-25000" dirty="0">
              <a:solidFill>
                <a:prstClr val="white"/>
              </a:solidFill>
              <a:latin typeface="Arial" pitchFamily="34" charset="0"/>
              <a:cs typeface="Arial" pitchFamily="34" charset="0"/>
            </a:endParaRPr>
          </a:p>
        </p:txBody>
      </p:sp>
      <p:cxnSp>
        <p:nvCxnSpPr>
          <p:cNvPr id="36" name="Straight Connector 35"/>
          <p:cNvCxnSpPr/>
          <p:nvPr/>
        </p:nvCxnSpPr>
        <p:spPr bwMode="auto">
          <a:xfrm rot="5400000">
            <a:off x="7086600" y="3351212"/>
            <a:ext cx="2132012"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7" name="Straight Arrow Connector 36"/>
          <p:cNvCxnSpPr>
            <a:cxnSpLocks noChangeShapeType="1"/>
          </p:cNvCxnSpPr>
          <p:nvPr/>
        </p:nvCxnSpPr>
        <p:spPr bwMode="auto">
          <a:xfrm>
            <a:off x="4494212" y="2360612"/>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73043"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a:spLocks noChangeArrowheads="1"/>
          </p:cNvSpPr>
          <p:nvPr/>
        </p:nvSpPr>
        <p:spPr bwMode="auto">
          <a:xfrm>
            <a:off x="5073680" y="4808537"/>
            <a:ext cx="1880644"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release time(</a:t>
            </a:r>
            <a:r>
              <a:rPr lang="en-US" i="1" dirty="0" smtClean="0">
                <a:solidFill>
                  <a:srgbClr val="0000CC"/>
                </a:solidFill>
                <a:latin typeface="Arial" pitchFamily="34" charset="0"/>
                <a:cs typeface="Arial" pitchFamily="34" charset="0"/>
              </a:rPr>
              <a:t>r</a:t>
            </a:r>
            <a:r>
              <a:rPr lang="en-US" i="1" baseline="-25000" dirty="0" smtClean="0">
                <a:solidFill>
                  <a:srgbClr val="0000CC"/>
                </a:solidFill>
                <a:latin typeface="Arial" pitchFamily="34" charset="0"/>
                <a:cs typeface="Arial" pitchFamily="34" charset="0"/>
              </a:rPr>
              <a:t>i+1</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cxnSp>
        <p:nvCxnSpPr>
          <p:cNvPr id="43" name="Straight Arrow Connector 42"/>
          <p:cNvCxnSpPr/>
          <p:nvPr/>
        </p:nvCxnSpPr>
        <p:spPr>
          <a:xfrm rot="16200000" flipV="1">
            <a:off x="4446611"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808038"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1073180" y="3135868"/>
            <a:ext cx="2129109"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execution time (</a:t>
            </a:r>
            <a:r>
              <a:rPr lang="en-US" i="1" dirty="0" err="1" smtClean="0">
                <a:solidFill>
                  <a:srgbClr val="0000CC"/>
                </a:solidFill>
                <a:latin typeface="Arial" pitchFamily="34" charset="0"/>
                <a:cs typeface="Arial" pitchFamily="34" charset="0"/>
              </a:rPr>
              <a:t>e</a:t>
            </a:r>
            <a:r>
              <a:rPr lang="en-US" i="1" baseline="-25000" dirty="0" err="1" smtClean="0">
                <a:solidFill>
                  <a:srgbClr val="0000CC"/>
                </a:solidFill>
                <a:latin typeface="Arial" pitchFamily="34" charset="0"/>
                <a:cs typeface="Arial" pitchFamily="34" charset="0"/>
              </a:rPr>
              <a:t>i</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cxnSp>
        <p:nvCxnSpPr>
          <p:cNvPr id="48" name="Straight Arrow Connector 47"/>
          <p:cNvCxnSpPr>
            <a:cxnSpLocks noChangeShapeType="1"/>
          </p:cNvCxnSpPr>
          <p:nvPr/>
        </p:nvCxnSpPr>
        <p:spPr bwMode="auto">
          <a:xfrm flipV="1">
            <a:off x="4999038" y="3493532"/>
            <a:ext cx="2239962" cy="1588"/>
          </a:xfrm>
          <a:prstGeom prst="straightConnector1">
            <a:avLst/>
          </a:prstGeom>
          <a:noFill/>
          <a:ln w="9525" algn="ctr">
            <a:solidFill>
              <a:schemeClr val="tx1"/>
            </a:solidFill>
            <a:round/>
            <a:headEnd type="arrow" w="med" len="med"/>
            <a:tailEnd type="arrow" w="med" len="med"/>
          </a:ln>
        </p:spPr>
      </p:cxnSp>
      <p:sp>
        <p:nvSpPr>
          <p:cNvPr id="49" name="TextBox 48"/>
          <p:cNvSpPr txBox="1">
            <a:spLocks noChangeArrowheads="1"/>
          </p:cNvSpPr>
          <p:nvPr/>
        </p:nvSpPr>
        <p:spPr bwMode="auto">
          <a:xfrm>
            <a:off x="5264180" y="3124200"/>
            <a:ext cx="222689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execution time (</a:t>
            </a:r>
            <a:r>
              <a:rPr lang="en-US" i="1" dirty="0" smtClean="0">
                <a:solidFill>
                  <a:srgbClr val="0000CC"/>
                </a:solidFill>
                <a:latin typeface="Arial" pitchFamily="34" charset="0"/>
                <a:cs typeface="Arial" pitchFamily="34" charset="0"/>
              </a:rPr>
              <a:t>e</a:t>
            </a:r>
            <a:r>
              <a:rPr lang="en-US" i="1" baseline="-25000" dirty="0" smtClean="0">
                <a:solidFill>
                  <a:srgbClr val="0000CC"/>
                </a:solidFill>
                <a:latin typeface="Arial" pitchFamily="34" charset="0"/>
                <a:cs typeface="Arial" pitchFamily="34" charset="0"/>
              </a:rPr>
              <a:t>i+1</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sp>
        <p:nvSpPr>
          <p:cNvPr id="50" name="TextBox 8"/>
          <p:cNvSpPr txBox="1">
            <a:spLocks noChangeArrowheads="1"/>
          </p:cNvSpPr>
          <p:nvPr/>
        </p:nvSpPr>
        <p:spPr bwMode="auto">
          <a:xfrm>
            <a:off x="8382000" y="4491037"/>
            <a:ext cx="620683" cy="369332"/>
          </a:xfrm>
          <a:prstGeom prst="rect">
            <a:avLst/>
          </a:prstGeom>
          <a:noFill/>
          <a:ln w="9525">
            <a:noFill/>
            <a:miter lim="800000"/>
            <a:headEnd/>
            <a:tailEnd/>
          </a:ln>
        </p:spPr>
        <p:txBody>
          <a:bodyPr wrap="none">
            <a:spAutoFit/>
          </a:bodyPr>
          <a:lstStyle/>
          <a:p>
            <a:pPr fontAlgn="base">
              <a:spcBef>
                <a:spcPct val="0"/>
              </a:spcBef>
              <a:spcAft>
                <a:spcPct val="0"/>
              </a:spcAft>
            </a:pPr>
            <a:r>
              <a:rPr lang="en-US" i="1" dirty="0">
                <a:solidFill>
                  <a:prstClr val="black"/>
                </a:solidFill>
                <a:latin typeface="Arial" pitchFamily="34" charset="0"/>
                <a:cs typeface="Arial" pitchFamily="34" charset="0"/>
              </a:rPr>
              <a:t>time</a:t>
            </a:r>
          </a:p>
        </p:txBody>
      </p:sp>
      <p:sp>
        <p:nvSpPr>
          <p:cNvPr id="51" name="TextBox 21"/>
          <p:cNvSpPr txBox="1">
            <a:spLocks noChangeArrowheads="1"/>
          </p:cNvSpPr>
          <p:nvPr/>
        </p:nvSpPr>
        <p:spPr bwMode="auto">
          <a:xfrm>
            <a:off x="6678316" y="1981200"/>
            <a:ext cx="1649811"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smtClean="0">
                <a:solidFill>
                  <a:prstClr val="black"/>
                </a:solidFill>
                <a:latin typeface="Arial" pitchFamily="34" charset="0"/>
                <a:cs typeface="Arial" pitchFamily="34" charset="0"/>
              </a:rPr>
              <a:t>deadline (</a:t>
            </a:r>
            <a:r>
              <a:rPr lang="en-US" i="1" dirty="0" smtClean="0">
                <a:solidFill>
                  <a:srgbClr val="0000CC"/>
                </a:solidFill>
                <a:latin typeface="Arial" pitchFamily="34" charset="0"/>
                <a:cs typeface="Arial" pitchFamily="34" charset="0"/>
              </a:rPr>
              <a:t>D</a:t>
            </a:r>
            <a:r>
              <a:rPr lang="en-US" i="1" baseline="-25000" dirty="0" smtClean="0">
                <a:solidFill>
                  <a:srgbClr val="0000CC"/>
                </a:solidFill>
                <a:latin typeface="Arial" pitchFamily="34" charset="0"/>
                <a:cs typeface="Arial" pitchFamily="34" charset="0"/>
              </a:rPr>
              <a:t>i+1</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cxnSp>
        <p:nvCxnSpPr>
          <p:cNvPr id="52" name="Straight Arrow Connector 51"/>
          <p:cNvCxnSpPr>
            <a:cxnSpLocks noChangeShapeType="1"/>
          </p:cNvCxnSpPr>
          <p:nvPr/>
        </p:nvCxnSpPr>
        <p:spPr bwMode="auto">
          <a:xfrm>
            <a:off x="304800"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569942" y="2590800"/>
            <a:ext cx="163378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response time</a:t>
            </a:r>
            <a:endParaRPr lang="en-US" dirty="0">
              <a:solidFill>
                <a:prstClr val="black"/>
              </a:solidFill>
              <a:latin typeface="Arial" pitchFamily="34" charset="0"/>
              <a:cs typeface="Arial" pitchFamily="34" charset="0"/>
            </a:endParaRPr>
          </a:p>
        </p:txBody>
      </p:sp>
      <p:cxnSp>
        <p:nvCxnSpPr>
          <p:cNvPr id="60" name="Straight Arrow Connector 59"/>
          <p:cNvCxnSpPr>
            <a:cxnSpLocks noChangeShapeType="1"/>
          </p:cNvCxnSpPr>
          <p:nvPr/>
        </p:nvCxnSpPr>
        <p:spPr bwMode="auto">
          <a:xfrm>
            <a:off x="4495800" y="2961720"/>
            <a:ext cx="2743200" cy="10080"/>
          </a:xfrm>
          <a:prstGeom prst="straightConnector1">
            <a:avLst/>
          </a:prstGeom>
          <a:noFill/>
          <a:ln w="9525" algn="ctr">
            <a:solidFill>
              <a:schemeClr val="tx1"/>
            </a:solidFill>
            <a:round/>
            <a:headEnd type="arrow" w="med" len="med"/>
            <a:tailEnd type="arrow" w="med" len="med"/>
          </a:ln>
        </p:spPr>
      </p:cxnSp>
      <p:sp>
        <p:nvSpPr>
          <p:cNvPr id="61" name="TextBox 60"/>
          <p:cNvSpPr txBox="1">
            <a:spLocks noChangeArrowheads="1"/>
          </p:cNvSpPr>
          <p:nvPr/>
        </p:nvSpPr>
        <p:spPr bwMode="auto">
          <a:xfrm>
            <a:off x="4760942" y="2590800"/>
            <a:ext cx="163378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response time</a:t>
            </a: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593870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Timing Specifications – </a:t>
            </a:r>
            <a:r>
              <a:rPr lang="en-US" dirty="0" err="1" smtClean="0"/>
              <a:t>Aperiodic</a:t>
            </a:r>
            <a:r>
              <a:rPr lang="en-US" dirty="0" smtClean="0"/>
              <a:t> &amp; Sporadic Task</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solidFill>
                  <a:prstClr val="black">
                    <a:tint val="75000"/>
                  </a:prstClr>
                </a:solidFill>
              </a:rPr>
              <a:pPr/>
              <a:t>7</a:t>
            </a:fld>
            <a:endParaRPr lang="en-US">
              <a:solidFill>
                <a:prstClr val="black">
                  <a:tint val="75000"/>
                </a:prstClr>
              </a:solidFill>
            </a:endParaRPr>
          </a:p>
        </p:txBody>
      </p:sp>
      <p:cxnSp>
        <p:nvCxnSpPr>
          <p:cNvPr id="9" name="Straight Arrow Connector 7"/>
          <p:cNvCxnSpPr>
            <a:cxnSpLocks noChangeShapeType="1"/>
          </p:cNvCxnSpPr>
          <p:nvPr/>
        </p:nvCxnSpPr>
        <p:spPr bwMode="auto">
          <a:xfrm>
            <a:off x="1219200" y="4419600"/>
            <a:ext cx="6008717" cy="1588"/>
          </a:xfrm>
          <a:prstGeom prst="straightConnector1">
            <a:avLst/>
          </a:prstGeom>
          <a:noFill/>
          <a:ln w="9525" algn="ctr">
            <a:solidFill>
              <a:schemeClr val="tx1"/>
            </a:solidFill>
            <a:round/>
            <a:headEnd/>
            <a:tailEnd type="arrow" w="med" len="med"/>
          </a:ln>
        </p:spPr>
      </p:cxnSp>
      <p:cxnSp>
        <p:nvCxnSpPr>
          <p:cNvPr id="12" name="Straight Connector 11"/>
          <p:cNvCxnSpPr/>
          <p:nvPr/>
        </p:nvCxnSpPr>
        <p:spPr bwMode="auto">
          <a:xfrm rot="5400000">
            <a:off x="1206529" y="3352802"/>
            <a:ext cx="2135188" cy="1584"/>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3" name="TextBox 12"/>
          <p:cNvSpPr txBox="1">
            <a:spLocks noChangeArrowheads="1"/>
          </p:cNvSpPr>
          <p:nvPr/>
        </p:nvSpPr>
        <p:spPr bwMode="auto">
          <a:xfrm>
            <a:off x="2870229" y="4808537"/>
            <a:ext cx="1770035"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release time (</a:t>
            </a:r>
            <a:r>
              <a:rPr lang="en-US" i="1" dirty="0" err="1" smtClean="0">
                <a:solidFill>
                  <a:srgbClr val="0000CC"/>
                </a:solidFill>
                <a:latin typeface="Arial" pitchFamily="34" charset="0"/>
                <a:cs typeface="Arial" pitchFamily="34" charset="0"/>
              </a:rPr>
              <a:t>r</a:t>
            </a:r>
            <a:r>
              <a:rPr lang="en-US" i="1" baseline="-25000" dirty="0" err="1" smtClean="0">
                <a:solidFill>
                  <a:srgbClr val="0000CC"/>
                </a:solidFill>
                <a:latin typeface="Arial" pitchFamily="34" charset="0"/>
                <a:cs typeface="Arial" pitchFamily="34" charset="0"/>
              </a:rPr>
              <a:t>i</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sp>
        <p:nvSpPr>
          <p:cNvPr id="16" name="TextBox 21"/>
          <p:cNvSpPr txBox="1">
            <a:spLocks noChangeArrowheads="1"/>
          </p:cNvSpPr>
          <p:nvPr/>
        </p:nvSpPr>
        <p:spPr bwMode="auto">
          <a:xfrm>
            <a:off x="4637117" y="1981200"/>
            <a:ext cx="1475084" cy="369332"/>
          </a:xfrm>
          <a:prstGeom prst="rect">
            <a:avLst/>
          </a:prstGeom>
          <a:noFill/>
          <a:ln w="9525">
            <a:noFill/>
            <a:miter lim="800000"/>
            <a:headEnd/>
            <a:tailEnd/>
          </a:ln>
        </p:spPr>
        <p:txBody>
          <a:bodyPr wrap="none">
            <a:spAutoFit/>
          </a:bodyPr>
          <a:lstStyle/>
          <a:p>
            <a:pPr fontAlgn="base">
              <a:spcBef>
                <a:spcPct val="0"/>
              </a:spcBef>
              <a:spcAft>
                <a:spcPct val="0"/>
              </a:spcAft>
            </a:pPr>
            <a:r>
              <a:rPr lang="en-US" dirty="0" smtClean="0">
                <a:solidFill>
                  <a:prstClr val="black"/>
                </a:solidFill>
                <a:latin typeface="Arial" pitchFamily="34" charset="0"/>
                <a:cs typeface="Arial" pitchFamily="34" charset="0"/>
              </a:rPr>
              <a:t>deadline (</a:t>
            </a:r>
            <a:r>
              <a:rPr lang="en-US" i="1" dirty="0" smtClean="0">
                <a:solidFill>
                  <a:srgbClr val="0000CC"/>
                </a:solidFill>
                <a:latin typeface="Arial" pitchFamily="34" charset="0"/>
                <a:cs typeface="Arial" pitchFamily="34" charset="0"/>
              </a:rPr>
              <a:t>D</a:t>
            </a:r>
            <a:r>
              <a:rPr lang="en-US" i="1" baseline="-25000" dirty="0" smtClean="0">
                <a:solidFill>
                  <a:srgbClr val="0000CC"/>
                </a:solidFill>
                <a:latin typeface="Arial" pitchFamily="34" charset="0"/>
                <a:cs typeface="Arial" pitchFamily="34" charset="0"/>
              </a:rPr>
              <a:t>i</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sp>
        <p:nvSpPr>
          <p:cNvPr id="22" name="Rectangle 21"/>
          <p:cNvSpPr>
            <a:spLocks noChangeArrowheads="1"/>
          </p:cNvSpPr>
          <p:nvPr/>
        </p:nvSpPr>
        <p:spPr bwMode="auto">
          <a:xfrm>
            <a:off x="2808317" y="3657600"/>
            <a:ext cx="2209800" cy="762000"/>
          </a:xfrm>
          <a:prstGeom prst="rect">
            <a:avLst/>
          </a:prstGeom>
          <a:solidFill>
            <a:srgbClr val="0000CC"/>
          </a:solidFill>
          <a:ln w="9525" algn="ctr">
            <a:solidFill>
              <a:schemeClr val="tx1"/>
            </a:solidFill>
            <a:round/>
            <a:headEnd/>
            <a:tailEnd/>
          </a:ln>
        </p:spPr>
        <p:txBody>
          <a:bodyPr/>
          <a:lstStyle/>
          <a:p>
            <a:pPr algn="ctr" fontAlgn="base">
              <a:spcBef>
                <a:spcPct val="0"/>
              </a:spcBef>
              <a:spcAft>
                <a:spcPct val="0"/>
              </a:spcAft>
            </a:pPr>
            <a:r>
              <a:rPr lang="en-US" i="1" dirty="0" smtClean="0">
                <a:solidFill>
                  <a:prstClr val="white"/>
                </a:solidFill>
                <a:latin typeface="Arial" pitchFamily="34" charset="0"/>
                <a:cs typeface="Arial" pitchFamily="34" charset="0"/>
              </a:rPr>
              <a:t>T</a:t>
            </a:r>
            <a:r>
              <a:rPr lang="en-US" i="1" baseline="-25000" dirty="0" smtClean="0">
                <a:solidFill>
                  <a:prstClr val="white"/>
                </a:solidFill>
                <a:latin typeface="Arial" pitchFamily="34" charset="0"/>
                <a:cs typeface="Arial" pitchFamily="34" charset="0"/>
              </a:rPr>
              <a:t>i</a:t>
            </a:r>
            <a:endParaRPr lang="en-US" i="1" baseline="-25000" dirty="0">
              <a:solidFill>
                <a:prstClr val="white"/>
              </a:solidFill>
              <a:latin typeface="Arial" pitchFamily="34" charset="0"/>
              <a:cs typeface="Arial" pitchFamily="34" charset="0"/>
            </a:endParaRPr>
          </a:p>
        </p:txBody>
      </p:sp>
      <p:cxnSp>
        <p:nvCxnSpPr>
          <p:cNvPr id="23" name="Straight Connector 22"/>
          <p:cNvCxnSpPr/>
          <p:nvPr/>
        </p:nvCxnSpPr>
        <p:spPr bwMode="auto">
          <a:xfrm rot="5400000">
            <a:off x="4865717" y="3352800"/>
            <a:ext cx="213360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cxnSpLocks noChangeShapeType="1"/>
          </p:cNvCxnSpPr>
          <p:nvPr/>
        </p:nvCxnSpPr>
        <p:spPr bwMode="auto">
          <a:xfrm>
            <a:off x="2274917" y="2362200"/>
            <a:ext cx="3657600" cy="1588"/>
          </a:xfrm>
          <a:prstGeom prst="straightConnector1">
            <a:avLst/>
          </a:prstGeom>
          <a:noFill/>
          <a:ln w="9525" algn="ctr">
            <a:solidFill>
              <a:schemeClr val="tx1"/>
            </a:solidFill>
            <a:round/>
            <a:headEnd type="arrow" w="med" len="med"/>
            <a:tailEnd type="arrow" w="med" len="med"/>
          </a:ln>
        </p:spPr>
      </p:cxnSp>
      <p:cxnSp>
        <p:nvCxnSpPr>
          <p:cNvPr id="41" name="Straight Arrow Connector 40"/>
          <p:cNvCxnSpPr/>
          <p:nvPr/>
        </p:nvCxnSpPr>
        <p:spPr>
          <a:xfrm rot="16200000" flipV="1">
            <a:off x="2243160" y="4222758"/>
            <a:ext cx="617537" cy="554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noChangeShapeType="1"/>
          </p:cNvCxnSpPr>
          <p:nvPr/>
        </p:nvCxnSpPr>
        <p:spPr bwMode="auto">
          <a:xfrm flipV="1">
            <a:off x="2778155" y="3505200"/>
            <a:ext cx="2239962" cy="1588"/>
          </a:xfrm>
          <a:prstGeom prst="straightConnector1">
            <a:avLst/>
          </a:prstGeom>
          <a:noFill/>
          <a:ln w="9525" algn="ctr">
            <a:solidFill>
              <a:schemeClr val="tx1"/>
            </a:solidFill>
            <a:round/>
            <a:headEnd type="arrow" w="med" len="med"/>
            <a:tailEnd type="arrow" w="med" len="med"/>
          </a:ln>
        </p:spPr>
      </p:cxnSp>
      <p:sp>
        <p:nvSpPr>
          <p:cNvPr id="46" name="TextBox 45"/>
          <p:cNvSpPr txBox="1">
            <a:spLocks noChangeArrowheads="1"/>
          </p:cNvSpPr>
          <p:nvPr/>
        </p:nvSpPr>
        <p:spPr bwMode="auto">
          <a:xfrm>
            <a:off x="3043297" y="3135868"/>
            <a:ext cx="2129109"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execution time (</a:t>
            </a:r>
            <a:r>
              <a:rPr lang="en-US" i="1" dirty="0" err="1" smtClean="0">
                <a:solidFill>
                  <a:srgbClr val="0000CC"/>
                </a:solidFill>
                <a:latin typeface="Arial" pitchFamily="34" charset="0"/>
                <a:cs typeface="Arial" pitchFamily="34" charset="0"/>
              </a:rPr>
              <a:t>e</a:t>
            </a:r>
            <a:r>
              <a:rPr lang="en-US" i="1" baseline="-25000" dirty="0" err="1" smtClean="0">
                <a:solidFill>
                  <a:srgbClr val="0000CC"/>
                </a:solidFill>
                <a:latin typeface="Arial" pitchFamily="34" charset="0"/>
                <a:cs typeface="Arial" pitchFamily="34" charset="0"/>
              </a:rPr>
              <a:t>i</a:t>
            </a:r>
            <a:r>
              <a:rPr lang="en-US" dirty="0" smtClean="0">
                <a:solidFill>
                  <a:prstClr val="black"/>
                </a:solidFill>
                <a:latin typeface="Arial" pitchFamily="34" charset="0"/>
                <a:cs typeface="Arial" pitchFamily="34" charset="0"/>
              </a:rPr>
              <a:t>)</a:t>
            </a:r>
            <a:endParaRPr lang="en-US" dirty="0">
              <a:solidFill>
                <a:prstClr val="black"/>
              </a:solidFill>
              <a:latin typeface="Arial" pitchFamily="34" charset="0"/>
              <a:cs typeface="Arial" pitchFamily="34" charset="0"/>
            </a:endParaRPr>
          </a:p>
        </p:txBody>
      </p:sp>
      <p:sp>
        <p:nvSpPr>
          <p:cNvPr id="50" name="TextBox 8"/>
          <p:cNvSpPr txBox="1">
            <a:spLocks noChangeArrowheads="1"/>
          </p:cNvSpPr>
          <p:nvPr/>
        </p:nvSpPr>
        <p:spPr bwMode="auto">
          <a:xfrm>
            <a:off x="6694517" y="4491037"/>
            <a:ext cx="620683" cy="369332"/>
          </a:xfrm>
          <a:prstGeom prst="rect">
            <a:avLst/>
          </a:prstGeom>
          <a:noFill/>
          <a:ln w="9525">
            <a:noFill/>
            <a:miter lim="800000"/>
            <a:headEnd/>
            <a:tailEnd/>
          </a:ln>
        </p:spPr>
        <p:txBody>
          <a:bodyPr wrap="none">
            <a:spAutoFit/>
          </a:bodyPr>
          <a:lstStyle/>
          <a:p>
            <a:pPr fontAlgn="base">
              <a:spcBef>
                <a:spcPct val="0"/>
              </a:spcBef>
              <a:spcAft>
                <a:spcPct val="0"/>
              </a:spcAft>
            </a:pPr>
            <a:r>
              <a:rPr lang="en-US" i="1" dirty="0">
                <a:solidFill>
                  <a:prstClr val="black"/>
                </a:solidFill>
                <a:latin typeface="Arial" pitchFamily="34" charset="0"/>
                <a:cs typeface="Arial" pitchFamily="34" charset="0"/>
              </a:rPr>
              <a:t>time</a:t>
            </a:r>
          </a:p>
        </p:txBody>
      </p:sp>
      <p:cxnSp>
        <p:nvCxnSpPr>
          <p:cNvPr id="52" name="Straight Arrow Connector 51"/>
          <p:cNvCxnSpPr>
            <a:cxnSpLocks noChangeShapeType="1"/>
          </p:cNvCxnSpPr>
          <p:nvPr/>
        </p:nvCxnSpPr>
        <p:spPr bwMode="auto">
          <a:xfrm>
            <a:off x="2274917" y="2961720"/>
            <a:ext cx="2743200" cy="10080"/>
          </a:xfrm>
          <a:prstGeom prst="straightConnector1">
            <a:avLst/>
          </a:prstGeom>
          <a:noFill/>
          <a:ln w="9525" algn="ctr">
            <a:solidFill>
              <a:schemeClr val="tx1"/>
            </a:solidFill>
            <a:round/>
            <a:headEnd type="arrow" w="med" len="med"/>
            <a:tailEnd type="arrow" w="med" len="med"/>
          </a:ln>
        </p:spPr>
      </p:cxnSp>
      <p:sp>
        <p:nvSpPr>
          <p:cNvPr id="53" name="TextBox 52"/>
          <p:cNvSpPr txBox="1">
            <a:spLocks noChangeArrowheads="1"/>
          </p:cNvSpPr>
          <p:nvPr/>
        </p:nvSpPr>
        <p:spPr bwMode="auto">
          <a:xfrm>
            <a:off x="2540059" y="2590800"/>
            <a:ext cx="1633782" cy="369332"/>
          </a:xfrm>
          <a:prstGeom prst="rect">
            <a:avLst/>
          </a:prstGeom>
          <a:noFill/>
          <a:ln w="9525">
            <a:noFill/>
            <a:miter lim="800000"/>
            <a:headEnd/>
            <a:tailEnd/>
          </a:ln>
        </p:spPr>
        <p:txBody>
          <a:bodyPr wrap="none">
            <a:spAutoFit/>
          </a:bodyPr>
          <a:lstStyle/>
          <a:p>
            <a:pPr algn="ctr" fontAlgn="base">
              <a:spcBef>
                <a:spcPct val="0"/>
              </a:spcBef>
              <a:spcAft>
                <a:spcPct val="0"/>
              </a:spcAft>
            </a:pPr>
            <a:r>
              <a:rPr lang="en-US" dirty="0" smtClean="0">
                <a:solidFill>
                  <a:prstClr val="black"/>
                </a:solidFill>
                <a:latin typeface="Arial" pitchFamily="34" charset="0"/>
                <a:cs typeface="Arial" pitchFamily="34" charset="0"/>
              </a:rPr>
              <a:t>response time</a:t>
            </a:r>
            <a:endParaRPr 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569605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564" y="152400"/>
            <a:ext cx="5943600" cy="878752"/>
          </a:xfrm>
        </p:spPr>
        <p:txBody>
          <a:bodyPr>
            <a:normAutofit fontScale="90000"/>
          </a:bodyPr>
          <a:lstStyle/>
          <a:p>
            <a:r>
              <a:rPr lang="en-US" sz="2800" b="1" dirty="0" smtClean="0"/>
              <a:t>Three Approaches for Scheduling Real Time System Tasks</a:t>
            </a:r>
            <a:endParaRPr lang="en-US" sz="2800" dirty="0"/>
          </a:p>
        </p:txBody>
      </p:sp>
      <p:sp>
        <p:nvSpPr>
          <p:cNvPr id="3" name="Content Placeholder 2"/>
          <p:cNvSpPr txBox="1">
            <a:spLocks/>
          </p:cNvSpPr>
          <p:nvPr/>
        </p:nvSpPr>
        <p:spPr>
          <a:xfrm>
            <a:off x="457200" y="1600200"/>
            <a:ext cx="6158022" cy="2237509"/>
          </a:xfrm>
          <a:prstGeom prst="rect">
            <a:avLst/>
          </a:prstGeom>
        </p:spPr>
        <p:txBody>
          <a:bodyPr/>
          <a:lstStyle/>
          <a:p>
            <a:pPr>
              <a:buFont typeface="Wingdings" panose="05000000000000000000" pitchFamily="2" charset="2"/>
              <a:buChar char="Ø"/>
            </a:pPr>
            <a:r>
              <a:rPr lang="en-IN" sz="2000" dirty="0" smtClean="0"/>
              <a:t>Clock-driven</a:t>
            </a:r>
          </a:p>
          <a:p>
            <a:pPr>
              <a:buFont typeface="Wingdings" panose="05000000000000000000" pitchFamily="2" charset="2"/>
              <a:buChar char="Ø"/>
            </a:pPr>
            <a:endParaRPr lang="en-IN" sz="2000" dirty="0" smtClean="0"/>
          </a:p>
          <a:p>
            <a:pPr>
              <a:buFont typeface="Wingdings" panose="05000000000000000000" pitchFamily="2" charset="2"/>
              <a:buChar char="Ø"/>
            </a:pPr>
            <a:r>
              <a:rPr lang="en-IN" sz="2000" dirty="0" smtClean="0"/>
              <a:t>Round-robin / Weighted round-robin</a:t>
            </a:r>
          </a:p>
          <a:p>
            <a:pPr>
              <a:buFont typeface="Wingdings" panose="05000000000000000000" pitchFamily="2" charset="2"/>
              <a:buChar char="Ø"/>
            </a:pPr>
            <a:endParaRPr lang="en-IN" sz="2000" dirty="0" smtClean="0"/>
          </a:p>
          <a:p>
            <a:pPr>
              <a:buFont typeface="Wingdings" panose="05000000000000000000" pitchFamily="2" charset="2"/>
              <a:buChar char="Ø"/>
            </a:pPr>
            <a:r>
              <a:rPr lang="en-IN" sz="2000" dirty="0" smtClean="0"/>
              <a:t>Priority-driven</a:t>
            </a:r>
            <a:endParaRPr lang="en-IN" sz="2000"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41960" y="1681560"/>
              <a:ext cx="6250320" cy="1604880"/>
            </p14:xfrm>
          </p:contentPart>
        </mc:Choice>
        <mc:Fallback>
          <p:pic>
            <p:nvPicPr>
              <p:cNvPr id="4" name="Ink 3"/>
              <p:cNvPicPr/>
              <p:nvPr/>
            </p:nvPicPr>
            <p:blipFill>
              <a:blip r:embed="rId4"/>
              <a:stretch>
                <a:fillRect/>
              </a:stretch>
            </p:blipFill>
            <p:spPr>
              <a:xfrm>
                <a:off x="732240" y="1671840"/>
                <a:ext cx="6268320" cy="1624320"/>
              </a:xfrm>
              <a:prstGeom prst="rect">
                <a:avLst/>
              </a:prstGeom>
            </p:spPr>
          </p:pic>
        </mc:Fallback>
      </mc:AlternateContent>
    </p:spTree>
    <p:extLst>
      <p:ext uri="{BB962C8B-B14F-4D97-AF65-F5344CB8AC3E}">
        <p14:creationId xmlns:p14="http://schemas.microsoft.com/office/powerpoint/2010/main" val="48734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81000"/>
            <a:ext cx="6526213" cy="595313"/>
          </a:xfrm>
        </p:spPr>
        <p:txBody>
          <a:bodyPr>
            <a:normAutofit/>
          </a:bodyPr>
          <a:lstStyle/>
          <a:p>
            <a:r>
              <a:rPr lang="en-US" sz="2800" b="1" dirty="0" smtClean="0"/>
              <a:t>Clock-driven  Approach</a:t>
            </a:r>
            <a:endParaRPr lang="en-US" sz="2800" dirty="0"/>
          </a:p>
        </p:txBody>
      </p:sp>
      <p:sp>
        <p:nvSpPr>
          <p:cNvPr id="3" name="Content Placeholder 2"/>
          <p:cNvSpPr txBox="1">
            <a:spLocks/>
          </p:cNvSpPr>
          <p:nvPr/>
        </p:nvSpPr>
        <p:spPr>
          <a:xfrm>
            <a:off x="304800" y="1600200"/>
            <a:ext cx="8559208" cy="4289578"/>
          </a:xfrm>
          <a:prstGeom prst="rect">
            <a:avLst/>
          </a:prstGeom>
        </p:spPr>
        <p:txBody>
          <a:bodyPr/>
          <a:lstStyle/>
          <a:p>
            <a:pPr marL="285750" indent="-285750">
              <a:lnSpc>
                <a:spcPct val="125000"/>
              </a:lnSpc>
              <a:buFont typeface="Wingdings" panose="05000000000000000000" pitchFamily="2" charset="2"/>
              <a:buChar char="Ø"/>
            </a:pPr>
            <a:r>
              <a:rPr lang="en-IN" sz="1800" dirty="0" smtClean="0"/>
              <a:t>Scheduling decisions are made at specific time instants, which are chosen a priori before the system begins execution</a:t>
            </a:r>
          </a:p>
          <a:p>
            <a:pPr marL="285750" indent="-285750">
              <a:lnSpc>
                <a:spcPct val="125000"/>
              </a:lnSpc>
              <a:buFont typeface="Wingdings" panose="05000000000000000000" pitchFamily="2" charset="2"/>
              <a:buChar char="Ø"/>
            </a:pPr>
            <a:r>
              <a:rPr lang="en-IN" sz="1800" dirty="0" smtClean="0"/>
              <a:t>Typically this type of scheduling is </a:t>
            </a:r>
            <a:r>
              <a:rPr lang="en-IN" sz="1800" dirty="0" smtClean="0">
                <a:solidFill>
                  <a:srgbClr val="0000CC"/>
                </a:solidFill>
              </a:rPr>
              <a:t>suitable for hard real-time systems</a:t>
            </a:r>
            <a:r>
              <a:rPr lang="en-IN" sz="1800" dirty="0" smtClean="0"/>
              <a:t> and </a:t>
            </a:r>
            <a:r>
              <a:rPr lang="en-IN" sz="1800" dirty="0" smtClean="0">
                <a:solidFill>
                  <a:srgbClr val="0000CC"/>
                </a:solidFill>
              </a:rPr>
              <a:t>smaller systems</a:t>
            </a:r>
            <a:r>
              <a:rPr lang="en-IN" sz="1800" dirty="0" smtClean="0"/>
              <a:t>, where the parameters are fixed and known.</a:t>
            </a:r>
          </a:p>
          <a:p>
            <a:pPr marL="285750" indent="-285750">
              <a:lnSpc>
                <a:spcPct val="125000"/>
              </a:lnSpc>
              <a:buFont typeface="Wingdings" panose="05000000000000000000" pitchFamily="2" charset="2"/>
              <a:buChar char="Ø"/>
            </a:pPr>
            <a:r>
              <a:rPr lang="en-IN" sz="1800" dirty="0" smtClean="0">
                <a:solidFill>
                  <a:srgbClr val="0000CC"/>
                </a:solidFill>
              </a:rPr>
              <a:t>Scheduling decisions are computed off-line and stored for use at run-time, thus scheduling overhead is minimal.</a:t>
            </a:r>
          </a:p>
          <a:p>
            <a:pPr marL="285750" indent="-285750">
              <a:lnSpc>
                <a:spcPct val="125000"/>
              </a:lnSpc>
              <a:buFont typeface="Wingdings" panose="05000000000000000000" pitchFamily="2" charset="2"/>
              <a:buChar char="Ø"/>
            </a:pPr>
            <a:r>
              <a:rPr lang="en-IN" sz="1800" dirty="0" smtClean="0">
                <a:solidFill>
                  <a:srgbClr val="0000CC"/>
                </a:solidFill>
              </a:rPr>
              <a:t>Generally a hardware time is set to expire periodically. </a:t>
            </a:r>
          </a:p>
          <a:p>
            <a:pPr marL="285750" indent="-285750">
              <a:lnSpc>
                <a:spcPct val="125000"/>
              </a:lnSpc>
              <a:buFont typeface="Wingdings" panose="05000000000000000000" pitchFamily="2" charset="2"/>
              <a:buChar char="Ø"/>
            </a:pPr>
            <a:r>
              <a:rPr lang="en-IN" sz="1800" dirty="0" smtClean="0"/>
              <a:t>After the system gets initialized, the scheduler selects and schedules jobs which execute till the next scheduling decision is made. Then the scheduler blocks itself waiting for the expiration of the timer.</a:t>
            </a:r>
          </a:p>
          <a:p>
            <a:pPr marL="285750" indent="-285750">
              <a:lnSpc>
                <a:spcPct val="125000"/>
              </a:lnSpc>
              <a:buFont typeface="Wingdings" panose="05000000000000000000" pitchFamily="2" charset="2"/>
              <a:buChar char="Ø"/>
            </a:pPr>
            <a:r>
              <a:rPr lang="en-IN" sz="1800" dirty="0" smtClean="0">
                <a:solidFill>
                  <a:srgbClr val="0000CC"/>
                </a:solidFill>
              </a:rPr>
              <a:t>When the timer expires, the scheduler wakes up, does necessary scheduling and sleeps again.</a:t>
            </a:r>
            <a:r>
              <a:rPr lang="en-IN" sz="1800" dirty="0" smtClean="0"/>
              <a:t> This process repeats.</a:t>
            </a:r>
            <a:endParaRPr lang="en-IN" sz="1800"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656640" y="1974600"/>
              <a:ext cx="7877520" cy="4157640"/>
            </p14:xfrm>
          </p:contentPart>
        </mc:Choice>
        <mc:Fallback>
          <p:pic>
            <p:nvPicPr>
              <p:cNvPr id="5" name="Ink 4"/>
              <p:cNvPicPr/>
              <p:nvPr/>
            </p:nvPicPr>
            <p:blipFill>
              <a:blip r:embed="rId4"/>
              <a:stretch>
                <a:fillRect/>
              </a:stretch>
            </p:blipFill>
            <p:spPr>
              <a:xfrm>
                <a:off x="650160" y="1963440"/>
                <a:ext cx="7891200" cy="4178520"/>
              </a:xfrm>
              <a:prstGeom prst="rect">
                <a:avLst/>
              </a:prstGeom>
            </p:spPr>
          </p:pic>
        </mc:Fallback>
      </mc:AlternateContent>
    </p:spTree>
    <p:extLst>
      <p:ext uri="{BB962C8B-B14F-4D97-AF65-F5344CB8AC3E}">
        <p14:creationId xmlns:p14="http://schemas.microsoft.com/office/powerpoint/2010/main" val="22928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1790</TotalTime>
  <Words>1866</Words>
  <Application>Microsoft Office PowerPoint</Application>
  <PresentationFormat>On-screen Show (4:3)</PresentationFormat>
  <Paragraphs>429</Paragraphs>
  <Slides>28</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Arial Narrow</vt:lpstr>
      <vt:lpstr>Calibri</vt:lpstr>
      <vt:lpstr>Courier New</vt:lpstr>
      <vt:lpstr>Wingdings</vt:lpstr>
      <vt:lpstr>Office Theme</vt:lpstr>
      <vt:lpstr>2_Office Theme</vt:lpstr>
      <vt:lpstr>BITS ZG553: Real Time Systems</vt:lpstr>
      <vt:lpstr>PowerPoint Presentation</vt:lpstr>
      <vt:lpstr>PowerPoint Presentation</vt:lpstr>
      <vt:lpstr>PowerPoint Presentation</vt:lpstr>
      <vt:lpstr>PowerPoint Presentation</vt:lpstr>
      <vt:lpstr>PowerPoint Presentation</vt:lpstr>
      <vt:lpstr>PowerPoint Presentation</vt:lpstr>
      <vt:lpstr>Three Approaches for Scheduling Real Time System Tasks</vt:lpstr>
      <vt:lpstr>Clock-driven  Approach</vt:lpstr>
      <vt:lpstr>Round-robin  Approach</vt:lpstr>
      <vt:lpstr>Round-robin Approach - Example</vt:lpstr>
      <vt:lpstr>Weighted round-robin  Approach</vt:lpstr>
      <vt:lpstr>Priority Driven  Approach</vt:lpstr>
      <vt:lpstr>Priority-Driven Approach - Example</vt:lpstr>
      <vt:lpstr>Priority-Driven Approach - Example</vt:lpstr>
      <vt:lpstr>Priority-Driven vs Clock-Driven Approaches</vt:lpstr>
      <vt:lpstr>What to do if CPU is getting overloaded ?</vt:lpstr>
      <vt:lpstr>PowerPoint Presentation</vt:lpstr>
      <vt:lpstr>How to Assign Priority to Jobs?</vt:lpstr>
      <vt:lpstr>Rate Monotonic Scheduling Algorithm</vt:lpstr>
      <vt:lpstr>RM Scheduling Algorithm - Example (contd.)</vt:lpstr>
      <vt:lpstr>Deadline Monotonic (DM) Scheduling Algorithm</vt:lpstr>
      <vt:lpstr>Deadline Monotonic (DM) – Example (contd.)</vt:lpstr>
      <vt:lpstr>Earliest Deadline Fast (EDF) Scheduling Algorithm</vt:lpstr>
      <vt:lpstr>EDF Algorithm – Example (contd.)</vt:lpstr>
      <vt:lpstr>LST (Least-Slack-Time-First) Scheduling Algorithm</vt:lpstr>
      <vt:lpstr>LST Algorithm – Example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99</cp:revision>
  <dcterms:created xsi:type="dcterms:W3CDTF">2011-09-14T09:42:05Z</dcterms:created>
  <dcterms:modified xsi:type="dcterms:W3CDTF">2023-08-05T10:09:41Z</dcterms:modified>
</cp:coreProperties>
</file>