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23"/>
  </p:notesMasterIdLst>
  <p:sldIdLst>
    <p:sldId id="256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62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421.8034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3-02T09:15:53.6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13849 3981 6 0,'-4'-8'218'16,"1"8"-1"-16,3 0-200 16,0 0 2-16,0 0 12 15,0 0-1-15,0 0-7 16,0-2 1-16,0 2-2 15,0-1 0-15,0 1-3 16,0 0-1-16,-5 0-5 16,-8 0-3-16,-10 0-4 15,-2 4-3-15,4 6 2 16,-6-4-1-16,2 0-4 16,3-1 0-16,5 4 1 0,-3-3 0 15,-1 2 1-15,1 0-2 16,-5-2 0-16,3 3 1 15,1 6-1-15,0 1 0 16,-1 6-1-16,3 3 1 16,2-7 0-16,1 6-1 15,1-5-1-15,0 2 1 16,3 1 1-16,-4 1 0 16,-3 7 0-16,-3-2 0 15,2-3 1-15,0 3 0 16,8-7 1-16,5 2-2 15,5 1 0-15,2-6 0 0,0 4-1 16,0-1-1-16,2-2 1 16,7-1 1-16,2-2 0 15,-4 1 0-15,0 0 0 16,2 3 0-16,-2-2 0 16,7-2 0-16,-1 1 0 15,-2-1 0-15,1-1 0 16,1 2 0-16,-1-1-1 15,4-8-2-15,2-1 2 16,4-2 1-16,10-3 0 16,2-2 0-16,5 0 0 15,-1 0 0-15,-7-2 1 16,1-6-1-16,-5 2 0 0,-3-3-1 16,2-2 2-1,-8 2-1-15,-4-4 1 0,-1 1-2 16,-1 0 2-16,0-6-1 15,3-1 3-15,2-2-4 16,2-1-2-16,-2 1 2 16,3-1 1-16,-4 0 0 15,-5 1 0-15,2 8 0 16,-9 1 0-16,-1 3 1 16,-3 0 0-16,0-2 2 15,-1 1-3-15,-11-7 0 16,0 1 0-16,0-7-1 0,-7-2-2 15,10-2 2-15,-3-5 1 16,2 1-2-16,3 2 0 16,-2 0 0-16,1 0 4 15,0 8-2-15,1 3 0 16,-2 5 0-16,3 4-1 16,-3 2-1-16,-2 0 1 15,1 0 1-15,0 3 0 16,-2-2-1-16,3 3-1 15,0-2 1-15,0-1 0 16,-1 3-2-16,2 0-4 16,-4-1-2-16,-3 3-4 15,-1 1-11-15,-3 0-33 0,-1 0-105 16</inkml:trace>
  <inkml:trace contextRef="#ctx0" brushRef="#br0" timeOffset="2237.0682">13629 4780 75 0,'8'-2'97'16,"-4"-1"-77"-16,-1 3 19 16,0 0 13-16,-3 0-7 0,0 0-16 15,4 0-10-15,-2 0-8 16,8 13 1-16,-3 1-1 15,-1 5 0-15,3 1 2 16,0 5-2-16,1 5-1 16,0 4-6-16,3 5 1 15,-4 4-1-15,-1 4 1 16,2 7-2-16,-6 0 0 16,4 0-2-16,-5 0 2 15,1-3-3-15,1 1 1 16,-4 0 0-16,1 2 0 15,2 2-1-15,-3 0 3 0,-1-1 0 16,0 1 1-16,0 3-4 16,-4 0 1-16,-4 5 1 15,0 1-1-15,-3 2-1 16,-1-2 1-16,2 2 1 16,-2-3-1-16,2-4-1 15,-1-3 0-15,-2-5 0 16,2-2 0-16,-1-1 0 15,-5 3 0-15,0 1 0 16,-4 0 0-16,-1 4 0 16,-3-3 0-16,-2 7 0 15,0 9 0-15,-4-2 0 16,1 4 1-16,3 1 2 0,0-6-2 16,1-3-1-16,-1 0 0 15,-1-3 0-15,-4 0 0 16,4-3 0-16,-5 1 0 15,0-5 0-15,2 3-1 16,-5-1 0-16,-2-3-1 16,-2 2 5-16,-2 3-2 15,-3 2-1-15,0 0 0 16,-4 4 0-16,-6-1 0 16,1 7 0-16,-4-2 0 15,0 4 0-15,-3-4-1 16,-7 2 0-16,1-4-2 0,2-3 3 15,3-3 1-15,6-2 2 16,-2 3-2-16,1-1-2 16,-5 1 0-1,-7 1-2-15,-2 1 3 0,-5-2 0 16,3 0 0-16,-4-2 0 16,3-1 0-16,-4 4 0 15,-2 1 0-15,2 3 0 16,-4 1 0-16,9 0 0 15,-2-1 0-15,9 1 0 16,5-1 0-16,-5-4-1 16,5-3 1-16,-3-3 0 15,-3-1 1-15,4-2-2 16,4 3 1-16,-7 0 0 0,3-1 0 16,2-1-1-16,-4 3-1 15,7-4 1 1,4 1 0-16,1-1-1 0,7-2 2 15,6-5 0-15,8 0 1 16,14-4 1-16,3-4-2 16,15-3-1-16,0-7-1 15,0-1 2-15,3-1-1 16,-3-2-2-16,0 6-1 16,0-2 0-16,-4 4-1 15,-8 2 2-15,-3 3 1 16,2 1 1-16,-5 0-1 0,4-4 0 15,3-4 2 1,0-7 0-16,8-1 0 16,3 0 0-16,0-2 0 0,0 0 0 15,5 1 0-15,-4-2 0 16,-1 5 1-16,0-1 0 16,0 4 2-16,0-1-2 15,0 5 0-15,-3 2 2 16,0 3-2-16,0 10 3 15,3 1-1-15,0 0 1 16,0-1 0-16,0-4-4 16,-2-5 1-16,-6-1-1 0,3-9 0 15,-5-3 1 1,1 4 1-16,5-6 0 16,-7 9 0-16,2 3 3 15,1-4-1-15,-2 7 0 0,4-9 1 16,-1 6-1-16,1-2 1 15,-4-2 3-15,8 6-2 16,-3-6-1-16,2 1-3 16,3 4 2-16,-4-7-3 15,1 1 0-15,0-5 1 16,3-9 0-16,0-2-2 16,0-4 0-16,0 3 3 15,0 0-1-15,-6 3 1 16,-8 3 1-16,3 0 0 15,0 1-1-15,7-2 0 16,-2-4-1-16,1-3-1 0,1-1-1 16,1-5 0-16,3 0 0 15,0-1-1-15,0 0 1 16,0 2 1-16,-4081-2-1 16,8162 2 0-16,-4081-3-2 15,-4 0-2-15,-1-2-1 16,2 0-5-16,-1 0-3 15,-7 0-3-15,1 0-4 16,-1 0-8-16,2-3-5 16,5-1-4-16,1-1-14 15,3 0-44-15</inkml:trace>
  <inkml:trace contextRef="#ctx0" brushRef="#br0" timeOffset="2968.0473">9518 12366 93 0,'-2'-3'150'0,"1"1"-103"16,1-5-3-16,0-1 14 15,0-1-3-15,4 1-10 16,7 5-6-16,2 2-2 16,1 1-8-16,-6 0-7 15,1 0-4-15,2 14-2 16,-4 2-3-16,9 2-6 15,-3 1-4-15,1 4-1 16,-2 3-2-16,-6-2 2 16,8 0 0-16,-10 3-2 15,5-4 0-15,0-3 2 0,-3 0 0 16,4-8-2-16,-1 0 0 16,2-2-1-16,1 3 0 15,-2 0 1-15,-3-1 2 16,1 2-2-16,1-6 0 15,-6-1 0-15,10-3 0 16,-2-4 0-16,0 0-1 16,-2 0-1-16,-3-5 0 15,8-9 0-15,-5-8 1 16,4 1 0-16,8-5-1 16,-7-4 1-16,8 3 1 15,-5 4 0-15,0-2 0 16,1 4 0-16,-2 0 0 0,10-2 0 15,2 4 0 1,6-8 0-16,6-2 0 16,-1-5 0-16,3-3 0 15,-1-1 0-15,-5 1 0 0,-6 8 0 16,-21 8 0-16,-9 9 0 16,0 10 1-16,-24 2-2 15,-4 0-4-15,-2 14-3 16,-1 0-4-16,10-4 1 15,4-2-7-15,5-4-10 16,8-4-14-16,4 1-28 16,0-1-86-16</inkml:trace>
  <inkml:trace contextRef="#ctx0" brushRef="#br0" timeOffset="9551.1289">12625 12666 7 0,'0'10'26'0,"0"-3"-23"16,0-2-17-16</inkml:trace>
  <inkml:trace contextRef="#ctx0" brushRef="#br0" timeOffset="12263.3762">12429 13133 3 0,'0'9'2'0,"0"1"-7"16</inkml:trace>
  <inkml:trace contextRef="#ctx0" brushRef="#br0" timeOffset="12496.6725">12449 13259 0 0,'9'5'3'0,"2"2"-1"16,-5 1-2-16,-1-2 0 0,-1-3 0 15,-3-1 1-15,-1-2 4 16,0 0 10-16,0 0 8 15,0 0-4-15,0 0-8 16,0 0-5-16,0-3-3 16,0-1-8-16,3 4-9 15,8-4-11-15,8 1-6 16</inkml:trace>
  <inkml:trace contextRef="#ctx0" brushRef="#br0" timeOffset="12998.1023">12580 13209 9 0,'0'-2'24'16,"0"-2"-7"-16,0 2-12 15,0-1-4-15,0-2 0 16,0 2 2-16,0-4-3 16,0 0 2-16,5 2-3 15,-1 0 0-15,1 1 2 16,-5 1 7-16,0-4 2 15,0 5 4-15,2-1-2 0,-2 1 2 16,0 2-5 0,0-5 0-16,-5 2-1 15,0-1-2-15,5-1-5 16,0 2-1-16,0-3-1 0,0 3 0 16,0 0-2-16,0-1 3 15,5 4 0-15,1 0 3 16,-6 0 3-16,0 0 3 15,0 0 4-15,0 0 1 16,0 0-2-16,0 5-1 16,-1 0-4-16,-6-1 0 15,3 1 0-15,-1 0 0 16,1 2 0-16,4 3-1 16,0-3-5-16,0 5-1 15,7-7 0-15,-2 2-6 16,1 1-8-16,-4-7-8 0,-2-1 1 15,0 0 5-15,0 0 8 16,0 1-2-16,0-1-6 16,-2 0-10-16,-4 0 1 15,1 0 5-15,4 2-17 16</inkml:trace>
  <inkml:trace contextRef="#ctx0" brushRef="#br0" timeOffset="15849.1863">12397 12656 42 0,'0'0'7'16,"0"0"-17"-16</inkml:trace>
  <inkml:trace contextRef="#ctx0" brushRef="#br0" timeOffset="17358.8133">11422 12730 94 0,'0'0'154'0,"0"0"-107"0,0 0-10 16,7 0 11-16,1 0-1 16,1 0-12-16,0-6-10 15,3-2-4-15,-1 4-3 16,-4-7-3-16,-1 3-3 16,-6-3-1-16,0-3-4 15,0-3-1-15,0-5 1 16,0-6-2-16,-2-4-3 15,-2-7 1-15,4-8-3 0,0-7 0 16,0-13-2 0,9-4 2-16,5-6-2 15,6 6 2-15,5 13 0 16,-2 8 0-16,6 18 0 0,-2 4 0 16,-11 9-2-16,-1 4 0 15,-10 9 0-15,-5 6-1 16,0 0-1-16,0 0-4 15,0 0-5-15,0 0-6 16,0 0-9-16,-13 6-14 16,-4 15-20-16,-4 6-55 15</inkml:trace>
  <inkml:trace contextRef="#ctx0" brushRef="#br0" timeOffset="17983.3689">11214 12479 60 0,'0'-7'58'16,"3"7"-6"-1,0-3 7-15,3 3-6 16,8 0-10-16,-2 0-5 0,5 0-7 15,1 1-5-15,1 5-10 16,6 3-9-16,-1-3 0 16,-1 6 5-16,-9 3-1 15,-5 2 0-15,-3 4-2 16,-6 6-3-16,0-1-4 16,0 2 0-16,0-3-1 15,-4 0 0-15,-1-5 2 0,5-3-2 16,0-5-1-16,0-5 0 15,0 0 0-15,11-4-1 16,5-1 0-16,-1-2-1 16,9 0 5-16,-5-3-2 15,1-10-2-15,6-5 0 16,-2-1-2-16,4-1 3 16,-1-3 0-16,1 3 0 15,1-2 0-15,-1 1 0 16,-5 1 0-16,-1 3 0 15,-5 0 0-15,-4 8 0 16,-7-2-1-16,-6 5-3 16,0 6-10-16,-8 0-24 0,-14 0-56 15</inkml:trace>
  <inkml:trace contextRef="#ctx0" brushRef="#br0" timeOffset="18981.2521">11230 11369 69 0,'-1'0'48'16,"1"0"-8"-16,0 0 1 15,0 0-1-15,0 0 2 16,0 0-3-16,0 0 1 0,0 0-3 16,0 0-2-16,0 0-8 15,1-2-5-15,6-5-3 16,10-2-4-16,7-2 1 15,2-1-2-15,10-1-4 16,-3-1-3-16,4 0-4 16,12-5-2-16,-4 1-1 15,4-2 0-15,-7 0 0 16,-14 10 0-16,-12 0 0 16,-11 5 0-16,-5 5 0 15,-5 0 0-15,-15 1-4 16,-6 13-3-16,1 0-3 0,1 1 0 15,2-1-7-15,10-3-5 16,2-3-10-16,8-2-8 16,2-3-15-16,0 2-41 15</inkml:trace>
  <inkml:trace contextRef="#ctx0" brushRef="#br0" timeOffset="19264.2495">11455 11308 101 0,'0'5'161'16,"0"12"-110"-16,0 7-14 16,0 1 1-1,4 4-8-15,10 2-12 0,5-3-6 16,-3-1-2-16,-1 0-1 15,5-2-5-15,-8-3-1 16,1-1-3-16,-1-2-1 16,-5-2-4-16,-2-1-6 15,2-3-10-15,-7-3-13 16,0-3-26-16,0-3-39 16</inkml:trace>
  <inkml:trace contextRef="#ctx0" brushRef="#br0" timeOffset="19768.9651">11708 11445 88 0,'0'-6'140'0,"0"-2"-115"0,0-1-2 15,0 2 7-15,5 3-8 16,6-2-11-16,-3 1-5 16,1-1-3-1,2 2 2-15,2 3 2 0,3-3-2 16,-1 4 2-16,5 0 1 15,-6 0-3-15,-1 9-4 16,-5 5 2-16,-8 0-1 16,0 8 1-16,-2 1-1 15,-12-1 2-15,-6 3-1 16,-1-4-1-16,-1 1 2 16,7-6-1-16,2 1-2 0,4-2 2 15,6-2-2-15,0-6 0 16,3-4 1-16,0-1-2 15,4-2-1 1,14 0 0-16,-3 0-3 0,4-9 2 16,1-4-5-16,-1 2-4 15,2-4-10-15,0-5-7 16,0-2-12-16,4-4-22 16,0-3-49-16</inkml:trace>
  <inkml:trace contextRef="#ctx0" brushRef="#br0" timeOffset="20296.2941">12202 11062 107 0,'-1'-1'161'16,"-2"-2"-119"-16,3 1-7 16,0 0 9-16,7 2-2 15,10 0-10-15,5 10-8 16,0 12-3-16,-7 3-6 15,-3 3-7-15,-3-3-3 16,-6-2-3-16,-3 4-1 16,0-1-1-16,-6 5-1 15,-5-4-1-15,3 0-4 16,-1-8-2-16,0-5-6 0,4-5-8 16,1-9-2-16,4 0-9 15,0 0-16-15,0-6-40 16</inkml:trace>
  <inkml:trace contextRef="#ctx0" brushRef="#br0" timeOffset="20632.5388">12187 11023 105 0,'14'-12'150'0,"3"-2"-120"0,9 4 4 15,-4-2 8-15,5 2-10 16,0 2-12-16,1 4-3 16,-1 4-7-16,0 0-1 15,-2 0 0-15,-10 14 0 16,2 9-3-16,-15 8-1 16,-2 6 2-16,0 5-2 15,-13 1-3-15,-3-3 1 16,-7 0-1-16,2-6 0 15,2-4-1-15,0-6-1 16,5-3-1-16,5-6-1 16,0-1-5-16,3-7-7 15,0-3-12-15,3-3-8 0,-1-1-19 16,4 0-53-16</inkml:trace>
  <inkml:trace contextRef="#ctx0" brushRef="#br0" timeOffset="21029.4257">12522 10863 99 0,'0'0'157'15,"0"0"-112"-15,0 0-27 16,0 0 5-16,6 0 7 16,6 6 3-16,0 11-1 15,-6 8-5-15,-1 4-7 16,-4 3-3-16,-1 0-1 16,0 2 0-16,0-3-5 15,-9 2-1-15,0-2-3 16,-3-9-4-16,9-6-2 15,3-5-1-15,0-10 0 16,2-1 0-16,14 0-4 16,5 0-3-16,9-14-3 0,2-4-5 15,4-5-9-15,-9-3-10 16,-3 2-6-16,-6-2-7 16,-6 6-13-16,-1 6-35 15</inkml:trace>
  <inkml:trace contextRef="#ctx0" brushRef="#br0" timeOffset="21301.9044">12789 10846 113 0,'0'-2'182'16,"0"2"-117"-16,0 0-36 0,0 0-5 16,6-5 6-16,12-5-4 15,1 3-9-15,3-5-10 16,-1 2-1-16,-6 3-5 16,-5-1-1-16,-5 1-1 15,-4 2-8-15,-1 5-16 16,0 0-44-16</inkml:trace>
  <inkml:trace contextRef="#ctx0" brushRef="#br0" timeOffset="21500.3459">12796 11046 145 0,'-4'0'193'0,"4"0"-147"15,0 0-34-15,1 0-3 16,13-5 7-16,-1-8-6 16,7-1-7-16,2 1-5 15,-6-3-4-15,4 5-21 16,-3-3-49-16</inkml:trace>
  <inkml:trace contextRef="#ctx0" brushRef="#br0" timeOffset="22244.4601">13122 10653 51 0,'-6'-3'143'15,"6"-7"-75"-15,0 6-40 16,0-4 0-16,0-1 3 15,3 0-7-15,5 1-11 16,1-4-3-16,4 5 2 16,5-3 1-16,3-3-3 15,3 3-4-15,-5-1-2 16,2 5 0-16,-2 2-1 16,-5-3-2-16,2 7 3 15,-8 0-1-15,-1 0 5 16,-4 14 3-16,-3 6-1 0,0 4-5 15,0-2 0-15,-4 4-4 16,-4-4-1-16,-4 0 0 16,-1 7 0-16,2-4 0 15,-6 3 0-15,0 1 0 16,4-2 0-16,-6-7 0 16,6-2 0-16,1-6 0 15,3-8 0-15,9 1 0 16,0 1 0-16,2-3 0 15,11-3 0-15,4 0 1 16,-2 0 1-16,4-14-1 16,4 3 0-16,-3-3 1 0,9 1-1 15,-5 4-1-15,-2-8 0 16,3 6 0-16,-3 0 0 16,-1-5 0-16,3 10 0 15,-2-4 0-15,-1-1 0 16,0 6 0-16,-3-2 0 15,1-2 0-15,-7 5 0 16,2 0-1-16,-7 4-3 16,-6 0-8-16,0 0-12 15,-1 0-27-15,0 0-64 16</inkml:trace>
  <inkml:trace contextRef="#ctx0" brushRef="#br0" timeOffset="23745.03">11791 12082 50 0,'0'0'45'0,"-3"0"1"15,3 0 7-15,0 0 0 16,0 0-5-16,0 0-5 16,-1 0-5-16,1 0-3 15,0 0-6-15,0 0-9 16,0 0-4-16,0 0-1 16,0 0 1-16,1 0-2 15,10 0-1-15,-2-6-5 16,4-2-4-16,-1-1 1 15,2-2-4-15,5 4-1 16,0-2 0-16,3-1 0 16,7-2 0-16,-8 0 0 0,9 2 0 15,-5-3 0-15,-2 2 0 16,3 2-1 0,-8 4 0-16,-5 2-3 0,-5 0 2 15,-5 1-3-15,-3 2-3 16,0 0-2-16,0 0-6 15,0 0-2-15,-11 0-4 16,-4 5 0-16,3 3-3 16,0 1-5-16,2-4-12 15,4 1-21-15,-3 3-31 16</inkml:trace>
  <inkml:trace contextRef="#ctx0" brushRef="#br0" timeOffset="24128.2507">11917 12011 118 0,'0'0'110'16,"0"0"-46"-16,0 0-11 15,0 0-7-15,2 6-10 16,6 2-11-16,2 6-10 0,5-2-2 16,0 8-1-16,8 5-1 15,0-3-3-15,-2 3-2 16,-4 0 1-16,-4-8-2 16,-4 5-3-16,-8 1 1 15,-1-3-2-15,0 2-1 16,-4-8 0-16,-2 0 0 15,0-4-1-15,6 0-3 16,0-8-5-16,0-2-9 16,0 0-8-16,0 0-7 15,0 0-18-15,0-2-32 16,0-3-55-16</inkml:trace>
  <inkml:trace contextRef="#ctx0" brushRef="#br0" timeOffset="24676.6051">12228 12054 107 0,'0'0'75'15,"0"0"-34"-15,0 0 5 16,0 0 4-16,4 0-12 0,6 2-11 16,-1 6-4-16,-3 1-1 15,-1 3-3 1,1 1-1-16,-6 3-3 15,1 2-1-15,-1 1-4 0,0-4 0 16,0 5-4-16,0-6-4 16,0 4 0-16,-1-3-2 15,-1-6 0-15,2 1-1 16,0-1 0-16,0-3-6 16,0-4-2-16,0-2-10 15,0 0-11-15,0 0-23 16,8-5-44-16</inkml:trace>
  <inkml:trace contextRef="#ctx0" brushRef="#br0" timeOffset="25664.5989">12704 11751 71 0,'0'0'133'16,"0"0"-90"-16,0 0 2 0,0 0 5 16,0-3-7-16,0 3-7 15,2 0-3-15,7 0-7 16,4 0-2-16,-4 0-3 16,-3 6-3-16,0 5-5 15,3 4-4-15,-5-1-3 16,1 6-1-16,-2 1-4 15,1 1-1-15,-1 3 0 16,0-4 0-16,3 0-3 16,-6 2-1-16,0-2 0 15,0-6-1-15,-2-2-6 16,2-8-5-16,0-1-6 16,0-4-6-16,0 0-9 0,5 0-17 15,-4 0-38-15</inkml:trace>
  <inkml:trace contextRef="#ctx0" brushRef="#br0" timeOffset="26109.6965">12670 11735 101 0,'0'-7'154'0,"6"1"-121"15,7-2-11 1,4-1 10-16,5 4 10 0,4-2-15 16,0 3-11-16,4 1-7 15,0 3-2-15,-3 0-1 16,1 0-1-16,-9 7-3 15,-3 5-1-15,-1 0 0 16,-6 8-1-16,-3 2 0 16,-2 4 2-16,-4 1-2 15,0 0 2-15,0-1-1 16,-2 3 1-16,-10-1-2 0,-3-3 1 16,-3 1 0-16,-3-5 1 15,5 2-2 1,-4-1-1-16,0-10-1 15,2 5-4-15,3-6-2 0,6-3-9 16,4-2-14-16,5-6-16 16,0 0-29-16,0-11-52 15</inkml:trace>
  <inkml:trace contextRef="#ctx0" brushRef="#br0" timeOffset="26581.2103">13071 11569 127 0,'0'0'175'16,"-1"0"-133"-16,1 2-13 15,0 9 3-15,0 4-6 16,6 3-12-16,-1 5-3 16,4-3 3-16,0 2 3 15,-7 1-4-15,2-1-4 16,-3 1-2-16,-1 5 0 0,0-6-2 15,0 1-4-15,-1-1 4 16,-1-8-4-16,2-3-2 16,0-4 0-16,3-6-2 15,13-1 3-15,-4 0 0 16,11 0-1-16,-1-11 0 16,4-2-2-16,6-2 0 15,-9 0-5-15,2 3-3 16,-3 0-3-16,-1 4-4 15,-3 1-8-15,-5 0-22 16,-4 2-40-16</inkml:trace>
  <inkml:trace contextRef="#ctx0" brushRef="#br0" timeOffset="26951.3849">13535 11493 160 0,'0'-1'184'0,"6"-5"-165"16,-2 0-6-16,4-1 10 16,2-1 0-16,1-1-6 15,2 4-7-15,-1-2-1 16,3-1-4-16,4 3-2 16,-5-1-2-16,-1 0 0 15,-1 1-3-15,-5 1-5 16,2 1-4-16,2 1-15 15,-6 2-33-15,-5 0-83 16</inkml:trace>
  <inkml:trace contextRef="#ctx0" brushRef="#br0" timeOffset="27188.7356">13557 11673 124 0,'2'-2'168'15,"11"-10"-136"-15,5 0-18 16,4-2 5-16,7-4 8 16,-1 4-12-16,0-5-12 0,-1-1-3 15,-3 1-3-15,-3-1-18 16,-11 8-34-16,0 2-48 15</inkml:trace>
  <inkml:trace contextRef="#ctx0" brushRef="#br0" timeOffset="28032.1337">13938 11116 44 0,'0'-5'132'15,"0"4"-60"-15,0 1-12 16,0 0 2-16,-1 0-12 16,-3 0-13-16,4-7-14 15,0 0-7-15,0-1-9 16,11-1-5-16,4-2 1 0,5-3-2 16,3-2-1-16,1 2 0 15,-5 3 0-15,1 5 0 16,-8 6 1-1,0 0 1-15,-6 0-1 0,-3 0-1 16,-2 8 1-16,-1 7 1 16,0 1-1-16,0 2-1 15,-7 0 0-15,-13 2 0 16,10 5-1-16,-7 1 0 16,1 1-1-16,-2-1 2 15,1-3 0-15,3-6 0 16,7-6-1-16,7-3 1 0,-2-6-1 15,2-2 1 1,3 0-2-16,15 0 2 16,4-12 0-16,2-5 0 15,3-1 0-15,-3-1 0 0,-2 4 0 16,2 2 0-16,-3 9 1 16,-6 2 1-16,-5 2-1 15,-1 0-1-15,-6 0 0 16,-3 11 1-16,0 5 1 15,0 4 3-15,0 0-4 16,0 1-1-16,0-1 0 16,0-1 0-16,0-2 0 15,0-1 0-15,0 0 0 16,-1-1 0-16,-5 2 0 16,1-2 0-16,-4 2 0 15,-7-2 0-15,-2-2 1 16,-2-1 1-16,-2-1-1 0,3-2-1 15,5-3 0-15,-5 1 0 16,4-1-1-16,-1-3 0 16,1 0-2-16,6-1-1 15,0-2-4-15,6 0-6 16,1 0-10-16,2 0-8 16,0-2-13-16,0-3-12 15,10 5-26-15</inkml:trace>
  <inkml:trace contextRef="#ctx0" brushRef="#br0" timeOffset="30142.2876">13423 10409 0 0,'3'-2'20'16,"-3"0"1"-16,0 0 7 0,0 0 9 15,0-3 4-15,0 4 0 16,-3-4-5-16,-4 4-7 16,-2 1-10-16,-3-3 0 15,-1 3 2-15,2 0 1 16,0 0-1-16,-3 0-8 15,-1 0-5-15,-4 0-3 16,-8 3-1-16,0 7-2 16,-7 0 3-16,2 1 0 15,4 1 3-15,-3 3 4 16,7 5-2-16,0-4-1 16,2 8 0-16,6 1-5 15,5-2-1-15,2 7-2 0,3 2 0 16,5-1 1-16,-2 7-2 15,3-2 0 1,0-1 1-16,0-4 0 0,8-3 1 16,8-1 0-16,10-6-1 15,4 1 1-15,-2-8-3 16,5-4 0-16,3-3 0 16,-2 2 2-16,11-4-1 15,-9 0-3-15,-3-5 3 16,5 0-1-16,-6-3 0 15,6-13-1-15,-1-1 1 16,-1-1 0-16,-3-6-3 0,0 5 3 16,-8-6-1-16,-3 1 2 15,-7 1 0-15,-9-3 0 16,-4 0 0-16,-2-2-1 16,-6 1 0-16,-8-5-1 15,-10-2 2-15,2 1-2 16,-5-9 1-16,-4079 6-1 15,8163 2 2-15,-4081 0 0 16,2 9 0-16,1 9 0 16,-6 6-1-16,-1 8 0 15,-7 2-5-15,-9 0-6 16,4 10-13-16,-6 7-20 16,2 3-62-16</inkml:trace>
  <inkml:trace contextRef="#ctx0" brushRef="#br0" timeOffset="32232.6867">13731 10549 37 0,'6'-5'104'0,"14"0"-85"15,-3-2-14-15,10-3 9 16,11 3 11-16,8-6 2 16,10 4-5-16,14-5-4 15,8 0-2-15,1 3-2 0,1-1 4 16,-4 2-4-16,-5 4-3 15,-4 2-5-15,-2 4-2 16,-9 0-2-16,-14 7-2 16,-8 13 0-16,-6 7 1 15,-7 7 1-15,-2 2 0 16,-8 5-2-16,0 2 0 16,-3 3 0-16,-2 7 0 15,-6-4-1-15,0 6-4 16,0 2-4-16,-6 0-4 15,-5 3 0-15,-2-3-3 16,-1-3-1-16,-4-3 5 0,1-3 5 16,4 0 4-16,-2-6 2 15,2 1-1-15,-5-1-10 16,3-3-5-16,-3 3-4 16,1-4-1-16,-5 2-2 15,-4-2-9-15,-1 1-4 16,-3 4 5-16,2 0 15 15,-5 2 12-15,0 1 2 16,3 11 5-16,-1-1 26 16,2 1 28-16,-1-3-5 15,-5-3-48-15,0 7-5 16,3-5 9-16,4 3 8 0,-2-17-2 16,5-8-11-16,1-6-1 15,3-5 4-15,0-3-2 16,1-1-2-16,-3-2-8 15,-8 1-11 1,0 7-5-16,-14 7 9 0,-6 2 12 16,-3 5 7-16,-9 5 5 15,2 1 13-15,-2-1 10 16,5-6 1-16,15-7-2 16,7-7-13-16,12-8-7 15,11-4 0-15,1-2-4 16,8-2-1-16,1 2-3 15,-4 2-2-15,-1-1-2 0,-6 0 0 16,-3 6-1-16,-8-2-2 16,-4 3-1-16,-10 2 0 15,-1 0 8 1,1 1 7-16,3 0 8 0,6 0 0 16,10-1-7-16,7-5-5 15,13-1-6-15,0-2 2 16,8-3-3-16,9-1-2 15,-1-1 1-15,-7-1-2 16,4 2 0-16,-7 4-3 16,-6 1 3-16,0 7 3 15,0 2-2-15,-8 5 0 16,-6-1 0-16,-7 0 0 0,5 1 0 16,4-4 2-16,2-5 0 15,7-1 0 1,-2-3 2-16,5 0-1 15,0-4 1-15,0-2-2 0,2 2 0 16,7-3 0-16,-8 0 0 16,1 0 0-16,-2 2 0 15,0 0 0-15,-2 2 0 16,-8 4 0-16,-2-4 1 16,0 1 0-16,4-1 3 15,5-4 0-15,3-1 1 16,-1-3-4-16,1 0 0 0,0 0-4 15,0 0-5 1,0-4-4-16,0-3-8 16,1-5-21-16,-1 0-29 15,0 5-44-15</inkml:trace>
  <inkml:trace contextRef="#ctx0" brushRef="#br0" timeOffset="32883.9015">12848 13105 152 0,'3'0'192'15,"8"0"-151"-15,2 1-22 16,-2 11 6-16,1-2 0 15,-1 4-6-15,-5 3-6 16,2 3-6-16,-3 4-1 16,-1-1-5-16,5-2-1 0,1 0 0 15,-5-2 1-15,-4-1 1 16,2-4-1-16,3-4-1 16,-1-3 0-16,2-2 0 15,1-3 0-15,3-2-1 16,1 0 0-16,4 0-1 15,-6 0 2-15,-1-4-1 16,4-9 0-16,-7 3-1 16,10-6 2-16,-3-1 1 15,0 0 1-15,6-9-1 16,-3-2 0-16,13-3 1 16,-4-3-1-16,-1 0-1 0,-5 0-1 15,-7-2-2-15,-1 2-5 16,-5 4-3-16,-4 5 1 15,0 11 6-15,-2 6 3 16,0 2 2-16,-12 5 1 16,0 1-2-16,-2 0 0 15,3 0-3-15,2 0-14 16,-1 0-36-16,8 0-92 16</inkml:trace>
  <inkml:trace contextRef="#ctx0" brushRef="#br0" timeOffset="174081.0333">9887 4722 0 0,'0'0'37'15,"0"-1"-5"-15,0 1-16 16,0 0-13-16,0 0-3 15,0 0-1-15,0 0 2 0,0 0 4 16,0 0 4-16,0 0 10 16,0 0 4-16,-3 0-1 15,0 0-6-15,3 0-14 16,-2 5-7-16,2 0-8 16,0 1-9-16,0-4-5 15,5 1 0-15,0-2 5 16,5-1 3-16,-1 2 5 15,-2-2-1-15,-1 0 1 16,6 0 8-16</inkml:trace>
  <inkml:trace contextRef="#ctx0" brushRef="#br0" timeOffset="174314.5796">9887 4722 36 0,'92'23'47'0,"-92"-23"-4"16,0 0-6-16,0-2-2 15,0 2 0-15,0 0-4 16,0 0-7-16,0 0-11 16,0 0-10-16,0 0-6 15,0 0 0-15,2 2 3 16,1 6 3-16,-3 0-3 16,1 2 0-16,-1 3-2 15,0-2 0-15,0 1-6 16,0-3-10-16,0 0-17 0,0-2-24 15</inkml:trace>
  <inkml:trace contextRef="#ctx0" brushRef="#br0" timeOffset="174862.0121">9786 4933 22 0,'0'0'91'0,"6"0"-74"16,-2 0-9-16,5 0 14 15,3 0 13 1,-2-3-3-16,8-2-9 16,-4-2-2-16,8 0-3 0,2 0-6 15,-3 2-7-15,10-6 2 16,-1 2-3-16,2-2-2 16,7-2-2-16,-8 4 3 15,2-2-1-15,-2 0-2 16,-7 2-1-16,-4 3-2 15,-7-2 2-15,-4 5-1 16,-4 2-7-16,-4-1-10 0,-1 2-5 16,0 0-4-16,0 0-34 15</inkml:trace>
  <inkml:trace contextRef="#ctx0" brushRef="#br0" timeOffset="175395.4433">9768 5084 33 0,'0'0'99'0,"0"0"-80"15,-5 0-5-15,5 0 5 16,0 0 1-16,0 0-4 15,15-3-2-15,-4-3 5 16,4-2 0-16,0-5-4 16,5 2-4-16,4 0-4 15,0 2-2-15,3 1-2 16,3-1 1-16,1-5-2 0,5 1 1 16,3 0-1-16,-1 0-2 15,-4 5 2-15,0-2-1 16,-8 5-2-16,-8-1 1 15,-1 0 1-15,-7 4-3 16,-2 2 1-16,-2 0-1 16,-3 0-5-16,-1 0-11 15,-2 0-12-15,0 0-8 16,1 0-2-16,-1 0-3 16,5 0-15-16</inkml:trace>
  <inkml:trace contextRef="#ctx0" brushRef="#br0" timeOffset="177897.2975">11455 15022 12 0,'-9'0'16'0,"5"0"-13"16,-1 0-11-16,1 0-15 0</inkml:trace>
  <inkml:trace contextRef="#ctx0" brushRef="#br0" timeOffset="179010.1777">11473 14693 0 0,'7'-5'6'0,"-4"2"-1"16,3-3 1-16,-1 2 3 15,-4 0 0-15,2-1-5 16,-3 3 0-16,2 0 3 16,-1 2 3-16,6-4-3 15,-5 1 0-15,1 0 2 16,0 1 0-16,0-1-5 15,3-1-1-15,-3-1-1 0,-2 5-1 16,-1 0 4 0,0 0 5-16,0 0 5 15,0 0-2-15,0 0 0 16,0 0-2-16,0 0-5 0,0 0-2 16,2 0 1-16,-2 0 0 15,0 0-3-15,0 0 2 16,0 0 5-16,0 0 10 15,0 0 6-15,0 0 5 16,0 0 1-16,0 0-3 16,0 0-2-16,0 0-4 15,0 0-4-15,0 0 1 16,0 0 2-16,0 0 1 16,0 0-1-16,0 5-6 15,-2 4-5-15,-8 3-5 16,2-1-4-16,-3-1-1 15,6-4 1-15,1 4 2 0,-3 0-2 16,1 4-1-16,-1 5 0 16,3 1 0-16,-1 2 1 15,5 4 1-15,0 5-1 16,0-2-1-16,2 3 0 16,8-2 0-16,0-1 0 15,3 2 0-15,4 0-1 16,0-4 0-16,2 1-1 15,0 4 2-15,-1-3 0 16,6 0 0-16,0 5 0 16,3-1 0-16,2 0 0 15,1 2 1-15,1-2 0 0,4-3-1 16,4 2-2-16,-2-3 2 16,4 1 0-16,-2 1 0 15,-2-5 0 1,4 5 0-16,-1-1 0 0,0 1 0 15,0-2 0-15,3 4 0 16,1 0 0-16,0-2 0 16,-4-3 0-16,2 0 0 15,0-5 0-15,1 2 0 16,3-2 0-16,0 0 0 16,0-4 0-16,-4-2 0 15,-1 0 0-15,-3 0 0 16,-1-3 0-16,4-1 0 0,-1-3-1 15,0-3 0 1,-4 1-2-16,-2 1 3 16,2-3 0-16,1 4 0 0,-1 2 0 15,-2-1 1-15,0-3 1 16,-7 2-2-16,0-7-3 16,-7-3 3-16,-5 0 0 15,-2 1 0-15,-6-1 0 16,-4 4 0-16,-3-4 1 15,0 0 2-15,0 0-2 16,0 0-1-16,0 0 0 16,0 0-1-16,0 0-3 0,0 0-5 15,0 0-12-15,0 0-29 16,0 0-77-16</inkml:trace>
  <inkml:trace contextRef="#ctx0" brushRef="#br0" timeOffset="181144.9611">13797 15914 68 0,'-3'-3'135'16,"-2"3"-90"-16,5 0-11 15,-1 0 15-15,1 0-3 16,0 0-13-16,0 0-6 16,0 0 0-16,-3 0-3 15,0 6-7-15,-3 8-7 16,3 9-3-16,2 4-1 0,1 0 0 16,0 3-5-16,0 2-1 15,0-3 0-15,0 3 0 16,0 0 0-1,-2-4 0-15,-5-1 0 0,-1-1 0 16,-1-1-1-16,0-4-5 16,5-4-5-16,2-7-3 15,1-5-9-15,1 2-11 16,0-7-15-16,0 0-15 16,0 0-24-16</inkml:trace>
  <inkml:trace contextRef="#ctx0" brushRef="#br0" timeOffset="181709.3036">13703 15879 49 0,'17'-13'40'16,"2"2"-18"-16,-4 1 7 16,0-2 20-16,-2 6-2 15,-1 2-16-15,2 1-8 16,-3 2 3-16,6 1 2 0,-1 0-7 15,2 1-6-15,1 12 1 16,-5 4-1-16,2 3 0 16,-2 4-5-16,2-1-1 15,-1 1-4-15,3 1-1 16,-2-4-2-16,-3-2-1 16,2-4 0-16,-4 1-1 15,1 2-1-15,-6-3 2 16,2 3 1-16,-8 1 0 15,0 1 0-15,-4 8 1 16,-12-2-1-16,-7 4-2 16,4 1 0-16,-8-4 0 15,2-3 1-15,3-2 0 16,2-5-1-16,2 2 0 0,6-2 2 16,1-3-4-16,0-6 0 15,5-7 1-15,1-1-1 16,-2 0-6-16,3 0-11 15,-2 0-21-15,-2 0-28 16,4 0-32-16</inkml:trace>
  <inkml:trace contextRef="#ctx0" brushRef="#br0" timeOffset="182316.9742">14293 15845 62 0,'-9'0'126'16,"3"7"-93"0,1 3-13-16,-3 5 14 0,3-1-1 15,5 1-10-15,-4 2-6 16,4 0-2-16,0 2 3 15,0 3 4-15,0 5 1 16,-10 3-6-16,-6 4-3 16,0-2-4-16,-5-3-3 15,6 3-1-15,2-8 0 16,1-5-2-16,10-4-3 16,2-6-1-16,0 0 0 0,5-3 0 15,7-1 0-15,8-3 0 16,3-2 0-16,5 0 0 15,2 0 1-15,-3-4 2 16,3-4-2-16,7 1-2 16,-3 4-1-16,-1-4 0 15,-2 2 1-15,-9 2 0 16,-1-3-2-16,-9 3 1 16,-1-4-5-16,-4 6-3 15,-5 1-7-15,-2 0-2 16,0 0-7-16,0-3-16 15,0 0-34-15</inkml:trace>
  <inkml:trace contextRef="#ctx0" brushRef="#br0" timeOffset="183028.8129">14993 15796 66 0,'0'3'66'16,"0"-3"-45"-16,-2 5 17 0,2-2 20 16,-3 1-10-16,-1 6-10 15,-4 2-6-15,-5 7-3 16,-1 9-3-16,-5 3-5 15,-4 2-6-15,0 4-2 16,2 6 0-16,-4 3-2 16,5-3-5-16,0-3 0 15,2 1-3-15,6-4 1 16,9 5-2-16,0 3 0 16,3-2 1-16,0 4-2 15,0-7-1-15,10 3 0 16,9-6 0-16,7-4 0 0,6 1 0 15,4-11 0-15,6-2-1 16,4-4-2-16,-3-5-1 16,5 0 0-16,-3-5-3 15,-1-3-1-15,-2 4-9 16,-9-8-6-16,-3 3-14 16,-4-3-24-16,-2 0-52 15</inkml:trace>
  <inkml:trace contextRef="#ctx0" brushRef="#br0" timeOffset="183732.4819">15260 15995 60 0,'-7'0'47'15,"0"3"2"-15,-2 2 5 16,1-4-9-16,4 2-6 16,1 0-7-16,0-3-1 0,1 2-7 15,2-2-6-15,0 3-8 16,0-2-1-16,0-1 2 16,0 4 0-16,13-4 3 15,4 0-2-15,0 0-2 16,6 0-1-16,3 0-4 15,8-4 0-15,6-4-1 16,3 1 0-16,4 1-3 16,-6-1-1-16,-8 3 0 15,0 1 0-15,-20-2 0 16,-3 5 0-16,-7-2 0 16,-3 2-1-16,0 0-1 0,-1 0-3 15,-11 0-2 1,0 0-3-16,2 2-1 15,-5 0-1-15,9 1-4 0,-3-3-11 16,2 2-9-16,2 2-10 16,-4-3-13-16,2 4-24 15</inkml:trace>
  <inkml:trace contextRef="#ctx0" brushRef="#br0" timeOffset="184301.299">15396 16027 1 0,'0'0'19'16,"0"0"8"-16,0 0 8 16,0 0-3-16,0 0-9 15,0 0-7-15,0 0 3 16,0 0 8-16,0 0 2 0,4 0-1 16,4 0 3-16,1 0-3 15,0 0-11 1,-2 0-5-16,-1 0 1 15,-3 0 1-15,0 2-2 0,-3 3 1 16,0 2 7-16,0 1 0 16,0 6-7-16,0 1-4 15,0 6-4-15,2-4-2 16,1 3-2-16,-3 4 2 16,4-7-2-16,-4 2 2 15,0 0-3-15,1-2 1 16,-1 2 0-16,0-1 1 15,0 4-2-15,0-1 0 0,0 2 0 16,0-2 0 0,0-7 0-16,0 2 0 15,-1-3 0-15,-3-1-1 16,4-3-1-16,0-4-4 0,0-3-4 16,0-2-9-16,0 0-10 15,-5 0-15-15,-1 0-29 16,5 0-61-16</inkml:trace>
  <inkml:trace contextRef="#ctx0" brushRef="#br0" timeOffset="185713.0347">15762 16283 71 0,'0'-5'42'16,"0"-3"-19"-16,0 8 11 0,0 0 18 16,0 0-6-16,0 0 1 15,0 0 2 1,0 0 0-16,0 0-12 15,0 0-11-15,0 0-10 0,-1 3-6 16,-8 8-4-16,9 6-2 16,-3-3-2-16,-1 3 0 15,4-3-1-15,-3 1-1 16,3-1 0-16,0 1 0 16,0 0 0-16,0-1-1 15,0 0-1-15,-3-6-3 16,1 0-4-16,2-2-6 15,0-4-12-15,0-1-14 0,0-1-20 16,8 0-31 0</inkml:trace>
  <inkml:trace contextRef="#ctx0" brushRef="#br0" timeOffset="187026.9873">15850 15796 7 0,'0'-2'34'16,"0"-1"-1"-16,-4 3 13 15,0-1-3-15,2-2-8 16,-1 0 0-16,1-1-4 16,2 1 0-16,0 3-7 0,0-2-5 15,0 0-7-15,0-1 1 16,0-1 1-16,0 1 3 16,2 1 0-16,-1 0-2 15,1-1-5-15,-1 2-6 16,-1 0 0-16,3 0-3 15,2-4 1-15,2 2-2 16,4-1 1-16,-6-1 0 16,6 0 2-16,-4 3-3 15,4-1 0-15,4 1 0 16,0 2 0-16,-3 0 0 16,-2 0 0-16,2 0 0 0,-8 2 0 15,-4 8 1-15,0 0 0 16,0 6 2-1,-2-2-2-15,-7 3 3 0,-7 1-3 16,3-2 1-16,-3 1-2 16,5 0 0-16,-2-1 0 15,2 1 0-15,0-3 0 16,-4-2 0-16,3-1 0 16,3-5 0-16,0 1 0 15,6-1 0-15,1-2 0 16,-3 1 0-16,5-1 0 15,0-1 0-15,0 0 0 16,0-1-1-16,0 1 0 16,0-3-2-16,0 0 3 15,3 0 0-15,4 0 2 0,-3 0-1 16,7-4-1 0,7-3-1-16,-3 1 2 0,5 3 0 15,9-1-2-15,-6 1 1 16,2 0 0-16,6-4 0 15,-9 3 2-15,1-1-3 16,5-3 0-16,-10 6-2 16,-4 1 3-16,-2 0 0 15,-6 1-1-15,-6 0 0 16,0 0-3-16,0 1-6 0,-12 9-18 16,-1 3-40-1</inkml:trace>
  <inkml:trace contextRef="#ctx0" brushRef="#br0" timeOffset="188232.989">16407 15869 36 0,'0'0'114'0,"0"0"-70"15,0 0-5-15,2 0 11 16,2 1 2-16,1 12-8 16,2 5-5-16,6 6-8 15,4 1-13-15,2 3-6 16,2 0-1-16,-4-2-3 15,-4 3-3-15,-1-3 0 16,-1 3-1-16,0 2 0 16,0-4 1-16,-4 0-3 15,-6 6 0-15,-1 1-1 16,0-1-1-16,-1 4 0 16,-16-3 0-16,-3-2 0 0,-1 0 0 15,0-5 0 1,-1-3 0-16,1-3 0 0,1-4-1 15,-2-2-4 1,10-4-6-16,0-3-5 0,6-3-13 16,5-5-25-16,-1 0-48 15</inkml:trace>
  <inkml:trace contextRef="#ctx0" brushRef="#br0" timeOffset="188810.4377">16943 16125 6 0,'0'0'87'15,"0"2"-59"-15,0-2-8 16,1 0 22-16,6 0 13 16,0 0-5-16,1-6-4 15,6 1-4-15,-3 2-7 16,-1 0-12-16,1 0-8 15,-1 0-4-15,5-4-3 16,-2 1-3-16,4 0-2 16,5 1 0-16,0 1-2 15,4 1 2-15,0 2-3 16,-3 1 0-16,-11 0 0 0,-6 0-2 16,-5 0-1-16,-1 3-5 15,-3 5-8-15,-15 6-24 16,-8-4-36-16,-1 6-48 15</inkml:trace>
  <inkml:trace contextRef="#ctx0" brushRef="#br0" timeOffset="189220.9942">16915 16352 18 0,'0'-3'99'0,"4"2"-51"15,5 1 11-15,2-3 7 16,-1-1-24-16,5 1-21 15,4-3-7-15,0 1-1 16,3-1 1-16,3-3-1 16,-7 4-4-16,8-4-3 15,-3-3 1-15,-4 0 0 0,8 4-2 16,-10 3-1-16,9-2-1 16,0 5-2-16,-7-2 2 15,-2 0-3-15,-6 1-2 16,-5-1 1-16,-4 2-3 15,0 2-2-15,-2 0-8 16,0 0-12-16,-5 6-25 16,-12 5-43-16</inkml:trace>
  <inkml:trace contextRef="#ctx0" brushRef="#br0" timeOffset="194773.4879">17649 15901 50 0,'-5'0'106'16,"1"0"-97"-16,4 0-4 0,0 0 17 15,0 0 6-15,0-2-10 16,0-3 4-16,0-2 15 15,0 0 4-15,0 2-10 16,0-3-11-16,3 4-2 16,3-1-5-16,9-3-4 15,4 6-7-15,0-2 1 16,3-3-2-16,-2 1 0 16,5-1 1-16,1 2 0 15,3 2 3-15,3 0 3 16,-10 3-1-16,-1 0 1 15,-6 0-5-15,-9 13 1 0,-3 2-3 16,-3 1 2-16,0 1-2 16,0-3 2-1,-16 4-3-15,-2 1 1 16,-9-4 1-16,-6 1-1 0,2-1-1 16,-4 0 0-16,7-1 0 15,3 1 0-15,7-6 0 16,8-1 0-16,8-3-1 15,2-2 0-15,0 0-1 16,11-2 0-16,11-1 1 16,5 0 1-16,7 0 3 15,2 0-3-15,3 0-2 16,-1 0 1-16,-5 0 1 16,-2 0 3-16,-6 0-3 0,-4 0 0 15,-7 2 0 1,-2 7 0-16,-9 6 0 15,-3 3 1-15,0 2 1 0,0 0-1 16,-15 0-1-16,-3-2 0 16,-6 3 1-16,5 0 1 15,-5-2-1-15,0 2-1 16,6-7 0-16,2 0 0 16,7-4 0-16,-1-8 0 15,1 5 0-15,-1-7 0 16,-6 6 0-16,0-2-1 15,-8-1-1-15,-4 4-3 16,1-7-2-16,2 0-2 16,7 0 0-16,7 0 0 15,5 0-1-15,6 0-2 0,0 0-11 16,0 0-14-16,6 0-29 16,14-7-41-16</inkml:trace>
  <inkml:trace contextRef="#ctx0" brushRef="#br0" timeOffset="195646.2701">18166 16136 30 0,'0'0'44'0,"1"0"-9"0,2 0-1 16,-2 0 5-16,6 0 1 15,0 0-9-15,-7 0-7 16,0 0 4-16,0 0 4 16,0 0 1-16,0 0-3 15,0 0-7-15,0 0-3 16,0 0-6-16,3 0-4 16,7 0-1-16,-1 0 1 15,8 0-1-15,-4-6-1 16,0-1 0-16,5 0-3 15,0 2 0-15,6 2-1 16,-1-3 0-16,3 1-3 0,3 1-1 16,0-2 0-16,3 2 0 15,-3 3 0-15,3-4 0 16,-6 4 0-16,1 0 0 16,-8-4 0-16,-4 5 0 15,-7-4 0-15,-1 4 0 16,-2 0-1-16,-1 0 0 15,5 0-2-15,-4 0 0 16,3 0-3-16,0 0-2 16,-6 0-1-16,2 0-6 15,-3 0-6-15,-1 0-12 16,0 4-14-16,-6 1-21 16,-13 0-32-16</inkml:trace>
  <inkml:trace contextRef="#ctx0" brushRef="#br0" timeOffset="196362.8528">18346 15881 0 0,'0'0'90'0,"0"0"-41"16,0 0-13-16,0 0 10 15,0 0-7-15,0 0-16 0,-2 0-5 16,-1 0 5-16,3 3 9 16,0-3-2-16,-3 3-5 15,-2 4-5-15,-2-5-3 16,1 3-7-16,3 5-1 16,-3 2-2-16,5-1-1 15,-5 6 0-15,2-5-2 16,4 6-3-16,-2-1 0 0,2 2 2 15,0 2-2-15,0 2-1 16,0-1 0 0,0 5 0-16,0-1 0 15,3-1 0-15,-3 0 0 0,2-3 1 16,-2 2 0-16,1-2 0 16,2 2-2-16,4-4 1 15,1-6-2-15,-8-2 2 16,3 1 0-16,-3-2 0 15,0-3-1-15,0-3-3 16,0-3-4-16,0 0-9 16,0-1-13-16,0 3-18 15,0-4-35-15</inkml:trace>
  <inkml:trace contextRef="#ctx0" brushRef="#br0" timeOffset="198268.1345">18787 15833 50 0,'0'0'112'0,"0"0"-92"0,0 0-14 16,0 0 5-16,0 0 8 15,0 0-1-15,-2-3 3 16,2 3 0-16,0 0-7 0,7-3-7 15,2-3 0-15,5-2 6 16,2-1 7 0,6-2 2-16,5 5 0 15,2-5-3-15,7 8-4 0,-1 3-5 16,-4 0-5-16,-7 0 0 16,-4 0-1-16,-6 2 0 15,-5 10 0-15,-2 7 1 16,-7-1 0-16,0 5 0 15,0-3-2-15,-11-1 0 16,-8-1-2-16,-10-2 2 16,3 1-3-16,-4-2 1 15,5-1 0-15,6 1 1 16,2-3-2-16,8-1 0 16,3 0 0-16,4-6 0 15,2 2-1-15,0-2 0 16,0-2-1-16,11-3 2 0,3 0 0 15,6 0 0-15,5 0 0 16,-1-3 0-16,3 0 0 16,-2 1 0-16,-2-2 0 15,-4 2 0-15,0 1 0 16,-5 1 0-16,-1 0 0 16,-4 0 0-16,0 0 0 15,-5 0 0-15,1 1 1 16,-4 9 0-16,-1 5 1 15,0 4-1-15,-1-1 0 16,-8 6 2-16,-6-3-2 16,-1-1 1-16,2 1-1 0,-4-4-1 15,8-2 0-15,-2-2 0 16,0-2 0-16,3-5 0 16,-5 4 0-1,-3-3 0-15,2-4 0 0,-13 2-1 16,3-5-1-16,-2 0-3 15,-5 1 1-15,8-1 0 16,2 0 1-16,9 0 1 16,10 0-4-16,3 0-4 15,0 0-9-15,3-3-13 16,13-1-14-16,1-2-25 16,0-1-55-16</inkml:trace>
  <inkml:trace contextRef="#ctx0" brushRef="#br0" timeOffset="199762.2641">19607 15925 74 0,'-7'0'122'16,"2"0"-75"-16,2-2 0 0,-2-1 0 15,5 3-13-15,0 0-16 16,-1 0-6-16,1 0-1 16,0-2-1-16,0 2-2 15,10-5 1-15,11 3 1 16,-4-1-4-16,0-2-2 15,2 2 0-15,-3-3-2 16,1 3-2-16,0-1 0 16,-2 3-1-16,-3 1-3 15,-3 0-6-15,3 0-11 16,-8 0-24-16,1 0-45 16</inkml:trace>
  <inkml:trace contextRef="#ctx0" brushRef="#br0" timeOffset="200087.4769">19512 16088 75 0,'-2'0'146'0,"2"2"-95"15,0-2-14-15,0 0 8 16,0 0-5-16,0 0-13 0,3 0-4 16,13 0-5-16,11-5-9 15,6-4-3 1,5-1-3-16,0 2 1 0,0-4-2 16,3 6-1-16,-5 0-1 15,4 1 0-15,1 0 0 16,-6-2-1-16,-6 2-6 15,-5-3-8-15,-6 2-14 16,-6-1-29-16,-3 2-44 16</inkml:trace>
  <inkml:trace contextRef="#ctx0" brushRef="#br0" timeOffset="200720.5209">20350 15652 33 0,'0'-15'116'0,"0"7"-62"15,-5-1-4-15,-11 2 5 0,-3 5-4 16,-5-1-11 0,0 3-16-16,1 0-6 0,4 11-5 15,0 1-4 1,-3 1-1-16,1 6-1 0,-2 2 0 16,3 4-2-16,1 3 0 15,-1 1 0-15,5 4 2 16,5-1-3-16,-7-1-3 15,10 1-1-15,1-6 1 16,4 4-1-16,2-4 0 16,0-4 0-16,9 3 0 15,2-7 0-15,4 2 0 0,-1-3 0 16,4-1 0-16,-1-2 0 16,2-6 0-1,2-1 0-15,4-5 0 16,5-2 0-16,3 0-1 0,4 0 0 15,-4-12-1-15,1 3 2 16,-10-8-1-16,-6-5 0 16,-3 0-3-16,-15 2 2 15,0 3-1-15,0 2 1 16,-29 7 2-16,-2 3 0 16,-12 1 1-16,-8 4 1 15,6 0-1-15,1 0-1 16,4 9 0-16,8 3-1 0,4 1 0 15,7-1-4 1,9 2-9-16,5-2-27 16,7-2-52-16</inkml:trace>
  <inkml:trace contextRef="#ctx0" brushRef="#br0" timeOffset="202026.0074">13853 16965 64 0,'-3'0'64'0,"-3"0"-13"16,-2 0-2-16,-1 0-2 15,1 0-4-15,4 0-2 16,4 0-3-16,0 0-8 15,0 0-9-15,0 0-5 0,0 0-4 16,0 1-3-16,0 5-3 16,0 2 2-16,-3 4 3 15,0 12-3-15,2 3-4 16,-3 2-3-16,1-2 1 16,0 2-1-16,-1-1 1 15,1 0-1-15,-3 1 0 16,3-3-1-16,0-4-1 15,3-1 0-15,0-4-1 16,0-4 1-16,0-6-6 16,3-3-3-16,6-1-6 15,-3-3-3-15,3 0-9 0,0 0-14 16,-3 0-17-16,4 0-17 16,-4-1-34-16</inkml:trace>
  <inkml:trace contextRef="#ctx0" brushRef="#br0" timeOffset="202651.7538">13833 16935 11 0,'-3'-6'84'15,"3"1"-64"-15,0-1-3 16,0 3 13-16,0-4 7 15,10 1-7-15,5 2-8 16,3-3-5-16,3 2-3 16,0-3 2-16,7 1 2 15,-9 2-4-15,4 0-2 16,-1 0 1-16,-1 3 0 16,1 2 2-16,0 0-2 15,-1 8 1-15,-3 11 3 0,-3-1-4 16,-1 7-7-16,0 9-2 15,-6-1 0-15,-2 4-1 16,-6-3-2-16,0 5 3 16,0-3-3-16,-17-4 2 15,6 1-2-15,-9-3 2 16,1-4-2-16,7-1 2 16,-5-2-2-16,5-3 0 15,-5-4 1-15,2-3-2 16,-6-6 0-16,-1 7 0 15,-1-4 0-15,-4-1 0 16,-1 4-1-16,-2-5 0 16,9 2-1-16,4-4 1 0,8-3-2 15,7 2-4-15,1-5-7 16,1 0-13-16,0 0-10 16,0 0-22-16,7 0-32 15</inkml:trace>
  <inkml:trace contextRef="#ctx0" brushRef="#br0" timeOffset="203295.2037">14392 16936 48 0,'-7'0'117'0,"3"0"-72"16,-1 0-4-16,1 2 18 15,4 4-12-15,-2 3-18 16,-2 1-13-16,2 5-6 16,-2 1 0-16,0 2 3 15,4 6-3-15,0 2-1 16,0 6 1-16,0 2 0 15,0-2-3-15,-7-1-2 16,0-1-1-16,-1-5-3 16,-5-1-1-16,4-4 0 15,3-4 0-15,-4 0 0 16,10-7 0-16,0-4 0 0,0-2 0 16,13-3 0-16,4 3 0 15,9-3 0-15,7 0 0 16,7 0 0-16,0-3 0 15,2-3 0-15,-2 1 0 16,-4-1 0-16,0 0 0 16,-8 4 0-16,-4-4 0 15,-8 4-1-15,-5 1-1 16,-8 0-2-16,-2 1-3 16,-1 0-3-16,0-2-11 15,0 2-18-15,0 0-40 16</inkml:trace>
  <inkml:trace contextRef="#ctx0" brushRef="#br0" timeOffset="204152.9768">15249 16868 26 0,'-6'0'108'0,"-3"0"-70"0,1 0-19 16,7 0 14 0,-5 1 7-16,0 6-7 15,-1 1-3-15,-4 3 6 0,1 4 1 16,-4 4-8-16,3 7-11 15,-3 1-6-15,7 3 0 16,-4 1-5-16,3 2 0 16,3 2-2-16,-4-3 0 15,6 1-1-15,-1-2 0 16,4-5 1-16,0-1-2 16,2 0-2-16,16 0-1 15,2-2 1-15,5 1-1 16,6-3 0-16,0-6 0 15,-1 0 0-15,4-3 0 16,-1-1 0-16,0 2 0 16,5-3 0-16,-1-5 0 0,3 0-1 15,-6-4-7-15,-4-1-6 16,-8 0-11-16,-8 0-20 16,-1 0-40-16,-7 0-62 15</inkml:trace>
  <inkml:trace contextRef="#ctx0" brushRef="#br0" timeOffset="204784.0012">15480 16994 19 0,'-9'0'114'0,"-1"0"-55"0,-1 0-27 15,6 0 9-15,1 0 11 16,2 0-13-16,1 1-14 15,-1-1-4-15,2 0-5 16,0 0-11-16,2 0 2 16,8 0 3-16,5 0 4 15,6 0-1-15,-2-3-1 16,11 1-2-16,-2-5-4 0,5 2-2 16,9 0 0-16,-10-3 1 15,7 1-4-15,-4 0-1 16,-3 0 0-16,0-1 0 15,-12 4 0-15,-6 1 0 16,-1 1 0-16,-5-1 0 16,-4 3-1-16,-2 0 0 15,-2 0-3-15,0 0-3 16,-3 3-9-16,-11 6-9 16,-1-1-16-16,0 3-26 15,-1-5-49-15</inkml:trace>
  <inkml:trace contextRef="#ctx0" brushRef="#br0" timeOffset="205166.0027">15684 16929 13 0,'0'0'104'16,"0"0"-49"-16,0 0-2 16,0 0 13-16,0 0-9 15,0 0-24-15,0 12-6 0,0 2-4 16,0 5-1-16,0 2-7 16,0 3-3-16,0-2-3 15,3-1-3 1,0 6-2-16,-2-8 0 0,6 5 1 15,-7-2-1-15,3 4-4 16,-2 1-1-16,-1-2-1 16,0-2 1-16,0-4-2 15,0-1-3-15,2-4-4 16,10-1-9-16,6-9-7 16,-6-2-11-16,6-2-13 15,-3 0-22-15,4 0-43 16</inkml:trace>
  <inkml:trace contextRef="#ctx0" brushRef="#br0" timeOffset="205925.3817">15904 17197 4 0,'-9'0'86'0,"-3"0"-55"16,7 0-12-16,-3 0 16 15,3 0 2-15,5 0-13 16,-3-7-6-16,3 0 9 16,0 0 7-16,0 0-4 15,0 3-5-15,0-1-6 16,0-1-5-16,2 1-7 16,8 2-5-16,-1-1 0 15,6 2 0-15,0-3 0 16,0 1-4-16,0-1 2 15,0-1 1-15,-4 4 0 16,3 2 2-16,-4 0-2 16,0 0-1-16,-4 7 1 0,-4 5 6 15,-2 5 0-15,0-2-1 16,0 2-6-16,0-1 1 16,-2-5 0-16,-11 3 1 15,3-3-2-15,-1-1 0 16,1 3 0-16,-2-4 0 15,2 3 0-15,-2-2 0 16,-2 0 0-16,-1 2 0 16,3-1 1-16,-2 0 0 15,3-2 2-15,4-1-3 16,5-4 0-16,2-4-2 16,0 2 1-16,9-2-2 0,4 0 2 15,8 0 1-15,3-2 2 16,3-3-2-16,6-2 0 15,-3-2 0-15,-4 1 0 16,3 2 0-16,-4-2 0 16,-3 3 0-16,1 2 0 15,-7 2-1-15,-3-2 0 16,0 0-3-16,-2 1 0 16,-2 0-8-16,-1 2-12 15,-4-5-14-15,-2 3-17 16,3 0-33-16</inkml:trace>
  <inkml:trace contextRef="#ctx0" brushRef="#br0" timeOffset="206494.0892">16115 16818 60 0,'-2'0'102'16,"1"0"-79"-16,-2 0 7 15,3 2 5-15,0 3-11 0,0 1-10 16,0-3-1-16,0 0-4 16,2 2 0-1,0-1 9-15,9 4 2 16,-3 0 1-16,-5-2 0 0,1 5 0 16,-1 1-1-16,-3 2-3 15,1 5-7-15,-1-2-2 16,0 0-5-16,0 0-3 15,0-2 0-15,0-6-1 16,0 0-1-16,0-3-6 16,0-4-5-16,0 1-18 15,0 3-23-15,4-6-68 0</inkml:trace>
  <inkml:trace contextRef="#ctx0" brushRef="#br0" timeOffset="207236.4758">16514 16772 20 0,'0'-2'98'0,"0"1"-58"15,0 1 3-15,0 0 18 16,0 0-10-16,-10 0-14 16,1 0-2-16,3 0-1 15,6 3-10-15,0 1-14 16,0 4-7-16,6 3 4 16,12 3 4-16,6 5 2 15,6 1 3-15,-2 2-3 16,5 1-4-16,-8 0-5 15,-8 2 1-15,2 4-4 16,-8 3-1-16,-5 2 1 16,0 3 1-16,-6 1-1 0,0 0-1 15,-6-1 0-15,-8-1 0 16,3 0 0-16,2-3 0 16,-4-5 0-16,2-4 0 15,-5-2 0-15,6-1 0 16,-1-4 0-16,1-4-1 15,4-3-1-15,0-3-4 16,1 2-1-16,-1-5-7 16,-1-1-12-16,-4 2-30 15,1-2-55-15</inkml:trace>
  <inkml:trace contextRef="#ctx0" brushRef="#br0" timeOffset="208264.9774">17415 17062 3 0,'0'0'89'0,"0"0"-49"15,0-2-12-15,0 1 10 16,0 1-1-16,0 0 0 16,0 0 1-16,0 0 4 15,0 0-5-15,0 0-6 16,0 0-10-16,2 0-8 16,12 0-8-16,6-3-1 15,4 0-1-15,9-2-2 16,-4 2 1-16,3 0-2 0,0-3 0 15,0-2 0-15,2 5 0 16,-4-1 0 0,-8 4 0-16,-6 0-2 15,-13 0-7-15,-3 0-12 0,0 0-17 16,-14 4-29-16,-5 7-66 16</inkml:trace>
  <inkml:trace contextRef="#ctx0" brushRef="#br0" timeOffset="208721.1675">17448 17241 38 0,'-5'0'103'0,"1"0"-78"15,4 0 1-15,0 0 4 16,0 0-15-16,0 0-1 15,3 0 11-15,5 0 8 16,-1 0 0-16,5 0-2 16,1 0-1-16,4 0-11 0,3-8-3 15,1 4-8-15,2-1-4 16,3-3 1-16,4 4-2 16,-2-3-1-16,5 0-2 15,-3 2 2-15,0-2-1 16,0 4 2-16,-7 1-2 15,-6 2-1-15,-13 0-9 16,-4 0-11-16,0 0-17 16,0 3-40-16</inkml:trace>
  <inkml:trace contextRef="#ctx0" brushRef="#br0" timeOffset="212308.2146">14692 3892 16 0,'-12'0'13'16,"-3"0"-3"-16,2 0-5 15,5 0 0-15,1 5-2 16,-1-2 6-16,2-2 4 16,-1 4 2-16,-4 1 3 15,6-1-4-15,-3 3-8 16,5 2-9-16,-1-3-47 0</inkml:trace>
  <inkml:trace contextRef="#ctx0" brushRef="#br0" timeOffset="213185.3444">14738 3999 49 0,'-25'-3'96'15,"1"3"-101"-15,6-3 2 16,0 3 9-16,-4 0 0 16,2 0 1-16,-2 0 3 15,-3 6 13-15,5 3 9 0,-5 3-2 16,-3 6-5-16,1 6-13 15,-3-1-6-15,3 5-3 16,11-3-3 0,1-1 0-16,8 3 0 0,-2 5 0 15,1 0 0-15,8 3 0 16,-3-1 0-16,3 1 0 16,3-1 0-16,12-1 1 15,-1-1 2-15,2 1-3 16,-1-1 0-16,0 0 0 15,0 0 2-15,-2 0 0 16,-3-3-2-16,-3 2 0 16,4-3 0-16,1-4 0 15,-3 0 0-15,3-4 0 16,5-3 0-16,5-8-1 16,9-3-1-16,6-4 1 0,8-2 3 15,3 0 0-15,4-5-2 16,1-5 0-16,-3-2-1 15,-2-2-1-15,0-4-2 16,-6-2 1-16,1-3-1 16,0-7 4-16,-2 0 0 15,-3-6 0-15,-5 0 0 16,-6-5 3-16,-9-3 0 16,-11-5-3-16,-6 1 0 15,-1-5 0-15,0 3 1 16,-1 7 2-16,-12 7 0 15,-5 5 1-15,-3 9-1 16,2 3 2-16,-1-1 2 0,2 3-4 16,-1 2-1-16,1-2-2 15,-6-1 0-15,-4 0 0 16,-5-1-1-16,-4 2-2 16,1 1-2-16,-2 3-2 15,3 2-2-15,4 5-11 16,1-2-25-16,10 4-30 15</inkml:trace>
  <inkml:trace contextRef="#ctx0" brushRef="#br0" timeOffset="216170.4075">15450 4790 18 0,'5'-6'122'0,"11"4"-61"15,3 2-68-15,14 0-1 16,7 2 11-16,4 9-1 16,12 3 1-16,7 3-1 0,9 5 11 15,16-4 9-15,6 7 0 16,7 0-19-16,8 1-2 16,-2 9 0-1,3 2 1-15,-3 12-4 0,2 4-1 16,0 6 1-16,-2 11 2 15,3 2-5-15,-6 7-2 16,3 9-1-16,-9-1-1 16,0 5 2-16,-1 0-1 15,-4-2 1-15,5 2 6 16,-7-3 4-16,-2 2 4 16,-5-2 3-16,1 2 2 15,-5-1-2-15,-2 8 1 0,-5 7 0 16,-5 4 0-16,-4 9 0 15,-1 3-3-15,2 2-4 16,4-2 0 0,1-1-2-16,8-7-2 0,-5-4 0 15,1-4 0-15,-7-2 0 16,-8 4 1-16,-4-3-1 16,-3 6-1-16,-1 2 2 15,-5 5 1-15,3 1-1 16,-5-2 2-16,-3 3 0 15,-2-3-3-15,-6 0 0 16,-5 2 2-16,-4 2 1 0,-4 0 1 16,-2 4 0-1,-1 1-1-15,2 6-1 16,0 3-1-16,8-4-1 16,3-2-1-16,1-7 5 0,-3-7-1 15,-3-6-1-15,-3-4-2 16,-13 1 0-16,-5-1 3 15,-4 1 0-15,-15 5-2 16,-14-2 3-16,-9 5-3 16,-1-2 1-16,-5-1-1 15,1-2 1-15,4-5 0 16,-1-6-2-16,3-7 0 16,1-6 0-16,0-7 2 0,1-8 2 15,5-2 4 1,7-11 0-16,-2-7-5 15,1-4-1-15,2-6-2 16,-5-7-1-16,4-2-1 0,-5-3 1 16,-6-5 1-16,4-2 0 15,-4-6 0 1,5 2 0-16,1-3 1 0,8 2 0 16,3 0 1-16,1-1-2 15,8 0 0-15,-5-1 0 16,4 1-1-16,3 2-1 15,2 2 1-15,-4 0 1 0,2 3 0 16,0-2 0 0,-4 2 0-16,1-3-3 15,2-2-3-15,-4 2-12 16,-3-6-11-16,1 1-10 0,0-2-8 16,3-5-3-16,3 2 13 15,7 1 19-15,0 4 15 16,0-1 6-16,2 8 1 15,6 1 1-15,5 1-1 16,-4 4 1-16,-6-1 5 16,1 4 10-16,-4 2 7 15,0-2-10-15,0 5-12 16,0-2 1-16,-12-1 2 16,-4 5 1-16,-6-2-1 15,8 0 2-15,1-3-3 16,-2-1-2-16,9 1-3 15,-5-3 0-15,1 7-1 0,-3 0 8 16,-8-2 8-16,-1 7 3 16,1-1-4-16,6 3-7 15,-2 1-7 1,3-2-2-16,5-7-2 0,7 3-5 16,2-1-8-16,11-5-1 15,14 5 7-15,0-2 6 16,3-3 3-16,0 0 3 15,5-5 3-15,6-1-4 16,-1 3 0-16,12-3 0 16,-2-2-2-16,5 4 0 15,4-1 2-15,1 4 6 0,2 1 7 16,1-2 2-16,3-1-6 16,3 4 0-16,-3-2-7 15,2 3-4-15,-3-3-2 16,-2-2 0-16,0 1-1 15,-1-2 2-15,-1-1 1 16,-5-1 0-16,0-2 1 16,1 2 1-16,-3-1 1 15,-4-1-1-15,1-1-1 16,1 1-1-16,-8 0 0 16,8 0 0-16,-6 1 0 15,-5 0 0-15,3-2 0 16,0 2 0-16,7-2 0 0,-4 0 0 15,7 0 0-15,2 0 2 16,-6 0-2-16,9-3 0 16,-1 3-2-16,-1 0 4 15,3-3-1-15,-7 8 1 16,-4-4-2-16,-7 3 0 16,-2 4 1-16,-3-5 5 15,-3 5 3-15,0 4-4 16,-2 3-1-16,-3 4-2 15,-3 6-2-15,-3 3 0 16,-7-4 0-16,-5 7-2 16,-7-4 0-16,-2-1 2 0,0 1 0 15,-15-2 0-15,-2-2 0 16,3 1 1-16,0 3 0 16,-3-2-1-16,0-1 0 15,-7 1 2-15,-3 1-2 16,2 2 0-16,-6 1 0 15,0-2 0-15,-4 0 0 16,-5-6 0-16,-4 1 0 16,-6-2 0-16,-3-3 1 15,-4 1 0-15,4-7 2 16,2-2-3-16,-3-2 0 16,1 2 0-16,-1-1 0 15,-5-4 0-15,2 7 0 0,0-7 0 16,-5 2 0-16,2 3 1 15,-2-4 0 1,0 1-1-16,1-4-5 16,-2-3 1-16,-1-1-5 0,0-6 3 15,-2-4 2-15,-3-1-1 16,-2-4 5-16,-3 0 2 16,-4 0 5-16,-3 0 1 15,-3-2 1-15,-1 1-3 16,7 1-3-16,6-5-3 15,5 2 0-15,7-2 0 16,2 0-1-16,6 0 0 16,5 0 0-16,2 0 2 0,0-2 1 15,-1-3-2 1,4 4 1-16,0 0 0 16,1 1 2-16,1 0-3 0,-1 0 0 15,-5 0-2-15,3 0 1 16,7 0-1-16,-1 0 2 15,6 0 0-15,1 0 1 16,2 0 0-16,7 0 2 16,6 0-2-16,7 0 0 15,7 0 0-15,1 0-2 16,0 0-3-16,0 0 3 16,0 0-1-16,0 0 3 0,0 0 0 15,0 1 2 1,4 7-2-16,3-5 0 15,1-1 1-15,-3 5-2 16,-5-2-1-16,2 0 0 0,0 1-3 16,-2-2 1-16,3 3-4 15,0-3-2-15,-1-2-1 16,1-1 1-16,4 4 0 16,0 2-1-16,-2 1-14 15,1 4-37-15,-4-2-70 16</inkml:trace>
  <inkml:trace contextRef="#ctx0" brushRef="#br0" timeOffset="217757.0134">18530 16898 23 0,'0'-3'94'16,"0"3"-70"-16,0-2-2 16,0 0 11-16,0 2 5 0,0 0 0 15,0 0 1-15,0 0-3 16,0-1-7-16,2 1-12 16,-2 0-9-16,4-4-5 15,-1 2 1-15,0-1-3 16,2 3 1-16,-1-3-1 15,-4 1 5-15,0 0 5 16,0 1-1-16,-9 1 0 16,-3 0-1-16,-4 0-3 15,3 0-3-15,-2 0 0 16,3 0-2-16,4-2 2 16,1 2-3-16,-5 0 1 15,1 0 1-15,-6 0 4 0,-1 2 0 16,-3 4 0-16,-3-1-4 15,5 4 0 1,1-3 0-16,-1 5 0 16,7 0-1-16,0 0-1 0,0 1 0 15,4 0 1-15,2 0 2 16,6 3-2-16,0 4-1 16,0-2 0-16,0 5 0 15,2-3-1-15,7 0 1 16,6-3 0-16,-5 0 1 15,4-4-2-15,-2 0 0 16,-2-1-2-16,1 0 3 0,2 1 0 16,-3-2 1-16,2-3 2 15,1 4-2 1,0-3-1-16,1-1 0 16,0-3 0-16,-1-1 0 0,-1 0 0 15,1-1 0-15,-2-2 0 16,2 0 0-16,1 0 0 15,-2 0 0-15,-1 0 0 16,-2 0 0-16,2 0 0 16,1 0 0-16,0 0 0 15,0 0 0-15,4-3 0 16,-4-5 0-16,0 0 0 16,-6 0 1-16,0-5 0 15,-3 0 0-15,3 1-1 16,-1-2 0-16,-3 4-1 15,-1-2-1-15,-1 1 4 16,0 2 0-16,-6 0 0 0,-11 8-4 16,2-1 2-16,-3 2 0 15,-1 0 0-15,-3 0 0 16,-1 0 0-16,-1 0 0 16,-4 0 0-16,6 0 1 15,2 2 1-15,-2 1-2 16,4 0-1-16,1 1-1 15,0-1 2-15,6-3-1 16,6 3-3-16,4 3-5 16,1-5-7-16,0 3-13 15,0-4-12-15,6 3-4 16,8-3-12-16,2 0-20 0</inkml:trace>
  <inkml:trace contextRef="#ctx0" brushRef="#br0" timeOffset="243450.9013">18487 17089 128 0,'-7'4'167'15,"2"-1"-137"-15,-1 4-2 16,-3-2-1-16,1 2-13 16,0 1-1-16,0-2-3 15,2 0 0-15,-2 1 8 16,2-4 1-16,-2-2-3 15,7 2-4-15,-1 0-3 0,1-3 0 16,1 2-7-16,0-2-4 16,13 0 0-16,14 0 2 15,4 0 2-15,6-9 0 16,2-4-1-16,0-1-1 16,-2 0 1-16,-7-1 1 15,-8 0-1-15,-8 3-1 16,-14 2 0-16,0 0 1 15,-12 4 2-15,-21-2-1 16,-7 5 0-16,-5 3-1 16,-6 0-1-16,4 0 0 15,4 8 0-15,5-2 0 16,12 0 0-16,6 4 0 0,7 0 2 16,5-2-1-16,8 5 0 15,0-1-1-15,2 1 0 16,12-1 0-16,5 5-1 15,-2-8 0-15,6 2-1 16,2-2 1-16,0-9-1 16,5 0-3-16,3 0 2 15,1 0 1-15,4-7 2 16,-4-3 0-16,-3 0 0 16,-10-4 0-16,-8 4 0 15,-7 0-1-15,-6 0 0 16,0 1-1-16,-10-1 2 0,-13 0-1 15,-3 6 0-15,-7-1-2 16,6 5 3-16,0 0 0 16,1 0 0-16,7 0 0 15,3 0 0-15,6 0 0 16,5 7 0-16,5 5-1 16,0 2 0-16,0-1-2 15,15 1-1-15,3-2-12 16,3-2-10-16,4-6-13 15,2 2-19-15,4-2-63 16</inkml:trace>
  <inkml:trace contextRef="#ctx0" brushRef="#br0" timeOffset="244699.5276">19286 16944 55 0,'-7'0'122'16,"3"0"-87"-16,1 0-11 15,3 0 10-15,0 0-2 16,0 0-8-16,0 0 2 15,0 0 1-15,0 0-3 16,0 0-5-16,-3 0-3 16,-6 0-6-16,-3-3-6 0,-4 3 2 15,-1 0 0 1,1 3-1-16,-8 5 2 16,-1 1-2-16,-6 0 0 15,-3 1-1-15,7 2-3 0,0-2 0 16,10-1 2-16,4-4-1 15,6 0 0-15,5-5-1 16,2 1-2-16,0 2 0 16,0-3-1-16,0 1 3 15,0 6 1-15,0-2 0 16,2 2 0-16,4 3 3 16,-3-3-4-16,1 1-1 0,0 1 0 15,-1-6 0 1,0 4 0-16,3-1 1 15,-1 3 1-15,-1 2 0 16,-1-3 0-16,-3 2-1 0,0 2-1 16,0-3 0-16,0 3 0 15,3-4 0-15,-3-3 0 16,0 0 0-16,0-5 0 16,0 2 0-16,1-2 0 15,7 0 0-15,-5 0 0 16,6 0 0-16,3 0 0 15,-3 0-1-15,1-7 0 16,2-3-1-16,-1-2 2 16,-1 1 0-16,0 5-1 15,-1-3 1-15,5 4 0 16,1 2 1-16,-1 0-1 16,-2 3 0-16,-4 0 0 0,2 0 0 15,2 0 0-15,5 6 0 16,-3 1 0-16,3 2 1 15,-1-2 1-15,-2 4-1 16,3-5-1-16,-4-1 0 16,3 0 0-16,-11-2-1 15,5 1 1-15,-6 1 0 16,-1 6 1-16,0-2 0 16,-3 7 2-16,0-2-1 15,-12 0 0-15,-3 4-2 16,-4-1-1-16,-6 0 0 15,5-2 3-15,-5-1-1 0,0 1-1 16,3-3 0-16,2 0 0 16,-1 2 2-16,3-9-1 15,8 2 0-15,1-2-1 16,1-5 0-16,4 3 0 16,-4-3 1-16,1 0 1 15,-1 0-2-15,-9 0-3 16,-1 0 3-16,-6-3 0 15,-9-1 0-15,2 1-1 16,-6 2 0-16,4-2-1 16,5 1 2-16,10-1 0 15,6 3 0-15,7-1 0 16,5 1 0-16,0 0-1 0,0-4-7 16,0 1-6-16,0 1 0 15,12 1 3-15,-1-3 2 16,2 2-11-16,-4-1-21 15,-1 3-34-15,-7 0-59 16</inkml:trace>
  <inkml:trace contextRef="#ctx0" brushRef="#br0" timeOffset="249716.3752">8319 14175 83 0,'-3'-3'131'16,"3"3"-121"-16,0 0-9 15,0 0 5-15,-4 0 6 16,4 0 1-16,0 0-4 0,0-2 2 16,4-2 4-1,2-1 4-15,-5-1-3 16,-1 6-9-16,0-1-2 15,0 1-2-15,0 0 2 0,0 0 1 16,0-3-1-16,0 1 1 16,0-7-6-16,-8 1 2 15,-4-4-2-15,4 2 0 16,8 7 0-16,-3-2 2 16,2 5 1-16,-1 0 6 15,-5 0 6-15,2 0 0 16,-4 6-6-16,2 9-6 15,-8 3-1-15,-2 4 2 16,3 0-1-16,2 4-1 16,-3-1 2-16,11-1-1 15,2-3-2-15,2-1 2 16,0-3-3-16,0-1-2 0,8-5 1 16,0-5-1-16,6-2 2 15,2-2 0-15,2 0 0 16,4-2 0-1,2 0 0-15,-6 0 0 0,3 0 0 16,-2-8 0-16,-1-5 0 16,3-4 0-16,-1 0 0 15,-1 0 0-15,-6-3 0 16,2 4 0-16,-12 1 0 16,-3 0 1-16,0 0 0 15,-9 1 2-15,-6 2-3 16,-3 2 0-16,-7-2-2 0,1 3 0 15,-1 0-1 1,10 3 1-16,-3 4 2 0,3 0 1 16,2 2 0-16,-4 0 1 15,6 4-1-15,0 9 0 16,-3 0 2-16,3 4-3 16,2 3 0-16,0-1 0 15,1 3 0-15,3-2 0 16,-3-1 0-16,8-2 0 15,0-2 0-15,0-1 0 16,0-2-2-16,6-2 1 16,12-5-1-16,1-3 2 15,5-2 0-15,3 0 0 0,1 0-1 16,-1-2 0-16,6-13-1 16,-11 0 2-16,2-1-2 15,-2 1 1 1,-7 1-1-16,-8-1 2 0,-3-1-2 15,-4 3 1-15,-4 1 2 16,-10 1 1-16,-6 3-2 16,-7-1 0-16,4 3 0 15,-6 4 0-15,3 2 0 16,9 0 0-16,-2 0 1 16,6 0 0-16,11 0-1 15,2 4-2-15,0 3 2 0,0 3 0 16,0 0-3-16,2-3-6 15,8 1-12 1,6-3-19-16,-2 2-19 16,9-5-52-16</inkml:trace>
  <inkml:trace contextRef="#ctx0" brushRef="#br0" timeOffset="309668.9525">6062 11514 181 0,'0'-7'190'0,"0"-2"-181"16,0-2 3-16,0 2 15 15,-5-4 8-15,-2 2-13 16,-3 4 1-16,4 2 2 16,3-1-5-16,0 5-3 15,3 1-6-15,-4 9-3 16,4 25 1-16,0 11-2 16,0 11-1-16,0 9-2 15,5-1-3-15,0 7-1 16,5-4 0-16,-4-2-5 15,3-3 0-15,0 2-1 16,-1-7 2-16,3-2 1 0,-8-8 0 16,1-8 3-16,-4-5-3 15,0-7-2-15,7-1-1 16,0-6-5-16,-3-4-4 16,5-3-10-16,0-6-17 15,2-5-33-15,-2-2-73 16</inkml:trace>
  <inkml:trace contextRef="#ctx0" brushRef="#br0" timeOffset="310160.9621">5802 12132 1 0,'0'-11'207'0,"0"2"-3"16,-1 9-196-16,1 0-6 15,0 0 5-15,0 0 4 16,0 3 2-16,1 11-1 0,13 6 9 15,3 7 0-15,-3 4-10 16,3-2-6-16,-2 1-3 16,0 2-1-16,-1-5-1 15,0-4 0-15,-1-3 0 16,-2-12 0-16,3-2 0 16,-1-6 0-16,7 0 0 15,7-2-1-15,3-16 0 16,3-5-1-16,2-6 2 15,0-8 0-15,4 0 0 16,-4-7-1-16,-4 0 0 16,-1-2-3-16,-6-1 2 15,-2 6-3-15,-1 6-3 0,-6 12-3 16,-3 11-2-16,-3 7-7 16,-8 3-17-16,-1 2-30 15,0 0-72-15</inkml:trace>
  <inkml:trace contextRef="#ctx0" brushRef="#br0" timeOffset="312103.9864">5097 10297 184 0,'-4'-9'195'0,"-2"6"-185"0,1 1 1 16,-1 2 10-16,4 0 3 16,-3 0-6-16,0 0-6 15,1 0-1-15,-4 7 0 16,-9 9 0-16,2 4-3 16,-8 4 0-16,3 7-3 15,0 3 0-15,-1 0-3 16,3 3 0-16,5-1-1 15,4 0-1-15,0-2 0 16,9-4 0-16,0-7 0 16,3-4-1-16,12-8 0 0,0-1-1 15,4-6 1 1,8-1-2-16,7-3-2 16,4 0 0-16,-4075-2-2 0,8170-16 3 15,-4090-3-1-15,6-4 1 16,-11 10 1-16,-12-2 0 15,0 3-2-15,-13 1-1 16,-4-4 1-16,-9 6 2 16,-3-2 2-16,-13 0 2 15,-13 5 1-15,3 0-3 16,-7 6 0-16,3 0-1 0,0-1 2 16,8 3 0-1,7 0 1-15,3 0 0 16,6 0 2-16,3 9-2 15,2 7 0-15,-1-1-2 0,2 4-1 16,0 0 2-16,12-2-1 16,9-5 0-16,-4-4-1 15,9-4 2 1,-3-3-1-16,-3-1-2 0,1 0-2 16,-3 0-2-16,4-1-2 15,-2-8 5-15,1-5 0 16,-4 0 3-16,0 2-1 15,-1-5 2-15,-6 4 0 0,-2-4 0 16,-8-1 0 0,2 1 0-16,-2-1 0 15,0 4 0-15,0 3 1 16,5 1 0-16,-2-3 2 0,5-1-3 16,4 1-2-16,1 2 1 15,1 4-1-15,2 5 2 16,-1 2 1-16,3 0 1 15,1 4 5-15,1 11 1 16,-2 0 1-16,-1 6-3 16,-5-1-1-16,-1-1-4 15,-2 0-2-15,1-4-1 16,-4-3 2-16,-5 0 0 16,1-5 0-16,-2-1 0 15,0-3-1-15,0-3-1 16,0 0 2-16,0 0 3 0,0-4-3 15,1-6 0-15,-1-12-1 16,3-2-1-16,1-3-1 16,2-9 2-16,3 2-1 15,-2 3 2-15,3 5 0 16,0 6 0-16,-7 7 0 16,3 5 1-16,1 3 0 15,-4 5 1-15,8 0-1 16,0 0 3-16,-1 12 2 15,2 2 0-15,-2 3-5 16,1 0 0-16,4-3 0 16,3 1-1-16,1-3-2 15,-2-4 1-15,3-4-1 0,-3-1-4 16,2-3-1-16,2 0 3 16,-3-11 2-16,-6-2 1 15,-5-2-1-15,-1-2-3 16,-6-5 1-16,0 3-2 15,0 0 0-15,0 2 2 16,0 4 3-16,0 3-1 16,-3-1 2-16,3 5 0 15,0 2 0-15,0 2 0 16,10 2 1-16,9 0 0 16,3 0 1-16,0 0-2 15,5 6 0-15,-4 0 0 0,-4-4 0 16,3-2 0-1,2 0 0-15,-6 0 0 16,2 0 0-16,3-5 0 16,-8-4 0-16,2-2 0 0,-1-2 0 15,-6 3 0-15,-7-1 0 16,-3 2 1-16,0 0 0 16,-21 1 3-16,0 4-1 15,-2 4 5-15,-3 0 3 16,1 0-1-16,2 5-6 15,7 9 0-15,5 3-2 16,9-3-1-16,2 1-2 16,0-5 0-16,6-1-1 0,8-4 2 15,6-5-2-15,4 2 1 16,-4-2-1-16,7-2 1 16,-2-6-1-16,-2-5-5 15,1 3-2-15,-5-1 0 16,-8-2 5-16,-11 3 3 15,0 0-1-15,0 0 0 16,-2 3-3-16,-9 1-17 16,-2 0-37-16,-3 1-72 15</inkml:trace>
  <inkml:trace contextRef="#ctx0" brushRef="#br0" timeOffset="312909.9645">6589 9708 177 0,'-6'-6'183'0,"2"5"-180"15,4 1 18-15,0 0 8 16,0 13 7-16,3 13-9 16,7 6-15-16,2 4-8 0,-3 5-1 15,4 3 1 1,-10-2-2-16,-3-2 0 16,0-1-1-16,-5-8-1 0,-3-1 0 15,2-10 0-15,6-7 0 16,0-6-1-16,0-4 0 15,3 1-2-15,-3-4 2 16,7 0-1-16,-7-4 1 16,3-15-1-16,-3-4 1 15,0-9 4-15,-13-4-2 16,-1-7-1-16,3-9 0 0,-8-2 0 16,5-7 0-16,3-1 0 15,4 1 1 1,7 4 1-16,0 7-1 15,10 13-1-15,5 7 0 0,0 10 0 16,3 11 0-16,-4 6 0 16,6 1 0-16,4 2-1 15,-3 0 0-15,7 0-1 16,-10 10 2-16,7 11 0 16,-11 6 0-16,-4 2 0 15,3 7 0-15,-11 6 0 16,-2-3 0-16,0 1 0 15,-15-1 0-15,-4-3 0 0,-11-4 0 16,5-1 0 0,4-7 0-16,0-4 0 15,7-6 1-15,8-5 1 16,2-7-1-16,4-2-2 0,0 0 0 16,8 0-1-16,14 0 2 15,0-6 0-15,4-1 0 16,3 0 0-16,-5 4 0 15,0 1 0-15,6 2 0 16,-4 0 0-16,-3 0-1 16,-1 5-1-16,-1-1-1 15,-3 1 0-15,4-5-6 16,-2 3-6-16,-2-3-11 16,5 0-12-16,-3-7-30 15,3-3-58-15</inkml:trace>
  <inkml:trace contextRef="#ctx0" brushRef="#br0" timeOffset="313281.0773">7147 9433 126 0,'-6'0'179'15,"-7"0"-125"-15,7 0-22 16,1 0-4-16,-4 11-6 15,6 12-1-15,-2 4 1 16,5 7-5-16,0 7-6 16,0 2-5-16,0 3-1 15,-2-5-3-15,1-1 2 0,1-7-3 16,0-9-1-16,1-5 0 16,12-5 0-16,-6-4 0 15,6-3 0-15,4-4 0 16,6-3 1-16,5 0 2 15,8-10-2-15,3-7-1 16,-2-6 0-16,5-1-1 16,-8 1-4-16,0-1 1 15,-6 10-1-15,-4 4-3 16,-10 3-1-16,-7 7 1 16,-4 0-11-16,0 0-19 15,-3 8-60-15</inkml:trace>
  <inkml:trace contextRef="#ctx0" brushRef="#br0" timeOffset="315722.8361">5843 10957 202 0,'-2'-2'209'15,"2"0"-189"-15,0-4-5 0,0 2 8 16,2-1-3-16,16 0-13 16,9-4-7-16,7-5 1 15,1-4 1-15,2 1-1 16,1-5-1-16,4 5 0 16,-2 3 0-16,-1-1 0 15,-8 5 0-15,-4 1 0 16,-7 0 0-16,-11 4-1 15,-2 5-2-15,-7 0-7 0,0 0-12 16,-12 5-21 0,-5 5-50-16</inkml:trace>
  <inkml:trace contextRef="#ctx0" brushRef="#br0" timeOffset="316048.2677">6051 10847 37 0,'0'-3'168'16,"0"3"-45"-16,0 0-90 15,0 3-1-15,0 6 9 16,0 3-4-16,3 2-6 0,5-2-5 15,1 4-8-15,0 0-6 16,-2 5-5-16,-2-3-4 16,-3-1-1-16,2 0 0 15,-1-3-1-15,-3-1-1 16,0 2 0-16,0-2 0 16,2-3-4-16,3 1-8 15,-2-1-10-15,4-3-26 16,1 1-76-16</inkml:trace>
  <inkml:trace contextRef="#ctx0" brushRef="#br0" timeOffset="316577.1704">6312 10917 93 0,'-4'0'174'0,"-1"0"-99"15,5 0-46-15,0 0 1 16,0 0-4-16,0 0-3 15,9 6 2-15,3 2-1 16,-2 4-7-16,5-2-7 16,-12-1-2-16,6 3 0 0,-1-1 3 15,-5 5 0-15,-2 4-3 16,1 3-1-16,-2 1-1 16,0-3-5-16,0 0-1 15,-6-3-1-15,-3-2-7 16,2-5-12-16,1-3-19 15,6-3-36-15,0-5-91 16</inkml:trace>
  <inkml:trace contextRef="#ctx0" brushRef="#br0" timeOffset="316883.9225">6579 10843 178 0,'0'0'202'16,"0"0"-168"-16,0 0-3 16,0 0 0-16,0 0 0 15,0 5-12-15,3 11-5 16,8-2-4-16,-5 5-4 15,-4 1 2-15,-2-1-2 16,0 5-3-16,0 5-7 0,-8-3-4 16,-5 0-11-1,-1-3-11-15,3-8-19 16,11-4-43-16</inkml:trace>
  <inkml:trace contextRef="#ctx0" brushRef="#br0" timeOffset="317280.4264">6721 10639 168 0,'-9'-3'197'0,"5"3"-159"16,4-2-12-16,0 2-5 15,0-1-4-15,7-1-6 16,13-3-3-16,4-2 3 16,7-5 0-16,6-1-3 15,5 1-1-15,6-5-2 16,-2 3-4-16,-6-3 4 15,-1 2-4-15,-11 6-1 0,0 2-1 16,-1 3 0 0,-9 1-2-16,-5 0 2 15,-1 0-6-15,-8 1-7 16,-2 0-9-16,-2 2-8 0,-2 0-14 16,-15 0-27-16,-7 10-56 15</inkml:trace>
  <inkml:trace contextRef="#ctx0" brushRef="#br0" timeOffset="317544.183">6909 10561 74 0,'-12'6'146'16,"12"2"-88"-16,-3 0-3 15,3 11 1-15,0 3-9 16,0-3-15-16,9 9-8 0,5-4-6 15,2 3-8-15,-3 0-5 16,-1-3-1-16,-3 2 1 16,0-9-4-16,1 9-1 15,-4-4-1-15,-4-3-5 16,4 4-9-16,-2-9-8 16,8-4-14-16,2-4-17 15,2-5-27-15,2-1-54 16</inkml:trace>
  <inkml:trace contextRef="#ctx0" brushRef="#br0" timeOffset="318087.9774">7223 10726 132 0,'-5'0'174'15,"1"-12"-130"-15,1 5-1 16,3-2 3-16,0-2-14 16,0 5-18-16,7-4-9 15,7 3-3-15,6-4 1 0,0 5 1 16,3 2 0-16,0 1-3 15,0 3 0-15,-5 0 2 16,2 7 3-16,-5 10 4 16,-7 9 2-16,-1-1-4 15,-4 4-4-15,-3-2-3 16,0-5 1-16,-7 7-1 16,-9 0-1-16,-2 2 1 15,-4-2 1-15,2 0-1 16,2-9-1-16,6-6 0 15,6-4 0-15,2-8 0 16,4 2 0-16,0-4 0 16,0 0-2-16,18 0 1 0,8-8 3 15,9-9-1-15,7-5 0 16,3-4 3-16,4-6-1 16,2 7-2-16,0-1-1 15,1 9 0-15,-3 5 0 16,0 4-1-16,-5 4-7 15,-5 0-7-15,-7 3-17 16,-2 1-41-16,-11 0-96 16</inkml:trace>
  <inkml:trace contextRef="#ctx0" brushRef="#br0" timeOffset="348627.9015">19299 16972 61 0,'-3'-14'-4'0,"0"2"-3"0,0 1 15 0,1 3 2 0,2 2-5 0,0 0 3 0,0-1 17 0,3 1 16 0,2 2 2 15,1 1-8-15,1-2-10 0,0 3-4 16,-4 0-8-16,2 0-3 16,-5 1-3-16,0 1-3 15,0-2-1-15,0 2-1 16,0 0 0-16,0 0 2 15,0 0 4-15,0 0 12 16,0 0 7-16,0 0 1 16,0 0-9-16,-6 0-10 15,0 0-7-15,-3 0-1 0,0 2 0 16,1 6 2 0,-4 0-3-16,1 3 1 15,-7 0 0-15,2 3 1 16,-8 4-1-16,4 2 0 0,3 1 3 15,-3 1-3-15,10 1 1 16,-1-2-2-16,6 0 0 16,2-4-1-16,3 0 0 15,0-7-3-15,0-4 2 16,0 3-1-16,4-4 1 16,11-2 3-16,3 1-1 15,3-4-1-15,-1 0-2 16,4 0 4-16,6 0-3 15,-2 0-5-15,3 0 0 16,-2-3-1-16,-5-4 3 16,3-4 3-16,-4 3 0 0,-5-3-3 15,-4 2-1-15,-8-1-1 16,-5 3 2-16,-1 0 5 16,-12 4 2-16,-13 3 3 15,-11 0-1-15,-1 0 0 16,-3 0-1-16,3 8-1 15,7-1 2-15,3-2-1 16,4 5-1-16,6-5 3 16,2 4-1-16,6 4 1 15,4-3-2-15,5 4-4 16,0 0-2-16,2 1 1 16,8 4 2-16,2-3 0 15,-1-1 0-15,6 1 0 0,-6-5 0 16,1-1 0-16,1 0-2 15,-1-5 0-15,3-1 1 16,0-4 0-16,0 0-1 16,-8 0-2-16,5-1 1 15,1-4-1-15,-3-8 3 16,-1 1-1-16,-2 0-3 16,-7-4 5-16,0 5 2 15,-3 1 1-15,-14-3-3 16,0 4 2-16,0-2-2 15,-6 3 1-15,6 6 1 16,-5 2-2-16,1 0 4 0,0 0 3 16,2 0 4-16,-1 11-5 15,5 4-2-15,2 2 1 16,3-2-4-16,3 4-2 16,0-4-1-16,6-2 0 15,1 1 1-15,0-7-3 16,12 0-1-16,-1-5-3 15,6-2-1-15,10 0-2 16,-1 0 1-16,9-7-4 16,-1-2-3-16,-7-2-9 15,-6-5-18-15,-2 4-35 16</inkml:trace>
  <inkml:trace contextRef="#ctx0" brushRef="#br0" timeOffset="349533.876">19954 16776 105 0,'-5'-2'148'0,"2"-2"-124"0,-2 3 3 16,-1-1 17-16,-4 2-3 0,1 0-19 15,1 0-12-15,0 7-1 16,-2 1 1-16,-10 1-4 16,7 4 0-16,-6 1 0 15,-2-3 3-15,7 6 0 16,-3 5 1-16,2-3-3 16,0 2 0-16,1 3 0 15,-1-3-2-15,7 4-3 16,2-1 0-16,4 0-1 0,2-2-1 15,0-1 0 1,0-1 0-16,0-3 0 16,3-3 0-16,5-2 0 15,3 1 0-15,3 2 1 0,1-2 1 16,3 0-2-16,5-4-3 16,0-2 3-16,-1-4 0 15,3-3 0-15,-2 0 0 16,0 0 0-16,2 0-1 15,1-8 0-15,2-5-1 16,-2-2 3-16,-2-5 0 16,-5 3-1-16,-4 0-3 15,-8-2 2-15,-5-3-2 16,-2 4 2-16,0-2-2 16,-8 6 3-16,-6 4 0 15,-6 2 1-15,-5 6 2 0,-5 2-2 16,2 0 0-16,-5 9 1 15,2 5 2-15,2 3-3 16,1 0-1-16,7 3 0 16,5-3-1-16,5-1-2 15,6 0-6-15,2-7-7 16,3-1-10-16,0-4-14 16,0 1-19-16,16 0-56 15</inkml:trace>
  <inkml:trace contextRef="#ctx0" brushRef="#br0" timeOffset="670204.9295">12600 12752 107 0,'-7'6'144'0,"2"-5"-131"16,0-1 10-16,5 1 21 16,0-1 10-16,0 0-14 15,0 0-9-15,0 0-4 16,0 0-7-16,0 0-7 0,0 2-5 16,0-1-3-16,0-1 1 15,0 0 0-15,0 0 2 16,0 0 0-1,0 0 3-15,0 0-3 0,0-3 0 16,0-16-3-16,0-8-4 16,3-10-3-16,11-1 0 15,5-3 2-15,2-5 0 16,12 0 0-16,-2-2 0 16,0 4 0-16,8 1 0 15,4 9-2-15,5 7-1 16,5 3 3-16,7 9 0 15,3 3 0-15,2 3 0 0,6 3 0 16,2 3 0 0,6 0-2-16,0-2 0 15,5 2 2-15,-4-6-3 16,-2-4-1-16,-1 3 0 0,-3-3 0 16,2 4 3-16,-4 5 1 15,-1 4 0-15,-6 0 0 16,-9 0 0-16,-4 13-3 15,-5 5 1-15,6-2 2 16,9 4 0-16,-1-3-4 16,5-4-2-16,-8 2-1 15,-4-5 2-15,4 4 0 16,-6 0 4-16,-4-4-1 16,-4 4 2-16,-7-4 0 15,2 0 0-15,-4 0 0 16,-5-1 0-16,-7 1 0 0,-7-1 0 15,-3-1 0-15,-3 2 0 16,-2 1-1-16,1 4 0 16,1 2-1-16,0-2 2 15,-4 4 0-15,3-4 0 16,1 1 0-16,-3-4 0 16,4-2 0-16,-5-2 0 15,1 1 0-15,2 1 0 16,-3 1 1-16,2 3 1 15,2 2-1-15,-1 3-1 16,2-7 0-16,0 3 0 16,-3-5 0-16,-3-3 0 15,0-3-1-15,-2-1-1 0,0-3-4 16,-3 0-2-16,0 0-5 16,0 3-2-16,0 9 5 15,-7 7 5-15,-2 5-1 16,-5-2-8-16,1 2-21 15,6-2-31-15,-4 0-52 16</inkml:trace>
  <inkml:trace contextRef="#ctx0" brushRef="#br0" timeOffset="670818.7436">14808 12612 157 0,'0'0'200'0,"0"0"-147"0,3 10-23 16,-3 7 1-16,0-5 2 16,0 5-9-16,0-1-14 15,0 2 0-15,7 1 3 16,2-1 1-16,0 1-2 15,-4 0-2-15,6 0-3 16,2-1-3-16,1 1-2 16,3-5 0-16,-1 3 0 15,-1-5-1-15,4 1-1 16,-2-6 0-16,7-3 0 16,-2-4 0-16,0 0 1 0,5 0 1 15,-4-9 0-15,5-1-3 16,0-4-1-16,2-6 0 15,3-4 2-15,-4-5-2 16,2-3-1-16,2 0-1 16,-6 2-3-16,0 1 2 15,-8 3 0-15,-8 4-1 16,-5 7 1-16,-5 0 1 16,-1 9-1-16,0 2-2 15,3 2-4-15,-3 2-9 16,0-2-19-16,0 2-42 15</inkml:trace>
  <inkml:trace contextRef="#ctx0" brushRef="#br0" timeOffset="671836.3054">12366 12441 151 0,'0'0'186'0,"0"0"-153"0,0 0-9 15,0 0 11-15,0 0-5 16,1 0-8-16,13 5-2 16,4 9 3-16,-2 3-4 15,4 5-6-15,0 1-4 16,-3 5-3-16,-1-2 0 15,-1 2-2-15,0-2 0 16,-4 4-2-16,5 2 0 16,-2 0 0-16,-3-1 1 15,-7-7-3-15,-1-3 0 0,-3-8 0 16,5-4 0-16,1-3 0 16,0-4 0-16,3-2 0 15,3 0 0-15,1-5 0 16,10-9 0-16,5-6 0 15,-1-1 0-15,-1 1 0 16,2 0 0-16,1-1 0 16,1 2 0-16,1 0-2 15,-1-1 0-15,1 3 2 16,-1-2 0-16,-1 2-2 16,-2 3 0-16,-7-6 2 15,-2 3-5-15,-2-4-2 0,2 1-6 16,1 1-6-16,-2 0-12 15,-1 4-23-15,-6 5-40 16</inkml:trace>
  <inkml:trace contextRef="#ctx0" brushRef="#br0" timeOffset="672719.831">14963 11860 203 0,'0'-2'226'0,"0"2"-181"0,0 0-22 15,0 0 1-15,0 0-6 16,0 0-9-16,2 5-7 15,14 8 4-15,6 5 4 16,-6 6 0-16,4-1 0 16,-1 0-1-16,-9-4 2 15,1-2-4-15,-6 1-2 16,0-5-3-16,3-3 0 0,-6 0 0 16,6-10-2-16,4 3 3 15,2-3-1-15,9 0-2 16,1-13 2-1,2-9 0-15,0-6-2 0,6-8 0 16,2-11 0-16,8-9 0 16,7-11-1-16,9-10-2 15,7-9-2-15,14-10-2 16,6-5-1-16,1 0-2 16,5 10 1-16,-7 14 2 15,-1 24 2-15,-9 17 0 16,-14 15-2-16,-14 10-5 15,-15 6-7-15,-11 5-14 16,-7 0-31-16,-7 17-69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421.8034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3-02T09:27:57.7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3004 14636 54 0,'-3'0'109'0,"0"0"-78"0,3 1 23 16,-3-1 13-16,3 1-33 15,0 1-14-15,0-2-5 16,0 2-6-16,0-2-9 16,0 0 1-16,0 0 4 15,0 0 4-15,0 0 5 16,0 0 7-16,0 0 0 16,0 0-2-16,0 3-6 0,0-3-6 15,0 0-2-15,0 0-1 16,0 0-2-1,0 0 0-15,0 0 5 16,0 0 4-16,0 0 3 0,0 0 0 16,0 0-3-16,0 0-4 15,0 0-6-15,0 0-3 16,0 2 0-16,3-1 0 16,4 3 0-16,5 2 2 15,3 0 0-15,0-1 0 16,4-5 0-16,3 0 0 15,1 0 0-15,11 0 0 16,3 0 0-16,2 0 0 16,1-3 0-16,-3-4 0 15,1 3 0-15,6-1 0 16,-5 0 0-16,0 3 0 16,-1-1 0-16,-1 1 0 0,4 2 0 15,5-1 0-15,0-3 0 16,3-4 0-16,-4-2-1 15,0 2 1 1,-2 0 1-16,-2 5-2 0,-4 0 0 16,1 1 1-16,-2-2-2 15,-1-4 2-15,5 1 0 16,1-1 0-16,2-2 0 16,5 0 0-16,-5 2 0 15,4 1 0-15,-5 3 0 16,-8 1 0-16,0 3 0 15,-5 0 0-15,-4 0 0 0,5 0 0 16,0 0 0-16,-3 0 0 16,5 0-2-16,-2-5 0 15,1 0 2-15,5-1 0 16,-9-5 0-16,4 7 0 16,-4-4 0-16,0 0 0 15,3 1 0-15,4 2 0 16,0-1 0-16,3 0 0 15,2-1 0-15,-6-1-3 16,-2 5 2-16,6 0 2 16,-11 3-1-16,0 0-1 15,3 0 1-15,-7 0 0 16,0 0 0-16,-1 0 0 0,4 0 0 16,1 0 0-16,0 0 0 15,3 0 0-15,-7 0 0 16,5 0 0-16,-2 0 0 15,0 0 0-15,-1 0 0 16,-3 0 0-16,5 0 0 16,0 0 0-16,1 0 0 15,-2 0 0-15,2 2 0 16,-4-1 0-16,7 2 0 16,2 1 0-16,4 2 0 15,-1-3 0-15,7 0 0 16,2-3 0-16,5 0 0 0,7 0-3 15,-4 0 1-15,2 0 2 16,0 0 0 0,1 0 0-16,-3 0 0 15,-2 0 0-15,0 0 0 0,-5 0 0 16,3 0 0-16,3 0 0 16,1 0 0-16,6 0 0 15,-4-1 0-15,8-1 0 16,-8 0 0-16,1 2 0 15,3 0 0-15,-10 0 0 16,5 0 0-16,-2 0 0 16,-6 0 0-16,1 0 0 15,0 0 0-15,3 2 0 0,-2-1-3 16,3 0 0-16,-3-1-1 16,1 0 3-16,-2 0-1 15,-1 1 2 1,-2-1 0-16,-7 0 0 0,1 2 0 15,3-2 0-15,-1 0 0 16,3 0 0-16,-3 0 0 16,2 0 0-16,-4 0 0 15,5 0 0-15,3 0 0 16,-5 0 0-16,-1 0 0 16,2 0 0-16,-4 0 0 15,-1 0-1-15,6-2 0 0,-10-1-2 16,4 0 2-16,-6-1-1 15,0 4 2 1,-2 0 0-16,-1 0 0 0,1 2 0 16,-2 3 0-16,12-4 0 15,-2 1 0-15,9-2 0 16,-1 0 0-16,0 0 0 16,5-8 0-16,-3-2 0 15,3 3 0-15,-3 0 0 16,2 2 0-16,-1 2 0 15,3 1 0-15,2 2 0 16,0 0 0-16,1-5 0 16,6-1 0-16,0-2 0 0,4-1 0 15,6 1 0 1,-5 2 0-16,1 2 0 16,-4 2 0-16,0 2 0 15,1 0 0-15,-4 0 0 0,0 0 0 16,-1 0 0-16,1 0 0 15,9 0 0-15,0 0 0 16,-1 0 0-16,-7 0 0 16,-1 0 0-16,-1 2 0 15,-5 2 0-15,-1 3 0 16,-6-3 0-16,-1-1 0 16,0 1 0-16,-3 1 0 0,5 2 0 15,-6-1 0-15,3 0 0 16,-1 2 0-16,-6-1 1 15,1 2 1 1,-6 1-1-16,1-2-2 0,2 1 1 16,2-4-1-16,5 1 2 15,1-2-2-15,1-2 2 16,-4-1-1-16,2 3 1 16,-1-4-1-16,-5 2 0 15,5-1 0-15,-7 2 0 16,4 2 0-16,2-2 0 15,-7 2 0-15,4-1 0 16,3 1 0-16,-2-2 0 16,12 2 0-16,5-5 0 15,1 3 0-15,3 0-1 16,1-2 1-16,5 2 0 16,-1-3 1-16,1 3-1 0,0 1 0 15,-1-1 0 1,1 1 0-16,0-2 0 15,6 1 0-15,3-3 0 0,0 0 0 16,4 0 0-16,-4 0 0 16,3 0 0-16,2 0 0 15,0 0 0-15,9 0 0 16,-4 0 0-16,7 0 0 16,1 0 0-16,-4 0 0 15,1 0 0-15,-2 0 0 16,-2-1 0-16,-4-2 0 15,-2 3 0-15,-4 0 0 0,-3 0 0 16,-4 0 0-16,1 0 0 16,-3 0 0-16,-2 0 0 15,-4080 3 0-15,8157-2 0 16,-4080-1 0-16,-4 0 0 16,-2 0 0-16,2 3 0 15,-1-1 0-15,3-1 0 16,-2 0 0-16,1-1 0 15,5 0 0-15,2 0 0 16,6 0 0-16,-2-1 0 16,2-3 0-16,2-2 0 15,-8 2 0-15,1 0 0 16,-8-2 0-16,1 2 0 0,3 1 0 16,0 1 0-16,1-2 0 15,3-1 0-15,-4 5 0 16,0-3 0-16,-3-1 0 15,-2 4 0-15,-1-2 0 16,-5 2 0-16,6 0 0 16,-1 0 0-16,5 0 0 15,4 0 0-15,-5 0 0 16,1 0 0-16,-7 0 0 16,-5 0 0-16,3 0 0 15,-5 0 0-15,-1 0 0 16,-4 0 0-16,2 0 0 0,-6 0 1 15,3 0 0-15,4-1 0 16,-7-1-1 0,5 2 1-16,1 0-1 15,0 0 0-15,6 0 0 0,-6 0 0 16,2 0 0-16,0 0 0 16,-2 0 0-16,3 0 0 15,2 0 0-15,0 0 0 16,-2 0 0-16,5 2 1 15,1-1 1-15,0-1 0 16,4 2-2-16,0-1 1 16,-1 1 1-16,7 1-1 15,-1-2-1-15,0-1 0 0,5 2 0 16,-5 1 0-16,2-1 0 16,0 2 0-1,-2 0 0-15,-1 1 0 16,-2 1 0-16,0-4 0 0,2 2 0 15,-4 3 1-15,1 0 1 16,-5-1-1-16,1 0-1 16,-3-1 0-16,-1-1 0 15,3 1 0-15,-6 2 0 16,0-2 0-16,-3 3 0 16,-2-5 0-16,-4-1 0 15,4 4 0-15,-8-3 0 0,6 2 0 16,4 0 0-16,-1-1 0 15,4-3 0-15,-3 0 0 16,-1-1 0 0,4 0 0-16,-6 0 1 0,0 2 0 15,1-1-1-15,0 4-1 16,1-2 2-16,0 0-1 16,0-1-1-16,-1-2 2 15,1 0 0-15,2 0-1 16,3 0 2-16,-1 0-2 15,1 0 0-15,5 0 0 16,-1 0-3-16,-2-5 1 16,5 2 2-16,-4-3 0 15,0-1 0-15,-2-1 0 16,3 2 0-16,-4-1 0 16,0 3 0-16,-5 1 0 15,-2 0 0-15,-5 1 0 0,1 1 0 16,-1 1 0-16,-3 0 0 15,1 0 0-15,-1 0 0 16,2 0 0-16,-10 0 0 16,4 0 0-16,-6-3 0 15,-4-2 0-15,3 2 0 16,-7 3 0-16,-3-3 0 16,-6 1 0-16,-2-1 1 0,1-1 1 15,-1 2 0-15,2 0-2 16,0 1 0-1,-5 1 3-15,0 0-2 16,0 0 0-16,-2 0 0 0,-6 0-2 16,-10 0-4-16,-6 0-7 15,-2 0-11-15,-7-2-13 16,-1-1-15-16,-9 2-29 16,-11-2-55-16</inkml:trace>
  <inkml:trace contextRef="#ctx0" brushRef="#br0" timeOffset="2370.2061">6977 15894 30 0,'0'0'82'0,"0"0"-28"16,0 5 0-16,-2 0-13 0,-1 2-11 15,3-7-3-15,-2 3-7 16,1-3-5 0,1 0 0-16,0 2 3 15,0 0 7-15,0 0 3 0,0 5-3 16,0-4-5-16,0 0-5 15,6-3-4-15,7 1-7 16,2 5-2-16,6-2-1 16,5 2-1-16,4-2 1 15,7-2 2-15,4-2-2 16,8 0-1-16,3 0 0 16,5 0 0-16,5 0 0 15,2 1 0-15,1-1 0 16,1 4 0-16,4-3 1 15,1 0 0-15,4 1-1 16,7-2-2-16,-2 0 3 0,10 0 1 16,1 0-2-16,-4 0-1 15,6 0-1-15,-5-2 2 16,2 2 1-16,0 0 1 16,0 0-1-16,-2 0-1 15,-1 0 0-15,-1 3 0 16,-4-1 0-16,1-2-1 15,-1 1 0-15,-4-1-1 16,0 0 2-16,-5 0 0 0,2 0 0 16,0 0 1-1,-4 0 0-15,-1 1-1 16,4-1-2-16,2 0 2 16,4 0 0-16,3 0 0 0,3 0 0 15,-6-4 0-15,-1 0 0 16,-4-2 0-1,-5 2 0-15,-5 3 0 0,5 1 0 16,-4 0 0-16,-1 0 0 16,5 0 0-16,-1 0 0 15,3 0-1-15,5 0 0 16,-6 0-2-16,-1-3 3 16,3 2 0-16,0-4 0 15,3 4 0-15,10-3 0 16,1-2 0-16,2 2 0 15,6-5 0-15,-2 4 0 0,2-2 0 16,-1 0 0-16,-2 4 0 16,-1 1 1-16,-3-4 2 15,4 6-2-15,0 0-1 16,1 0 0-16,2 0 0 16,-7 0 0-16,7 0 0 15,2 3 0-15,-1 0 0 16,3-1 0-16,-1-2 0 15,-5 1 0-15,3 1 0 16,-5-2 0-16,-2 0 0 16,-1 0 0-16,0 0 0 15,2-3 0-15,-6-2 0 0,6 1 0 16,-7 3 0-16,2 1 0 16,-3 0 0-16,-8 0 0 15,-2 0 0 1,5 0 0-16,-2 0 0 0,6 0 0 15,-1 0 0-15,1-5 0 16,-1 1 1-16,-2-1 1 16,1-2-1-16,-3 1 1 15,1 0-1-15,-5 1 4 16,2 5-4-16,-4-3-1 16,0 2 1-16,3 0 1 15,-1 1-1-15,-2 0-2 16,2 0 0-16,-3 0-1 0,3 0 2 15,3 0 0-15,2 0 0 16,-8 0 0 0,-6 0 0-16,-9 0 0 15,-4 0 1-15,-4-2 1 0,-7 2 0 16,-2 0 0-16,-4 0 4 16,-5-1 1-16,-2 1 0 15,-9 0-1-15,-5 0-4 16,-1 0 1-16,-5 0 0 15,-5 0-1-15,-1 0 1 16,0 0 2-16,0 0 0 16,0 0-2-16,0-2-3 0,-7 1-8 15,-7 0-9-15,-3-2-16 16,-1 3-43-16,-11 0-85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421.8034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3-02T09:30:07.9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3323 4414 9 0,'7'45'3'0,"-7"-12"-1"0,6-7 0 16,2 1-1-1,-2-1 1-15,0 11-3 16,-4 14-8-16</inkml:trace>
  <inkml:trace contextRef="#ctx0" brushRef="#br0" timeOffset="6000.1284">1452 6752 38 0,'0'0'9'0,"0"0"-6"0,0 0-4 16,0 0-6-1,-1 0-5-15,1 2-5 16,-8 1 4-16</inkml:trace>
  <inkml:trace contextRef="#ctx0" brushRef="#br0" timeOffset="7217.6243">1418 6684 6 0,'-27'5'16'0,"4"-2"3"16,1 1 4-16,6 2-1 16,7 0-9-16,1 3-7 15,0 4-6-15,5 2 1 0,-4-3 0 16,2 2 1-16,0-1-2 16,-1-2-1-1,2-2 0-15,4-3-1 0,0-1 2 16,0-2 0-16,0-1-1 15,7-2-1-15,6 0 0 16,2 0 1-16,2 1-8 16,2 7-23-16</inkml:trace>
  <inkml:trace contextRef="#ctx0" brushRef="#br0" timeOffset="24741.7365">4894 5840 64 0,'0'-10'120'16,"-7"3"-103"-16,-2 0-10 15,-1 0 9-15,-1 3 11 16,1-1 4-16,2 4-5 15,2 1-3-15,-8 0 1 0,3 0-2 16,-2 0 0-16,-4 0 0 16,1 0-7-16,-1 3-6 15,-9 8-6-15,5 1-2 16,-4 5 3-16,-2 2-2 16,0 3 2-16,0 0 1 15,3 2-2-15,2 4-1 16,12-2-2-16,-4-2 0 15,13-2 0-15,1-1 0 0,0-4 0 16,10 0-1-16,5-1 0 16,9-2-1-1,4 0 2-15,5-2 0 16,-2-3 0-16,-1-1 0 0,0-3 0 16,3 0 0-16,-5-4 0 15,5-1 0 1,-4 0 0-16,3 0 0 15,5-1 0-15,-6-10 0 0,4-3-1 16,-6-3 0-16,-5 0-2 16,-5 0 3-16,-16 0 0 15,-3-4 0-15,0 1 2 16,-6 0-1-16,-15-5-1 16,-7-2 0-16,3 2 1 15,7-2-2-15,-1 2-3 16,5 5 3-16,1 6-1 0,-1 1 2 15,4 6-1-15,4 2 0 16,-3-1-4-16,0 4-3 16,-7 2-11-16,-5 0-18 15,-3 11-29-15,-13 6-58 16</inkml:trace>
  <inkml:trace contextRef="#ctx0" brushRef="#br0" timeOffset="25922.1025">8057 5837 102 0,'-2'-3'146'0,"1"1"-127"15,1 2-3-15,0 0 17 16,-5-2 8-16,5 2-14 15,-5 0-12-15,2 0-2 16,-6 0-3-16,-3 0-3 0,-3 0-4 16,0 0 1-16,3 9-1 15,2 2-1-15,2-2 2 16,-1 4-2 0,-1 1-2-16,2-2 0 0,4 3 0 15,1-1 0-15,3 2 0 16,-3-3 0-16,0-1 0 15,3 2 0-15,0-1 0 16,10-1 0-16,7-3 0 16,-4-1 0-16,2-5-1 15,1 2 0-15,2-3 1 16,3 0 2-16,-2 3-2 0,-2-5 0 16,2 0 0-16,-1 0 0 15,6-3 0-15,-2-5 0 16,2-5 0-1,-1 0 0-15,-9-1 0 0,-2-2 0 16,-1 2 0-16,-11 0 1 16,0 0 0-16,-11-1 2 15,-8 1-3-15,-2-3-2 16,-3 1-1-16,1 3-5 16,-5 3-8-16,2 5-8 15,2 3-14-15,6 2-17 16,14 0-47-16</inkml:trace>
  <inkml:trace contextRef="#ctx0" brushRef="#br0" timeOffset="61728.9903">10907 9160 76 0,'-5'0'151'0,"4"0"-102"16,-3 0-43-16,1 0-3 16,3 0 9-16,0 0 6 15,0 0-3-15,0 0-1 0,0 0-1 16,0 0 1-16,0 0-4 16,0 0-2-1,0 0-1-15,0 0-2 16,0 0-2-16,0 0 1 0,0 0-3 15,0 0 1-15,0 0-1 16,0 0 0-16,0-3 2 16,0-2-3-16,1-5 0 15,9-4 0-15,4 0 0 16,2-6-2-16,7 4 0 16,0-1 1-16,1 0 1 15,6 0 0-15,6 2-1 16,3 0-1-16,3 3 1 15,0 3 1-15,-4 0 0 16,2 3 0-16,0 2-2 16,9 0 0-16,3 4 1 15,11 0 1-15,11 0 1 0,5 0 0 16,8 0 0-16,3 0-3 16,0 1 0-16,-1 4 0 15,-9-3-6-15,-8 1-3 16,-7 0 2-16,-14-2 5 15,-5 1 0-15,-13 1 4 16,-7-2 2-16,-1 3-2 16,-2 1 0-16,3 0-1 15,-1 1 0-15,3 3 1 0,2-5 0 16,3 4-3 0,7-1 0-16,2-3 3 15,1 1 0-15,-4-5-1 0,-4 1 2 16,2-1 1-16,-11 0 0 15,1 0-3-15,-4 3-2 16,-2-3 2 0,-2 3 1-16,1 0 0 0,1 4-1 15,-2 3-1-15,2 3-3 16,4-2 4-16,-4 1 0 16,3-1-4-16,1-2-3 15,-5-1 0-15,-2 1 7 16,-7-4 1-16,-5 2-1 15,0-4-2-15,-4 1 1 16,-2 2-5-16,1-2-7 16,3-1-13-16,-4 1-6 0,0-2-25 15</inkml:trace>
  <inkml:trace contextRef="#ctx0" brushRef="#br0" timeOffset="62377.0446">12975 8933 42 0,'0'-2'124'16,"0"1"-63"-16,0 1-16 15,0 0 2-15,0 0-3 0,0 0-13 16,0 0-11 0,0 0-7-16,0 0-9 0,0 0-1 15,0 0-5-15,0 0 1 16,5 2 1-16,2 10 3 15,11 0-3-15,4 3 0 16,-1 1 0-16,4-3 0 16,-1-3 0-16,-5 2 0 15,-5-2 0-15,-4-3 0 16,-4-2 0-16,-4 0 0 0,-1 2 0 16,-1 2 0-16,0 1 1 15,0 5 0 1,-15 0 2-16,-5 2-2 15,-3 1 3-15,-1-1-3 0,1 1 1 16,6-4-2-16,-1-3 0 16,3 0-1-16,5-4-4 15,2-3-5-15,2 2-13 16,-2-3-32-16</inkml:trace>
  <inkml:trace contextRef="#ctx0" brushRef="#br0" timeOffset="124178.157">3009 9206 99 0,'0'-6'138'16,"-4"3"-126"-16,-2 0-8 15,2-2 5-15,-3 0 6 16,4-1 2-16,0 2 1 16,0-6 7-16,-2 6 1 15,5-3-1-15,-3 1-4 16,0 6-4-16,1-4-6 15,-2 1-1-15,1 2-1 16,1 0-2-16,2-1-2 0,0 1-2 16,-3-1 1-1,1 0-3-15,-2-1 1 16,-1 3-2-16,-1-4 1 16,-4-6 0-16,1 0 2 0,-4-4-1 15,3-5 2-15,-4-3 2 16,-2-6-5-16,1-5-1 15,0-5 0-15,5 5-1 16,-1 0-1-16,8 7-1 16,2 12 2-16,-1 3-1 15,2 6 2-15,0 2-1 16,0 3-4-16,3 0 1 16,3 3 2-16,5 12-4 15,-5 3-1-15,-6 5-10 16,1-1-29-16,-1 3-81 15</inkml:trace>
  <inkml:trace contextRef="#ctx0" brushRef="#br0" timeOffset="125263.1375">5373 8748 139 0,'0'-5'174'16,"0"3"-149"-16,0 2-8 15,-2 0 13-15,-4 0 3 16,5 0-14-16,-6 0-7 16,4 5 2-16,0 8-3 0,-7 4-4 15,10 6-1-15,-3 2 0 16,0 1 0 0,3 1-2-16,0 2 0 15,0 1-3-15,6 0-1 0,-2 1 1 16,2-1-1-16,7 0 0 15,-4-2 0-15,4-2-1 16,0-9 0-16,-3 1-3 16,2-7 2-16,-4-1-4 15,-3-2-4-15,-3-2-8 16,3-1-9-16,-2-5-13 16,1 3-27-16</inkml:trace>
  <inkml:trace contextRef="#ctx0" brushRef="#br0" timeOffset="127084.4229">3842 9498 68 0,'0'-9'123'0,"0"1"-94"16,0 1-1-16,0 2 15 15,-3 1-7-15,1 3-11 16,2-2-2-16,-2 2 5 16,2-1-2-16,-1-1-10 15,-2 3-7-15,3 0 0 16,0 0-1-16,-1 0-1 16,1 0 1-16,0 3 1 0,0 13-3 15,0 4-2 1,0 1-1-16,0 6 1 15,-9-1-2-15,0 3 0 16,1 1-1-16,-3 3-1 0,8 1 0 16,0-3 0-16,3-4 0 15,0-7-1-15,0-1 0 16,0-4-1-16,0-6 2 16,6 1-1-16,6-3 0 15,3-4-1-15,-2 2 2 16,-1-1 0-16,4-2 0 15,-4-2 0-15,4 3-1 16,-2-3 0-16,5 0-2 16,-1-3 2-16,0-6 0 15,-6 4-1-15,7-1 2 16,-4-2 0-16,0-1-1 16,7 1 0-16,-4-1-2 0,0 1 0 15,-3-2-2-15,-2 0-3 16,-2 2-4-16,-5-5-7 15,2 5-8-15,-6-5-9 16,1 2-16-16,-1 4-33 16</inkml:trace>
  <inkml:trace contextRef="#ctx0" brushRef="#br0" timeOffset="127496.3459">4028 9528 114 0,'-3'-2'153'0,"3"2"-135"16,0 0-2-16,0 0 5 16,0 11 5-16,9 3 2 15,3 9 0-15,3-2-5 16,-5 3-6-16,-1 0-7 0,3 2-2 16,-3 2-4-16,-3 0-3 15,-2 5 2-15,1-2-2 16,-5 0 2-16,0-2-3 15,3-2 0-15,-2 0-1 16,4-6-4-16,3-2-6 16,0-6-10-16,1-9-11 15,4-4-16-15,4 0-28 16,8-4-53-16</inkml:trace>
  <inkml:trace contextRef="#ctx0" brushRef="#br0" timeOffset="128083.4829">4468 9618 123 0,'-1'0'159'0,"-1"-2"-144"16,2 1-18-16,0 0 4 15,0 1 3-15,11-2 2 16,8-3 1-16,4 2 3 15,11-4 0-15,1 3 0 16,6-4 1-16,10 4-1 16,-2-3 0-16,9 0 2 15,-3 1-5-15,0-3-2 16,1 4 1-16,-5-3-2 16,-5 0-3-16,1 3 0 15,-13-3 1-15,7-1-2 0,-6 3 0 16,-6-5 1-16,1 5 0 15,-5 0 2 1,4 1-3-16,-3-1 0 16,0 1 0-16,-2-1 0 0,-7 1 0 15,-6 0 0-15,-3 0 0 16,-8 4 1-16,0-2 1 16,0 3 1-16,0 0-5 15,-10 0-7-15,-5 0-5 16,-2 0 0-16,5 0 2 15,-4 0 2-15,6 0-13 16,4 0-30-16,2 0-54 16</inkml:trace>
  <inkml:trace contextRef="#ctx0" brushRef="#br0" timeOffset="128503.144">4963 9401 75 0,'-8'-7'153'15,"5"1"-94"-15,3 6-33 16,0 0 13-16,0 0-6 0,0 0-18 16,0 0-12-16,17 3-2 15,10 3 3-15,9 1-3 16,1-3 1-16,4-1-1 16,-6 0 0-16,-10 2 2 15,-2 4-3-15,-10 3 0 16,-7 3 1-16,0 4 1 15,-6 4 1-15,0-2 1 16,-15 7-3-16,-17-6 2 16,-5 5-2-16,-1-3-1 15,-6-3-4-15,-2 4-12 16,4-3-32-16,-10 2-75 0</inkml:trace>
  <inkml:trace contextRef="#ctx0" brushRef="#br0" timeOffset="129486.0487">2972 9772 12 0,'-3'0'76'16,"-1"0"-69"-16,-1-3 11 15,2 3 18-15,3-2 9 16,-1 0 3-16,1 2-3 16,0-1-12-16,-2 1-13 15,2 0-10-15,0 0-6 0,0 0-1 16,0 0 0-16,2 0 2 16,1 0 2-16,4 0 2 15,-1 0-1 1,7 0-1-16,3 0-3 0,0 0-1 15,6 0-2-15,1-2 2 16,9-5-2-16,7-5 0 16,6 0 1-16,0-1-1 15,1 0 0-15,-4-1 2 16,-4 5-3-16,-13 2 0 16,-8 0 0-16,-11 7 0 15,-6 0 1-15,0 0 0 0,0 0 1 16,0 0-1-1,0 0 0-15,0 0-2 0,0 0-3 16,0 0-3-16,0 0-6 16,0 0-15-16,0-3-25 15,0-1-35-15</inkml:trace>
  <inkml:trace contextRef="#ctx0" brushRef="#br0" timeOffset="130144.1701">3065 9474 77 0,'0'0'43'0,"0"-2"-26"15,0 2 18-15,0 0 13 16,0 0-8-16,0 0-9 16,0 0 1-16,0 0 0 15,0 0-4-15,0 3-9 0,-3 11-4 16,3 0-6-1,-2 1-5-15,2-2-2 16,0-1 2-16,-1-3-2 0,1 4-1 16,-7 3 0-16,5 4 3 15,-1 3-2-15,-4 1 1 16,3 2 0-16,-2-3-3 16,3 1 0-16,-2-3 0 15,5-1 0-15,0-4 0 16,0 0-2-16,0-4 1 15,4-6-2-15,10 2 2 16,5-3-3-16,-6 1 3 0,2-2-1 16,-4 3 2-1,-4-2 0-15,3 0 0 16,-7-3 0-16,0 1 0 0,2 1 0 16,2-3 0-16,2 1 0 15,1-2-1-15,4 0 0 16,4 0-1-16,1-7 2 15,9-1 0-15,2-2 0 16,2-1 0-16,5 1 0 16,4 0-2-16,-12 0-1 15,-4 3-5-15,-9 5-5 16,-11-1-6-16,-5 3-10 16,0 0-28-16,0 0-52 15</inkml:trace>
  <inkml:trace contextRef="#ctx0" brushRef="#br0" timeOffset="233499.8808">2007 6991 6 0,'-4'-5'94'16,"3"3"-48"-16,-1 2-8 15,2-3 5-15,-2 1-12 16,2-3-6-16,0 1-4 0,0-2-6 15,5-5 0-15,2 5 6 16,-7 3 0-16,0-1-1 16,0 4 6-16,0 0 0 15,0 0-7-15,0 0-7 16,0 0-2-16,0 0-4 16,0 0-2-16,0 0 0 15,0 0-3-15,0 0-2 16,0 0 0-16,0 0-1 15,0 0 3-15,-3 4 1 16,-6 5 0-16,-7 3 1 16,0 0-2-16,-2 0-1 15,1-2 0-15,2 0 0 0,-1-5 0 16,10-4 0-16,0-1 0 16,6 0-1-16,0 0 0 15,0 0-3-15,0-4 2 16,0-7-1-16,0-5 0 15,6 2 1-15,9-3 0 16,-6-5 2-16,1 5 0 16,-2 0-1-16,2 3 0 15,2 5-1-15,6 3 2 16,2-2 0-16,-3 5-1 16,8-2 0-16,-2 2-1 15,-4 3 2-15,-7 0 0 0,0 0 0 16,-9 11-2-16,0 3 1 15,2 2 1-15,-5 4 3 16,0-3-3-16,0 0 0 16,3 0 0-16,1-4 1 15,-1 0 1-15,1 2-1 16,-1-2-1-16,0 7 0 16,0 2 0-16,-3 2 0 15,0 1 1-15,-6 1 1 16,-8-1-1-16,3-4-1 15,-4-2 0-15,5-2 0 16,-1-3 1-16,1-3 2 16,4 0-2-16,-1-2-2 15,2-3 1-15,1 3 0 0,-7-2 1 16,7-2-1-16,-7 0-1 16,-4 1-1-1,5 0-1-15,-8-1 2 0,-4 2-1 16,4-4 2-16,-3-3 0 15,6 0 0-15,8 0 1 16,-3 0 0-16,3-3-1 16,0-8-3-16,-2-2 1 15,5-2-2-15,4 3 2 16,0 1 2-16,0 2 0 16,7 1 0-16,-3 3 0 15,5 2 0-15,6 0 0 16,0-1 0-16,9-1 0 15,0-2 0-15,4-2 1 16,3 1 0-16,-4 6 2 0,3 1-2 16,-2 0 1-16,-2 1-1 15,-3 0-1-15,-9 0 0 16,-1 0 0-16,-4 4 1 16,-3 4 1-16,4 3 0 15,-4 5 1-15,-3-2-1 16,2 3 0-16,2-1-1 15,5-1-1-15,0 0 0 16,3-2 0-16,-2-2 0 0,5-4-1 16,3-2-1-1,0-3-4-15,3-2-6 16,2 0-29-16,-10 0-92 16</inkml:trace>
  <inkml:trace contextRef="#ctx0" brushRef="#br0" timeOffset="288976.62">3751 16547 60 0,'-12'0'110'16,"5"0"-101"-1,0 0 8-15,5 0 12 0,2 0 3 16,-2 0-5-16,2 0 8 16,0 0-1-16,-1 0-4 15,1 0-10-15,-3-3-1 16,3 1-5-16,0 2-5 16,-2 0 0-16,2 0-5 15,0 0-2-15,0 0-2 16,0 0-1-16,0 0-1 15,0 0-1-15,5-5 2 16,7-1 2-16,1-5 1 16,4 5-2-16,-7 0 0 0,-1-1 0 15,0 4 0-15,-3-1 0 16,5-1 0-16,-1-1 0 16,1-1 0-16,3 5 0 15,2 0 0-15,1-5-1 16,-3 4 0-16,-2-1 1 15,2-2 2-15,2 3-3 16,-2 3 0-16,2-4 1 16,-11 1 2-16,3 3-2 15,-2-3 0-15,-3 3-1 16,2 0 0-16,-1 2-1 16,0 7 3-16,1 8 0 0,0 2 2 15,-5-4-2-15,0 2 1 16,0-4 0-16,0 0-1 15,0-5 1-15,-5 5-1 16,-5-4 1-16,0 4 3 16,-1 5-1-16,-4-1 0 15,-1 2 1-15,3 1-1 16,2-8-2-16,5 1 1 16,2-7-2-16,2-3-1 15,-1-3-1-15,3 0-2 16,0 0 0-16,0 0 1 15,0-5 3-15,1-3 1 16,7-2-1-16,-2-1-1 0,4 4 0 16,-2-3 0-16,2 5 0 15,3 1 0-15,-3 1 0 16,7 0 0-16,-5 3 0 16,7-5 0-16,-2 5 0 15,1 0-1-15,-1 0 0 16,-3 0-1-16,-2 0 3 15,0 0 1-15,-6 0-1 16,0 11-1-16,0 5 1 16,-2-1 2-16,0 2 1 15,-2 2-3-15,-2-2-1 16,0 2 1-16,0-2 1 0,0-2-1 16,0 1-1-16,0 1 1 15,-7-2 2 1,2 1-2-16,1-1 0 15,-5-2 1-15,-4 3 2 0,-1-6-3 16,0 1 0-16,3 0 2 16,0-5-2-16,2 0-1 15,-1-4 1-15,4-2 1 16,-2 0-1-16,-3 0-1 16,2-2-1-16,-7-8 0 15,7 0-1-15,-1 1 2 16,3 3-1-16,1 2 0 0,3 0-2 15,3 4 2-15,-1 0-3 16,-1 0-11-16,2-3-28 16,0-5-94-16</inkml:trace>
  <inkml:trace contextRef="#ctx0" brushRef="#br0" timeOffset="290054.1321">4805 16045 69 0,'-2'-1'129'15,"2"0"-90"-15,0 1-2 16,0 0-5-16,0 0-15 16,0 0-12-16,0 0 4 15,0 0 3-15,0 0 6 16,0 0 0-16,0 0 0 15,0 0-2-15,0 0-4 16,0 0-3-16,0 0 0 16,0 5 1-16,0 6 1 15,0 6-1-15,0 1-1 16,2 1-3-16,1 1-2 16,-2-8 0-16,1 4-2 0,-2-3 1 15,5 2-1-15,-4-1 0 16,4-2-1-16,-1 1-1 15,-4-4 0-15,4 6 0 16,-1-3 0-16,2-2 0 16,-2 0 0-16,0-1-1 15,-3-1 0-15,0-4-2 16,0 1-1-16,0 0-4 16,0-5-8-16,1 0-10 15,-1 0-11-15,0 0-20 16,0 0-34-16,0-3-51 15</inkml:trace>
  <inkml:trace contextRef="#ctx0" brushRef="#br0" timeOffset="290560.4987">4677 16220 86 0,'0'-2'145'0,"0"2"-109"16,-3 0-21-16,3 0 4 15,0 0-5-15,0 0-1 0,3 0 6 16,7 0 3-16,3 0-3 16,-2 7-4-16,1 0-1 15,-3 2-4-15,3 2-1 16,-5 2 0-16,0 0 0 16,-1 4 0-16,-1 0-4 15,-2-7-2-15,4 5 0 16,-2-8-2-16,-2-2 0 0,2-2-1 15,2-3-2-15,-1 0 2 16,2 0 1-16,-2-4 1 16,5-10 1-1,0-2 0-15,-1-4-3 0,-1-4 0 16,-1 1 0-16,1-3-3 16,8-1-1-1,1 10-2-15,0 1 1 0,-3 8-2 16,-12 3-4-16,1 3-11 15,-4 2-40-15</inkml:trace>
  <inkml:trace contextRef="#ctx0" brushRef="#br0" timeOffset="334064.7985">1147 13430 130 0,'-6'0'193'15,"-2"0"-135"-15,4 0-52 16,-3 0 7-16,4 0 7 16,3 0-3-16,0 0-6 15,0 0-1-15,0 0 1 16,0 0 4-16,0 0 1 16,0 0-1-16,0 0-2 15,0 0-3-15,0 0-3 16,0 0-1-16,0 0-2 15,0 0-3-15,0 4-1 16,0 5 0-16,1-2 0 0,2 5 0 16,7-1 0-16,-4-1 0 15,2-2 0-15,2-3 0 16,-4 2 0-16,0-2 0 16,3 5 0-16,1-3 0 15,-4 2 0-15,2-2 0 16,1-2 0-16,-1 3 0 15,-2-5 0-15,1-3 0 16,0 0 0-16,3 0 0 16,1 0 0-16,4 0 0 15,-3-6 0-15,0-1 0 16,1-3 0-16,-7 3 0 0,3 0 0 16,-1-4 0-16,0 6 0 15,-2-6 0-15,2 2 0 16,-2-2 0-1,2-8 0-15,0 1 0 0,-2-3 0 16,9-2 0-16,0 0 0 16,1-10-2-16,7-1-1 15,-1-5 1-15,3-6-3 16,10 3 1-16,-1-4 0 16,-3 12-1-16,-1 7 0 15,-4 10 0-15,-6 8 0 16,-5 4 0-16,-1 5-11 15,-3 0-21-15,9 0-36 0</inkml:trace>
  <inkml:trace contextRef="#ctx0" brushRef="#br0" timeOffset="346296.8259">11005 3534 117 0,'-13'-12'126'0,"-2"-1"-170"16,1 3 10-16,0-1 48 16,3-2 28-16,-4-2-6 15,2 2-3-15,-5 3 5 16,-9 0 3-16,2 6-9 16,-5 1-6-16,0 3-13 15,0-2-4-15,1 2 0 0,3-1 0 16,6 1-3-1,6 0-3-15,1 0-1 16,1 0-1-16,0 0 0 16,2-1 2-16,-2-2-3 0,1 3 0 15,-2 0 0-15,-4 0 0 16,-2 8 0-16,-2 8 0 16,-1 2 0-16,-2 3 0 15,2 5 0-15,4 1 0 16,3-1 0-16,0 3 0 15,6-4 0-15,0 1-2 16,2-4 1-16,7 0-1 16,-3 5 2-16,3-3 0 15,0 5 0-15,0 0 0 16,3-1 1-16,16-5 0 16,6 2-1-16,4-2-2 15,0-6 2-15,7 4 0 0,-3-7-1 16,0 0 0-16,-2 0-1 15,-4-4 2-15,0 4-1 16,-7-4-1-16,0-1 0 16,-4-1 2-16,4-2 0 15,2-2 0-15,0 2 0 16,2-3 0-16,4-3-1 16,0 0-1-16,8-3-2 15,2-10-1-15,0-1 1 16,5 0-2-16,-2-6-1 15,4 0-3-15,-7-7-2 16,-5-3-3-16,-4-6 1 0,-2-4 2 16,-7-6 6-16,-2 4 2 15,-11 1 2-15,-7 7 4 16,0 8-1-16,0 1 1 16,-10 5-2-16,-2-3-1 15,-5 2-5-15,-3 6-25 16,7-5-77-16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421.8034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03-02T09:39:16.4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14702 10256 79 0,'-10'-13'174'0,"9"6"-81"16,-6 4-48-16,4 3 0 16,0 0-2-16,0 0-11 15,3 0-14-15,-3 0-9 0,3-1-5 16,0 1 0-16,-1 0 1 16,1 0-1-1,0 0-2-15,0 0 2 16,0 7 4-16,-6 10 1 0,-4 10 1 15,5-1-4-15,-4 1-3 16,6 2-1-16,-4 2 1 16,2 3 1-16,5-2-3 15,0-1-1-15,0-7 0 16,17-2 0-16,-1 0 0 16,3-3 0-16,1 4 0 15,2 0 1-15,-1-4 1 16,3-2-1-16,-2 0-1 15,-5 0 0-15,2-4 0 16,-4 5 0-16,4-1 0 16,2-7 0-16,-3 0 0 15,3-7 0-15,-3-3 0 0,10-2-2 16,2-12 0-16,1-10 2 16,0-2 0-16,-4-3 0 15,-6-3 0-15,-4-6-3 16,-11-4-3-16,-4-6 0 15,0-2-1-15,-2 6 0 16,0 1 4-16,-4 10 1 16,-6 8 2-16,3 7 1 0,-1 8 1 15,2 3-1 1,1 5-1-16,5 2 0 16,0 0 0-16,0 0-2 15,0 0 0-15,-1 0-4 0,-9 0-10 16,2 8-17-16,-2 1-22 15,0 3-51-15</inkml:trace>
  <inkml:trace contextRef="#ctx0" brushRef="#br0" timeOffset="435.9567">15542 10072 138 0,'-19'-5'153'16,"-1"5"-120"-16,8 0-5 16,5 5 6-16,-3 12-8 15,2 9-6-15,3 8 1 16,1 7-3-16,4 5 0 16,0 1-3-16,0 6-4 0,0 0-3 15,0 1-6-15,0-1 2 16,3 0-2-16,0-3 1 15,2-2-3-15,4-8-1 16,4 0-3-16,-2-10 0 16,0-8-14-16,3-4-13 15,-2-10-1-15,8-3 2 16,9-5-36 0,5 0-49-16</inkml:trace>
  <inkml:trace contextRef="#ctx0" brushRef="#br0" timeOffset="1216.9904">15920 10212 39 0,'2'-2'107'15,"-2"2"-69"-15,0 0 14 16,9 0 7-16,1 0-16 15,-3 0-11-15,4 0-2 0,-3 9 0 16,-4 4-6-16,6 5-8 16,-5 4-6-16,-5 3-4 15,0 3-2-15,-6 5 1 16,-9-1-3-16,-3 3 0 16,-6-1 0-16,-1-5 0 15,-2-2-1-15,2-8 0 16,-1 0 2-16,7-8-2 15,0 2-1-15,-1-5 0 0,7-3-1 16,-4-1 0-16,0-4-3 16,2 0 2-1,-5 0-1-15,10-7 1 16,0-5 1-16,1-3-1 0,3-6 0 16,0 1 2-16,3 1 0 15,3 1 0-15,1 4 0 16,16 3 0-16,-3-2 0 15,5 1 0-15,3 3 0 16,0-2-1-16,-1 0 0 16,3 8-1-16,-3 0 2 15,-1 3 0-15,1 0 0 16,-3 0 0-16,-2 10 0 16,1 3 0-16,-2 1 0 15,-2 3 0-15,-5 1 0 16,-1 0 0-16,-2-1 0 0,1-2 0 15,2-2 0-15,2-1 0 16,1-3 0-16,0-5 0 16,6 1 0-16,5-5 0 15,-2 0-1-15,6 0-2 16,3-7-7-16,-8 0-8 16,-1-3-8-16,-13 3-11 15,-7 2-17-15,0 5-46 16</inkml:trace>
  <inkml:trace contextRef="#ctx0" brushRef="#br0" timeOffset="1703.7804">16154 9936 188 0,'0'0'201'0,"0"5"-176"16,9 10-7-16,12 10 14 16,-5 2-6-16,11 4-9 15,0 4-6-15,2-3-1 16,4 6-3-16,-6-1-1 16,-5 4-1-16,-1 4 0 15,-9-1-2-15,-1 0-3 16,-6 0-1-16,-5 1 3 15,0-4-1-15,0-2-1 16,-8-2 0-16,-12-1-3 16,-5-7-4-16,-2 0-2 0,-8-5-8 15,3-7-7-15,4-3-5 16,8-6-2-16,9-4-6 16,9-4-14-16,2 0-35 15</inkml:trace>
  <inkml:trace contextRef="#ctx0" brushRef="#br0" timeOffset="2023.403">16892 10281 114 0,'7'-12'158'0,"2"4"-129"15,2 3-3-15,4-2 14 16,-2 4 0-16,1 0-17 16,-2 1-10-16,-5 2 0 15,-1 0 0-15,-3 0-6 16,3 0-6-16,1 0-2 15,3 0-4-15,-3 0-6 16,4 2-13-16,2 1-29 0,-1 0-66 16</inkml:trace>
  <inkml:trace contextRef="#ctx0" brushRef="#br0" timeOffset="2266.0026">16831 10490 128 0,'0'3'161'0,"8"-3"-145"0,9 0 1 16,9 0 11-16,5-3-1 15,0-8-10 1,8 3-7-16,0-3-2 15,-5-2-2-15,-1 5-4 0,-8-1-4 16,-4 4-15-16,-10 3-51 16</inkml:trace>
  <inkml:trace contextRef="#ctx0" brushRef="#br0" timeOffset="3183.0004">17686 10178 55 0,'0'-4'123'0,"0"1"-80"0,0 3-7 16,0 0 13-16,-4 0 5 16,-8 0-11-16,-5 0-16 15,-9 3-1-15,-2 6 1 16,2 6-6-16,2-1-7 15,-1 1-3-15,0 4-2 16,7-1-3-16,-6 3-1 16,10 0-3-16,0 3 3 0,3-2-2 15,8 1-1 1,0-2-2-16,-1-2 0 16,4 3 3-16,0-3-2 15,13-2-1-15,6-5 0 0,2-4-3 16,7-5 2-16,1-2 1 15,2-1 0-15,5 0 0 16,3 0-3-16,1-9 1 16,6-8-1-16,-1 5-2 15,-5-7-2-15,-11 1-1 16,-10-3-2-16,-15-6-1 16,-4-2-1-16,-4-5-1 15,-22 1-1-15,-1 2 4 16,-10 3 2-16,-2 9 5 15,7 5 3-15,-3 7 0 16,12 4 0-16,7 3 0 16,6 0 0-16,9 0-2 0,1 0-3 15,0 2-18-15,6 10-26 16,15 3-46 0</inkml:trace>
  <inkml:trace contextRef="#ctx0" brushRef="#br0" timeOffset="3535.8437">18247 10306 156 0,'0'0'194'15,"0"-1"-145"-15,0 1-12 16,0-2 3-16,0 2-11 16,0 0-13-16,0 0-8 15,2 2-7-15,-2 9 0 16,0 1 2-16,0 2-2 15,0-1-2-15,0 1-4 16,-2 3-7-16,-2-4-15 0,4-2-27 16,0-3-43-16,0-3-54 15</inkml:trace>
  <inkml:trace contextRef="#ctx0" brushRef="#br0" timeOffset="4150.0808">18704 9939 125 0,'9'-12'166'0,"1"3"-132"16,1 3 2-16,-6 1 14 16,-4 3-5-16,-1 2-10 15,0 0-5-15,0 0-5 16,0 0-4-16,-6 0-8 16,-7 17-4-16,-7 5-2 15,2 9-1-15,0 5-1 16,-1 0-1-16,-1 3-1 15,1 1-1-15,3-4 0 0,10 0 0 16,-1-4-2-16,7-6-1 16,0 0-1-1,0-6 0-15,19 0 2 16,4-3 0-16,-1-4 0 0,8-4 0 16,-5-3 0-16,1-4-3 15,9-2-1 1,-1 0-2-16,-8 0 1 0,2 0-1 15,-15 0 3-15,-8-8 1 16,4 0 0-16,-9-2-1 16,-6 2 0-16,-22-2-2 15,-11 1 0-15,-4 3-2 0,-5 1 4 16,5 3 1-16,9 2 2 16,4 0 0-1,19 0 0-15,3 3 0 16,7 1-4-16,1 5-5 0,0-2-6 15,5-2-10-15,8 1-19 16,4-1-32-16,6 1-69 16</inkml:trace>
  <inkml:trace contextRef="#ctx0" brushRef="#br0" timeOffset="4883.0622">19180 10072 87 0,'0'-10'144'16,"-2"1"-100"-16,-2 1 5 15,-5-2 10-15,4-3-11 16,-2 5-15-16,1-3-8 15,-6 5-5-15,-3-2-7 16,0 4-6-16,-6-1-2 16,5 2-4-16,-7 3 0 0,0 0 1 15,6 0-1 1,-4 1-1-16,-2 9 0 16,7 4 0-16,-3 3 0 15,10-1 0-15,2 1 0 0,7-4 0 16,0-2 0-16,0 2 0 15,5-4 0 1,14-1 0-16,11-8 0 0,6 0 0 16,8 0 0-16,-4 0-1 15,2-8-1-15,-6-1-3 16,-5-4 2-16,-3 6-2 16,-10-4 0-16,-3 3 2 15,-8 1 1-15,-5 0 2 16,-2-1 0-16,0 0 0 15,-2 2 0-15,-7-3 0 16,1 6 0-16,5 2 1 16,3-1 1-16,0 2-1 0,0 0-2 15,0 0 0-15,0 2 0 16,11 8 3-16,1 7 3 16,2 2-4-16,-7 3 0 15,-4 0 1-15,-3 5 2 16,0 1 1-16,0-1 0 15,-3 3 1-15,-8 2 0 16,-3-2-1-16,-1 4-2 16,-3-5-1-16,9-3-4 15,4-4 2-15,3-2 2 16,2-6-2-16,0 1 0 16,0-5 0-16,4-1-3 0,2 1 1 15,0-3-1-15,-3-1-1 16,5-2-2-16,-4 1-3 15,-2-2-15-15,-1 3-37 16,-1-1-96-16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76B07-71D2-433E-BD34-92A0AC47C5F6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A3AE3-2B83-4C09-ADAC-1FE6D377D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275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001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0011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0011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0011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CBCD302-09F3-4777-9455-764258432761}" type="slidenum">
              <a:rPr lang="zh-CN" altLang="en-US" sz="1200">
                <a:solidFill>
                  <a:prstClr val="black"/>
                </a:solidFill>
              </a:rPr>
              <a:pPr/>
              <a:t>14</a:t>
            </a:fld>
            <a:endParaRPr lang="en-US" altLang="zh-CN" sz="1200">
              <a:solidFill>
                <a:prstClr val="black"/>
              </a:solidFill>
            </a:endParaRPr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3900488" y="4763"/>
            <a:ext cx="29892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3900488" y="8709025"/>
            <a:ext cx="29892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6" tIns="0" rIns="19046" bIns="0"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i="1" smtClean="0">
                <a:solidFill>
                  <a:prstClr val="black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-31750" y="8709025"/>
            <a:ext cx="29876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-31750" y="4763"/>
            <a:ext cx="29876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885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7613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9" tIns="46031" rIns="92059" bIns="46031"/>
          <a:lstStyle/>
          <a:p>
            <a:r>
              <a:rPr lang="en-US" altLang="zh-CN" smtClean="0"/>
              <a:t>We say a set of tasks is schedulable if the task set is guaranteed to meet all its deadlines. The utilization bound test says that a task set is schedulable if its total utilization is less than a certain bound, called the Liu &amp; Leyland bound. The utilization bound test provides the basic formula underlying the theory. More complex formulas provide better bounds. This test is the application of a theorem, which was proved by Liu and Leyland in “Scheduling Algorithms for Multiprogramming in a Hard Real-Time Environment”, JACM, 1973. </a:t>
            </a:r>
          </a:p>
          <a:p>
            <a:r>
              <a:rPr lang="en-US" altLang="zh-CN" smtClean="0"/>
              <a:t>The utilization bound test assumes that: </a:t>
            </a:r>
          </a:p>
          <a:p>
            <a:r>
              <a:rPr lang="en-US" altLang="zh-CN" smtClean="0"/>
              <a:t>1. The processor always executes the highest priority task.</a:t>
            </a:r>
          </a:p>
          <a:p>
            <a:r>
              <a:rPr lang="en-US" altLang="zh-CN" smtClean="0"/>
              <a:t>2. Task priorities are assigned according to rate monotonic policy.</a:t>
            </a:r>
          </a:p>
          <a:p>
            <a:r>
              <a:rPr lang="en-US" altLang="zh-CN" smtClean="0"/>
              <a:t>3. Tasks do not synchronize with each other.</a:t>
            </a:r>
          </a:p>
          <a:p>
            <a:r>
              <a:rPr lang="en-US" altLang="zh-CN" smtClean="0"/>
              <a:t>4. Each task’s deadline is at the end of its period.</a:t>
            </a:r>
          </a:p>
          <a:p>
            <a:r>
              <a:rPr lang="en-US" altLang="zh-CN" smtClean="0"/>
              <a:t>5. Tasks do not suspend themselves in the middle of computations.</a:t>
            </a:r>
          </a:p>
          <a:p>
            <a:r>
              <a:rPr lang="en-US" altLang="zh-CN" smtClean="0"/>
              <a:t>The test takes into account the preemption time and execution time for each task under a worst-case combination of periods and execution times. As the number of tasks goes to infinity, the bound approaches ln(2) = 0.693; in other words, any number of independent periodic tasks will meet their deadlines if the total system utilization is under 69%</a:t>
            </a:r>
          </a:p>
          <a:p>
            <a:r>
              <a:rPr lang="en-US" altLang="zh-CN" smtClean="0"/>
              <a:t>For a harmonic task set (in which the period of each task is a multiple of all higher-frequency tasks), the utilization bound is 1.0 for all task sets.</a:t>
            </a:r>
          </a:p>
        </p:txBody>
      </p:sp>
      <p:sp>
        <p:nvSpPr>
          <p:cNvPr id="78856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06525" y="844550"/>
            <a:ext cx="4046538" cy="3035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001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0011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0011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0011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31AA46-F2F4-4CEF-A9AA-5567FBF91FC8}" type="slidenum">
              <a:rPr lang="zh-CN" altLang="en-US" sz="1200">
                <a:solidFill>
                  <a:prstClr val="black"/>
                </a:solidFill>
              </a:rPr>
              <a:pPr/>
              <a:t>15</a:t>
            </a:fld>
            <a:endParaRPr lang="en-US" altLang="zh-CN" sz="1200">
              <a:solidFill>
                <a:prstClr val="black"/>
              </a:solidFill>
            </a:endParaRPr>
          </a:p>
        </p:txBody>
      </p:sp>
      <p:sp>
        <p:nvSpPr>
          <p:cNvPr id="79875" name="Rectangle 2"/>
          <p:cNvSpPr>
            <a:spLocks noChangeArrowheads="1"/>
          </p:cNvSpPr>
          <p:nvPr/>
        </p:nvSpPr>
        <p:spPr bwMode="auto">
          <a:xfrm>
            <a:off x="3900488" y="4763"/>
            <a:ext cx="29892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9876" name="Rectangle 3"/>
          <p:cNvSpPr>
            <a:spLocks noChangeArrowheads="1"/>
          </p:cNvSpPr>
          <p:nvPr/>
        </p:nvSpPr>
        <p:spPr bwMode="auto">
          <a:xfrm>
            <a:off x="3900488" y="8709025"/>
            <a:ext cx="29892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6" tIns="0" rIns="19046" bIns="0"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i="1" smtClean="0">
                <a:solidFill>
                  <a:prstClr val="black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79877" name="Rectangle 4"/>
          <p:cNvSpPr>
            <a:spLocks noChangeArrowheads="1"/>
          </p:cNvSpPr>
          <p:nvPr/>
        </p:nvSpPr>
        <p:spPr bwMode="auto">
          <a:xfrm>
            <a:off x="-31750" y="8709025"/>
            <a:ext cx="29876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9878" name="Rectangle 5"/>
          <p:cNvSpPr>
            <a:spLocks noChangeArrowheads="1"/>
          </p:cNvSpPr>
          <p:nvPr/>
        </p:nvSpPr>
        <p:spPr bwMode="auto">
          <a:xfrm>
            <a:off x="-31750" y="4763"/>
            <a:ext cx="29876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987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7613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9" tIns="46031" rIns="92059" bIns="46031"/>
          <a:lstStyle/>
          <a:p>
            <a:r>
              <a:rPr lang="en-US" altLang="zh-CN" smtClean="0"/>
              <a:t>Since we are interested in worst-case behavior, tasks utilizations are always rounded up. For example, U2 = 40/150 = .2666... becomes .267 and U3 = 100/350 = .2857143... becomes .286.</a:t>
            </a:r>
          </a:p>
          <a:p>
            <a:r>
              <a:rPr lang="en-US" altLang="zh-CN" smtClean="0"/>
              <a:t>In this example, since the total utilization is under the bound for three tasks, all tasks are guaranteed to meet their deadlines, even under worst-case conditions. An additional 24.7% CPU capacity is available for lower-priority tasks that have no deadline.</a:t>
            </a:r>
          </a:p>
          <a:p>
            <a:r>
              <a:rPr lang="en-US" altLang="zh-CN" smtClean="0"/>
              <a:t>Remember that there are several assumptions associated with the utilization bound test:</a:t>
            </a:r>
          </a:p>
          <a:p>
            <a:pPr>
              <a:buFontTx/>
              <a:buChar char="•"/>
            </a:pPr>
            <a:r>
              <a:rPr lang="en-US" altLang="zh-CN" smtClean="0"/>
              <a:t>Zero context switch overhead.</a:t>
            </a:r>
          </a:p>
          <a:p>
            <a:pPr>
              <a:buFontTx/>
              <a:buChar char="•"/>
            </a:pPr>
            <a:r>
              <a:rPr lang="en-US" altLang="zh-CN" smtClean="0"/>
              <a:t>Deadlines are at end of period.</a:t>
            </a:r>
          </a:p>
          <a:p>
            <a:pPr>
              <a:buFontTx/>
              <a:buChar char="•"/>
            </a:pPr>
            <a:r>
              <a:rPr lang="en-US" altLang="zh-CN" smtClean="0"/>
              <a:t>No interrupts are used.</a:t>
            </a:r>
          </a:p>
          <a:p>
            <a:pPr>
              <a:buFontTx/>
              <a:buChar char="•"/>
            </a:pPr>
            <a:r>
              <a:rPr lang="en-US" altLang="zh-CN" smtClean="0"/>
              <a:t>Priorities are assigned in rate monotonic order.</a:t>
            </a:r>
          </a:p>
          <a:p>
            <a:pPr>
              <a:buFontTx/>
              <a:buChar char="•"/>
            </a:pPr>
            <a:r>
              <a:rPr lang="en-US" altLang="zh-CN" smtClean="0"/>
              <a:t>Tasks do not interact with one another.</a:t>
            </a:r>
          </a:p>
          <a:p>
            <a:pPr>
              <a:buFontTx/>
              <a:buChar char="•"/>
            </a:pPr>
            <a:r>
              <a:rPr lang="en-US" altLang="zh-CN" smtClean="0"/>
              <a:t>Tasks do not suspend themselves.</a:t>
            </a:r>
          </a:p>
        </p:txBody>
      </p:sp>
      <p:sp>
        <p:nvSpPr>
          <p:cNvPr id="79880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06525" y="844550"/>
            <a:ext cx="4046538" cy="3035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001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0011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0011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0011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71A430-F6FE-46E4-A42E-43C0EB5DBF71}" type="slidenum">
              <a:rPr lang="zh-CN" altLang="en-US" sz="1200">
                <a:solidFill>
                  <a:prstClr val="black"/>
                </a:solidFill>
              </a:rPr>
              <a:pPr/>
              <a:t>16</a:t>
            </a:fld>
            <a:endParaRPr lang="en-US" altLang="zh-CN" sz="1200">
              <a:solidFill>
                <a:prstClr val="black"/>
              </a:solidFill>
            </a:endParaRPr>
          </a:p>
        </p:txBody>
      </p:sp>
      <p:sp>
        <p:nvSpPr>
          <p:cNvPr id="80899" name="Rectangle 2"/>
          <p:cNvSpPr>
            <a:spLocks noChangeArrowheads="1"/>
          </p:cNvSpPr>
          <p:nvPr/>
        </p:nvSpPr>
        <p:spPr bwMode="auto">
          <a:xfrm>
            <a:off x="3900488" y="4763"/>
            <a:ext cx="29892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3900488" y="8709025"/>
            <a:ext cx="29892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6" tIns="0" rIns="19046" bIns="0"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i="1" smtClean="0">
                <a:solidFill>
                  <a:prstClr val="black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80901" name="Rectangle 4"/>
          <p:cNvSpPr>
            <a:spLocks noChangeArrowheads="1"/>
          </p:cNvSpPr>
          <p:nvPr/>
        </p:nvSpPr>
        <p:spPr bwMode="auto">
          <a:xfrm>
            <a:off x="-31750" y="8709025"/>
            <a:ext cx="29876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0902" name="Rectangle 5"/>
          <p:cNvSpPr>
            <a:spLocks noChangeArrowheads="1"/>
          </p:cNvSpPr>
          <p:nvPr/>
        </p:nvSpPr>
        <p:spPr bwMode="auto">
          <a:xfrm>
            <a:off x="-31750" y="4763"/>
            <a:ext cx="29876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090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7613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9" tIns="46031" rIns="92059" bIns="46031"/>
          <a:lstStyle/>
          <a:p>
            <a:r>
              <a:rPr lang="en-US" altLang="zh-CN" smtClean="0"/>
              <a:t>This is the timeline for the periodic tasks of the sample problem (shown on the previous page), in which tasks are lined up in worst-case phasing (i.e. all task are ready to execute at time t=0).</a:t>
            </a:r>
          </a:p>
          <a:p>
            <a:r>
              <a:rPr lang="en-US" altLang="zh-CN" smtClean="0"/>
              <a:t>Timelines show one possible execution schedule and provide a graphical view of schedule analysis. We will draw timelines according to the following conventions:</a:t>
            </a:r>
          </a:p>
          <a:p>
            <a:r>
              <a:rPr lang="en-US" altLang="zh-CN" smtClean="0"/>
              <a:t>Tasks are arranged and numbered in rate monotonic order, highest frequency at the top.</a:t>
            </a:r>
          </a:p>
          <a:p>
            <a:r>
              <a:rPr lang="en-US" altLang="zh-CN" smtClean="0"/>
              <a:t>We assume Liu and Leyland “worst-case” phasing, where all tasks start at time t=0.</a:t>
            </a:r>
          </a:p>
          <a:p>
            <a:r>
              <a:rPr lang="en-US" altLang="zh-CN" smtClean="0"/>
              <a:t>Execution time for t1 is plotted on its line.</a:t>
            </a:r>
          </a:p>
          <a:p>
            <a:r>
              <a:rPr lang="en-US" altLang="zh-CN" smtClean="0"/>
              <a:t>Execution time for t2 is then plotted on its line, accommodating preemption from t1’s execution; then this process is repeated for remaining tasks.</a:t>
            </a:r>
          </a:p>
          <a:p>
            <a:r>
              <a:rPr lang="en-US" altLang="zh-CN" smtClean="0"/>
              <a:t>If any task is preempted, its execution time block is divided with a hole in the middle representing the preemption (e.g. t3)</a:t>
            </a:r>
          </a:p>
        </p:txBody>
      </p:sp>
      <p:sp>
        <p:nvSpPr>
          <p:cNvPr id="80904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06525" y="844550"/>
            <a:ext cx="4046538" cy="3035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001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0011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0011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0011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B59014-DA14-4ECA-B470-D763AA370F67}" type="slidenum">
              <a:rPr lang="zh-CN" altLang="en-US" sz="1200">
                <a:solidFill>
                  <a:prstClr val="black"/>
                </a:solidFill>
              </a:rPr>
              <a:pPr/>
              <a:t>17</a:t>
            </a:fld>
            <a:endParaRPr lang="en-US" altLang="zh-CN" sz="1200">
              <a:solidFill>
                <a:prstClr val="black"/>
              </a:solidFill>
            </a:endParaRPr>
          </a:p>
        </p:txBody>
      </p:sp>
      <p:sp>
        <p:nvSpPr>
          <p:cNvPr id="81923" name="Rectangle 2"/>
          <p:cNvSpPr>
            <a:spLocks noChangeArrowheads="1"/>
          </p:cNvSpPr>
          <p:nvPr/>
        </p:nvSpPr>
        <p:spPr bwMode="auto">
          <a:xfrm>
            <a:off x="3900488" y="4763"/>
            <a:ext cx="29892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1924" name="Rectangle 3"/>
          <p:cNvSpPr>
            <a:spLocks noChangeArrowheads="1"/>
          </p:cNvSpPr>
          <p:nvPr/>
        </p:nvSpPr>
        <p:spPr bwMode="auto">
          <a:xfrm>
            <a:off x="3900488" y="8709025"/>
            <a:ext cx="29892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6" tIns="0" rIns="19046" bIns="0"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i="1" smtClean="0">
                <a:solidFill>
                  <a:prstClr val="black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81925" name="Rectangle 4"/>
          <p:cNvSpPr>
            <a:spLocks noChangeArrowheads="1"/>
          </p:cNvSpPr>
          <p:nvPr/>
        </p:nvSpPr>
        <p:spPr bwMode="auto">
          <a:xfrm>
            <a:off x="-31750" y="8709025"/>
            <a:ext cx="29876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1926" name="Rectangle 5"/>
          <p:cNvSpPr>
            <a:spLocks noChangeArrowheads="1"/>
          </p:cNvSpPr>
          <p:nvPr/>
        </p:nvSpPr>
        <p:spPr bwMode="auto">
          <a:xfrm>
            <a:off x="-31750" y="4763"/>
            <a:ext cx="29876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192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7613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9" tIns="46031" rIns="92059" bIns="46031"/>
          <a:lstStyle/>
          <a:p>
            <a:r>
              <a:rPr lang="en-US" altLang="zh-CN" smtClean="0"/>
              <a:t>Since we are interested in worst-case behavior, tasks utilizations are always rounded up. For example, U2 = 40/150 = .2666... becomes .267 and U3 = 100/350 = .2857143... becomes .286.</a:t>
            </a:r>
          </a:p>
          <a:p>
            <a:r>
              <a:rPr lang="en-US" altLang="zh-CN" smtClean="0"/>
              <a:t>In this example, since the total utilization is under the bound for three tasks, all tasks are guaranteed to meet their deadlines, even under worst-case conditions. An additional 24.7% CPU capacity is available for lower-priority tasks that have no deadline.</a:t>
            </a:r>
          </a:p>
          <a:p>
            <a:r>
              <a:rPr lang="en-US" altLang="zh-CN" smtClean="0"/>
              <a:t>Remember that there are several assumptions associated with the utilization bound test:</a:t>
            </a:r>
          </a:p>
          <a:p>
            <a:pPr>
              <a:buFontTx/>
              <a:buChar char="•"/>
            </a:pPr>
            <a:r>
              <a:rPr lang="en-US" altLang="zh-CN" smtClean="0"/>
              <a:t>Zero context switch overhead.</a:t>
            </a:r>
          </a:p>
          <a:p>
            <a:pPr>
              <a:buFontTx/>
              <a:buChar char="•"/>
            </a:pPr>
            <a:r>
              <a:rPr lang="en-US" altLang="zh-CN" smtClean="0"/>
              <a:t>Deadlines are at end of period.</a:t>
            </a:r>
          </a:p>
          <a:p>
            <a:pPr>
              <a:buFontTx/>
              <a:buChar char="•"/>
            </a:pPr>
            <a:r>
              <a:rPr lang="en-US" altLang="zh-CN" smtClean="0"/>
              <a:t>No interrupts are used.</a:t>
            </a:r>
          </a:p>
          <a:p>
            <a:pPr>
              <a:buFontTx/>
              <a:buChar char="•"/>
            </a:pPr>
            <a:r>
              <a:rPr lang="en-US" altLang="zh-CN" smtClean="0"/>
              <a:t>Priorities are assigned in rate monotonic order.</a:t>
            </a:r>
          </a:p>
          <a:p>
            <a:pPr>
              <a:buFontTx/>
              <a:buChar char="•"/>
            </a:pPr>
            <a:r>
              <a:rPr lang="en-US" altLang="zh-CN" smtClean="0"/>
              <a:t>Tasks do not interact with one another.</a:t>
            </a:r>
          </a:p>
          <a:p>
            <a:pPr>
              <a:buFontTx/>
              <a:buChar char="•"/>
            </a:pPr>
            <a:r>
              <a:rPr lang="en-US" altLang="zh-CN" smtClean="0"/>
              <a:t>Tasks do not suspend themselves.</a:t>
            </a:r>
          </a:p>
        </p:txBody>
      </p:sp>
      <p:sp>
        <p:nvSpPr>
          <p:cNvPr id="81928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06525" y="844550"/>
            <a:ext cx="4046538" cy="3035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001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0011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0011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0011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D3C325-FAAF-4904-BE2E-42A6BE73B781}" type="slidenum">
              <a:rPr lang="zh-CN" altLang="en-US" sz="1200">
                <a:solidFill>
                  <a:prstClr val="black"/>
                </a:solidFill>
              </a:rPr>
              <a:pPr/>
              <a:t>18</a:t>
            </a:fld>
            <a:endParaRPr lang="en-US" altLang="zh-CN" sz="1200">
              <a:solidFill>
                <a:prstClr val="black"/>
              </a:solidFill>
            </a:endParaRPr>
          </a:p>
        </p:txBody>
      </p:sp>
      <p:sp>
        <p:nvSpPr>
          <p:cNvPr id="82947" name="Rectangle 2"/>
          <p:cNvSpPr>
            <a:spLocks noChangeArrowheads="1"/>
          </p:cNvSpPr>
          <p:nvPr/>
        </p:nvSpPr>
        <p:spPr bwMode="auto">
          <a:xfrm>
            <a:off x="3900488" y="4763"/>
            <a:ext cx="29892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2948" name="Rectangle 3"/>
          <p:cNvSpPr>
            <a:spLocks noChangeArrowheads="1"/>
          </p:cNvSpPr>
          <p:nvPr/>
        </p:nvSpPr>
        <p:spPr bwMode="auto">
          <a:xfrm>
            <a:off x="3900488" y="8709025"/>
            <a:ext cx="29892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6" tIns="0" rIns="19046" bIns="0"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i="1" smtClean="0">
                <a:solidFill>
                  <a:prstClr val="black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82949" name="Rectangle 4"/>
          <p:cNvSpPr>
            <a:spLocks noChangeArrowheads="1"/>
          </p:cNvSpPr>
          <p:nvPr/>
        </p:nvSpPr>
        <p:spPr bwMode="auto">
          <a:xfrm>
            <a:off x="-31750" y="8709025"/>
            <a:ext cx="29876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2950" name="Rectangle 5"/>
          <p:cNvSpPr>
            <a:spLocks noChangeArrowheads="1"/>
          </p:cNvSpPr>
          <p:nvPr/>
        </p:nvSpPr>
        <p:spPr bwMode="auto">
          <a:xfrm>
            <a:off x="-31750" y="4763"/>
            <a:ext cx="29876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29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7613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9" tIns="46031" rIns="92059" bIns="46031"/>
          <a:lstStyle/>
          <a:p>
            <a:r>
              <a:rPr lang="en-US" altLang="zh-CN" smtClean="0"/>
              <a:t>This is the timeline for the periodic tasks of the sample problem (shown on the previous page), in which tasks are lined up in worst-case phasing (i.e. all task are ready to execute at time t=0).</a:t>
            </a:r>
          </a:p>
          <a:p>
            <a:r>
              <a:rPr lang="en-US" altLang="zh-CN" smtClean="0"/>
              <a:t>Timelines show one possible execution schedule and provide a graphical view of schedule analysis. We will draw timelines according to the following conventions:</a:t>
            </a:r>
          </a:p>
          <a:p>
            <a:r>
              <a:rPr lang="en-US" altLang="zh-CN" smtClean="0"/>
              <a:t>Tasks are arranged and numbered in rate monotonic order, highest frequency at the top.</a:t>
            </a:r>
          </a:p>
          <a:p>
            <a:r>
              <a:rPr lang="en-US" altLang="zh-CN" smtClean="0"/>
              <a:t>We assume Liu and Leyland “worst-case” phasing, where all tasks start at time t=0.</a:t>
            </a:r>
          </a:p>
          <a:p>
            <a:r>
              <a:rPr lang="en-US" altLang="zh-CN" smtClean="0"/>
              <a:t>Execution time for t1 is plotted on its line.</a:t>
            </a:r>
          </a:p>
          <a:p>
            <a:r>
              <a:rPr lang="en-US" altLang="zh-CN" smtClean="0"/>
              <a:t>Execution time for t2 is then plotted on its line, accommodating preemption from t1’s execution; then this process is repeated for remaining tasks.</a:t>
            </a:r>
          </a:p>
          <a:p>
            <a:r>
              <a:rPr lang="en-US" altLang="zh-CN" smtClean="0"/>
              <a:t>If any task is preempted, its execution time block is divided with a hole in the middle representing the preemption (e.g. t3)</a:t>
            </a:r>
          </a:p>
        </p:txBody>
      </p:sp>
      <p:sp>
        <p:nvSpPr>
          <p:cNvPr id="82952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06525" y="844550"/>
            <a:ext cx="4046538" cy="3035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011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001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0011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0011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0011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DF64E8B-44BF-4DC0-AE56-D3A74986D4C8}" type="slidenum">
              <a:rPr lang="zh-CN" altLang="en-US" sz="1200">
                <a:solidFill>
                  <a:prstClr val="black"/>
                </a:solidFill>
              </a:rPr>
              <a:pPr/>
              <a:t>19</a:t>
            </a:fld>
            <a:endParaRPr lang="en-US" altLang="zh-CN" sz="1200">
              <a:solidFill>
                <a:prstClr val="black"/>
              </a:solidFill>
            </a:endParaRPr>
          </a:p>
        </p:txBody>
      </p:sp>
      <p:sp>
        <p:nvSpPr>
          <p:cNvPr id="83971" name="Rectangle 2"/>
          <p:cNvSpPr>
            <a:spLocks noChangeArrowheads="1"/>
          </p:cNvSpPr>
          <p:nvPr/>
        </p:nvSpPr>
        <p:spPr bwMode="auto">
          <a:xfrm>
            <a:off x="3900488" y="4763"/>
            <a:ext cx="29892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3972" name="Rectangle 3"/>
          <p:cNvSpPr>
            <a:spLocks noChangeArrowheads="1"/>
          </p:cNvSpPr>
          <p:nvPr/>
        </p:nvSpPr>
        <p:spPr bwMode="auto">
          <a:xfrm>
            <a:off x="3900488" y="8709025"/>
            <a:ext cx="29892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6" tIns="0" rIns="19046" bIns="0"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i="1" smtClean="0">
                <a:solidFill>
                  <a:prstClr val="black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83973" name="Rectangle 4"/>
          <p:cNvSpPr>
            <a:spLocks noChangeArrowheads="1"/>
          </p:cNvSpPr>
          <p:nvPr/>
        </p:nvSpPr>
        <p:spPr bwMode="auto">
          <a:xfrm>
            <a:off x="-31750" y="8709025"/>
            <a:ext cx="29876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3974" name="Rectangle 5"/>
          <p:cNvSpPr>
            <a:spLocks noChangeArrowheads="1"/>
          </p:cNvSpPr>
          <p:nvPr/>
        </p:nvSpPr>
        <p:spPr bwMode="auto">
          <a:xfrm>
            <a:off x="-31750" y="4763"/>
            <a:ext cx="29876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397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7613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9" tIns="46031" rIns="92059" bIns="46031"/>
          <a:lstStyle/>
          <a:p>
            <a:r>
              <a:rPr lang="en-US" altLang="zh-CN" smtClean="0"/>
              <a:t>The results of applying the UB test can be:</a:t>
            </a:r>
          </a:p>
          <a:p>
            <a:endParaRPr lang="en-US" altLang="zh-CN" smtClean="0"/>
          </a:p>
          <a:p>
            <a:r>
              <a:rPr lang="en-US" altLang="zh-CN" smtClean="0"/>
              <a:t>0&lt;U&lt;u(n)	success, task set is schedulable</a:t>
            </a:r>
          </a:p>
          <a:p>
            <a:r>
              <a:rPr lang="en-US" altLang="zh-CN" smtClean="0"/>
              <a:t>U9n)&lt;U&lt;1.0	inconclusive,  task set may or may not be schedulable</a:t>
            </a:r>
          </a:p>
          <a:p>
            <a:r>
              <a:rPr lang="en-US" altLang="zh-CN" smtClean="0"/>
              <a:t>1.0 &lt; U	overload,  task set exceeds capacity</a:t>
            </a:r>
          </a:p>
          <a:p>
            <a:endParaRPr lang="en-US" altLang="zh-CN" smtClean="0"/>
          </a:p>
          <a:p>
            <a:r>
              <a:rPr lang="en-US" altLang="zh-CN" smtClean="0"/>
              <a:t>When the UB test is inconclusive, a more precise test can be applied.</a:t>
            </a:r>
          </a:p>
          <a:p>
            <a:r>
              <a:rPr lang="en-US" altLang="zh-CN" smtClean="0"/>
              <a:t>The previous schedulability test (utilization bound test) is very conservative. Schedulable system utilization can often exceed 90%. In fact, for tasks with harmonic periods, where each period is evenly divisible into all longer periods (e.g. 100 ms, 200 ms, 800 ms, 1600 ms), the utilization bound is 100%.</a:t>
            </a:r>
          </a:p>
          <a:p>
            <a:endParaRPr lang="en-US" altLang="zh-CN" smtClean="0"/>
          </a:p>
        </p:txBody>
      </p:sp>
      <p:sp>
        <p:nvSpPr>
          <p:cNvPr id="83976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06525" y="844550"/>
            <a:ext cx="4046538" cy="3035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DB1C-D57C-4FEF-A3DB-91A8109A38CC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E829-4024-4874-A5C4-11E2ABED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09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DB1C-D57C-4FEF-A3DB-91A8109A38CC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E829-4024-4874-A5C4-11E2ABED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97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DB1C-D57C-4FEF-A3DB-91A8109A38CC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E829-4024-4874-A5C4-11E2ABED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130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24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062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0915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762000"/>
            <a:ext cx="39243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762000"/>
            <a:ext cx="39243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9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5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19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26245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141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DB1C-D57C-4FEF-A3DB-91A8109A38CC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E829-4024-4874-A5C4-11E2ABED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5674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1381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478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76200"/>
            <a:ext cx="20002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58483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45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76200"/>
            <a:ext cx="8001000" cy="624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279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ABEE-B27B-42FA-85F4-45ABCFF2B31D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288B-2A4E-4CE0-9A95-CF923FFBA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64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ABEE-B27B-42FA-85F4-45ABCFF2B31D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288B-2A4E-4CE0-9A95-CF923FFBA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2714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ABEE-B27B-42FA-85F4-45ABCFF2B31D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288B-2A4E-4CE0-9A95-CF923FFBA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5027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ABEE-B27B-42FA-85F4-45ABCFF2B31D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288B-2A4E-4CE0-9A95-CF923FFBA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6308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ABEE-B27B-42FA-85F4-45ABCFF2B31D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288B-2A4E-4CE0-9A95-CF923FFBA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7517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ABEE-B27B-42FA-85F4-45ABCFF2B31D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288B-2A4E-4CE0-9A95-CF923FFBA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83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DB1C-D57C-4FEF-A3DB-91A8109A38CC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E829-4024-4874-A5C4-11E2ABED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381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ABEE-B27B-42FA-85F4-45ABCFF2B31D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288B-2A4E-4CE0-9A95-CF923FFBA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8534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ABEE-B27B-42FA-85F4-45ABCFF2B31D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288B-2A4E-4CE0-9A95-CF923FFBA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8258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ABEE-B27B-42FA-85F4-45ABCFF2B31D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288B-2A4E-4CE0-9A95-CF923FFBA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3681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ABEE-B27B-42FA-85F4-45ABCFF2B31D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288B-2A4E-4CE0-9A95-CF923FFBA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629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ABEE-B27B-42FA-85F4-45ABCFF2B31D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288B-2A4E-4CE0-9A95-CF923FFBA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56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DB1C-D57C-4FEF-A3DB-91A8109A38CC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E829-4024-4874-A5C4-11E2ABED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05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DB1C-D57C-4FEF-A3DB-91A8109A38CC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E829-4024-4874-A5C4-11E2ABED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6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DB1C-D57C-4FEF-A3DB-91A8109A38CC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E829-4024-4874-A5C4-11E2ABED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72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DB1C-D57C-4FEF-A3DB-91A8109A38CC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E829-4024-4874-A5C4-11E2ABED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6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DB1C-D57C-4FEF-A3DB-91A8109A38CC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E829-4024-4874-A5C4-11E2ABED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29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DB1C-D57C-4FEF-A3DB-91A8109A38CC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E829-4024-4874-A5C4-11E2ABED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80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1DB1C-D57C-4FEF-A3DB-91A8109A38CC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2E829-4024-4874-A5C4-11E2ABED4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28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800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762000"/>
            <a:ext cx="8001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46788" name="Line 4"/>
          <p:cNvSpPr>
            <a:spLocks noChangeShapeType="1"/>
          </p:cNvSpPr>
          <p:nvPr/>
        </p:nvSpPr>
        <p:spPr bwMode="auto">
          <a:xfrm>
            <a:off x="609600" y="6472238"/>
            <a:ext cx="8001000" cy="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46789" name="Text Box 5"/>
          <p:cNvSpPr txBox="1">
            <a:spLocks noChangeArrowheads="1"/>
          </p:cNvSpPr>
          <p:nvPr/>
        </p:nvSpPr>
        <p:spPr bwMode="auto">
          <a:xfrm>
            <a:off x="5054600" y="6569075"/>
            <a:ext cx="36322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fontAlgn="base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>
                <a:solidFill>
                  <a:srgbClr val="990000"/>
                </a:solidFill>
                <a:latin typeface="Arial" pitchFamily="34" charset="0"/>
                <a:ea typeface="宋体" pitchFamily="2" charset="-122"/>
              </a:rPr>
              <a:t>Introduction to Embedded Systems</a:t>
            </a:r>
            <a:endParaRPr lang="en-US" altLang="zh-CN" sz="1400">
              <a:solidFill>
                <a:srgbClr val="99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6790" name="Line 6"/>
          <p:cNvSpPr>
            <a:spLocks noChangeShapeType="1"/>
          </p:cNvSpPr>
          <p:nvPr/>
        </p:nvSpPr>
        <p:spPr bwMode="auto">
          <a:xfrm>
            <a:off x="609600" y="685800"/>
            <a:ext cx="8001000" cy="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16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99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AABEE-B27B-42FA-85F4-45ABCFF2B31D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2288B-2A4E-4CE0-9A95-CF923FFBA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19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RMA &amp; EDF Examples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412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3800" y="6400800"/>
            <a:ext cx="990600" cy="304800"/>
          </a:xfrm>
        </p:spPr>
        <p:txBody>
          <a:bodyPr/>
          <a:lstStyle/>
          <a:p>
            <a:fld id="{67F22A6C-985D-4864-A395-A7B5D77901A3}" type="slidenum">
              <a:rPr lang="en-US"/>
              <a:pPr/>
              <a:t>10</a:t>
            </a:fld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09600" y="152400"/>
            <a:ext cx="79248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/>
              <a:t>EDF scheduler -- Example</a:t>
            </a:r>
            <a:endParaRPr lang="en-US" sz="320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ltGray">
          <a:xfrm>
            <a:off x="2743200" y="990600"/>
            <a:ext cx="3962400" cy="715963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1"/>
                </a:solidFill>
              </a:rPr>
              <a:t>Task set: T</a:t>
            </a:r>
            <a:r>
              <a:rPr lang="en-US" baseline="-25000">
                <a:solidFill>
                  <a:schemeClr val="accent1"/>
                </a:solidFill>
              </a:rPr>
              <a:t>i</a:t>
            </a:r>
            <a:r>
              <a:rPr lang="en-US">
                <a:solidFill>
                  <a:schemeClr val="accent1"/>
                </a:solidFill>
              </a:rPr>
              <a:t> = (c</a:t>
            </a:r>
            <a:r>
              <a:rPr lang="en-US" baseline="-25000">
                <a:solidFill>
                  <a:schemeClr val="accent1"/>
                </a:solidFill>
              </a:rPr>
              <a:t>i</a:t>
            </a:r>
            <a:r>
              <a:rPr lang="en-US">
                <a:solidFill>
                  <a:schemeClr val="accent1"/>
                </a:solidFill>
              </a:rPr>
              <a:t>, p</a:t>
            </a:r>
            <a:r>
              <a:rPr lang="en-US" baseline="-25000">
                <a:solidFill>
                  <a:schemeClr val="accent1"/>
                </a:solidFill>
              </a:rPr>
              <a:t>i</a:t>
            </a:r>
            <a:r>
              <a:rPr lang="en-US">
                <a:solidFill>
                  <a:schemeClr val="accent1"/>
                </a:solidFill>
              </a:rPr>
              <a:t>, d</a:t>
            </a:r>
            <a:r>
              <a:rPr lang="en-US" baseline="-25000">
                <a:solidFill>
                  <a:schemeClr val="accent1"/>
                </a:solidFill>
              </a:rPr>
              <a:t>i</a:t>
            </a:r>
            <a:r>
              <a:rPr lang="en-US">
                <a:solidFill>
                  <a:schemeClr val="accent1"/>
                </a:solidFill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chemeClr val="accent1"/>
                </a:solidFill>
              </a:rPr>
              <a:t>T1 = (1,3,3) and T2 = (4,6,6)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ltGray">
          <a:xfrm>
            <a:off x="1981200" y="2133600"/>
            <a:ext cx="5486400" cy="715963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1"/>
                </a:solidFill>
              </a:rPr>
              <a:t>Schedulability check: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chemeClr val="accent1"/>
                </a:solidFill>
              </a:rPr>
              <a:t>1/3  +  4/6 = 0.33 + 0.67 = 1.0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ltGray">
          <a:xfrm>
            <a:off x="2209800" y="5105400"/>
            <a:ext cx="5562600" cy="0"/>
          </a:xfrm>
          <a:prstGeom prst="line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ltGray">
          <a:xfrm flipV="1">
            <a:off x="2209800" y="3810000"/>
            <a:ext cx="0" cy="1295400"/>
          </a:xfrm>
          <a:prstGeom prst="line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2209800" y="4648200"/>
            <a:ext cx="7620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/>
              <a:t>T</a:t>
            </a:r>
            <a:r>
              <a:rPr lang="en-US" baseline="-25000"/>
              <a:t>1</a:t>
            </a:r>
            <a:r>
              <a:rPr lang="en-US" baseline="30000"/>
              <a:t>1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ltGray">
          <a:xfrm>
            <a:off x="2971800" y="4648200"/>
            <a:ext cx="11430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/>
              <a:t>T</a:t>
            </a:r>
            <a:r>
              <a:rPr lang="en-US" baseline="-25000"/>
              <a:t>2</a:t>
            </a:r>
            <a:r>
              <a:rPr lang="en-US" baseline="30000"/>
              <a:t>1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ltGray">
          <a:xfrm>
            <a:off x="5181600" y="4648200"/>
            <a:ext cx="8382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/>
              <a:t>T</a:t>
            </a:r>
            <a:r>
              <a:rPr lang="en-US" baseline="-25000"/>
              <a:t>1</a:t>
            </a:r>
            <a:r>
              <a:rPr lang="en-US" baseline="30000"/>
              <a:t>2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ltGray">
          <a:xfrm flipV="1">
            <a:off x="6019800" y="3733800"/>
            <a:ext cx="0" cy="1371600"/>
          </a:xfrm>
          <a:prstGeom prst="line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ltGray">
          <a:xfrm>
            <a:off x="2057400" y="5105400"/>
            <a:ext cx="3810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ltGray">
          <a:xfrm>
            <a:off x="2819400" y="5105400"/>
            <a:ext cx="3810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ltGray">
          <a:xfrm>
            <a:off x="4953000" y="5105400"/>
            <a:ext cx="3810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ltGray">
          <a:xfrm>
            <a:off x="5791200" y="5105400"/>
            <a:ext cx="3810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6</a:t>
            </a: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ltGray">
          <a:xfrm>
            <a:off x="762000" y="3276600"/>
            <a:ext cx="1295400" cy="1143000"/>
          </a:xfrm>
          <a:prstGeom prst="wedgeRoundRectCallout">
            <a:avLst>
              <a:gd name="adj1" fmla="val 63602"/>
              <a:gd name="adj2" fmla="val 99028"/>
              <a:gd name="adj3" fmla="val 16667"/>
            </a:avLst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Active Tasks :</a:t>
            </a:r>
          </a:p>
          <a:p>
            <a:r>
              <a:rPr lang="en-US">
                <a:solidFill>
                  <a:schemeClr val="bg1"/>
                </a:solidFill>
              </a:rPr>
              <a:t>{T1, T2}</a:t>
            </a: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ltGray">
          <a:xfrm>
            <a:off x="2667000" y="3048000"/>
            <a:ext cx="1295400" cy="1143000"/>
          </a:xfrm>
          <a:prstGeom prst="wedgeRoundRectCallout">
            <a:avLst>
              <a:gd name="adj1" fmla="val -27204"/>
              <a:gd name="adj2" fmla="val 110417"/>
              <a:gd name="adj3" fmla="val 16667"/>
            </a:avLst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Active Tasks :</a:t>
            </a:r>
          </a:p>
          <a:p>
            <a:r>
              <a:rPr lang="en-US">
                <a:solidFill>
                  <a:schemeClr val="bg1"/>
                </a:solidFill>
              </a:rPr>
              <a:t>{T2}</a:t>
            </a:r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ltGray">
          <a:xfrm>
            <a:off x="4114800" y="3048000"/>
            <a:ext cx="1295400" cy="1143000"/>
          </a:xfrm>
          <a:prstGeom prst="wedgeRoundRectCallout">
            <a:avLst>
              <a:gd name="adj1" fmla="val -48407"/>
              <a:gd name="adj2" fmla="val 128889"/>
              <a:gd name="adj3" fmla="val 16667"/>
            </a:avLst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Active Tasks :</a:t>
            </a:r>
          </a:p>
          <a:p>
            <a:r>
              <a:rPr lang="en-US">
                <a:solidFill>
                  <a:schemeClr val="bg1"/>
                </a:solidFill>
              </a:rPr>
              <a:t>{T2, T1}</a:t>
            </a: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ltGray">
          <a:xfrm>
            <a:off x="5638800" y="3048000"/>
            <a:ext cx="1295400" cy="1143000"/>
          </a:xfrm>
          <a:prstGeom prst="wedgeRoundRectCallout">
            <a:avLst>
              <a:gd name="adj1" fmla="val -85417"/>
              <a:gd name="adj2" fmla="val 92639"/>
              <a:gd name="adj3" fmla="val 16667"/>
            </a:avLst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Active Tasks :</a:t>
            </a:r>
          </a:p>
          <a:p>
            <a:r>
              <a:rPr lang="en-US">
                <a:solidFill>
                  <a:schemeClr val="bg1"/>
                </a:solidFill>
              </a:rPr>
              <a:t>{T1}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ltGray">
          <a:xfrm>
            <a:off x="762000" y="5638800"/>
            <a:ext cx="7772400" cy="593725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Unlike RMS, Only those task sets which pass the schedulability test are schedulable under EDF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ltGray">
          <a:xfrm>
            <a:off x="3810000" y="5105400"/>
            <a:ext cx="3810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ltGray">
          <a:xfrm>
            <a:off x="4114800" y="4648200"/>
            <a:ext cx="10668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/>
              <a:t>T</a:t>
            </a:r>
            <a:r>
              <a:rPr lang="en-US" baseline="-25000"/>
              <a:t>2</a:t>
            </a:r>
            <a:r>
              <a:rPr lang="en-US" baseline="30000"/>
              <a:t>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60360" y="1401120"/>
              <a:ext cx="7261920" cy="4885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640" y="1397880"/>
                <a:ext cx="7279920" cy="489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514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3" grpId="0"/>
      <p:bldP spid="14" grpId="0"/>
      <p:bldP spid="15" grpId="0"/>
      <p:bldP spid="16" grpId="0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3800" y="6400800"/>
            <a:ext cx="990600" cy="304800"/>
          </a:xfrm>
        </p:spPr>
        <p:txBody>
          <a:bodyPr/>
          <a:lstStyle/>
          <a:p>
            <a:fld id="{996EEC45-0D81-4592-BE38-7D09D360FF3C}" type="slidenum">
              <a:rPr lang="en-US"/>
              <a:pPr/>
              <a:t>11</a:t>
            </a:fld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09600" y="152400"/>
            <a:ext cx="79248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ea typeface="宋体" pitchFamily="2" charset="-122"/>
              </a:rPr>
              <a:t>RMS vs. EDF/LLF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914400"/>
            <a:ext cx="7924800" cy="5334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smtClean="0"/>
              <a:t>RMS is an optimal preemptive scheduling algorithm with </a:t>
            </a:r>
            <a:r>
              <a:rPr lang="en-US" sz="2800" u="sng" smtClean="0"/>
              <a:t>fixed priorities.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u="sng" smtClean="0"/>
          </a:p>
          <a:p>
            <a:pPr>
              <a:lnSpc>
                <a:spcPct val="90000"/>
              </a:lnSpc>
            </a:pPr>
            <a:r>
              <a:rPr lang="en-US" sz="2800" smtClean="0"/>
              <a:t>EDF/LLF is an optimal preemptive scheduling algorithm with </a:t>
            </a:r>
            <a:r>
              <a:rPr lang="en-US" sz="2800" u="sng" smtClean="0"/>
              <a:t>dynamic priorities.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RMS schedulability properties can be analyzed; rich theory exists and it is widely used in practice.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EDF/LLF offers higher schedulability than RMS, but it is more difficult to implement.</a:t>
            </a:r>
            <a:endParaRPr lang="en-US" smtClean="0"/>
          </a:p>
          <a:p>
            <a:pPr>
              <a:lnSpc>
                <a:spcPct val="90000"/>
              </a:lnSpc>
            </a:pPr>
            <a:endParaRPr lang="en-US" altLang="zh-CN">
              <a:ea typeface="宋体" pitchFamily="2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78200" y="5170320"/>
              <a:ext cx="6408720" cy="579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7760" y="5160600"/>
                <a:ext cx="6429600" cy="59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437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7800" y="6400800"/>
            <a:ext cx="6096000" cy="3048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CprE 458/558: Real-Time Systems (G. Manimaran)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400800"/>
            <a:ext cx="990600" cy="3048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45F717-59D5-4072-9077-6B3881D6D7EB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560512" y="188640"/>
            <a:ext cx="55975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AEAE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AEAEA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AEAEA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AEAEA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AEAEA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AEAEA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AEAEA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AEAEA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AEAEA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RMS &amp; EDF -- Example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V="1">
            <a:off x="393700" y="6084888"/>
            <a:ext cx="8229600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393700" y="5170488"/>
            <a:ext cx="8229600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393700" y="4484688"/>
            <a:ext cx="8229600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96900" y="4713288"/>
            <a:ext cx="0" cy="457200"/>
          </a:xfrm>
          <a:prstGeom prst="line">
            <a:avLst/>
          </a:prstGeom>
          <a:noFill/>
          <a:ln w="12700">
            <a:solidFill>
              <a:srgbClr val="FFCC66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96900" y="5629275"/>
            <a:ext cx="0" cy="457200"/>
          </a:xfrm>
          <a:prstGeom prst="line">
            <a:avLst/>
          </a:prstGeom>
          <a:noFill/>
          <a:ln w="12700">
            <a:solidFill>
              <a:srgbClr val="FFCC66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596900" y="5170488"/>
            <a:ext cx="8255000" cy="0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96900" y="6084888"/>
            <a:ext cx="8255000" cy="0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V="1">
            <a:off x="8851900" y="4713288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8851900" y="5627688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04825" y="51562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0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673225" y="51562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5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679700" y="51562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10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3822700" y="51562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15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4965700" y="51562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20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6108700" y="51562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25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7237413" y="51562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30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8394700" y="5203825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35</a:t>
            </a: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8851900" y="4486275"/>
            <a:ext cx="0" cy="2032000"/>
          </a:xfrm>
          <a:prstGeom prst="line">
            <a:avLst/>
          </a:prstGeom>
          <a:noFill/>
          <a:ln w="635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65100" y="4484688"/>
            <a:ext cx="8686800" cy="2033587"/>
          </a:xfrm>
          <a:prstGeom prst="rect">
            <a:avLst/>
          </a:prstGeom>
          <a:noFill/>
          <a:ln w="9525">
            <a:solidFill>
              <a:srgbClr val="FFFF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1765300" y="4713288"/>
            <a:ext cx="0" cy="457200"/>
          </a:xfrm>
          <a:prstGeom prst="line">
            <a:avLst/>
          </a:prstGeom>
          <a:noFill/>
          <a:ln w="12700">
            <a:solidFill>
              <a:srgbClr val="FFCC66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2908300" y="4713288"/>
            <a:ext cx="0" cy="457200"/>
          </a:xfrm>
          <a:prstGeom prst="line">
            <a:avLst/>
          </a:prstGeom>
          <a:noFill/>
          <a:ln w="12700">
            <a:solidFill>
              <a:srgbClr val="FFCC66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4051300" y="4714875"/>
            <a:ext cx="0" cy="457200"/>
          </a:xfrm>
          <a:prstGeom prst="line">
            <a:avLst/>
          </a:prstGeom>
          <a:noFill/>
          <a:ln w="12700">
            <a:solidFill>
              <a:srgbClr val="FFCC66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5194300" y="4699000"/>
            <a:ext cx="0" cy="457200"/>
          </a:xfrm>
          <a:prstGeom prst="line">
            <a:avLst/>
          </a:prstGeom>
          <a:noFill/>
          <a:ln w="12700">
            <a:solidFill>
              <a:srgbClr val="FFCC66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6337300" y="4699000"/>
            <a:ext cx="0" cy="457200"/>
          </a:xfrm>
          <a:prstGeom prst="line">
            <a:avLst/>
          </a:prstGeom>
          <a:noFill/>
          <a:ln w="12700">
            <a:solidFill>
              <a:srgbClr val="FFCC66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7481888" y="4699000"/>
            <a:ext cx="0" cy="457200"/>
          </a:xfrm>
          <a:prstGeom prst="line">
            <a:avLst/>
          </a:prstGeom>
          <a:noFill/>
          <a:ln w="12700">
            <a:solidFill>
              <a:srgbClr val="FFCC66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8623300" y="4699000"/>
            <a:ext cx="0" cy="457200"/>
          </a:xfrm>
          <a:prstGeom prst="line">
            <a:avLst/>
          </a:prstGeom>
          <a:noFill/>
          <a:ln w="12700">
            <a:solidFill>
              <a:srgbClr val="FFCC66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469900" y="608647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0</a:t>
            </a: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2076450" y="60706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7</a:t>
            </a: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594100" y="60706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14</a:t>
            </a: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5260975" y="60706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21</a:t>
            </a: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6794500" y="60706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28</a:t>
            </a:r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8394700" y="60706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35</a:t>
            </a:r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2222500" y="5613400"/>
            <a:ext cx="0" cy="457200"/>
          </a:xfrm>
          <a:prstGeom prst="line">
            <a:avLst/>
          </a:prstGeom>
          <a:noFill/>
          <a:ln w="12700">
            <a:solidFill>
              <a:srgbClr val="FFCC66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3822700" y="5613400"/>
            <a:ext cx="0" cy="457200"/>
          </a:xfrm>
          <a:prstGeom prst="line">
            <a:avLst/>
          </a:prstGeom>
          <a:noFill/>
          <a:ln w="12700">
            <a:solidFill>
              <a:srgbClr val="FFCC66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5422900" y="5629275"/>
            <a:ext cx="0" cy="457200"/>
          </a:xfrm>
          <a:prstGeom prst="line">
            <a:avLst/>
          </a:prstGeom>
          <a:noFill/>
          <a:ln w="12700">
            <a:solidFill>
              <a:srgbClr val="FFCC66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>
            <a:off x="7023100" y="5613400"/>
            <a:ext cx="0" cy="457200"/>
          </a:xfrm>
          <a:prstGeom prst="line">
            <a:avLst/>
          </a:prstGeom>
          <a:noFill/>
          <a:ln w="12700">
            <a:solidFill>
              <a:srgbClr val="FFCC66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8623300" y="5613400"/>
            <a:ext cx="0" cy="457200"/>
          </a:xfrm>
          <a:prstGeom prst="line">
            <a:avLst/>
          </a:prstGeom>
          <a:noFill/>
          <a:ln w="12700">
            <a:solidFill>
              <a:srgbClr val="FFCC66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606425" y="4941888"/>
            <a:ext cx="469900" cy="228600"/>
          </a:xfrm>
          <a:prstGeom prst="rect">
            <a:avLst/>
          </a:prstGeom>
          <a:solidFill>
            <a:srgbClr val="3399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1765300" y="4943475"/>
            <a:ext cx="469900" cy="228600"/>
          </a:xfrm>
          <a:prstGeom prst="rect">
            <a:avLst/>
          </a:prstGeom>
          <a:solidFill>
            <a:srgbClr val="3399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2908300" y="4943475"/>
            <a:ext cx="469900" cy="228600"/>
          </a:xfrm>
          <a:prstGeom prst="rect">
            <a:avLst/>
          </a:prstGeom>
          <a:solidFill>
            <a:srgbClr val="3399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Rectangle 44"/>
          <p:cNvSpPr>
            <a:spLocks noChangeArrowheads="1"/>
          </p:cNvSpPr>
          <p:nvPr/>
        </p:nvSpPr>
        <p:spPr bwMode="auto">
          <a:xfrm>
            <a:off x="4051300" y="4943475"/>
            <a:ext cx="469900" cy="228600"/>
          </a:xfrm>
          <a:prstGeom prst="rect">
            <a:avLst/>
          </a:prstGeom>
          <a:solidFill>
            <a:srgbClr val="3399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Rectangle 45"/>
          <p:cNvSpPr>
            <a:spLocks noChangeArrowheads="1"/>
          </p:cNvSpPr>
          <p:nvPr/>
        </p:nvSpPr>
        <p:spPr bwMode="auto">
          <a:xfrm>
            <a:off x="5194300" y="4943475"/>
            <a:ext cx="469900" cy="228600"/>
          </a:xfrm>
          <a:prstGeom prst="rect">
            <a:avLst/>
          </a:prstGeom>
          <a:solidFill>
            <a:srgbClr val="3399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Rectangle 46"/>
          <p:cNvSpPr>
            <a:spLocks noChangeArrowheads="1"/>
          </p:cNvSpPr>
          <p:nvPr/>
        </p:nvSpPr>
        <p:spPr bwMode="auto">
          <a:xfrm>
            <a:off x="6337300" y="4943475"/>
            <a:ext cx="469900" cy="228600"/>
          </a:xfrm>
          <a:prstGeom prst="rect">
            <a:avLst/>
          </a:prstGeom>
          <a:solidFill>
            <a:srgbClr val="3399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Rectangle 47"/>
          <p:cNvSpPr>
            <a:spLocks noChangeArrowheads="1"/>
          </p:cNvSpPr>
          <p:nvPr/>
        </p:nvSpPr>
        <p:spPr bwMode="auto">
          <a:xfrm>
            <a:off x="7480300" y="4943475"/>
            <a:ext cx="469900" cy="228600"/>
          </a:xfrm>
          <a:prstGeom prst="rect">
            <a:avLst/>
          </a:prstGeom>
          <a:solidFill>
            <a:srgbClr val="3399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Rectangle 48"/>
          <p:cNvSpPr>
            <a:spLocks noChangeArrowheads="1"/>
          </p:cNvSpPr>
          <p:nvPr/>
        </p:nvSpPr>
        <p:spPr bwMode="auto">
          <a:xfrm>
            <a:off x="1076325" y="5857875"/>
            <a:ext cx="688975" cy="228600"/>
          </a:xfrm>
          <a:prstGeom prst="rect">
            <a:avLst/>
          </a:prstGeom>
          <a:solidFill>
            <a:srgbClr val="3399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Rectangle 49"/>
          <p:cNvSpPr>
            <a:spLocks noChangeArrowheads="1"/>
          </p:cNvSpPr>
          <p:nvPr/>
        </p:nvSpPr>
        <p:spPr bwMode="auto">
          <a:xfrm>
            <a:off x="2222500" y="5857875"/>
            <a:ext cx="228600" cy="228600"/>
          </a:xfrm>
          <a:prstGeom prst="rect">
            <a:avLst/>
          </a:prstGeom>
          <a:solidFill>
            <a:srgbClr val="3399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Rectangle 50"/>
          <p:cNvSpPr>
            <a:spLocks noChangeArrowheads="1"/>
          </p:cNvSpPr>
          <p:nvPr/>
        </p:nvSpPr>
        <p:spPr bwMode="auto">
          <a:xfrm>
            <a:off x="2451100" y="5857875"/>
            <a:ext cx="457200" cy="228600"/>
          </a:xfrm>
          <a:prstGeom prst="rect">
            <a:avLst/>
          </a:prstGeom>
          <a:solidFill>
            <a:srgbClr val="3399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Rectangle 51"/>
          <p:cNvSpPr>
            <a:spLocks noChangeArrowheads="1"/>
          </p:cNvSpPr>
          <p:nvPr/>
        </p:nvSpPr>
        <p:spPr bwMode="auto">
          <a:xfrm>
            <a:off x="3365500" y="5857875"/>
            <a:ext cx="457200" cy="228600"/>
          </a:xfrm>
          <a:prstGeom prst="rect">
            <a:avLst/>
          </a:prstGeom>
          <a:solidFill>
            <a:srgbClr val="3399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 flipV="1">
            <a:off x="2451100" y="5627688"/>
            <a:ext cx="0" cy="45878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Rectangle 53"/>
          <p:cNvSpPr>
            <a:spLocks noChangeArrowheads="1"/>
          </p:cNvSpPr>
          <p:nvPr/>
        </p:nvSpPr>
        <p:spPr bwMode="auto">
          <a:xfrm>
            <a:off x="3822700" y="5857875"/>
            <a:ext cx="228600" cy="228600"/>
          </a:xfrm>
          <a:prstGeom prst="rect">
            <a:avLst/>
          </a:prstGeom>
          <a:solidFill>
            <a:srgbClr val="3399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Rectangle 54"/>
          <p:cNvSpPr>
            <a:spLocks noChangeArrowheads="1"/>
          </p:cNvSpPr>
          <p:nvPr/>
        </p:nvSpPr>
        <p:spPr bwMode="auto">
          <a:xfrm>
            <a:off x="4508500" y="5857875"/>
            <a:ext cx="685800" cy="228600"/>
          </a:xfrm>
          <a:prstGeom prst="rect">
            <a:avLst/>
          </a:prstGeom>
          <a:solidFill>
            <a:srgbClr val="3399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Rectangle 55"/>
          <p:cNvSpPr>
            <a:spLocks noChangeArrowheads="1"/>
          </p:cNvSpPr>
          <p:nvPr/>
        </p:nvSpPr>
        <p:spPr bwMode="auto">
          <a:xfrm>
            <a:off x="5651500" y="5857875"/>
            <a:ext cx="685800" cy="228600"/>
          </a:xfrm>
          <a:prstGeom prst="rect">
            <a:avLst/>
          </a:prstGeom>
          <a:solidFill>
            <a:srgbClr val="3399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6794500" y="5856288"/>
            <a:ext cx="228600" cy="230187"/>
          </a:xfrm>
          <a:prstGeom prst="rect">
            <a:avLst/>
          </a:prstGeom>
          <a:solidFill>
            <a:srgbClr val="3399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7023100" y="5857875"/>
            <a:ext cx="457200" cy="228600"/>
          </a:xfrm>
          <a:prstGeom prst="rect">
            <a:avLst/>
          </a:prstGeom>
          <a:solidFill>
            <a:srgbClr val="3399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Rectangle 58"/>
          <p:cNvSpPr>
            <a:spLocks noChangeArrowheads="1"/>
          </p:cNvSpPr>
          <p:nvPr/>
        </p:nvSpPr>
        <p:spPr bwMode="auto">
          <a:xfrm>
            <a:off x="7937500" y="5857875"/>
            <a:ext cx="457200" cy="228600"/>
          </a:xfrm>
          <a:prstGeom prst="rect">
            <a:avLst/>
          </a:prstGeom>
          <a:solidFill>
            <a:srgbClr val="3399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" name="Text Box 59"/>
          <p:cNvSpPr txBox="1">
            <a:spLocks noChangeArrowheads="1"/>
          </p:cNvSpPr>
          <p:nvPr/>
        </p:nvSpPr>
        <p:spPr bwMode="auto">
          <a:xfrm>
            <a:off x="241300" y="4913313"/>
            <a:ext cx="377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T</a:t>
            </a:r>
            <a:r>
              <a: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1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63" name="Text Box 60"/>
          <p:cNvSpPr txBox="1">
            <a:spLocks noChangeArrowheads="1"/>
          </p:cNvSpPr>
          <p:nvPr/>
        </p:nvSpPr>
        <p:spPr bwMode="auto">
          <a:xfrm>
            <a:off x="241300" y="5826125"/>
            <a:ext cx="377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T</a:t>
            </a:r>
            <a:r>
              <a: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2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64" name="Text Box 61"/>
          <p:cNvSpPr txBox="1">
            <a:spLocks noChangeArrowheads="1"/>
          </p:cNvSpPr>
          <p:nvPr/>
        </p:nvSpPr>
        <p:spPr bwMode="auto">
          <a:xfrm>
            <a:off x="301625" y="4102100"/>
            <a:ext cx="1671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RMS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schedule</a:t>
            </a:r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 flipV="1">
            <a:off x="346075" y="3570288"/>
            <a:ext cx="8229600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Line 63"/>
          <p:cNvSpPr>
            <a:spLocks noChangeShapeType="1"/>
          </p:cNvSpPr>
          <p:nvPr/>
        </p:nvSpPr>
        <p:spPr bwMode="auto">
          <a:xfrm flipV="1">
            <a:off x="346075" y="2655888"/>
            <a:ext cx="8229600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Line 64"/>
          <p:cNvSpPr>
            <a:spLocks noChangeShapeType="1"/>
          </p:cNvSpPr>
          <p:nvPr/>
        </p:nvSpPr>
        <p:spPr bwMode="auto">
          <a:xfrm flipV="1">
            <a:off x="346075" y="1970088"/>
            <a:ext cx="8229600" cy="0"/>
          </a:xfrm>
          <a:prstGeom prst="line">
            <a:avLst/>
          </a:prstGeom>
          <a:noFill/>
          <a:ln w="635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Line 65"/>
          <p:cNvSpPr>
            <a:spLocks noChangeShapeType="1"/>
          </p:cNvSpPr>
          <p:nvPr/>
        </p:nvSpPr>
        <p:spPr bwMode="auto">
          <a:xfrm>
            <a:off x="549275" y="2198688"/>
            <a:ext cx="0" cy="457200"/>
          </a:xfrm>
          <a:prstGeom prst="line">
            <a:avLst/>
          </a:prstGeom>
          <a:noFill/>
          <a:ln w="12700">
            <a:solidFill>
              <a:srgbClr val="FFCC66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Line 66"/>
          <p:cNvSpPr>
            <a:spLocks noChangeShapeType="1"/>
          </p:cNvSpPr>
          <p:nvPr/>
        </p:nvSpPr>
        <p:spPr bwMode="auto">
          <a:xfrm>
            <a:off x="549275" y="3114675"/>
            <a:ext cx="0" cy="457200"/>
          </a:xfrm>
          <a:prstGeom prst="line">
            <a:avLst/>
          </a:prstGeom>
          <a:noFill/>
          <a:ln w="12700">
            <a:solidFill>
              <a:srgbClr val="FFCC66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" name="Line 67"/>
          <p:cNvSpPr>
            <a:spLocks noChangeShapeType="1"/>
          </p:cNvSpPr>
          <p:nvPr/>
        </p:nvSpPr>
        <p:spPr bwMode="auto">
          <a:xfrm>
            <a:off x="549275" y="2655888"/>
            <a:ext cx="8255000" cy="0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Line 68"/>
          <p:cNvSpPr>
            <a:spLocks noChangeShapeType="1"/>
          </p:cNvSpPr>
          <p:nvPr/>
        </p:nvSpPr>
        <p:spPr bwMode="auto">
          <a:xfrm>
            <a:off x="549275" y="3570288"/>
            <a:ext cx="8255000" cy="0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Line 69"/>
          <p:cNvSpPr>
            <a:spLocks noChangeShapeType="1"/>
          </p:cNvSpPr>
          <p:nvPr/>
        </p:nvSpPr>
        <p:spPr bwMode="auto">
          <a:xfrm flipV="1">
            <a:off x="8804275" y="2198688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Line 70"/>
          <p:cNvSpPr>
            <a:spLocks noChangeShapeType="1"/>
          </p:cNvSpPr>
          <p:nvPr/>
        </p:nvSpPr>
        <p:spPr bwMode="auto">
          <a:xfrm flipV="1">
            <a:off x="8804275" y="3113088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Text Box 71"/>
          <p:cNvSpPr txBox="1">
            <a:spLocks noChangeArrowheads="1"/>
          </p:cNvSpPr>
          <p:nvPr/>
        </p:nvSpPr>
        <p:spPr bwMode="auto">
          <a:xfrm>
            <a:off x="457200" y="26416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0</a:t>
            </a:r>
          </a:p>
        </p:txBody>
      </p:sp>
      <p:sp>
        <p:nvSpPr>
          <p:cNvPr id="75" name="Text Box 72"/>
          <p:cNvSpPr txBox="1">
            <a:spLocks noChangeArrowheads="1"/>
          </p:cNvSpPr>
          <p:nvPr/>
        </p:nvSpPr>
        <p:spPr bwMode="auto">
          <a:xfrm>
            <a:off x="1587500" y="26416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5</a:t>
            </a:r>
          </a:p>
        </p:txBody>
      </p:sp>
      <p:sp>
        <p:nvSpPr>
          <p:cNvPr id="76" name="Text Box 73"/>
          <p:cNvSpPr txBox="1">
            <a:spLocks noChangeArrowheads="1"/>
          </p:cNvSpPr>
          <p:nvPr/>
        </p:nvSpPr>
        <p:spPr bwMode="auto">
          <a:xfrm>
            <a:off x="2632075" y="26416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10</a:t>
            </a:r>
          </a:p>
        </p:txBody>
      </p:sp>
      <p:sp>
        <p:nvSpPr>
          <p:cNvPr id="77" name="Text Box 74"/>
          <p:cNvSpPr txBox="1">
            <a:spLocks noChangeArrowheads="1"/>
          </p:cNvSpPr>
          <p:nvPr/>
        </p:nvSpPr>
        <p:spPr bwMode="auto">
          <a:xfrm>
            <a:off x="3775075" y="26416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15</a:t>
            </a:r>
          </a:p>
        </p:txBody>
      </p:sp>
      <p:sp>
        <p:nvSpPr>
          <p:cNvPr id="78" name="Text Box 75"/>
          <p:cNvSpPr txBox="1">
            <a:spLocks noChangeArrowheads="1"/>
          </p:cNvSpPr>
          <p:nvPr/>
        </p:nvSpPr>
        <p:spPr bwMode="auto">
          <a:xfrm>
            <a:off x="4918075" y="26416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20</a:t>
            </a:r>
          </a:p>
        </p:txBody>
      </p:sp>
      <p:sp>
        <p:nvSpPr>
          <p:cNvPr id="79" name="Text Box 76"/>
          <p:cNvSpPr txBox="1">
            <a:spLocks noChangeArrowheads="1"/>
          </p:cNvSpPr>
          <p:nvPr/>
        </p:nvSpPr>
        <p:spPr bwMode="auto">
          <a:xfrm>
            <a:off x="6061075" y="26416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25</a:t>
            </a:r>
          </a:p>
        </p:txBody>
      </p:sp>
      <p:sp>
        <p:nvSpPr>
          <p:cNvPr id="80" name="Text Box 77"/>
          <p:cNvSpPr txBox="1">
            <a:spLocks noChangeArrowheads="1"/>
          </p:cNvSpPr>
          <p:nvPr/>
        </p:nvSpPr>
        <p:spPr bwMode="auto">
          <a:xfrm>
            <a:off x="7189788" y="26416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30</a:t>
            </a:r>
          </a:p>
        </p:txBody>
      </p:sp>
      <p:sp>
        <p:nvSpPr>
          <p:cNvPr id="81" name="Text Box 78"/>
          <p:cNvSpPr txBox="1">
            <a:spLocks noChangeArrowheads="1"/>
          </p:cNvSpPr>
          <p:nvPr/>
        </p:nvSpPr>
        <p:spPr bwMode="auto">
          <a:xfrm>
            <a:off x="8347075" y="2689225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35</a:t>
            </a:r>
          </a:p>
        </p:txBody>
      </p:sp>
      <p:sp>
        <p:nvSpPr>
          <p:cNvPr id="82" name="Line 79"/>
          <p:cNvSpPr>
            <a:spLocks noChangeShapeType="1"/>
          </p:cNvSpPr>
          <p:nvPr/>
        </p:nvSpPr>
        <p:spPr bwMode="auto">
          <a:xfrm>
            <a:off x="8804275" y="1971675"/>
            <a:ext cx="0" cy="2032000"/>
          </a:xfrm>
          <a:prstGeom prst="line">
            <a:avLst/>
          </a:prstGeom>
          <a:noFill/>
          <a:ln w="635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Rectangle 80"/>
          <p:cNvSpPr>
            <a:spLocks noChangeArrowheads="1"/>
          </p:cNvSpPr>
          <p:nvPr/>
        </p:nvSpPr>
        <p:spPr bwMode="auto">
          <a:xfrm>
            <a:off x="117475" y="1970088"/>
            <a:ext cx="8686800" cy="2033587"/>
          </a:xfrm>
          <a:prstGeom prst="rect">
            <a:avLst/>
          </a:prstGeom>
          <a:noFill/>
          <a:ln w="9525">
            <a:solidFill>
              <a:srgbClr val="FFFF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Line 81"/>
          <p:cNvSpPr>
            <a:spLocks noChangeShapeType="1"/>
          </p:cNvSpPr>
          <p:nvPr/>
        </p:nvSpPr>
        <p:spPr bwMode="auto">
          <a:xfrm>
            <a:off x="1717675" y="2198688"/>
            <a:ext cx="0" cy="457200"/>
          </a:xfrm>
          <a:prstGeom prst="line">
            <a:avLst/>
          </a:prstGeom>
          <a:noFill/>
          <a:ln w="12700">
            <a:solidFill>
              <a:srgbClr val="FFCC66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Line 82"/>
          <p:cNvSpPr>
            <a:spLocks noChangeShapeType="1"/>
          </p:cNvSpPr>
          <p:nvPr/>
        </p:nvSpPr>
        <p:spPr bwMode="auto">
          <a:xfrm>
            <a:off x="2860675" y="2198688"/>
            <a:ext cx="0" cy="457200"/>
          </a:xfrm>
          <a:prstGeom prst="line">
            <a:avLst/>
          </a:prstGeom>
          <a:noFill/>
          <a:ln w="12700">
            <a:solidFill>
              <a:srgbClr val="FFCC66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Line 83"/>
          <p:cNvSpPr>
            <a:spLocks noChangeShapeType="1"/>
          </p:cNvSpPr>
          <p:nvPr/>
        </p:nvSpPr>
        <p:spPr bwMode="auto">
          <a:xfrm>
            <a:off x="4003675" y="2200275"/>
            <a:ext cx="0" cy="457200"/>
          </a:xfrm>
          <a:prstGeom prst="line">
            <a:avLst/>
          </a:prstGeom>
          <a:noFill/>
          <a:ln w="12700">
            <a:solidFill>
              <a:srgbClr val="FFCC66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Line 84"/>
          <p:cNvSpPr>
            <a:spLocks noChangeShapeType="1"/>
          </p:cNvSpPr>
          <p:nvPr/>
        </p:nvSpPr>
        <p:spPr bwMode="auto">
          <a:xfrm>
            <a:off x="5146675" y="2184400"/>
            <a:ext cx="0" cy="457200"/>
          </a:xfrm>
          <a:prstGeom prst="line">
            <a:avLst/>
          </a:prstGeom>
          <a:noFill/>
          <a:ln w="12700">
            <a:solidFill>
              <a:srgbClr val="FFCC66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Line 85"/>
          <p:cNvSpPr>
            <a:spLocks noChangeShapeType="1"/>
          </p:cNvSpPr>
          <p:nvPr/>
        </p:nvSpPr>
        <p:spPr bwMode="auto">
          <a:xfrm>
            <a:off x="6289675" y="2184400"/>
            <a:ext cx="0" cy="457200"/>
          </a:xfrm>
          <a:prstGeom prst="line">
            <a:avLst/>
          </a:prstGeom>
          <a:noFill/>
          <a:ln w="12700">
            <a:solidFill>
              <a:srgbClr val="FFCC66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9" name="Line 86"/>
          <p:cNvSpPr>
            <a:spLocks noChangeShapeType="1"/>
          </p:cNvSpPr>
          <p:nvPr/>
        </p:nvSpPr>
        <p:spPr bwMode="auto">
          <a:xfrm>
            <a:off x="7434263" y="2184400"/>
            <a:ext cx="0" cy="457200"/>
          </a:xfrm>
          <a:prstGeom prst="line">
            <a:avLst/>
          </a:prstGeom>
          <a:noFill/>
          <a:ln w="12700">
            <a:solidFill>
              <a:srgbClr val="FFCC66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0" name="Line 87"/>
          <p:cNvSpPr>
            <a:spLocks noChangeShapeType="1"/>
          </p:cNvSpPr>
          <p:nvPr/>
        </p:nvSpPr>
        <p:spPr bwMode="auto">
          <a:xfrm>
            <a:off x="8575675" y="2197100"/>
            <a:ext cx="0" cy="457200"/>
          </a:xfrm>
          <a:prstGeom prst="line">
            <a:avLst/>
          </a:prstGeom>
          <a:noFill/>
          <a:ln w="12700">
            <a:solidFill>
              <a:srgbClr val="FFCC66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1" name="Text Box 88"/>
          <p:cNvSpPr txBox="1">
            <a:spLocks noChangeArrowheads="1"/>
          </p:cNvSpPr>
          <p:nvPr/>
        </p:nvSpPr>
        <p:spPr bwMode="auto">
          <a:xfrm>
            <a:off x="422275" y="357187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0</a:t>
            </a:r>
          </a:p>
        </p:txBody>
      </p:sp>
      <p:sp>
        <p:nvSpPr>
          <p:cNvPr id="92" name="Text Box 89"/>
          <p:cNvSpPr txBox="1">
            <a:spLocks noChangeArrowheads="1"/>
          </p:cNvSpPr>
          <p:nvPr/>
        </p:nvSpPr>
        <p:spPr bwMode="auto">
          <a:xfrm>
            <a:off x="2028825" y="35560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7</a:t>
            </a:r>
          </a:p>
        </p:txBody>
      </p:sp>
      <p:sp>
        <p:nvSpPr>
          <p:cNvPr id="93" name="Text Box 90"/>
          <p:cNvSpPr txBox="1">
            <a:spLocks noChangeArrowheads="1"/>
          </p:cNvSpPr>
          <p:nvPr/>
        </p:nvSpPr>
        <p:spPr bwMode="auto">
          <a:xfrm>
            <a:off x="3546475" y="35560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14</a:t>
            </a:r>
          </a:p>
        </p:txBody>
      </p:sp>
      <p:sp>
        <p:nvSpPr>
          <p:cNvPr id="94" name="Text Box 91"/>
          <p:cNvSpPr txBox="1">
            <a:spLocks noChangeArrowheads="1"/>
          </p:cNvSpPr>
          <p:nvPr/>
        </p:nvSpPr>
        <p:spPr bwMode="auto">
          <a:xfrm>
            <a:off x="5213350" y="35560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21</a:t>
            </a:r>
          </a:p>
        </p:txBody>
      </p:sp>
      <p:sp>
        <p:nvSpPr>
          <p:cNvPr id="95" name="Text Box 92"/>
          <p:cNvSpPr txBox="1">
            <a:spLocks noChangeArrowheads="1"/>
          </p:cNvSpPr>
          <p:nvPr/>
        </p:nvSpPr>
        <p:spPr bwMode="auto">
          <a:xfrm>
            <a:off x="6746875" y="35560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28</a:t>
            </a:r>
          </a:p>
        </p:txBody>
      </p:sp>
      <p:sp>
        <p:nvSpPr>
          <p:cNvPr id="96" name="Text Box 93"/>
          <p:cNvSpPr txBox="1">
            <a:spLocks noChangeArrowheads="1"/>
          </p:cNvSpPr>
          <p:nvPr/>
        </p:nvSpPr>
        <p:spPr bwMode="auto">
          <a:xfrm>
            <a:off x="8347075" y="3556000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35</a:t>
            </a:r>
          </a:p>
        </p:txBody>
      </p:sp>
      <p:sp>
        <p:nvSpPr>
          <p:cNvPr id="97" name="Line 94"/>
          <p:cNvSpPr>
            <a:spLocks noChangeShapeType="1"/>
          </p:cNvSpPr>
          <p:nvPr/>
        </p:nvSpPr>
        <p:spPr bwMode="auto">
          <a:xfrm>
            <a:off x="2174875" y="3111500"/>
            <a:ext cx="0" cy="457200"/>
          </a:xfrm>
          <a:prstGeom prst="line">
            <a:avLst/>
          </a:prstGeom>
          <a:noFill/>
          <a:ln w="12700">
            <a:solidFill>
              <a:srgbClr val="FFCC66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8" name="Line 95"/>
          <p:cNvSpPr>
            <a:spLocks noChangeShapeType="1"/>
          </p:cNvSpPr>
          <p:nvPr/>
        </p:nvSpPr>
        <p:spPr bwMode="auto">
          <a:xfrm>
            <a:off x="3775075" y="3098800"/>
            <a:ext cx="0" cy="457200"/>
          </a:xfrm>
          <a:prstGeom prst="line">
            <a:avLst/>
          </a:prstGeom>
          <a:noFill/>
          <a:ln w="12700">
            <a:solidFill>
              <a:srgbClr val="FFCC66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9" name="Line 96"/>
          <p:cNvSpPr>
            <a:spLocks noChangeShapeType="1"/>
          </p:cNvSpPr>
          <p:nvPr/>
        </p:nvSpPr>
        <p:spPr bwMode="auto">
          <a:xfrm>
            <a:off x="5375275" y="3124200"/>
            <a:ext cx="0" cy="457200"/>
          </a:xfrm>
          <a:prstGeom prst="line">
            <a:avLst/>
          </a:prstGeom>
          <a:noFill/>
          <a:ln w="12700">
            <a:solidFill>
              <a:srgbClr val="FFCC66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Line 97"/>
          <p:cNvSpPr>
            <a:spLocks noChangeShapeType="1"/>
          </p:cNvSpPr>
          <p:nvPr/>
        </p:nvSpPr>
        <p:spPr bwMode="auto">
          <a:xfrm>
            <a:off x="6975475" y="3098800"/>
            <a:ext cx="0" cy="457200"/>
          </a:xfrm>
          <a:prstGeom prst="line">
            <a:avLst/>
          </a:prstGeom>
          <a:noFill/>
          <a:ln w="12700">
            <a:solidFill>
              <a:srgbClr val="FFCC66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1" name="Line 98"/>
          <p:cNvSpPr>
            <a:spLocks noChangeShapeType="1"/>
          </p:cNvSpPr>
          <p:nvPr/>
        </p:nvSpPr>
        <p:spPr bwMode="auto">
          <a:xfrm>
            <a:off x="8575675" y="3111500"/>
            <a:ext cx="0" cy="457200"/>
          </a:xfrm>
          <a:prstGeom prst="line">
            <a:avLst/>
          </a:prstGeom>
          <a:noFill/>
          <a:ln w="12700">
            <a:solidFill>
              <a:srgbClr val="FFCC66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" name="Rectangle 99"/>
          <p:cNvSpPr>
            <a:spLocks noChangeArrowheads="1"/>
          </p:cNvSpPr>
          <p:nvPr/>
        </p:nvSpPr>
        <p:spPr bwMode="auto">
          <a:xfrm>
            <a:off x="546100" y="2427288"/>
            <a:ext cx="469900" cy="228600"/>
          </a:xfrm>
          <a:prstGeom prst="rect">
            <a:avLst/>
          </a:prstGeom>
          <a:solidFill>
            <a:srgbClr val="3399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" name="Rectangle 100"/>
          <p:cNvSpPr>
            <a:spLocks noChangeArrowheads="1"/>
          </p:cNvSpPr>
          <p:nvPr/>
        </p:nvSpPr>
        <p:spPr bwMode="auto">
          <a:xfrm>
            <a:off x="1905000" y="2427288"/>
            <a:ext cx="498475" cy="230187"/>
          </a:xfrm>
          <a:prstGeom prst="rect">
            <a:avLst/>
          </a:prstGeom>
          <a:solidFill>
            <a:srgbClr val="3399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4" name="Rectangle 101"/>
          <p:cNvSpPr>
            <a:spLocks noChangeArrowheads="1"/>
          </p:cNvSpPr>
          <p:nvPr/>
        </p:nvSpPr>
        <p:spPr bwMode="auto">
          <a:xfrm>
            <a:off x="3302000" y="2428875"/>
            <a:ext cx="469900" cy="228600"/>
          </a:xfrm>
          <a:prstGeom prst="rect">
            <a:avLst/>
          </a:prstGeom>
          <a:solidFill>
            <a:srgbClr val="3399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5" name="Rectangle 102"/>
          <p:cNvSpPr>
            <a:spLocks noChangeArrowheads="1"/>
          </p:cNvSpPr>
          <p:nvPr/>
        </p:nvSpPr>
        <p:spPr bwMode="auto">
          <a:xfrm>
            <a:off x="4003675" y="2428875"/>
            <a:ext cx="469900" cy="228600"/>
          </a:xfrm>
          <a:prstGeom prst="rect">
            <a:avLst/>
          </a:prstGeom>
          <a:solidFill>
            <a:srgbClr val="3399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6" name="Rectangle 103"/>
          <p:cNvSpPr>
            <a:spLocks noChangeArrowheads="1"/>
          </p:cNvSpPr>
          <p:nvPr/>
        </p:nvSpPr>
        <p:spPr bwMode="auto">
          <a:xfrm>
            <a:off x="5146675" y="2428875"/>
            <a:ext cx="469900" cy="228600"/>
          </a:xfrm>
          <a:prstGeom prst="rect">
            <a:avLst/>
          </a:prstGeom>
          <a:solidFill>
            <a:srgbClr val="3399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7" name="Rectangle 104"/>
          <p:cNvSpPr>
            <a:spLocks noChangeArrowheads="1"/>
          </p:cNvSpPr>
          <p:nvPr/>
        </p:nvSpPr>
        <p:spPr bwMode="auto">
          <a:xfrm>
            <a:off x="6505575" y="2428875"/>
            <a:ext cx="469900" cy="228600"/>
          </a:xfrm>
          <a:prstGeom prst="rect">
            <a:avLst/>
          </a:prstGeom>
          <a:solidFill>
            <a:srgbClr val="3399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8" name="Rectangle 105"/>
          <p:cNvSpPr>
            <a:spLocks noChangeArrowheads="1"/>
          </p:cNvSpPr>
          <p:nvPr/>
        </p:nvSpPr>
        <p:spPr bwMode="auto">
          <a:xfrm>
            <a:off x="7445375" y="2428875"/>
            <a:ext cx="469900" cy="228600"/>
          </a:xfrm>
          <a:prstGeom prst="rect">
            <a:avLst/>
          </a:prstGeom>
          <a:solidFill>
            <a:srgbClr val="3399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9" name="Rectangle 106"/>
          <p:cNvSpPr>
            <a:spLocks noChangeArrowheads="1"/>
          </p:cNvSpPr>
          <p:nvPr/>
        </p:nvSpPr>
        <p:spPr bwMode="auto">
          <a:xfrm>
            <a:off x="1028700" y="3343275"/>
            <a:ext cx="917575" cy="228600"/>
          </a:xfrm>
          <a:prstGeom prst="rect">
            <a:avLst/>
          </a:prstGeom>
          <a:solidFill>
            <a:srgbClr val="3399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0" name="Rectangle 107"/>
          <p:cNvSpPr>
            <a:spLocks noChangeArrowheads="1"/>
          </p:cNvSpPr>
          <p:nvPr/>
        </p:nvSpPr>
        <p:spPr bwMode="auto">
          <a:xfrm>
            <a:off x="2403475" y="3341688"/>
            <a:ext cx="914400" cy="230187"/>
          </a:xfrm>
          <a:prstGeom prst="rect">
            <a:avLst/>
          </a:prstGeom>
          <a:solidFill>
            <a:srgbClr val="3399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1" name="Rectangle 108"/>
          <p:cNvSpPr>
            <a:spLocks noChangeArrowheads="1"/>
          </p:cNvSpPr>
          <p:nvPr/>
        </p:nvSpPr>
        <p:spPr bwMode="auto">
          <a:xfrm>
            <a:off x="3775075" y="3343275"/>
            <a:ext cx="228600" cy="228600"/>
          </a:xfrm>
          <a:prstGeom prst="rect">
            <a:avLst/>
          </a:prstGeom>
          <a:solidFill>
            <a:srgbClr val="3399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Rectangle 109"/>
          <p:cNvSpPr>
            <a:spLocks noChangeArrowheads="1"/>
          </p:cNvSpPr>
          <p:nvPr/>
        </p:nvSpPr>
        <p:spPr bwMode="auto">
          <a:xfrm>
            <a:off x="4460875" y="3343275"/>
            <a:ext cx="685800" cy="228600"/>
          </a:xfrm>
          <a:prstGeom prst="rect">
            <a:avLst/>
          </a:prstGeom>
          <a:solidFill>
            <a:srgbClr val="3399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Rectangle 110"/>
          <p:cNvSpPr>
            <a:spLocks noChangeArrowheads="1"/>
          </p:cNvSpPr>
          <p:nvPr/>
        </p:nvSpPr>
        <p:spPr bwMode="auto">
          <a:xfrm>
            <a:off x="6289675" y="3341688"/>
            <a:ext cx="228600" cy="230187"/>
          </a:xfrm>
          <a:prstGeom prst="rect">
            <a:avLst/>
          </a:prstGeom>
          <a:solidFill>
            <a:srgbClr val="3399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4" name="Rectangle 111"/>
          <p:cNvSpPr>
            <a:spLocks noChangeArrowheads="1"/>
          </p:cNvSpPr>
          <p:nvPr/>
        </p:nvSpPr>
        <p:spPr bwMode="auto">
          <a:xfrm>
            <a:off x="6975475" y="3343275"/>
            <a:ext cx="457200" cy="228600"/>
          </a:xfrm>
          <a:prstGeom prst="rect">
            <a:avLst/>
          </a:prstGeom>
          <a:solidFill>
            <a:srgbClr val="3399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5" name="Rectangle 112"/>
          <p:cNvSpPr>
            <a:spLocks noChangeArrowheads="1"/>
          </p:cNvSpPr>
          <p:nvPr/>
        </p:nvSpPr>
        <p:spPr bwMode="auto">
          <a:xfrm>
            <a:off x="7889875" y="3343275"/>
            <a:ext cx="457200" cy="228600"/>
          </a:xfrm>
          <a:prstGeom prst="rect">
            <a:avLst/>
          </a:prstGeom>
          <a:solidFill>
            <a:srgbClr val="3399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6" name="Text Box 113"/>
          <p:cNvSpPr txBox="1">
            <a:spLocks noChangeArrowheads="1"/>
          </p:cNvSpPr>
          <p:nvPr/>
        </p:nvSpPr>
        <p:spPr bwMode="auto">
          <a:xfrm>
            <a:off x="193675" y="2374900"/>
            <a:ext cx="40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T</a:t>
            </a:r>
            <a:r>
              <a: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1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17" name="Text Box 114"/>
          <p:cNvSpPr txBox="1">
            <a:spLocks noChangeArrowheads="1"/>
          </p:cNvSpPr>
          <p:nvPr/>
        </p:nvSpPr>
        <p:spPr bwMode="auto">
          <a:xfrm>
            <a:off x="193675" y="3287713"/>
            <a:ext cx="400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T</a:t>
            </a:r>
            <a:r>
              <a: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2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18" name="Text Box 115"/>
          <p:cNvSpPr txBox="1">
            <a:spLocks noChangeArrowheads="1"/>
          </p:cNvSpPr>
          <p:nvPr/>
        </p:nvSpPr>
        <p:spPr bwMode="auto">
          <a:xfrm>
            <a:off x="254000" y="1576388"/>
            <a:ext cx="1616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EDF schedule</a:t>
            </a:r>
          </a:p>
        </p:txBody>
      </p:sp>
      <p:sp>
        <p:nvSpPr>
          <p:cNvPr id="119" name="Text Box 116"/>
          <p:cNvSpPr txBox="1">
            <a:spLocks noChangeArrowheads="1"/>
          </p:cNvSpPr>
          <p:nvPr/>
        </p:nvSpPr>
        <p:spPr bwMode="auto">
          <a:xfrm>
            <a:off x="2514600" y="5334000"/>
            <a:ext cx="1485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>
                <a:solidFill>
                  <a:srgbClr val="FF99CC"/>
                </a:solidFill>
                <a:latin typeface="Times New Roman" pitchFamily="18" charset="0"/>
              </a:rPr>
              <a:t>Deadline miss</a:t>
            </a:r>
          </a:p>
        </p:txBody>
      </p:sp>
      <p:sp>
        <p:nvSpPr>
          <p:cNvPr id="120" name="Line 117"/>
          <p:cNvSpPr>
            <a:spLocks noChangeShapeType="1"/>
          </p:cNvSpPr>
          <p:nvPr/>
        </p:nvSpPr>
        <p:spPr bwMode="auto">
          <a:xfrm flipH="1">
            <a:off x="2492375" y="5649913"/>
            <a:ext cx="188913" cy="149225"/>
          </a:xfrm>
          <a:prstGeom prst="line">
            <a:avLst/>
          </a:prstGeom>
          <a:noFill/>
          <a:ln w="9525">
            <a:solidFill>
              <a:srgbClr val="FF99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1" name="Rectangle 118"/>
          <p:cNvSpPr>
            <a:spLocks noChangeArrowheads="1"/>
          </p:cNvSpPr>
          <p:nvPr/>
        </p:nvSpPr>
        <p:spPr bwMode="auto">
          <a:xfrm>
            <a:off x="5603875" y="3343275"/>
            <a:ext cx="898525" cy="228600"/>
          </a:xfrm>
          <a:prstGeom prst="rect">
            <a:avLst/>
          </a:prstGeom>
          <a:solidFill>
            <a:srgbClr val="3399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2" name="AutoShape 119"/>
          <p:cNvSpPr>
            <a:spLocks noChangeAspect="1" noChangeArrowheads="1" noTextEdit="1"/>
          </p:cNvSpPr>
          <p:nvPr/>
        </p:nvSpPr>
        <p:spPr bwMode="auto">
          <a:xfrm>
            <a:off x="2133600" y="838200"/>
            <a:ext cx="531336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3" name="Rectangle 121"/>
          <p:cNvSpPr>
            <a:spLocks noChangeArrowheads="1"/>
          </p:cNvSpPr>
          <p:nvPr/>
        </p:nvSpPr>
        <p:spPr bwMode="auto">
          <a:xfrm>
            <a:off x="2363788" y="847725"/>
            <a:ext cx="774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Process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</a:endParaRPr>
          </a:p>
        </p:txBody>
      </p:sp>
      <p:sp>
        <p:nvSpPr>
          <p:cNvPr id="124" name="Rectangle 122"/>
          <p:cNvSpPr>
            <a:spLocks noChangeArrowheads="1"/>
          </p:cNvSpPr>
          <p:nvPr/>
        </p:nvSpPr>
        <p:spPr bwMode="auto">
          <a:xfrm>
            <a:off x="3141663" y="847725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 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5" name="Rectangle 123"/>
          <p:cNvSpPr>
            <a:spLocks noChangeArrowheads="1"/>
          </p:cNvSpPr>
          <p:nvPr/>
        </p:nvSpPr>
        <p:spPr bwMode="auto">
          <a:xfrm>
            <a:off x="3362325" y="847725"/>
            <a:ext cx="788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Period,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 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6" name="Rectangle 124"/>
          <p:cNvSpPr>
            <a:spLocks noChangeArrowheads="1"/>
          </p:cNvSpPr>
          <p:nvPr/>
        </p:nvSpPr>
        <p:spPr bwMode="auto">
          <a:xfrm>
            <a:off x="4154488" y="847725"/>
            <a:ext cx="141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T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</a:endParaRPr>
          </a:p>
        </p:txBody>
      </p:sp>
      <p:sp>
        <p:nvSpPr>
          <p:cNvPr id="127" name="Rectangle 125"/>
          <p:cNvSpPr>
            <a:spLocks noChangeArrowheads="1"/>
          </p:cNvSpPr>
          <p:nvPr/>
        </p:nvSpPr>
        <p:spPr bwMode="auto">
          <a:xfrm>
            <a:off x="4295775" y="847725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 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8" name="Rectangle 126"/>
          <p:cNvSpPr>
            <a:spLocks noChangeArrowheads="1"/>
          </p:cNvSpPr>
          <p:nvPr/>
        </p:nvSpPr>
        <p:spPr bwMode="auto">
          <a:xfrm>
            <a:off x="4633913" y="847725"/>
            <a:ext cx="847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WCET,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 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9" name="Rectangle 127"/>
          <p:cNvSpPr>
            <a:spLocks noChangeArrowheads="1"/>
          </p:cNvSpPr>
          <p:nvPr/>
        </p:nvSpPr>
        <p:spPr bwMode="auto">
          <a:xfrm>
            <a:off x="5481638" y="847725"/>
            <a:ext cx="169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C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</a:endParaRPr>
          </a:p>
        </p:txBody>
      </p:sp>
      <p:sp>
        <p:nvSpPr>
          <p:cNvPr id="130" name="Rectangle 128"/>
          <p:cNvSpPr>
            <a:spLocks noChangeArrowheads="1"/>
          </p:cNvSpPr>
          <p:nvPr/>
        </p:nvSpPr>
        <p:spPr bwMode="auto">
          <a:xfrm>
            <a:off x="5651500" y="847725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 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1" name="Rectangle 129"/>
          <p:cNvSpPr>
            <a:spLocks noChangeArrowheads="1"/>
          </p:cNvSpPr>
          <p:nvPr/>
        </p:nvSpPr>
        <p:spPr bwMode="auto">
          <a:xfrm>
            <a:off x="2227263" y="838200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2" name="Line 130"/>
          <p:cNvSpPr>
            <a:spLocks noChangeShapeType="1"/>
          </p:cNvSpPr>
          <p:nvPr/>
        </p:nvSpPr>
        <p:spPr bwMode="auto">
          <a:xfrm>
            <a:off x="2227263" y="838200"/>
            <a:ext cx="63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" name="Line 131"/>
          <p:cNvSpPr>
            <a:spLocks noChangeShapeType="1"/>
          </p:cNvSpPr>
          <p:nvPr/>
        </p:nvSpPr>
        <p:spPr bwMode="auto">
          <a:xfrm>
            <a:off x="2227263" y="838200"/>
            <a:ext cx="1587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4" name="Rectangle 132"/>
          <p:cNvSpPr>
            <a:spLocks noChangeArrowheads="1"/>
          </p:cNvSpPr>
          <p:nvPr/>
        </p:nvSpPr>
        <p:spPr bwMode="auto">
          <a:xfrm>
            <a:off x="2227263" y="838200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5" name="Line 133"/>
          <p:cNvSpPr>
            <a:spLocks noChangeShapeType="1"/>
          </p:cNvSpPr>
          <p:nvPr/>
        </p:nvSpPr>
        <p:spPr bwMode="auto">
          <a:xfrm>
            <a:off x="2227263" y="838200"/>
            <a:ext cx="63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6" name="Line 134"/>
          <p:cNvSpPr>
            <a:spLocks noChangeShapeType="1"/>
          </p:cNvSpPr>
          <p:nvPr/>
        </p:nvSpPr>
        <p:spPr bwMode="auto">
          <a:xfrm>
            <a:off x="2227263" y="838200"/>
            <a:ext cx="1587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7" name="Rectangle 135"/>
          <p:cNvSpPr>
            <a:spLocks noChangeArrowheads="1"/>
          </p:cNvSpPr>
          <p:nvPr/>
        </p:nvSpPr>
        <p:spPr bwMode="auto">
          <a:xfrm>
            <a:off x="2233613" y="838200"/>
            <a:ext cx="941387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8" name="Line 136"/>
          <p:cNvSpPr>
            <a:spLocks noChangeShapeType="1"/>
          </p:cNvSpPr>
          <p:nvPr/>
        </p:nvSpPr>
        <p:spPr bwMode="auto">
          <a:xfrm>
            <a:off x="2233613" y="838200"/>
            <a:ext cx="941387" cy="1588"/>
          </a:xfrm>
          <a:prstGeom prst="line">
            <a:avLst/>
          </a:prstGeom>
          <a:noFill/>
          <a:ln w="0">
            <a:solidFill>
              <a:srgbClr val="FFCC66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9" name="Rectangle 137"/>
          <p:cNvSpPr>
            <a:spLocks noChangeArrowheads="1"/>
          </p:cNvSpPr>
          <p:nvPr/>
        </p:nvSpPr>
        <p:spPr bwMode="auto">
          <a:xfrm>
            <a:off x="3175000" y="838200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0" name="Line 138"/>
          <p:cNvSpPr>
            <a:spLocks noChangeShapeType="1"/>
          </p:cNvSpPr>
          <p:nvPr/>
        </p:nvSpPr>
        <p:spPr bwMode="auto">
          <a:xfrm>
            <a:off x="3175000" y="838200"/>
            <a:ext cx="63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1" name="Line 139"/>
          <p:cNvSpPr>
            <a:spLocks noChangeShapeType="1"/>
          </p:cNvSpPr>
          <p:nvPr/>
        </p:nvSpPr>
        <p:spPr bwMode="auto">
          <a:xfrm>
            <a:off x="3175000" y="838200"/>
            <a:ext cx="1588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2" name="Rectangle 140"/>
          <p:cNvSpPr>
            <a:spLocks noChangeArrowheads="1"/>
          </p:cNvSpPr>
          <p:nvPr/>
        </p:nvSpPr>
        <p:spPr bwMode="auto">
          <a:xfrm>
            <a:off x="3181350" y="838200"/>
            <a:ext cx="119380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3" name="Line 141"/>
          <p:cNvSpPr>
            <a:spLocks noChangeShapeType="1"/>
          </p:cNvSpPr>
          <p:nvPr/>
        </p:nvSpPr>
        <p:spPr bwMode="auto">
          <a:xfrm>
            <a:off x="3181350" y="838200"/>
            <a:ext cx="11938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4" name="Rectangle 142"/>
          <p:cNvSpPr>
            <a:spLocks noChangeArrowheads="1"/>
          </p:cNvSpPr>
          <p:nvPr/>
        </p:nvSpPr>
        <p:spPr bwMode="auto">
          <a:xfrm>
            <a:off x="4375150" y="838200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5" name="Line 143"/>
          <p:cNvSpPr>
            <a:spLocks noChangeShapeType="1"/>
          </p:cNvSpPr>
          <p:nvPr/>
        </p:nvSpPr>
        <p:spPr bwMode="auto">
          <a:xfrm>
            <a:off x="4375150" y="838200"/>
            <a:ext cx="63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6" name="Line 144"/>
          <p:cNvSpPr>
            <a:spLocks noChangeShapeType="1"/>
          </p:cNvSpPr>
          <p:nvPr/>
        </p:nvSpPr>
        <p:spPr bwMode="auto">
          <a:xfrm>
            <a:off x="4375150" y="838200"/>
            <a:ext cx="1588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7" name="Rectangle 145"/>
          <p:cNvSpPr>
            <a:spLocks noChangeArrowheads="1"/>
          </p:cNvSpPr>
          <p:nvPr/>
        </p:nvSpPr>
        <p:spPr bwMode="auto">
          <a:xfrm>
            <a:off x="4381500" y="838200"/>
            <a:ext cx="1420813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8" name="Line 146"/>
          <p:cNvSpPr>
            <a:spLocks noChangeShapeType="1"/>
          </p:cNvSpPr>
          <p:nvPr/>
        </p:nvSpPr>
        <p:spPr bwMode="auto">
          <a:xfrm>
            <a:off x="4381500" y="838200"/>
            <a:ext cx="14208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9" name="Rectangle 147"/>
          <p:cNvSpPr>
            <a:spLocks noChangeArrowheads="1"/>
          </p:cNvSpPr>
          <p:nvPr/>
        </p:nvSpPr>
        <p:spPr bwMode="auto">
          <a:xfrm>
            <a:off x="5802313" y="838200"/>
            <a:ext cx="4762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0" name="Line 148"/>
          <p:cNvSpPr>
            <a:spLocks noChangeShapeType="1"/>
          </p:cNvSpPr>
          <p:nvPr/>
        </p:nvSpPr>
        <p:spPr bwMode="auto">
          <a:xfrm>
            <a:off x="5802313" y="838200"/>
            <a:ext cx="47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1" name="Line 149"/>
          <p:cNvSpPr>
            <a:spLocks noChangeShapeType="1"/>
          </p:cNvSpPr>
          <p:nvPr/>
        </p:nvSpPr>
        <p:spPr bwMode="auto">
          <a:xfrm>
            <a:off x="5802313" y="838200"/>
            <a:ext cx="1587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2" name="Rectangle 150"/>
          <p:cNvSpPr>
            <a:spLocks noChangeArrowheads="1"/>
          </p:cNvSpPr>
          <p:nvPr/>
        </p:nvSpPr>
        <p:spPr bwMode="auto">
          <a:xfrm>
            <a:off x="5802313" y="838200"/>
            <a:ext cx="4762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3" name="Line 151"/>
          <p:cNvSpPr>
            <a:spLocks noChangeShapeType="1"/>
          </p:cNvSpPr>
          <p:nvPr/>
        </p:nvSpPr>
        <p:spPr bwMode="auto">
          <a:xfrm>
            <a:off x="5802313" y="838200"/>
            <a:ext cx="47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4" name="Line 152"/>
          <p:cNvSpPr>
            <a:spLocks noChangeShapeType="1"/>
          </p:cNvSpPr>
          <p:nvPr/>
        </p:nvSpPr>
        <p:spPr bwMode="auto">
          <a:xfrm>
            <a:off x="5802313" y="838200"/>
            <a:ext cx="1587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5" name="Rectangle 153"/>
          <p:cNvSpPr>
            <a:spLocks noChangeArrowheads="1"/>
          </p:cNvSpPr>
          <p:nvPr/>
        </p:nvSpPr>
        <p:spPr bwMode="auto">
          <a:xfrm>
            <a:off x="2227263" y="844550"/>
            <a:ext cx="6350" cy="3444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6" name="Line 154"/>
          <p:cNvSpPr>
            <a:spLocks noChangeShapeType="1"/>
          </p:cNvSpPr>
          <p:nvPr/>
        </p:nvSpPr>
        <p:spPr bwMode="auto">
          <a:xfrm>
            <a:off x="2227263" y="844550"/>
            <a:ext cx="1587" cy="344488"/>
          </a:xfrm>
          <a:prstGeom prst="line">
            <a:avLst/>
          </a:prstGeom>
          <a:noFill/>
          <a:ln w="0">
            <a:solidFill>
              <a:srgbClr val="FFCC66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7" name="Rectangle 155"/>
          <p:cNvSpPr>
            <a:spLocks noChangeArrowheads="1"/>
          </p:cNvSpPr>
          <p:nvPr/>
        </p:nvSpPr>
        <p:spPr bwMode="auto">
          <a:xfrm>
            <a:off x="3175000" y="844550"/>
            <a:ext cx="6350" cy="3444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8" name="Line 156"/>
          <p:cNvSpPr>
            <a:spLocks noChangeShapeType="1"/>
          </p:cNvSpPr>
          <p:nvPr/>
        </p:nvSpPr>
        <p:spPr bwMode="auto">
          <a:xfrm>
            <a:off x="3175000" y="844550"/>
            <a:ext cx="1588" cy="344488"/>
          </a:xfrm>
          <a:prstGeom prst="line">
            <a:avLst/>
          </a:prstGeom>
          <a:noFill/>
          <a:ln w="0">
            <a:solidFill>
              <a:srgbClr val="FFCC66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9" name="Rectangle 157"/>
          <p:cNvSpPr>
            <a:spLocks noChangeArrowheads="1"/>
          </p:cNvSpPr>
          <p:nvPr/>
        </p:nvSpPr>
        <p:spPr bwMode="auto">
          <a:xfrm>
            <a:off x="4375150" y="844550"/>
            <a:ext cx="6350" cy="3444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0" name="Line 158"/>
          <p:cNvSpPr>
            <a:spLocks noChangeShapeType="1"/>
          </p:cNvSpPr>
          <p:nvPr/>
        </p:nvSpPr>
        <p:spPr bwMode="auto">
          <a:xfrm>
            <a:off x="4375150" y="844550"/>
            <a:ext cx="1588" cy="344488"/>
          </a:xfrm>
          <a:prstGeom prst="line">
            <a:avLst/>
          </a:prstGeom>
          <a:noFill/>
          <a:ln w="0">
            <a:solidFill>
              <a:srgbClr val="FFCC66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1" name="Rectangle 159"/>
          <p:cNvSpPr>
            <a:spLocks noChangeArrowheads="1"/>
          </p:cNvSpPr>
          <p:nvPr/>
        </p:nvSpPr>
        <p:spPr bwMode="auto">
          <a:xfrm>
            <a:off x="5802313" y="844550"/>
            <a:ext cx="4762" cy="3444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2" name="Line 160"/>
          <p:cNvSpPr>
            <a:spLocks noChangeShapeType="1"/>
          </p:cNvSpPr>
          <p:nvPr/>
        </p:nvSpPr>
        <p:spPr bwMode="auto">
          <a:xfrm>
            <a:off x="5802313" y="844550"/>
            <a:ext cx="1587" cy="344488"/>
          </a:xfrm>
          <a:prstGeom prst="line">
            <a:avLst/>
          </a:prstGeom>
          <a:noFill/>
          <a:ln w="0">
            <a:solidFill>
              <a:srgbClr val="FFCC66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3" name="Rectangle 161"/>
          <p:cNvSpPr>
            <a:spLocks noChangeArrowheads="1"/>
          </p:cNvSpPr>
          <p:nvPr/>
        </p:nvSpPr>
        <p:spPr bwMode="auto">
          <a:xfrm>
            <a:off x="2632075" y="1196975"/>
            <a:ext cx="15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T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</a:endParaRPr>
          </a:p>
        </p:txBody>
      </p:sp>
      <p:sp>
        <p:nvSpPr>
          <p:cNvPr id="164" name="Rectangle 162"/>
          <p:cNvSpPr>
            <a:spLocks noChangeArrowheads="1"/>
          </p:cNvSpPr>
          <p:nvPr/>
        </p:nvSpPr>
        <p:spPr bwMode="auto">
          <a:xfrm>
            <a:off x="2773363" y="1316038"/>
            <a:ext cx="825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1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</a:endParaRPr>
          </a:p>
        </p:txBody>
      </p:sp>
      <p:sp>
        <p:nvSpPr>
          <p:cNvPr id="165" name="Rectangle 163"/>
          <p:cNvSpPr>
            <a:spLocks noChangeArrowheads="1"/>
          </p:cNvSpPr>
          <p:nvPr/>
        </p:nvSpPr>
        <p:spPr bwMode="auto">
          <a:xfrm>
            <a:off x="2855913" y="1316038"/>
            <a:ext cx="412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 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6" name="Rectangle 164"/>
          <p:cNvSpPr>
            <a:spLocks noChangeArrowheads="1"/>
          </p:cNvSpPr>
          <p:nvPr/>
        </p:nvSpPr>
        <p:spPr bwMode="auto">
          <a:xfrm>
            <a:off x="3762375" y="1196975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5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</a:endParaRPr>
          </a:p>
        </p:txBody>
      </p:sp>
      <p:sp>
        <p:nvSpPr>
          <p:cNvPr id="167" name="Rectangle 165"/>
          <p:cNvSpPr>
            <a:spLocks noChangeArrowheads="1"/>
          </p:cNvSpPr>
          <p:nvPr/>
        </p:nvSpPr>
        <p:spPr bwMode="auto">
          <a:xfrm>
            <a:off x="3890963" y="1196975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 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8" name="Rectangle 166"/>
          <p:cNvSpPr>
            <a:spLocks noChangeArrowheads="1"/>
          </p:cNvSpPr>
          <p:nvPr/>
        </p:nvSpPr>
        <p:spPr bwMode="auto">
          <a:xfrm>
            <a:off x="5078413" y="1196975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2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</a:endParaRPr>
          </a:p>
        </p:txBody>
      </p:sp>
      <p:sp>
        <p:nvSpPr>
          <p:cNvPr id="169" name="Rectangle 167"/>
          <p:cNvSpPr>
            <a:spLocks noChangeArrowheads="1"/>
          </p:cNvSpPr>
          <p:nvPr/>
        </p:nvSpPr>
        <p:spPr bwMode="auto">
          <a:xfrm>
            <a:off x="5207000" y="1196975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 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</a:endParaRPr>
          </a:p>
        </p:txBody>
      </p:sp>
      <p:sp>
        <p:nvSpPr>
          <p:cNvPr id="170" name="Rectangle 168"/>
          <p:cNvSpPr>
            <a:spLocks noChangeArrowheads="1"/>
          </p:cNvSpPr>
          <p:nvPr/>
        </p:nvSpPr>
        <p:spPr bwMode="auto">
          <a:xfrm>
            <a:off x="2227263" y="1189038"/>
            <a:ext cx="6350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1" name="Line 169"/>
          <p:cNvSpPr>
            <a:spLocks noChangeShapeType="1"/>
          </p:cNvSpPr>
          <p:nvPr/>
        </p:nvSpPr>
        <p:spPr bwMode="auto">
          <a:xfrm>
            <a:off x="2227263" y="1189038"/>
            <a:ext cx="63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2" name="Line 170"/>
          <p:cNvSpPr>
            <a:spLocks noChangeShapeType="1"/>
          </p:cNvSpPr>
          <p:nvPr/>
        </p:nvSpPr>
        <p:spPr bwMode="auto">
          <a:xfrm>
            <a:off x="2227263" y="1189038"/>
            <a:ext cx="1587" cy="4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3" name="Rectangle 171"/>
          <p:cNvSpPr>
            <a:spLocks noChangeArrowheads="1"/>
          </p:cNvSpPr>
          <p:nvPr/>
        </p:nvSpPr>
        <p:spPr bwMode="auto">
          <a:xfrm>
            <a:off x="2233613" y="1189038"/>
            <a:ext cx="941387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4" name="Line 172"/>
          <p:cNvSpPr>
            <a:spLocks noChangeShapeType="1"/>
          </p:cNvSpPr>
          <p:nvPr/>
        </p:nvSpPr>
        <p:spPr bwMode="auto">
          <a:xfrm>
            <a:off x="2233613" y="1189038"/>
            <a:ext cx="941387" cy="1587"/>
          </a:xfrm>
          <a:prstGeom prst="line">
            <a:avLst/>
          </a:prstGeom>
          <a:noFill/>
          <a:ln w="0">
            <a:solidFill>
              <a:srgbClr val="FFCC66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5" name="Rectangle 173"/>
          <p:cNvSpPr>
            <a:spLocks noChangeArrowheads="1"/>
          </p:cNvSpPr>
          <p:nvPr/>
        </p:nvSpPr>
        <p:spPr bwMode="auto">
          <a:xfrm>
            <a:off x="3175000" y="1189038"/>
            <a:ext cx="6350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6" name="Line 174"/>
          <p:cNvSpPr>
            <a:spLocks noChangeShapeType="1"/>
          </p:cNvSpPr>
          <p:nvPr/>
        </p:nvSpPr>
        <p:spPr bwMode="auto">
          <a:xfrm>
            <a:off x="3175000" y="1189038"/>
            <a:ext cx="63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7" name="Line 175"/>
          <p:cNvSpPr>
            <a:spLocks noChangeShapeType="1"/>
          </p:cNvSpPr>
          <p:nvPr/>
        </p:nvSpPr>
        <p:spPr bwMode="auto">
          <a:xfrm>
            <a:off x="3175000" y="1189038"/>
            <a:ext cx="1588" cy="4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8" name="Rectangle 176"/>
          <p:cNvSpPr>
            <a:spLocks noChangeArrowheads="1"/>
          </p:cNvSpPr>
          <p:nvPr/>
        </p:nvSpPr>
        <p:spPr bwMode="auto">
          <a:xfrm>
            <a:off x="3181350" y="1189038"/>
            <a:ext cx="1193800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9" name="Line 177"/>
          <p:cNvSpPr>
            <a:spLocks noChangeShapeType="1"/>
          </p:cNvSpPr>
          <p:nvPr/>
        </p:nvSpPr>
        <p:spPr bwMode="auto">
          <a:xfrm>
            <a:off x="3181350" y="1189038"/>
            <a:ext cx="1193800" cy="1587"/>
          </a:xfrm>
          <a:prstGeom prst="line">
            <a:avLst/>
          </a:prstGeom>
          <a:noFill/>
          <a:ln w="0">
            <a:solidFill>
              <a:srgbClr val="FFCC66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0" name="Rectangle 178"/>
          <p:cNvSpPr>
            <a:spLocks noChangeArrowheads="1"/>
          </p:cNvSpPr>
          <p:nvPr/>
        </p:nvSpPr>
        <p:spPr bwMode="auto">
          <a:xfrm>
            <a:off x="4375150" y="1189038"/>
            <a:ext cx="6350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1" name="Line 179"/>
          <p:cNvSpPr>
            <a:spLocks noChangeShapeType="1"/>
          </p:cNvSpPr>
          <p:nvPr/>
        </p:nvSpPr>
        <p:spPr bwMode="auto">
          <a:xfrm>
            <a:off x="4375150" y="1189038"/>
            <a:ext cx="63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2" name="Line 180"/>
          <p:cNvSpPr>
            <a:spLocks noChangeShapeType="1"/>
          </p:cNvSpPr>
          <p:nvPr/>
        </p:nvSpPr>
        <p:spPr bwMode="auto">
          <a:xfrm>
            <a:off x="4375150" y="1189038"/>
            <a:ext cx="1588" cy="4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3" name="Rectangle 181"/>
          <p:cNvSpPr>
            <a:spLocks noChangeArrowheads="1"/>
          </p:cNvSpPr>
          <p:nvPr/>
        </p:nvSpPr>
        <p:spPr bwMode="auto">
          <a:xfrm>
            <a:off x="4381500" y="1189038"/>
            <a:ext cx="1420813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4" name="Line 182"/>
          <p:cNvSpPr>
            <a:spLocks noChangeShapeType="1"/>
          </p:cNvSpPr>
          <p:nvPr/>
        </p:nvSpPr>
        <p:spPr bwMode="auto">
          <a:xfrm>
            <a:off x="4381500" y="1189038"/>
            <a:ext cx="1420813" cy="1587"/>
          </a:xfrm>
          <a:prstGeom prst="line">
            <a:avLst/>
          </a:prstGeom>
          <a:noFill/>
          <a:ln w="0">
            <a:solidFill>
              <a:srgbClr val="FFCC66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5" name="Rectangle 183"/>
          <p:cNvSpPr>
            <a:spLocks noChangeArrowheads="1"/>
          </p:cNvSpPr>
          <p:nvPr/>
        </p:nvSpPr>
        <p:spPr bwMode="auto">
          <a:xfrm>
            <a:off x="5802313" y="1189038"/>
            <a:ext cx="4762" cy="47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6" name="Line 184"/>
          <p:cNvSpPr>
            <a:spLocks noChangeShapeType="1"/>
          </p:cNvSpPr>
          <p:nvPr/>
        </p:nvSpPr>
        <p:spPr bwMode="auto">
          <a:xfrm>
            <a:off x="5802313" y="1189038"/>
            <a:ext cx="47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7" name="Line 185"/>
          <p:cNvSpPr>
            <a:spLocks noChangeShapeType="1"/>
          </p:cNvSpPr>
          <p:nvPr/>
        </p:nvSpPr>
        <p:spPr bwMode="auto">
          <a:xfrm>
            <a:off x="5802313" y="1189038"/>
            <a:ext cx="1587" cy="47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8" name="Rectangle 186"/>
          <p:cNvSpPr>
            <a:spLocks noChangeArrowheads="1"/>
          </p:cNvSpPr>
          <p:nvPr/>
        </p:nvSpPr>
        <p:spPr bwMode="auto">
          <a:xfrm>
            <a:off x="2227263" y="1193800"/>
            <a:ext cx="6350" cy="3413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9" name="Line 187"/>
          <p:cNvSpPr>
            <a:spLocks noChangeShapeType="1"/>
          </p:cNvSpPr>
          <p:nvPr/>
        </p:nvSpPr>
        <p:spPr bwMode="auto">
          <a:xfrm>
            <a:off x="2227263" y="1193800"/>
            <a:ext cx="1587" cy="341313"/>
          </a:xfrm>
          <a:prstGeom prst="line">
            <a:avLst/>
          </a:prstGeom>
          <a:noFill/>
          <a:ln w="0">
            <a:solidFill>
              <a:srgbClr val="FFCC66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0" name="Rectangle 188"/>
          <p:cNvSpPr>
            <a:spLocks noChangeArrowheads="1"/>
          </p:cNvSpPr>
          <p:nvPr/>
        </p:nvSpPr>
        <p:spPr bwMode="auto">
          <a:xfrm>
            <a:off x="3175000" y="1193800"/>
            <a:ext cx="6350" cy="3413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1" name="Line 189"/>
          <p:cNvSpPr>
            <a:spLocks noChangeShapeType="1"/>
          </p:cNvSpPr>
          <p:nvPr/>
        </p:nvSpPr>
        <p:spPr bwMode="auto">
          <a:xfrm>
            <a:off x="3175000" y="1193800"/>
            <a:ext cx="1588" cy="341313"/>
          </a:xfrm>
          <a:prstGeom prst="line">
            <a:avLst/>
          </a:prstGeom>
          <a:noFill/>
          <a:ln w="0">
            <a:solidFill>
              <a:srgbClr val="FFCC66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2" name="Rectangle 190"/>
          <p:cNvSpPr>
            <a:spLocks noChangeArrowheads="1"/>
          </p:cNvSpPr>
          <p:nvPr/>
        </p:nvSpPr>
        <p:spPr bwMode="auto">
          <a:xfrm>
            <a:off x="4375150" y="1193800"/>
            <a:ext cx="6350" cy="3413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3" name="Line 191"/>
          <p:cNvSpPr>
            <a:spLocks noChangeShapeType="1"/>
          </p:cNvSpPr>
          <p:nvPr/>
        </p:nvSpPr>
        <p:spPr bwMode="auto">
          <a:xfrm>
            <a:off x="4375150" y="1193800"/>
            <a:ext cx="1588" cy="341313"/>
          </a:xfrm>
          <a:prstGeom prst="line">
            <a:avLst/>
          </a:prstGeom>
          <a:noFill/>
          <a:ln w="0">
            <a:solidFill>
              <a:srgbClr val="FFCC66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4" name="Rectangle 192"/>
          <p:cNvSpPr>
            <a:spLocks noChangeArrowheads="1"/>
          </p:cNvSpPr>
          <p:nvPr/>
        </p:nvSpPr>
        <p:spPr bwMode="auto">
          <a:xfrm>
            <a:off x="5802313" y="1193800"/>
            <a:ext cx="4762" cy="3413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5" name="Line 193"/>
          <p:cNvSpPr>
            <a:spLocks noChangeShapeType="1"/>
          </p:cNvSpPr>
          <p:nvPr/>
        </p:nvSpPr>
        <p:spPr bwMode="auto">
          <a:xfrm>
            <a:off x="5802313" y="1193800"/>
            <a:ext cx="1587" cy="341313"/>
          </a:xfrm>
          <a:prstGeom prst="line">
            <a:avLst/>
          </a:prstGeom>
          <a:noFill/>
          <a:ln w="0">
            <a:solidFill>
              <a:srgbClr val="FFCC66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6" name="Rectangle 194"/>
          <p:cNvSpPr>
            <a:spLocks noChangeArrowheads="1"/>
          </p:cNvSpPr>
          <p:nvPr/>
        </p:nvSpPr>
        <p:spPr bwMode="auto">
          <a:xfrm>
            <a:off x="2632075" y="1544638"/>
            <a:ext cx="15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T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</a:endParaRPr>
          </a:p>
        </p:txBody>
      </p:sp>
      <p:sp>
        <p:nvSpPr>
          <p:cNvPr id="197" name="Rectangle 195"/>
          <p:cNvSpPr>
            <a:spLocks noChangeArrowheads="1"/>
          </p:cNvSpPr>
          <p:nvPr/>
        </p:nvSpPr>
        <p:spPr bwMode="auto">
          <a:xfrm>
            <a:off x="2773363" y="1663700"/>
            <a:ext cx="825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2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</a:endParaRPr>
          </a:p>
        </p:txBody>
      </p:sp>
      <p:sp>
        <p:nvSpPr>
          <p:cNvPr id="198" name="Rectangle 196"/>
          <p:cNvSpPr>
            <a:spLocks noChangeArrowheads="1"/>
          </p:cNvSpPr>
          <p:nvPr/>
        </p:nvSpPr>
        <p:spPr bwMode="auto">
          <a:xfrm>
            <a:off x="2855913" y="1663700"/>
            <a:ext cx="412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 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9" name="Rectangle 197"/>
          <p:cNvSpPr>
            <a:spLocks noChangeArrowheads="1"/>
          </p:cNvSpPr>
          <p:nvPr/>
        </p:nvSpPr>
        <p:spPr bwMode="auto">
          <a:xfrm>
            <a:off x="3762375" y="1544638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7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</a:endParaRPr>
          </a:p>
        </p:txBody>
      </p:sp>
      <p:sp>
        <p:nvSpPr>
          <p:cNvPr id="200" name="Rectangle 198"/>
          <p:cNvSpPr>
            <a:spLocks noChangeArrowheads="1"/>
          </p:cNvSpPr>
          <p:nvPr/>
        </p:nvSpPr>
        <p:spPr bwMode="auto">
          <a:xfrm>
            <a:off x="3890963" y="154463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 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1" name="Rectangle 199"/>
          <p:cNvSpPr>
            <a:spLocks noChangeArrowheads="1"/>
          </p:cNvSpPr>
          <p:nvPr/>
        </p:nvSpPr>
        <p:spPr bwMode="auto">
          <a:xfrm>
            <a:off x="5078413" y="1544638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4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</a:endParaRPr>
          </a:p>
        </p:txBody>
      </p:sp>
      <p:sp>
        <p:nvSpPr>
          <p:cNvPr id="202" name="Rectangle 200"/>
          <p:cNvSpPr>
            <a:spLocks noChangeArrowheads="1"/>
          </p:cNvSpPr>
          <p:nvPr/>
        </p:nvSpPr>
        <p:spPr bwMode="auto">
          <a:xfrm>
            <a:off x="5207000" y="154463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itchFamily="18" charset="0"/>
              </a:rPr>
              <a:t> 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</a:endParaRPr>
          </a:p>
        </p:txBody>
      </p:sp>
      <p:sp>
        <p:nvSpPr>
          <p:cNvPr id="203" name="Rectangle 201"/>
          <p:cNvSpPr>
            <a:spLocks noChangeArrowheads="1"/>
          </p:cNvSpPr>
          <p:nvPr/>
        </p:nvSpPr>
        <p:spPr bwMode="auto">
          <a:xfrm>
            <a:off x="2227263" y="1535113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4" name="Line 202"/>
          <p:cNvSpPr>
            <a:spLocks noChangeShapeType="1"/>
          </p:cNvSpPr>
          <p:nvPr/>
        </p:nvSpPr>
        <p:spPr bwMode="auto">
          <a:xfrm>
            <a:off x="2227263" y="1535113"/>
            <a:ext cx="63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5" name="Line 203"/>
          <p:cNvSpPr>
            <a:spLocks noChangeShapeType="1"/>
          </p:cNvSpPr>
          <p:nvPr/>
        </p:nvSpPr>
        <p:spPr bwMode="auto">
          <a:xfrm>
            <a:off x="2227263" y="1535113"/>
            <a:ext cx="1587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6" name="Rectangle 204"/>
          <p:cNvSpPr>
            <a:spLocks noChangeArrowheads="1"/>
          </p:cNvSpPr>
          <p:nvPr/>
        </p:nvSpPr>
        <p:spPr bwMode="auto">
          <a:xfrm>
            <a:off x="2233613" y="1535113"/>
            <a:ext cx="941387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7" name="Line 205"/>
          <p:cNvSpPr>
            <a:spLocks noChangeShapeType="1"/>
          </p:cNvSpPr>
          <p:nvPr/>
        </p:nvSpPr>
        <p:spPr bwMode="auto">
          <a:xfrm>
            <a:off x="2233613" y="1535113"/>
            <a:ext cx="941387" cy="1587"/>
          </a:xfrm>
          <a:prstGeom prst="line">
            <a:avLst/>
          </a:prstGeom>
          <a:noFill/>
          <a:ln w="0">
            <a:solidFill>
              <a:srgbClr val="FFCC66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8" name="Rectangle 206"/>
          <p:cNvSpPr>
            <a:spLocks noChangeArrowheads="1"/>
          </p:cNvSpPr>
          <p:nvPr/>
        </p:nvSpPr>
        <p:spPr bwMode="auto">
          <a:xfrm>
            <a:off x="3175000" y="1535113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9" name="Line 207"/>
          <p:cNvSpPr>
            <a:spLocks noChangeShapeType="1"/>
          </p:cNvSpPr>
          <p:nvPr/>
        </p:nvSpPr>
        <p:spPr bwMode="auto">
          <a:xfrm>
            <a:off x="3175000" y="1535113"/>
            <a:ext cx="63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0" name="Line 208"/>
          <p:cNvSpPr>
            <a:spLocks noChangeShapeType="1"/>
          </p:cNvSpPr>
          <p:nvPr/>
        </p:nvSpPr>
        <p:spPr bwMode="auto">
          <a:xfrm>
            <a:off x="3175000" y="1535113"/>
            <a:ext cx="1588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1" name="Rectangle 209"/>
          <p:cNvSpPr>
            <a:spLocks noChangeArrowheads="1"/>
          </p:cNvSpPr>
          <p:nvPr/>
        </p:nvSpPr>
        <p:spPr bwMode="auto">
          <a:xfrm>
            <a:off x="3181350" y="1535113"/>
            <a:ext cx="119380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2" name="Line 210"/>
          <p:cNvSpPr>
            <a:spLocks noChangeShapeType="1"/>
          </p:cNvSpPr>
          <p:nvPr/>
        </p:nvSpPr>
        <p:spPr bwMode="auto">
          <a:xfrm>
            <a:off x="3181350" y="1535113"/>
            <a:ext cx="1193800" cy="1587"/>
          </a:xfrm>
          <a:prstGeom prst="line">
            <a:avLst/>
          </a:prstGeom>
          <a:noFill/>
          <a:ln w="0">
            <a:solidFill>
              <a:srgbClr val="FFCC66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3" name="Rectangle 211"/>
          <p:cNvSpPr>
            <a:spLocks noChangeArrowheads="1"/>
          </p:cNvSpPr>
          <p:nvPr/>
        </p:nvSpPr>
        <p:spPr bwMode="auto">
          <a:xfrm>
            <a:off x="4375150" y="1535113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4" name="Line 212"/>
          <p:cNvSpPr>
            <a:spLocks noChangeShapeType="1"/>
          </p:cNvSpPr>
          <p:nvPr/>
        </p:nvSpPr>
        <p:spPr bwMode="auto">
          <a:xfrm>
            <a:off x="4375150" y="1535113"/>
            <a:ext cx="63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5" name="Line 213"/>
          <p:cNvSpPr>
            <a:spLocks noChangeShapeType="1"/>
          </p:cNvSpPr>
          <p:nvPr/>
        </p:nvSpPr>
        <p:spPr bwMode="auto">
          <a:xfrm>
            <a:off x="4375150" y="1535113"/>
            <a:ext cx="1588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6" name="Rectangle 214"/>
          <p:cNvSpPr>
            <a:spLocks noChangeArrowheads="1"/>
          </p:cNvSpPr>
          <p:nvPr/>
        </p:nvSpPr>
        <p:spPr bwMode="auto">
          <a:xfrm>
            <a:off x="4381500" y="1535113"/>
            <a:ext cx="1420813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7" name="Line 215"/>
          <p:cNvSpPr>
            <a:spLocks noChangeShapeType="1"/>
          </p:cNvSpPr>
          <p:nvPr/>
        </p:nvSpPr>
        <p:spPr bwMode="auto">
          <a:xfrm>
            <a:off x="4381500" y="1535113"/>
            <a:ext cx="1420813" cy="1587"/>
          </a:xfrm>
          <a:prstGeom prst="line">
            <a:avLst/>
          </a:prstGeom>
          <a:noFill/>
          <a:ln w="0">
            <a:solidFill>
              <a:srgbClr val="FFCC66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8" name="Rectangle 216"/>
          <p:cNvSpPr>
            <a:spLocks noChangeArrowheads="1"/>
          </p:cNvSpPr>
          <p:nvPr/>
        </p:nvSpPr>
        <p:spPr bwMode="auto">
          <a:xfrm>
            <a:off x="5802313" y="1535113"/>
            <a:ext cx="4762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9" name="Line 217"/>
          <p:cNvSpPr>
            <a:spLocks noChangeShapeType="1"/>
          </p:cNvSpPr>
          <p:nvPr/>
        </p:nvSpPr>
        <p:spPr bwMode="auto">
          <a:xfrm>
            <a:off x="5802313" y="1535113"/>
            <a:ext cx="47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0" name="Line 218"/>
          <p:cNvSpPr>
            <a:spLocks noChangeShapeType="1"/>
          </p:cNvSpPr>
          <p:nvPr/>
        </p:nvSpPr>
        <p:spPr bwMode="auto">
          <a:xfrm>
            <a:off x="5802313" y="1535113"/>
            <a:ext cx="1587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1" name="Rectangle 219"/>
          <p:cNvSpPr>
            <a:spLocks noChangeArrowheads="1"/>
          </p:cNvSpPr>
          <p:nvPr/>
        </p:nvSpPr>
        <p:spPr bwMode="auto">
          <a:xfrm>
            <a:off x="2227263" y="1541463"/>
            <a:ext cx="6350" cy="2921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2" name="Line 220"/>
          <p:cNvSpPr>
            <a:spLocks noChangeShapeType="1"/>
          </p:cNvSpPr>
          <p:nvPr/>
        </p:nvSpPr>
        <p:spPr bwMode="auto">
          <a:xfrm>
            <a:off x="2227263" y="1541463"/>
            <a:ext cx="1587" cy="292100"/>
          </a:xfrm>
          <a:prstGeom prst="line">
            <a:avLst/>
          </a:prstGeom>
          <a:noFill/>
          <a:ln w="0">
            <a:solidFill>
              <a:srgbClr val="FFCC66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Rectangle 221"/>
          <p:cNvSpPr>
            <a:spLocks noChangeArrowheads="1"/>
          </p:cNvSpPr>
          <p:nvPr/>
        </p:nvSpPr>
        <p:spPr bwMode="auto">
          <a:xfrm>
            <a:off x="2227263" y="1833563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Line 222"/>
          <p:cNvSpPr>
            <a:spLocks noChangeShapeType="1"/>
          </p:cNvSpPr>
          <p:nvPr/>
        </p:nvSpPr>
        <p:spPr bwMode="auto">
          <a:xfrm>
            <a:off x="2227263" y="1833563"/>
            <a:ext cx="63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Line 223"/>
          <p:cNvSpPr>
            <a:spLocks noChangeShapeType="1"/>
          </p:cNvSpPr>
          <p:nvPr/>
        </p:nvSpPr>
        <p:spPr bwMode="auto">
          <a:xfrm>
            <a:off x="2227263" y="1833563"/>
            <a:ext cx="1587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Rectangle 224"/>
          <p:cNvSpPr>
            <a:spLocks noChangeArrowheads="1"/>
          </p:cNvSpPr>
          <p:nvPr/>
        </p:nvSpPr>
        <p:spPr bwMode="auto">
          <a:xfrm>
            <a:off x="2227263" y="1833563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Line 225"/>
          <p:cNvSpPr>
            <a:spLocks noChangeShapeType="1"/>
          </p:cNvSpPr>
          <p:nvPr/>
        </p:nvSpPr>
        <p:spPr bwMode="auto">
          <a:xfrm>
            <a:off x="2227263" y="1833563"/>
            <a:ext cx="63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Line 226"/>
          <p:cNvSpPr>
            <a:spLocks noChangeShapeType="1"/>
          </p:cNvSpPr>
          <p:nvPr/>
        </p:nvSpPr>
        <p:spPr bwMode="auto">
          <a:xfrm>
            <a:off x="2227263" y="1833563"/>
            <a:ext cx="1587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Rectangle 227"/>
          <p:cNvSpPr>
            <a:spLocks noChangeArrowheads="1"/>
          </p:cNvSpPr>
          <p:nvPr/>
        </p:nvSpPr>
        <p:spPr bwMode="auto">
          <a:xfrm>
            <a:off x="2233613" y="1833563"/>
            <a:ext cx="941387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Line 228"/>
          <p:cNvSpPr>
            <a:spLocks noChangeShapeType="1"/>
          </p:cNvSpPr>
          <p:nvPr/>
        </p:nvSpPr>
        <p:spPr bwMode="auto">
          <a:xfrm>
            <a:off x="2233613" y="1833563"/>
            <a:ext cx="941387" cy="1587"/>
          </a:xfrm>
          <a:prstGeom prst="line">
            <a:avLst/>
          </a:prstGeom>
          <a:noFill/>
          <a:ln w="0">
            <a:solidFill>
              <a:srgbClr val="FFCC66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Rectangle 229"/>
          <p:cNvSpPr>
            <a:spLocks noChangeArrowheads="1"/>
          </p:cNvSpPr>
          <p:nvPr/>
        </p:nvSpPr>
        <p:spPr bwMode="auto">
          <a:xfrm>
            <a:off x="3175000" y="1541463"/>
            <a:ext cx="6350" cy="2921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Line 230"/>
          <p:cNvSpPr>
            <a:spLocks noChangeShapeType="1"/>
          </p:cNvSpPr>
          <p:nvPr/>
        </p:nvSpPr>
        <p:spPr bwMode="auto">
          <a:xfrm>
            <a:off x="3175000" y="1541463"/>
            <a:ext cx="1588" cy="292100"/>
          </a:xfrm>
          <a:prstGeom prst="line">
            <a:avLst/>
          </a:prstGeom>
          <a:noFill/>
          <a:ln w="0">
            <a:solidFill>
              <a:srgbClr val="FFCC66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Rectangle 231"/>
          <p:cNvSpPr>
            <a:spLocks noChangeArrowheads="1"/>
          </p:cNvSpPr>
          <p:nvPr/>
        </p:nvSpPr>
        <p:spPr bwMode="auto">
          <a:xfrm>
            <a:off x="3175000" y="1833563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Line 232"/>
          <p:cNvSpPr>
            <a:spLocks noChangeShapeType="1"/>
          </p:cNvSpPr>
          <p:nvPr/>
        </p:nvSpPr>
        <p:spPr bwMode="auto">
          <a:xfrm>
            <a:off x="3175000" y="1833563"/>
            <a:ext cx="63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Line 233"/>
          <p:cNvSpPr>
            <a:spLocks noChangeShapeType="1"/>
          </p:cNvSpPr>
          <p:nvPr/>
        </p:nvSpPr>
        <p:spPr bwMode="auto">
          <a:xfrm>
            <a:off x="3175000" y="1833563"/>
            <a:ext cx="1588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Rectangle 234"/>
          <p:cNvSpPr>
            <a:spLocks noChangeArrowheads="1"/>
          </p:cNvSpPr>
          <p:nvPr/>
        </p:nvSpPr>
        <p:spPr bwMode="auto">
          <a:xfrm>
            <a:off x="3181350" y="1833563"/>
            <a:ext cx="119380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Line 235"/>
          <p:cNvSpPr>
            <a:spLocks noChangeShapeType="1"/>
          </p:cNvSpPr>
          <p:nvPr/>
        </p:nvSpPr>
        <p:spPr bwMode="auto">
          <a:xfrm>
            <a:off x="3181350" y="1833563"/>
            <a:ext cx="1193800" cy="1587"/>
          </a:xfrm>
          <a:prstGeom prst="line">
            <a:avLst/>
          </a:prstGeom>
          <a:noFill/>
          <a:ln w="0">
            <a:solidFill>
              <a:srgbClr val="FFCC66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Rectangle 236"/>
          <p:cNvSpPr>
            <a:spLocks noChangeArrowheads="1"/>
          </p:cNvSpPr>
          <p:nvPr/>
        </p:nvSpPr>
        <p:spPr bwMode="auto">
          <a:xfrm>
            <a:off x="4375150" y="1541463"/>
            <a:ext cx="6350" cy="2921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Line 237"/>
          <p:cNvSpPr>
            <a:spLocks noChangeShapeType="1"/>
          </p:cNvSpPr>
          <p:nvPr/>
        </p:nvSpPr>
        <p:spPr bwMode="auto">
          <a:xfrm>
            <a:off x="4375150" y="1541463"/>
            <a:ext cx="1588" cy="292100"/>
          </a:xfrm>
          <a:prstGeom prst="line">
            <a:avLst/>
          </a:prstGeom>
          <a:noFill/>
          <a:ln w="0">
            <a:solidFill>
              <a:srgbClr val="FFCC66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Rectangle 238"/>
          <p:cNvSpPr>
            <a:spLocks noChangeArrowheads="1"/>
          </p:cNvSpPr>
          <p:nvPr/>
        </p:nvSpPr>
        <p:spPr bwMode="auto">
          <a:xfrm>
            <a:off x="4375150" y="1833563"/>
            <a:ext cx="6350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Line 239"/>
          <p:cNvSpPr>
            <a:spLocks noChangeShapeType="1"/>
          </p:cNvSpPr>
          <p:nvPr/>
        </p:nvSpPr>
        <p:spPr bwMode="auto">
          <a:xfrm>
            <a:off x="4375150" y="1833563"/>
            <a:ext cx="63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2" name="Line 240"/>
          <p:cNvSpPr>
            <a:spLocks noChangeShapeType="1"/>
          </p:cNvSpPr>
          <p:nvPr/>
        </p:nvSpPr>
        <p:spPr bwMode="auto">
          <a:xfrm>
            <a:off x="4375150" y="1833563"/>
            <a:ext cx="1588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3" name="Rectangle 241"/>
          <p:cNvSpPr>
            <a:spLocks noChangeArrowheads="1"/>
          </p:cNvSpPr>
          <p:nvPr/>
        </p:nvSpPr>
        <p:spPr bwMode="auto">
          <a:xfrm>
            <a:off x="4381500" y="1833563"/>
            <a:ext cx="1420813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Line 242"/>
          <p:cNvSpPr>
            <a:spLocks noChangeShapeType="1"/>
          </p:cNvSpPr>
          <p:nvPr/>
        </p:nvSpPr>
        <p:spPr bwMode="auto">
          <a:xfrm>
            <a:off x="4381500" y="1833563"/>
            <a:ext cx="1420813" cy="1587"/>
          </a:xfrm>
          <a:prstGeom prst="line">
            <a:avLst/>
          </a:prstGeom>
          <a:noFill/>
          <a:ln w="0">
            <a:solidFill>
              <a:srgbClr val="FFCC66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" name="Rectangle 243"/>
          <p:cNvSpPr>
            <a:spLocks noChangeArrowheads="1"/>
          </p:cNvSpPr>
          <p:nvPr/>
        </p:nvSpPr>
        <p:spPr bwMode="auto">
          <a:xfrm>
            <a:off x="5802313" y="1541463"/>
            <a:ext cx="4762" cy="2921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6" name="Line 244"/>
          <p:cNvSpPr>
            <a:spLocks noChangeShapeType="1"/>
          </p:cNvSpPr>
          <p:nvPr/>
        </p:nvSpPr>
        <p:spPr bwMode="auto">
          <a:xfrm>
            <a:off x="5802313" y="1541463"/>
            <a:ext cx="1587" cy="292100"/>
          </a:xfrm>
          <a:prstGeom prst="line">
            <a:avLst/>
          </a:prstGeom>
          <a:noFill/>
          <a:ln w="0">
            <a:solidFill>
              <a:srgbClr val="FFCC66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7" name="Rectangle 245"/>
          <p:cNvSpPr>
            <a:spLocks noChangeArrowheads="1"/>
          </p:cNvSpPr>
          <p:nvPr/>
        </p:nvSpPr>
        <p:spPr bwMode="auto">
          <a:xfrm>
            <a:off x="5802313" y="1833563"/>
            <a:ext cx="4762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Line 246"/>
          <p:cNvSpPr>
            <a:spLocks noChangeShapeType="1"/>
          </p:cNvSpPr>
          <p:nvPr/>
        </p:nvSpPr>
        <p:spPr bwMode="auto">
          <a:xfrm>
            <a:off x="5802313" y="1833563"/>
            <a:ext cx="47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9" name="Line 247"/>
          <p:cNvSpPr>
            <a:spLocks noChangeShapeType="1"/>
          </p:cNvSpPr>
          <p:nvPr/>
        </p:nvSpPr>
        <p:spPr bwMode="auto">
          <a:xfrm>
            <a:off x="5802313" y="1833563"/>
            <a:ext cx="1587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Rectangle 248"/>
          <p:cNvSpPr>
            <a:spLocks noChangeArrowheads="1"/>
          </p:cNvSpPr>
          <p:nvPr/>
        </p:nvSpPr>
        <p:spPr bwMode="auto">
          <a:xfrm>
            <a:off x="5802313" y="1833563"/>
            <a:ext cx="4762" cy="6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Line 249"/>
          <p:cNvSpPr>
            <a:spLocks noChangeShapeType="1"/>
          </p:cNvSpPr>
          <p:nvPr/>
        </p:nvSpPr>
        <p:spPr bwMode="auto">
          <a:xfrm>
            <a:off x="5802313" y="1833563"/>
            <a:ext cx="47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Line 250"/>
          <p:cNvSpPr>
            <a:spLocks noChangeShapeType="1"/>
          </p:cNvSpPr>
          <p:nvPr/>
        </p:nvSpPr>
        <p:spPr bwMode="auto">
          <a:xfrm>
            <a:off x="5802313" y="1833563"/>
            <a:ext cx="1587" cy="63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Rectangle 251"/>
          <p:cNvSpPr>
            <a:spLocks noChangeArrowheads="1"/>
          </p:cNvSpPr>
          <p:nvPr/>
        </p:nvSpPr>
        <p:spPr bwMode="auto">
          <a:xfrm>
            <a:off x="2236788" y="1836738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 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Line 136"/>
          <p:cNvSpPr>
            <a:spLocks noChangeShapeType="1"/>
          </p:cNvSpPr>
          <p:nvPr/>
        </p:nvSpPr>
        <p:spPr bwMode="auto">
          <a:xfrm>
            <a:off x="3181350" y="854725"/>
            <a:ext cx="1177925" cy="0"/>
          </a:xfrm>
          <a:prstGeom prst="line">
            <a:avLst/>
          </a:prstGeom>
          <a:noFill/>
          <a:ln w="0">
            <a:solidFill>
              <a:srgbClr val="FFCC66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Line 136"/>
          <p:cNvSpPr>
            <a:spLocks noChangeShapeType="1"/>
          </p:cNvSpPr>
          <p:nvPr/>
        </p:nvSpPr>
        <p:spPr bwMode="auto">
          <a:xfrm>
            <a:off x="4381067" y="852054"/>
            <a:ext cx="1423988" cy="6927"/>
          </a:xfrm>
          <a:prstGeom prst="line">
            <a:avLst/>
          </a:prstGeom>
          <a:noFill/>
          <a:ln w="0">
            <a:solidFill>
              <a:srgbClr val="FFCC66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02840" y="1228680"/>
              <a:ext cx="4331160" cy="4864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760" y="1219680"/>
                <a:ext cx="4349880" cy="488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606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12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714375" y="6257925"/>
            <a:ext cx="18859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114675" y="6257925"/>
            <a:ext cx="2914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306186" name="Rectangle 10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001000" cy="5334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Schedulability: UB Test</a:t>
            </a:r>
          </a:p>
        </p:txBody>
      </p:sp>
      <p:sp>
        <p:nvSpPr>
          <p:cNvPr id="20485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Utilization bound (UB) test: a set of n independent periodic tasks scheduled by the rate monotonic algorithm will always meet its deadlines, for all task phasings, if</a:t>
            </a:r>
          </a:p>
          <a:p>
            <a:pPr>
              <a:buFontTx/>
              <a:buNone/>
            </a:pPr>
            <a:r>
              <a:rPr lang="en-US" altLang="zh-CN" smtClean="0">
                <a:ea typeface="宋体" pitchFamily="2" charset="-122"/>
              </a:rPr>
              <a:t>			</a:t>
            </a:r>
          </a:p>
          <a:p>
            <a:endParaRPr lang="en-US" altLang="zh-CN" smtClean="0">
              <a:ea typeface="宋体" pitchFamily="2" charset="-122"/>
            </a:endParaRPr>
          </a:p>
          <a:p>
            <a:pPr>
              <a:buFontTx/>
              <a:buNone/>
            </a:pPr>
            <a:r>
              <a:rPr lang="en-US" altLang="zh-CN" smtClean="0">
                <a:ea typeface="宋体" pitchFamily="2" charset="-122"/>
              </a:rPr>
              <a:t>		U(1) = 1.0	U(4) = 0.756	U(7) = 0.728</a:t>
            </a:r>
          </a:p>
          <a:p>
            <a:pPr>
              <a:buFontTx/>
              <a:buNone/>
            </a:pPr>
            <a:r>
              <a:rPr lang="en-US" altLang="zh-CN" smtClean="0">
                <a:ea typeface="宋体" pitchFamily="2" charset="-122"/>
              </a:rPr>
              <a:t>		U(2) = 0.828	U(5) = 0.743	U(8) = 0.724</a:t>
            </a:r>
          </a:p>
          <a:p>
            <a:pPr>
              <a:buFontTx/>
              <a:buNone/>
            </a:pPr>
            <a:r>
              <a:rPr lang="en-US" altLang="zh-CN" smtClean="0">
                <a:ea typeface="宋体" pitchFamily="2" charset="-122"/>
              </a:rPr>
              <a:t>		U(3) = 0.779	U(6) = 0.734	U(9) = 0.720</a:t>
            </a:r>
          </a:p>
          <a:p>
            <a:pPr>
              <a:buFontTx/>
              <a:buNone/>
            </a:pPr>
            <a:endParaRPr lang="en-US" altLang="zh-CN" smtClean="0">
              <a:ea typeface="宋体" pitchFamily="2" charset="-122"/>
            </a:endParaRPr>
          </a:p>
          <a:p>
            <a:r>
              <a:rPr lang="en-US" altLang="zh-CN" smtClean="0">
                <a:ea typeface="宋体" pitchFamily="2" charset="-122"/>
              </a:rPr>
              <a:t>For </a:t>
            </a:r>
            <a:r>
              <a:rPr lang="en-US" altLang="zh-CN" b="1" i="1" smtClean="0">
                <a:ea typeface="宋体" pitchFamily="2" charset="-122"/>
              </a:rPr>
              <a:t>harmonic</a:t>
            </a:r>
            <a:r>
              <a:rPr lang="en-US" altLang="zh-CN" smtClean="0">
                <a:ea typeface="宋体" pitchFamily="2" charset="-122"/>
              </a:rPr>
              <a:t> task sets, the utilization bound is U(</a:t>
            </a:r>
            <a:r>
              <a:rPr lang="en-US" altLang="zh-CN" i="1" smtClean="0">
                <a:ea typeface="宋体" pitchFamily="2" charset="-122"/>
              </a:rPr>
              <a:t>n</a:t>
            </a:r>
            <a:r>
              <a:rPr lang="en-US" altLang="zh-CN" smtClean="0">
                <a:ea typeface="宋体" pitchFamily="2" charset="-122"/>
              </a:rPr>
              <a:t>)=1.00 for all n.</a:t>
            </a:r>
          </a:p>
          <a:p>
            <a:pPr>
              <a:buFontTx/>
              <a:buNone/>
            </a:pPr>
            <a:endParaRPr lang="en-US" altLang="zh-CN" smtClean="0">
              <a:ea typeface="宋体" pitchFamily="2" charset="-122"/>
            </a:endParaRPr>
          </a:p>
        </p:txBody>
      </p:sp>
      <p:grpSp>
        <p:nvGrpSpPr>
          <p:cNvPr id="20486" name="Group 6"/>
          <p:cNvGrpSpPr>
            <a:grpSpLocks/>
          </p:cNvGrpSpPr>
          <p:nvPr/>
        </p:nvGrpSpPr>
        <p:grpSpPr bwMode="auto">
          <a:xfrm>
            <a:off x="2590800" y="4648200"/>
            <a:ext cx="4362450" cy="798513"/>
            <a:chOff x="823" y="1460"/>
            <a:chExt cx="2443" cy="447"/>
          </a:xfrm>
        </p:grpSpPr>
        <p:sp>
          <p:nvSpPr>
            <p:cNvPr id="20487" name="Rectangle 7"/>
            <p:cNvSpPr>
              <a:spLocks noChangeArrowheads="1"/>
            </p:cNvSpPr>
            <p:nvPr/>
          </p:nvSpPr>
          <p:spPr bwMode="auto">
            <a:xfrm>
              <a:off x="823" y="1556"/>
              <a:ext cx="244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300" b="1" smtClean="0">
                  <a:solidFill>
                    <a:srgbClr val="FE9B03"/>
                  </a:solidFill>
                  <a:latin typeface="Arial" pitchFamily="34" charset="0"/>
                  <a:ea typeface="宋体" pitchFamily="2" charset="-122"/>
                </a:rPr>
                <a:t>--- + .... + ---  </a:t>
              </a:r>
              <a:r>
                <a:rPr lang="en-US" altLang="zh-CN" sz="2300" b="1" u="sng" smtClean="0">
                  <a:solidFill>
                    <a:srgbClr val="FE9B03"/>
                  </a:solidFill>
                  <a:latin typeface="Arial" pitchFamily="34" charset="0"/>
                  <a:ea typeface="宋体" pitchFamily="2" charset="-122"/>
                </a:rPr>
                <a:t>&lt;</a:t>
              </a:r>
              <a:r>
                <a:rPr lang="en-US" altLang="zh-CN" sz="2300" b="1" smtClean="0">
                  <a:solidFill>
                    <a:srgbClr val="FE9B03"/>
                  </a:solidFill>
                  <a:latin typeface="Arial" pitchFamily="34" charset="0"/>
                  <a:ea typeface="宋体" pitchFamily="2" charset="-122"/>
                </a:rPr>
                <a:t>  U</a:t>
              </a:r>
              <a:r>
                <a:rPr lang="en-US" altLang="zh-CN" b="1" smtClean="0">
                  <a:solidFill>
                    <a:srgbClr val="FE9B03"/>
                  </a:solidFill>
                  <a:latin typeface="Arial" pitchFamily="34" charset="0"/>
                  <a:ea typeface="宋体" pitchFamily="2" charset="-122"/>
                </a:rPr>
                <a:t>(n) </a:t>
              </a:r>
              <a:r>
                <a:rPr lang="en-US" altLang="zh-CN" sz="2300" b="1" smtClean="0">
                  <a:solidFill>
                    <a:srgbClr val="FE9B03"/>
                  </a:solidFill>
                  <a:latin typeface="Arial" pitchFamily="34" charset="0"/>
                  <a:ea typeface="宋体" pitchFamily="2" charset="-122"/>
                </a:rPr>
                <a:t>= n(2     - 1)</a:t>
              </a:r>
            </a:p>
          </p:txBody>
        </p:sp>
        <p:sp>
          <p:nvSpPr>
            <p:cNvPr id="20488" name="Rectangle 8"/>
            <p:cNvSpPr>
              <a:spLocks noChangeArrowheads="1"/>
            </p:cNvSpPr>
            <p:nvPr/>
          </p:nvSpPr>
          <p:spPr bwMode="auto">
            <a:xfrm>
              <a:off x="823" y="1460"/>
              <a:ext cx="220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300" b="1" smtClean="0">
                  <a:solidFill>
                    <a:srgbClr val="FE9B03"/>
                  </a:solidFill>
                  <a:latin typeface="Arial" pitchFamily="34" charset="0"/>
                  <a:ea typeface="宋体" pitchFamily="2" charset="-122"/>
                </a:rPr>
                <a:t>C</a:t>
              </a:r>
              <a:r>
                <a:rPr lang="en-US" altLang="zh-CN" b="1" baseline="-25000" smtClean="0">
                  <a:solidFill>
                    <a:srgbClr val="FE9B03"/>
                  </a:solidFill>
                  <a:latin typeface="Arial" pitchFamily="34" charset="0"/>
                  <a:ea typeface="宋体" pitchFamily="2" charset="-122"/>
                </a:rPr>
                <a:t>1</a:t>
              </a:r>
              <a:r>
                <a:rPr lang="en-US" altLang="zh-CN" b="1" smtClean="0">
                  <a:solidFill>
                    <a:srgbClr val="FE9B03"/>
                  </a:solidFill>
                  <a:latin typeface="Arial" pitchFamily="34" charset="0"/>
                  <a:ea typeface="宋体" pitchFamily="2" charset="-122"/>
                </a:rPr>
                <a:t>              </a:t>
              </a:r>
              <a:r>
                <a:rPr lang="en-US" altLang="zh-CN" sz="2300" b="1" smtClean="0">
                  <a:solidFill>
                    <a:srgbClr val="FE9B03"/>
                  </a:solidFill>
                  <a:latin typeface="Arial" pitchFamily="34" charset="0"/>
                  <a:ea typeface="宋体" pitchFamily="2" charset="-122"/>
                </a:rPr>
                <a:t>C</a:t>
              </a:r>
              <a:r>
                <a:rPr lang="en-US" altLang="zh-CN" b="1" baseline="-25000" smtClean="0">
                  <a:solidFill>
                    <a:srgbClr val="FE9B03"/>
                  </a:solidFill>
                  <a:latin typeface="Arial" pitchFamily="34" charset="0"/>
                  <a:ea typeface="宋体" pitchFamily="2" charset="-122"/>
                </a:rPr>
                <a:t>n</a:t>
              </a:r>
              <a:r>
                <a:rPr lang="en-US" altLang="zh-CN" b="1" smtClean="0">
                  <a:solidFill>
                    <a:srgbClr val="FE9B03"/>
                  </a:solidFill>
                  <a:latin typeface="Arial" pitchFamily="34" charset="0"/>
                  <a:ea typeface="宋体" pitchFamily="2" charset="-122"/>
                </a:rPr>
                <a:t>       		    1/ n</a:t>
              </a:r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871" y="1652"/>
              <a:ext cx="91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300" b="1" smtClean="0">
                  <a:solidFill>
                    <a:srgbClr val="FE9B03"/>
                  </a:solidFill>
                  <a:latin typeface="Arial" pitchFamily="34" charset="0"/>
                  <a:ea typeface="宋体" pitchFamily="2" charset="-122"/>
                </a:rPr>
                <a:t>T</a:t>
              </a:r>
              <a:r>
                <a:rPr lang="en-US" altLang="zh-CN" b="1" baseline="-25000" smtClean="0">
                  <a:solidFill>
                    <a:srgbClr val="FE9B03"/>
                  </a:solidFill>
                  <a:latin typeface="Arial" pitchFamily="34" charset="0"/>
                  <a:ea typeface="宋体" pitchFamily="2" charset="-122"/>
                </a:rPr>
                <a:t>1</a:t>
              </a:r>
              <a:r>
                <a:rPr lang="en-US" altLang="zh-CN" b="1" smtClean="0">
                  <a:solidFill>
                    <a:srgbClr val="FE9B03"/>
                  </a:solidFill>
                  <a:latin typeface="Arial" pitchFamily="34" charset="0"/>
                  <a:ea typeface="宋体" pitchFamily="2" charset="-122"/>
                </a:rPr>
                <a:t>              </a:t>
              </a:r>
              <a:r>
                <a:rPr lang="en-US" altLang="zh-CN" sz="2300" b="1" smtClean="0">
                  <a:solidFill>
                    <a:srgbClr val="FE9B03"/>
                  </a:solidFill>
                  <a:latin typeface="Arial" pitchFamily="34" charset="0"/>
                  <a:ea typeface="宋体" pitchFamily="2" charset="-122"/>
                </a:rPr>
                <a:t>T</a:t>
              </a:r>
              <a:r>
                <a:rPr lang="en-US" altLang="zh-CN" b="1" baseline="-25000" smtClean="0">
                  <a:solidFill>
                    <a:srgbClr val="FE9B03"/>
                  </a:solidFill>
                  <a:latin typeface="Arial" pitchFamily="34" charset="0"/>
                  <a:ea typeface="宋体" pitchFamily="2" charset="-122"/>
                </a:rPr>
                <a:t>n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265360" y="3565800"/>
              <a:ext cx="1678680" cy="326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4560" y="3555360"/>
                <a:ext cx="1699560" cy="34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3635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714375" y="6257925"/>
            <a:ext cx="18859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114675" y="6257925"/>
            <a:ext cx="2914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308238" name="Rectangle 14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001000" cy="5334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Sample Problem: Applying UB Test</a:t>
            </a:r>
          </a:p>
        </p:txBody>
      </p:sp>
      <p:sp>
        <p:nvSpPr>
          <p:cNvPr id="2150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09600" y="3657600"/>
            <a:ext cx="8001000" cy="26670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Total utilization is .200 + .267 + .286 = .753 &lt; U(3) = .779</a:t>
            </a:r>
          </a:p>
          <a:p>
            <a:r>
              <a:rPr lang="en-US" altLang="zh-CN" smtClean="0">
                <a:ea typeface="宋体" pitchFamily="2" charset="-122"/>
              </a:rPr>
              <a:t>The periodic tasks in the sample problem are schedulable according to the UB test</a:t>
            </a:r>
          </a:p>
        </p:txBody>
      </p:sp>
      <p:graphicFrame>
        <p:nvGraphicFramePr>
          <p:cNvPr id="308273" name="Group 49"/>
          <p:cNvGraphicFramePr>
            <a:graphicFrameLocks noGrp="1"/>
          </p:cNvGraphicFramePr>
          <p:nvPr/>
        </p:nvGraphicFramePr>
        <p:xfrm>
          <a:off x="1219200" y="990600"/>
          <a:ext cx="6096000" cy="25146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Task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Task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Task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95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714375" y="6257925"/>
            <a:ext cx="18859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114675" y="6257925"/>
            <a:ext cx="2914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001000" cy="533400"/>
          </a:xfrm>
        </p:spPr>
        <p:txBody>
          <a:bodyPr lIns="94655" tIns="46434" rIns="94655" bIns="46434"/>
          <a:lstStyle/>
          <a:p>
            <a:pPr defTabSz="828675">
              <a:defRPr/>
            </a:pPr>
            <a:r>
              <a:rPr lang="en-US" altLang="zh-CN" smtClean="0">
                <a:ea typeface="宋体" pitchFamily="2" charset="-122"/>
              </a:rPr>
              <a:t>Timeline for Sample Problem</a:t>
            </a:r>
          </a:p>
        </p:txBody>
      </p:sp>
      <p:sp>
        <p:nvSpPr>
          <p:cNvPr id="22533" name="Rectangle 5" descr="25%"/>
          <p:cNvSpPr>
            <a:spLocks noChangeArrowheads="1"/>
          </p:cNvSpPr>
          <p:nvPr/>
        </p:nvSpPr>
        <p:spPr bwMode="auto">
          <a:xfrm>
            <a:off x="1165225" y="2208213"/>
            <a:ext cx="314325" cy="214312"/>
          </a:xfrm>
          <a:prstGeom prst="rect">
            <a:avLst/>
          </a:prstGeom>
          <a:pattFill prst="pct25">
            <a:fgClr>
              <a:schemeClr val="bg1"/>
            </a:fgClr>
            <a:bgClr>
              <a:schemeClr val="accent2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22534" name="Rectangle 6" descr="25%"/>
          <p:cNvSpPr>
            <a:spLocks noChangeArrowheads="1"/>
          </p:cNvSpPr>
          <p:nvPr/>
        </p:nvSpPr>
        <p:spPr bwMode="auto">
          <a:xfrm>
            <a:off x="2857500" y="2193925"/>
            <a:ext cx="314325" cy="215900"/>
          </a:xfrm>
          <a:prstGeom prst="rect">
            <a:avLst/>
          </a:prstGeom>
          <a:pattFill prst="pct25">
            <a:fgClr>
              <a:schemeClr val="bg1"/>
            </a:fgClr>
            <a:bgClr>
              <a:schemeClr val="accent2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22535" name="Rectangle 7" descr="25%"/>
          <p:cNvSpPr>
            <a:spLocks noChangeArrowheads="1"/>
          </p:cNvSpPr>
          <p:nvPr/>
        </p:nvSpPr>
        <p:spPr bwMode="auto">
          <a:xfrm>
            <a:off x="4494213" y="2193925"/>
            <a:ext cx="320675" cy="215900"/>
          </a:xfrm>
          <a:prstGeom prst="rect">
            <a:avLst/>
          </a:prstGeom>
          <a:pattFill prst="pct25">
            <a:fgClr>
              <a:schemeClr val="bg1"/>
            </a:fgClr>
            <a:bgClr>
              <a:schemeClr val="accent2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22536" name="Rectangle 8" descr="25%"/>
          <p:cNvSpPr>
            <a:spLocks noChangeArrowheads="1"/>
          </p:cNvSpPr>
          <p:nvPr/>
        </p:nvSpPr>
        <p:spPr bwMode="auto">
          <a:xfrm>
            <a:off x="6215063" y="2179638"/>
            <a:ext cx="322262" cy="215900"/>
          </a:xfrm>
          <a:prstGeom prst="rect">
            <a:avLst/>
          </a:prstGeom>
          <a:pattFill prst="pct25">
            <a:fgClr>
              <a:schemeClr val="bg1"/>
            </a:fgClr>
            <a:bgClr>
              <a:schemeClr val="accent2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22537" name="Rectangle 9" descr="25%"/>
          <p:cNvSpPr>
            <a:spLocks noChangeArrowheads="1"/>
          </p:cNvSpPr>
          <p:nvPr/>
        </p:nvSpPr>
        <p:spPr bwMode="auto">
          <a:xfrm>
            <a:off x="3665538" y="3617913"/>
            <a:ext cx="600075" cy="215900"/>
          </a:xfrm>
          <a:prstGeom prst="rect">
            <a:avLst/>
          </a:prstGeom>
          <a:pattFill prst="pct25">
            <a:fgClr>
              <a:schemeClr val="bg1"/>
            </a:fgClr>
            <a:bgClr>
              <a:schemeClr val="accent2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22538" name="Rectangle 10" descr="25%"/>
          <p:cNvSpPr>
            <a:spLocks noChangeArrowheads="1"/>
          </p:cNvSpPr>
          <p:nvPr/>
        </p:nvSpPr>
        <p:spPr bwMode="auto">
          <a:xfrm>
            <a:off x="1485900" y="3617913"/>
            <a:ext cx="679450" cy="215900"/>
          </a:xfrm>
          <a:prstGeom prst="rect">
            <a:avLst/>
          </a:prstGeom>
          <a:pattFill prst="pct25">
            <a:fgClr>
              <a:schemeClr val="bg1"/>
            </a:fgClr>
            <a:bgClr>
              <a:schemeClr val="accent2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22539" name="Rectangle 11" descr="25%"/>
          <p:cNvSpPr>
            <a:spLocks noChangeArrowheads="1"/>
          </p:cNvSpPr>
          <p:nvPr/>
        </p:nvSpPr>
        <p:spPr bwMode="auto">
          <a:xfrm>
            <a:off x="2171700" y="5230813"/>
            <a:ext cx="679450" cy="228600"/>
          </a:xfrm>
          <a:prstGeom prst="rect">
            <a:avLst/>
          </a:prstGeom>
          <a:pattFill prst="pct25">
            <a:fgClr>
              <a:schemeClr val="bg1"/>
            </a:fgClr>
            <a:bgClr>
              <a:schemeClr val="accent2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22540" name="Rectangle 12" descr="25%"/>
          <p:cNvSpPr>
            <a:spLocks noChangeArrowheads="1"/>
          </p:cNvSpPr>
          <p:nvPr/>
        </p:nvSpPr>
        <p:spPr bwMode="auto">
          <a:xfrm>
            <a:off x="3179763" y="5229225"/>
            <a:ext cx="434975" cy="230188"/>
          </a:xfrm>
          <a:prstGeom prst="rect">
            <a:avLst/>
          </a:prstGeom>
          <a:pattFill prst="pct25">
            <a:fgClr>
              <a:schemeClr val="bg1"/>
            </a:fgClr>
            <a:bgClr>
              <a:schemeClr val="accent2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22541" name="Rectangle 13" descr="25%"/>
          <p:cNvSpPr>
            <a:spLocks noChangeArrowheads="1"/>
          </p:cNvSpPr>
          <p:nvPr/>
        </p:nvSpPr>
        <p:spPr bwMode="auto">
          <a:xfrm>
            <a:off x="4294188" y="5237163"/>
            <a:ext cx="185737" cy="222250"/>
          </a:xfrm>
          <a:prstGeom prst="rect">
            <a:avLst/>
          </a:prstGeom>
          <a:pattFill prst="pct25">
            <a:fgClr>
              <a:schemeClr val="bg1"/>
            </a:fgClr>
            <a:bgClr>
              <a:schemeClr val="accent2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22542" name="Rectangle 14" descr="25%"/>
          <p:cNvSpPr>
            <a:spLocks noChangeArrowheads="1"/>
          </p:cNvSpPr>
          <p:nvPr/>
        </p:nvSpPr>
        <p:spPr bwMode="auto">
          <a:xfrm>
            <a:off x="4865688" y="5229225"/>
            <a:ext cx="300037" cy="230188"/>
          </a:xfrm>
          <a:prstGeom prst="rect">
            <a:avLst/>
          </a:prstGeom>
          <a:pattFill prst="pct25">
            <a:fgClr>
              <a:schemeClr val="bg1"/>
            </a:fgClr>
            <a:bgClr>
              <a:schemeClr val="accent2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1039813" y="1360488"/>
            <a:ext cx="31115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584" tIns="51793" rIns="103584" bIns="51793">
            <a:spAutoFit/>
          </a:bodyPr>
          <a:lstStyle/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0</a:t>
            </a: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2652713" y="1347788"/>
            <a:ext cx="5175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584" tIns="51793" rIns="103584" bIns="51793">
            <a:spAutoFit/>
          </a:bodyPr>
          <a:lstStyle/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100</a:t>
            </a:r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4303713" y="1333500"/>
            <a:ext cx="5191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584" tIns="51793" rIns="103584" bIns="51793">
            <a:spAutoFit/>
          </a:bodyPr>
          <a:lstStyle/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200</a:t>
            </a:r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5957888" y="1360488"/>
            <a:ext cx="5175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584" tIns="51793" rIns="103584" bIns="51793">
            <a:spAutoFit/>
          </a:bodyPr>
          <a:lstStyle/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300</a:t>
            </a: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7296150" y="1387475"/>
            <a:ext cx="5175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584" tIns="51793" rIns="103584" bIns="51793">
            <a:spAutoFit/>
          </a:bodyPr>
          <a:lstStyle/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400</a:t>
            </a:r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2795588" y="5991225"/>
            <a:ext cx="220027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584" tIns="51793" rIns="103584" bIns="51793">
            <a:spAutoFit/>
          </a:bodyPr>
          <a:lstStyle/>
          <a:p>
            <a:pPr defTabSz="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Scheduling Points</a:t>
            </a:r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7572375" y="1714500"/>
            <a:ext cx="0" cy="3771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7229475" y="1714500"/>
            <a:ext cx="0" cy="3771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6886575" y="1714500"/>
            <a:ext cx="0" cy="3771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>
            <a:off x="6543675" y="1714500"/>
            <a:ext cx="0" cy="3771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>
            <a:off x="6200775" y="1714500"/>
            <a:ext cx="0" cy="3771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>
            <a:off x="5857875" y="1714500"/>
            <a:ext cx="0" cy="3771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2555" name="Line 27"/>
          <p:cNvSpPr>
            <a:spLocks noChangeShapeType="1"/>
          </p:cNvSpPr>
          <p:nvPr/>
        </p:nvSpPr>
        <p:spPr bwMode="auto">
          <a:xfrm>
            <a:off x="5514975" y="1714500"/>
            <a:ext cx="0" cy="3771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>
            <a:off x="5172075" y="1714500"/>
            <a:ext cx="0" cy="3771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>
            <a:off x="4829175" y="1714500"/>
            <a:ext cx="0" cy="3771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2558" name="Line 30"/>
          <p:cNvSpPr>
            <a:spLocks noChangeShapeType="1"/>
          </p:cNvSpPr>
          <p:nvPr/>
        </p:nvSpPr>
        <p:spPr bwMode="auto">
          <a:xfrm>
            <a:off x="4486275" y="1714500"/>
            <a:ext cx="0" cy="3771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2559" name="Line 31"/>
          <p:cNvSpPr>
            <a:spLocks noChangeShapeType="1"/>
          </p:cNvSpPr>
          <p:nvPr/>
        </p:nvSpPr>
        <p:spPr bwMode="auto">
          <a:xfrm>
            <a:off x="4143375" y="1714500"/>
            <a:ext cx="0" cy="3771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2560" name="Line 32"/>
          <p:cNvSpPr>
            <a:spLocks noChangeShapeType="1"/>
          </p:cNvSpPr>
          <p:nvPr/>
        </p:nvSpPr>
        <p:spPr bwMode="auto">
          <a:xfrm>
            <a:off x="3800475" y="1714500"/>
            <a:ext cx="0" cy="3771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2561" name="Line 33"/>
          <p:cNvSpPr>
            <a:spLocks noChangeShapeType="1"/>
          </p:cNvSpPr>
          <p:nvPr/>
        </p:nvSpPr>
        <p:spPr bwMode="auto">
          <a:xfrm>
            <a:off x="3489325" y="1714500"/>
            <a:ext cx="0" cy="3771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2562" name="Line 34"/>
          <p:cNvSpPr>
            <a:spLocks noChangeShapeType="1"/>
          </p:cNvSpPr>
          <p:nvPr/>
        </p:nvSpPr>
        <p:spPr bwMode="auto">
          <a:xfrm>
            <a:off x="3179763" y="1714500"/>
            <a:ext cx="0" cy="3771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2563" name="Line 35"/>
          <p:cNvSpPr>
            <a:spLocks noChangeShapeType="1"/>
          </p:cNvSpPr>
          <p:nvPr/>
        </p:nvSpPr>
        <p:spPr bwMode="auto">
          <a:xfrm>
            <a:off x="2857500" y="1714500"/>
            <a:ext cx="0" cy="3771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2564" name="Line 36"/>
          <p:cNvSpPr>
            <a:spLocks noChangeShapeType="1"/>
          </p:cNvSpPr>
          <p:nvPr/>
        </p:nvSpPr>
        <p:spPr bwMode="auto">
          <a:xfrm>
            <a:off x="2514600" y="1714500"/>
            <a:ext cx="0" cy="3771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2565" name="Line 37"/>
          <p:cNvSpPr>
            <a:spLocks noChangeShapeType="1"/>
          </p:cNvSpPr>
          <p:nvPr/>
        </p:nvSpPr>
        <p:spPr bwMode="auto">
          <a:xfrm>
            <a:off x="2171700" y="1714500"/>
            <a:ext cx="0" cy="3771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2566" name="Line 38"/>
          <p:cNvSpPr>
            <a:spLocks noChangeShapeType="1"/>
          </p:cNvSpPr>
          <p:nvPr/>
        </p:nvSpPr>
        <p:spPr bwMode="auto">
          <a:xfrm>
            <a:off x="1828800" y="1714500"/>
            <a:ext cx="0" cy="3771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2567" name="Line 39"/>
          <p:cNvSpPr>
            <a:spLocks noChangeShapeType="1"/>
          </p:cNvSpPr>
          <p:nvPr/>
        </p:nvSpPr>
        <p:spPr bwMode="auto">
          <a:xfrm>
            <a:off x="1485900" y="1714500"/>
            <a:ext cx="0" cy="3771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2568" name="Line 40"/>
          <p:cNvSpPr>
            <a:spLocks noChangeShapeType="1"/>
          </p:cNvSpPr>
          <p:nvPr/>
        </p:nvSpPr>
        <p:spPr bwMode="auto">
          <a:xfrm>
            <a:off x="1143000" y="1714500"/>
            <a:ext cx="0" cy="3771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2569" name="Line 41"/>
          <p:cNvSpPr>
            <a:spLocks noChangeShapeType="1"/>
          </p:cNvSpPr>
          <p:nvPr/>
        </p:nvSpPr>
        <p:spPr bwMode="auto">
          <a:xfrm>
            <a:off x="1143000" y="5486400"/>
            <a:ext cx="6343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2570" name="Line 42"/>
          <p:cNvSpPr>
            <a:spLocks noChangeShapeType="1"/>
          </p:cNvSpPr>
          <p:nvPr/>
        </p:nvSpPr>
        <p:spPr bwMode="auto">
          <a:xfrm>
            <a:off x="1143000" y="3857625"/>
            <a:ext cx="6343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2571" name="Line 43"/>
          <p:cNvSpPr>
            <a:spLocks noChangeShapeType="1"/>
          </p:cNvSpPr>
          <p:nvPr/>
        </p:nvSpPr>
        <p:spPr bwMode="auto">
          <a:xfrm>
            <a:off x="1143000" y="2422525"/>
            <a:ext cx="6343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2572" name="Line 44"/>
          <p:cNvSpPr>
            <a:spLocks noChangeShapeType="1"/>
          </p:cNvSpPr>
          <p:nvPr/>
        </p:nvSpPr>
        <p:spPr bwMode="auto">
          <a:xfrm flipV="1">
            <a:off x="2686050" y="5957888"/>
            <a:ext cx="0" cy="442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2573" name="Line 45"/>
          <p:cNvSpPr>
            <a:spLocks noChangeShapeType="1"/>
          </p:cNvSpPr>
          <p:nvPr/>
        </p:nvSpPr>
        <p:spPr bwMode="auto">
          <a:xfrm flipV="1">
            <a:off x="1143000" y="5614988"/>
            <a:ext cx="0" cy="442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2574" name="Line 46"/>
          <p:cNvSpPr>
            <a:spLocks noChangeShapeType="1"/>
          </p:cNvSpPr>
          <p:nvPr/>
        </p:nvSpPr>
        <p:spPr bwMode="auto">
          <a:xfrm flipV="1">
            <a:off x="7058025" y="5614988"/>
            <a:ext cx="0" cy="442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2575" name="Line 47"/>
          <p:cNvSpPr>
            <a:spLocks noChangeShapeType="1"/>
          </p:cNvSpPr>
          <p:nvPr/>
        </p:nvSpPr>
        <p:spPr bwMode="auto">
          <a:xfrm flipV="1">
            <a:off x="1143000" y="3986213"/>
            <a:ext cx="0" cy="442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2576" name="Line 48"/>
          <p:cNvSpPr>
            <a:spLocks noChangeShapeType="1"/>
          </p:cNvSpPr>
          <p:nvPr/>
        </p:nvSpPr>
        <p:spPr bwMode="auto">
          <a:xfrm flipV="1">
            <a:off x="1143000" y="2528888"/>
            <a:ext cx="0" cy="442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2577" name="Line 49"/>
          <p:cNvSpPr>
            <a:spLocks noChangeShapeType="1"/>
          </p:cNvSpPr>
          <p:nvPr/>
        </p:nvSpPr>
        <p:spPr bwMode="auto">
          <a:xfrm flipV="1">
            <a:off x="3651250" y="3986213"/>
            <a:ext cx="0" cy="442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2578" name="Line 50"/>
          <p:cNvSpPr>
            <a:spLocks noChangeShapeType="1"/>
          </p:cNvSpPr>
          <p:nvPr/>
        </p:nvSpPr>
        <p:spPr bwMode="auto">
          <a:xfrm flipV="1">
            <a:off x="6200775" y="3986213"/>
            <a:ext cx="0" cy="442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2579" name="Line 51"/>
          <p:cNvSpPr>
            <a:spLocks noChangeShapeType="1"/>
          </p:cNvSpPr>
          <p:nvPr/>
        </p:nvSpPr>
        <p:spPr bwMode="auto">
          <a:xfrm flipV="1">
            <a:off x="2857500" y="2528888"/>
            <a:ext cx="0" cy="442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2580" name="Line 52"/>
          <p:cNvSpPr>
            <a:spLocks noChangeShapeType="1"/>
          </p:cNvSpPr>
          <p:nvPr/>
        </p:nvSpPr>
        <p:spPr bwMode="auto">
          <a:xfrm flipV="1">
            <a:off x="4486275" y="2528888"/>
            <a:ext cx="0" cy="442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2581" name="Line 53"/>
          <p:cNvSpPr>
            <a:spLocks noChangeShapeType="1"/>
          </p:cNvSpPr>
          <p:nvPr/>
        </p:nvSpPr>
        <p:spPr bwMode="auto">
          <a:xfrm flipV="1">
            <a:off x="6200775" y="2528888"/>
            <a:ext cx="0" cy="4429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2582" name="Line 54"/>
          <p:cNvSpPr>
            <a:spLocks noChangeShapeType="1"/>
          </p:cNvSpPr>
          <p:nvPr/>
        </p:nvSpPr>
        <p:spPr bwMode="auto">
          <a:xfrm flipV="1">
            <a:off x="1143000" y="1908175"/>
            <a:ext cx="0" cy="514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2583" name="Line 55"/>
          <p:cNvSpPr>
            <a:spLocks noChangeShapeType="1"/>
          </p:cNvSpPr>
          <p:nvPr/>
        </p:nvSpPr>
        <p:spPr bwMode="auto">
          <a:xfrm flipV="1">
            <a:off x="2857500" y="1908175"/>
            <a:ext cx="0" cy="514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2584" name="Line 56"/>
          <p:cNvSpPr>
            <a:spLocks noChangeShapeType="1"/>
          </p:cNvSpPr>
          <p:nvPr/>
        </p:nvSpPr>
        <p:spPr bwMode="auto">
          <a:xfrm flipV="1">
            <a:off x="4486275" y="1908175"/>
            <a:ext cx="0" cy="514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2585" name="Line 57"/>
          <p:cNvSpPr>
            <a:spLocks noChangeShapeType="1"/>
          </p:cNvSpPr>
          <p:nvPr/>
        </p:nvSpPr>
        <p:spPr bwMode="auto">
          <a:xfrm flipV="1">
            <a:off x="6200775" y="1908175"/>
            <a:ext cx="0" cy="514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2586" name="Line 58"/>
          <p:cNvSpPr>
            <a:spLocks noChangeShapeType="1"/>
          </p:cNvSpPr>
          <p:nvPr/>
        </p:nvSpPr>
        <p:spPr bwMode="auto">
          <a:xfrm flipV="1">
            <a:off x="1143000" y="3343275"/>
            <a:ext cx="0" cy="514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2587" name="Line 59"/>
          <p:cNvSpPr>
            <a:spLocks noChangeShapeType="1"/>
          </p:cNvSpPr>
          <p:nvPr/>
        </p:nvSpPr>
        <p:spPr bwMode="auto">
          <a:xfrm flipV="1">
            <a:off x="3651250" y="3343275"/>
            <a:ext cx="0" cy="514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2588" name="Line 60"/>
          <p:cNvSpPr>
            <a:spLocks noChangeShapeType="1"/>
          </p:cNvSpPr>
          <p:nvPr/>
        </p:nvSpPr>
        <p:spPr bwMode="auto">
          <a:xfrm flipV="1">
            <a:off x="6200775" y="3343275"/>
            <a:ext cx="0" cy="514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2589" name="Line 61"/>
          <p:cNvSpPr>
            <a:spLocks noChangeShapeType="1"/>
          </p:cNvSpPr>
          <p:nvPr/>
        </p:nvSpPr>
        <p:spPr bwMode="auto">
          <a:xfrm flipV="1">
            <a:off x="1143000" y="4972050"/>
            <a:ext cx="0" cy="514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sp>
        <p:nvSpPr>
          <p:cNvPr id="22590" name="Line 62"/>
          <p:cNvSpPr>
            <a:spLocks noChangeShapeType="1"/>
          </p:cNvSpPr>
          <p:nvPr/>
        </p:nvSpPr>
        <p:spPr bwMode="auto">
          <a:xfrm flipV="1">
            <a:off x="7058025" y="4972050"/>
            <a:ext cx="0" cy="514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smtClean="0">
              <a:solidFill>
                <a:srgbClr val="000000"/>
              </a:solidFill>
            </a:endParaRPr>
          </a:p>
        </p:txBody>
      </p:sp>
      <p:grpSp>
        <p:nvGrpSpPr>
          <p:cNvPr id="22591" name="Group 63"/>
          <p:cNvGrpSpPr>
            <a:grpSpLocks/>
          </p:cNvGrpSpPr>
          <p:nvPr/>
        </p:nvGrpSpPr>
        <p:grpSpPr bwMode="auto">
          <a:xfrm>
            <a:off x="546100" y="3255963"/>
            <a:ext cx="484188" cy="584200"/>
            <a:chOff x="306" y="1823"/>
            <a:chExt cx="271" cy="327"/>
          </a:xfrm>
        </p:grpSpPr>
        <p:sp>
          <p:nvSpPr>
            <p:cNvPr id="22599" name="Rectangle 64"/>
            <p:cNvSpPr>
              <a:spLocks noChangeArrowheads="1"/>
            </p:cNvSpPr>
            <p:nvPr/>
          </p:nvSpPr>
          <p:spPr bwMode="auto">
            <a:xfrm>
              <a:off x="306" y="1823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 smtClean="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t</a:t>
              </a:r>
            </a:p>
          </p:txBody>
        </p:sp>
        <p:sp>
          <p:nvSpPr>
            <p:cNvPr id="22600" name="Rectangle 65"/>
            <p:cNvSpPr>
              <a:spLocks noChangeArrowheads="1"/>
            </p:cNvSpPr>
            <p:nvPr/>
          </p:nvSpPr>
          <p:spPr bwMode="auto">
            <a:xfrm>
              <a:off x="402" y="1914"/>
              <a:ext cx="175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300" b="1" baseline="-25000" smtClea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22592" name="Group 66"/>
          <p:cNvGrpSpPr>
            <a:grpSpLocks/>
          </p:cNvGrpSpPr>
          <p:nvPr/>
        </p:nvGrpSpPr>
        <p:grpSpPr bwMode="auto">
          <a:xfrm>
            <a:off x="582613" y="4857750"/>
            <a:ext cx="484187" cy="584200"/>
            <a:chOff x="326" y="2720"/>
            <a:chExt cx="272" cy="327"/>
          </a:xfrm>
        </p:grpSpPr>
        <p:sp>
          <p:nvSpPr>
            <p:cNvPr id="22597" name="Rectangle 67"/>
            <p:cNvSpPr>
              <a:spLocks noChangeArrowheads="1"/>
            </p:cNvSpPr>
            <p:nvPr/>
          </p:nvSpPr>
          <p:spPr bwMode="auto">
            <a:xfrm>
              <a:off x="326" y="2720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 smtClean="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t</a:t>
              </a:r>
            </a:p>
          </p:txBody>
        </p:sp>
        <p:sp>
          <p:nvSpPr>
            <p:cNvPr id="22598" name="Rectangle 68"/>
            <p:cNvSpPr>
              <a:spLocks noChangeArrowheads="1"/>
            </p:cNvSpPr>
            <p:nvPr/>
          </p:nvSpPr>
          <p:spPr bwMode="auto">
            <a:xfrm>
              <a:off x="422" y="2812"/>
              <a:ext cx="176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300" b="1" baseline="-25000" smtClea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3</a:t>
              </a:r>
            </a:p>
          </p:txBody>
        </p:sp>
      </p:grpSp>
      <p:grpSp>
        <p:nvGrpSpPr>
          <p:cNvPr id="22593" name="Group 69"/>
          <p:cNvGrpSpPr>
            <a:grpSpLocks/>
          </p:cNvGrpSpPr>
          <p:nvPr/>
        </p:nvGrpSpPr>
        <p:grpSpPr bwMode="auto">
          <a:xfrm>
            <a:off x="531813" y="1793875"/>
            <a:ext cx="639762" cy="658813"/>
            <a:chOff x="298" y="1004"/>
            <a:chExt cx="358" cy="369"/>
          </a:xfrm>
        </p:grpSpPr>
        <p:sp>
          <p:nvSpPr>
            <p:cNvPr id="22594" name="Rectangle 70"/>
            <p:cNvSpPr>
              <a:spLocks noChangeArrowheads="1"/>
            </p:cNvSpPr>
            <p:nvPr/>
          </p:nvSpPr>
          <p:spPr bwMode="auto">
            <a:xfrm>
              <a:off x="298" y="1004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 smtClean="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t</a:t>
              </a:r>
            </a:p>
          </p:txBody>
        </p:sp>
        <p:sp>
          <p:nvSpPr>
            <p:cNvPr id="22595" name="Rectangle 71"/>
            <p:cNvSpPr>
              <a:spLocks noChangeArrowheads="1"/>
            </p:cNvSpPr>
            <p:nvPr/>
          </p:nvSpPr>
          <p:spPr bwMode="auto">
            <a:xfrm>
              <a:off x="394" y="1104"/>
              <a:ext cx="175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3584" tIns="51793" rIns="103584" bIns="51793">
              <a:spAutoFit/>
            </a:bodyPr>
            <a:lstStyle/>
            <a:p>
              <a:pPr defTabSz="10287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300" b="1" baseline="-25000" smtClea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2596" name="Rectangle 72" descr="25%"/>
            <p:cNvSpPr>
              <a:spLocks noChangeArrowheads="1"/>
            </p:cNvSpPr>
            <p:nvPr/>
          </p:nvSpPr>
          <p:spPr bwMode="auto">
            <a:xfrm>
              <a:off x="648" y="1364"/>
              <a:ext cx="8" cy="9"/>
            </a:xfrm>
            <a:prstGeom prst="rect">
              <a:avLst/>
            </a:prstGeom>
            <a:pattFill prst="pct25">
              <a:fgClr>
                <a:schemeClr val="bg1"/>
              </a:fgClr>
              <a:bgClr>
                <a:schemeClr val="accent2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5119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714375" y="6257925"/>
            <a:ext cx="18859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3114675" y="6257925"/>
            <a:ext cx="2914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31232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001000" cy="533400"/>
          </a:xfrm>
        </p:spPr>
        <p:txBody>
          <a:bodyPr lIns="94655" tIns="46434" rIns="94655" bIns="46434"/>
          <a:lstStyle/>
          <a:p>
            <a:pPr defTabSz="828675">
              <a:defRPr/>
            </a:pPr>
            <a:r>
              <a:rPr lang="en-US" altLang="zh-CN" smtClean="0">
                <a:ea typeface="宋体" pitchFamily="2" charset="-122"/>
              </a:rPr>
              <a:t>Exercise: Applying the UB Test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3671888"/>
            <a:ext cx="8001000" cy="2605087"/>
          </a:xfrm>
          <a:noFill/>
        </p:spPr>
        <p:txBody>
          <a:bodyPr lIns="94655" tIns="46434" rIns="94655" bIns="46434"/>
          <a:lstStyle/>
          <a:p>
            <a:pPr marL="15875" indent="-15875" defTabSz="823913">
              <a:buFontTx/>
              <a:buNone/>
            </a:pPr>
            <a:r>
              <a:rPr lang="en-US" altLang="zh-CN" smtClean="0">
                <a:ea typeface="宋体" pitchFamily="2" charset="-122"/>
              </a:rPr>
              <a:t>a. What is the total utilization?</a:t>
            </a:r>
          </a:p>
          <a:p>
            <a:pPr marL="15875" indent="-15875" defTabSz="823913">
              <a:buFontTx/>
              <a:buNone/>
            </a:pPr>
            <a:r>
              <a:rPr lang="en-US" altLang="zh-CN" smtClean="0">
                <a:ea typeface="宋体" pitchFamily="2" charset="-122"/>
              </a:rPr>
              <a:t>b. Is the task set schedulable?</a:t>
            </a:r>
          </a:p>
          <a:p>
            <a:pPr marL="15875" indent="-15875" defTabSz="823913">
              <a:buFontTx/>
              <a:buNone/>
            </a:pPr>
            <a:r>
              <a:rPr lang="en-US" altLang="zh-CN" smtClean="0">
                <a:ea typeface="宋体" pitchFamily="2" charset="-122"/>
              </a:rPr>
              <a:t>c. Draw the timeline.</a:t>
            </a:r>
          </a:p>
          <a:p>
            <a:pPr marL="15875" indent="-15875" defTabSz="823913">
              <a:buFontTx/>
              <a:buNone/>
            </a:pPr>
            <a:r>
              <a:rPr lang="en-US" altLang="zh-CN" smtClean="0">
                <a:ea typeface="宋体" pitchFamily="2" charset="-122"/>
              </a:rPr>
              <a:t>d. What is the total utilization if C</a:t>
            </a:r>
            <a:r>
              <a:rPr lang="en-US" altLang="zh-CN" baseline="-25000" smtClean="0">
                <a:ea typeface="宋体" pitchFamily="2" charset="-122"/>
              </a:rPr>
              <a:t>3</a:t>
            </a:r>
            <a:r>
              <a:rPr lang="en-US" altLang="zh-CN" smtClean="0">
                <a:ea typeface="宋体" pitchFamily="2" charset="-122"/>
              </a:rPr>
              <a:t> = 2 ?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1624013" y="2085975"/>
          <a:ext cx="6022975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4" imgW="5652000" imgH="1476360" progId="Word.Document.8">
                  <p:embed/>
                </p:oleObj>
              </mc:Choice>
              <mc:Fallback>
                <p:oleObj name="Document" r:id="rId4" imgW="5652000" imgH="1476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2085975"/>
                        <a:ext cx="6022975" cy="1568450"/>
                      </a:xfrm>
                      <a:prstGeom prst="rect">
                        <a:avLst/>
                      </a:prstGeom>
                      <a:solidFill>
                        <a:srgbClr val="008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00075" y="1457325"/>
            <a:ext cx="36004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55" tIns="46434" rIns="94655" bIns="46434"/>
          <a:lstStyle/>
          <a:p>
            <a:pPr marL="15875" indent="-15875" defTabSz="823913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ea typeface="宋体" pitchFamily="2" charset="-122"/>
              </a:rPr>
              <a:t>Given:</a:t>
            </a:r>
          </a:p>
        </p:txBody>
      </p:sp>
    </p:spTree>
    <p:extLst>
      <p:ext uri="{BB962C8B-B14F-4D97-AF65-F5344CB8AC3E}">
        <p14:creationId xmlns:p14="http://schemas.microsoft.com/office/powerpoint/2010/main" val="1917577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86" name="Rectangle 118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001000" cy="5334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Solution: Applying the UB Test</a:t>
            </a:r>
          </a:p>
        </p:txBody>
      </p:sp>
      <p:sp>
        <p:nvSpPr>
          <p:cNvPr id="314487" name="Rectangle 11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mtClean="0">
                <a:ea typeface="宋体" pitchFamily="2" charset="-122"/>
              </a:rPr>
              <a:t>a. </a:t>
            </a:r>
            <a:r>
              <a:rPr lang="en-US" altLang="zh-CN" i="1" smtClean="0">
                <a:ea typeface="宋体" pitchFamily="2" charset="-122"/>
              </a:rPr>
              <a:t>What is the total utilization?</a:t>
            </a:r>
            <a:r>
              <a:rPr lang="en-US" altLang="zh-CN" smtClean="0">
                <a:ea typeface="宋体" pitchFamily="2" charset="-122"/>
              </a:rPr>
              <a:t>   .25 + .34 + .10 = .69</a:t>
            </a:r>
          </a:p>
          <a:p>
            <a:pPr>
              <a:buFontTx/>
              <a:buNone/>
            </a:pPr>
            <a:r>
              <a:rPr lang="en-US" altLang="zh-CN" smtClean="0">
                <a:ea typeface="宋体" pitchFamily="2" charset="-122"/>
              </a:rPr>
              <a:t>b. </a:t>
            </a:r>
            <a:r>
              <a:rPr lang="en-US" altLang="zh-CN" i="1" smtClean="0">
                <a:ea typeface="宋体" pitchFamily="2" charset="-122"/>
              </a:rPr>
              <a:t>Is the task set schedulable?</a:t>
            </a:r>
            <a:r>
              <a:rPr lang="en-US" altLang="zh-CN" smtClean="0">
                <a:ea typeface="宋体" pitchFamily="2" charset="-122"/>
              </a:rPr>
              <a:t>   Yes: .69 &lt; U(3) = .779</a:t>
            </a:r>
          </a:p>
          <a:p>
            <a:pPr>
              <a:buFontTx/>
              <a:buNone/>
            </a:pPr>
            <a:r>
              <a:rPr lang="en-US" altLang="zh-CN" smtClean="0">
                <a:ea typeface="宋体" pitchFamily="2" charset="-122"/>
              </a:rPr>
              <a:t>c. </a:t>
            </a:r>
            <a:r>
              <a:rPr lang="en-US" altLang="zh-CN" i="1" smtClean="0">
                <a:ea typeface="宋体" pitchFamily="2" charset="-122"/>
              </a:rPr>
              <a:t>Draw the timeline.</a:t>
            </a: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514350" y="5486400"/>
            <a:ext cx="8129588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55" tIns="46434" rIns="94655" bIns="46434"/>
          <a:lstStyle/>
          <a:p>
            <a:pPr marL="15875" indent="-15875" defTabSz="823913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ea typeface="宋体" pitchFamily="2" charset="-122"/>
              </a:rPr>
              <a:t>d. </a:t>
            </a:r>
            <a:r>
              <a:rPr lang="en-US" altLang="zh-CN" i="1" smtClean="0">
                <a:solidFill>
                  <a:srgbClr val="000000"/>
                </a:solidFill>
                <a:ea typeface="宋体" pitchFamily="2" charset="-122"/>
              </a:rPr>
              <a:t>What is the total utilization if C</a:t>
            </a:r>
            <a:r>
              <a:rPr lang="en-US" altLang="zh-CN" i="1" baseline="-25000" smtClean="0">
                <a:solidFill>
                  <a:srgbClr val="000000"/>
                </a:solidFill>
                <a:ea typeface="宋体" pitchFamily="2" charset="-122"/>
              </a:rPr>
              <a:t>3</a:t>
            </a:r>
            <a:r>
              <a:rPr lang="en-US" altLang="zh-CN" i="1" smtClean="0">
                <a:solidFill>
                  <a:srgbClr val="000000"/>
                </a:solidFill>
                <a:ea typeface="宋体" pitchFamily="2" charset="-122"/>
              </a:rPr>
              <a:t> = 2 ?</a:t>
            </a:r>
            <a:r>
              <a:rPr lang="en-US" altLang="zh-CN" smtClean="0">
                <a:solidFill>
                  <a:srgbClr val="000000"/>
                </a:solidFill>
                <a:ea typeface="宋体" pitchFamily="2" charset="-122"/>
              </a:rPr>
              <a:t> </a:t>
            </a:r>
          </a:p>
          <a:p>
            <a:pPr marL="15875" indent="-15875" defTabSz="823913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ea typeface="宋体" pitchFamily="2" charset="-122"/>
              </a:rPr>
              <a:t>	            .25 + .34 + .20 = .79  &gt;  U(3) = .779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00150" y="2828925"/>
            <a:ext cx="6686550" cy="2314575"/>
            <a:chOff x="672" y="1584"/>
            <a:chExt cx="3744" cy="1296"/>
          </a:xfrm>
        </p:grpSpPr>
        <p:grpSp>
          <p:nvGrpSpPr>
            <p:cNvPr id="23562" name="Group 6"/>
            <p:cNvGrpSpPr>
              <a:grpSpLocks/>
            </p:cNvGrpSpPr>
            <p:nvPr/>
          </p:nvGrpSpPr>
          <p:grpSpPr bwMode="auto">
            <a:xfrm>
              <a:off x="1248" y="1584"/>
              <a:ext cx="3112" cy="192"/>
              <a:chOff x="1152" y="1056"/>
              <a:chExt cx="3112" cy="192"/>
            </a:xfrm>
          </p:grpSpPr>
          <p:sp>
            <p:nvSpPr>
              <p:cNvPr id="23665" name="Rectangle 7"/>
              <p:cNvSpPr>
                <a:spLocks noChangeArrowheads="1"/>
              </p:cNvSpPr>
              <p:nvPr/>
            </p:nvSpPr>
            <p:spPr bwMode="auto">
              <a:xfrm>
                <a:off x="1152" y="1056"/>
                <a:ext cx="174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3584" tIns="51793" rIns="103584" bIns="51793">
                <a:spAutoFit/>
              </a:bodyPr>
              <a:lstStyle/>
              <a:p>
                <a:pPr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500" b="1" smtClean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23666" name="Rectangle 8"/>
              <p:cNvSpPr>
                <a:spLocks noChangeArrowheads="1"/>
              </p:cNvSpPr>
              <p:nvPr/>
            </p:nvSpPr>
            <p:spPr bwMode="auto">
              <a:xfrm>
                <a:off x="1890" y="1065"/>
                <a:ext cx="174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3584" tIns="51793" rIns="103584" bIns="51793">
                <a:spAutoFit/>
              </a:bodyPr>
              <a:lstStyle/>
              <a:p>
                <a:pPr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500" b="1" smtClean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5</a:t>
                </a:r>
              </a:p>
            </p:txBody>
          </p:sp>
          <p:sp>
            <p:nvSpPr>
              <p:cNvPr id="23667" name="Rectangle 9"/>
              <p:cNvSpPr>
                <a:spLocks noChangeArrowheads="1"/>
              </p:cNvSpPr>
              <p:nvPr/>
            </p:nvSpPr>
            <p:spPr bwMode="auto">
              <a:xfrm>
                <a:off x="2592" y="1065"/>
                <a:ext cx="232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3584" tIns="51793" rIns="103584" bIns="51793">
                <a:spAutoFit/>
              </a:bodyPr>
              <a:lstStyle/>
              <a:p>
                <a:pPr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500" b="1" smtClean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10</a:t>
                </a:r>
              </a:p>
            </p:txBody>
          </p:sp>
          <p:sp>
            <p:nvSpPr>
              <p:cNvPr id="23668" name="Rectangle 10"/>
              <p:cNvSpPr>
                <a:spLocks noChangeArrowheads="1"/>
              </p:cNvSpPr>
              <p:nvPr/>
            </p:nvSpPr>
            <p:spPr bwMode="auto">
              <a:xfrm>
                <a:off x="3312" y="1065"/>
                <a:ext cx="232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3584" tIns="51793" rIns="103584" bIns="51793">
                <a:spAutoFit/>
              </a:bodyPr>
              <a:lstStyle/>
              <a:p>
                <a:pPr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500" b="1" smtClean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15</a:t>
                </a:r>
              </a:p>
            </p:txBody>
          </p:sp>
          <p:sp>
            <p:nvSpPr>
              <p:cNvPr id="23669" name="Rectangle 11"/>
              <p:cNvSpPr>
                <a:spLocks noChangeArrowheads="1"/>
              </p:cNvSpPr>
              <p:nvPr/>
            </p:nvSpPr>
            <p:spPr bwMode="auto">
              <a:xfrm>
                <a:off x="4032" y="1056"/>
                <a:ext cx="232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3584" tIns="51793" rIns="103584" bIns="51793">
                <a:spAutoFit/>
              </a:bodyPr>
              <a:lstStyle/>
              <a:p>
                <a:pPr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500" b="1" smtClean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20</a:t>
                </a:r>
              </a:p>
            </p:txBody>
          </p:sp>
        </p:grpSp>
        <p:grpSp>
          <p:nvGrpSpPr>
            <p:cNvPr id="23563" name="Group 12"/>
            <p:cNvGrpSpPr>
              <a:grpSpLocks/>
            </p:cNvGrpSpPr>
            <p:nvPr/>
          </p:nvGrpSpPr>
          <p:grpSpPr bwMode="auto">
            <a:xfrm>
              <a:off x="672" y="1728"/>
              <a:ext cx="3730" cy="288"/>
              <a:chOff x="576" y="1296"/>
              <a:chExt cx="3730" cy="288"/>
            </a:xfrm>
          </p:grpSpPr>
          <p:sp>
            <p:nvSpPr>
              <p:cNvPr id="23629" name="Line 13"/>
              <p:cNvSpPr>
                <a:spLocks noChangeShapeType="1"/>
              </p:cNvSpPr>
              <p:nvPr/>
            </p:nvSpPr>
            <p:spPr bwMode="auto">
              <a:xfrm>
                <a:off x="1248" y="1584"/>
                <a:ext cx="305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z="24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630" name="Group 14"/>
              <p:cNvGrpSpPr>
                <a:grpSpLocks/>
              </p:cNvGrpSpPr>
              <p:nvPr/>
            </p:nvGrpSpPr>
            <p:grpSpPr bwMode="auto">
              <a:xfrm>
                <a:off x="1248" y="1440"/>
                <a:ext cx="2880" cy="144"/>
                <a:chOff x="672" y="1104"/>
                <a:chExt cx="2880" cy="240"/>
              </a:xfrm>
            </p:grpSpPr>
            <p:sp>
              <p:nvSpPr>
                <p:cNvPr id="23644" name="Line 15"/>
                <p:cNvSpPr>
                  <a:spLocks noChangeShapeType="1"/>
                </p:cNvSpPr>
                <p:nvPr/>
              </p:nvSpPr>
              <p:spPr bwMode="auto">
                <a:xfrm>
                  <a:off x="3408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45" name="Line 16"/>
                <p:cNvSpPr>
                  <a:spLocks noChangeShapeType="1"/>
                </p:cNvSpPr>
                <p:nvPr/>
              </p:nvSpPr>
              <p:spPr bwMode="auto">
                <a:xfrm>
                  <a:off x="3264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46" name="Line 17"/>
                <p:cNvSpPr>
                  <a:spLocks noChangeShapeType="1"/>
                </p:cNvSpPr>
                <p:nvPr/>
              </p:nvSpPr>
              <p:spPr bwMode="auto">
                <a:xfrm>
                  <a:off x="3120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47" name="Line 18"/>
                <p:cNvSpPr>
                  <a:spLocks noChangeShapeType="1"/>
                </p:cNvSpPr>
                <p:nvPr/>
              </p:nvSpPr>
              <p:spPr bwMode="auto">
                <a:xfrm>
                  <a:off x="2976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48" name="Line 19"/>
                <p:cNvSpPr>
                  <a:spLocks noChangeShapeType="1"/>
                </p:cNvSpPr>
                <p:nvPr/>
              </p:nvSpPr>
              <p:spPr bwMode="auto">
                <a:xfrm>
                  <a:off x="2688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49" name="Line 20"/>
                <p:cNvSpPr>
                  <a:spLocks noChangeShapeType="1"/>
                </p:cNvSpPr>
                <p:nvPr/>
              </p:nvSpPr>
              <p:spPr bwMode="auto">
                <a:xfrm>
                  <a:off x="2544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50" name="Line 21"/>
                <p:cNvSpPr>
                  <a:spLocks noChangeShapeType="1"/>
                </p:cNvSpPr>
                <p:nvPr/>
              </p:nvSpPr>
              <p:spPr bwMode="auto">
                <a:xfrm>
                  <a:off x="2400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51" name="Line 22"/>
                <p:cNvSpPr>
                  <a:spLocks noChangeShapeType="1"/>
                </p:cNvSpPr>
                <p:nvPr/>
              </p:nvSpPr>
              <p:spPr bwMode="auto">
                <a:xfrm>
                  <a:off x="2256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52" name="Line 23"/>
                <p:cNvSpPr>
                  <a:spLocks noChangeShapeType="1"/>
                </p:cNvSpPr>
                <p:nvPr/>
              </p:nvSpPr>
              <p:spPr bwMode="auto">
                <a:xfrm>
                  <a:off x="1968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53" name="Line 24"/>
                <p:cNvSpPr>
                  <a:spLocks noChangeShapeType="1"/>
                </p:cNvSpPr>
                <p:nvPr/>
              </p:nvSpPr>
              <p:spPr bwMode="auto">
                <a:xfrm>
                  <a:off x="1824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54" name="Line 25"/>
                <p:cNvSpPr>
                  <a:spLocks noChangeShapeType="1"/>
                </p:cNvSpPr>
                <p:nvPr/>
              </p:nvSpPr>
              <p:spPr bwMode="auto">
                <a:xfrm>
                  <a:off x="1680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55" name="Line 26"/>
                <p:cNvSpPr>
                  <a:spLocks noChangeShapeType="1"/>
                </p:cNvSpPr>
                <p:nvPr/>
              </p:nvSpPr>
              <p:spPr bwMode="auto">
                <a:xfrm>
                  <a:off x="1536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56" name="Line 27"/>
                <p:cNvSpPr>
                  <a:spLocks noChangeShapeType="1"/>
                </p:cNvSpPr>
                <p:nvPr/>
              </p:nvSpPr>
              <p:spPr bwMode="auto">
                <a:xfrm>
                  <a:off x="1248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57" name="Line 28"/>
                <p:cNvSpPr>
                  <a:spLocks noChangeShapeType="1"/>
                </p:cNvSpPr>
                <p:nvPr/>
              </p:nvSpPr>
              <p:spPr bwMode="auto">
                <a:xfrm>
                  <a:off x="1104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58" name="Line 29"/>
                <p:cNvSpPr>
                  <a:spLocks noChangeShapeType="1"/>
                </p:cNvSpPr>
                <p:nvPr/>
              </p:nvSpPr>
              <p:spPr bwMode="auto">
                <a:xfrm>
                  <a:off x="960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59" name="Line 30"/>
                <p:cNvSpPr>
                  <a:spLocks noChangeShapeType="1"/>
                </p:cNvSpPr>
                <p:nvPr/>
              </p:nvSpPr>
              <p:spPr bwMode="auto">
                <a:xfrm>
                  <a:off x="816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60" name="Line 31"/>
                <p:cNvSpPr>
                  <a:spLocks noChangeShapeType="1"/>
                </p:cNvSpPr>
                <p:nvPr/>
              </p:nvSpPr>
              <p:spPr bwMode="auto">
                <a:xfrm>
                  <a:off x="672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61" name="Line 32"/>
                <p:cNvSpPr>
                  <a:spLocks noChangeShapeType="1"/>
                </p:cNvSpPr>
                <p:nvPr/>
              </p:nvSpPr>
              <p:spPr bwMode="auto">
                <a:xfrm>
                  <a:off x="1392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62" name="Line 33"/>
                <p:cNvSpPr>
                  <a:spLocks noChangeShapeType="1"/>
                </p:cNvSpPr>
                <p:nvPr/>
              </p:nvSpPr>
              <p:spPr bwMode="auto">
                <a:xfrm>
                  <a:off x="2112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63" name="Line 34"/>
                <p:cNvSpPr>
                  <a:spLocks noChangeShapeType="1"/>
                </p:cNvSpPr>
                <p:nvPr/>
              </p:nvSpPr>
              <p:spPr bwMode="auto">
                <a:xfrm>
                  <a:off x="2832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64" name="Line 35"/>
                <p:cNvSpPr>
                  <a:spLocks noChangeShapeType="1"/>
                </p:cNvSpPr>
                <p:nvPr/>
              </p:nvSpPr>
              <p:spPr bwMode="auto">
                <a:xfrm>
                  <a:off x="3552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3631" name="Rectangle 36" descr="25%"/>
              <p:cNvSpPr>
                <a:spLocks noChangeArrowheads="1"/>
              </p:cNvSpPr>
              <p:nvPr/>
            </p:nvSpPr>
            <p:spPr bwMode="auto">
              <a:xfrm>
                <a:off x="1248" y="1464"/>
                <a:ext cx="144" cy="120"/>
              </a:xfrm>
              <a:prstGeom prst="rect">
                <a:avLst/>
              </a:prstGeom>
              <a:pattFill prst="pct25">
                <a:fgClr>
                  <a:schemeClr val="bg1"/>
                </a:fgClr>
                <a:bgClr>
                  <a:schemeClr val="accent2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32" name="Rectangle 37" descr="25%"/>
              <p:cNvSpPr>
                <a:spLocks noChangeArrowheads="1"/>
              </p:cNvSpPr>
              <p:nvPr/>
            </p:nvSpPr>
            <p:spPr bwMode="auto">
              <a:xfrm>
                <a:off x="1824" y="1468"/>
                <a:ext cx="144" cy="116"/>
              </a:xfrm>
              <a:prstGeom prst="rect">
                <a:avLst/>
              </a:prstGeom>
              <a:pattFill prst="pct25">
                <a:fgClr>
                  <a:schemeClr val="bg1"/>
                </a:fgClr>
                <a:bgClr>
                  <a:schemeClr val="accent2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633" name="Group 38"/>
              <p:cNvGrpSpPr>
                <a:grpSpLocks/>
              </p:cNvGrpSpPr>
              <p:nvPr/>
            </p:nvGrpSpPr>
            <p:grpSpPr bwMode="auto">
              <a:xfrm>
                <a:off x="1248" y="1392"/>
                <a:ext cx="2880" cy="192"/>
                <a:chOff x="1248" y="1296"/>
                <a:chExt cx="2880" cy="300"/>
              </a:xfrm>
            </p:grpSpPr>
            <p:sp>
              <p:nvSpPr>
                <p:cNvPr id="23638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1248" y="1308"/>
                  <a:ext cx="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39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1824" y="1308"/>
                  <a:ext cx="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40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2400" y="1296"/>
                  <a:ext cx="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41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976" y="1296"/>
                  <a:ext cx="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42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4128" y="1296"/>
                  <a:ext cx="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43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3552" y="1296"/>
                  <a:ext cx="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3634" name="Rectangle 45" descr="25%"/>
              <p:cNvSpPr>
                <a:spLocks noChangeArrowheads="1"/>
              </p:cNvSpPr>
              <p:nvPr/>
            </p:nvSpPr>
            <p:spPr bwMode="auto">
              <a:xfrm>
                <a:off x="2400" y="1468"/>
                <a:ext cx="144" cy="116"/>
              </a:xfrm>
              <a:prstGeom prst="rect">
                <a:avLst/>
              </a:prstGeom>
              <a:pattFill prst="pct25">
                <a:fgClr>
                  <a:schemeClr val="bg1"/>
                </a:fgClr>
                <a:bgClr>
                  <a:schemeClr val="accent2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35" name="Rectangle 46" descr="25%"/>
              <p:cNvSpPr>
                <a:spLocks noChangeArrowheads="1"/>
              </p:cNvSpPr>
              <p:nvPr/>
            </p:nvSpPr>
            <p:spPr bwMode="auto">
              <a:xfrm>
                <a:off x="2976" y="1468"/>
                <a:ext cx="144" cy="116"/>
              </a:xfrm>
              <a:prstGeom prst="rect">
                <a:avLst/>
              </a:prstGeom>
              <a:pattFill prst="pct25">
                <a:fgClr>
                  <a:schemeClr val="bg1"/>
                </a:fgClr>
                <a:bgClr>
                  <a:schemeClr val="accent2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36" name="Rectangle 47" descr="25%"/>
              <p:cNvSpPr>
                <a:spLocks noChangeArrowheads="1"/>
              </p:cNvSpPr>
              <p:nvPr/>
            </p:nvSpPr>
            <p:spPr bwMode="auto">
              <a:xfrm>
                <a:off x="3552" y="1468"/>
                <a:ext cx="144" cy="116"/>
              </a:xfrm>
              <a:prstGeom prst="rect">
                <a:avLst/>
              </a:prstGeom>
              <a:pattFill prst="pct25">
                <a:fgClr>
                  <a:schemeClr val="bg1"/>
                </a:fgClr>
                <a:bgClr>
                  <a:schemeClr val="accent2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37" name="Rectangle 48"/>
              <p:cNvSpPr>
                <a:spLocks noChangeArrowheads="1"/>
              </p:cNvSpPr>
              <p:nvPr/>
            </p:nvSpPr>
            <p:spPr bwMode="auto">
              <a:xfrm>
                <a:off x="576" y="1296"/>
                <a:ext cx="6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3584" tIns="51793" rIns="103584" bIns="51793">
                <a:spAutoFit/>
              </a:bodyPr>
              <a:lstStyle/>
              <a:p>
                <a:pPr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smtClean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Task</a:t>
                </a:r>
                <a:r>
                  <a:rPr lang="en-US" altLang="zh-CN" sz="2700" b="1" smtClean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 </a:t>
                </a:r>
                <a:r>
                  <a:rPr lang="en-US" altLang="zh-CN" sz="2700" b="1" smtClean="0">
                    <a:solidFill>
                      <a:srgbClr val="000000"/>
                    </a:solidFill>
                    <a:latin typeface="Symbol" pitchFamily="18" charset="2"/>
                    <a:ea typeface="宋体" pitchFamily="2" charset="-122"/>
                  </a:rPr>
                  <a:t>t</a:t>
                </a:r>
                <a:r>
                  <a:rPr lang="en-US" altLang="zh-CN" sz="2700" b="1" baseline="-25000" smtClean="0">
                    <a:solidFill>
                      <a:srgbClr val="000000"/>
                    </a:solidFill>
                    <a:latin typeface="Symbol" pitchFamily="18" charset="2"/>
                    <a:ea typeface="宋体" pitchFamily="2" charset="-122"/>
                  </a:rPr>
                  <a:t>1</a:t>
                </a:r>
                <a:endParaRPr lang="en-US" altLang="zh-CN" sz="2700" b="1" smtClean="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endParaRPr>
              </a:p>
            </p:txBody>
          </p:sp>
        </p:grpSp>
        <p:grpSp>
          <p:nvGrpSpPr>
            <p:cNvPr id="23564" name="Group 49"/>
            <p:cNvGrpSpPr>
              <a:grpSpLocks/>
            </p:cNvGrpSpPr>
            <p:nvPr/>
          </p:nvGrpSpPr>
          <p:grpSpPr bwMode="auto">
            <a:xfrm>
              <a:off x="672" y="2592"/>
              <a:ext cx="3744" cy="288"/>
              <a:chOff x="576" y="2352"/>
              <a:chExt cx="3744" cy="288"/>
            </a:xfrm>
          </p:grpSpPr>
          <p:grpSp>
            <p:nvGrpSpPr>
              <p:cNvPr id="23599" name="Group 50"/>
              <p:cNvGrpSpPr>
                <a:grpSpLocks/>
              </p:cNvGrpSpPr>
              <p:nvPr/>
            </p:nvGrpSpPr>
            <p:grpSpPr bwMode="auto">
              <a:xfrm>
                <a:off x="1248" y="2496"/>
                <a:ext cx="2880" cy="144"/>
                <a:chOff x="672" y="1104"/>
                <a:chExt cx="2880" cy="240"/>
              </a:xfrm>
            </p:grpSpPr>
            <p:sp>
              <p:nvSpPr>
                <p:cNvPr id="23608" name="Line 51"/>
                <p:cNvSpPr>
                  <a:spLocks noChangeShapeType="1"/>
                </p:cNvSpPr>
                <p:nvPr/>
              </p:nvSpPr>
              <p:spPr bwMode="auto">
                <a:xfrm>
                  <a:off x="3408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09" name="Line 52"/>
                <p:cNvSpPr>
                  <a:spLocks noChangeShapeType="1"/>
                </p:cNvSpPr>
                <p:nvPr/>
              </p:nvSpPr>
              <p:spPr bwMode="auto">
                <a:xfrm>
                  <a:off x="3264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10" name="Line 53"/>
                <p:cNvSpPr>
                  <a:spLocks noChangeShapeType="1"/>
                </p:cNvSpPr>
                <p:nvPr/>
              </p:nvSpPr>
              <p:spPr bwMode="auto">
                <a:xfrm>
                  <a:off x="3120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11" name="Line 54"/>
                <p:cNvSpPr>
                  <a:spLocks noChangeShapeType="1"/>
                </p:cNvSpPr>
                <p:nvPr/>
              </p:nvSpPr>
              <p:spPr bwMode="auto">
                <a:xfrm>
                  <a:off x="2976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12" name="Line 55"/>
                <p:cNvSpPr>
                  <a:spLocks noChangeShapeType="1"/>
                </p:cNvSpPr>
                <p:nvPr/>
              </p:nvSpPr>
              <p:spPr bwMode="auto">
                <a:xfrm>
                  <a:off x="2688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13" name="Line 56"/>
                <p:cNvSpPr>
                  <a:spLocks noChangeShapeType="1"/>
                </p:cNvSpPr>
                <p:nvPr/>
              </p:nvSpPr>
              <p:spPr bwMode="auto">
                <a:xfrm>
                  <a:off x="2544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14" name="Line 57"/>
                <p:cNvSpPr>
                  <a:spLocks noChangeShapeType="1"/>
                </p:cNvSpPr>
                <p:nvPr/>
              </p:nvSpPr>
              <p:spPr bwMode="auto">
                <a:xfrm>
                  <a:off x="2400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15" name="Line 58"/>
                <p:cNvSpPr>
                  <a:spLocks noChangeShapeType="1"/>
                </p:cNvSpPr>
                <p:nvPr/>
              </p:nvSpPr>
              <p:spPr bwMode="auto">
                <a:xfrm>
                  <a:off x="2256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16" name="Line 59"/>
                <p:cNvSpPr>
                  <a:spLocks noChangeShapeType="1"/>
                </p:cNvSpPr>
                <p:nvPr/>
              </p:nvSpPr>
              <p:spPr bwMode="auto">
                <a:xfrm>
                  <a:off x="1968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17" name="Line 60"/>
                <p:cNvSpPr>
                  <a:spLocks noChangeShapeType="1"/>
                </p:cNvSpPr>
                <p:nvPr/>
              </p:nvSpPr>
              <p:spPr bwMode="auto">
                <a:xfrm>
                  <a:off x="1824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18" name="Line 61"/>
                <p:cNvSpPr>
                  <a:spLocks noChangeShapeType="1"/>
                </p:cNvSpPr>
                <p:nvPr/>
              </p:nvSpPr>
              <p:spPr bwMode="auto">
                <a:xfrm>
                  <a:off x="1680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19" name="Line 62"/>
                <p:cNvSpPr>
                  <a:spLocks noChangeShapeType="1"/>
                </p:cNvSpPr>
                <p:nvPr/>
              </p:nvSpPr>
              <p:spPr bwMode="auto">
                <a:xfrm>
                  <a:off x="1536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20" name="Line 63"/>
                <p:cNvSpPr>
                  <a:spLocks noChangeShapeType="1"/>
                </p:cNvSpPr>
                <p:nvPr/>
              </p:nvSpPr>
              <p:spPr bwMode="auto">
                <a:xfrm>
                  <a:off x="1248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21" name="Line 64"/>
                <p:cNvSpPr>
                  <a:spLocks noChangeShapeType="1"/>
                </p:cNvSpPr>
                <p:nvPr/>
              </p:nvSpPr>
              <p:spPr bwMode="auto">
                <a:xfrm>
                  <a:off x="1104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22" name="Line 65"/>
                <p:cNvSpPr>
                  <a:spLocks noChangeShapeType="1"/>
                </p:cNvSpPr>
                <p:nvPr/>
              </p:nvSpPr>
              <p:spPr bwMode="auto">
                <a:xfrm>
                  <a:off x="960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23" name="Line 66"/>
                <p:cNvSpPr>
                  <a:spLocks noChangeShapeType="1"/>
                </p:cNvSpPr>
                <p:nvPr/>
              </p:nvSpPr>
              <p:spPr bwMode="auto">
                <a:xfrm>
                  <a:off x="816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24" name="Line 67"/>
                <p:cNvSpPr>
                  <a:spLocks noChangeShapeType="1"/>
                </p:cNvSpPr>
                <p:nvPr/>
              </p:nvSpPr>
              <p:spPr bwMode="auto">
                <a:xfrm>
                  <a:off x="672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25" name="Line 68"/>
                <p:cNvSpPr>
                  <a:spLocks noChangeShapeType="1"/>
                </p:cNvSpPr>
                <p:nvPr/>
              </p:nvSpPr>
              <p:spPr bwMode="auto">
                <a:xfrm>
                  <a:off x="1392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26" name="Line 69"/>
                <p:cNvSpPr>
                  <a:spLocks noChangeShapeType="1"/>
                </p:cNvSpPr>
                <p:nvPr/>
              </p:nvSpPr>
              <p:spPr bwMode="auto">
                <a:xfrm>
                  <a:off x="2112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27" name="Line 70"/>
                <p:cNvSpPr>
                  <a:spLocks noChangeShapeType="1"/>
                </p:cNvSpPr>
                <p:nvPr/>
              </p:nvSpPr>
              <p:spPr bwMode="auto">
                <a:xfrm>
                  <a:off x="2832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28" name="Line 71"/>
                <p:cNvSpPr>
                  <a:spLocks noChangeShapeType="1"/>
                </p:cNvSpPr>
                <p:nvPr/>
              </p:nvSpPr>
              <p:spPr bwMode="auto">
                <a:xfrm>
                  <a:off x="3552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3600" name="Rectangle 72" descr="25%"/>
              <p:cNvSpPr>
                <a:spLocks noChangeArrowheads="1"/>
              </p:cNvSpPr>
              <p:nvPr/>
            </p:nvSpPr>
            <p:spPr bwMode="auto">
              <a:xfrm>
                <a:off x="1680" y="2512"/>
                <a:ext cx="144" cy="128"/>
              </a:xfrm>
              <a:prstGeom prst="rect">
                <a:avLst/>
              </a:prstGeom>
              <a:pattFill prst="pct25">
                <a:fgClr>
                  <a:schemeClr val="bg1"/>
                </a:fgClr>
                <a:bgClr>
                  <a:schemeClr val="accent2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01" name="Rectangle 73" descr="25%"/>
              <p:cNvSpPr>
                <a:spLocks noChangeArrowheads="1"/>
              </p:cNvSpPr>
              <p:nvPr/>
            </p:nvSpPr>
            <p:spPr bwMode="auto">
              <a:xfrm>
                <a:off x="2688" y="2515"/>
                <a:ext cx="144" cy="125"/>
              </a:xfrm>
              <a:prstGeom prst="rect">
                <a:avLst/>
              </a:prstGeom>
              <a:pattFill prst="pct25">
                <a:fgClr>
                  <a:schemeClr val="bg1"/>
                </a:fgClr>
                <a:bgClr>
                  <a:schemeClr val="accent2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602" name="Group 74"/>
              <p:cNvGrpSpPr>
                <a:grpSpLocks/>
              </p:cNvGrpSpPr>
              <p:nvPr/>
            </p:nvGrpSpPr>
            <p:grpSpPr bwMode="auto">
              <a:xfrm>
                <a:off x="1248" y="2448"/>
                <a:ext cx="2880" cy="192"/>
                <a:chOff x="1248" y="2352"/>
                <a:chExt cx="2880" cy="288"/>
              </a:xfrm>
            </p:grpSpPr>
            <p:sp>
              <p:nvSpPr>
                <p:cNvPr id="23605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1248" y="2352"/>
                  <a:ext cx="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06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4128" y="2352"/>
                  <a:ext cx="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607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2688" y="2352"/>
                  <a:ext cx="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3603" name="Line 78"/>
              <p:cNvSpPr>
                <a:spLocks noChangeShapeType="1"/>
              </p:cNvSpPr>
              <p:nvPr/>
            </p:nvSpPr>
            <p:spPr bwMode="auto">
              <a:xfrm>
                <a:off x="1248" y="2640"/>
                <a:ext cx="30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04" name="Rectangle 79"/>
              <p:cNvSpPr>
                <a:spLocks noChangeArrowheads="1"/>
              </p:cNvSpPr>
              <p:nvPr/>
            </p:nvSpPr>
            <p:spPr bwMode="auto">
              <a:xfrm>
                <a:off x="576" y="2352"/>
                <a:ext cx="6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3584" tIns="51793" rIns="103584" bIns="51793">
                <a:spAutoFit/>
              </a:bodyPr>
              <a:lstStyle/>
              <a:p>
                <a:pPr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smtClean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Task</a:t>
                </a:r>
                <a:r>
                  <a:rPr lang="en-US" altLang="zh-CN" sz="2700" b="1" smtClean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 </a:t>
                </a:r>
                <a:r>
                  <a:rPr lang="en-US" altLang="zh-CN" sz="2700" b="1" smtClean="0">
                    <a:solidFill>
                      <a:srgbClr val="000000"/>
                    </a:solidFill>
                    <a:latin typeface="Symbol" pitchFamily="18" charset="2"/>
                    <a:ea typeface="宋体" pitchFamily="2" charset="-122"/>
                  </a:rPr>
                  <a:t>t</a:t>
                </a:r>
                <a:r>
                  <a:rPr lang="en-US" altLang="zh-CN" sz="2700" b="1" baseline="-25000" smtClean="0">
                    <a:solidFill>
                      <a:srgbClr val="000000"/>
                    </a:solidFill>
                    <a:latin typeface="Symbol" pitchFamily="18" charset="2"/>
                    <a:ea typeface="宋体" pitchFamily="2" charset="-122"/>
                  </a:rPr>
                  <a:t>3</a:t>
                </a:r>
                <a:endParaRPr lang="en-US" altLang="zh-CN" sz="2700" b="1" smtClean="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endParaRPr>
              </a:p>
            </p:txBody>
          </p:sp>
        </p:grpSp>
        <p:grpSp>
          <p:nvGrpSpPr>
            <p:cNvPr id="23565" name="Group 80"/>
            <p:cNvGrpSpPr>
              <a:grpSpLocks/>
            </p:cNvGrpSpPr>
            <p:nvPr/>
          </p:nvGrpSpPr>
          <p:grpSpPr bwMode="auto">
            <a:xfrm>
              <a:off x="672" y="2160"/>
              <a:ext cx="3744" cy="288"/>
              <a:chOff x="672" y="2160"/>
              <a:chExt cx="3744" cy="288"/>
            </a:xfrm>
          </p:grpSpPr>
          <p:sp>
            <p:nvSpPr>
              <p:cNvPr id="23566" name="Line 81"/>
              <p:cNvSpPr>
                <a:spLocks noChangeShapeType="1"/>
              </p:cNvSpPr>
              <p:nvPr/>
            </p:nvSpPr>
            <p:spPr bwMode="auto">
              <a:xfrm>
                <a:off x="1344" y="2448"/>
                <a:ext cx="30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z="24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567" name="Group 82"/>
              <p:cNvGrpSpPr>
                <a:grpSpLocks/>
              </p:cNvGrpSpPr>
              <p:nvPr/>
            </p:nvGrpSpPr>
            <p:grpSpPr bwMode="auto">
              <a:xfrm>
                <a:off x="1344" y="2304"/>
                <a:ext cx="2880" cy="144"/>
                <a:chOff x="672" y="1104"/>
                <a:chExt cx="2880" cy="240"/>
              </a:xfrm>
            </p:grpSpPr>
            <p:sp>
              <p:nvSpPr>
                <p:cNvPr id="23578" name="Line 83"/>
                <p:cNvSpPr>
                  <a:spLocks noChangeShapeType="1"/>
                </p:cNvSpPr>
                <p:nvPr/>
              </p:nvSpPr>
              <p:spPr bwMode="auto">
                <a:xfrm>
                  <a:off x="3408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579" name="Line 84"/>
                <p:cNvSpPr>
                  <a:spLocks noChangeShapeType="1"/>
                </p:cNvSpPr>
                <p:nvPr/>
              </p:nvSpPr>
              <p:spPr bwMode="auto">
                <a:xfrm>
                  <a:off x="3264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580" name="Line 85"/>
                <p:cNvSpPr>
                  <a:spLocks noChangeShapeType="1"/>
                </p:cNvSpPr>
                <p:nvPr/>
              </p:nvSpPr>
              <p:spPr bwMode="auto">
                <a:xfrm>
                  <a:off x="3120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581" name="Line 86"/>
                <p:cNvSpPr>
                  <a:spLocks noChangeShapeType="1"/>
                </p:cNvSpPr>
                <p:nvPr/>
              </p:nvSpPr>
              <p:spPr bwMode="auto">
                <a:xfrm>
                  <a:off x="2976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582" name="Line 87"/>
                <p:cNvSpPr>
                  <a:spLocks noChangeShapeType="1"/>
                </p:cNvSpPr>
                <p:nvPr/>
              </p:nvSpPr>
              <p:spPr bwMode="auto">
                <a:xfrm>
                  <a:off x="2688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583" name="Line 88"/>
                <p:cNvSpPr>
                  <a:spLocks noChangeShapeType="1"/>
                </p:cNvSpPr>
                <p:nvPr/>
              </p:nvSpPr>
              <p:spPr bwMode="auto">
                <a:xfrm>
                  <a:off x="2544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584" name="Line 89"/>
                <p:cNvSpPr>
                  <a:spLocks noChangeShapeType="1"/>
                </p:cNvSpPr>
                <p:nvPr/>
              </p:nvSpPr>
              <p:spPr bwMode="auto">
                <a:xfrm>
                  <a:off x="2400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585" name="Line 90"/>
                <p:cNvSpPr>
                  <a:spLocks noChangeShapeType="1"/>
                </p:cNvSpPr>
                <p:nvPr/>
              </p:nvSpPr>
              <p:spPr bwMode="auto">
                <a:xfrm>
                  <a:off x="2256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586" name="Line 91"/>
                <p:cNvSpPr>
                  <a:spLocks noChangeShapeType="1"/>
                </p:cNvSpPr>
                <p:nvPr/>
              </p:nvSpPr>
              <p:spPr bwMode="auto">
                <a:xfrm>
                  <a:off x="1968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587" name="Line 92"/>
                <p:cNvSpPr>
                  <a:spLocks noChangeShapeType="1"/>
                </p:cNvSpPr>
                <p:nvPr/>
              </p:nvSpPr>
              <p:spPr bwMode="auto">
                <a:xfrm>
                  <a:off x="1824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588" name="Line 93"/>
                <p:cNvSpPr>
                  <a:spLocks noChangeShapeType="1"/>
                </p:cNvSpPr>
                <p:nvPr/>
              </p:nvSpPr>
              <p:spPr bwMode="auto">
                <a:xfrm>
                  <a:off x="1680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589" name="Line 94"/>
                <p:cNvSpPr>
                  <a:spLocks noChangeShapeType="1"/>
                </p:cNvSpPr>
                <p:nvPr/>
              </p:nvSpPr>
              <p:spPr bwMode="auto">
                <a:xfrm>
                  <a:off x="1536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590" name="Line 95"/>
                <p:cNvSpPr>
                  <a:spLocks noChangeShapeType="1"/>
                </p:cNvSpPr>
                <p:nvPr/>
              </p:nvSpPr>
              <p:spPr bwMode="auto">
                <a:xfrm>
                  <a:off x="1248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591" name="Line 96"/>
                <p:cNvSpPr>
                  <a:spLocks noChangeShapeType="1"/>
                </p:cNvSpPr>
                <p:nvPr/>
              </p:nvSpPr>
              <p:spPr bwMode="auto">
                <a:xfrm>
                  <a:off x="1104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592" name="Line 97"/>
                <p:cNvSpPr>
                  <a:spLocks noChangeShapeType="1"/>
                </p:cNvSpPr>
                <p:nvPr/>
              </p:nvSpPr>
              <p:spPr bwMode="auto">
                <a:xfrm>
                  <a:off x="960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593" name="Line 98"/>
                <p:cNvSpPr>
                  <a:spLocks noChangeShapeType="1"/>
                </p:cNvSpPr>
                <p:nvPr/>
              </p:nvSpPr>
              <p:spPr bwMode="auto">
                <a:xfrm>
                  <a:off x="816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594" name="Line 99"/>
                <p:cNvSpPr>
                  <a:spLocks noChangeShapeType="1"/>
                </p:cNvSpPr>
                <p:nvPr/>
              </p:nvSpPr>
              <p:spPr bwMode="auto">
                <a:xfrm>
                  <a:off x="672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595" name="Line 100"/>
                <p:cNvSpPr>
                  <a:spLocks noChangeShapeType="1"/>
                </p:cNvSpPr>
                <p:nvPr/>
              </p:nvSpPr>
              <p:spPr bwMode="auto">
                <a:xfrm>
                  <a:off x="1392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596" name="Line 101"/>
                <p:cNvSpPr>
                  <a:spLocks noChangeShapeType="1"/>
                </p:cNvSpPr>
                <p:nvPr/>
              </p:nvSpPr>
              <p:spPr bwMode="auto">
                <a:xfrm>
                  <a:off x="2112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597" name="Line 102"/>
                <p:cNvSpPr>
                  <a:spLocks noChangeShapeType="1"/>
                </p:cNvSpPr>
                <p:nvPr/>
              </p:nvSpPr>
              <p:spPr bwMode="auto">
                <a:xfrm>
                  <a:off x="2832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598" name="Line 103"/>
                <p:cNvSpPr>
                  <a:spLocks noChangeShapeType="1"/>
                </p:cNvSpPr>
                <p:nvPr/>
              </p:nvSpPr>
              <p:spPr bwMode="auto">
                <a:xfrm>
                  <a:off x="3552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3568" name="Rectangle 104" descr="25%"/>
              <p:cNvSpPr>
                <a:spLocks noChangeArrowheads="1"/>
              </p:cNvSpPr>
              <p:nvPr/>
            </p:nvSpPr>
            <p:spPr bwMode="auto">
              <a:xfrm>
                <a:off x="1488" y="2307"/>
                <a:ext cx="288" cy="134"/>
              </a:xfrm>
              <a:prstGeom prst="rect">
                <a:avLst/>
              </a:prstGeom>
              <a:pattFill prst="pct25">
                <a:fgClr>
                  <a:schemeClr val="bg1"/>
                </a:fgClr>
                <a:bgClr>
                  <a:schemeClr val="accent2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569" name="Group 105"/>
              <p:cNvGrpSpPr>
                <a:grpSpLocks/>
              </p:cNvGrpSpPr>
              <p:nvPr/>
            </p:nvGrpSpPr>
            <p:grpSpPr bwMode="auto">
              <a:xfrm>
                <a:off x="1344" y="2256"/>
                <a:ext cx="2592" cy="192"/>
                <a:chOff x="1248" y="1824"/>
                <a:chExt cx="2592" cy="288"/>
              </a:xfrm>
            </p:grpSpPr>
            <p:sp>
              <p:nvSpPr>
                <p:cNvPr id="23574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1248" y="1824"/>
                  <a:ext cx="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575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2976" y="1824"/>
                  <a:ext cx="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576" name="Line 108"/>
                <p:cNvSpPr>
                  <a:spLocks noChangeShapeType="1"/>
                </p:cNvSpPr>
                <p:nvPr/>
              </p:nvSpPr>
              <p:spPr bwMode="auto">
                <a:xfrm flipV="1">
                  <a:off x="3840" y="1824"/>
                  <a:ext cx="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577" name="Line 109"/>
                <p:cNvSpPr>
                  <a:spLocks noChangeShapeType="1"/>
                </p:cNvSpPr>
                <p:nvPr/>
              </p:nvSpPr>
              <p:spPr bwMode="auto">
                <a:xfrm flipV="1">
                  <a:off x="2112" y="1824"/>
                  <a:ext cx="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IN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3570" name="Rectangle 110" descr="25%"/>
              <p:cNvSpPr>
                <a:spLocks noChangeArrowheads="1"/>
              </p:cNvSpPr>
              <p:nvPr/>
            </p:nvSpPr>
            <p:spPr bwMode="auto">
              <a:xfrm>
                <a:off x="2208" y="2307"/>
                <a:ext cx="288" cy="134"/>
              </a:xfrm>
              <a:prstGeom prst="rect">
                <a:avLst/>
              </a:prstGeom>
              <a:pattFill prst="pct25">
                <a:fgClr>
                  <a:schemeClr val="bg1"/>
                </a:fgClr>
                <a:bgClr>
                  <a:schemeClr val="accent2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71" name="Rectangle 111"/>
              <p:cNvSpPr>
                <a:spLocks noChangeArrowheads="1"/>
              </p:cNvSpPr>
              <p:nvPr/>
            </p:nvSpPr>
            <p:spPr bwMode="auto">
              <a:xfrm>
                <a:off x="672" y="2160"/>
                <a:ext cx="6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3584" tIns="51793" rIns="103584" bIns="51793">
                <a:spAutoFit/>
              </a:bodyPr>
              <a:lstStyle/>
              <a:p>
                <a:pPr defTabSz="10287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smtClean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Task</a:t>
                </a:r>
                <a:r>
                  <a:rPr lang="en-US" altLang="zh-CN" sz="2700" b="1" smtClean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</a:rPr>
                  <a:t> </a:t>
                </a:r>
                <a:r>
                  <a:rPr lang="en-US" altLang="zh-CN" sz="2700" b="1" smtClean="0">
                    <a:solidFill>
                      <a:srgbClr val="000000"/>
                    </a:solidFill>
                    <a:latin typeface="Symbol" pitchFamily="18" charset="2"/>
                    <a:ea typeface="宋体" pitchFamily="2" charset="-122"/>
                  </a:rPr>
                  <a:t>t</a:t>
                </a:r>
                <a:r>
                  <a:rPr lang="en-US" altLang="zh-CN" sz="2700" b="1" baseline="-25000" smtClean="0">
                    <a:solidFill>
                      <a:srgbClr val="000000"/>
                    </a:solidFill>
                    <a:latin typeface="Symbol" pitchFamily="18" charset="2"/>
                    <a:ea typeface="宋体" pitchFamily="2" charset="-122"/>
                  </a:rPr>
                  <a:t>2</a:t>
                </a:r>
                <a:endParaRPr lang="en-US" altLang="zh-CN" sz="2700" b="1" smtClean="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endParaRPr>
              </a:p>
            </p:txBody>
          </p:sp>
          <p:sp>
            <p:nvSpPr>
              <p:cNvPr id="23572" name="Rectangle 112" descr="25%"/>
              <p:cNvSpPr>
                <a:spLocks noChangeArrowheads="1"/>
              </p:cNvSpPr>
              <p:nvPr/>
            </p:nvSpPr>
            <p:spPr bwMode="auto">
              <a:xfrm>
                <a:off x="3214" y="2305"/>
                <a:ext cx="288" cy="134"/>
              </a:xfrm>
              <a:prstGeom prst="rect">
                <a:avLst/>
              </a:prstGeom>
              <a:pattFill prst="pct25">
                <a:fgClr>
                  <a:schemeClr val="bg1"/>
                </a:fgClr>
                <a:bgClr>
                  <a:schemeClr val="accent2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73" name="Rectangle 113" descr="25%"/>
              <p:cNvSpPr>
                <a:spLocks noChangeArrowheads="1"/>
              </p:cNvSpPr>
              <p:nvPr/>
            </p:nvSpPr>
            <p:spPr bwMode="auto">
              <a:xfrm>
                <a:off x="3938" y="2307"/>
                <a:ext cx="288" cy="134"/>
              </a:xfrm>
              <a:prstGeom prst="rect">
                <a:avLst/>
              </a:prstGeom>
              <a:pattFill prst="pct25">
                <a:fgClr>
                  <a:schemeClr val="bg1"/>
                </a:fgClr>
                <a:bgClr>
                  <a:schemeClr val="accent2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14482" name="Rectangle 114" descr="25%"/>
          <p:cNvSpPr>
            <a:spLocks noChangeArrowheads="1"/>
          </p:cNvSpPr>
          <p:nvPr/>
        </p:nvSpPr>
        <p:spPr bwMode="auto">
          <a:xfrm>
            <a:off x="3686175" y="4911725"/>
            <a:ext cx="260350" cy="228600"/>
          </a:xfrm>
          <a:prstGeom prst="rect">
            <a:avLst/>
          </a:prstGeom>
          <a:pattFill prst="pct25">
            <a:fgClr>
              <a:schemeClr val="bg1"/>
            </a:fgClr>
            <a:bgClr>
              <a:schemeClr val="accent2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314483" name="Rectangle 115" descr="25%"/>
          <p:cNvSpPr>
            <a:spLocks noChangeArrowheads="1"/>
          </p:cNvSpPr>
          <p:nvPr/>
        </p:nvSpPr>
        <p:spPr bwMode="auto">
          <a:xfrm>
            <a:off x="4705350" y="4911725"/>
            <a:ext cx="261938" cy="228600"/>
          </a:xfrm>
          <a:prstGeom prst="rect">
            <a:avLst/>
          </a:prstGeom>
          <a:pattFill prst="pct25">
            <a:fgClr>
              <a:schemeClr val="bg1"/>
            </a:fgClr>
            <a:bgClr>
              <a:schemeClr val="accent2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314484" name="Rectangle 116" descr="25%"/>
          <p:cNvSpPr>
            <a:spLocks noChangeArrowheads="1"/>
          </p:cNvSpPr>
          <p:nvPr/>
        </p:nvSpPr>
        <p:spPr bwMode="auto">
          <a:xfrm>
            <a:off x="5238750" y="4919663"/>
            <a:ext cx="260350" cy="228600"/>
          </a:xfrm>
          <a:prstGeom prst="rect">
            <a:avLst/>
          </a:prstGeom>
          <a:pattFill prst="pct25">
            <a:fgClr>
              <a:schemeClr val="bg1"/>
            </a:fgClr>
            <a:bgClr>
              <a:schemeClr val="accent2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314485" name="Rectangle 117" descr="25%"/>
          <p:cNvSpPr>
            <a:spLocks noChangeArrowheads="1"/>
          </p:cNvSpPr>
          <p:nvPr/>
        </p:nvSpPr>
        <p:spPr bwMode="auto">
          <a:xfrm>
            <a:off x="6259513" y="4911725"/>
            <a:ext cx="260350" cy="228600"/>
          </a:xfrm>
          <a:prstGeom prst="rect">
            <a:avLst/>
          </a:prstGeom>
          <a:pattFill prst="pct25">
            <a:fgClr>
              <a:schemeClr val="bg1"/>
            </a:fgClr>
            <a:bgClr>
              <a:schemeClr val="accent2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93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487" grpId="0" build="p" autoUpdateAnimBg="0"/>
      <p:bldP spid="314372" grpId="0" build="p" autoUpdateAnimBg="0"/>
      <p:bldP spid="314482" grpId="0" animBg="1"/>
      <p:bldP spid="314483" grpId="0" animBg="1"/>
      <p:bldP spid="314484" grpId="0" animBg="1"/>
      <p:bldP spid="31448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375" y="6257925"/>
            <a:ext cx="18859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114675" y="6257925"/>
            <a:ext cx="2914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316422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001000" cy="5334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Toward a More Precise Test</a:t>
            </a:r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UB test has three possible outcomes:</a:t>
            </a:r>
          </a:p>
          <a:p>
            <a:pPr>
              <a:buFontTx/>
              <a:buNone/>
            </a:pPr>
            <a:r>
              <a:rPr lang="en-US" altLang="zh-CN" smtClean="0">
                <a:ea typeface="宋体" pitchFamily="2" charset="-122"/>
              </a:rPr>
              <a:t>	           0 &lt;  U  &lt;  U(n)   	</a:t>
            </a:r>
            <a:r>
              <a:rPr lang="en-US" altLang="zh-CN" smtClean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mtClean="0">
                <a:ea typeface="宋体" pitchFamily="2" charset="-122"/>
              </a:rPr>
              <a:t>   </a:t>
            </a:r>
            <a:r>
              <a:rPr lang="en-US" altLang="zh-CN" smtClean="0">
                <a:solidFill>
                  <a:srgbClr val="33CC33"/>
                </a:solidFill>
                <a:ea typeface="宋体" pitchFamily="2" charset="-122"/>
              </a:rPr>
              <a:t>Success</a:t>
            </a:r>
          </a:p>
          <a:p>
            <a:pPr>
              <a:buFontTx/>
              <a:buNone/>
            </a:pPr>
            <a:r>
              <a:rPr lang="en-US" altLang="zh-CN" smtClean="0">
                <a:ea typeface="宋体" pitchFamily="2" charset="-122"/>
              </a:rPr>
              <a:t>	           U(n)  &lt;  U  &lt; 1.00   	</a:t>
            </a:r>
            <a:r>
              <a:rPr lang="en-US" altLang="zh-CN" smtClean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mtClean="0">
                <a:ea typeface="宋体" pitchFamily="2" charset="-122"/>
              </a:rPr>
              <a:t>   </a:t>
            </a:r>
            <a:r>
              <a:rPr lang="en-US" altLang="zh-CN" smtClean="0">
                <a:solidFill>
                  <a:srgbClr val="FF9900"/>
                </a:solidFill>
                <a:ea typeface="宋体" pitchFamily="2" charset="-122"/>
              </a:rPr>
              <a:t>Inconclusive</a:t>
            </a:r>
          </a:p>
          <a:p>
            <a:pPr>
              <a:buFontTx/>
              <a:buNone/>
            </a:pPr>
            <a:r>
              <a:rPr lang="en-US" altLang="zh-CN" smtClean="0">
                <a:ea typeface="宋体" pitchFamily="2" charset="-122"/>
              </a:rPr>
              <a:t>           		1.00  &lt; U 	</a:t>
            </a:r>
            <a:r>
              <a:rPr lang="en-US" altLang="zh-CN" smtClean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mtClean="0">
                <a:ea typeface="宋体" pitchFamily="2" charset="-122"/>
              </a:rPr>
              <a:t>   </a:t>
            </a:r>
            <a:r>
              <a:rPr lang="en-US" altLang="zh-CN" smtClean="0">
                <a:solidFill>
                  <a:srgbClr val="CC3300"/>
                </a:solidFill>
                <a:ea typeface="宋体" pitchFamily="2" charset="-122"/>
              </a:rPr>
              <a:t>Overload</a:t>
            </a:r>
            <a:r>
              <a:rPr lang="en-US" altLang="zh-CN" smtClean="0">
                <a:ea typeface="宋体" pitchFamily="2" charset="-122"/>
              </a:rPr>
              <a:t>		</a:t>
            </a:r>
          </a:p>
          <a:p>
            <a:pPr>
              <a:buFontTx/>
              <a:buNone/>
            </a:pPr>
            <a:r>
              <a:rPr lang="en-US" altLang="zh-CN" smtClean="0">
                <a:ea typeface="宋体" pitchFamily="2" charset="-122"/>
              </a:rPr>
              <a:t>			</a:t>
            </a:r>
          </a:p>
          <a:p>
            <a:r>
              <a:rPr lang="en-US" altLang="zh-CN" smtClean="0">
                <a:ea typeface="宋体" pitchFamily="2" charset="-122"/>
              </a:rPr>
              <a:t>UB test is conservative.</a:t>
            </a:r>
          </a:p>
          <a:p>
            <a:r>
              <a:rPr lang="en-US" altLang="zh-CN" smtClean="0">
                <a:ea typeface="宋体" pitchFamily="2" charset="-122"/>
              </a:rPr>
              <a:t>A more precise test can be applied.</a:t>
            </a:r>
          </a:p>
        </p:txBody>
      </p:sp>
    </p:spTree>
    <p:extLst>
      <p:ext uri="{BB962C8B-B14F-4D97-AF65-F5344CB8AC3E}">
        <p14:creationId xmlns:p14="http://schemas.microsoft.com/office/powerpoint/2010/main" val="2813906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7800" y="6400800"/>
            <a:ext cx="6096000" cy="3048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CprE 458/558: Real-Time Systems (G. Manimaran)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3800" y="6400800"/>
            <a:ext cx="990600" cy="3048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4725DC-93EB-4FA9-8980-32F3C6CFCEC1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09600" y="152400"/>
            <a:ext cx="7924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AEAEA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AEAEA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AEAEA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AEAEA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AEAEA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AEAEA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AEAEA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AEAEA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EAEAEA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Priority-driven Preemptive Scheduling</a:t>
            </a: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914400"/>
            <a:ext cx="7924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EAEAE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EAEAE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EAEAE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EAEAE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EAEAEA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EAEAEA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EAEAEA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EAEAEA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EAEAEA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Assumptions &amp; Definitions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Tasks are periodic 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 aperiodic or sporadic tasks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Job (instance) deadline = end of period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 resource constraints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Tasks are preemptable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Laxity of a Task 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 = d</a:t>
            </a:r>
            <a:r>
              <a:rPr kumimoji="0" lang="en-US" sz="2800" b="0" i="0" u="none" strike="noStrike" kern="0" cap="none" spc="0" normalizeH="0" baseline="-25000" noProof="0" smtClean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 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– (t + c</a:t>
            </a:r>
            <a:r>
              <a:rPr kumimoji="0" lang="en-US" sz="2800" b="0" i="0" u="none" strike="noStrike" kern="0" cap="none" spc="0" normalizeH="0" baseline="-25000" noProof="0" smtClean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’) 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	where di: deadline; 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t : current time;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c</a:t>
            </a:r>
            <a:r>
              <a:rPr kumimoji="0" lang="en-US" sz="2800" b="0" i="0" u="none" strike="noStrike" kern="0" cap="none" spc="0" normalizeH="0" baseline="-25000" noProof="0" smtClean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EAEAE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’ : remaining computation time.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EAEAE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4953000" y="3124200"/>
            <a:ext cx="3200400" cy="2133600"/>
            <a:chOff x="3120" y="1968"/>
            <a:chExt cx="2016" cy="1344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ltGray">
            <a:xfrm>
              <a:off x="3120" y="2640"/>
              <a:ext cx="336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</a:rPr>
                <a:t>t</a:t>
              </a: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ltGray">
            <a:xfrm>
              <a:off x="3312" y="2400"/>
              <a:ext cx="1008" cy="240"/>
            </a:xfrm>
            <a:prstGeom prst="rect">
              <a:avLst/>
            </a:prstGeom>
            <a:solidFill>
              <a:srgbClr val="339933"/>
            </a:solidFill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C’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</a:t>
              </a:r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ltGray">
            <a:xfrm flipV="1">
              <a:off x="3312" y="1968"/>
              <a:ext cx="0" cy="672"/>
            </a:xfrm>
            <a:prstGeom prst="line">
              <a:avLst/>
            </a:prstGeom>
            <a:noFill/>
            <a:ln w="12700" cap="sq">
              <a:solidFill>
                <a:srgbClr val="FFCC66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ltGray">
            <a:xfrm>
              <a:off x="3312" y="2640"/>
              <a:ext cx="1680" cy="0"/>
            </a:xfrm>
            <a:prstGeom prst="line">
              <a:avLst/>
            </a:prstGeom>
            <a:noFill/>
            <a:ln w="12700" cap="sq">
              <a:solidFill>
                <a:srgbClr val="FFCC66"/>
              </a:solidFill>
              <a:miter lim="800000"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ltGray">
            <a:xfrm flipV="1">
              <a:off x="4704" y="1968"/>
              <a:ext cx="0" cy="672"/>
            </a:xfrm>
            <a:prstGeom prst="line">
              <a:avLst/>
            </a:prstGeom>
            <a:noFill/>
            <a:ln w="12700" cap="sq">
              <a:solidFill>
                <a:srgbClr val="FFCC66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ltGray">
            <a:xfrm>
              <a:off x="4320" y="2496"/>
              <a:ext cx="384" cy="0"/>
            </a:xfrm>
            <a:prstGeom prst="line">
              <a:avLst/>
            </a:prstGeom>
            <a:noFill/>
            <a:ln w="38100" cap="sq">
              <a:solidFill>
                <a:srgbClr val="CCFFFF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AutoShape 11"/>
            <p:cNvSpPr>
              <a:spLocks/>
            </p:cNvSpPr>
            <p:nvPr/>
          </p:nvSpPr>
          <p:spPr bwMode="ltGray">
            <a:xfrm>
              <a:off x="4560" y="3072"/>
              <a:ext cx="576" cy="240"/>
            </a:xfrm>
            <a:prstGeom prst="borderCallout2">
              <a:avLst>
                <a:gd name="adj1" fmla="val 30000"/>
                <a:gd name="adj2" fmla="val -8333"/>
                <a:gd name="adj3" fmla="val 30000"/>
                <a:gd name="adj4" fmla="val -16319"/>
                <a:gd name="adj5" fmla="val -239167"/>
                <a:gd name="adj6" fmla="val -24481"/>
              </a:avLst>
            </a:prstGeom>
            <a:solidFill>
              <a:srgbClr val="FFCC66"/>
            </a:solidFill>
            <a:ln w="12700" cap="sq">
              <a:solidFill>
                <a:srgbClr val="FFFFCC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Laxity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ltGray">
            <a:xfrm>
              <a:off x="4608" y="2688"/>
              <a:ext cx="28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</a:rPr>
                <a:t>d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</a:rPr>
                <a:t>i</a:t>
              </a:r>
            </a:p>
          </p:txBody>
        </p:sp>
      </p:grpSp>
      <p:sp>
        <p:nvSpPr>
          <p:cNvPr id="16" name="Rectangle 14"/>
          <p:cNvSpPr>
            <a:spLocks noChangeArrowheads="1"/>
          </p:cNvSpPr>
          <p:nvPr/>
        </p:nvSpPr>
        <p:spPr bwMode="ltGray">
          <a:xfrm>
            <a:off x="5105400" y="3048000"/>
            <a:ext cx="3200400" cy="2286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sq">
            <a:solidFill>
              <a:srgbClr val="33993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151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43800" y="6400800"/>
            <a:ext cx="990600" cy="304800"/>
          </a:xfrm>
        </p:spPr>
        <p:txBody>
          <a:bodyPr/>
          <a:lstStyle/>
          <a:p>
            <a:fld id="{FEEDF5D6-871A-46B9-A71F-46F1753FF1B8}" type="slidenum">
              <a:rPr lang="en-US"/>
              <a:pPr/>
              <a:t>3</a:t>
            </a:fld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09600" y="152400"/>
            <a:ext cx="79248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/>
              <a:t>Rate Monotonic Scheduling (RMS)</a:t>
            </a:r>
            <a:endParaRPr lang="en-US" sz="2800" dirty="0"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914400"/>
            <a:ext cx="8001000" cy="5334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b="1" smtClean="0"/>
              <a:t>Schedulability check (off-line)</a:t>
            </a:r>
            <a:r>
              <a:rPr lang="en-US" smtClean="0"/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smtClean="0"/>
              <a:t>	- A set of </a:t>
            </a:r>
            <a:r>
              <a:rPr lang="en-US" sz="2800" b="1" i="1" u="sng" smtClean="0"/>
              <a:t>n</a:t>
            </a:r>
            <a:r>
              <a:rPr lang="en-US" sz="2800" u="sng" smtClean="0"/>
              <a:t> tasks</a:t>
            </a:r>
            <a:r>
              <a:rPr lang="en-US" sz="2800" smtClean="0"/>
              <a:t> is schedulable on a uniprocessor by the RMS algorithm if the processor utilization (utilization test):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smtClean="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	The term </a:t>
            </a:r>
            <a:r>
              <a:rPr lang="en-US" i="1" smtClean="0"/>
              <a:t>n(2</a:t>
            </a:r>
            <a:r>
              <a:rPr lang="en-US" b="1" i="1" baseline="30000" smtClean="0"/>
              <a:t>1/n </a:t>
            </a:r>
            <a:r>
              <a:rPr lang="en-US" i="1" smtClean="0"/>
              <a:t>-1)</a:t>
            </a:r>
            <a:r>
              <a:rPr lang="en-US" smtClean="0"/>
              <a:t> approaches </a:t>
            </a:r>
            <a:r>
              <a:rPr lang="en-US" i="1" smtClean="0"/>
              <a:t>ln 2</a:t>
            </a:r>
            <a:r>
              <a:rPr lang="en-US" smtClean="0"/>
              <a:t>, (</a:t>
            </a:r>
            <a:r>
              <a:rPr lang="en-US" smtClean="0">
                <a:sym typeface="Symbol" pitchFamily="18" charset="2"/>
              </a:rPr>
              <a:t></a:t>
            </a:r>
            <a:r>
              <a:rPr lang="en-US" smtClean="0"/>
              <a:t>0.69 as </a:t>
            </a:r>
            <a:r>
              <a:rPr lang="en-US" i="1" smtClean="0"/>
              <a:t>n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)</a:t>
            </a:r>
            <a:r>
              <a:rPr lang="en-US" smtClean="0"/>
              <a:t>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smtClean="0"/>
              <a:t>	- This condition is </a:t>
            </a:r>
            <a:r>
              <a:rPr lang="en-US" sz="2800" u="sng" smtClean="0"/>
              <a:t>sufficient,</a:t>
            </a:r>
            <a:r>
              <a:rPr lang="en-US" sz="2800" smtClean="0"/>
              <a:t> but </a:t>
            </a:r>
            <a:r>
              <a:rPr lang="en-US" sz="2800" u="sng" smtClean="0"/>
              <a:t>not necessary.</a:t>
            </a:r>
            <a:r>
              <a:rPr lang="en-US" sz="3600" smtClean="0"/>
              <a:t>  </a:t>
            </a:r>
            <a:endParaRPr lang="en-US" sz="3600" dirty="0"/>
          </a:p>
        </p:txBody>
      </p:sp>
      <p:pic>
        <p:nvPicPr>
          <p:cNvPr id="6" name="Picture 4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514600" y="2895600"/>
            <a:ext cx="4191000" cy="1371600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94168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3800" y="6400800"/>
            <a:ext cx="990600" cy="304800"/>
          </a:xfrm>
        </p:spPr>
        <p:txBody>
          <a:bodyPr/>
          <a:lstStyle/>
          <a:p>
            <a:fld id="{9B293EDF-DA1B-4306-9568-756110A11812}" type="slidenum">
              <a:rPr lang="en-US"/>
              <a:pPr/>
              <a:t>4</a:t>
            </a:fld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09600" y="152400"/>
            <a:ext cx="79248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/>
              <a:t>RMS (cont.)</a:t>
            </a:r>
            <a:endParaRPr lang="en-US" sz="320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914400"/>
            <a:ext cx="7924800" cy="5334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/>
              <a:t>Schedule construction (online)</a:t>
            </a:r>
            <a:r>
              <a:rPr lang="en-US" smtClean="0"/>
              <a:t>  </a:t>
            </a:r>
          </a:p>
          <a:p>
            <a:pPr>
              <a:buFontTx/>
              <a:buNone/>
            </a:pPr>
            <a:r>
              <a:rPr lang="en-US" smtClean="0"/>
              <a:t>	</a:t>
            </a:r>
            <a:r>
              <a:rPr lang="en-US" sz="2800" smtClean="0"/>
              <a:t>- Task with the smallest period is assigned the highest priority. </a:t>
            </a:r>
          </a:p>
          <a:p>
            <a:pPr>
              <a:buFontTx/>
              <a:buNone/>
            </a:pPr>
            <a:r>
              <a:rPr lang="en-US" sz="2800" smtClean="0"/>
              <a:t>	- At any time, the highest priority task is executed.</a:t>
            </a:r>
            <a:r>
              <a:rPr lang="en-US" sz="4000" smtClean="0"/>
              <a:t>  </a:t>
            </a:r>
            <a:endParaRPr lang="en-US" smtClean="0"/>
          </a:p>
          <a:p>
            <a:pPr>
              <a:buFontTx/>
              <a:buNone/>
            </a:pPr>
            <a:endParaRPr lang="en-US" sz="2800" smtClean="0"/>
          </a:p>
          <a:p>
            <a:pPr>
              <a:buFontTx/>
              <a:buNone/>
            </a:pPr>
            <a:r>
              <a:rPr lang="en-US" sz="2800" smtClean="0"/>
              <a:t>RMS is an optimal preemptive scheduling algorithm with </a:t>
            </a:r>
            <a:r>
              <a:rPr lang="en-US" sz="2800" u="sng" smtClean="0"/>
              <a:t>fixed priorities.</a:t>
            </a:r>
            <a:endParaRPr lang="en-US" sz="3600" smtClean="0"/>
          </a:p>
          <a:p>
            <a:pPr>
              <a:buFontTx/>
              <a:buNone/>
            </a:pPr>
            <a:r>
              <a:rPr lang="en-US" sz="2800" smtClean="0"/>
              <a:t>Static/fixed priority algorithm assigns the </a:t>
            </a:r>
            <a:r>
              <a:rPr lang="en-US" sz="2800" u="sng" smtClean="0"/>
              <a:t>same</a:t>
            </a:r>
            <a:r>
              <a:rPr lang="en-US" sz="2800" smtClean="0"/>
              <a:t> priority to all the jobs (instances) in each task.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450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3800" y="6400800"/>
            <a:ext cx="990600" cy="304800"/>
          </a:xfrm>
        </p:spPr>
        <p:txBody>
          <a:bodyPr/>
          <a:lstStyle/>
          <a:p>
            <a:fld id="{B16907AF-C0CB-4DA5-BE7C-EE99409250A9}" type="slidenum">
              <a:rPr lang="en-US"/>
              <a:pPr/>
              <a:t>5</a:t>
            </a:fld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09600" y="152400"/>
            <a:ext cx="79248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/>
              <a:t>RMS Scheduler -- </a:t>
            </a:r>
            <a:r>
              <a:rPr lang="en-US" sz="3200" smtClean="0">
                <a:solidFill>
                  <a:schemeClr val="folHlink"/>
                </a:solidFill>
              </a:rPr>
              <a:t>Example 1</a:t>
            </a:r>
            <a:endParaRPr lang="en-US" sz="3200">
              <a:solidFill>
                <a:schemeClr val="folHlink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ltGray">
          <a:xfrm>
            <a:off x="1905000" y="990600"/>
            <a:ext cx="6248400" cy="866775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1"/>
                </a:solidFill>
              </a:rPr>
              <a:t>Task set: T</a:t>
            </a:r>
            <a:r>
              <a:rPr lang="en-US" sz="2000" baseline="-25000">
                <a:solidFill>
                  <a:schemeClr val="accent1"/>
                </a:solidFill>
              </a:rPr>
              <a:t>i</a:t>
            </a:r>
            <a:r>
              <a:rPr lang="en-US" sz="2000">
                <a:solidFill>
                  <a:schemeClr val="accent1"/>
                </a:solidFill>
              </a:rPr>
              <a:t> = (c</a:t>
            </a:r>
            <a:r>
              <a:rPr lang="en-US" sz="2000" baseline="-25000">
                <a:solidFill>
                  <a:schemeClr val="accent1"/>
                </a:solidFill>
              </a:rPr>
              <a:t>i</a:t>
            </a:r>
            <a:r>
              <a:rPr lang="en-US" sz="2000">
                <a:solidFill>
                  <a:schemeClr val="accent1"/>
                </a:solidFill>
              </a:rPr>
              <a:t>, p</a:t>
            </a:r>
            <a:r>
              <a:rPr lang="en-US" sz="2000" baseline="-25000">
                <a:solidFill>
                  <a:schemeClr val="accent1"/>
                </a:solidFill>
              </a:rPr>
              <a:t>i</a:t>
            </a:r>
            <a:r>
              <a:rPr lang="en-US" sz="2000">
                <a:solidFill>
                  <a:schemeClr val="accent1"/>
                </a:solidFill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1"/>
                </a:solidFill>
              </a:rPr>
              <a:t>T1 = (2,4) and T2 = (1,8)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ltGray">
          <a:xfrm>
            <a:off x="1905000" y="2057400"/>
            <a:ext cx="6172200" cy="866775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1"/>
                </a:solidFill>
              </a:rPr>
              <a:t>Schedulability check: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1"/>
                </a:solidFill>
              </a:rPr>
              <a:t>2/4  +  1/8 = 0.5 + 0.125 = 0.625 ≤ 2(√2 -1) = 0. 82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ltGray">
          <a:xfrm>
            <a:off x="2209800" y="5105400"/>
            <a:ext cx="5181600" cy="0"/>
          </a:xfrm>
          <a:prstGeom prst="line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ltGray">
          <a:xfrm flipV="1">
            <a:off x="2209800" y="3810000"/>
            <a:ext cx="0" cy="1295400"/>
          </a:xfrm>
          <a:prstGeom prst="line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ltGray">
          <a:xfrm>
            <a:off x="2209800" y="4648200"/>
            <a:ext cx="13716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/>
              <a:t>T</a:t>
            </a:r>
            <a:r>
              <a:rPr lang="en-US" baseline="-25000"/>
              <a:t>1</a:t>
            </a:r>
            <a:r>
              <a:rPr lang="en-US" baseline="30000"/>
              <a:t>1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ltGray">
          <a:xfrm>
            <a:off x="3581400" y="4648200"/>
            <a:ext cx="6858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/>
              <a:t>T</a:t>
            </a:r>
            <a:r>
              <a:rPr lang="en-US" baseline="-25000"/>
              <a:t>2</a:t>
            </a:r>
            <a:r>
              <a:rPr lang="en-US" baseline="30000"/>
              <a:t>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ltGray">
          <a:xfrm>
            <a:off x="4800600" y="4648200"/>
            <a:ext cx="13716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/>
              <a:t>T</a:t>
            </a:r>
            <a:r>
              <a:rPr lang="en-US" baseline="-25000"/>
              <a:t>1</a:t>
            </a:r>
            <a:r>
              <a:rPr lang="en-US" baseline="30000"/>
              <a:t>2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ltGray">
          <a:xfrm flipV="1">
            <a:off x="7162800" y="3733800"/>
            <a:ext cx="0" cy="1371600"/>
          </a:xfrm>
          <a:prstGeom prst="line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ltGray">
          <a:xfrm>
            <a:off x="2133600" y="5181600"/>
            <a:ext cx="3810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ltGray">
          <a:xfrm>
            <a:off x="3352800" y="5181600"/>
            <a:ext cx="3810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ltGray">
          <a:xfrm>
            <a:off x="4038600" y="5181600"/>
            <a:ext cx="3810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ltGray">
          <a:xfrm>
            <a:off x="4724400" y="5181600"/>
            <a:ext cx="3810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ltGray">
          <a:xfrm>
            <a:off x="5943600" y="5181600"/>
            <a:ext cx="3810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6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ltGray">
          <a:xfrm>
            <a:off x="6934200" y="5181600"/>
            <a:ext cx="3810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8</a:t>
            </a: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ltGray">
          <a:xfrm>
            <a:off x="762000" y="3276600"/>
            <a:ext cx="1295400" cy="1143000"/>
          </a:xfrm>
          <a:prstGeom prst="wedgeRoundRectCallout">
            <a:avLst>
              <a:gd name="adj1" fmla="val 63602"/>
              <a:gd name="adj2" fmla="val 99028"/>
              <a:gd name="adj3" fmla="val 16667"/>
            </a:avLst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Active Tasks :</a:t>
            </a:r>
          </a:p>
          <a:p>
            <a:r>
              <a:rPr lang="en-US" dirty="0">
                <a:solidFill>
                  <a:schemeClr val="bg1"/>
                </a:solidFill>
              </a:rPr>
              <a:t>{T1, T2}</a:t>
            </a:r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ltGray">
          <a:xfrm>
            <a:off x="2667000" y="3048000"/>
            <a:ext cx="1295400" cy="1143000"/>
          </a:xfrm>
          <a:prstGeom prst="wedgeRoundRectCallout">
            <a:avLst>
              <a:gd name="adj1" fmla="val 19606"/>
              <a:gd name="adj2" fmla="val 107361"/>
              <a:gd name="adj3" fmla="val 16667"/>
            </a:avLst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Active Tasks :</a:t>
            </a:r>
          </a:p>
          <a:p>
            <a:r>
              <a:rPr lang="en-US" dirty="0">
                <a:solidFill>
                  <a:schemeClr val="bg1"/>
                </a:solidFill>
              </a:rPr>
              <a:t>{T2}</a:t>
            </a:r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ltGray">
          <a:xfrm>
            <a:off x="4267200" y="3048000"/>
            <a:ext cx="1295400" cy="1143000"/>
          </a:xfrm>
          <a:prstGeom prst="wedgeRoundRectCallout">
            <a:avLst>
              <a:gd name="adj1" fmla="val -7843"/>
              <a:gd name="adj2" fmla="val 109306"/>
              <a:gd name="adj3" fmla="val 16667"/>
            </a:avLst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Active Tasks :</a:t>
            </a:r>
          </a:p>
          <a:p>
            <a:r>
              <a:rPr lang="en-US" dirty="0">
                <a:solidFill>
                  <a:schemeClr val="bg1"/>
                </a:solidFill>
              </a:rPr>
              <a:t>{T1}</a:t>
            </a:r>
          </a:p>
        </p:txBody>
      </p:sp>
    </p:spTree>
    <p:extLst>
      <p:ext uri="{BB962C8B-B14F-4D97-AF65-F5344CB8AC3E}">
        <p14:creationId xmlns:p14="http://schemas.microsoft.com/office/powerpoint/2010/main" val="126775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3800" y="6400800"/>
            <a:ext cx="990600" cy="304800"/>
          </a:xfrm>
        </p:spPr>
        <p:txBody>
          <a:bodyPr/>
          <a:lstStyle/>
          <a:p>
            <a:fld id="{B16907AF-C0CB-4DA5-BE7C-EE99409250A9}" type="slidenum">
              <a:rPr lang="en-US"/>
              <a:pPr/>
              <a:t>6</a:t>
            </a:fld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09600" y="152400"/>
            <a:ext cx="79248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/>
              <a:t>RMS Scheduler -- </a:t>
            </a:r>
            <a:r>
              <a:rPr lang="en-US" sz="3200" smtClean="0">
                <a:solidFill>
                  <a:schemeClr val="folHlink"/>
                </a:solidFill>
              </a:rPr>
              <a:t>Example 1</a:t>
            </a:r>
            <a:endParaRPr lang="en-US" sz="3200">
              <a:solidFill>
                <a:schemeClr val="folHlink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ltGray">
          <a:xfrm>
            <a:off x="1905000" y="990600"/>
            <a:ext cx="6248400" cy="866775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1"/>
                </a:solidFill>
              </a:rPr>
              <a:t>Task set: T</a:t>
            </a:r>
            <a:r>
              <a:rPr lang="en-US" sz="2000" baseline="-25000">
                <a:solidFill>
                  <a:schemeClr val="accent1"/>
                </a:solidFill>
              </a:rPr>
              <a:t>i</a:t>
            </a:r>
            <a:r>
              <a:rPr lang="en-US" sz="2000">
                <a:solidFill>
                  <a:schemeClr val="accent1"/>
                </a:solidFill>
              </a:rPr>
              <a:t> = (c</a:t>
            </a:r>
            <a:r>
              <a:rPr lang="en-US" sz="2000" baseline="-25000">
                <a:solidFill>
                  <a:schemeClr val="accent1"/>
                </a:solidFill>
              </a:rPr>
              <a:t>i</a:t>
            </a:r>
            <a:r>
              <a:rPr lang="en-US" sz="2000">
                <a:solidFill>
                  <a:schemeClr val="accent1"/>
                </a:solidFill>
              </a:rPr>
              <a:t>, p</a:t>
            </a:r>
            <a:r>
              <a:rPr lang="en-US" sz="2000" baseline="-25000">
                <a:solidFill>
                  <a:schemeClr val="accent1"/>
                </a:solidFill>
              </a:rPr>
              <a:t>i</a:t>
            </a:r>
            <a:r>
              <a:rPr lang="en-US" sz="2000">
                <a:solidFill>
                  <a:schemeClr val="accent1"/>
                </a:solidFill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1"/>
                </a:solidFill>
              </a:rPr>
              <a:t>T1 = (2,4) and T2 = (1,8)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ltGray">
          <a:xfrm>
            <a:off x="1905000" y="2057400"/>
            <a:ext cx="6172200" cy="866775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1"/>
                </a:solidFill>
              </a:rPr>
              <a:t>Schedulability check: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1"/>
                </a:solidFill>
              </a:rPr>
              <a:t>2/4  +  1/8 = 0.5 + 0.125 = 0.625 ≤ 2(√2 -1) = 0. 82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ltGray">
          <a:xfrm>
            <a:off x="2209800" y="5105400"/>
            <a:ext cx="5181600" cy="0"/>
          </a:xfrm>
          <a:prstGeom prst="line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ltGray">
          <a:xfrm flipV="1">
            <a:off x="2209800" y="3810000"/>
            <a:ext cx="0" cy="1295400"/>
          </a:xfrm>
          <a:prstGeom prst="line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ltGray">
          <a:xfrm>
            <a:off x="2209800" y="4648200"/>
            <a:ext cx="13716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/>
              <a:t>T</a:t>
            </a:r>
            <a:r>
              <a:rPr lang="en-US" baseline="-25000"/>
              <a:t>1</a:t>
            </a:r>
            <a:r>
              <a:rPr lang="en-US" baseline="30000"/>
              <a:t>1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ltGray">
          <a:xfrm>
            <a:off x="3581400" y="4648200"/>
            <a:ext cx="6858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/>
              <a:t>T</a:t>
            </a:r>
            <a:r>
              <a:rPr lang="en-US" baseline="-25000"/>
              <a:t>2</a:t>
            </a:r>
            <a:r>
              <a:rPr lang="en-US" baseline="30000"/>
              <a:t>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ltGray">
          <a:xfrm>
            <a:off x="4800600" y="4648200"/>
            <a:ext cx="13716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/>
              <a:t>T</a:t>
            </a:r>
            <a:r>
              <a:rPr lang="en-US" baseline="-25000"/>
              <a:t>1</a:t>
            </a:r>
            <a:r>
              <a:rPr lang="en-US" baseline="30000"/>
              <a:t>2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ltGray">
          <a:xfrm flipV="1">
            <a:off x="7162800" y="3733800"/>
            <a:ext cx="0" cy="1371600"/>
          </a:xfrm>
          <a:prstGeom prst="line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ltGray">
          <a:xfrm>
            <a:off x="2133600" y="5181600"/>
            <a:ext cx="3810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ltGray">
          <a:xfrm>
            <a:off x="3352800" y="5181600"/>
            <a:ext cx="3810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ltGray">
          <a:xfrm>
            <a:off x="4038600" y="5181600"/>
            <a:ext cx="3810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ltGray">
          <a:xfrm>
            <a:off x="4724400" y="5181600"/>
            <a:ext cx="3810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ltGray">
          <a:xfrm>
            <a:off x="5943600" y="5181600"/>
            <a:ext cx="3810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6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ltGray">
          <a:xfrm>
            <a:off x="6934200" y="5181600"/>
            <a:ext cx="3810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8</a:t>
            </a: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ltGray">
          <a:xfrm>
            <a:off x="762000" y="3276600"/>
            <a:ext cx="1295400" cy="1143000"/>
          </a:xfrm>
          <a:prstGeom prst="wedgeRoundRectCallout">
            <a:avLst>
              <a:gd name="adj1" fmla="val 63602"/>
              <a:gd name="adj2" fmla="val 99028"/>
              <a:gd name="adj3" fmla="val 16667"/>
            </a:avLst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Active Tasks :</a:t>
            </a:r>
          </a:p>
          <a:p>
            <a:r>
              <a:rPr lang="en-US" dirty="0">
                <a:solidFill>
                  <a:schemeClr val="bg1"/>
                </a:solidFill>
              </a:rPr>
              <a:t>{T1, T2}</a:t>
            </a:r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ltGray">
          <a:xfrm>
            <a:off x="2667000" y="3048000"/>
            <a:ext cx="1295400" cy="1143000"/>
          </a:xfrm>
          <a:prstGeom prst="wedgeRoundRectCallout">
            <a:avLst>
              <a:gd name="adj1" fmla="val 19606"/>
              <a:gd name="adj2" fmla="val 107361"/>
              <a:gd name="adj3" fmla="val 16667"/>
            </a:avLst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Active Tasks :</a:t>
            </a:r>
          </a:p>
          <a:p>
            <a:r>
              <a:rPr lang="en-US" dirty="0">
                <a:solidFill>
                  <a:schemeClr val="bg1"/>
                </a:solidFill>
              </a:rPr>
              <a:t>{T2}</a:t>
            </a:r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ltGray">
          <a:xfrm>
            <a:off x="4267200" y="3048000"/>
            <a:ext cx="1295400" cy="1143000"/>
          </a:xfrm>
          <a:prstGeom prst="wedgeRoundRectCallout">
            <a:avLst>
              <a:gd name="adj1" fmla="val -7843"/>
              <a:gd name="adj2" fmla="val 109306"/>
              <a:gd name="adj3" fmla="val 16667"/>
            </a:avLst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Active Tasks :</a:t>
            </a:r>
          </a:p>
          <a:p>
            <a:r>
              <a:rPr lang="en-US" dirty="0">
                <a:solidFill>
                  <a:schemeClr val="bg1"/>
                </a:solidFill>
              </a:rPr>
              <a:t>{T1}</a:t>
            </a:r>
          </a:p>
        </p:txBody>
      </p:sp>
    </p:spTree>
    <p:extLst>
      <p:ext uri="{BB962C8B-B14F-4D97-AF65-F5344CB8AC3E}">
        <p14:creationId xmlns:p14="http://schemas.microsoft.com/office/powerpoint/2010/main" val="154298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3800" y="6400800"/>
            <a:ext cx="990600" cy="304800"/>
          </a:xfrm>
        </p:spPr>
        <p:txBody>
          <a:bodyPr/>
          <a:lstStyle/>
          <a:p>
            <a:fld id="{1E46C61C-A8C2-4014-94C0-74419C929BE2}" type="slidenum">
              <a:rPr lang="en-US"/>
              <a:pPr/>
              <a:t>7</a:t>
            </a:fld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09600" y="152400"/>
            <a:ext cx="79248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/>
              <a:t>RMS scheduler -- </a:t>
            </a:r>
            <a:r>
              <a:rPr lang="en-US" sz="3200" smtClean="0">
                <a:solidFill>
                  <a:schemeClr val="folHlink"/>
                </a:solidFill>
              </a:rPr>
              <a:t>Example-2</a:t>
            </a:r>
            <a:endParaRPr lang="en-US" sz="3200">
              <a:solidFill>
                <a:schemeClr val="folHlink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ltGray">
          <a:xfrm>
            <a:off x="1752600" y="990600"/>
            <a:ext cx="5943600" cy="866775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1"/>
                </a:solidFill>
              </a:rPr>
              <a:t>Task set: T</a:t>
            </a:r>
            <a:r>
              <a:rPr lang="en-US" sz="2000" baseline="-25000">
                <a:solidFill>
                  <a:schemeClr val="accent1"/>
                </a:solidFill>
              </a:rPr>
              <a:t>i</a:t>
            </a:r>
            <a:r>
              <a:rPr lang="en-US" sz="2000">
                <a:solidFill>
                  <a:schemeClr val="accent1"/>
                </a:solidFill>
              </a:rPr>
              <a:t> = (c</a:t>
            </a:r>
            <a:r>
              <a:rPr lang="en-US" sz="2000" baseline="-25000">
                <a:solidFill>
                  <a:schemeClr val="accent1"/>
                </a:solidFill>
              </a:rPr>
              <a:t>i</a:t>
            </a:r>
            <a:r>
              <a:rPr lang="en-US" sz="2000">
                <a:solidFill>
                  <a:schemeClr val="accent1"/>
                </a:solidFill>
              </a:rPr>
              <a:t>, p</a:t>
            </a:r>
            <a:r>
              <a:rPr lang="en-US" sz="2000" baseline="-25000">
                <a:solidFill>
                  <a:schemeClr val="accent1"/>
                </a:solidFill>
              </a:rPr>
              <a:t>i</a:t>
            </a:r>
            <a:r>
              <a:rPr lang="en-US" sz="2000">
                <a:solidFill>
                  <a:schemeClr val="accent1"/>
                </a:solidFill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1"/>
                </a:solidFill>
              </a:rPr>
              <a:t>T1 = (2,4) and T2 = (</a:t>
            </a:r>
            <a:r>
              <a:rPr lang="en-US" sz="2000">
                <a:solidFill>
                  <a:schemeClr val="folHlink"/>
                </a:solidFill>
              </a:rPr>
              <a:t>4</a:t>
            </a:r>
            <a:r>
              <a:rPr lang="en-US" sz="2000">
                <a:solidFill>
                  <a:schemeClr val="accent1"/>
                </a:solidFill>
              </a:rPr>
              <a:t>,8)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ltGray">
          <a:xfrm>
            <a:off x="1752600" y="1981200"/>
            <a:ext cx="6477000" cy="866775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1"/>
                </a:solidFill>
              </a:rPr>
              <a:t>Schedulability check: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1"/>
                </a:solidFill>
              </a:rPr>
              <a:t>2/4  +  </a:t>
            </a:r>
            <a:r>
              <a:rPr lang="en-US" sz="2000">
                <a:solidFill>
                  <a:schemeClr val="folHlink"/>
                </a:solidFill>
              </a:rPr>
              <a:t>4</a:t>
            </a:r>
            <a:r>
              <a:rPr lang="en-US" sz="2000">
                <a:solidFill>
                  <a:schemeClr val="accent1"/>
                </a:solidFill>
              </a:rPr>
              <a:t>/8 = 0.5 + 0.5 = 1.0 </a:t>
            </a:r>
            <a:r>
              <a:rPr lang="en-US" sz="2000">
                <a:solidFill>
                  <a:schemeClr val="folHlink"/>
                </a:solidFill>
              </a:rPr>
              <a:t>&gt;</a:t>
            </a:r>
            <a:r>
              <a:rPr lang="en-US" sz="2000">
                <a:solidFill>
                  <a:schemeClr val="accent1"/>
                </a:solidFill>
              </a:rPr>
              <a:t> 2(√2 -1) = 0. 82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ltGray">
          <a:xfrm>
            <a:off x="2209800" y="5105400"/>
            <a:ext cx="5638800" cy="0"/>
          </a:xfrm>
          <a:prstGeom prst="line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ltGray">
          <a:xfrm flipV="1">
            <a:off x="2209800" y="3810000"/>
            <a:ext cx="0" cy="1295400"/>
          </a:xfrm>
          <a:prstGeom prst="line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2209800" y="4648200"/>
            <a:ext cx="13716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/>
              <a:t>T</a:t>
            </a:r>
            <a:r>
              <a:rPr lang="en-US" baseline="-25000"/>
              <a:t>1</a:t>
            </a:r>
            <a:r>
              <a:rPr lang="en-US" baseline="30000"/>
              <a:t>1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ltGray">
          <a:xfrm>
            <a:off x="3581400" y="4648200"/>
            <a:ext cx="12192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/>
              <a:t>T</a:t>
            </a:r>
            <a:r>
              <a:rPr lang="en-US" baseline="-25000"/>
              <a:t>2</a:t>
            </a:r>
            <a:r>
              <a:rPr lang="en-US" baseline="30000"/>
              <a:t>1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ltGray">
          <a:xfrm>
            <a:off x="4800600" y="4648200"/>
            <a:ext cx="13716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/>
              <a:t>T</a:t>
            </a:r>
            <a:r>
              <a:rPr lang="en-US" baseline="-25000"/>
              <a:t>1</a:t>
            </a:r>
            <a:r>
              <a:rPr lang="en-US" baseline="30000"/>
              <a:t>2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ltGray">
          <a:xfrm flipV="1">
            <a:off x="7391400" y="3733800"/>
            <a:ext cx="0" cy="1371600"/>
          </a:xfrm>
          <a:prstGeom prst="line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ltGray">
          <a:xfrm>
            <a:off x="2133600" y="5181600"/>
            <a:ext cx="3810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ltGray">
          <a:xfrm>
            <a:off x="3352800" y="5181600"/>
            <a:ext cx="3810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ltGray">
          <a:xfrm>
            <a:off x="4038600" y="5181600"/>
            <a:ext cx="3810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ltGray">
          <a:xfrm>
            <a:off x="4648200" y="5181600"/>
            <a:ext cx="3810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ltGray">
          <a:xfrm>
            <a:off x="6019800" y="5105400"/>
            <a:ext cx="3810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6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ltGray">
          <a:xfrm>
            <a:off x="7239000" y="5105400"/>
            <a:ext cx="3810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8</a:t>
            </a:r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ltGray">
          <a:xfrm>
            <a:off x="762000" y="3276600"/>
            <a:ext cx="1295400" cy="1143000"/>
          </a:xfrm>
          <a:prstGeom prst="wedgeRoundRectCallout">
            <a:avLst>
              <a:gd name="adj1" fmla="val 63602"/>
              <a:gd name="adj2" fmla="val 99028"/>
              <a:gd name="adj3" fmla="val 16667"/>
            </a:avLst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Active Tasks :</a:t>
            </a:r>
          </a:p>
          <a:p>
            <a:r>
              <a:rPr lang="en-US" dirty="0">
                <a:solidFill>
                  <a:schemeClr val="bg1"/>
                </a:solidFill>
              </a:rPr>
              <a:t>{T1, T2}</a:t>
            </a: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ltGray">
          <a:xfrm>
            <a:off x="2667000" y="3048000"/>
            <a:ext cx="1295400" cy="1143000"/>
          </a:xfrm>
          <a:prstGeom prst="wedgeRoundRectCallout">
            <a:avLst>
              <a:gd name="adj1" fmla="val 19606"/>
              <a:gd name="adj2" fmla="val 107361"/>
              <a:gd name="adj3" fmla="val 16667"/>
            </a:avLst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Active Tasks :</a:t>
            </a:r>
          </a:p>
          <a:p>
            <a:r>
              <a:rPr lang="en-US" dirty="0">
                <a:solidFill>
                  <a:schemeClr val="bg1"/>
                </a:solidFill>
              </a:rPr>
              <a:t>{T2}</a:t>
            </a:r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ltGray">
          <a:xfrm>
            <a:off x="4267200" y="3048000"/>
            <a:ext cx="1295400" cy="1143000"/>
          </a:xfrm>
          <a:prstGeom prst="wedgeRoundRectCallout">
            <a:avLst>
              <a:gd name="adj1" fmla="val -7843"/>
              <a:gd name="adj2" fmla="val 109306"/>
              <a:gd name="adj3" fmla="val 16667"/>
            </a:avLst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Active Tasks :</a:t>
            </a:r>
          </a:p>
          <a:p>
            <a:r>
              <a:rPr lang="en-US">
                <a:solidFill>
                  <a:schemeClr val="bg1"/>
                </a:solidFill>
              </a:rPr>
              <a:t>{T2, T1}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ltGray">
          <a:xfrm>
            <a:off x="6172200" y="4648200"/>
            <a:ext cx="12192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/>
              <a:t>T</a:t>
            </a:r>
            <a:r>
              <a:rPr lang="en-US" baseline="-25000"/>
              <a:t>2</a:t>
            </a:r>
            <a:r>
              <a:rPr lang="en-US" baseline="30000"/>
              <a:t>1</a:t>
            </a:r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ltGray">
          <a:xfrm>
            <a:off x="5715000" y="3048000"/>
            <a:ext cx="1295400" cy="1143000"/>
          </a:xfrm>
          <a:prstGeom prst="wedgeRoundRectCallout">
            <a:avLst>
              <a:gd name="adj1" fmla="val -12255"/>
              <a:gd name="adj2" fmla="val 98889"/>
              <a:gd name="adj3" fmla="val 16667"/>
            </a:avLst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Active Tasks :</a:t>
            </a:r>
          </a:p>
          <a:p>
            <a:r>
              <a:rPr lang="en-US">
                <a:solidFill>
                  <a:schemeClr val="bg1"/>
                </a:solidFill>
              </a:rPr>
              <a:t>{T2}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ltGray">
          <a:xfrm>
            <a:off x="762000" y="5638800"/>
            <a:ext cx="7772400" cy="593725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Some task sets that FAIL the utilization-based schedulability test are also schedulable under RMS </a:t>
            </a:r>
            <a:r>
              <a:rPr lang="en-US">
                <a:solidFill>
                  <a:schemeClr val="folHlink"/>
                </a:solidFill>
                <a:sym typeface="Wingdings" pitchFamily="2" charset="2"/>
              </a:rPr>
              <a:t> We need exact analysis (necessary &amp; sufficient)</a:t>
            </a:r>
            <a:endParaRPr lang="en-US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7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 animBg="1"/>
      <p:bldP spid="23" grpId="1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43800" y="6400800"/>
            <a:ext cx="990600" cy="304800"/>
          </a:xfrm>
        </p:spPr>
        <p:txBody>
          <a:bodyPr/>
          <a:lstStyle/>
          <a:p>
            <a:fld id="{EB5213FE-DD55-48F8-A155-91717EA361FC}" type="slidenum">
              <a:rPr lang="en-US"/>
              <a:pPr/>
              <a:t>8</a:t>
            </a:fld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09600" y="152400"/>
            <a:ext cx="79248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Earliest Deadline First (EDF)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914400"/>
            <a:ext cx="8001000" cy="5334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 smtClean="0"/>
              <a:t>Schedulability</a:t>
            </a:r>
            <a:r>
              <a:rPr lang="en-US" sz="2800" b="1" dirty="0" smtClean="0"/>
              <a:t> check (off-line)</a:t>
            </a:r>
            <a:r>
              <a:rPr lang="en-US" sz="2800" dirty="0" smtClean="0"/>
              <a:t>  </a:t>
            </a:r>
          </a:p>
          <a:p>
            <a:pPr>
              <a:buFontTx/>
              <a:buNone/>
            </a:pPr>
            <a:r>
              <a:rPr lang="en-US" sz="2800" dirty="0" smtClean="0"/>
              <a:t>	</a:t>
            </a:r>
            <a:r>
              <a:rPr lang="en-US" sz="2400" dirty="0" smtClean="0"/>
              <a:t>- </a:t>
            </a:r>
            <a:r>
              <a:rPr lang="en-US" sz="2800" dirty="0" smtClean="0"/>
              <a:t>A set of </a:t>
            </a:r>
            <a:r>
              <a:rPr lang="en-US" sz="2800" b="1" i="1" u="sng" dirty="0" smtClean="0"/>
              <a:t>n</a:t>
            </a:r>
            <a:r>
              <a:rPr lang="en-US" sz="2800" u="sng" dirty="0" smtClean="0"/>
              <a:t> tasks</a:t>
            </a:r>
            <a:r>
              <a:rPr lang="en-US" sz="2800" dirty="0" smtClean="0"/>
              <a:t> is schedulable on a uniprocessor by the EDF algorithm if the processor utilization.</a:t>
            </a:r>
          </a:p>
          <a:p>
            <a:pPr>
              <a:buFontTx/>
              <a:buNone/>
            </a:pPr>
            <a:r>
              <a:rPr lang="en-US" sz="2800" dirty="0" smtClean="0"/>
              <a:t>	</a:t>
            </a:r>
          </a:p>
          <a:p>
            <a:pPr>
              <a:buFontTx/>
              <a:buNone/>
            </a:pPr>
            <a:endParaRPr lang="en-US" sz="2800" dirty="0" smtClean="0"/>
          </a:p>
          <a:p>
            <a:pPr>
              <a:buFontTx/>
              <a:buNone/>
            </a:pPr>
            <a:endParaRPr lang="en-US" sz="2800" dirty="0" smtClean="0"/>
          </a:p>
          <a:p>
            <a:r>
              <a:rPr lang="en-US" sz="2800" dirty="0" smtClean="0"/>
              <a:t>This condition is both </a:t>
            </a:r>
            <a:r>
              <a:rPr lang="en-US" sz="2800" u="sng" dirty="0" smtClean="0"/>
              <a:t>necessary</a:t>
            </a:r>
            <a:r>
              <a:rPr lang="en-US" sz="2800" dirty="0" smtClean="0"/>
              <a:t> and </a:t>
            </a:r>
            <a:r>
              <a:rPr lang="en-US" sz="2800" u="sng" dirty="0" smtClean="0"/>
              <a:t>sufficient.</a:t>
            </a:r>
            <a:endParaRPr lang="en-US" sz="2400" dirty="0" smtClean="0"/>
          </a:p>
          <a:p>
            <a:pPr>
              <a:buFontTx/>
              <a:buChar char="-"/>
            </a:pPr>
            <a:endParaRPr lang="en-US" sz="2800" dirty="0" smtClean="0"/>
          </a:p>
          <a:p>
            <a:pPr>
              <a:buFontTx/>
              <a:buChar char="-"/>
            </a:pPr>
            <a:r>
              <a:rPr lang="en-US" sz="2800" b="1" u="sng" dirty="0" smtClean="0"/>
              <a:t>Least Laxity First (LLF)</a:t>
            </a:r>
            <a:r>
              <a:rPr lang="en-US" sz="2800" dirty="0" smtClean="0"/>
              <a:t> algorithm has the same </a:t>
            </a:r>
            <a:r>
              <a:rPr lang="en-US" sz="2800" dirty="0" err="1" smtClean="0"/>
              <a:t>schedulability</a:t>
            </a:r>
            <a:r>
              <a:rPr lang="en-US" sz="2800" dirty="0" smtClean="0"/>
              <a:t> check.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6" name="Picture 4" descr="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699792" y="2348880"/>
            <a:ext cx="3505200" cy="1524000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4566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3800" y="6400800"/>
            <a:ext cx="990600" cy="304800"/>
          </a:xfrm>
        </p:spPr>
        <p:txBody>
          <a:bodyPr/>
          <a:lstStyle/>
          <a:p>
            <a:fld id="{740434CC-E97F-4F5C-B28C-576BE03149A8}" type="slidenum">
              <a:rPr lang="en-US"/>
              <a:pPr/>
              <a:t>9</a:t>
            </a:fld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09600" y="152400"/>
            <a:ext cx="79248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/>
              <a:t>EDF/LLF (cont.)</a:t>
            </a:r>
            <a:endParaRPr lang="en-US" altLang="zh-CN" sz="3200"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914400"/>
            <a:ext cx="7924800" cy="5334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800" b="1" smtClean="0"/>
              <a:t>Schedule construction (online)</a:t>
            </a:r>
            <a:r>
              <a:rPr lang="en-US" smtClean="0"/>
              <a:t>  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EDF/LLF: Task with the smallest deadline/laxity is assigned the highest priority.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At any time, the highest priority task is executed.</a:t>
            </a:r>
          </a:p>
          <a:p>
            <a:pPr lvl="1"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smtClean="0"/>
              <a:t>EDF/LLF is an optimal preemptive scheduling algorithm with </a:t>
            </a:r>
            <a:r>
              <a:rPr lang="en-US" sz="2800" u="sng" smtClean="0"/>
              <a:t>dynamic priorities.</a:t>
            </a:r>
            <a:endParaRPr lang="en-US" sz="2800" smtClean="0"/>
          </a:p>
          <a:p>
            <a:pPr>
              <a:lnSpc>
                <a:spcPct val="80000"/>
              </a:lnSpc>
              <a:buFontTx/>
              <a:buNone/>
            </a:pPr>
            <a:endParaRPr lang="en-US" sz="28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smtClean="0"/>
              <a:t>Dynamic priority algorithm assigns </a:t>
            </a:r>
            <a:r>
              <a:rPr lang="en-US" sz="2800" u="sng" smtClean="0"/>
              <a:t>different </a:t>
            </a:r>
            <a:r>
              <a:rPr lang="en-US" sz="2800" smtClean="0"/>
              <a:t>priorities to the individual jobs (instances) in each task.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1238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ecture-1">
  <a:themeElements>
    <a:clrScheme name="Lecture-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ecture-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ecture-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-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1801</Words>
  <Application>Microsoft Office PowerPoint</Application>
  <PresentationFormat>On-screen Show (4:3)</PresentationFormat>
  <Paragraphs>350</Paragraphs>
  <Slides>19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宋体</vt:lpstr>
      <vt:lpstr>Arial</vt:lpstr>
      <vt:lpstr>Calibri</vt:lpstr>
      <vt:lpstr>Symbol</vt:lpstr>
      <vt:lpstr>Times New Roman</vt:lpstr>
      <vt:lpstr>Wingdings</vt:lpstr>
      <vt:lpstr>Office Theme</vt:lpstr>
      <vt:lpstr>Lecture-1</vt:lpstr>
      <vt:lpstr>Custom Design</vt:lpstr>
      <vt:lpstr>Document</vt:lpstr>
      <vt:lpstr>RMA &amp; EDF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Schedulability: UB Test</vt:lpstr>
      <vt:lpstr>Sample Problem: Applying UB Test</vt:lpstr>
      <vt:lpstr>Timeline for Sample Problem</vt:lpstr>
      <vt:lpstr>Exercise: Applying the UB Test</vt:lpstr>
      <vt:lpstr>Solution: Applying the UB Test</vt:lpstr>
      <vt:lpstr>Toward a More Precise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RMA &amp; EDF Examples</dc:title>
  <dc:creator>Prashant</dc:creator>
  <cp:lastModifiedBy>Admin</cp:lastModifiedBy>
  <cp:revision>9</cp:revision>
  <dcterms:created xsi:type="dcterms:W3CDTF">2011-08-18T11:34:05Z</dcterms:created>
  <dcterms:modified xsi:type="dcterms:W3CDTF">2024-03-02T09:52:47Z</dcterms:modified>
</cp:coreProperties>
</file>