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42E8-9748-48FF-AC93-08D5ECC7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468D-BAC3-4693-B766-59627BC5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BF08-B2F9-4256-98C7-840D3494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1EFC-9212-4BAF-B44B-8957DBCD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2A2C-CBCA-4327-B233-5DC46F0D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2FF9-EC0D-472F-B173-10277301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ACB22-4B80-4EFA-A1DC-3D9491B6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B4D3-0C35-4E44-A062-0F470560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B25B-590D-4AA7-AB68-B9A58591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544F-9C50-4D9D-AD57-7CB05B9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7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92393-2C2D-4E56-992F-E425DE1C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D4D75-460B-4FE7-BB9E-B1FDCC8D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80CC-A2F1-426D-A02E-59DBA36C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DAA5-F26B-4EE5-9539-46AEE990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2431-8050-4BCE-9A72-0907ECEE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AB7B-EB21-4548-9CF2-0A3F4787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1DC8-7EE4-4B57-B2A3-EDD1C89C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05B9-EE54-4FDE-BC72-1C87A64A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6FAF-49E0-4830-BEE6-9F0F3BB5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C122-3CF4-4F88-8C04-59FB6B6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F9FF-83AD-40D1-A518-E7579A0D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CFCC-064F-4DDD-A4B2-54B470EC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176E-C3B4-466B-BB1C-422D8C46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F25C-CFE6-4648-B259-6A81CDD9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BF5A-11F4-4363-A5EE-72C5229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1743-647C-4075-BA36-89373F9B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2506-52B2-45F0-8B94-5DC6EF10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CCDF-8C33-43D7-B46E-538803A2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552C-CD62-4334-9DE6-03FFA173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33945-CB4F-46C5-955E-818C5B1E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94DB-531F-44A9-BCF4-55748171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173A-5445-4AAC-A11F-A6BE543E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0B0EE-AC6A-4BF5-87C0-F75BA84C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4D203-7C32-4A32-A6B5-B48BCAF9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84579-3931-4758-81B8-2667CF7BA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24318-93EF-4668-924E-1A6FA9F08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D1A1D-1EEA-4127-878F-1FBDF8DF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CAE68-9205-43ED-9E88-7F965D0F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6B89B-FD97-4AF9-B335-D80C4901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C550-7296-4FDF-A97B-BF85AAD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6E094-6412-4C4E-90EA-3F8FEAD3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42E6B-1993-4700-A052-F03618AF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B3D20-B2C7-4168-9D5E-5D030852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5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4759-6DE8-4629-A181-49556ED8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0CA6-22E4-4FCE-8B5B-23B99C15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1AB4C-8396-4A58-A33E-8F8F727F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35D1-1A7B-414B-A0DA-4A75795B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4569-667C-4EE2-A3DF-7E490A5F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BABD-4901-4889-923E-80FD7317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03A2-1432-44AF-BD58-ACFBC0F5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E2093-575A-4F85-9716-8DBE335F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91127-4626-40EE-B163-7B5E1532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8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992-671C-495C-BBF9-7E415A0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109A-92E7-478B-A805-721EB486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EBC4-A08E-4A2E-A7F5-5CAB2907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3FDDD-989E-4699-88BD-5FDBD74F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1A41-163F-409A-B88E-905D6783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30A7-FC87-4295-8EB6-4BE9FDF9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1798B-493C-4E20-94B9-5CD3EFC7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E7D0-3068-4F6C-AF07-32923653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D740-5E75-4111-B277-0834CD81F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A6EA-7317-4962-8D4C-236B0030DD3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E678-BEE6-40F6-80FF-17414CF9F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280C-7D97-48C4-B5DD-A011825C9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B783-EC14-4F7B-9358-2C643134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B11C-A2F4-4F6F-A91D-91466D00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7951"/>
            <a:ext cx="9144000" cy="2387600"/>
          </a:xfrm>
        </p:spPr>
        <p:txBody>
          <a:bodyPr/>
          <a:lstStyle/>
          <a:p>
            <a:r>
              <a:rPr lang="en-US" dirty="0"/>
              <a:t>L1_Time complexity's complex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45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CEB11C-A2F4-4F6F-A91D-91466D00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)=9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)+8</m:t>
                      </m:r>
                      <m:sSup>
                        <m:sSup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CEB11C-A2F4-4F6F-A91D-91466D00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4E3FA-3DF0-426B-AB11-C0BE723C4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182880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Currently, it does not fit to the form of Master’s theorem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W</a:t>
                </a:r>
                <a:r>
                  <a:rPr lang="en-IN" dirty="0"/>
                  <a:t>hat to do!!</a:t>
                </a:r>
              </a:p>
              <a:p>
                <a:r>
                  <a:rPr lang="pt-BR" dirty="0"/>
                  <a:t>We know that,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sz="2700" dirty="0"/>
                  <a:t>From this, we can say that </a:t>
                </a:r>
                <a14:m>
                  <m:oMath xmlns:m="http://schemas.openxmlformats.org/officeDocument/2006/math"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)=9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​)+</m:t>
                    </m:r>
                    <m:r>
                      <a:rPr lang="en-US" sz="27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pt-BR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700" dirty="0"/>
                  <a:t> where k’ is constant.</a:t>
                </a:r>
              </a:p>
              <a:p>
                <a:r>
                  <a:rPr lang="en-US" dirty="0"/>
                  <a:t>N</a:t>
                </a:r>
                <a:r>
                  <a:rPr lang="en-IN" dirty="0"/>
                  <a:t>ow let’s apply master’s theorem… a = 9, b = 2, k = 3, p = 0.</a:t>
                </a:r>
              </a:p>
              <a:p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4E3FA-3DF0-426B-AB11-C0BE723C4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182880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rain think, doubt over question, cute child character. Confused brain,  seek answer. Vector illustration 29889417 Vector Art at Vecteezy">
            <a:extLst>
              <a:ext uri="{FF2B5EF4-FFF2-40B4-BE49-F238E27FC236}">
                <a16:creationId xmlns:a16="http://schemas.microsoft.com/office/drawing/2014/main" id="{8FAD0BA9-7C43-41D5-AF28-BF104885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06" y="1828800"/>
            <a:ext cx="2341946" cy="23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CEB11C-A2F4-4F6F-A91D-91466D00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)=4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CEB11C-A2F4-4F6F-A91D-91466D00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4E3FA-3DF0-426B-AB11-C0BE723C4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182880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Currently, it does not fit to the form of Master’s theorem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Again w</a:t>
                </a:r>
                <a:r>
                  <a:rPr lang="en-IN" dirty="0"/>
                  <a:t>hat to do!!</a:t>
                </a:r>
              </a:p>
              <a:p>
                <a:r>
                  <a:rPr lang="pt-BR" dirty="0"/>
                  <a:t>We know that,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sz="2700" dirty="0"/>
                  <a:t>From this, we can say that </a:t>
                </a:r>
                <a14:m>
                  <m:oMath xmlns:m="http://schemas.openxmlformats.org/officeDocument/2006/math"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)=4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7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sz="27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​)+</m:t>
                    </m:r>
                    <m:sSup>
                      <m:sSupPr>
                        <m:ctrlPr>
                          <a:rPr lang="en-US" sz="27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7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7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700" dirty="0"/>
                  <a:t> where k’ is constant.</a:t>
                </a:r>
              </a:p>
              <a:p>
                <a:r>
                  <a:rPr lang="en-US" dirty="0"/>
                  <a:t>N</a:t>
                </a:r>
                <a:r>
                  <a:rPr lang="en-IN" dirty="0"/>
                  <a:t>ow let’s apply master’s theorem… a = 4, b = 4, k = 1, p = 0.</a:t>
                </a:r>
              </a:p>
              <a:p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4E3FA-3DF0-426B-AB11-C0BE723C4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182880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rain think, doubt over question, cute child character. Confused brain,  seek answer. Vector illustration 29889417 Vector Art at Vecteezy">
            <a:extLst>
              <a:ext uri="{FF2B5EF4-FFF2-40B4-BE49-F238E27FC236}">
                <a16:creationId xmlns:a16="http://schemas.microsoft.com/office/drawing/2014/main" id="{8FAD0BA9-7C43-41D5-AF28-BF104885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06" y="1828800"/>
            <a:ext cx="2341946" cy="23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CEB11C-A2F4-4F6F-A91D-91466D00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CEB11C-A2F4-4F6F-A91D-91466D00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4E3FA-3DF0-426B-AB11-C0BE723C4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182880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Currently, it does not fit to the form of Master’s theorem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Again w</a:t>
                </a:r>
                <a:r>
                  <a:rPr lang="en-IN" dirty="0"/>
                  <a:t>hat to do!!</a:t>
                </a:r>
              </a:p>
              <a:p>
                <a:r>
                  <a:rPr lang="pt-BR" dirty="0"/>
                  <a:t>We know that,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sz="2400" dirty="0"/>
                  <a:t>From this, we can say that </a:t>
                </a:r>
                <a14:m>
                  <m:oMath xmlns:m="http://schemas.openxmlformats.org/officeDocument/2006/math">
                    <m:r>
                      <a:rPr lang="pt-BR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​)+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where k’ is constant.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N</a:t>
                </a:r>
                <a:r>
                  <a:rPr lang="en-IN" sz="2400" dirty="0">
                    <a:solidFill>
                      <a:schemeClr val="tx1"/>
                    </a:solidFill>
                  </a:rPr>
                  <a:t>ow let’s apply master’s theorem…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= 0.67, b = 3, k = 2, p = 0.</a:t>
                </a:r>
              </a:p>
              <a:p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4E3FA-3DF0-426B-AB11-C0BE723C4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182880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rain think, doubt over question, cute child character. Confused brain,  seek answer. Vector illustration 29889417 Vector Art at Vecteezy">
            <a:extLst>
              <a:ext uri="{FF2B5EF4-FFF2-40B4-BE49-F238E27FC236}">
                <a16:creationId xmlns:a16="http://schemas.microsoft.com/office/drawing/2014/main" id="{8FAD0BA9-7C43-41D5-AF28-BF104885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06" y="1828800"/>
            <a:ext cx="2341946" cy="23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L1_Time complexity's complex examples</vt:lpstr>
      <vt:lpstr>T(n)=9T(n/2 ​)+8n^3+6n^2+4</vt:lpstr>
      <vt:lpstr>T(n)=4T(n/4 ​)+9n+11</vt:lpstr>
      <vt:lpstr>T(n)=〖log〗_8 4 T(n/3 ​)+7n^2+13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Stack</dc:title>
  <dc:creator>Jay Dave .</dc:creator>
  <cp:lastModifiedBy>Jay Dave .</cp:lastModifiedBy>
  <cp:revision>75</cp:revision>
  <dcterms:created xsi:type="dcterms:W3CDTF">2023-08-10T09:47:46Z</dcterms:created>
  <dcterms:modified xsi:type="dcterms:W3CDTF">2024-02-05T11:49:50Z</dcterms:modified>
</cp:coreProperties>
</file>