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23" r:id="rId3"/>
    <p:sldId id="42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y Dave ." initials="JD." lastIdx="1" clrIdx="0">
    <p:extLst>
      <p:ext uri="{19B8F6BF-5375-455C-9EA6-DF929625EA0E}">
        <p15:presenceInfo xmlns:p15="http://schemas.microsoft.com/office/powerpoint/2012/main" userId="S-1-5-21-522688199-904706836-1574839939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94" y="96"/>
      </p:cViewPr>
      <p:guideLst>
        <p:guide orient="horz" pos="2136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C42E8-9748-48FF-AC93-08D5ECC7A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1468D-BAC3-4693-B766-59627BC57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CBF08-B2F9-4256-98C7-840D3494B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A6EA-7317-4962-8D4C-236B0030DD3C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71EFC-9212-4BAF-B44B-8957DBCDE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B2A2C-CBCA-4327-B233-5DC46F0D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B783-EC14-4F7B-9358-2C6431344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92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82FF9-EC0D-472F-B173-10277301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ACB22-4B80-4EFA-A1DC-3D9491B68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7B4D3-0C35-4E44-A062-0F470560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A6EA-7317-4962-8D4C-236B0030DD3C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8B25B-590D-4AA7-AB68-B9A585912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D544F-9C50-4D9D-AD57-7CB05B92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B783-EC14-4F7B-9358-2C6431344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27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392393-2C2D-4E56-992F-E425DE1C8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D4D75-460B-4FE7-BB9E-B1FDCC8D1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180CC-A2F1-426D-A02E-59DBA36C9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A6EA-7317-4962-8D4C-236B0030DD3C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5DAA5-F26B-4EE5-9539-46AEE990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62431-8050-4BCE-9A72-0907ECEE1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B783-EC14-4F7B-9358-2C6431344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616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11C65E-CDDF-4FB8-AB33-0E73A37719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grpSp>
        <p:nvGrpSpPr>
          <p:cNvPr id="5" name="Group 11">
            <a:extLst>
              <a:ext uri="{FF2B5EF4-FFF2-40B4-BE49-F238E27FC236}">
                <a16:creationId xmlns:a16="http://schemas.microsoft.com/office/drawing/2014/main" id="{3A643089-5E33-4F28-8C20-C7E667CE626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F5FFCE-822F-427C-B06B-206C35F589D4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D0AA1D0-450A-4B9C-B2D6-7154DEC2250A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E83241D-A726-4794-BA5A-B782589F4A2A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>
            <a:extLst>
              <a:ext uri="{FF2B5EF4-FFF2-40B4-BE49-F238E27FC236}">
                <a16:creationId xmlns:a16="http://schemas.microsoft.com/office/drawing/2014/main" id="{E5BCBD6E-F53A-4C06-A8EA-EB60A400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>
            <a:extLst>
              <a:ext uri="{FF2B5EF4-FFF2-40B4-BE49-F238E27FC236}">
                <a16:creationId xmlns:a16="http://schemas.microsoft.com/office/drawing/2014/main" id="{C8858D4C-DA52-4D79-B875-B69A333DA38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D122E0-A39E-48D6-803F-630848982DA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A3FFFF-C754-4DB0-AA1F-D3984CE6303A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5360FA-CE91-4C13-84B3-678E6F24BA04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>
            <a:extLst>
              <a:ext uri="{FF2B5EF4-FFF2-40B4-BE49-F238E27FC236}">
                <a16:creationId xmlns:a16="http://schemas.microsoft.com/office/drawing/2014/main" id="{7EFBD55B-184B-423F-AD1B-BBC289BBD89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F174D5A-7754-48AD-8B01-6C9277AF908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E4C1383-07ED-4FC4-8D62-C2B75B3E48CE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67244D1-C298-4769-B0AD-48FB80C45970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453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AB7B-EB21-4548-9CF2-0A3F4787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91DC8-7EE4-4B57-B2A3-EDD1C89C9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105B9-EE54-4FDE-BC72-1C87A64AE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A6EA-7317-4962-8D4C-236B0030DD3C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6FAF-49E0-4830-BEE6-9F0F3BB5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0C122-3CF4-4F88-8C04-59FB6B61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B783-EC14-4F7B-9358-2C6431344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88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F9FF-83AD-40D1-A518-E7579A0DB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3CFCC-064F-4DDD-A4B2-54B470EC3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A176E-C3B4-466B-BB1C-422D8C46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A6EA-7317-4962-8D4C-236B0030DD3C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EF25C-CFE6-4648-B259-6A81CDD9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ABF5A-11F4-4363-A5EE-72C52290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B783-EC14-4F7B-9358-2C6431344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83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1743-647C-4075-BA36-89373F9B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F2506-52B2-45F0-8B94-5DC6EF10E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2CCDF-8C33-43D7-B46E-538803A22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8552C-CD62-4334-9DE6-03FFA1730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A6EA-7317-4962-8D4C-236B0030DD3C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33945-CB4F-46C5-955E-818C5B1E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B94DB-531F-44A9-BCF4-557481713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B783-EC14-4F7B-9358-2C6431344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089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173A-5445-4AAC-A11F-A6BE543E6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0B0EE-AC6A-4BF5-87C0-F75BA84CA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4D203-7C32-4A32-A6B5-B48BCAF9E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984579-3931-4758-81B8-2667CF7BA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24318-93EF-4668-924E-1A6FA9F08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CD1A1D-1EEA-4127-878F-1FBDF8DFA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A6EA-7317-4962-8D4C-236B0030DD3C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CAE68-9205-43ED-9E88-7F965D0F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36B89B-FD97-4AF9-B335-D80C4901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B783-EC14-4F7B-9358-2C6431344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28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C550-7296-4FDF-A97B-BF85AAD7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26E094-6412-4C4E-90EA-3F8FEAD38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A6EA-7317-4962-8D4C-236B0030DD3C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42E6B-1993-4700-A052-F03618AF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B3D20-B2C7-4168-9D5E-5D030852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B783-EC14-4F7B-9358-2C6431344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35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54759-6DE8-4629-A181-49556ED8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A6EA-7317-4962-8D4C-236B0030DD3C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940CA6-22E4-4FCE-8B5B-23B99C15D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1AB4C-8396-4A58-A33E-8F8F727F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B783-EC14-4F7B-9358-2C6431344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82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35D1-1A7B-414B-A0DA-4A75795B2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34569-667C-4EE2-A3DF-7E490A5FD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4BABD-4901-4889-923E-80FD7317B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203A2-1432-44AF-BD58-ACFBC0F57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A6EA-7317-4962-8D4C-236B0030DD3C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E2093-575A-4F85-9716-8DBE335FA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91127-4626-40EE-B163-7B5E1532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B783-EC14-4F7B-9358-2C6431344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588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42992-671C-495C-BBF9-7E415A0E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D1109A-92E7-478B-A805-721EB4869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6EBC4-A08E-4A2E-A7F5-5CAB29074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3FDDD-989E-4699-88BD-5FDBD74F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A6EA-7317-4962-8D4C-236B0030DD3C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51A41-163F-409A-B88E-905D6783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D30A7-FC87-4295-8EB6-4BE9FDF9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B783-EC14-4F7B-9358-2C6431344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5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71798B-493C-4E20-94B9-5CD3EFC70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8E7D0-3068-4F6C-AF07-329236531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9D740-5E75-4111-B277-0834CD81F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FA6EA-7317-4962-8D4C-236B0030DD3C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9E678-BEE6-40F6-80FF-17414CF9F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2280C-7D97-48C4-B5DD-A011825C9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AB783-EC14-4F7B-9358-2C6431344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8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B11C-A2F4-4F6F-A91D-91466D00A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67951"/>
            <a:ext cx="12192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Preorder and </a:t>
            </a:r>
            <a:r>
              <a:rPr lang="en-US" sz="4800" dirty="0" err="1"/>
              <a:t>Inorder</a:t>
            </a:r>
            <a:r>
              <a:rPr lang="en-US" sz="4800" dirty="0"/>
              <a:t> Traversal Non-Recursive Algorithms (Examples)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21945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Traversal (Linked List representation)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0F8A6B-0E36-4BC2-8A10-EF712A0B875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0"/>
            <a:ext cx="5029200" cy="2057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5233EF1-F4B6-43AD-9B18-CE71ACB865C2}"/>
              </a:ext>
            </a:extLst>
          </p:cNvPr>
          <p:cNvSpPr txBox="1">
            <a:spLocks/>
          </p:cNvSpPr>
          <p:nvPr/>
        </p:nvSpPr>
        <p:spPr bwMode="auto">
          <a:xfrm>
            <a:off x="0" y="3810000"/>
            <a:ext cx="2895600" cy="23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algn="just" fontAlgn="base">
              <a:spcAft>
                <a:spcPct val="0"/>
              </a:spcAft>
            </a:pPr>
            <a:r>
              <a:rPr lang="en-US" altLang="en-US" sz="105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preorder(root)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US" altLang="en-US" sz="10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(root)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05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while</a:t>
            </a:r>
            <a:r>
              <a:rPr lang="en-US" altLang="en-US" sz="10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105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Stack.empty</a:t>
            </a:r>
            <a:r>
              <a:rPr lang="en-US" altLang="en-US" sz="10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 = FALSE </a:t>
            </a:r>
            <a:r>
              <a:rPr lang="en-US" altLang="en-US" sz="105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do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0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en-US" altLang="en-US" sz="105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sz="10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POP(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05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if</a:t>
            </a:r>
            <a:r>
              <a:rPr lang="en-US" altLang="en-US" sz="10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105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sz="10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≠ NULL </a:t>
            </a:r>
            <a:r>
              <a:rPr lang="en-US" altLang="en-US" sz="105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0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print(</a:t>
            </a:r>
            <a:r>
              <a:rPr lang="en-US" altLang="en-US" sz="105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ptr.data</a:t>
            </a:r>
            <a:r>
              <a:rPr lang="en-US" altLang="en-US" sz="10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0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PUSH(</a:t>
            </a:r>
            <a:r>
              <a:rPr lang="en-US" altLang="en-US" sz="105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ptr.right</a:t>
            </a:r>
            <a:r>
              <a:rPr lang="en-US" altLang="en-US" sz="10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0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PUSH(</a:t>
            </a:r>
            <a:r>
              <a:rPr lang="en-US" altLang="en-US" sz="105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ptr.left</a:t>
            </a:r>
            <a:r>
              <a:rPr lang="en-US" altLang="en-US" sz="10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2630663-635A-49F2-9BFD-2522D77B2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744867"/>
              </p:ext>
            </p:extLst>
          </p:nvPr>
        </p:nvGraphicFramePr>
        <p:xfrm>
          <a:off x="2016956" y="3908476"/>
          <a:ext cx="457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131206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0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32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31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243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79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32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615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4F0F693-A926-45FA-9A7A-226F88316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741885"/>
              </p:ext>
            </p:extLst>
          </p:nvPr>
        </p:nvGraphicFramePr>
        <p:xfrm>
          <a:off x="2588456" y="3908476"/>
          <a:ext cx="457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131206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0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32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31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243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79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32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6150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58C74E8-B690-4BBB-B527-9BB62056B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409891"/>
              </p:ext>
            </p:extLst>
          </p:nvPr>
        </p:nvGraphicFramePr>
        <p:xfrm>
          <a:off x="3121856" y="3908476"/>
          <a:ext cx="457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131206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0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32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31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243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79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32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6150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B43A3F4-169C-4021-97E9-D876A1B27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449148"/>
              </p:ext>
            </p:extLst>
          </p:nvPr>
        </p:nvGraphicFramePr>
        <p:xfrm>
          <a:off x="3655256" y="3908476"/>
          <a:ext cx="762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131206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0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32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31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243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79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32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6150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3F7A93C-73B2-4EA3-A46B-581E46039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672590"/>
              </p:ext>
            </p:extLst>
          </p:nvPr>
        </p:nvGraphicFramePr>
        <p:xfrm>
          <a:off x="4493456" y="3908476"/>
          <a:ext cx="762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131206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0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32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31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243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79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32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6150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46393E8-18E3-4CE4-B2FA-F10E314D1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163094"/>
              </p:ext>
            </p:extLst>
          </p:nvPr>
        </p:nvGraphicFramePr>
        <p:xfrm>
          <a:off x="5331656" y="3908476"/>
          <a:ext cx="457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131206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0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32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31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243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79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32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6150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308E34B-3AB5-475C-A8B3-5FB5D76F7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74665"/>
              </p:ext>
            </p:extLst>
          </p:nvPr>
        </p:nvGraphicFramePr>
        <p:xfrm>
          <a:off x="5865056" y="3908476"/>
          <a:ext cx="762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131206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0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32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31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243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79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32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6150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A704C88-F924-48C0-99BA-E2EAF6C3D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925909"/>
              </p:ext>
            </p:extLst>
          </p:nvPr>
        </p:nvGraphicFramePr>
        <p:xfrm>
          <a:off x="6703256" y="3908476"/>
          <a:ext cx="762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131206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0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32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31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243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79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32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6150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D8840E6-FE4B-4D8B-BEBA-D0E78BD18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196974"/>
              </p:ext>
            </p:extLst>
          </p:nvPr>
        </p:nvGraphicFramePr>
        <p:xfrm>
          <a:off x="7525843" y="3908476"/>
          <a:ext cx="457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131206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0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32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31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243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79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32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6150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4376919-393F-4BC2-8190-A43AF9128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160662"/>
              </p:ext>
            </p:extLst>
          </p:nvPr>
        </p:nvGraphicFramePr>
        <p:xfrm>
          <a:off x="8074856" y="3908476"/>
          <a:ext cx="457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131206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0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32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31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243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79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32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61509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054C340-75C5-4CA0-89A7-FFCB9ED7C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863636"/>
              </p:ext>
            </p:extLst>
          </p:nvPr>
        </p:nvGraphicFramePr>
        <p:xfrm>
          <a:off x="8623869" y="3908476"/>
          <a:ext cx="762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131206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0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32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31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243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79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32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6150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D2FDDB5-136C-4DEB-A1AC-8ADC54491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807482"/>
              </p:ext>
            </p:extLst>
          </p:nvPr>
        </p:nvGraphicFramePr>
        <p:xfrm>
          <a:off x="9462692" y="3908476"/>
          <a:ext cx="762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131206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0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32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31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243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79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32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6150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F9BB913-49CF-4199-A72F-1F9E2EEF2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906197"/>
              </p:ext>
            </p:extLst>
          </p:nvPr>
        </p:nvGraphicFramePr>
        <p:xfrm>
          <a:off x="10285279" y="3908476"/>
          <a:ext cx="457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131206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0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32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31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243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79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32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6150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C6A9F50-0DC1-4E22-AB50-9AA29223AB1B}"/>
              </a:ext>
            </a:extLst>
          </p:cNvPr>
          <p:cNvSpPr/>
          <p:nvPr/>
        </p:nvSpPr>
        <p:spPr>
          <a:xfrm>
            <a:off x="5900573" y="1524000"/>
            <a:ext cx="424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275EA-0251-4250-B6A6-0D2D033ED070}"/>
              </a:ext>
            </a:extLst>
          </p:cNvPr>
          <p:cNvSpPr/>
          <p:nvPr/>
        </p:nvSpPr>
        <p:spPr>
          <a:xfrm>
            <a:off x="6400800" y="154316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17DB04-5CE8-44EB-8723-DE63C765DDA8}"/>
              </a:ext>
            </a:extLst>
          </p:cNvPr>
          <p:cNvSpPr/>
          <p:nvPr/>
        </p:nvSpPr>
        <p:spPr>
          <a:xfrm>
            <a:off x="6789906" y="154316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1B4FEB-D3E3-499B-B05F-6E00EB0E0F95}"/>
              </a:ext>
            </a:extLst>
          </p:cNvPr>
          <p:cNvSpPr/>
          <p:nvPr/>
        </p:nvSpPr>
        <p:spPr>
          <a:xfrm>
            <a:off x="7176702" y="1543163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78961B-333F-4454-ACBB-78E3EE9CBE88}"/>
              </a:ext>
            </a:extLst>
          </p:cNvPr>
          <p:cNvSpPr/>
          <p:nvPr/>
        </p:nvSpPr>
        <p:spPr>
          <a:xfrm>
            <a:off x="7618912" y="1543163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C84B55-FFEB-4DDF-BD57-B3D87C91A9C1}"/>
              </a:ext>
            </a:extLst>
          </p:cNvPr>
          <p:cNvSpPr/>
          <p:nvPr/>
        </p:nvSpPr>
        <p:spPr>
          <a:xfrm>
            <a:off x="8153841" y="1543163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C5D841-7905-41F0-84DE-F64B2276854B}"/>
              </a:ext>
            </a:extLst>
          </p:cNvPr>
          <p:cNvSpPr/>
          <p:nvPr/>
        </p:nvSpPr>
        <p:spPr>
          <a:xfrm>
            <a:off x="8618627" y="1543163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14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49DFC8E2-9E56-4D8C-8817-A49745AFB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297687"/>
              </p:ext>
            </p:extLst>
          </p:nvPr>
        </p:nvGraphicFramePr>
        <p:xfrm>
          <a:off x="10803066" y="3908476"/>
          <a:ext cx="762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131206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0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32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31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243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79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32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6150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E105CB46-6C87-4740-BBE0-EC6957479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258926"/>
              </p:ext>
            </p:extLst>
          </p:nvPr>
        </p:nvGraphicFramePr>
        <p:xfrm>
          <a:off x="10285279" y="1058044"/>
          <a:ext cx="762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131206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0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32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31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243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79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32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6150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6D39B045-8D78-46D2-BE95-5255B0E16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026036"/>
              </p:ext>
            </p:extLst>
          </p:nvPr>
        </p:nvGraphicFramePr>
        <p:xfrm>
          <a:off x="11125631" y="1058044"/>
          <a:ext cx="762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131206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0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32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31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243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79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32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61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55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/>
      <p:bldP spid="23" grpId="0"/>
      <p:bldP spid="24" grpId="0"/>
      <p:bldP spid="25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EC997-11AE-1A4F-365C-6AC56FA43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B49A8-146E-05F5-5F26-231E8160C1C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Traversal (Linked List representation)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25B1D6-8F1D-467C-D956-24C329626D5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0"/>
            <a:ext cx="5029200" cy="2057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66BB3B-D68C-313A-8CDF-63DEE7B3EE0E}"/>
              </a:ext>
            </a:extLst>
          </p:cNvPr>
          <p:cNvSpPr txBox="1">
            <a:spLocks/>
          </p:cNvSpPr>
          <p:nvPr/>
        </p:nvSpPr>
        <p:spPr bwMode="auto">
          <a:xfrm>
            <a:off x="0" y="3810000"/>
            <a:ext cx="2895600" cy="23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49" indent="0" algn="just" fontAlgn="base">
              <a:spcAft>
                <a:spcPct val="0"/>
              </a:spcAft>
            </a:pPr>
            <a:r>
              <a:rPr lang="en-US" altLang="en-US" sz="9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altLang="en-US" sz="9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(root)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root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while</a:t>
            </a:r>
            <a:r>
              <a:rPr lang="en-US" altLang="en-US" sz="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9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Stack.empty</a:t>
            </a:r>
            <a:r>
              <a:rPr lang="en-US" altLang="en-US" sz="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 = FALSE 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or  </a:t>
            </a:r>
            <a:r>
              <a:rPr lang="en-US" altLang="en-US" sz="9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sz="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≠ NULL </a:t>
            </a:r>
            <a:r>
              <a:rPr lang="en-US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do</a:t>
            </a:r>
            <a:endParaRPr lang="en-US" altLang="en-US" sz="9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en-US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</a:t>
            </a:r>
            <a:r>
              <a:rPr lang="en-US" altLang="en-US" sz="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9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sz="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≠ NULL </a:t>
            </a:r>
            <a:r>
              <a:rPr lang="en-US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PUSH(</a:t>
            </a:r>
            <a:r>
              <a:rPr lang="en-US" altLang="en-US" sz="9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sz="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</a:t>
            </a:r>
            <a:r>
              <a:rPr lang="en-US" altLang="en-US" sz="9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sz="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en-US" sz="9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ptr.left</a:t>
            </a:r>
            <a:endParaRPr lang="en-US" altLang="en-US" sz="9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en-US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</a:t>
            </a:r>
            <a:r>
              <a:rPr lang="en-US" altLang="en-US" sz="9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sz="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POP ( 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print(</a:t>
            </a:r>
            <a:r>
              <a:rPr lang="en-US" altLang="en-US" sz="9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ptr.data</a:t>
            </a:r>
            <a:r>
              <a:rPr lang="en-US" altLang="en-US" sz="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</a:t>
            </a:r>
            <a:r>
              <a:rPr lang="en-US" altLang="en-US" sz="9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sz="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en-US" sz="9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ptr.right</a:t>
            </a:r>
            <a:endParaRPr lang="en-US" altLang="en-US" sz="9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65B35A4-CCC5-F5E0-35F6-FE0DDC69B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744589"/>
              </p:ext>
            </p:extLst>
          </p:nvPr>
        </p:nvGraphicFramePr>
        <p:xfrm>
          <a:off x="2073229" y="3936612"/>
          <a:ext cx="4572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131206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IN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0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243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79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32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6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rgbClr val="FF0000"/>
                          </a:solidFill>
                        </a:rPr>
                        <a:t>11.L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30602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71ADC9D-E699-0177-A064-5B93C1BE6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550802"/>
              </p:ext>
            </p:extLst>
          </p:nvPr>
        </p:nvGraphicFramePr>
        <p:xfrm>
          <a:off x="2644729" y="3936612"/>
          <a:ext cx="4572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131206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IN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0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243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79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32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6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rgbClr val="FF0000"/>
                          </a:solidFill>
                        </a:rPr>
                        <a:t>9.L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0224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8C42D2E-4543-9D4E-BB01-C37D62258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749909"/>
              </p:ext>
            </p:extLst>
          </p:nvPr>
        </p:nvGraphicFramePr>
        <p:xfrm>
          <a:off x="3260487" y="3936612"/>
          <a:ext cx="65837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370">
                  <a:extLst>
                    <a:ext uri="{9D8B030D-6E8A-4147-A177-3AD203B41FA5}">
                      <a16:colId xmlns:a16="http://schemas.microsoft.com/office/drawing/2014/main" val="1131206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IN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0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243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79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32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6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rgbClr val="FF0000"/>
                          </a:solidFill>
                        </a:rPr>
                        <a:t>8.L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94767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DE99FBB-D0F8-CB32-A6EE-5EF3F9DA1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206028"/>
              </p:ext>
            </p:extLst>
          </p:nvPr>
        </p:nvGraphicFramePr>
        <p:xfrm>
          <a:off x="4930726" y="3936612"/>
          <a:ext cx="740727" cy="231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727">
                  <a:extLst>
                    <a:ext uri="{9D8B030D-6E8A-4147-A177-3AD203B41FA5}">
                      <a16:colId xmlns:a16="http://schemas.microsoft.com/office/drawing/2014/main" val="1131206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IN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0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243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79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32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6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FF0000"/>
                          </a:solidFill>
                        </a:rPr>
                        <a:t>9.R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95420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F5B068E-C8B5-018B-33D3-026E1ED01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569764"/>
              </p:ext>
            </p:extLst>
          </p:nvPr>
        </p:nvGraphicFramePr>
        <p:xfrm>
          <a:off x="5768927" y="3936612"/>
          <a:ext cx="74066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1131206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IN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0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243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79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32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6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rgbClr val="FF0000"/>
                          </a:solidFill>
                        </a:rPr>
                        <a:t>10.L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52861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12B58A0-B917-E845-4B36-FA9A776C8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824956"/>
              </p:ext>
            </p:extLst>
          </p:nvPr>
        </p:nvGraphicFramePr>
        <p:xfrm>
          <a:off x="6607127" y="3936612"/>
          <a:ext cx="740664" cy="231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1131206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IN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0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243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79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32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6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FF0000"/>
                          </a:solidFill>
                        </a:rPr>
                        <a:t>10.R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31139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1EF3CEF-8CF2-C42D-D3F9-A398656D4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752077"/>
              </p:ext>
            </p:extLst>
          </p:nvPr>
        </p:nvGraphicFramePr>
        <p:xfrm>
          <a:off x="7445327" y="3936612"/>
          <a:ext cx="740664" cy="231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1131206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IN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0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243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79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32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6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FF0000"/>
                          </a:solidFill>
                        </a:rPr>
                        <a:t>11.R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67873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82BE66D-8916-0C14-CF2D-C69A3F495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561843"/>
              </p:ext>
            </p:extLst>
          </p:nvPr>
        </p:nvGraphicFramePr>
        <p:xfrm>
          <a:off x="8254497" y="3936612"/>
          <a:ext cx="4572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131206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IN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0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243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79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32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6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rgbClr val="FF0000"/>
                          </a:solidFill>
                        </a:rPr>
                        <a:t>13.L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52112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CC3DCAD-6C12-4C2E-3A13-511A7639D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815484"/>
              </p:ext>
            </p:extLst>
          </p:nvPr>
        </p:nvGraphicFramePr>
        <p:xfrm>
          <a:off x="8780203" y="3936612"/>
          <a:ext cx="74066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1131206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IN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0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243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79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32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6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rgbClr val="FF0000"/>
                          </a:solidFill>
                        </a:rPr>
                        <a:t>12.L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29150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E4BC28E-4BF3-83F0-98F5-405406E32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66133"/>
              </p:ext>
            </p:extLst>
          </p:nvPr>
        </p:nvGraphicFramePr>
        <p:xfrm>
          <a:off x="9596753" y="3936612"/>
          <a:ext cx="740664" cy="231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1131206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IN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0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243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79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32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6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FF0000"/>
                          </a:solidFill>
                        </a:rPr>
                        <a:t>12.R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4777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2DE2DB3-B6D2-587A-932B-BC33AD6AD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292116"/>
              </p:ext>
            </p:extLst>
          </p:nvPr>
        </p:nvGraphicFramePr>
        <p:xfrm>
          <a:off x="10413303" y="3936612"/>
          <a:ext cx="740664" cy="231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1131206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IN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0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243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79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32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6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FF0000"/>
                          </a:solidFill>
                        </a:rPr>
                        <a:t>13.R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81091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4B9D018-7FDA-424F-99EB-FA15A1C533EB}"/>
              </a:ext>
            </a:extLst>
          </p:cNvPr>
          <p:cNvSpPr/>
          <p:nvPr/>
        </p:nvSpPr>
        <p:spPr>
          <a:xfrm>
            <a:off x="6019800" y="154316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1D9481-2A28-C815-903F-D7C8F45D6376}"/>
              </a:ext>
            </a:extLst>
          </p:cNvPr>
          <p:cNvSpPr/>
          <p:nvPr/>
        </p:nvSpPr>
        <p:spPr>
          <a:xfrm>
            <a:off x="6400800" y="154316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7E150C-6761-D295-7E43-29DBC6794470}"/>
              </a:ext>
            </a:extLst>
          </p:cNvPr>
          <p:cNvSpPr/>
          <p:nvPr/>
        </p:nvSpPr>
        <p:spPr>
          <a:xfrm>
            <a:off x="6789906" y="1543163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36C242-430F-71EC-6BCE-536FDAFC8562}"/>
              </a:ext>
            </a:extLst>
          </p:cNvPr>
          <p:cNvSpPr/>
          <p:nvPr/>
        </p:nvSpPr>
        <p:spPr>
          <a:xfrm>
            <a:off x="7176702" y="1543163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E421DD-A962-121F-C3EB-9AB1A5035DFA}"/>
              </a:ext>
            </a:extLst>
          </p:cNvPr>
          <p:cNvSpPr/>
          <p:nvPr/>
        </p:nvSpPr>
        <p:spPr>
          <a:xfrm>
            <a:off x="7618912" y="1543163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7C8046-5CE3-35BB-92DB-D91910446A1C}"/>
              </a:ext>
            </a:extLst>
          </p:cNvPr>
          <p:cNvSpPr/>
          <p:nvPr/>
        </p:nvSpPr>
        <p:spPr>
          <a:xfrm>
            <a:off x="8153841" y="1543163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DD1918-FF0F-B836-4FA1-8E7DA2BC15E3}"/>
              </a:ext>
            </a:extLst>
          </p:cNvPr>
          <p:cNvSpPr/>
          <p:nvPr/>
        </p:nvSpPr>
        <p:spPr>
          <a:xfrm>
            <a:off x="8618627" y="1543163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14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085C96A-1D71-0854-CEC8-E5540AA7C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935663"/>
              </p:ext>
            </p:extLst>
          </p:nvPr>
        </p:nvGraphicFramePr>
        <p:xfrm>
          <a:off x="4031440" y="3936612"/>
          <a:ext cx="740728" cy="231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728">
                  <a:extLst>
                    <a:ext uri="{9D8B030D-6E8A-4147-A177-3AD203B41FA5}">
                      <a16:colId xmlns:a16="http://schemas.microsoft.com/office/drawing/2014/main" val="1131206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IN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0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243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79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32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6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FF0000"/>
                          </a:solidFill>
                        </a:rPr>
                        <a:t>8.R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995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3DAD9D-7B43-75FD-DC3B-A766B45F9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736668"/>
              </p:ext>
            </p:extLst>
          </p:nvPr>
        </p:nvGraphicFramePr>
        <p:xfrm>
          <a:off x="11237576" y="3936612"/>
          <a:ext cx="74072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728">
                  <a:extLst>
                    <a:ext uri="{9D8B030D-6E8A-4147-A177-3AD203B41FA5}">
                      <a16:colId xmlns:a16="http://schemas.microsoft.com/office/drawing/2014/main" val="2609556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IN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04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674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75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2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7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rgbClr val="FF0000"/>
                          </a:solidFill>
                        </a:rPr>
                        <a:t>14.L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50150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0974E09-DD56-1D06-3BA6-7895A21A3504}"/>
              </a:ext>
            </a:extLst>
          </p:cNvPr>
          <p:cNvSpPr txBox="1"/>
          <p:nvPr/>
        </p:nvSpPr>
        <p:spPr>
          <a:xfrm>
            <a:off x="1575519" y="3920797"/>
            <a:ext cx="4977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i="1" dirty="0" err="1">
                <a:solidFill>
                  <a:srgbClr val="FF0000"/>
                </a:solidFill>
              </a:rPr>
              <a:t>ptr</a:t>
            </a:r>
            <a:endParaRPr lang="en-IN" sz="1400" i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A4B987-910E-1DC2-2405-5BD3035F948D}"/>
              </a:ext>
            </a:extLst>
          </p:cNvPr>
          <p:cNvSpPr txBox="1"/>
          <p:nvPr/>
        </p:nvSpPr>
        <p:spPr>
          <a:xfrm>
            <a:off x="991469" y="5790812"/>
            <a:ext cx="11305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solidFill>
                  <a:srgbClr val="FF0000"/>
                </a:solidFill>
              </a:rPr>
              <a:t>updated </a:t>
            </a:r>
            <a:r>
              <a:rPr lang="en-IN" sz="1400" dirty="0" err="1">
                <a:solidFill>
                  <a:srgbClr val="FF0000"/>
                </a:solidFill>
              </a:rPr>
              <a:t>ptr</a:t>
            </a:r>
            <a:endParaRPr lang="en-IN" sz="1400" dirty="0">
              <a:solidFill>
                <a:srgbClr val="FF0000"/>
              </a:solidFill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6DFE3706-37EE-B70F-D9FC-CEB718D43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690410"/>
              </p:ext>
            </p:extLst>
          </p:nvPr>
        </p:nvGraphicFramePr>
        <p:xfrm>
          <a:off x="11237576" y="2136528"/>
          <a:ext cx="740728" cy="156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728">
                  <a:extLst>
                    <a:ext uri="{9D8B030D-6E8A-4147-A177-3AD203B41FA5}">
                      <a16:colId xmlns:a16="http://schemas.microsoft.com/office/drawing/2014/main" val="2609556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IN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04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2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7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FF0000"/>
                          </a:solidFill>
                        </a:rPr>
                        <a:t>14.R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501508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53E22C8D-0DF9-73D9-A35C-9B93F7BA2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558129"/>
              </p:ext>
            </p:extLst>
          </p:nvPr>
        </p:nvGraphicFramePr>
        <p:xfrm>
          <a:off x="10337417" y="2136528"/>
          <a:ext cx="74072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728">
                  <a:extLst>
                    <a:ext uri="{9D8B030D-6E8A-4147-A177-3AD203B41FA5}">
                      <a16:colId xmlns:a16="http://schemas.microsoft.com/office/drawing/2014/main" val="2609556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IN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04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2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7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501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28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/>
      <p:bldP spid="23" grpId="0"/>
      <p:bldP spid="24" grpId="0"/>
      <p:bldP spid="25" grpId="0"/>
      <p:bldP spid="27" grpId="0"/>
      <p:bldP spid="28" grpId="0"/>
      <p:bldP spid="17" grpId="0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259</Words>
  <Application>Microsoft Office PowerPoint</Application>
  <PresentationFormat>Widescreen</PresentationFormat>
  <Paragraphs>123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Preorder and Inorder Traversal Non-Recursive Algorithms (Examples)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Stack</dc:title>
  <dc:creator>Jay Dave .</dc:creator>
  <cp:lastModifiedBy>Jay Dave</cp:lastModifiedBy>
  <cp:revision>179</cp:revision>
  <dcterms:created xsi:type="dcterms:W3CDTF">2023-08-10T09:47:46Z</dcterms:created>
  <dcterms:modified xsi:type="dcterms:W3CDTF">2024-03-06T10:35:26Z</dcterms:modified>
</cp:coreProperties>
</file>