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7" r:id="rId2"/>
    <p:sldId id="418" r:id="rId3"/>
    <p:sldId id="419" r:id="rId4"/>
    <p:sldId id="420" r:id="rId5"/>
    <p:sldId id="421" r:id="rId6"/>
    <p:sldId id="42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howGuides="1">
      <p:cViewPr varScale="1">
        <p:scale>
          <a:sx n="64" d="100"/>
          <a:sy n="64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07-05-2024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4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9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1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0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9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4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7538509" y="2560109"/>
            <a:ext cx="5181600" cy="61383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3" y="381001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1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1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07-May-24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5DB2-16CA-4D3E-B461-6ADF6A89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0B9355-697A-41B4-85ED-3318DC56256B}"/>
              </a:ext>
            </a:extLst>
          </p:cNvPr>
          <p:cNvGrpSpPr>
            <a:grpSpLocks noChangeAspect="1"/>
          </p:cNvGrpSpPr>
          <p:nvPr/>
        </p:nvGrpSpPr>
        <p:grpSpPr>
          <a:xfrm>
            <a:off x="125771" y="1339334"/>
            <a:ext cx="4191465" cy="3657600"/>
            <a:chOff x="609600" y="1339334"/>
            <a:chExt cx="4580106" cy="39967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A293E-7623-4E34-A5C8-79F4B9B01B2C}"/>
                </a:ext>
              </a:extLst>
            </p:cNvPr>
            <p:cNvSpPr/>
            <p:nvPr/>
          </p:nvSpPr>
          <p:spPr>
            <a:xfrm>
              <a:off x="609600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3C1148-192A-427A-9FE4-7EDE164C0CDD}"/>
                </a:ext>
              </a:extLst>
            </p:cNvPr>
            <p:cNvSpPr/>
            <p:nvPr/>
          </p:nvSpPr>
          <p:spPr>
            <a:xfrm>
              <a:off x="1676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607947-995C-4F04-BE44-EF460A52BF92}"/>
                </a:ext>
              </a:extLst>
            </p:cNvPr>
            <p:cNvSpPr/>
            <p:nvPr/>
          </p:nvSpPr>
          <p:spPr>
            <a:xfrm>
              <a:off x="1676400" y="32303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320B7-2040-479A-8373-25D83BE72A4D}"/>
                </a:ext>
              </a:extLst>
            </p:cNvPr>
            <p:cNvSpPr/>
            <p:nvPr/>
          </p:nvSpPr>
          <p:spPr>
            <a:xfrm>
              <a:off x="1661410" y="496674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24BEE4-F1BD-4377-90CD-9855B8DD8D74}"/>
                </a:ext>
              </a:extLst>
            </p:cNvPr>
            <p:cNvSpPr/>
            <p:nvPr/>
          </p:nvSpPr>
          <p:spPr>
            <a:xfrm>
              <a:off x="3962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859F45-7EC7-4CF2-B2D9-5E25C0995964}"/>
                </a:ext>
              </a:extLst>
            </p:cNvPr>
            <p:cNvSpPr/>
            <p:nvPr/>
          </p:nvSpPr>
          <p:spPr>
            <a:xfrm>
              <a:off x="3958958" y="49646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393BE1-81DC-4DCD-B682-9C0492A322CA}"/>
                </a:ext>
              </a:extLst>
            </p:cNvPr>
            <p:cNvSpPr/>
            <p:nvPr/>
          </p:nvSpPr>
          <p:spPr>
            <a:xfrm>
              <a:off x="4876800" y="32164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7ABB65-DBF6-46D7-A050-5D39FC949F9A}"/>
                </a:ext>
              </a:extLst>
            </p:cNvPr>
            <p:cNvCxnSpPr>
              <a:stCxn id="35" idx="0"/>
              <a:endCxn id="36" idx="1"/>
            </p:cNvCxnSpPr>
            <p:nvPr/>
          </p:nvCxnSpPr>
          <p:spPr>
            <a:xfrm flipV="1">
              <a:off x="766053" y="1708666"/>
              <a:ext cx="910347" cy="1535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38C1D4-0BC8-4682-AEE4-8BF7BCC1994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922506" y="3415046"/>
              <a:ext cx="753894" cy="13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A39B6C-E528-4E7B-AE27-C71095734045}"/>
                </a:ext>
              </a:extLst>
            </p:cNvPr>
            <p:cNvCxnSpPr>
              <a:cxnSpLocks/>
              <a:stCxn id="35" idx="2"/>
              <a:endCxn id="38" idx="1"/>
            </p:cNvCxnSpPr>
            <p:nvPr/>
          </p:nvCxnSpPr>
          <p:spPr>
            <a:xfrm>
              <a:off x="766053" y="3613666"/>
              <a:ext cx="895357" cy="1537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3C1F3-B435-4866-8AF4-09B789BBD0C8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1828801" y="1861066"/>
              <a:ext cx="4052" cy="1369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C6942-B470-4C0D-A33F-7EFAD16A86BE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817863" y="3599712"/>
              <a:ext cx="14990" cy="1367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DAE1B9-1F05-403A-BF31-F9074D4D187B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985253" y="1893332"/>
              <a:ext cx="2133600" cy="1489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D3FAA-8260-419E-BA63-822A3D2F6812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1989306" y="1708666"/>
              <a:ext cx="1973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056F90-9A3E-4872-A7E8-84313CB1B90A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271864" y="3585758"/>
              <a:ext cx="761389" cy="1563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D235BB-7A4D-4F90-AF93-C9975AF2ADE4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4275306" y="1708666"/>
              <a:ext cx="757947" cy="1507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BF6D7-EBC9-4AB4-8F04-EEA5684DCEF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1974316" y="5149334"/>
              <a:ext cx="1984642" cy="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1E031B-3C05-4655-916E-F0C1346A6ED9}"/>
                </a:ext>
              </a:extLst>
            </p:cNvPr>
            <p:cNvSpPr/>
            <p:nvPr/>
          </p:nvSpPr>
          <p:spPr>
            <a:xfrm>
              <a:off x="772937" y="217639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89EBEB-B394-4721-A92C-A2FC81ADE73E}"/>
                </a:ext>
              </a:extLst>
            </p:cNvPr>
            <p:cNvSpPr/>
            <p:nvPr/>
          </p:nvSpPr>
          <p:spPr>
            <a:xfrm>
              <a:off x="1135505" y="293651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3613C7-2A1E-45FC-8988-F0ABB0A4E890}"/>
                </a:ext>
              </a:extLst>
            </p:cNvPr>
            <p:cNvSpPr/>
            <p:nvPr/>
          </p:nvSpPr>
          <p:spPr>
            <a:xfrm>
              <a:off x="772937" y="42009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0F38C-8950-4C91-828A-F50B9C726FC2}"/>
                </a:ext>
              </a:extLst>
            </p:cNvPr>
            <p:cNvSpPr/>
            <p:nvPr/>
          </p:nvSpPr>
          <p:spPr>
            <a:xfrm>
              <a:off x="2643153" y="133933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4F3CA-B269-4512-BDDB-EBE7ABE55854}"/>
                </a:ext>
              </a:extLst>
            </p:cNvPr>
            <p:cNvSpPr/>
            <p:nvPr/>
          </p:nvSpPr>
          <p:spPr>
            <a:xfrm>
              <a:off x="1817863" y="23621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3C8892-8B22-4352-9390-0FE52327B3FF}"/>
                </a:ext>
              </a:extLst>
            </p:cNvPr>
            <p:cNvSpPr/>
            <p:nvPr/>
          </p:nvSpPr>
          <p:spPr>
            <a:xfrm>
              <a:off x="1796590" y="411388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7FF47-57A7-433A-8112-0CC013FA8D14}"/>
                </a:ext>
              </a:extLst>
            </p:cNvPr>
            <p:cNvSpPr/>
            <p:nvPr/>
          </p:nvSpPr>
          <p:spPr>
            <a:xfrm>
              <a:off x="2895600" y="269262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AF788E-61FE-45ED-9495-BE58E689DF03}"/>
                </a:ext>
              </a:extLst>
            </p:cNvPr>
            <p:cNvSpPr/>
            <p:nvPr/>
          </p:nvSpPr>
          <p:spPr>
            <a:xfrm>
              <a:off x="4659442" y="219200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B7FFE1-9F89-4A62-8FEE-74C0418B22A2}"/>
                </a:ext>
              </a:extLst>
            </p:cNvPr>
            <p:cNvSpPr/>
            <p:nvPr/>
          </p:nvSpPr>
          <p:spPr>
            <a:xfrm>
              <a:off x="4659442" y="432173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E32F87-BF09-4E13-9A19-B110296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52363"/>
              </p:ext>
            </p:extLst>
          </p:nvPr>
        </p:nvGraphicFramePr>
        <p:xfrm>
          <a:off x="4831734" y="1470166"/>
          <a:ext cx="4312264" cy="361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3">
                  <a:extLst>
                    <a:ext uri="{9D8B030D-6E8A-4147-A177-3AD203B41FA5}">
                      <a16:colId xmlns:a16="http://schemas.microsoft.com/office/drawing/2014/main" val="373388017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84214880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4497758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602287396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03241511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2261957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1972425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275366493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11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4705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152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6986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49711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943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039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868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259B0F6-A52D-4E74-BD44-0327DD7DC3CD}"/>
              </a:ext>
            </a:extLst>
          </p:cNvPr>
          <p:cNvSpPr/>
          <p:nvPr/>
        </p:nvSpPr>
        <p:spPr>
          <a:xfrm>
            <a:off x="137624" y="5783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((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weight) &lt;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[v]) then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 =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F6ACD7-343D-4570-B733-FF510F0213C1}"/>
              </a:ext>
            </a:extLst>
          </p:cNvPr>
          <p:cNvSpPr/>
          <p:nvPr/>
        </p:nvSpPr>
        <p:spPr>
          <a:xfrm>
            <a:off x="10338776" y="1460752"/>
            <a:ext cx="159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TERATION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AF3A1D-D933-47E3-BB66-390DE98627E1}"/>
              </a:ext>
            </a:extLst>
          </p:cNvPr>
          <p:cNvSpPr/>
          <p:nvPr/>
        </p:nvSpPr>
        <p:spPr>
          <a:xfrm>
            <a:off x="5935494" y="2450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1DC14-F795-4CA9-8E29-9372E0156284}"/>
              </a:ext>
            </a:extLst>
          </p:cNvPr>
          <p:cNvSpPr/>
          <p:nvPr/>
        </p:nvSpPr>
        <p:spPr>
          <a:xfrm>
            <a:off x="10620904" y="19050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24131B-B816-434F-8F5F-604AA3724344}"/>
              </a:ext>
            </a:extLst>
          </p:cNvPr>
          <p:cNvSpPr/>
          <p:nvPr/>
        </p:nvSpPr>
        <p:spPr>
          <a:xfrm>
            <a:off x="10620903" y="2297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3AA17-98D5-4809-9214-B71D655B938F}"/>
              </a:ext>
            </a:extLst>
          </p:cNvPr>
          <p:cNvSpPr/>
          <p:nvPr/>
        </p:nvSpPr>
        <p:spPr>
          <a:xfrm>
            <a:off x="10620903" y="2667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1A3173-0ECA-4046-9F22-1A33A68F0331}"/>
              </a:ext>
            </a:extLst>
          </p:cNvPr>
          <p:cNvSpPr/>
          <p:nvPr/>
        </p:nvSpPr>
        <p:spPr>
          <a:xfrm>
            <a:off x="10630914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(2,5)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21056-DE03-4492-9F44-BA9D7051E9D0}"/>
              </a:ext>
            </a:extLst>
          </p:cNvPr>
          <p:cNvSpPr/>
          <p:nvPr/>
        </p:nvSpPr>
        <p:spPr>
          <a:xfrm>
            <a:off x="10620903" y="3429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C35D2A-A821-487C-AE35-71B36D1612B6}"/>
              </a:ext>
            </a:extLst>
          </p:cNvPr>
          <p:cNvSpPr/>
          <p:nvPr/>
        </p:nvSpPr>
        <p:spPr>
          <a:xfrm>
            <a:off x="10620902" y="381646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9F0128-B121-4CB9-9A8A-B7B845B6A4F1}"/>
              </a:ext>
            </a:extLst>
          </p:cNvPr>
          <p:cNvSpPr/>
          <p:nvPr/>
        </p:nvSpPr>
        <p:spPr>
          <a:xfrm>
            <a:off x="10618445" y="419371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(4,3)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FE9C4C-429F-445F-BEE2-08C8C93C98E3}"/>
              </a:ext>
            </a:extLst>
          </p:cNvPr>
          <p:cNvSpPr/>
          <p:nvPr/>
        </p:nvSpPr>
        <p:spPr>
          <a:xfrm>
            <a:off x="10618444" y="4570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(4,6)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2CD71-8134-46C5-BB40-368388014149}"/>
              </a:ext>
            </a:extLst>
          </p:cNvPr>
          <p:cNvSpPr/>
          <p:nvPr/>
        </p:nvSpPr>
        <p:spPr>
          <a:xfrm>
            <a:off x="10626685" y="490439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(5,7)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1EBD74-13A6-4132-8180-DA5785FDDFF8}"/>
              </a:ext>
            </a:extLst>
          </p:cNvPr>
          <p:cNvSpPr/>
          <p:nvPr/>
        </p:nvSpPr>
        <p:spPr>
          <a:xfrm>
            <a:off x="10618443" y="52232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(6,7)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8334E1-D2CA-40FA-A0A4-B0DE7ED59180}"/>
              </a:ext>
            </a:extLst>
          </p:cNvPr>
          <p:cNvSpPr/>
          <p:nvPr/>
        </p:nvSpPr>
        <p:spPr>
          <a:xfrm>
            <a:off x="5935494" y="28400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B65A6F-CE73-4C93-BDC2-FA5116AEC29E}"/>
              </a:ext>
            </a:extLst>
          </p:cNvPr>
          <p:cNvSpPr/>
          <p:nvPr/>
        </p:nvSpPr>
        <p:spPr>
          <a:xfrm>
            <a:off x="5935494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EA1ED-AF61-45D3-BC4C-D8C862FBEC14}"/>
              </a:ext>
            </a:extLst>
          </p:cNvPr>
          <p:cNvSpPr/>
          <p:nvPr/>
        </p:nvSpPr>
        <p:spPr>
          <a:xfrm>
            <a:off x="5926073" y="3773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192B3-41FB-45A5-B44B-09BCB5C3AEA9}"/>
              </a:ext>
            </a:extLst>
          </p:cNvPr>
          <p:cNvSpPr/>
          <p:nvPr/>
        </p:nvSpPr>
        <p:spPr>
          <a:xfrm>
            <a:off x="6164094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26E2A-8C6A-4B68-BF01-7F16D7A6D881}"/>
              </a:ext>
            </a:extLst>
          </p:cNvPr>
          <p:cNvSpPr/>
          <p:nvPr/>
        </p:nvSpPr>
        <p:spPr>
          <a:xfrm>
            <a:off x="6164094" y="28477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6D454-FBB7-4C91-B9DF-43186313571E}"/>
              </a:ext>
            </a:extLst>
          </p:cNvPr>
          <p:cNvSpPr/>
          <p:nvPr/>
        </p:nvSpPr>
        <p:spPr>
          <a:xfrm>
            <a:off x="1950254" y="4855126"/>
            <a:ext cx="40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51854F-1221-4C0C-8CD1-3DA592E6B3B7}"/>
              </a:ext>
            </a:extLst>
          </p:cNvPr>
          <p:cNvSpPr/>
          <p:nvPr/>
        </p:nvSpPr>
        <p:spPr>
          <a:xfrm>
            <a:off x="5939547" y="4201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785523-2647-4ECB-BC82-D949F260B5AA}"/>
              </a:ext>
            </a:extLst>
          </p:cNvPr>
          <p:cNvSpPr/>
          <p:nvPr/>
        </p:nvSpPr>
        <p:spPr>
          <a:xfrm>
            <a:off x="5955555" y="46687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7287E2-1BEC-44F8-B8F2-E02D1BBBF063}"/>
              </a:ext>
            </a:extLst>
          </p:cNvPr>
          <p:cNvSpPr/>
          <p:nvPr/>
        </p:nvSpPr>
        <p:spPr>
          <a:xfrm>
            <a:off x="6164094" y="46720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7" grpId="1"/>
      <p:bldP spid="78" grpId="0"/>
      <p:bldP spid="80" grpId="0"/>
      <p:bldP spid="81" grpId="0"/>
      <p:bldP spid="82" grpId="0"/>
      <p:bldP spid="84" grpId="0"/>
      <p:bldP spid="85" grpId="0"/>
      <p:bldP spid="85" grpId="1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5DB2-16CA-4D3E-B461-6ADF6A89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0B9355-697A-41B4-85ED-3318DC56256B}"/>
              </a:ext>
            </a:extLst>
          </p:cNvPr>
          <p:cNvGrpSpPr>
            <a:grpSpLocks noChangeAspect="1"/>
          </p:cNvGrpSpPr>
          <p:nvPr/>
        </p:nvGrpSpPr>
        <p:grpSpPr>
          <a:xfrm>
            <a:off x="125771" y="1339334"/>
            <a:ext cx="4191465" cy="3657600"/>
            <a:chOff x="609600" y="1339334"/>
            <a:chExt cx="4580106" cy="39967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A293E-7623-4E34-A5C8-79F4B9B01B2C}"/>
                </a:ext>
              </a:extLst>
            </p:cNvPr>
            <p:cNvSpPr/>
            <p:nvPr/>
          </p:nvSpPr>
          <p:spPr>
            <a:xfrm>
              <a:off x="609600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3C1148-192A-427A-9FE4-7EDE164C0CDD}"/>
                </a:ext>
              </a:extLst>
            </p:cNvPr>
            <p:cNvSpPr/>
            <p:nvPr/>
          </p:nvSpPr>
          <p:spPr>
            <a:xfrm>
              <a:off x="1676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607947-995C-4F04-BE44-EF460A52BF92}"/>
                </a:ext>
              </a:extLst>
            </p:cNvPr>
            <p:cNvSpPr/>
            <p:nvPr/>
          </p:nvSpPr>
          <p:spPr>
            <a:xfrm>
              <a:off x="1676400" y="32303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320B7-2040-479A-8373-25D83BE72A4D}"/>
                </a:ext>
              </a:extLst>
            </p:cNvPr>
            <p:cNvSpPr/>
            <p:nvPr/>
          </p:nvSpPr>
          <p:spPr>
            <a:xfrm>
              <a:off x="1661410" y="496674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24BEE4-F1BD-4377-90CD-9855B8DD8D74}"/>
                </a:ext>
              </a:extLst>
            </p:cNvPr>
            <p:cNvSpPr/>
            <p:nvPr/>
          </p:nvSpPr>
          <p:spPr>
            <a:xfrm>
              <a:off x="3962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859F45-7EC7-4CF2-B2D9-5E25C0995964}"/>
                </a:ext>
              </a:extLst>
            </p:cNvPr>
            <p:cNvSpPr/>
            <p:nvPr/>
          </p:nvSpPr>
          <p:spPr>
            <a:xfrm>
              <a:off x="3958958" y="49646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393BE1-81DC-4DCD-B682-9C0492A322CA}"/>
                </a:ext>
              </a:extLst>
            </p:cNvPr>
            <p:cNvSpPr/>
            <p:nvPr/>
          </p:nvSpPr>
          <p:spPr>
            <a:xfrm>
              <a:off x="4876800" y="32164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7ABB65-DBF6-46D7-A050-5D39FC949F9A}"/>
                </a:ext>
              </a:extLst>
            </p:cNvPr>
            <p:cNvCxnSpPr>
              <a:stCxn id="35" idx="0"/>
              <a:endCxn id="36" idx="1"/>
            </p:cNvCxnSpPr>
            <p:nvPr/>
          </p:nvCxnSpPr>
          <p:spPr>
            <a:xfrm flipV="1">
              <a:off x="766053" y="1708666"/>
              <a:ext cx="910347" cy="1535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38C1D4-0BC8-4682-AEE4-8BF7BCC1994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922506" y="3415046"/>
              <a:ext cx="753894" cy="13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A39B6C-E528-4E7B-AE27-C71095734045}"/>
                </a:ext>
              </a:extLst>
            </p:cNvPr>
            <p:cNvCxnSpPr>
              <a:cxnSpLocks/>
              <a:stCxn id="35" idx="2"/>
              <a:endCxn id="38" idx="1"/>
            </p:cNvCxnSpPr>
            <p:nvPr/>
          </p:nvCxnSpPr>
          <p:spPr>
            <a:xfrm>
              <a:off x="766053" y="3613666"/>
              <a:ext cx="895357" cy="1537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3C1F3-B435-4866-8AF4-09B789BBD0C8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1828801" y="1861066"/>
              <a:ext cx="4052" cy="1369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C6942-B470-4C0D-A33F-7EFAD16A86BE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817863" y="3599712"/>
              <a:ext cx="14990" cy="1367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DAE1B9-1F05-403A-BF31-F9074D4D187B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985253" y="1893332"/>
              <a:ext cx="2133600" cy="1489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D3FAA-8260-419E-BA63-822A3D2F6812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1989306" y="1708666"/>
              <a:ext cx="1973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056F90-9A3E-4872-A7E8-84313CB1B90A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271864" y="3585758"/>
              <a:ext cx="761389" cy="1563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D235BB-7A4D-4F90-AF93-C9975AF2ADE4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4275306" y="1708666"/>
              <a:ext cx="757947" cy="1507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BF6D7-EBC9-4AB4-8F04-EEA5684DCEF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1974316" y="5149334"/>
              <a:ext cx="1984642" cy="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1E031B-3C05-4655-916E-F0C1346A6ED9}"/>
                </a:ext>
              </a:extLst>
            </p:cNvPr>
            <p:cNvSpPr/>
            <p:nvPr/>
          </p:nvSpPr>
          <p:spPr>
            <a:xfrm>
              <a:off x="772937" y="217639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89EBEB-B394-4721-A92C-A2FC81ADE73E}"/>
                </a:ext>
              </a:extLst>
            </p:cNvPr>
            <p:cNvSpPr/>
            <p:nvPr/>
          </p:nvSpPr>
          <p:spPr>
            <a:xfrm>
              <a:off x="1135505" y="293651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3613C7-2A1E-45FC-8988-F0ABB0A4E890}"/>
                </a:ext>
              </a:extLst>
            </p:cNvPr>
            <p:cNvSpPr/>
            <p:nvPr/>
          </p:nvSpPr>
          <p:spPr>
            <a:xfrm>
              <a:off x="772937" y="42009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0F38C-8950-4C91-828A-F50B9C726FC2}"/>
                </a:ext>
              </a:extLst>
            </p:cNvPr>
            <p:cNvSpPr/>
            <p:nvPr/>
          </p:nvSpPr>
          <p:spPr>
            <a:xfrm>
              <a:off x="2643153" y="133933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4F3CA-B269-4512-BDDB-EBE7ABE55854}"/>
                </a:ext>
              </a:extLst>
            </p:cNvPr>
            <p:cNvSpPr/>
            <p:nvPr/>
          </p:nvSpPr>
          <p:spPr>
            <a:xfrm>
              <a:off x="1817863" y="23621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3C8892-8B22-4352-9390-0FE52327B3FF}"/>
                </a:ext>
              </a:extLst>
            </p:cNvPr>
            <p:cNvSpPr/>
            <p:nvPr/>
          </p:nvSpPr>
          <p:spPr>
            <a:xfrm>
              <a:off x="1796590" y="411388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7FF47-57A7-433A-8112-0CC013FA8D14}"/>
                </a:ext>
              </a:extLst>
            </p:cNvPr>
            <p:cNvSpPr/>
            <p:nvPr/>
          </p:nvSpPr>
          <p:spPr>
            <a:xfrm>
              <a:off x="2895600" y="269262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AF788E-61FE-45ED-9495-BE58E689DF03}"/>
                </a:ext>
              </a:extLst>
            </p:cNvPr>
            <p:cNvSpPr/>
            <p:nvPr/>
          </p:nvSpPr>
          <p:spPr>
            <a:xfrm>
              <a:off x="4659442" y="219200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B7FFE1-9F89-4A62-8FEE-74C0418B22A2}"/>
                </a:ext>
              </a:extLst>
            </p:cNvPr>
            <p:cNvSpPr/>
            <p:nvPr/>
          </p:nvSpPr>
          <p:spPr>
            <a:xfrm>
              <a:off x="4659442" y="432173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E32F87-BF09-4E13-9A19-B110296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61883"/>
              </p:ext>
            </p:extLst>
          </p:nvPr>
        </p:nvGraphicFramePr>
        <p:xfrm>
          <a:off x="4831734" y="1470166"/>
          <a:ext cx="4312264" cy="361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3">
                  <a:extLst>
                    <a:ext uri="{9D8B030D-6E8A-4147-A177-3AD203B41FA5}">
                      <a16:colId xmlns:a16="http://schemas.microsoft.com/office/drawing/2014/main" val="373388017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84214880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4497758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602287396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03241511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2261957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1972425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275366493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11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4705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152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6986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49711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943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039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868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259B0F6-A52D-4E74-BD44-0327DD7DC3CD}"/>
              </a:ext>
            </a:extLst>
          </p:cNvPr>
          <p:cNvSpPr/>
          <p:nvPr/>
        </p:nvSpPr>
        <p:spPr>
          <a:xfrm>
            <a:off x="137624" y="5783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((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weight) &lt;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[v]) then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 =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F6ACD7-343D-4570-B733-FF510F0213C1}"/>
              </a:ext>
            </a:extLst>
          </p:cNvPr>
          <p:cNvSpPr/>
          <p:nvPr/>
        </p:nvSpPr>
        <p:spPr>
          <a:xfrm>
            <a:off x="10338776" y="146075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TERATION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1DC14-F795-4CA9-8E29-9372E0156284}"/>
              </a:ext>
            </a:extLst>
          </p:cNvPr>
          <p:cNvSpPr/>
          <p:nvPr/>
        </p:nvSpPr>
        <p:spPr>
          <a:xfrm>
            <a:off x="10620904" y="19050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24131B-B816-434F-8F5F-604AA3724344}"/>
              </a:ext>
            </a:extLst>
          </p:cNvPr>
          <p:cNvSpPr/>
          <p:nvPr/>
        </p:nvSpPr>
        <p:spPr>
          <a:xfrm>
            <a:off x="10620903" y="2297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3AA17-98D5-4809-9214-B71D655B938F}"/>
              </a:ext>
            </a:extLst>
          </p:cNvPr>
          <p:cNvSpPr/>
          <p:nvPr/>
        </p:nvSpPr>
        <p:spPr>
          <a:xfrm>
            <a:off x="10620903" y="2667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1A3173-0ECA-4046-9F22-1A33A68F0331}"/>
              </a:ext>
            </a:extLst>
          </p:cNvPr>
          <p:cNvSpPr/>
          <p:nvPr/>
        </p:nvSpPr>
        <p:spPr>
          <a:xfrm>
            <a:off x="10630914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(2,5)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21056-DE03-4492-9F44-BA9D7051E9D0}"/>
              </a:ext>
            </a:extLst>
          </p:cNvPr>
          <p:cNvSpPr/>
          <p:nvPr/>
        </p:nvSpPr>
        <p:spPr>
          <a:xfrm>
            <a:off x="10620903" y="3429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C35D2A-A821-487C-AE35-71B36D1612B6}"/>
              </a:ext>
            </a:extLst>
          </p:cNvPr>
          <p:cNvSpPr/>
          <p:nvPr/>
        </p:nvSpPr>
        <p:spPr>
          <a:xfrm>
            <a:off x="10620902" y="381646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9F0128-B121-4CB9-9A8A-B7B845B6A4F1}"/>
              </a:ext>
            </a:extLst>
          </p:cNvPr>
          <p:cNvSpPr/>
          <p:nvPr/>
        </p:nvSpPr>
        <p:spPr>
          <a:xfrm>
            <a:off x="10618445" y="419371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(4,3)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FE9C4C-429F-445F-BEE2-08C8C93C98E3}"/>
              </a:ext>
            </a:extLst>
          </p:cNvPr>
          <p:cNvSpPr/>
          <p:nvPr/>
        </p:nvSpPr>
        <p:spPr>
          <a:xfrm>
            <a:off x="10618444" y="4570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(4,6)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2CD71-8134-46C5-BB40-368388014149}"/>
              </a:ext>
            </a:extLst>
          </p:cNvPr>
          <p:cNvSpPr/>
          <p:nvPr/>
        </p:nvSpPr>
        <p:spPr>
          <a:xfrm>
            <a:off x="10626685" y="490439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(5,7)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1EBD74-13A6-4132-8180-DA5785FDDFF8}"/>
              </a:ext>
            </a:extLst>
          </p:cNvPr>
          <p:cNvSpPr/>
          <p:nvPr/>
        </p:nvSpPr>
        <p:spPr>
          <a:xfrm>
            <a:off x="10618443" y="52232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(6,7)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B65A6F-CE73-4C93-BDC2-FA5116AEC29E}"/>
              </a:ext>
            </a:extLst>
          </p:cNvPr>
          <p:cNvSpPr/>
          <p:nvPr/>
        </p:nvSpPr>
        <p:spPr>
          <a:xfrm>
            <a:off x="5935494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EA1ED-AF61-45D3-BC4C-D8C862FBEC14}"/>
              </a:ext>
            </a:extLst>
          </p:cNvPr>
          <p:cNvSpPr/>
          <p:nvPr/>
        </p:nvSpPr>
        <p:spPr>
          <a:xfrm>
            <a:off x="5926073" y="3773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192B3-41FB-45A5-B44B-09BCB5C3AEA9}"/>
              </a:ext>
            </a:extLst>
          </p:cNvPr>
          <p:cNvSpPr/>
          <p:nvPr/>
        </p:nvSpPr>
        <p:spPr>
          <a:xfrm>
            <a:off x="59436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26E2A-8C6A-4B68-BF01-7F16D7A6D881}"/>
              </a:ext>
            </a:extLst>
          </p:cNvPr>
          <p:cNvSpPr/>
          <p:nvPr/>
        </p:nvSpPr>
        <p:spPr>
          <a:xfrm>
            <a:off x="5943600" y="28477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6D454-FBB7-4C91-B9DF-43186313571E}"/>
              </a:ext>
            </a:extLst>
          </p:cNvPr>
          <p:cNvSpPr/>
          <p:nvPr/>
        </p:nvSpPr>
        <p:spPr>
          <a:xfrm>
            <a:off x="1950254" y="4855126"/>
            <a:ext cx="40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51854F-1221-4C0C-8CD1-3DA592E6B3B7}"/>
              </a:ext>
            </a:extLst>
          </p:cNvPr>
          <p:cNvSpPr/>
          <p:nvPr/>
        </p:nvSpPr>
        <p:spPr>
          <a:xfrm>
            <a:off x="5939547" y="4201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7287E2-1BEC-44F8-B8F2-E02D1BBBF063}"/>
              </a:ext>
            </a:extLst>
          </p:cNvPr>
          <p:cNvSpPr/>
          <p:nvPr/>
        </p:nvSpPr>
        <p:spPr>
          <a:xfrm>
            <a:off x="5943600" y="46720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A4DAF5-06DA-457F-BD71-C200A45D328F}"/>
              </a:ext>
            </a:extLst>
          </p:cNvPr>
          <p:cNvSpPr/>
          <p:nvPr/>
        </p:nvSpPr>
        <p:spPr>
          <a:xfrm>
            <a:off x="64008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33638B-9C8A-4636-B28F-2D3D104A7855}"/>
              </a:ext>
            </a:extLst>
          </p:cNvPr>
          <p:cNvSpPr/>
          <p:nvPr/>
        </p:nvSpPr>
        <p:spPr>
          <a:xfrm>
            <a:off x="6553200" y="2907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316362-E9E3-417B-9F32-C24D524C6538}"/>
              </a:ext>
            </a:extLst>
          </p:cNvPr>
          <p:cNvSpPr/>
          <p:nvPr/>
        </p:nvSpPr>
        <p:spPr>
          <a:xfrm>
            <a:off x="6553200" y="3288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05453-D097-4AF8-9A6F-404C8EDAA83E}"/>
              </a:ext>
            </a:extLst>
          </p:cNvPr>
          <p:cNvSpPr/>
          <p:nvPr/>
        </p:nvSpPr>
        <p:spPr>
          <a:xfrm>
            <a:off x="65450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163BAC-7BFA-47B1-982D-6680DB67BE09}"/>
              </a:ext>
            </a:extLst>
          </p:cNvPr>
          <p:cNvSpPr/>
          <p:nvPr/>
        </p:nvSpPr>
        <p:spPr>
          <a:xfrm>
            <a:off x="6697494" y="2450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D709C7-0012-461C-AC8F-AD7707B6D95F}"/>
              </a:ext>
            </a:extLst>
          </p:cNvPr>
          <p:cNvSpPr/>
          <p:nvPr/>
        </p:nvSpPr>
        <p:spPr>
          <a:xfrm>
            <a:off x="6545094" y="4191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0CA5725-AA65-4934-AD71-00248BD0CD6D}"/>
              </a:ext>
            </a:extLst>
          </p:cNvPr>
          <p:cNvSpPr/>
          <p:nvPr/>
        </p:nvSpPr>
        <p:spPr>
          <a:xfrm>
            <a:off x="6553200" y="4736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18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3" grpId="0"/>
      <p:bldP spid="63" grpId="1"/>
      <p:bldP spid="65" grpId="0"/>
      <p:bldP spid="79" grpId="0"/>
      <p:bldP spid="86" grpId="0"/>
      <p:bldP spid="87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5DB2-16CA-4D3E-B461-6ADF6A89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0B9355-697A-41B4-85ED-3318DC56256B}"/>
              </a:ext>
            </a:extLst>
          </p:cNvPr>
          <p:cNvGrpSpPr>
            <a:grpSpLocks noChangeAspect="1"/>
          </p:cNvGrpSpPr>
          <p:nvPr/>
        </p:nvGrpSpPr>
        <p:grpSpPr>
          <a:xfrm>
            <a:off x="125771" y="1339334"/>
            <a:ext cx="4191465" cy="3657600"/>
            <a:chOff x="609600" y="1339334"/>
            <a:chExt cx="4580106" cy="39967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A293E-7623-4E34-A5C8-79F4B9B01B2C}"/>
                </a:ext>
              </a:extLst>
            </p:cNvPr>
            <p:cNvSpPr/>
            <p:nvPr/>
          </p:nvSpPr>
          <p:spPr>
            <a:xfrm>
              <a:off x="609600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3C1148-192A-427A-9FE4-7EDE164C0CDD}"/>
                </a:ext>
              </a:extLst>
            </p:cNvPr>
            <p:cNvSpPr/>
            <p:nvPr/>
          </p:nvSpPr>
          <p:spPr>
            <a:xfrm>
              <a:off x="1676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607947-995C-4F04-BE44-EF460A52BF92}"/>
                </a:ext>
              </a:extLst>
            </p:cNvPr>
            <p:cNvSpPr/>
            <p:nvPr/>
          </p:nvSpPr>
          <p:spPr>
            <a:xfrm>
              <a:off x="1676400" y="32303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320B7-2040-479A-8373-25D83BE72A4D}"/>
                </a:ext>
              </a:extLst>
            </p:cNvPr>
            <p:cNvSpPr/>
            <p:nvPr/>
          </p:nvSpPr>
          <p:spPr>
            <a:xfrm>
              <a:off x="1661410" y="496674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24BEE4-F1BD-4377-90CD-9855B8DD8D74}"/>
                </a:ext>
              </a:extLst>
            </p:cNvPr>
            <p:cNvSpPr/>
            <p:nvPr/>
          </p:nvSpPr>
          <p:spPr>
            <a:xfrm>
              <a:off x="3962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859F45-7EC7-4CF2-B2D9-5E25C0995964}"/>
                </a:ext>
              </a:extLst>
            </p:cNvPr>
            <p:cNvSpPr/>
            <p:nvPr/>
          </p:nvSpPr>
          <p:spPr>
            <a:xfrm>
              <a:off x="3958958" y="49646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393BE1-81DC-4DCD-B682-9C0492A322CA}"/>
                </a:ext>
              </a:extLst>
            </p:cNvPr>
            <p:cNvSpPr/>
            <p:nvPr/>
          </p:nvSpPr>
          <p:spPr>
            <a:xfrm>
              <a:off x="4876800" y="32164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7ABB65-DBF6-46D7-A050-5D39FC949F9A}"/>
                </a:ext>
              </a:extLst>
            </p:cNvPr>
            <p:cNvCxnSpPr>
              <a:stCxn id="35" idx="0"/>
              <a:endCxn id="36" idx="1"/>
            </p:cNvCxnSpPr>
            <p:nvPr/>
          </p:nvCxnSpPr>
          <p:spPr>
            <a:xfrm flipV="1">
              <a:off x="766053" y="1708666"/>
              <a:ext cx="910347" cy="1535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38C1D4-0BC8-4682-AEE4-8BF7BCC1994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922506" y="3415046"/>
              <a:ext cx="753894" cy="13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A39B6C-E528-4E7B-AE27-C71095734045}"/>
                </a:ext>
              </a:extLst>
            </p:cNvPr>
            <p:cNvCxnSpPr>
              <a:cxnSpLocks/>
              <a:stCxn id="35" idx="2"/>
              <a:endCxn id="38" idx="1"/>
            </p:cNvCxnSpPr>
            <p:nvPr/>
          </p:nvCxnSpPr>
          <p:spPr>
            <a:xfrm>
              <a:off x="766053" y="3613666"/>
              <a:ext cx="895357" cy="1537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3C1F3-B435-4866-8AF4-09B789BBD0C8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1828801" y="1861066"/>
              <a:ext cx="4052" cy="1369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C6942-B470-4C0D-A33F-7EFAD16A86BE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817863" y="3599712"/>
              <a:ext cx="14990" cy="1367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DAE1B9-1F05-403A-BF31-F9074D4D187B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985253" y="1893332"/>
              <a:ext cx="2133600" cy="1489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D3FAA-8260-419E-BA63-822A3D2F6812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1989306" y="1708666"/>
              <a:ext cx="1973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056F90-9A3E-4872-A7E8-84313CB1B90A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271864" y="3585758"/>
              <a:ext cx="761389" cy="1563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D235BB-7A4D-4F90-AF93-C9975AF2ADE4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4275306" y="1708666"/>
              <a:ext cx="757947" cy="1507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BF6D7-EBC9-4AB4-8F04-EEA5684DCEF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1974316" y="5149334"/>
              <a:ext cx="1984642" cy="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1E031B-3C05-4655-916E-F0C1346A6ED9}"/>
                </a:ext>
              </a:extLst>
            </p:cNvPr>
            <p:cNvSpPr/>
            <p:nvPr/>
          </p:nvSpPr>
          <p:spPr>
            <a:xfrm>
              <a:off x="772937" y="217639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89EBEB-B394-4721-A92C-A2FC81ADE73E}"/>
                </a:ext>
              </a:extLst>
            </p:cNvPr>
            <p:cNvSpPr/>
            <p:nvPr/>
          </p:nvSpPr>
          <p:spPr>
            <a:xfrm>
              <a:off x="1135505" y="293651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3613C7-2A1E-45FC-8988-F0ABB0A4E890}"/>
                </a:ext>
              </a:extLst>
            </p:cNvPr>
            <p:cNvSpPr/>
            <p:nvPr/>
          </p:nvSpPr>
          <p:spPr>
            <a:xfrm>
              <a:off x="772937" y="42009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0F38C-8950-4C91-828A-F50B9C726FC2}"/>
                </a:ext>
              </a:extLst>
            </p:cNvPr>
            <p:cNvSpPr/>
            <p:nvPr/>
          </p:nvSpPr>
          <p:spPr>
            <a:xfrm>
              <a:off x="2643153" y="133933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4F3CA-B269-4512-BDDB-EBE7ABE55854}"/>
                </a:ext>
              </a:extLst>
            </p:cNvPr>
            <p:cNvSpPr/>
            <p:nvPr/>
          </p:nvSpPr>
          <p:spPr>
            <a:xfrm>
              <a:off x="1817863" y="23621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3C8892-8B22-4352-9390-0FE52327B3FF}"/>
                </a:ext>
              </a:extLst>
            </p:cNvPr>
            <p:cNvSpPr/>
            <p:nvPr/>
          </p:nvSpPr>
          <p:spPr>
            <a:xfrm>
              <a:off x="1796590" y="411388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7FF47-57A7-433A-8112-0CC013FA8D14}"/>
                </a:ext>
              </a:extLst>
            </p:cNvPr>
            <p:cNvSpPr/>
            <p:nvPr/>
          </p:nvSpPr>
          <p:spPr>
            <a:xfrm>
              <a:off x="2895600" y="269262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AF788E-61FE-45ED-9495-BE58E689DF03}"/>
                </a:ext>
              </a:extLst>
            </p:cNvPr>
            <p:cNvSpPr/>
            <p:nvPr/>
          </p:nvSpPr>
          <p:spPr>
            <a:xfrm>
              <a:off x="4659442" y="219200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B7FFE1-9F89-4A62-8FEE-74C0418B22A2}"/>
                </a:ext>
              </a:extLst>
            </p:cNvPr>
            <p:cNvSpPr/>
            <p:nvPr/>
          </p:nvSpPr>
          <p:spPr>
            <a:xfrm>
              <a:off x="4659442" y="432173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E32F87-BF09-4E13-9A19-B110296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57152"/>
              </p:ext>
            </p:extLst>
          </p:nvPr>
        </p:nvGraphicFramePr>
        <p:xfrm>
          <a:off x="4831734" y="1470166"/>
          <a:ext cx="4312264" cy="361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3">
                  <a:extLst>
                    <a:ext uri="{9D8B030D-6E8A-4147-A177-3AD203B41FA5}">
                      <a16:colId xmlns:a16="http://schemas.microsoft.com/office/drawing/2014/main" val="373388017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84214880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4497758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602287396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03241511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2261957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1972425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275366493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11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4705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152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6986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49711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943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039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868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259B0F6-A52D-4E74-BD44-0327DD7DC3CD}"/>
              </a:ext>
            </a:extLst>
          </p:cNvPr>
          <p:cNvSpPr/>
          <p:nvPr/>
        </p:nvSpPr>
        <p:spPr>
          <a:xfrm>
            <a:off x="137624" y="5783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((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weight) &lt;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[v]) then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 =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F6ACD7-343D-4570-B733-FF510F0213C1}"/>
              </a:ext>
            </a:extLst>
          </p:cNvPr>
          <p:cNvSpPr/>
          <p:nvPr/>
        </p:nvSpPr>
        <p:spPr>
          <a:xfrm>
            <a:off x="10338776" y="146075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TERATION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1DC14-F795-4CA9-8E29-9372E0156284}"/>
              </a:ext>
            </a:extLst>
          </p:cNvPr>
          <p:cNvSpPr/>
          <p:nvPr/>
        </p:nvSpPr>
        <p:spPr>
          <a:xfrm>
            <a:off x="10620904" y="19050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24131B-B816-434F-8F5F-604AA3724344}"/>
              </a:ext>
            </a:extLst>
          </p:cNvPr>
          <p:cNvSpPr/>
          <p:nvPr/>
        </p:nvSpPr>
        <p:spPr>
          <a:xfrm>
            <a:off x="10620903" y="2297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3AA17-98D5-4809-9214-B71D655B938F}"/>
              </a:ext>
            </a:extLst>
          </p:cNvPr>
          <p:cNvSpPr/>
          <p:nvPr/>
        </p:nvSpPr>
        <p:spPr>
          <a:xfrm>
            <a:off x="10620903" y="2667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1A3173-0ECA-4046-9F22-1A33A68F0331}"/>
              </a:ext>
            </a:extLst>
          </p:cNvPr>
          <p:cNvSpPr/>
          <p:nvPr/>
        </p:nvSpPr>
        <p:spPr>
          <a:xfrm>
            <a:off x="10630914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(2,5)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21056-DE03-4492-9F44-BA9D7051E9D0}"/>
              </a:ext>
            </a:extLst>
          </p:cNvPr>
          <p:cNvSpPr/>
          <p:nvPr/>
        </p:nvSpPr>
        <p:spPr>
          <a:xfrm>
            <a:off x="10620903" y="3429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C35D2A-A821-487C-AE35-71B36D1612B6}"/>
              </a:ext>
            </a:extLst>
          </p:cNvPr>
          <p:cNvSpPr/>
          <p:nvPr/>
        </p:nvSpPr>
        <p:spPr>
          <a:xfrm>
            <a:off x="10620902" y="381646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9F0128-B121-4CB9-9A8A-B7B845B6A4F1}"/>
              </a:ext>
            </a:extLst>
          </p:cNvPr>
          <p:cNvSpPr/>
          <p:nvPr/>
        </p:nvSpPr>
        <p:spPr>
          <a:xfrm>
            <a:off x="10618445" y="419371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(4,3)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FE9C4C-429F-445F-BEE2-08C8C93C98E3}"/>
              </a:ext>
            </a:extLst>
          </p:cNvPr>
          <p:cNvSpPr/>
          <p:nvPr/>
        </p:nvSpPr>
        <p:spPr>
          <a:xfrm>
            <a:off x="10618444" y="4570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(4,6)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2CD71-8134-46C5-BB40-368388014149}"/>
              </a:ext>
            </a:extLst>
          </p:cNvPr>
          <p:cNvSpPr/>
          <p:nvPr/>
        </p:nvSpPr>
        <p:spPr>
          <a:xfrm>
            <a:off x="10626685" y="490439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(5,7)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1EBD74-13A6-4132-8180-DA5785FDDFF8}"/>
              </a:ext>
            </a:extLst>
          </p:cNvPr>
          <p:cNvSpPr/>
          <p:nvPr/>
        </p:nvSpPr>
        <p:spPr>
          <a:xfrm>
            <a:off x="10618443" y="52232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(6,7)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B65A6F-CE73-4C93-BDC2-FA5116AEC29E}"/>
              </a:ext>
            </a:extLst>
          </p:cNvPr>
          <p:cNvSpPr/>
          <p:nvPr/>
        </p:nvSpPr>
        <p:spPr>
          <a:xfrm>
            <a:off x="5935494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EA1ED-AF61-45D3-BC4C-D8C862FBEC14}"/>
              </a:ext>
            </a:extLst>
          </p:cNvPr>
          <p:cNvSpPr/>
          <p:nvPr/>
        </p:nvSpPr>
        <p:spPr>
          <a:xfrm>
            <a:off x="5926073" y="3773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192B3-41FB-45A5-B44B-09BCB5C3AEA9}"/>
              </a:ext>
            </a:extLst>
          </p:cNvPr>
          <p:cNvSpPr/>
          <p:nvPr/>
        </p:nvSpPr>
        <p:spPr>
          <a:xfrm>
            <a:off x="59436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26E2A-8C6A-4B68-BF01-7F16D7A6D881}"/>
              </a:ext>
            </a:extLst>
          </p:cNvPr>
          <p:cNvSpPr/>
          <p:nvPr/>
        </p:nvSpPr>
        <p:spPr>
          <a:xfrm>
            <a:off x="5943600" y="28477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6D454-FBB7-4C91-B9DF-43186313571E}"/>
              </a:ext>
            </a:extLst>
          </p:cNvPr>
          <p:cNvSpPr/>
          <p:nvPr/>
        </p:nvSpPr>
        <p:spPr>
          <a:xfrm>
            <a:off x="1950254" y="4855126"/>
            <a:ext cx="40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51854F-1221-4C0C-8CD1-3DA592E6B3B7}"/>
              </a:ext>
            </a:extLst>
          </p:cNvPr>
          <p:cNvSpPr/>
          <p:nvPr/>
        </p:nvSpPr>
        <p:spPr>
          <a:xfrm>
            <a:off x="5939547" y="4201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7287E2-1BEC-44F8-B8F2-E02D1BBBF063}"/>
              </a:ext>
            </a:extLst>
          </p:cNvPr>
          <p:cNvSpPr/>
          <p:nvPr/>
        </p:nvSpPr>
        <p:spPr>
          <a:xfrm>
            <a:off x="5943600" y="46720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33638B-9C8A-4636-B28F-2D3D104A7855}"/>
              </a:ext>
            </a:extLst>
          </p:cNvPr>
          <p:cNvSpPr/>
          <p:nvPr/>
        </p:nvSpPr>
        <p:spPr>
          <a:xfrm>
            <a:off x="6553200" y="2907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316362-E9E3-417B-9F32-C24D524C6538}"/>
              </a:ext>
            </a:extLst>
          </p:cNvPr>
          <p:cNvSpPr/>
          <p:nvPr/>
        </p:nvSpPr>
        <p:spPr>
          <a:xfrm>
            <a:off x="6553200" y="3288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05453-D097-4AF8-9A6F-404C8EDAA83E}"/>
              </a:ext>
            </a:extLst>
          </p:cNvPr>
          <p:cNvSpPr/>
          <p:nvPr/>
        </p:nvSpPr>
        <p:spPr>
          <a:xfrm>
            <a:off x="65450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163BAC-7BFA-47B1-982D-6680DB67BE09}"/>
              </a:ext>
            </a:extLst>
          </p:cNvPr>
          <p:cNvSpPr/>
          <p:nvPr/>
        </p:nvSpPr>
        <p:spPr>
          <a:xfrm>
            <a:off x="6553200" y="2450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D709C7-0012-461C-AC8F-AD7707B6D95F}"/>
              </a:ext>
            </a:extLst>
          </p:cNvPr>
          <p:cNvSpPr/>
          <p:nvPr/>
        </p:nvSpPr>
        <p:spPr>
          <a:xfrm>
            <a:off x="6545094" y="4191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0CA5725-AA65-4934-AD71-00248BD0CD6D}"/>
              </a:ext>
            </a:extLst>
          </p:cNvPr>
          <p:cNvSpPr/>
          <p:nvPr/>
        </p:nvSpPr>
        <p:spPr>
          <a:xfrm>
            <a:off x="6553200" y="4736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C9F8EB-BF83-4DA3-ABB5-C7F3A71BA483}"/>
              </a:ext>
            </a:extLst>
          </p:cNvPr>
          <p:cNvSpPr/>
          <p:nvPr/>
        </p:nvSpPr>
        <p:spPr>
          <a:xfrm>
            <a:off x="7154694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877C41-C9BF-4BB3-86A1-8663D69B38C3}"/>
              </a:ext>
            </a:extLst>
          </p:cNvPr>
          <p:cNvSpPr/>
          <p:nvPr/>
        </p:nvSpPr>
        <p:spPr>
          <a:xfrm>
            <a:off x="7154694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EF24C2-89CC-4925-9BA7-495366EBB8F4}"/>
              </a:ext>
            </a:extLst>
          </p:cNvPr>
          <p:cNvSpPr/>
          <p:nvPr/>
        </p:nvSpPr>
        <p:spPr>
          <a:xfrm>
            <a:off x="71546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D45F0-FB66-488C-A46B-6BB4F34BB88C}"/>
              </a:ext>
            </a:extLst>
          </p:cNvPr>
          <p:cNvSpPr/>
          <p:nvPr/>
        </p:nvSpPr>
        <p:spPr>
          <a:xfrm>
            <a:off x="71546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57DC38-F246-4E2E-AAA2-B507D00FE666}"/>
              </a:ext>
            </a:extLst>
          </p:cNvPr>
          <p:cNvSpPr/>
          <p:nvPr/>
        </p:nvSpPr>
        <p:spPr>
          <a:xfrm>
            <a:off x="7154694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5782D2-C120-4361-B8DD-18D86A740FC2}"/>
              </a:ext>
            </a:extLst>
          </p:cNvPr>
          <p:cNvSpPr/>
          <p:nvPr/>
        </p:nvSpPr>
        <p:spPr>
          <a:xfrm>
            <a:off x="7154694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6" grpId="0"/>
      <p:bldP spid="77" grpId="0"/>
      <p:bldP spid="85" grpId="0"/>
      <p:bldP spid="91" grpId="0"/>
      <p:bldP spid="92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5DB2-16CA-4D3E-B461-6ADF6A89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0B9355-697A-41B4-85ED-3318DC56256B}"/>
              </a:ext>
            </a:extLst>
          </p:cNvPr>
          <p:cNvGrpSpPr>
            <a:grpSpLocks noChangeAspect="1"/>
          </p:cNvGrpSpPr>
          <p:nvPr/>
        </p:nvGrpSpPr>
        <p:grpSpPr>
          <a:xfrm>
            <a:off x="125771" y="1339334"/>
            <a:ext cx="4191465" cy="3657600"/>
            <a:chOff x="609600" y="1339334"/>
            <a:chExt cx="4580106" cy="39967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A293E-7623-4E34-A5C8-79F4B9B01B2C}"/>
                </a:ext>
              </a:extLst>
            </p:cNvPr>
            <p:cNvSpPr/>
            <p:nvPr/>
          </p:nvSpPr>
          <p:spPr>
            <a:xfrm>
              <a:off x="609600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3C1148-192A-427A-9FE4-7EDE164C0CDD}"/>
                </a:ext>
              </a:extLst>
            </p:cNvPr>
            <p:cNvSpPr/>
            <p:nvPr/>
          </p:nvSpPr>
          <p:spPr>
            <a:xfrm>
              <a:off x="1676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607947-995C-4F04-BE44-EF460A52BF92}"/>
                </a:ext>
              </a:extLst>
            </p:cNvPr>
            <p:cNvSpPr/>
            <p:nvPr/>
          </p:nvSpPr>
          <p:spPr>
            <a:xfrm>
              <a:off x="1676400" y="32303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320B7-2040-479A-8373-25D83BE72A4D}"/>
                </a:ext>
              </a:extLst>
            </p:cNvPr>
            <p:cNvSpPr/>
            <p:nvPr/>
          </p:nvSpPr>
          <p:spPr>
            <a:xfrm>
              <a:off x="1661410" y="496674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24BEE4-F1BD-4377-90CD-9855B8DD8D74}"/>
                </a:ext>
              </a:extLst>
            </p:cNvPr>
            <p:cNvSpPr/>
            <p:nvPr/>
          </p:nvSpPr>
          <p:spPr>
            <a:xfrm>
              <a:off x="3962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859F45-7EC7-4CF2-B2D9-5E25C0995964}"/>
                </a:ext>
              </a:extLst>
            </p:cNvPr>
            <p:cNvSpPr/>
            <p:nvPr/>
          </p:nvSpPr>
          <p:spPr>
            <a:xfrm>
              <a:off x="3958958" y="49646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393BE1-81DC-4DCD-B682-9C0492A322CA}"/>
                </a:ext>
              </a:extLst>
            </p:cNvPr>
            <p:cNvSpPr/>
            <p:nvPr/>
          </p:nvSpPr>
          <p:spPr>
            <a:xfrm>
              <a:off x="4876800" y="32164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7ABB65-DBF6-46D7-A050-5D39FC949F9A}"/>
                </a:ext>
              </a:extLst>
            </p:cNvPr>
            <p:cNvCxnSpPr>
              <a:stCxn id="35" idx="0"/>
              <a:endCxn id="36" idx="1"/>
            </p:cNvCxnSpPr>
            <p:nvPr/>
          </p:nvCxnSpPr>
          <p:spPr>
            <a:xfrm flipV="1">
              <a:off x="766053" y="1708666"/>
              <a:ext cx="910347" cy="1535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38C1D4-0BC8-4682-AEE4-8BF7BCC1994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922506" y="3415046"/>
              <a:ext cx="753894" cy="13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A39B6C-E528-4E7B-AE27-C71095734045}"/>
                </a:ext>
              </a:extLst>
            </p:cNvPr>
            <p:cNvCxnSpPr>
              <a:cxnSpLocks/>
              <a:stCxn id="35" idx="2"/>
              <a:endCxn id="38" idx="1"/>
            </p:cNvCxnSpPr>
            <p:nvPr/>
          </p:nvCxnSpPr>
          <p:spPr>
            <a:xfrm>
              <a:off x="766053" y="3613666"/>
              <a:ext cx="895357" cy="1537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3C1F3-B435-4866-8AF4-09B789BBD0C8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1828801" y="1861066"/>
              <a:ext cx="4052" cy="1369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C6942-B470-4C0D-A33F-7EFAD16A86BE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817863" y="3599712"/>
              <a:ext cx="14990" cy="1367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DAE1B9-1F05-403A-BF31-F9074D4D187B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985253" y="1893332"/>
              <a:ext cx="2133600" cy="1489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D3FAA-8260-419E-BA63-822A3D2F6812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1989306" y="1708666"/>
              <a:ext cx="1973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056F90-9A3E-4872-A7E8-84313CB1B90A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271864" y="3585758"/>
              <a:ext cx="761389" cy="1563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D235BB-7A4D-4F90-AF93-C9975AF2ADE4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4275306" y="1708666"/>
              <a:ext cx="757947" cy="1507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BF6D7-EBC9-4AB4-8F04-EEA5684DCEF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1974316" y="5149334"/>
              <a:ext cx="1984642" cy="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1E031B-3C05-4655-916E-F0C1346A6ED9}"/>
                </a:ext>
              </a:extLst>
            </p:cNvPr>
            <p:cNvSpPr/>
            <p:nvPr/>
          </p:nvSpPr>
          <p:spPr>
            <a:xfrm>
              <a:off x="772937" y="217639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89EBEB-B394-4721-A92C-A2FC81ADE73E}"/>
                </a:ext>
              </a:extLst>
            </p:cNvPr>
            <p:cNvSpPr/>
            <p:nvPr/>
          </p:nvSpPr>
          <p:spPr>
            <a:xfrm>
              <a:off x="1135505" y="293651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3613C7-2A1E-45FC-8988-F0ABB0A4E890}"/>
                </a:ext>
              </a:extLst>
            </p:cNvPr>
            <p:cNvSpPr/>
            <p:nvPr/>
          </p:nvSpPr>
          <p:spPr>
            <a:xfrm>
              <a:off x="772937" y="42009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0F38C-8950-4C91-828A-F50B9C726FC2}"/>
                </a:ext>
              </a:extLst>
            </p:cNvPr>
            <p:cNvSpPr/>
            <p:nvPr/>
          </p:nvSpPr>
          <p:spPr>
            <a:xfrm>
              <a:off x="2643153" y="133933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4F3CA-B269-4512-BDDB-EBE7ABE55854}"/>
                </a:ext>
              </a:extLst>
            </p:cNvPr>
            <p:cNvSpPr/>
            <p:nvPr/>
          </p:nvSpPr>
          <p:spPr>
            <a:xfrm>
              <a:off x="1817863" y="23621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3C8892-8B22-4352-9390-0FE52327B3FF}"/>
                </a:ext>
              </a:extLst>
            </p:cNvPr>
            <p:cNvSpPr/>
            <p:nvPr/>
          </p:nvSpPr>
          <p:spPr>
            <a:xfrm>
              <a:off x="1796590" y="411388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7FF47-57A7-433A-8112-0CC013FA8D14}"/>
                </a:ext>
              </a:extLst>
            </p:cNvPr>
            <p:cNvSpPr/>
            <p:nvPr/>
          </p:nvSpPr>
          <p:spPr>
            <a:xfrm>
              <a:off x="2895600" y="269262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AF788E-61FE-45ED-9495-BE58E689DF03}"/>
                </a:ext>
              </a:extLst>
            </p:cNvPr>
            <p:cNvSpPr/>
            <p:nvPr/>
          </p:nvSpPr>
          <p:spPr>
            <a:xfrm>
              <a:off x="4659442" y="219200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B7FFE1-9F89-4A62-8FEE-74C0418B22A2}"/>
                </a:ext>
              </a:extLst>
            </p:cNvPr>
            <p:cNvSpPr/>
            <p:nvPr/>
          </p:nvSpPr>
          <p:spPr>
            <a:xfrm>
              <a:off x="4659442" y="432173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E32F87-BF09-4E13-9A19-B110296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90701"/>
              </p:ext>
            </p:extLst>
          </p:nvPr>
        </p:nvGraphicFramePr>
        <p:xfrm>
          <a:off x="4831734" y="1470166"/>
          <a:ext cx="4312264" cy="361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3">
                  <a:extLst>
                    <a:ext uri="{9D8B030D-6E8A-4147-A177-3AD203B41FA5}">
                      <a16:colId xmlns:a16="http://schemas.microsoft.com/office/drawing/2014/main" val="373388017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84214880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4497758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602287396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03241511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2261957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1972425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275366493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11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4705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152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6986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49711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943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039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868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259B0F6-A52D-4E74-BD44-0327DD7DC3CD}"/>
              </a:ext>
            </a:extLst>
          </p:cNvPr>
          <p:cNvSpPr/>
          <p:nvPr/>
        </p:nvSpPr>
        <p:spPr>
          <a:xfrm>
            <a:off x="137624" y="5783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((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weight) &lt;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[v]) then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 =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F6ACD7-343D-4570-B733-FF510F0213C1}"/>
              </a:ext>
            </a:extLst>
          </p:cNvPr>
          <p:cNvSpPr/>
          <p:nvPr/>
        </p:nvSpPr>
        <p:spPr>
          <a:xfrm>
            <a:off x="10338776" y="146075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TERATION 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1DC14-F795-4CA9-8E29-9372E0156284}"/>
              </a:ext>
            </a:extLst>
          </p:cNvPr>
          <p:cNvSpPr/>
          <p:nvPr/>
        </p:nvSpPr>
        <p:spPr>
          <a:xfrm>
            <a:off x="10620904" y="19050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24131B-B816-434F-8F5F-604AA3724344}"/>
              </a:ext>
            </a:extLst>
          </p:cNvPr>
          <p:cNvSpPr/>
          <p:nvPr/>
        </p:nvSpPr>
        <p:spPr>
          <a:xfrm>
            <a:off x="10620903" y="2297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3AA17-98D5-4809-9214-B71D655B938F}"/>
              </a:ext>
            </a:extLst>
          </p:cNvPr>
          <p:cNvSpPr/>
          <p:nvPr/>
        </p:nvSpPr>
        <p:spPr>
          <a:xfrm>
            <a:off x="10620903" y="2667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1A3173-0ECA-4046-9F22-1A33A68F0331}"/>
              </a:ext>
            </a:extLst>
          </p:cNvPr>
          <p:cNvSpPr/>
          <p:nvPr/>
        </p:nvSpPr>
        <p:spPr>
          <a:xfrm>
            <a:off x="10630914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(2,5)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21056-DE03-4492-9F44-BA9D7051E9D0}"/>
              </a:ext>
            </a:extLst>
          </p:cNvPr>
          <p:cNvSpPr/>
          <p:nvPr/>
        </p:nvSpPr>
        <p:spPr>
          <a:xfrm>
            <a:off x="10620903" y="3429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C35D2A-A821-487C-AE35-71B36D1612B6}"/>
              </a:ext>
            </a:extLst>
          </p:cNvPr>
          <p:cNvSpPr/>
          <p:nvPr/>
        </p:nvSpPr>
        <p:spPr>
          <a:xfrm>
            <a:off x="10620902" y="381646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9F0128-B121-4CB9-9A8A-B7B845B6A4F1}"/>
              </a:ext>
            </a:extLst>
          </p:cNvPr>
          <p:cNvSpPr/>
          <p:nvPr/>
        </p:nvSpPr>
        <p:spPr>
          <a:xfrm>
            <a:off x="10618445" y="419371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(4,3)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FE9C4C-429F-445F-BEE2-08C8C93C98E3}"/>
              </a:ext>
            </a:extLst>
          </p:cNvPr>
          <p:cNvSpPr/>
          <p:nvPr/>
        </p:nvSpPr>
        <p:spPr>
          <a:xfrm>
            <a:off x="10618444" y="4570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(4,6)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2CD71-8134-46C5-BB40-368388014149}"/>
              </a:ext>
            </a:extLst>
          </p:cNvPr>
          <p:cNvSpPr/>
          <p:nvPr/>
        </p:nvSpPr>
        <p:spPr>
          <a:xfrm>
            <a:off x="10626685" y="490439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(5,7)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1EBD74-13A6-4132-8180-DA5785FDDFF8}"/>
              </a:ext>
            </a:extLst>
          </p:cNvPr>
          <p:cNvSpPr/>
          <p:nvPr/>
        </p:nvSpPr>
        <p:spPr>
          <a:xfrm>
            <a:off x="10618443" y="52232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(6,7)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B65A6F-CE73-4C93-BDC2-FA5116AEC29E}"/>
              </a:ext>
            </a:extLst>
          </p:cNvPr>
          <p:cNvSpPr/>
          <p:nvPr/>
        </p:nvSpPr>
        <p:spPr>
          <a:xfrm>
            <a:off x="5935494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EA1ED-AF61-45D3-BC4C-D8C862FBEC14}"/>
              </a:ext>
            </a:extLst>
          </p:cNvPr>
          <p:cNvSpPr/>
          <p:nvPr/>
        </p:nvSpPr>
        <p:spPr>
          <a:xfrm>
            <a:off x="5926073" y="3773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192B3-41FB-45A5-B44B-09BCB5C3AEA9}"/>
              </a:ext>
            </a:extLst>
          </p:cNvPr>
          <p:cNvSpPr/>
          <p:nvPr/>
        </p:nvSpPr>
        <p:spPr>
          <a:xfrm>
            <a:off x="59436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26E2A-8C6A-4B68-BF01-7F16D7A6D881}"/>
              </a:ext>
            </a:extLst>
          </p:cNvPr>
          <p:cNvSpPr/>
          <p:nvPr/>
        </p:nvSpPr>
        <p:spPr>
          <a:xfrm>
            <a:off x="5943600" y="28477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6D454-FBB7-4C91-B9DF-43186313571E}"/>
              </a:ext>
            </a:extLst>
          </p:cNvPr>
          <p:cNvSpPr/>
          <p:nvPr/>
        </p:nvSpPr>
        <p:spPr>
          <a:xfrm>
            <a:off x="1950254" y="4855126"/>
            <a:ext cx="40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51854F-1221-4C0C-8CD1-3DA592E6B3B7}"/>
              </a:ext>
            </a:extLst>
          </p:cNvPr>
          <p:cNvSpPr/>
          <p:nvPr/>
        </p:nvSpPr>
        <p:spPr>
          <a:xfrm>
            <a:off x="5939547" y="4201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7287E2-1BEC-44F8-B8F2-E02D1BBBF063}"/>
              </a:ext>
            </a:extLst>
          </p:cNvPr>
          <p:cNvSpPr/>
          <p:nvPr/>
        </p:nvSpPr>
        <p:spPr>
          <a:xfrm>
            <a:off x="5943600" y="46720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33638B-9C8A-4636-B28F-2D3D104A7855}"/>
              </a:ext>
            </a:extLst>
          </p:cNvPr>
          <p:cNvSpPr/>
          <p:nvPr/>
        </p:nvSpPr>
        <p:spPr>
          <a:xfrm>
            <a:off x="6553200" y="2907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316362-E9E3-417B-9F32-C24D524C6538}"/>
              </a:ext>
            </a:extLst>
          </p:cNvPr>
          <p:cNvSpPr/>
          <p:nvPr/>
        </p:nvSpPr>
        <p:spPr>
          <a:xfrm>
            <a:off x="6553200" y="3288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05453-D097-4AF8-9A6F-404C8EDAA83E}"/>
              </a:ext>
            </a:extLst>
          </p:cNvPr>
          <p:cNvSpPr/>
          <p:nvPr/>
        </p:nvSpPr>
        <p:spPr>
          <a:xfrm>
            <a:off x="65450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163BAC-7BFA-47B1-982D-6680DB67BE09}"/>
              </a:ext>
            </a:extLst>
          </p:cNvPr>
          <p:cNvSpPr/>
          <p:nvPr/>
        </p:nvSpPr>
        <p:spPr>
          <a:xfrm>
            <a:off x="6553200" y="2450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D709C7-0012-461C-AC8F-AD7707B6D95F}"/>
              </a:ext>
            </a:extLst>
          </p:cNvPr>
          <p:cNvSpPr/>
          <p:nvPr/>
        </p:nvSpPr>
        <p:spPr>
          <a:xfrm>
            <a:off x="6545094" y="4191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0CA5725-AA65-4934-AD71-00248BD0CD6D}"/>
              </a:ext>
            </a:extLst>
          </p:cNvPr>
          <p:cNvSpPr/>
          <p:nvPr/>
        </p:nvSpPr>
        <p:spPr>
          <a:xfrm>
            <a:off x="6553200" y="4736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C9F8EB-BF83-4DA3-ABB5-C7F3A71BA483}"/>
              </a:ext>
            </a:extLst>
          </p:cNvPr>
          <p:cNvSpPr/>
          <p:nvPr/>
        </p:nvSpPr>
        <p:spPr>
          <a:xfrm>
            <a:off x="7154694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877C41-C9BF-4BB3-86A1-8663D69B38C3}"/>
              </a:ext>
            </a:extLst>
          </p:cNvPr>
          <p:cNvSpPr/>
          <p:nvPr/>
        </p:nvSpPr>
        <p:spPr>
          <a:xfrm>
            <a:off x="7154694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EF24C2-89CC-4925-9BA7-495366EBB8F4}"/>
              </a:ext>
            </a:extLst>
          </p:cNvPr>
          <p:cNvSpPr/>
          <p:nvPr/>
        </p:nvSpPr>
        <p:spPr>
          <a:xfrm>
            <a:off x="71546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D45F0-FB66-488C-A46B-6BB4F34BB88C}"/>
              </a:ext>
            </a:extLst>
          </p:cNvPr>
          <p:cNvSpPr/>
          <p:nvPr/>
        </p:nvSpPr>
        <p:spPr>
          <a:xfrm>
            <a:off x="71546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57DC38-F246-4E2E-AAA2-B507D00FE666}"/>
              </a:ext>
            </a:extLst>
          </p:cNvPr>
          <p:cNvSpPr/>
          <p:nvPr/>
        </p:nvSpPr>
        <p:spPr>
          <a:xfrm>
            <a:off x="7154694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5782D2-C120-4361-B8DD-18D86A740FC2}"/>
              </a:ext>
            </a:extLst>
          </p:cNvPr>
          <p:cNvSpPr/>
          <p:nvPr/>
        </p:nvSpPr>
        <p:spPr>
          <a:xfrm>
            <a:off x="7154694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9762FC-A54D-41FC-8A8E-19C87A8B09F6}"/>
              </a:ext>
            </a:extLst>
          </p:cNvPr>
          <p:cNvSpPr/>
          <p:nvPr/>
        </p:nvSpPr>
        <p:spPr>
          <a:xfrm>
            <a:off x="76200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DDE264-AAE3-4580-9AF9-4549BC669665}"/>
              </a:ext>
            </a:extLst>
          </p:cNvPr>
          <p:cNvSpPr/>
          <p:nvPr/>
        </p:nvSpPr>
        <p:spPr>
          <a:xfrm>
            <a:off x="7620000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709ABC6-2A84-4574-AF99-1493471EDD74}"/>
              </a:ext>
            </a:extLst>
          </p:cNvPr>
          <p:cNvSpPr/>
          <p:nvPr/>
        </p:nvSpPr>
        <p:spPr>
          <a:xfrm>
            <a:off x="7620000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8DD1DB1-CD89-41E3-8E8C-24CF9E37F57C}"/>
              </a:ext>
            </a:extLst>
          </p:cNvPr>
          <p:cNvSpPr/>
          <p:nvPr/>
        </p:nvSpPr>
        <p:spPr>
          <a:xfrm>
            <a:off x="7620000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2D1AAF-4D5C-4B87-8917-E1FBFD2A4416}"/>
              </a:ext>
            </a:extLst>
          </p:cNvPr>
          <p:cNvSpPr/>
          <p:nvPr/>
        </p:nvSpPr>
        <p:spPr>
          <a:xfrm>
            <a:off x="76118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F1BB8B-5327-42D4-A2BE-A9891674AAF9}"/>
              </a:ext>
            </a:extLst>
          </p:cNvPr>
          <p:cNvSpPr/>
          <p:nvPr/>
        </p:nvSpPr>
        <p:spPr>
          <a:xfrm>
            <a:off x="76118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671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5DB2-16CA-4D3E-B461-6ADF6A89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0B9355-697A-41B4-85ED-3318DC56256B}"/>
              </a:ext>
            </a:extLst>
          </p:cNvPr>
          <p:cNvGrpSpPr>
            <a:grpSpLocks noChangeAspect="1"/>
          </p:cNvGrpSpPr>
          <p:nvPr/>
        </p:nvGrpSpPr>
        <p:grpSpPr>
          <a:xfrm>
            <a:off x="125771" y="1339334"/>
            <a:ext cx="4191465" cy="3657600"/>
            <a:chOff x="609600" y="1339334"/>
            <a:chExt cx="4580106" cy="39967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A293E-7623-4E34-A5C8-79F4B9B01B2C}"/>
                </a:ext>
              </a:extLst>
            </p:cNvPr>
            <p:cNvSpPr/>
            <p:nvPr/>
          </p:nvSpPr>
          <p:spPr>
            <a:xfrm>
              <a:off x="609600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3C1148-192A-427A-9FE4-7EDE164C0CDD}"/>
                </a:ext>
              </a:extLst>
            </p:cNvPr>
            <p:cNvSpPr/>
            <p:nvPr/>
          </p:nvSpPr>
          <p:spPr>
            <a:xfrm>
              <a:off x="1676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607947-995C-4F04-BE44-EF460A52BF92}"/>
                </a:ext>
              </a:extLst>
            </p:cNvPr>
            <p:cNvSpPr/>
            <p:nvPr/>
          </p:nvSpPr>
          <p:spPr>
            <a:xfrm>
              <a:off x="1676400" y="32303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320B7-2040-479A-8373-25D83BE72A4D}"/>
                </a:ext>
              </a:extLst>
            </p:cNvPr>
            <p:cNvSpPr/>
            <p:nvPr/>
          </p:nvSpPr>
          <p:spPr>
            <a:xfrm>
              <a:off x="1661410" y="496674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24BEE4-F1BD-4377-90CD-9855B8DD8D74}"/>
                </a:ext>
              </a:extLst>
            </p:cNvPr>
            <p:cNvSpPr/>
            <p:nvPr/>
          </p:nvSpPr>
          <p:spPr>
            <a:xfrm>
              <a:off x="3962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859F45-7EC7-4CF2-B2D9-5E25C0995964}"/>
                </a:ext>
              </a:extLst>
            </p:cNvPr>
            <p:cNvSpPr/>
            <p:nvPr/>
          </p:nvSpPr>
          <p:spPr>
            <a:xfrm>
              <a:off x="3958958" y="49646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393BE1-81DC-4DCD-B682-9C0492A322CA}"/>
                </a:ext>
              </a:extLst>
            </p:cNvPr>
            <p:cNvSpPr/>
            <p:nvPr/>
          </p:nvSpPr>
          <p:spPr>
            <a:xfrm>
              <a:off x="4876800" y="32164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7ABB65-DBF6-46D7-A050-5D39FC949F9A}"/>
                </a:ext>
              </a:extLst>
            </p:cNvPr>
            <p:cNvCxnSpPr>
              <a:stCxn id="35" idx="0"/>
              <a:endCxn id="36" idx="1"/>
            </p:cNvCxnSpPr>
            <p:nvPr/>
          </p:nvCxnSpPr>
          <p:spPr>
            <a:xfrm flipV="1">
              <a:off x="766053" y="1708666"/>
              <a:ext cx="910347" cy="1535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38C1D4-0BC8-4682-AEE4-8BF7BCC1994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922506" y="3415046"/>
              <a:ext cx="753894" cy="13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A39B6C-E528-4E7B-AE27-C71095734045}"/>
                </a:ext>
              </a:extLst>
            </p:cNvPr>
            <p:cNvCxnSpPr>
              <a:cxnSpLocks/>
              <a:stCxn id="35" idx="2"/>
              <a:endCxn id="38" idx="1"/>
            </p:cNvCxnSpPr>
            <p:nvPr/>
          </p:nvCxnSpPr>
          <p:spPr>
            <a:xfrm>
              <a:off x="766053" y="3613666"/>
              <a:ext cx="895357" cy="1537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3C1F3-B435-4866-8AF4-09B789BBD0C8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1828801" y="1861066"/>
              <a:ext cx="4052" cy="1369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C6942-B470-4C0D-A33F-7EFAD16A86BE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817863" y="3599712"/>
              <a:ext cx="14990" cy="1367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DAE1B9-1F05-403A-BF31-F9074D4D187B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985253" y="1893332"/>
              <a:ext cx="2133600" cy="1489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D3FAA-8260-419E-BA63-822A3D2F6812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1989306" y="1708666"/>
              <a:ext cx="1973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056F90-9A3E-4872-A7E8-84313CB1B90A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271864" y="3585758"/>
              <a:ext cx="761389" cy="1563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D235BB-7A4D-4F90-AF93-C9975AF2ADE4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4275306" y="1708666"/>
              <a:ext cx="757947" cy="1507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BF6D7-EBC9-4AB4-8F04-EEA5684DCEF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1974316" y="5149334"/>
              <a:ext cx="1984642" cy="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1E031B-3C05-4655-916E-F0C1346A6ED9}"/>
                </a:ext>
              </a:extLst>
            </p:cNvPr>
            <p:cNvSpPr/>
            <p:nvPr/>
          </p:nvSpPr>
          <p:spPr>
            <a:xfrm>
              <a:off x="772937" y="217639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89EBEB-B394-4721-A92C-A2FC81ADE73E}"/>
                </a:ext>
              </a:extLst>
            </p:cNvPr>
            <p:cNvSpPr/>
            <p:nvPr/>
          </p:nvSpPr>
          <p:spPr>
            <a:xfrm>
              <a:off x="1135505" y="293651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3613C7-2A1E-45FC-8988-F0ABB0A4E890}"/>
                </a:ext>
              </a:extLst>
            </p:cNvPr>
            <p:cNvSpPr/>
            <p:nvPr/>
          </p:nvSpPr>
          <p:spPr>
            <a:xfrm>
              <a:off x="772937" y="42009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0F38C-8950-4C91-828A-F50B9C726FC2}"/>
                </a:ext>
              </a:extLst>
            </p:cNvPr>
            <p:cNvSpPr/>
            <p:nvPr/>
          </p:nvSpPr>
          <p:spPr>
            <a:xfrm>
              <a:off x="2643153" y="133933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4F3CA-B269-4512-BDDB-EBE7ABE55854}"/>
                </a:ext>
              </a:extLst>
            </p:cNvPr>
            <p:cNvSpPr/>
            <p:nvPr/>
          </p:nvSpPr>
          <p:spPr>
            <a:xfrm>
              <a:off x="1817863" y="23621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3C8892-8B22-4352-9390-0FE52327B3FF}"/>
                </a:ext>
              </a:extLst>
            </p:cNvPr>
            <p:cNvSpPr/>
            <p:nvPr/>
          </p:nvSpPr>
          <p:spPr>
            <a:xfrm>
              <a:off x="1796590" y="411388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7FF47-57A7-433A-8112-0CC013FA8D14}"/>
                </a:ext>
              </a:extLst>
            </p:cNvPr>
            <p:cNvSpPr/>
            <p:nvPr/>
          </p:nvSpPr>
          <p:spPr>
            <a:xfrm>
              <a:off x="2895600" y="269262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AF788E-61FE-45ED-9495-BE58E689DF03}"/>
                </a:ext>
              </a:extLst>
            </p:cNvPr>
            <p:cNvSpPr/>
            <p:nvPr/>
          </p:nvSpPr>
          <p:spPr>
            <a:xfrm>
              <a:off x="4659442" y="219200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B7FFE1-9F89-4A62-8FEE-74C0418B22A2}"/>
                </a:ext>
              </a:extLst>
            </p:cNvPr>
            <p:cNvSpPr/>
            <p:nvPr/>
          </p:nvSpPr>
          <p:spPr>
            <a:xfrm>
              <a:off x="4659442" y="432173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E32F87-BF09-4E13-9A19-B110296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2230"/>
              </p:ext>
            </p:extLst>
          </p:nvPr>
        </p:nvGraphicFramePr>
        <p:xfrm>
          <a:off x="4831734" y="1470166"/>
          <a:ext cx="4312264" cy="361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3">
                  <a:extLst>
                    <a:ext uri="{9D8B030D-6E8A-4147-A177-3AD203B41FA5}">
                      <a16:colId xmlns:a16="http://schemas.microsoft.com/office/drawing/2014/main" val="373388017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84214880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4497758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602287396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03241511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2261957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1972425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275366493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11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4705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152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6986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49711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943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039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868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259B0F6-A52D-4E74-BD44-0327DD7DC3CD}"/>
              </a:ext>
            </a:extLst>
          </p:cNvPr>
          <p:cNvSpPr/>
          <p:nvPr/>
        </p:nvSpPr>
        <p:spPr>
          <a:xfrm>
            <a:off x="137624" y="5783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((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weight) &lt;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[v]) then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 =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F6ACD7-343D-4570-B733-FF510F0213C1}"/>
              </a:ext>
            </a:extLst>
          </p:cNvPr>
          <p:cNvSpPr/>
          <p:nvPr/>
        </p:nvSpPr>
        <p:spPr>
          <a:xfrm>
            <a:off x="10338776" y="146075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TERATION 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1DC14-F795-4CA9-8E29-9372E0156284}"/>
              </a:ext>
            </a:extLst>
          </p:cNvPr>
          <p:cNvSpPr/>
          <p:nvPr/>
        </p:nvSpPr>
        <p:spPr>
          <a:xfrm>
            <a:off x="10620904" y="19050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24131B-B816-434F-8F5F-604AA3724344}"/>
              </a:ext>
            </a:extLst>
          </p:cNvPr>
          <p:cNvSpPr/>
          <p:nvPr/>
        </p:nvSpPr>
        <p:spPr>
          <a:xfrm>
            <a:off x="10620903" y="2297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3AA17-98D5-4809-9214-B71D655B938F}"/>
              </a:ext>
            </a:extLst>
          </p:cNvPr>
          <p:cNvSpPr/>
          <p:nvPr/>
        </p:nvSpPr>
        <p:spPr>
          <a:xfrm>
            <a:off x="10620903" y="2667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1A3173-0ECA-4046-9F22-1A33A68F0331}"/>
              </a:ext>
            </a:extLst>
          </p:cNvPr>
          <p:cNvSpPr/>
          <p:nvPr/>
        </p:nvSpPr>
        <p:spPr>
          <a:xfrm>
            <a:off x="10630914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(2,5)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21056-DE03-4492-9F44-BA9D7051E9D0}"/>
              </a:ext>
            </a:extLst>
          </p:cNvPr>
          <p:cNvSpPr/>
          <p:nvPr/>
        </p:nvSpPr>
        <p:spPr>
          <a:xfrm>
            <a:off x="10620903" y="3429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C35D2A-A821-487C-AE35-71B36D1612B6}"/>
              </a:ext>
            </a:extLst>
          </p:cNvPr>
          <p:cNvSpPr/>
          <p:nvPr/>
        </p:nvSpPr>
        <p:spPr>
          <a:xfrm>
            <a:off x="10620902" y="381646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9F0128-B121-4CB9-9A8A-B7B845B6A4F1}"/>
              </a:ext>
            </a:extLst>
          </p:cNvPr>
          <p:cNvSpPr/>
          <p:nvPr/>
        </p:nvSpPr>
        <p:spPr>
          <a:xfrm>
            <a:off x="10618445" y="419371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(4,3)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FE9C4C-429F-445F-BEE2-08C8C93C98E3}"/>
              </a:ext>
            </a:extLst>
          </p:cNvPr>
          <p:cNvSpPr/>
          <p:nvPr/>
        </p:nvSpPr>
        <p:spPr>
          <a:xfrm>
            <a:off x="10618444" y="4570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(4,6)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2CD71-8134-46C5-BB40-368388014149}"/>
              </a:ext>
            </a:extLst>
          </p:cNvPr>
          <p:cNvSpPr/>
          <p:nvPr/>
        </p:nvSpPr>
        <p:spPr>
          <a:xfrm>
            <a:off x="10626685" y="490439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(5,7)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1EBD74-13A6-4132-8180-DA5785FDDFF8}"/>
              </a:ext>
            </a:extLst>
          </p:cNvPr>
          <p:cNvSpPr/>
          <p:nvPr/>
        </p:nvSpPr>
        <p:spPr>
          <a:xfrm>
            <a:off x="10618443" y="52232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(6,7)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B65A6F-CE73-4C93-BDC2-FA5116AEC29E}"/>
              </a:ext>
            </a:extLst>
          </p:cNvPr>
          <p:cNvSpPr/>
          <p:nvPr/>
        </p:nvSpPr>
        <p:spPr>
          <a:xfrm>
            <a:off x="5935494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EA1ED-AF61-45D3-BC4C-D8C862FBEC14}"/>
              </a:ext>
            </a:extLst>
          </p:cNvPr>
          <p:cNvSpPr/>
          <p:nvPr/>
        </p:nvSpPr>
        <p:spPr>
          <a:xfrm>
            <a:off x="5926073" y="3773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192B3-41FB-45A5-B44B-09BCB5C3AEA9}"/>
              </a:ext>
            </a:extLst>
          </p:cNvPr>
          <p:cNvSpPr/>
          <p:nvPr/>
        </p:nvSpPr>
        <p:spPr>
          <a:xfrm>
            <a:off x="59436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26E2A-8C6A-4B68-BF01-7F16D7A6D881}"/>
              </a:ext>
            </a:extLst>
          </p:cNvPr>
          <p:cNvSpPr/>
          <p:nvPr/>
        </p:nvSpPr>
        <p:spPr>
          <a:xfrm>
            <a:off x="5943600" y="28477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6D454-FBB7-4C91-B9DF-43186313571E}"/>
              </a:ext>
            </a:extLst>
          </p:cNvPr>
          <p:cNvSpPr/>
          <p:nvPr/>
        </p:nvSpPr>
        <p:spPr>
          <a:xfrm>
            <a:off x="1950254" y="4855126"/>
            <a:ext cx="40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51854F-1221-4C0C-8CD1-3DA592E6B3B7}"/>
              </a:ext>
            </a:extLst>
          </p:cNvPr>
          <p:cNvSpPr/>
          <p:nvPr/>
        </p:nvSpPr>
        <p:spPr>
          <a:xfrm>
            <a:off x="5939547" y="4201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7287E2-1BEC-44F8-B8F2-E02D1BBBF063}"/>
              </a:ext>
            </a:extLst>
          </p:cNvPr>
          <p:cNvSpPr/>
          <p:nvPr/>
        </p:nvSpPr>
        <p:spPr>
          <a:xfrm>
            <a:off x="5943600" y="46720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33638B-9C8A-4636-B28F-2D3D104A7855}"/>
              </a:ext>
            </a:extLst>
          </p:cNvPr>
          <p:cNvSpPr/>
          <p:nvPr/>
        </p:nvSpPr>
        <p:spPr>
          <a:xfrm>
            <a:off x="6553200" y="2907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316362-E9E3-417B-9F32-C24D524C6538}"/>
              </a:ext>
            </a:extLst>
          </p:cNvPr>
          <p:cNvSpPr/>
          <p:nvPr/>
        </p:nvSpPr>
        <p:spPr>
          <a:xfrm>
            <a:off x="6553200" y="3288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05453-D097-4AF8-9A6F-404C8EDAA83E}"/>
              </a:ext>
            </a:extLst>
          </p:cNvPr>
          <p:cNvSpPr/>
          <p:nvPr/>
        </p:nvSpPr>
        <p:spPr>
          <a:xfrm>
            <a:off x="65450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163BAC-7BFA-47B1-982D-6680DB67BE09}"/>
              </a:ext>
            </a:extLst>
          </p:cNvPr>
          <p:cNvSpPr/>
          <p:nvPr/>
        </p:nvSpPr>
        <p:spPr>
          <a:xfrm>
            <a:off x="6553200" y="2450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D709C7-0012-461C-AC8F-AD7707B6D95F}"/>
              </a:ext>
            </a:extLst>
          </p:cNvPr>
          <p:cNvSpPr/>
          <p:nvPr/>
        </p:nvSpPr>
        <p:spPr>
          <a:xfrm>
            <a:off x="6545094" y="4191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0CA5725-AA65-4934-AD71-00248BD0CD6D}"/>
              </a:ext>
            </a:extLst>
          </p:cNvPr>
          <p:cNvSpPr/>
          <p:nvPr/>
        </p:nvSpPr>
        <p:spPr>
          <a:xfrm>
            <a:off x="6553200" y="4736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C9F8EB-BF83-4DA3-ABB5-C7F3A71BA483}"/>
              </a:ext>
            </a:extLst>
          </p:cNvPr>
          <p:cNvSpPr/>
          <p:nvPr/>
        </p:nvSpPr>
        <p:spPr>
          <a:xfrm>
            <a:off x="7154694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877C41-C9BF-4BB3-86A1-8663D69B38C3}"/>
              </a:ext>
            </a:extLst>
          </p:cNvPr>
          <p:cNvSpPr/>
          <p:nvPr/>
        </p:nvSpPr>
        <p:spPr>
          <a:xfrm>
            <a:off x="7154694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EF24C2-89CC-4925-9BA7-495366EBB8F4}"/>
              </a:ext>
            </a:extLst>
          </p:cNvPr>
          <p:cNvSpPr/>
          <p:nvPr/>
        </p:nvSpPr>
        <p:spPr>
          <a:xfrm>
            <a:off x="71546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D45F0-FB66-488C-A46B-6BB4F34BB88C}"/>
              </a:ext>
            </a:extLst>
          </p:cNvPr>
          <p:cNvSpPr/>
          <p:nvPr/>
        </p:nvSpPr>
        <p:spPr>
          <a:xfrm>
            <a:off x="71546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57DC38-F246-4E2E-AAA2-B507D00FE666}"/>
              </a:ext>
            </a:extLst>
          </p:cNvPr>
          <p:cNvSpPr/>
          <p:nvPr/>
        </p:nvSpPr>
        <p:spPr>
          <a:xfrm>
            <a:off x="7154694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5782D2-C120-4361-B8DD-18D86A740FC2}"/>
              </a:ext>
            </a:extLst>
          </p:cNvPr>
          <p:cNvSpPr/>
          <p:nvPr/>
        </p:nvSpPr>
        <p:spPr>
          <a:xfrm>
            <a:off x="7154694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9762FC-A54D-41FC-8A8E-19C87A8B09F6}"/>
              </a:ext>
            </a:extLst>
          </p:cNvPr>
          <p:cNvSpPr/>
          <p:nvPr/>
        </p:nvSpPr>
        <p:spPr>
          <a:xfrm>
            <a:off x="76200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DDE264-AAE3-4580-9AF9-4549BC669665}"/>
              </a:ext>
            </a:extLst>
          </p:cNvPr>
          <p:cNvSpPr/>
          <p:nvPr/>
        </p:nvSpPr>
        <p:spPr>
          <a:xfrm>
            <a:off x="7620000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709ABC6-2A84-4574-AF99-1493471EDD74}"/>
              </a:ext>
            </a:extLst>
          </p:cNvPr>
          <p:cNvSpPr/>
          <p:nvPr/>
        </p:nvSpPr>
        <p:spPr>
          <a:xfrm>
            <a:off x="7620000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8DD1DB1-CD89-41E3-8E8C-24CF9E37F57C}"/>
              </a:ext>
            </a:extLst>
          </p:cNvPr>
          <p:cNvSpPr/>
          <p:nvPr/>
        </p:nvSpPr>
        <p:spPr>
          <a:xfrm>
            <a:off x="7620000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2D1AAF-4D5C-4B87-8917-E1FBFD2A4416}"/>
              </a:ext>
            </a:extLst>
          </p:cNvPr>
          <p:cNvSpPr/>
          <p:nvPr/>
        </p:nvSpPr>
        <p:spPr>
          <a:xfrm>
            <a:off x="76118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F1BB8B-5327-42D4-A2BE-A9891674AAF9}"/>
              </a:ext>
            </a:extLst>
          </p:cNvPr>
          <p:cNvSpPr/>
          <p:nvPr/>
        </p:nvSpPr>
        <p:spPr>
          <a:xfrm>
            <a:off x="76118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3BCD7D-D90A-41BF-900F-14D03756544B}"/>
              </a:ext>
            </a:extLst>
          </p:cNvPr>
          <p:cNvSpPr/>
          <p:nvPr/>
        </p:nvSpPr>
        <p:spPr>
          <a:xfrm>
            <a:off x="8161506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E5AE38-76BC-453C-B736-C3D34A4B73AD}"/>
              </a:ext>
            </a:extLst>
          </p:cNvPr>
          <p:cNvSpPr/>
          <p:nvPr/>
        </p:nvSpPr>
        <p:spPr>
          <a:xfrm>
            <a:off x="8161506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65EC8C-8012-47F8-BE0C-3C5F9F1D95EE}"/>
              </a:ext>
            </a:extLst>
          </p:cNvPr>
          <p:cNvSpPr/>
          <p:nvPr/>
        </p:nvSpPr>
        <p:spPr>
          <a:xfrm>
            <a:off x="8153400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0DC1217-60CB-4566-9D73-812BB6B7FE87}"/>
              </a:ext>
            </a:extLst>
          </p:cNvPr>
          <p:cNvSpPr/>
          <p:nvPr/>
        </p:nvSpPr>
        <p:spPr>
          <a:xfrm>
            <a:off x="8153400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5B5033-84FA-4435-85C0-0C5B817C4477}"/>
              </a:ext>
            </a:extLst>
          </p:cNvPr>
          <p:cNvSpPr/>
          <p:nvPr/>
        </p:nvSpPr>
        <p:spPr>
          <a:xfrm>
            <a:off x="8153400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993432-94E5-493E-BFC4-174C801299E0}"/>
              </a:ext>
            </a:extLst>
          </p:cNvPr>
          <p:cNvSpPr/>
          <p:nvPr/>
        </p:nvSpPr>
        <p:spPr>
          <a:xfrm>
            <a:off x="8153400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169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5DB2-16CA-4D3E-B461-6ADF6A89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0B9355-697A-41B4-85ED-3318DC56256B}"/>
              </a:ext>
            </a:extLst>
          </p:cNvPr>
          <p:cNvGrpSpPr>
            <a:grpSpLocks noChangeAspect="1"/>
          </p:cNvGrpSpPr>
          <p:nvPr/>
        </p:nvGrpSpPr>
        <p:grpSpPr>
          <a:xfrm>
            <a:off x="125771" y="1339334"/>
            <a:ext cx="4191465" cy="3657600"/>
            <a:chOff x="609600" y="1339334"/>
            <a:chExt cx="4580106" cy="39967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A293E-7623-4E34-A5C8-79F4B9B01B2C}"/>
                </a:ext>
              </a:extLst>
            </p:cNvPr>
            <p:cNvSpPr/>
            <p:nvPr/>
          </p:nvSpPr>
          <p:spPr>
            <a:xfrm>
              <a:off x="609600" y="324433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3C1148-192A-427A-9FE4-7EDE164C0CDD}"/>
                </a:ext>
              </a:extLst>
            </p:cNvPr>
            <p:cNvSpPr/>
            <p:nvPr/>
          </p:nvSpPr>
          <p:spPr>
            <a:xfrm>
              <a:off x="1676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607947-995C-4F04-BE44-EF460A52BF92}"/>
                </a:ext>
              </a:extLst>
            </p:cNvPr>
            <p:cNvSpPr/>
            <p:nvPr/>
          </p:nvSpPr>
          <p:spPr>
            <a:xfrm>
              <a:off x="1676400" y="32303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320B7-2040-479A-8373-25D83BE72A4D}"/>
                </a:ext>
              </a:extLst>
            </p:cNvPr>
            <p:cNvSpPr/>
            <p:nvPr/>
          </p:nvSpPr>
          <p:spPr>
            <a:xfrm>
              <a:off x="1661410" y="496674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24BEE4-F1BD-4377-90CD-9855B8DD8D74}"/>
                </a:ext>
              </a:extLst>
            </p:cNvPr>
            <p:cNvSpPr/>
            <p:nvPr/>
          </p:nvSpPr>
          <p:spPr>
            <a:xfrm>
              <a:off x="3962400" y="152400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859F45-7EC7-4CF2-B2D9-5E25C0995964}"/>
                </a:ext>
              </a:extLst>
            </p:cNvPr>
            <p:cNvSpPr/>
            <p:nvPr/>
          </p:nvSpPr>
          <p:spPr>
            <a:xfrm>
              <a:off x="3958958" y="49646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393BE1-81DC-4DCD-B682-9C0492A322CA}"/>
                </a:ext>
              </a:extLst>
            </p:cNvPr>
            <p:cNvSpPr/>
            <p:nvPr/>
          </p:nvSpPr>
          <p:spPr>
            <a:xfrm>
              <a:off x="4876800" y="32164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7ABB65-DBF6-46D7-A050-5D39FC949F9A}"/>
                </a:ext>
              </a:extLst>
            </p:cNvPr>
            <p:cNvCxnSpPr>
              <a:stCxn id="35" idx="0"/>
              <a:endCxn id="36" idx="1"/>
            </p:cNvCxnSpPr>
            <p:nvPr/>
          </p:nvCxnSpPr>
          <p:spPr>
            <a:xfrm flipV="1">
              <a:off x="766053" y="1708666"/>
              <a:ext cx="910347" cy="15356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38C1D4-0BC8-4682-AEE4-8BF7BCC1994D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 flipV="1">
              <a:off x="922506" y="3415046"/>
              <a:ext cx="753894" cy="13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A39B6C-E528-4E7B-AE27-C71095734045}"/>
                </a:ext>
              </a:extLst>
            </p:cNvPr>
            <p:cNvCxnSpPr>
              <a:cxnSpLocks/>
              <a:stCxn id="35" idx="2"/>
              <a:endCxn id="38" idx="1"/>
            </p:cNvCxnSpPr>
            <p:nvPr/>
          </p:nvCxnSpPr>
          <p:spPr>
            <a:xfrm>
              <a:off x="766053" y="3613666"/>
              <a:ext cx="895357" cy="15377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3C1F3-B435-4866-8AF4-09B789BBD0C8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1828801" y="1861066"/>
              <a:ext cx="4052" cy="1369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C6942-B470-4C0D-A33F-7EFAD16A86BE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817863" y="3599712"/>
              <a:ext cx="14990" cy="1367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DAE1B9-1F05-403A-BF31-F9074D4D187B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985253" y="1893332"/>
              <a:ext cx="2133600" cy="1489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D3FAA-8260-419E-BA63-822A3D2F6812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1989306" y="1708666"/>
              <a:ext cx="1973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056F90-9A3E-4872-A7E8-84313CB1B90A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271864" y="3585758"/>
              <a:ext cx="761389" cy="1563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D235BB-7A4D-4F90-AF93-C9975AF2ADE4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4275306" y="1708666"/>
              <a:ext cx="757947" cy="15077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BF6D7-EBC9-4AB4-8F04-EEA5684DCEF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1974316" y="5149334"/>
              <a:ext cx="1984642" cy="2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1E031B-3C05-4655-916E-F0C1346A6ED9}"/>
                </a:ext>
              </a:extLst>
            </p:cNvPr>
            <p:cNvSpPr/>
            <p:nvPr/>
          </p:nvSpPr>
          <p:spPr>
            <a:xfrm>
              <a:off x="772937" y="217639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89EBEB-B394-4721-A92C-A2FC81ADE73E}"/>
                </a:ext>
              </a:extLst>
            </p:cNvPr>
            <p:cNvSpPr/>
            <p:nvPr/>
          </p:nvSpPr>
          <p:spPr>
            <a:xfrm>
              <a:off x="1135505" y="293651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3613C7-2A1E-45FC-8988-F0ABB0A4E890}"/>
                </a:ext>
              </a:extLst>
            </p:cNvPr>
            <p:cNvSpPr/>
            <p:nvPr/>
          </p:nvSpPr>
          <p:spPr>
            <a:xfrm>
              <a:off x="772937" y="420098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00F38C-8950-4C91-828A-F50B9C726FC2}"/>
                </a:ext>
              </a:extLst>
            </p:cNvPr>
            <p:cNvSpPr/>
            <p:nvPr/>
          </p:nvSpPr>
          <p:spPr>
            <a:xfrm>
              <a:off x="2643153" y="133933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4F3CA-B269-4512-BDDB-EBE7ABE55854}"/>
                </a:ext>
              </a:extLst>
            </p:cNvPr>
            <p:cNvSpPr/>
            <p:nvPr/>
          </p:nvSpPr>
          <p:spPr>
            <a:xfrm>
              <a:off x="1817863" y="23621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3C8892-8B22-4352-9390-0FE52327B3FF}"/>
                </a:ext>
              </a:extLst>
            </p:cNvPr>
            <p:cNvSpPr/>
            <p:nvPr/>
          </p:nvSpPr>
          <p:spPr>
            <a:xfrm>
              <a:off x="1796590" y="411388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7FF47-57A7-433A-8112-0CC013FA8D14}"/>
                </a:ext>
              </a:extLst>
            </p:cNvPr>
            <p:cNvSpPr/>
            <p:nvPr/>
          </p:nvSpPr>
          <p:spPr>
            <a:xfrm>
              <a:off x="2895600" y="269262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AF788E-61FE-45ED-9495-BE58E689DF03}"/>
                </a:ext>
              </a:extLst>
            </p:cNvPr>
            <p:cNvSpPr/>
            <p:nvPr/>
          </p:nvSpPr>
          <p:spPr>
            <a:xfrm>
              <a:off x="4659442" y="219200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B7FFE1-9F89-4A62-8FEE-74C0418B22A2}"/>
                </a:ext>
              </a:extLst>
            </p:cNvPr>
            <p:cNvSpPr/>
            <p:nvPr/>
          </p:nvSpPr>
          <p:spPr>
            <a:xfrm>
              <a:off x="4659442" y="432173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E32F87-BF09-4E13-9A19-B1102969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88106"/>
              </p:ext>
            </p:extLst>
          </p:nvPr>
        </p:nvGraphicFramePr>
        <p:xfrm>
          <a:off x="4831734" y="1470166"/>
          <a:ext cx="4312264" cy="3618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033">
                  <a:extLst>
                    <a:ext uri="{9D8B030D-6E8A-4147-A177-3AD203B41FA5}">
                      <a16:colId xmlns:a16="http://schemas.microsoft.com/office/drawing/2014/main" val="373388017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842148808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4497758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602287396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03241511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32261957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4197242504"/>
                    </a:ext>
                  </a:extLst>
                </a:gridCol>
                <a:gridCol w="539033">
                  <a:extLst>
                    <a:ext uri="{9D8B030D-6E8A-4147-A177-3AD203B41FA5}">
                      <a16:colId xmlns:a16="http://schemas.microsoft.com/office/drawing/2014/main" val="1275366493"/>
                    </a:ext>
                  </a:extLst>
                </a:gridCol>
              </a:tblGrid>
              <a:tr h="452362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11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4705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1525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6986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49711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9434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00390"/>
                  </a:ext>
                </a:extLst>
              </a:tr>
              <a:tr h="4523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40868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259B0F6-A52D-4E74-BD44-0327DD7DC3CD}"/>
              </a:ext>
            </a:extLst>
          </p:cNvPr>
          <p:cNvSpPr/>
          <p:nvPr/>
        </p:nvSpPr>
        <p:spPr>
          <a:xfrm>
            <a:off x="137624" y="57834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if ((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weight) &lt;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[v]) then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[v] = </a:t>
            </a:r>
            <a:r>
              <a:rPr lang="en-IN" dirty="0" err="1">
                <a:solidFill>
                  <a:srgbClr val="FF0000"/>
                </a:solidFill>
              </a:rPr>
              <a:t>dist</a:t>
            </a:r>
            <a:r>
              <a:rPr lang="en-IN" dirty="0">
                <a:solidFill>
                  <a:srgbClr val="FF0000"/>
                </a:solidFill>
              </a:rPr>
              <a:t>[u] + weight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F6ACD7-343D-4570-B733-FF510F0213C1}"/>
              </a:ext>
            </a:extLst>
          </p:cNvPr>
          <p:cNvSpPr/>
          <p:nvPr/>
        </p:nvSpPr>
        <p:spPr>
          <a:xfrm>
            <a:off x="10338776" y="1460752"/>
            <a:ext cx="1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TERATION 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E1DC14-F795-4CA9-8E29-9372E0156284}"/>
              </a:ext>
            </a:extLst>
          </p:cNvPr>
          <p:cNvSpPr/>
          <p:nvPr/>
        </p:nvSpPr>
        <p:spPr>
          <a:xfrm>
            <a:off x="10620904" y="19050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24131B-B816-434F-8F5F-604AA3724344}"/>
              </a:ext>
            </a:extLst>
          </p:cNvPr>
          <p:cNvSpPr/>
          <p:nvPr/>
        </p:nvSpPr>
        <p:spPr>
          <a:xfrm>
            <a:off x="10620903" y="2297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83AA17-98D5-4809-9214-B71D655B938F}"/>
              </a:ext>
            </a:extLst>
          </p:cNvPr>
          <p:cNvSpPr/>
          <p:nvPr/>
        </p:nvSpPr>
        <p:spPr>
          <a:xfrm>
            <a:off x="10620903" y="2667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(1,4)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1A3173-0ECA-4046-9F22-1A33A68F0331}"/>
              </a:ext>
            </a:extLst>
          </p:cNvPr>
          <p:cNvSpPr/>
          <p:nvPr/>
        </p:nvSpPr>
        <p:spPr>
          <a:xfrm>
            <a:off x="10630914" y="3059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(2,5)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21056-DE03-4492-9F44-BA9D7051E9D0}"/>
              </a:ext>
            </a:extLst>
          </p:cNvPr>
          <p:cNvSpPr/>
          <p:nvPr/>
        </p:nvSpPr>
        <p:spPr>
          <a:xfrm>
            <a:off x="10620903" y="34290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(3,2)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C35D2A-A821-487C-AE35-71B36D1612B6}"/>
              </a:ext>
            </a:extLst>
          </p:cNvPr>
          <p:cNvSpPr/>
          <p:nvPr/>
        </p:nvSpPr>
        <p:spPr>
          <a:xfrm>
            <a:off x="10620902" y="381646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(3,5)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9F0128-B121-4CB9-9A8A-B7B845B6A4F1}"/>
              </a:ext>
            </a:extLst>
          </p:cNvPr>
          <p:cNvSpPr/>
          <p:nvPr/>
        </p:nvSpPr>
        <p:spPr>
          <a:xfrm>
            <a:off x="10618445" y="4193715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(4,3)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FE9C4C-429F-445F-BEE2-08C8C93C98E3}"/>
              </a:ext>
            </a:extLst>
          </p:cNvPr>
          <p:cNvSpPr/>
          <p:nvPr/>
        </p:nvSpPr>
        <p:spPr>
          <a:xfrm>
            <a:off x="10618444" y="45709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(4,6)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2CD71-8134-46C5-BB40-368388014149}"/>
              </a:ext>
            </a:extLst>
          </p:cNvPr>
          <p:cNvSpPr/>
          <p:nvPr/>
        </p:nvSpPr>
        <p:spPr>
          <a:xfrm>
            <a:off x="10626685" y="490439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(5,7)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1EBD74-13A6-4132-8180-DA5785FDDFF8}"/>
              </a:ext>
            </a:extLst>
          </p:cNvPr>
          <p:cNvSpPr/>
          <p:nvPr/>
        </p:nvSpPr>
        <p:spPr>
          <a:xfrm>
            <a:off x="10618443" y="52232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(6,7)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B65A6F-CE73-4C93-BDC2-FA5116AEC29E}"/>
              </a:ext>
            </a:extLst>
          </p:cNvPr>
          <p:cNvSpPr/>
          <p:nvPr/>
        </p:nvSpPr>
        <p:spPr>
          <a:xfrm>
            <a:off x="5935494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5EA1ED-AF61-45D3-BC4C-D8C862FBEC14}"/>
              </a:ext>
            </a:extLst>
          </p:cNvPr>
          <p:cNvSpPr/>
          <p:nvPr/>
        </p:nvSpPr>
        <p:spPr>
          <a:xfrm>
            <a:off x="5926073" y="3773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192B3-41FB-45A5-B44B-09BCB5C3AEA9}"/>
              </a:ext>
            </a:extLst>
          </p:cNvPr>
          <p:cNvSpPr/>
          <p:nvPr/>
        </p:nvSpPr>
        <p:spPr>
          <a:xfrm>
            <a:off x="59436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D26E2A-8C6A-4B68-BF01-7F16D7A6D881}"/>
              </a:ext>
            </a:extLst>
          </p:cNvPr>
          <p:cNvSpPr/>
          <p:nvPr/>
        </p:nvSpPr>
        <p:spPr>
          <a:xfrm>
            <a:off x="5943600" y="28477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6D454-FBB7-4C91-B9DF-43186313571E}"/>
              </a:ext>
            </a:extLst>
          </p:cNvPr>
          <p:cNvSpPr/>
          <p:nvPr/>
        </p:nvSpPr>
        <p:spPr>
          <a:xfrm>
            <a:off x="1950254" y="4855126"/>
            <a:ext cx="40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51854F-1221-4C0C-8CD1-3DA592E6B3B7}"/>
              </a:ext>
            </a:extLst>
          </p:cNvPr>
          <p:cNvSpPr/>
          <p:nvPr/>
        </p:nvSpPr>
        <p:spPr>
          <a:xfrm>
            <a:off x="5939547" y="4201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7287E2-1BEC-44F8-B8F2-E02D1BBBF063}"/>
              </a:ext>
            </a:extLst>
          </p:cNvPr>
          <p:cNvSpPr/>
          <p:nvPr/>
        </p:nvSpPr>
        <p:spPr>
          <a:xfrm>
            <a:off x="5943600" y="46720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33638B-9C8A-4636-B28F-2D3D104A7855}"/>
              </a:ext>
            </a:extLst>
          </p:cNvPr>
          <p:cNvSpPr/>
          <p:nvPr/>
        </p:nvSpPr>
        <p:spPr>
          <a:xfrm>
            <a:off x="6553200" y="2907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316362-E9E3-417B-9F32-C24D524C6538}"/>
              </a:ext>
            </a:extLst>
          </p:cNvPr>
          <p:cNvSpPr/>
          <p:nvPr/>
        </p:nvSpPr>
        <p:spPr>
          <a:xfrm>
            <a:off x="6553200" y="3288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05453-D097-4AF8-9A6F-404C8EDAA83E}"/>
              </a:ext>
            </a:extLst>
          </p:cNvPr>
          <p:cNvSpPr/>
          <p:nvPr/>
        </p:nvSpPr>
        <p:spPr>
          <a:xfrm>
            <a:off x="65450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163BAC-7BFA-47B1-982D-6680DB67BE09}"/>
              </a:ext>
            </a:extLst>
          </p:cNvPr>
          <p:cNvSpPr/>
          <p:nvPr/>
        </p:nvSpPr>
        <p:spPr>
          <a:xfrm>
            <a:off x="6553200" y="2450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D709C7-0012-461C-AC8F-AD7707B6D95F}"/>
              </a:ext>
            </a:extLst>
          </p:cNvPr>
          <p:cNvSpPr/>
          <p:nvPr/>
        </p:nvSpPr>
        <p:spPr>
          <a:xfrm>
            <a:off x="6545094" y="4191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0CA5725-AA65-4934-AD71-00248BD0CD6D}"/>
              </a:ext>
            </a:extLst>
          </p:cNvPr>
          <p:cNvSpPr/>
          <p:nvPr/>
        </p:nvSpPr>
        <p:spPr>
          <a:xfrm>
            <a:off x="6553200" y="4736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C9F8EB-BF83-4DA3-ABB5-C7F3A71BA483}"/>
              </a:ext>
            </a:extLst>
          </p:cNvPr>
          <p:cNvSpPr/>
          <p:nvPr/>
        </p:nvSpPr>
        <p:spPr>
          <a:xfrm>
            <a:off x="7154694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877C41-C9BF-4BB3-86A1-8663D69B38C3}"/>
              </a:ext>
            </a:extLst>
          </p:cNvPr>
          <p:cNvSpPr/>
          <p:nvPr/>
        </p:nvSpPr>
        <p:spPr>
          <a:xfrm>
            <a:off x="7154694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EF24C2-89CC-4925-9BA7-495366EBB8F4}"/>
              </a:ext>
            </a:extLst>
          </p:cNvPr>
          <p:cNvSpPr/>
          <p:nvPr/>
        </p:nvSpPr>
        <p:spPr>
          <a:xfrm>
            <a:off x="71546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D45F0-FB66-488C-A46B-6BB4F34BB88C}"/>
              </a:ext>
            </a:extLst>
          </p:cNvPr>
          <p:cNvSpPr/>
          <p:nvPr/>
        </p:nvSpPr>
        <p:spPr>
          <a:xfrm>
            <a:off x="71546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57DC38-F246-4E2E-AAA2-B507D00FE666}"/>
              </a:ext>
            </a:extLst>
          </p:cNvPr>
          <p:cNvSpPr/>
          <p:nvPr/>
        </p:nvSpPr>
        <p:spPr>
          <a:xfrm>
            <a:off x="7154694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5782D2-C120-4361-B8DD-18D86A740FC2}"/>
              </a:ext>
            </a:extLst>
          </p:cNvPr>
          <p:cNvSpPr/>
          <p:nvPr/>
        </p:nvSpPr>
        <p:spPr>
          <a:xfrm>
            <a:off x="7154694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9762FC-A54D-41FC-8A8E-19C87A8B09F6}"/>
              </a:ext>
            </a:extLst>
          </p:cNvPr>
          <p:cNvSpPr/>
          <p:nvPr/>
        </p:nvSpPr>
        <p:spPr>
          <a:xfrm>
            <a:off x="7620000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DDE264-AAE3-4580-9AF9-4549BC669665}"/>
              </a:ext>
            </a:extLst>
          </p:cNvPr>
          <p:cNvSpPr/>
          <p:nvPr/>
        </p:nvSpPr>
        <p:spPr>
          <a:xfrm>
            <a:off x="7620000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709ABC6-2A84-4574-AF99-1493471EDD74}"/>
              </a:ext>
            </a:extLst>
          </p:cNvPr>
          <p:cNvSpPr/>
          <p:nvPr/>
        </p:nvSpPr>
        <p:spPr>
          <a:xfrm>
            <a:off x="7620000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8DD1DB1-CD89-41E3-8E8C-24CF9E37F57C}"/>
              </a:ext>
            </a:extLst>
          </p:cNvPr>
          <p:cNvSpPr/>
          <p:nvPr/>
        </p:nvSpPr>
        <p:spPr>
          <a:xfrm>
            <a:off x="7620000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2D1AAF-4D5C-4B87-8917-E1FBFD2A4416}"/>
              </a:ext>
            </a:extLst>
          </p:cNvPr>
          <p:cNvSpPr/>
          <p:nvPr/>
        </p:nvSpPr>
        <p:spPr>
          <a:xfrm>
            <a:off x="7611894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F1BB8B-5327-42D4-A2BE-A9891674AAF9}"/>
              </a:ext>
            </a:extLst>
          </p:cNvPr>
          <p:cNvSpPr/>
          <p:nvPr/>
        </p:nvSpPr>
        <p:spPr>
          <a:xfrm>
            <a:off x="7611894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3BCD7D-D90A-41BF-900F-14D03756544B}"/>
              </a:ext>
            </a:extLst>
          </p:cNvPr>
          <p:cNvSpPr/>
          <p:nvPr/>
        </p:nvSpPr>
        <p:spPr>
          <a:xfrm>
            <a:off x="8161506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E5AE38-76BC-453C-B736-C3D34A4B73AD}"/>
              </a:ext>
            </a:extLst>
          </p:cNvPr>
          <p:cNvSpPr/>
          <p:nvPr/>
        </p:nvSpPr>
        <p:spPr>
          <a:xfrm>
            <a:off x="8161506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65EC8C-8012-47F8-BE0C-3C5F9F1D95EE}"/>
              </a:ext>
            </a:extLst>
          </p:cNvPr>
          <p:cNvSpPr/>
          <p:nvPr/>
        </p:nvSpPr>
        <p:spPr>
          <a:xfrm>
            <a:off x="8153400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0DC1217-60CB-4566-9D73-812BB6B7FE87}"/>
              </a:ext>
            </a:extLst>
          </p:cNvPr>
          <p:cNvSpPr/>
          <p:nvPr/>
        </p:nvSpPr>
        <p:spPr>
          <a:xfrm>
            <a:off x="8153400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5B5033-84FA-4435-85C0-0C5B817C4477}"/>
              </a:ext>
            </a:extLst>
          </p:cNvPr>
          <p:cNvSpPr/>
          <p:nvPr/>
        </p:nvSpPr>
        <p:spPr>
          <a:xfrm>
            <a:off x="8153400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993432-94E5-493E-BFC4-174C801299E0}"/>
              </a:ext>
            </a:extLst>
          </p:cNvPr>
          <p:cNvSpPr/>
          <p:nvPr/>
        </p:nvSpPr>
        <p:spPr>
          <a:xfrm>
            <a:off x="8153400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CE8BB12-40DE-4DEE-96CA-DD7BA02D441B}"/>
              </a:ext>
            </a:extLst>
          </p:cNvPr>
          <p:cNvSpPr/>
          <p:nvPr/>
        </p:nvSpPr>
        <p:spPr>
          <a:xfrm>
            <a:off x="8678694" y="24384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203AD9-DE83-41C9-80D6-81A77CE97D3A}"/>
              </a:ext>
            </a:extLst>
          </p:cNvPr>
          <p:cNvSpPr/>
          <p:nvPr/>
        </p:nvSpPr>
        <p:spPr>
          <a:xfrm>
            <a:off x="8678694" y="4648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D0F100-84C8-4606-AD02-B77B8B0D6144}"/>
              </a:ext>
            </a:extLst>
          </p:cNvPr>
          <p:cNvSpPr/>
          <p:nvPr/>
        </p:nvSpPr>
        <p:spPr>
          <a:xfrm>
            <a:off x="8670588" y="3276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CBC3F2B-E420-49AB-9B28-B646333916BB}"/>
              </a:ext>
            </a:extLst>
          </p:cNvPr>
          <p:cNvSpPr/>
          <p:nvPr/>
        </p:nvSpPr>
        <p:spPr>
          <a:xfrm>
            <a:off x="8670588" y="4278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D20240-2748-4D54-9B4A-7629128AEB97}"/>
              </a:ext>
            </a:extLst>
          </p:cNvPr>
          <p:cNvSpPr/>
          <p:nvPr/>
        </p:nvSpPr>
        <p:spPr>
          <a:xfrm>
            <a:off x="8686800" y="37338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A7DB28-CB95-42DB-A3C6-FA8E388A5392}"/>
              </a:ext>
            </a:extLst>
          </p:cNvPr>
          <p:cNvSpPr/>
          <p:nvPr/>
        </p:nvSpPr>
        <p:spPr>
          <a:xfrm>
            <a:off x="8686800" y="2895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211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796</Words>
  <Application>Microsoft Office PowerPoint</Application>
  <PresentationFormat>Widescreen</PresentationFormat>
  <Paragraphs>478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1118</cp:revision>
  <cp:lastPrinted>2023-07-22T01:21:14Z</cp:lastPrinted>
  <dcterms:created xsi:type="dcterms:W3CDTF">2011-09-14T09:42:05Z</dcterms:created>
  <dcterms:modified xsi:type="dcterms:W3CDTF">2024-05-07T06:34:31Z</dcterms:modified>
</cp:coreProperties>
</file>