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howGuides="1">
      <p:cViewPr>
        <p:scale>
          <a:sx n="60" d="100"/>
          <a:sy n="60" d="100"/>
        </p:scale>
        <p:origin x="33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06-05-2024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7538509" y="2560109"/>
            <a:ext cx="5181600" cy="61383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3" y="381001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48800" y="1171576"/>
            <a:ext cx="254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1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1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1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06-May-24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Merge sort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92D0B-4BAD-4BB0-BB63-7C0D2617CA30}"/>
              </a:ext>
            </a:extLst>
          </p:cNvPr>
          <p:cNvSpPr/>
          <p:nvPr/>
        </p:nvSpPr>
        <p:spPr>
          <a:xfrm>
            <a:off x="0" y="1295401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(arr,0,4)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 &lt; 4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mid = (0+4)/2 = 2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(arr,0,2)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(arr,3,4)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Merge(arr,0,2,4)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AFD42-FA80-4DA2-A572-F8F1D27B911A}"/>
              </a:ext>
            </a:extLst>
          </p:cNvPr>
          <p:cNvSpPr/>
          <p:nvPr/>
        </p:nvSpPr>
        <p:spPr>
          <a:xfrm>
            <a:off x="2667000" y="1905000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(arr,0,2)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&lt; 2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mid = (0+2)/2 = 1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(arr,0,1)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(arr,2,2)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Merge(arr,0,1,2)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62CE2-8396-4381-9E20-4AD6E2260047}"/>
              </a:ext>
            </a:extLst>
          </p:cNvPr>
          <p:cNvSpPr/>
          <p:nvPr/>
        </p:nvSpPr>
        <p:spPr>
          <a:xfrm>
            <a:off x="5334000" y="2542455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(arr,0,1)</a:t>
            </a:r>
          </a:p>
          <a:p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&lt; 1</a:t>
            </a:r>
          </a:p>
          <a:p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mid = (0+1)/2 = 0</a:t>
            </a:r>
          </a:p>
          <a:p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(arr,0,0)</a:t>
            </a:r>
          </a:p>
          <a:p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(arr,1,1)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Merge(arr,0,0,1)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0ADB7D-8CF4-47D3-8F47-0AA8FA7BE82A}"/>
              </a:ext>
            </a:extLst>
          </p:cNvPr>
          <p:cNvSpPr/>
          <p:nvPr/>
        </p:nvSpPr>
        <p:spPr>
          <a:xfrm>
            <a:off x="8077200" y="320040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(arr,0,1)</a:t>
            </a:r>
          </a:p>
          <a:p>
            <a:r>
              <a:rPr lang="en-IN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&lt; 0 (FALSE)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13AE6-2B39-4FF0-90F9-87F961E156E8}"/>
              </a:ext>
            </a:extLst>
          </p:cNvPr>
          <p:cNvSpPr/>
          <p:nvPr/>
        </p:nvSpPr>
        <p:spPr>
          <a:xfrm>
            <a:off x="7924800" y="374398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(arr,1,1)</a:t>
            </a:r>
          </a:p>
          <a:p>
            <a:r>
              <a:rPr lang="en-IN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&lt; 0 (FALSE)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B267D-3472-443D-9C66-6DEF995417BB}"/>
              </a:ext>
            </a:extLst>
          </p:cNvPr>
          <p:cNvSpPr/>
          <p:nvPr/>
        </p:nvSpPr>
        <p:spPr>
          <a:xfrm>
            <a:off x="2819400" y="3248586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(arr,2,2)</a:t>
            </a:r>
          </a:p>
          <a:p>
            <a:r>
              <a:rPr lang="en-IN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 &lt; 2 (FALSE)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5EE58-F950-42A4-9007-705D79B6B039}"/>
              </a:ext>
            </a:extLst>
          </p:cNvPr>
          <p:cNvSpPr/>
          <p:nvPr/>
        </p:nvSpPr>
        <p:spPr>
          <a:xfrm>
            <a:off x="386413" y="4141405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(arr,3,4)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&lt; 4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mid = (3+4)/2 = 3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(arr,3,3)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(arr,4,4)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Merge(arr,3,3,4)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BAD40-A24A-4420-BB5E-1A8DB01224DC}"/>
              </a:ext>
            </a:extLst>
          </p:cNvPr>
          <p:cNvSpPr/>
          <p:nvPr/>
        </p:nvSpPr>
        <p:spPr>
          <a:xfrm>
            <a:off x="3200400" y="480060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(arr,3,3)</a:t>
            </a:r>
          </a:p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&lt; 3 (FALSE)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E0D1F5-BB4B-4030-8298-DED2A31A75AA}"/>
              </a:ext>
            </a:extLst>
          </p:cNvPr>
          <p:cNvSpPr/>
          <p:nvPr/>
        </p:nvSpPr>
        <p:spPr>
          <a:xfrm>
            <a:off x="3276600" y="5385216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(arr,1,1)</a:t>
            </a:r>
          </a:p>
          <a:p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&lt; 4 (FALSE)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F138D7-DA29-42DF-B963-FDAEC6B4755E}"/>
              </a:ext>
            </a:extLst>
          </p:cNvPr>
          <p:cNvCxnSpPr>
            <a:cxnSpLocks/>
          </p:cNvCxnSpPr>
          <p:nvPr/>
        </p:nvCxnSpPr>
        <p:spPr>
          <a:xfrm>
            <a:off x="2400300" y="205740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75D4FA-9989-4E3B-939F-69D4BF68F854}"/>
              </a:ext>
            </a:extLst>
          </p:cNvPr>
          <p:cNvCxnSpPr>
            <a:cxnSpLocks/>
          </p:cNvCxnSpPr>
          <p:nvPr/>
        </p:nvCxnSpPr>
        <p:spPr>
          <a:xfrm>
            <a:off x="5067300" y="266700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4F45B9-A10C-4EC1-97B8-3B85A6C4143C}"/>
              </a:ext>
            </a:extLst>
          </p:cNvPr>
          <p:cNvCxnSpPr>
            <a:cxnSpLocks/>
          </p:cNvCxnSpPr>
          <p:nvPr/>
        </p:nvCxnSpPr>
        <p:spPr>
          <a:xfrm>
            <a:off x="7810500" y="335280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9AD915-010D-41F5-AE8A-D732E10C8C48}"/>
              </a:ext>
            </a:extLst>
          </p:cNvPr>
          <p:cNvCxnSpPr>
            <a:cxnSpLocks/>
          </p:cNvCxnSpPr>
          <p:nvPr/>
        </p:nvCxnSpPr>
        <p:spPr>
          <a:xfrm>
            <a:off x="7810500" y="3581400"/>
            <a:ext cx="266700" cy="16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1E8D72F-FC1D-46A9-BA3F-142FA02771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6200" y="3117905"/>
            <a:ext cx="431701" cy="190500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60CC81-B561-4429-999A-4C8258FD4516}"/>
              </a:ext>
            </a:extLst>
          </p:cNvPr>
          <p:cNvCxnSpPr>
            <a:cxnSpLocks/>
          </p:cNvCxnSpPr>
          <p:nvPr/>
        </p:nvCxnSpPr>
        <p:spPr>
          <a:xfrm>
            <a:off x="2857500" y="495300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9BD65C-420C-45B5-BA7F-D2BC95426524}"/>
              </a:ext>
            </a:extLst>
          </p:cNvPr>
          <p:cNvCxnSpPr>
            <a:cxnSpLocks/>
          </p:cNvCxnSpPr>
          <p:nvPr/>
        </p:nvCxnSpPr>
        <p:spPr>
          <a:xfrm>
            <a:off x="2857500" y="5202118"/>
            <a:ext cx="419100" cy="20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2FA3E3E-8DBE-497A-89AC-D02C1279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07370"/>
              </p:ext>
            </p:extLst>
          </p:nvPr>
        </p:nvGraphicFramePr>
        <p:xfrm>
          <a:off x="10477500" y="1219200"/>
          <a:ext cx="14478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0243598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22049268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10930869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490629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2484551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47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197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96BFF28-3983-439B-B5AD-4128B57E1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35146"/>
              </p:ext>
            </p:extLst>
          </p:nvPr>
        </p:nvGraphicFramePr>
        <p:xfrm>
          <a:off x="10452100" y="2057400"/>
          <a:ext cx="14478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0243598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22049268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10930869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490629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2484551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47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197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0CEBBA7-593F-46BB-AD81-4D0F851EF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90799"/>
              </p:ext>
            </p:extLst>
          </p:nvPr>
        </p:nvGraphicFramePr>
        <p:xfrm>
          <a:off x="10452100" y="2895600"/>
          <a:ext cx="14478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0243598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22049268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10930869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490629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2484551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47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197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13C5B77-2251-45DF-B3FE-4D5D0914E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15072"/>
              </p:ext>
            </p:extLst>
          </p:nvPr>
        </p:nvGraphicFramePr>
        <p:xfrm>
          <a:off x="10452100" y="3713480"/>
          <a:ext cx="14478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0243598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22049268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10930869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490629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2484551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47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197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A827170-2524-4AAD-8DFC-6931D01D4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95716"/>
              </p:ext>
            </p:extLst>
          </p:nvPr>
        </p:nvGraphicFramePr>
        <p:xfrm>
          <a:off x="10477500" y="4588795"/>
          <a:ext cx="14478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0243598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22049268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10930869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490629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2484551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47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7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89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4950</TotalTime>
  <Words>277</Words>
  <Application>Microsoft Office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1095</cp:revision>
  <cp:lastPrinted>2023-07-22T01:21:14Z</cp:lastPrinted>
  <dcterms:created xsi:type="dcterms:W3CDTF">2011-09-14T09:42:05Z</dcterms:created>
  <dcterms:modified xsi:type="dcterms:W3CDTF">2024-05-06T18:48:40Z</dcterms:modified>
</cp:coreProperties>
</file>