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17" r:id="rId2"/>
    <p:sldId id="416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660"/>
  </p:normalViewPr>
  <p:slideViewPr>
    <p:cSldViewPr showGuides="1">
      <p:cViewPr varScale="1">
        <p:scale>
          <a:sx n="64" d="100"/>
          <a:sy n="64" d="100"/>
        </p:scale>
        <p:origin x="696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86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BB1761-E509-4D84-831C-DBF7C2F8A6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7FA72-1A55-48C6-B361-D27408AF25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A6B8C1-DA35-41C3-95C4-79A36C67E822}" type="datetimeFigureOut">
              <a:rPr lang="en-IN"/>
              <a:pPr>
                <a:defRPr/>
              </a:pPr>
              <a:t>07-05-2024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4CEB652-DF0B-4117-8184-EC4DE1D0A6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815D907-F1C3-436F-980F-7C086CDDA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640B7-D9D2-494B-91BB-690C0FA95C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017A9-8A13-4689-B66B-6B902BA217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167BC4-EB92-4A4C-90A4-9B6F3E3D0EB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D900F4-96DE-4B03-AD33-9D97DBC8D606}"/>
              </a:ext>
            </a:extLst>
          </p:cNvPr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36C9B7-7927-4AD0-A9C4-E93389615A28}"/>
              </a:ext>
            </a:extLst>
          </p:cNvPr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65D586-A978-4D33-A4BF-FC60135F6F3C}"/>
              </a:ext>
            </a:extLst>
          </p:cNvPr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2F4CD-03DC-4CC9-A232-45859E12DC9D}"/>
              </a:ext>
            </a:extLst>
          </p:cNvPr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D45E122A-1155-46C6-AA08-8032F649FD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084FE9-2C6B-48D4-87F1-2CC84B607E45}"/>
              </a:ext>
            </a:extLst>
          </p:cNvPr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D1D9C-06D2-4456-AE22-2EB692F63C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0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242A99BA-76C4-4D85-BC79-D304E1D8F3C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152BF75-694C-48B0-97B4-2CE466185CE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B58CB1-83CE-49F3-AFCD-E4EA2C20620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923F47-A5D2-4F08-854A-D93A0AD8913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61954C9E-73A1-4E20-B02C-E7307EFF2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597A45-E1FE-4F11-A91E-A5BCF8AFD66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60FB66-7AB9-4D2E-9564-E18EBF7FC3D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50C782-3612-4FB1-8130-9C1AB71BC05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2A56FCF3-FB2E-4649-AB32-DFABD9F9D7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9D1652-A0CA-4AFE-A010-BDE33B6ACF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648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83D2740C-0295-41C9-93CB-BAF769C872B4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7538509" y="2560109"/>
            <a:ext cx="5181600" cy="61383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4229AA-FE20-44D2-AA8E-03D62B7E45E5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4A414A-0340-421E-97C4-AD501F022A2D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A11FF3-4EDE-4A79-ACDC-DA7A12A64806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C33173C2-D778-4681-B4D7-246E2CD4E1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10583" y="381001"/>
            <a:ext cx="922868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049608-6096-4C9A-8A87-69C4F2EBA9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48491" y="3808884"/>
            <a:ext cx="58674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0" y="38100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8191500" y="2552700"/>
            <a:ext cx="5867400" cy="1524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41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543E9-4614-4D5A-8C8C-AF481C8030F5}"/>
              </a:ext>
            </a:extLst>
          </p:cNvPr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3EFD28-E21C-4ADD-8D94-62E09C95FA6F}"/>
              </a:ext>
            </a:extLst>
          </p:cNvPr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4D1AC8-7BEE-491B-B9B4-59F9EDA5E5C7}"/>
              </a:ext>
            </a:extLst>
          </p:cNvPr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E066F8-2106-492D-9E76-EA5062363488}"/>
              </a:ext>
            </a:extLst>
          </p:cNvPr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44AD315D-BBE4-428B-B24D-6A512ECD9A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E24EA-7CE8-4A02-B871-351B32AB068B}"/>
              </a:ext>
            </a:extLst>
          </p:cNvPr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A5FC3-9621-4938-8672-7C0DE6C011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D0DA6C14-6244-417A-AFA3-E8339947BF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F68759-E33F-401C-89C7-091A8A06C3C5}"/>
              </a:ext>
            </a:extLst>
          </p:cNvPr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04C70446-973B-4FB3-9A17-35F117EB04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7B9A9C-3612-49AD-B686-C4DCE2701B32}"/>
              </a:ext>
            </a:extLst>
          </p:cNvPr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F7C5E6-606C-47B0-AC08-02DBF3218617}"/>
              </a:ext>
            </a:extLst>
          </p:cNvPr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8D28D4-DC34-4D65-B8AC-2A67C1005E0D}"/>
              </a:ext>
            </a:extLst>
          </p:cNvPr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F7A15-00ED-4DEF-89D3-0AA98C9FBBE5}"/>
              </a:ext>
            </a:extLst>
          </p:cNvPr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A03F3-2286-42DF-87C2-58EB189CCE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48800" y="1171576"/>
            <a:ext cx="2540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8720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1C65E-CDDF-4FB8-AB33-0E73A37719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3A643089-5E33-4F28-8C20-C7E667CE626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F5FFCE-822F-427C-B06B-206C35F589D4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0AA1D0-450A-4B9C-B2D6-7154DEC2250A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83241D-A726-4794-BA5A-B782589F4A2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E5BCBD6E-F53A-4C06-A8EA-EB60A400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>
            <a:extLst>
              <a:ext uri="{FF2B5EF4-FFF2-40B4-BE49-F238E27FC236}">
                <a16:creationId xmlns:a16="http://schemas.microsoft.com/office/drawing/2014/main" id="{C8858D4C-DA52-4D79-B875-B69A333DA38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D122E0-A39E-48D6-803F-630848982DA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A3FFFF-C754-4DB0-AA1F-D3984CE6303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5360FA-CE91-4C13-84B3-678E6F24BA0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id="{7EFBD55B-184B-423F-AD1B-BBC289BBD89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174D5A-7754-48AD-8B01-6C9277AF908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E4C1383-07ED-4FC4-8D62-C2B75B3E48C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7244D1-C298-4769-B0AD-48FB80C4597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787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7F40503D-E1C5-42F5-81EF-6194C907BF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C63C93C4-3B51-4372-8D5E-965C1EA47AB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B9DBE0-083F-432A-AA56-6196DD62CEF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1F7ADE-8AEB-477F-BFF5-49B79BA6E51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01B362-F42A-4A95-B5CB-59E1C45D27A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E8FC8361-67D4-48B2-8018-57FA88AC2B6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34F8FB-7A06-4187-8265-FBE80832D75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9D680D-29B3-4193-ACAE-E996EC750F0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AD4D7B-A534-4036-86B1-50D0EEBD5D6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40C0779-2A8B-465E-8A69-48A1F55C75B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1"/>
            <a:ext cx="5384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921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>
            <a:extLst>
              <a:ext uri="{FF2B5EF4-FFF2-40B4-BE49-F238E27FC236}">
                <a16:creationId xmlns:a16="http://schemas.microsoft.com/office/drawing/2014/main" id="{9DA70CFD-83E5-4522-BDFE-D723990D555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F96137-6C9E-42A8-A0D8-7176F4F4EE0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37051D-2A72-4E39-B29A-4135FF68C037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452605-6CC1-49B4-8FD3-78A92F8869F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D23F2640-453E-4B1B-889F-D2C91344717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6C4180-87C9-4DCF-AA12-8C95A0AEB3C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121449-A908-44F7-9674-71C6609247D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4875DA-5C33-4F0F-905C-046FEC4E14B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56B19311-287F-4BB1-A312-E56BEF3371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B561C3-3FA7-4ABB-AE5F-6FF0CF9F7A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62200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2"/>
            <a:ext cx="5389033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0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472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:a16="http://schemas.microsoft.com/office/drawing/2014/main" id="{70782133-9559-42C5-9A57-EF9A7277566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89FD69-D207-4417-8669-FBD280F3F12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D64A88-7415-4AEB-89B5-9058ABF332D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9C8321-2C5B-4FC9-A99C-1626C1BE6E7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F2C6AA00-101F-4EC9-9736-9953E6D2AB6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660163-830C-4CD7-A920-C720D4B4390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4AE684-1BDF-4652-B172-D5E437F852E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80F751-42B1-4554-A0F5-A7AFF2A4494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8ABEEF63-94A1-40D6-A056-C5225C403E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751C32-8178-40FB-B88C-D359ED6032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656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EE47E491-2179-42E1-B38E-115AAF7C615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0F7ED7-46A2-4C5F-BE55-206F6645D8B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59BC73-DD9E-4A9F-8295-6607EFAC271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A3CAB1-7831-466B-BF6D-55F121D4F10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1752F9E8-58DB-4CB1-A535-5401BEE0391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23FB30-6BF3-44FB-A928-B2990438893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5BEC27-FEDF-4E3B-9C50-DC59FBDC288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1D0175-948F-4702-A2F8-9D92E2DD291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5E292328-3265-42E4-B010-EB96B86A0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3E45DB-97BD-4D73-AA91-FF6BC0F5F2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1"/>
            <a:ext cx="6815667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1"/>
            <a:ext cx="4011084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914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5CAFCA43-047E-4E65-AE29-9F4CC1848DA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2178FC-52D8-47DE-AA5A-88EC5FF6B34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37805E-5C9A-4014-AC7C-6FB5746CA5D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EC061C-F814-4CC9-9CEC-3E47C7E8E4B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EE9A3D3-6EB3-4A45-9C6A-0D111F3A28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29765E-AB2E-4E21-84D6-9892C0984C1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4C2EBE-F028-425D-B12C-9EF474A1EBA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3C6132-F746-4D8F-8299-D3AC9A0AEE2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C7ED25C3-557F-499C-A8CA-8C51C19D56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DD4B57-FE88-444F-B846-D8EAAA3E39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407025"/>
            <a:ext cx="73152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828800"/>
            <a:ext cx="73152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711825"/>
            <a:ext cx="73152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818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D1C56-6588-4FAA-96F1-BD2663CD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2E66377-E191-4E45-9336-88F65B3562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F0AA-3D40-4035-9001-158244817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2B1837-E1C2-4480-8E37-1EAB91520351}" type="datetimeFigureOut">
              <a:rPr lang="en-US"/>
              <a:pPr>
                <a:defRPr/>
              </a:pPr>
              <a:t>07-May-24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90D78-A1AC-4EB0-9022-221974AB5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F8F22-7B41-4990-9841-BE21F9FB2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27FCA4A-3A19-4951-98CC-1F461D7EB7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F36E6-53FF-4BE3-A4A4-41C362783A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Quick sort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929AC-200D-43DD-BBF2-5956E78F2A60}"/>
              </a:ext>
            </a:extLst>
          </p:cNvPr>
          <p:cNvSpPr/>
          <p:nvPr/>
        </p:nvSpPr>
        <p:spPr>
          <a:xfrm>
            <a:off x="571500" y="1752600"/>
            <a:ext cx="110109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(arr, low, high){</a:t>
            </a:r>
          </a:p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pivot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arr[high]</a:t>
            </a:r>
          </a:p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(low - 1)</a:t>
            </a:r>
          </a:p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j = low to high – 1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arr[j] &lt; = pivot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	i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i+1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swap(arr[i], arr[j])</a:t>
            </a:r>
          </a:p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swap(arr[i + 1], arr[high])</a:t>
            </a:r>
          </a:p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(i + 1);</a:t>
            </a:r>
          </a:p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E6CFD1-1C8D-4E10-9970-4815C469927C}"/>
              </a:ext>
            </a:extLst>
          </p:cNvPr>
          <p:cNvSpPr/>
          <p:nvPr/>
        </p:nvSpPr>
        <p:spPr>
          <a:xfrm>
            <a:off x="607943" y="4771072"/>
            <a:ext cx="110109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low, high){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low &lt; high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pi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partition(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low, high)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low, pi - 1)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pi + 1, high)</a:t>
            </a:r>
          </a:p>
        </p:txBody>
      </p:sp>
    </p:spTree>
    <p:extLst>
      <p:ext uri="{BB962C8B-B14F-4D97-AF65-F5344CB8AC3E}">
        <p14:creationId xmlns:p14="http://schemas.microsoft.com/office/powerpoint/2010/main" val="9563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Quick sort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2FA3E3E-8DBE-497A-89AC-D02C1279C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724299"/>
              </p:ext>
            </p:extLst>
          </p:nvPr>
        </p:nvGraphicFramePr>
        <p:xfrm>
          <a:off x="609600" y="1706880"/>
          <a:ext cx="1447800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9560">
                  <a:extLst>
                    <a:ext uri="{9D8B030D-6E8A-4147-A177-3AD203B41FA5}">
                      <a16:colId xmlns:a16="http://schemas.microsoft.com/office/drawing/2014/main" val="3302435981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220492682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4109308690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149062904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324845510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478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371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89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4957</TotalTime>
  <Words>138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 New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Jay Dave .</cp:lastModifiedBy>
  <cp:revision>1096</cp:revision>
  <cp:lastPrinted>2023-07-22T01:21:14Z</cp:lastPrinted>
  <dcterms:created xsi:type="dcterms:W3CDTF">2011-09-14T09:42:05Z</dcterms:created>
  <dcterms:modified xsi:type="dcterms:W3CDTF">2024-05-07T07:07:11Z</dcterms:modified>
</cp:coreProperties>
</file>