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79" r:id="rId3"/>
    <p:sldId id="447" r:id="rId4"/>
    <p:sldId id="468" r:id="rId5"/>
    <p:sldId id="469" r:id="rId6"/>
    <p:sldId id="470" r:id="rId7"/>
    <p:sldId id="472" r:id="rId8"/>
    <p:sldId id="473" r:id="rId9"/>
    <p:sldId id="475" r:id="rId10"/>
    <p:sldId id="476" r:id="rId11"/>
    <p:sldId id="484" r:id="rId12"/>
    <p:sldId id="485" r:id="rId13"/>
    <p:sldId id="480" r:id="rId14"/>
    <p:sldId id="483" r:id="rId15"/>
    <p:sldId id="481" r:id="rId16"/>
    <p:sldId id="4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660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6/26/2012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solidFill>
            <a:srgbClr val="FFFFFF"/>
          </a:solidFill>
          <a:ln/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solidFill>
            <a:srgbClr val="FFFFFF"/>
          </a:solidFill>
          <a:ln/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solidFill>
            <a:srgbClr val="FFFFFF"/>
          </a:solidFill>
          <a:ln/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solidFill>
            <a:srgbClr val="FFFFFF"/>
          </a:solidFill>
          <a:ln/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solidFill>
            <a:srgbClr val="FFFFFF"/>
          </a:solidFill>
          <a:ln/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C25553-E41D-478F-B036-AD983B02CE51}" type="datetime2">
              <a:rPr lang="en-US" smtClean="0"/>
              <a:pPr/>
              <a:t>Tuesday, June 26,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016244-885E-428C-A51A-B0235F93288B}" type="datetime2">
              <a:rPr lang="en-US" smtClean="0"/>
              <a:pPr/>
              <a:t>Tuesday, June 26,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3ED624-F496-4FF7-9C52-0E0E2B22A426}" type="datetime2">
              <a:rPr lang="en-US" smtClean="0"/>
              <a:pPr/>
              <a:t>Tuesday, June 26,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72486-69C0-4649-BCA7-1D8558E24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4A718-69E9-4CD3-9BE8-8B896F43C290}" type="datetime2">
              <a:rPr lang="en-US" smtClean="0"/>
              <a:pPr/>
              <a:t>Tuesday, June 26,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FFEBEF-673B-4F72-A5CC-97880EDC4D0C}" type="datetime2">
              <a:rPr lang="en-US" smtClean="0"/>
              <a:pPr/>
              <a:t>Tuesday, June 26,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458CDD-4E5F-4B1E-ACB2-BF3947381A85}" type="datetime2">
              <a:rPr lang="en-US" smtClean="0"/>
              <a:pPr/>
              <a:t>Tuesday, June 26, 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51C9C-EFAD-42B9-A190-A5CB4D5730A2}" type="datetime2">
              <a:rPr lang="en-US" smtClean="0"/>
              <a:pPr/>
              <a:t>Tuesday, June 26, 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E8D950-EF7D-432A-92D9-58ABFDE9C56D}" type="datetime2">
              <a:rPr lang="en-US" smtClean="0"/>
              <a:pPr/>
              <a:t>Tuesday, June 26, 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6D472A-F793-42E2-9940-8F4E1AA9AE6E}" type="datetime2">
              <a:rPr lang="en-US" smtClean="0"/>
              <a:pPr/>
              <a:t>Tuesday, June 26,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046C54-9AF9-4FCF-BA5B-8A21990272B2}" type="datetime2">
              <a:rPr lang="en-US" smtClean="0"/>
              <a:pPr/>
              <a:t>Tuesday, June 26,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2ABFA68-599E-44E3-A1FC-9E43E082763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Tuesday, June 26, 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wmf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Bharat Deshpande</a:t>
            </a:r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&amp; Repair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z be the 1</a:t>
            </a:r>
            <a:r>
              <a:rPr lang="en-US" baseline="30000" dirty="0" smtClean="0"/>
              <a:t>st</a:t>
            </a:r>
            <a:r>
              <a:rPr lang="en-US" dirty="0" smtClean="0"/>
              <a:t> node encountered in going up from the inserted node towards the root at which the height balance property is violated.</a:t>
            </a:r>
          </a:p>
          <a:p>
            <a:r>
              <a:rPr lang="en-US" dirty="0" smtClean="0"/>
              <a:t>Let y be the child of z with higher height</a:t>
            </a:r>
          </a:p>
          <a:p>
            <a:r>
              <a:rPr lang="en-US" dirty="0" smtClean="0"/>
              <a:t>Let x be the child of y with higher height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Trinode</a:t>
            </a:r>
            <a:r>
              <a:rPr lang="en-US" dirty="0" smtClean="0">
                <a:solidFill>
                  <a:srgbClr val="FF0000"/>
                </a:solidFill>
              </a:rPr>
              <a:t> Structuring</a:t>
            </a:r>
          </a:p>
          <a:p>
            <a:pPr>
              <a:buNone/>
            </a:pPr>
            <a:r>
              <a:rPr lang="en-US" dirty="0" smtClean="0"/>
              <a:t>    Balance the </a:t>
            </a:r>
            <a:r>
              <a:rPr lang="en-US" dirty="0" err="1" smtClean="0"/>
              <a:t>subtree</a:t>
            </a:r>
            <a:r>
              <a:rPr lang="en-US" dirty="0" smtClean="0"/>
              <a:t> rooted at z.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Relabel</a:t>
            </a:r>
            <a:r>
              <a:rPr lang="en-US" dirty="0" smtClean="0"/>
              <a:t> x, y, z as a, b, c such that a precedes b and b precedes c in an </a:t>
            </a:r>
            <a:r>
              <a:rPr lang="en-US" dirty="0" err="1" smtClean="0"/>
              <a:t>inorder</a:t>
            </a:r>
            <a:r>
              <a:rPr lang="en-US" dirty="0" smtClean="0"/>
              <a:t> traversal of T.</a:t>
            </a:r>
          </a:p>
          <a:p>
            <a:r>
              <a:rPr lang="en-US" dirty="0" smtClean="0"/>
              <a:t>There are four possible cases to do this mapping.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Restructuring (Unified way)</a:t>
            </a:r>
          </a:p>
          <a:p>
            <a:pPr>
              <a:buNone/>
            </a:pPr>
            <a:r>
              <a:rPr lang="en-US" dirty="0" smtClean="0"/>
              <a:t>Replace z with the node called b, make the</a:t>
            </a:r>
          </a:p>
          <a:p>
            <a:pPr>
              <a:buNone/>
            </a:pPr>
            <a:r>
              <a:rPr lang="en-US" dirty="0" smtClean="0"/>
              <a:t>children of this node be a and c while</a:t>
            </a:r>
          </a:p>
          <a:p>
            <a:pPr>
              <a:buNone/>
            </a:pPr>
            <a:r>
              <a:rPr lang="en-US" dirty="0" smtClean="0"/>
              <a:t>maintaining the </a:t>
            </a:r>
            <a:r>
              <a:rPr lang="en-US" dirty="0" err="1" smtClean="0"/>
              <a:t>inorder</a:t>
            </a:r>
            <a:r>
              <a:rPr lang="en-US" dirty="0" smtClean="0"/>
              <a:t> relationships of all nodes in</a:t>
            </a:r>
          </a:p>
          <a:p>
            <a:pPr>
              <a:buNone/>
            </a:pPr>
            <a:r>
              <a:rPr lang="en-US" dirty="0" smtClean="0"/>
              <a:t>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285728"/>
            <a:ext cx="6429420" cy="928694"/>
          </a:xfrm>
          <a:prstGeom prst="rect">
            <a:avLst/>
          </a:prstGeom>
        </p:spPr>
        <p:txBody>
          <a:bodyPr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/>
              <a:t>Restructuring (Single Rotation)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2814630" cy="481002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40458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Single Rotations: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14347" y="2500306"/>
            <a:ext cx="7242335" cy="2500330"/>
          </a:xfrm>
          <a:ln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15064" cy="796908"/>
          </a:xfrm>
        </p:spPr>
        <p:txBody>
          <a:bodyPr/>
          <a:lstStyle/>
          <a:p>
            <a:pPr algn="l"/>
            <a:r>
              <a:rPr lang="en-GB" sz="3600" dirty="0" smtClean="0"/>
              <a:t>Restructuring (Single Rotation) 		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2486-69C0-4649-BCA7-1D8558E243D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2928934"/>
            <a:ext cx="718409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58175" cy="4525963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40458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  <a:p>
            <a:pPr>
              <a:spcBef>
                <a:spcPts val="600"/>
              </a:spcBef>
              <a:buClr>
                <a:srgbClr val="40458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Single Rotations: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214290"/>
            <a:ext cx="6786610" cy="857256"/>
          </a:xfrm>
          <a:prstGeom prst="rect">
            <a:avLst/>
          </a:prstGeom>
        </p:spPr>
        <p:txBody>
          <a:bodyPr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/>
              <a:t>Restructuring (Double Rotation) 				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3810000" cy="609600"/>
          </a:xfrm>
        </p:spPr>
        <p:txBody>
          <a:bodyPr/>
          <a:lstStyle/>
          <a:p>
            <a:pPr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double rotations: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2133600"/>
            <a:ext cx="6477000" cy="2209800"/>
          </a:xfrm>
          <a:ln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191000"/>
            <a:ext cx="64389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42875"/>
            <a:ext cx="6181740" cy="857233"/>
          </a:xfrm>
          <a:prstGeom prst="rect">
            <a:avLst/>
          </a:prstGeom>
        </p:spPr>
        <p:txBody>
          <a:bodyPr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/>
              <a:t>Insertion Example, continued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295400"/>
            <a:ext cx="4572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5438775" y="5845175"/>
            <a:ext cx="9525" cy="87313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Freeform 4"/>
          <p:cNvSpPr>
            <a:spLocks noChangeArrowheads="1"/>
          </p:cNvSpPr>
          <p:nvPr/>
        </p:nvSpPr>
        <p:spPr bwMode="auto">
          <a:xfrm>
            <a:off x="5459413" y="5997575"/>
            <a:ext cx="55562" cy="53975"/>
          </a:xfrm>
          <a:custGeom>
            <a:avLst/>
            <a:gdLst>
              <a:gd name="T0" fmla="*/ 0 w 156"/>
              <a:gd name="T1" fmla="*/ 0 h 152"/>
              <a:gd name="T2" fmla="*/ 0 w 156"/>
              <a:gd name="T3" fmla="*/ 7817852 h 152"/>
              <a:gd name="T4" fmla="*/ 11797309 w 156"/>
              <a:gd name="T5" fmla="*/ 19040389 h 152"/>
              <a:gd name="T6" fmla="*/ 19662535 w 156"/>
              <a:gd name="T7" fmla="*/ 19040389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152"/>
              <a:gd name="T14" fmla="*/ 156 w 156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152">
                <a:moveTo>
                  <a:pt x="0" y="0"/>
                </a:moveTo>
                <a:lnTo>
                  <a:pt x="0" y="62"/>
                </a:lnTo>
                <a:lnTo>
                  <a:pt x="93" y="151"/>
                </a:lnTo>
                <a:lnTo>
                  <a:pt x="155" y="151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Freeform 5"/>
          <p:cNvSpPr>
            <a:spLocks noChangeArrowheads="1"/>
          </p:cNvSpPr>
          <p:nvPr/>
        </p:nvSpPr>
        <p:spPr bwMode="auto">
          <a:xfrm>
            <a:off x="5580063" y="6073775"/>
            <a:ext cx="88900" cy="1588"/>
          </a:xfrm>
          <a:custGeom>
            <a:avLst/>
            <a:gdLst>
              <a:gd name="T0" fmla="*/ 0 w 245"/>
              <a:gd name="T1" fmla="*/ 0 h 1"/>
              <a:gd name="T2" fmla="*/ 16326396 w 245"/>
              <a:gd name="T3" fmla="*/ 0 h 1"/>
              <a:gd name="T4" fmla="*/ 32126286 w 245"/>
              <a:gd name="T5" fmla="*/ 0 h 1"/>
              <a:gd name="T6" fmla="*/ 0 60000 65536"/>
              <a:gd name="T7" fmla="*/ 0 60000 65536"/>
              <a:gd name="T8" fmla="*/ 0 60000 65536"/>
              <a:gd name="T9" fmla="*/ 0 w 245"/>
              <a:gd name="T10" fmla="*/ 0 h 1"/>
              <a:gd name="T11" fmla="*/ 245 w 24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" h="1">
                <a:moveTo>
                  <a:pt x="0" y="0"/>
                </a:moveTo>
                <a:lnTo>
                  <a:pt x="124" y="0"/>
                </a:lnTo>
                <a:lnTo>
                  <a:pt x="244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5734050" y="6084888"/>
            <a:ext cx="98425" cy="1587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5897563" y="6084888"/>
            <a:ext cx="87312" cy="1587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Freeform 8"/>
          <p:cNvSpPr>
            <a:spLocks noChangeArrowheads="1"/>
          </p:cNvSpPr>
          <p:nvPr/>
        </p:nvSpPr>
        <p:spPr bwMode="auto">
          <a:xfrm>
            <a:off x="6049963" y="6073775"/>
            <a:ext cx="88900" cy="1588"/>
          </a:xfrm>
          <a:custGeom>
            <a:avLst/>
            <a:gdLst>
              <a:gd name="T0" fmla="*/ 0 w 245"/>
              <a:gd name="T1" fmla="*/ 0 h 1"/>
              <a:gd name="T2" fmla="*/ 24489597 w 245"/>
              <a:gd name="T3" fmla="*/ 0 h 1"/>
              <a:gd name="T4" fmla="*/ 32126286 w 245"/>
              <a:gd name="T5" fmla="*/ 0 h 1"/>
              <a:gd name="T6" fmla="*/ 0 60000 65536"/>
              <a:gd name="T7" fmla="*/ 0 60000 65536"/>
              <a:gd name="T8" fmla="*/ 0 60000 65536"/>
              <a:gd name="T9" fmla="*/ 0 w 245"/>
              <a:gd name="T10" fmla="*/ 0 h 1"/>
              <a:gd name="T11" fmla="*/ 245 w 24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" h="1">
                <a:moveTo>
                  <a:pt x="0" y="0"/>
                </a:moveTo>
                <a:lnTo>
                  <a:pt x="186" y="0"/>
                </a:lnTo>
                <a:lnTo>
                  <a:pt x="244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Freeform 9"/>
          <p:cNvSpPr>
            <a:spLocks noChangeArrowheads="1"/>
          </p:cNvSpPr>
          <p:nvPr/>
        </p:nvSpPr>
        <p:spPr bwMode="auto">
          <a:xfrm>
            <a:off x="6203950" y="6019800"/>
            <a:ext cx="77788" cy="42863"/>
          </a:xfrm>
          <a:custGeom>
            <a:avLst/>
            <a:gdLst>
              <a:gd name="T0" fmla="*/ 0 w 214"/>
              <a:gd name="T1" fmla="*/ 15058376 h 121"/>
              <a:gd name="T2" fmla="*/ 15723355 w 214"/>
              <a:gd name="T3" fmla="*/ 11042713 h 121"/>
              <a:gd name="T4" fmla="*/ 28143629 w 214"/>
              <a:gd name="T5" fmla="*/ 3889906 h 121"/>
              <a:gd name="T6" fmla="*/ 28143629 w 214"/>
              <a:gd name="T7" fmla="*/ 0 h 121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121"/>
              <a:gd name="T14" fmla="*/ 214 w 214"/>
              <a:gd name="T15" fmla="*/ 121 h 1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121">
                <a:moveTo>
                  <a:pt x="0" y="120"/>
                </a:moveTo>
                <a:lnTo>
                  <a:pt x="119" y="88"/>
                </a:lnTo>
                <a:lnTo>
                  <a:pt x="213" y="31"/>
                </a:lnTo>
                <a:lnTo>
                  <a:pt x="213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 flipV="1">
            <a:off x="6302375" y="5875338"/>
            <a:ext cx="20638" cy="90487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Freeform 11"/>
          <p:cNvSpPr>
            <a:spLocks noChangeArrowheads="1"/>
          </p:cNvSpPr>
          <p:nvPr/>
        </p:nvSpPr>
        <p:spPr bwMode="auto">
          <a:xfrm>
            <a:off x="6323013" y="5713413"/>
            <a:ext cx="11112" cy="87312"/>
          </a:xfrm>
          <a:custGeom>
            <a:avLst/>
            <a:gdLst>
              <a:gd name="T0" fmla="*/ 0 w 32"/>
              <a:gd name="T1" fmla="*/ 31242968 h 243"/>
              <a:gd name="T2" fmla="*/ 3738146 w 32"/>
              <a:gd name="T3" fmla="*/ 11877309 h 243"/>
              <a:gd name="T4" fmla="*/ 0 w 32"/>
              <a:gd name="T5" fmla="*/ 0 h 243"/>
              <a:gd name="T6" fmla="*/ 0 60000 65536"/>
              <a:gd name="T7" fmla="*/ 0 60000 65536"/>
              <a:gd name="T8" fmla="*/ 0 60000 65536"/>
              <a:gd name="T9" fmla="*/ 0 w 32"/>
              <a:gd name="T10" fmla="*/ 0 h 243"/>
              <a:gd name="T11" fmla="*/ 32 w 32"/>
              <a:gd name="T12" fmla="*/ 243 h 2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" h="243">
                <a:moveTo>
                  <a:pt x="0" y="242"/>
                </a:moveTo>
                <a:lnTo>
                  <a:pt x="31" y="92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Freeform 12"/>
          <p:cNvSpPr>
            <a:spLocks noChangeArrowheads="1"/>
          </p:cNvSpPr>
          <p:nvPr/>
        </p:nvSpPr>
        <p:spPr bwMode="auto">
          <a:xfrm>
            <a:off x="6269038" y="5570538"/>
            <a:ext cx="44450" cy="77787"/>
          </a:xfrm>
          <a:custGeom>
            <a:avLst/>
            <a:gdLst>
              <a:gd name="T0" fmla="*/ 15679828 w 125"/>
              <a:gd name="T1" fmla="*/ 27628661 h 218"/>
              <a:gd name="T2" fmla="*/ 15679828 w 125"/>
              <a:gd name="T3" fmla="*/ 27628661 h 218"/>
              <a:gd name="T4" fmla="*/ 0 w 125"/>
              <a:gd name="T5" fmla="*/ 0 h 218"/>
              <a:gd name="T6" fmla="*/ 0 60000 65536"/>
              <a:gd name="T7" fmla="*/ 0 60000 65536"/>
              <a:gd name="T8" fmla="*/ 0 60000 65536"/>
              <a:gd name="T9" fmla="*/ 0 w 125"/>
              <a:gd name="T10" fmla="*/ 0 h 218"/>
              <a:gd name="T11" fmla="*/ 125 w 125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218">
                <a:moveTo>
                  <a:pt x="124" y="217"/>
                </a:moveTo>
                <a:lnTo>
                  <a:pt x="124" y="217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 flipH="1" flipV="1">
            <a:off x="6191250" y="5438775"/>
            <a:ext cx="46038" cy="79375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 flipH="1" flipV="1">
            <a:off x="6103938" y="5307013"/>
            <a:ext cx="57150" cy="79375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 flipH="1" flipV="1">
            <a:off x="6016625" y="5175250"/>
            <a:ext cx="57150" cy="80963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Freeform 16"/>
          <p:cNvSpPr>
            <a:spLocks noChangeArrowheads="1"/>
          </p:cNvSpPr>
          <p:nvPr/>
        </p:nvSpPr>
        <p:spPr bwMode="auto">
          <a:xfrm>
            <a:off x="5908675" y="5068888"/>
            <a:ext cx="65088" cy="53975"/>
          </a:xfrm>
          <a:custGeom>
            <a:avLst/>
            <a:gdLst>
              <a:gd name="T0" fmla="*/ 23023366 w 183"/>
              <a:gd name="T1" fmla="*/ 19040389 h 152"/>
              <a:gd name="T2" fmla="*/ 18975463 w 183"/>
              <a:gd name="T3" fmla="*/ 15005405 h 152"/>
              <a:gd name="T4" fmla="*/ 0 w 183"/>
              <a:gd name="T5" fmla="*/ 0 h 152"/>
              <a:gd name="T6" fmla="*/ 0 60000 65536"/>
              <a:gd name="T7" fmla="*/ 0 60000 65536"/>
              <a:gd name="T8" fmla="*/ 0 60000 65536"/>
              <a:gd name="T9" fmla="*/ 0 w 183"/>
              <a:gd name="T10" fmla="*/ 0 h 152"/>
              <a:gd name="T11" fmla="*/ 183 w 18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3" h="152">
                <a:moveTo>
                  <a:pt x="182" y="151"/>
                </a:moveTo>
                <a:lnTo>
                  <a:pt x="150" y="119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Freeform 17"/>
          <p:cNvSpPr>
            <a:spLocks noChangeArrowheads="1"/>
          </p:cNvSpPr>
          <p:nvPr/>
        </p:nvSpPr>
        <p:spPr bwMode="auto">
          <a:xfrm>
            <a:off x="5765800" y="5046663"/>
            <a:ext cx="77788" cy="42862"/>
          </a:xfrm>
          <a:custGeom>
            <a:avLst/>
            <a:gdLst>
              <a:gd name="T0" fmla="*/ 28143629 w 214"/>
              <a:gd name="T1" fmla="*/ 0 h 121"/>
              <a:gd name="T2" fmla="*/ 8192095 w 214"/>
              <a:gd name="T3" fmla="*/ 7779631 h 121"/>
              <a:gd name="T4" fmla="*/ 0 w 214"/>
              <a:gd name="T5" fmla="*/ 15057670 h 121"/>
              <a:gd name="T6" fmla="*/ 0 60000 65536"/>
              <a:gd name="T7" fmla="*/ 0 60000 65536"/>
              <a:gd name="T8" fmla="*/ 0 60000 65536"/>
              <a:gd name="T9" fmla="*/ 0 w 214"/>
              <a:gd name="T10" fmla="*/ 0 h 121"/>
              <a:gd name="T11" fmla="*/ 214 w 214"/>
              <a:gd name="T12" fmla="*/ 121 h 1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" h="121">
                <a:moveTo>
                  <a:pt x="213" y="0"/>
                </a:moveTo>
                <a:lnTo>
                  <a:pt x="62" y="62"/>
                </a:lnTo>
                <a:lnTo>
                  <a:pt x="0" y="12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 flipH="1">
            <a:off x="5665788" y="5133975"/>
            <a:ext cx="58737" cy="76200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Freeform 19"/>
          <p:cNvSpPr>
            <a:spLocks noChangeArrowheads="1"/>
          </p:cNvSpPr>
          <p:nvPr/>
        </p:nvSpPr>
        <p:spPr bwMode="auto">
          <a:xfrm>
            <a:off x="5580063" y="5264150"/>
            <a:ext cx="57150" cy="77788"/>
          </a:xfrm>
          <a:custGeom>
            <a:avLst/>
            <a:gdLst>
              <a:gd name="T0" fmla="*/ 20670825 w 157"/>
              <a:gd name="T1" fmla="*/ 0 h 218"/>
              <a:gd name="T2" fmla="*/ 8215403 w 157"/>
              <a:gd name="T3" fmla="*/ 15788111 h 218"/>
              <a:gd name="T4" fmla="*/ 0 w 157"/>
              <a:gd name="T5" fmla="*/ 27629373 h 218"/>
              <a:gd name="T6" fmla="*/ 0 60000 65536"/>
              <a:gd name="T7" fmla="*/ 0 60000 65536"/>
              <a:gd name="T8" fmla="*/ 0 60000 65536"/>
              <a:gd name="T9" fmla="*/ 0 w 157"/>
              <a:gd name="T10" fmla="*/ 0 h 218"/>
              <a:gd name="T11" fmla="*/ 157 w 157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" h="218">
                <a:moveTo>
                  <a:pt x="156" y="0"/>
                </a:moveTo>
                <a:lnTo>
                  <a:pt x="62" y="124"/>
                </a:lnTo>
                <a:lnTo>
                  <a:pt x="0" y="217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20"/>
          <p:cNvSpPr>
            <a:spLocks noChangeShapeType="1"/>
          </p:cNvSpPr>
          <p:nvPr/>
        </p:nvSpPr>
        <p:spPr bwMode="auto">
          <a:xfrm flipH="1">
            <a:off x="5502275" y="5395913"/>
            <a:ext cx="46038" cy="76200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Freeform 21"/>
          <p:cNvSpPr>
            <a:spLocks noChangeArrowheads="1"/>
          </p:cNvSpPr>
          <p:nvPr/>
        </p:nvSpPr>
        <p:spPr bwMode="auto">
          <a:xfrm>
            <a:off x="5438775" y="5538788"/>
            <a:ext cx="31750" cy="76200"/>
          </a:xfrm>
          <a:custGeom>
            <a:avLst/>
            <a:gdLst>
              <a:gd name="T0" fmla="*/ 11076163 w 90"/>
              <a:gd name="T1" fmla="*/ 0 h 213"/>
              <a:gd name="T2" fmla="*/ 0 w 90"/>
              <a:gd name="T3" fmla="*/ 23164799 h 213"/>
              <a:gd name="T4" fmla="*/ 0 w 90"/>
              <a:gd name="T5" fmla="*/ 27132212 h 213"/>
              <a:gd name="T6" fmla="*/ 0 60000 65536"/>
              <a:gd name="T7" fmla="*/ 0 60000 65536"/>
              <a:gd name="T8" fmla="*/ 0 60000 65536"/>
              <a:gd name="T9" fmla="*/ 0 w 90"/>
              <a:gd name="T10" fmla="*/ 0 h 213"/>
              <a:gd name="T11" fmla="*/ 90 w 90"/>
              <a:gd name="T12" fmla="*/ 213 h 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" h="213">
                <a:moveTo>
                  <a:pt x="89" y="0"/>
                </a:moveTo>
                <a:lnTo>
                  <a:pt x="0" y="181"/>
                </a:lnTo>
                <a:lnTo>
                  <a:pt x="0" y="212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Line 22"/>
          <p:cNvSpPr>
            <a:spLocks noChangeShapeType="1"/>
          </p:cNvSpPr>
          <p:nvPr/>
        </p:nvSpPr>
        <p:spPr bwMode="auto">
          <a:xfrm>
            <a:off x="5438775" y="5691188"/>
            <a:ext cx="1588" cy="87312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Freeform 23"/>
          <p:cNvSpPr>
            <a:spLocks noChangeArrowheads="1"/>
          </p:cNvSpPr>
          <p:nvPr/>
        </p:nvSpPr>
        <p:spPr bwMode="auto">
          <a:xfrm>
            <a:off x="6400800" y="5046663"/>
            <a:ext cx="887413" cy="1038225"/>
          </a:xfrm>
          <a:custGeom>
            <a:avLst/>
            <a:gdLst>
              <a:gd name="T0" fmla="*/ 0 w 2463"/>
              <a:gd name="T1" fmla="*/ 287245362 h 2885"/>
              <a:gd name="T2" fmla="*/ 0 w 2463"/>
              <a:gd name="T3" fmla="*/ 333997139 h 2885"/>
              <a:gd name="T4" fmla="*/ 7399432 w 2463"/>
              <a:gd name="T5" fmla="*/ 350055974 h 2885"/>
              <a:gd name="T6" fmla="*/ 15447759 w 2463"/>
              <a:gd name="T7" fmla="*/ 361452333 h 2885"/>
              <a:gd name="T8" fmla="*/ 62959842 w 2463"/>
              <a:gd name="T9" fmla="*/ 369481751 h 2885"/>
              <a:gd name="T10" fmla="*/ 153440646 w 2463"/>
              <a:gd name="T11" fmla="*/ 373496459 h 2885"/>
              <a:gd name="T12" fmla="*/ 240545845 w 2463"/>
              <a:gd name="T13" fmla="*/ 369481751 h 2885"/>
              <a:gd name="T14" fmla="*/ 287409015 w 2463"/>
              <a:gd name="T15" fmla="*/ 361452333 h 2885"/>
              <a:gd name="T16" fmla="*/ 299481862 w 2463"/>
              <a:gd name="T17" fmla="*/ 354070682 h 2885"/>
              <a:gd name="T18" fmla="*/ 307530187 w 2463"/>
              <a:gd name="T19" fmla="*/ 342026556 h 2885"/>
              <a:gd name="T20" fmla="*/ 315578512 w 2463"/>
              <a:gd name="T21" fmla="*/ 298641721 h 2885"/>
              <a:gd name="T22" fmla="*/ 319603034 w 2463"/>
              <a:gd name="T23" fmla="*/ 251760391 h 2885"/>
              <a:gd name="T24" fmla="*/ 311554349 w 2463"/>
              <a:gd name="T25" fmla="*/ 216405333 h 2885"/>
              <a:gd name="T26" fmla="*/ 236521682 w 2463"/>
              <a:gd name="T27" fmla="*/ 94151344 h 2885"/>
              <a:gd name="T28" fmla="*/ 184985409 w 2463"/>
              <a:gd name="T29" fmla="*/ 23311298 h 2885"/>
              <a:gd name="T30" fmla="*/ 161488970 w 2463"/>
              <a:gd name="T31" fmla="*/ 3885157 h 2885"/>
              <a:gd name="T32" fmla="*/ 142017054 w 2463"/>
              <a:gd name="T33" fmla="*/ 0 h 2885"/>
              <a:gd name="T34" fmla="*/ 125920045 w 2463"/>
              <a:gd name="T35" fmla="*/ 7899867 h 2885"/>
              <a:gd name="T36" fmla="*/ 106447768 w 2463"/>
              <a:gd name="T37" fmla="*/ 23311298 h 2885"/>
              <a:gd name="T38" fmla="*/ 54911517 w 2463"/>
              <a:gd name="T39" fmla="*/ 94151344 h 2885"/>
              <a:gd name="T40" fmla="*/ 15447759 w 2463"/>
              <a:gd name="T41" fmla="*/ 160976327 h 2885"/>
              <a:gd name="T42" fmla="*/ 0 w 2463"/>
              <a:gd name="T43" fmla="*/ 200346498 h 2885"/>
              <a:gd name="T44" fmla="*/ 0 w 2463"/>
              <a:gd name="T45" fmla="*/ 287245362 h 2885"/>
              <a:gd name="T46" fmla="*/ 0 w 2463"/>
              <a:gd name="T47" fmla="*/ 287245362 h 2885"/>
              <a:gd name="T48" fmla="*/ 0 w 2463"/>
              <a:gd name="T49" fmla="*/ 287245362 h 28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463"/>
              <a:gd name="T76" fmla="*/ 0 h 2885"/>
              <a:gd name="T77" fmla="*/ 2463 w 2463"/>
              <a:gd name="T78" fmla="*/ 2885 h 288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463" h="2885">
                <a:moveTo>
                  <a:pt x="0" y="2218"/>
                </a:moveTo>
                <a:lnTo>
                  <a:pt x="0" y="2579"/>
                </a:lnTo>
                <a:lnTo>
                  <a:pt x="57" y="2703"/>
                </a:lnTo>
                <a:lnTo>
                  <a:pt x="119" y="2791"/>
                </a:lnTo>
                <a:lnTo>
                  <a:pt x="485" y="2853"/>
                </a:lnTo>
                <a:lnTo>
                  <a:pt x="1182" y="2884"/>
                </a:lnTo>
                <a:lnTo>
                  <a:pt x="1853" y="2853"/>
                </a:lnTo>
                <a:lnTo>
                  <a:pt x="2214" y="2791"/>
                </a:lnTo>
                <a:lnTo>
                  <a:pt x="2307" y="2734"/>
                </a:lnTo>
                <a:lnTo>
                  <a:pt x="2369" y="2641"/>
                </a:lnTo>
                <a:lnTo>
                  <a:pt x="2431" y="2306"/>
                </a:lnTo>
                <a:lnTo>
                  <a:pt x="2462" y="1944"/>
                </a:lnTo>
                <a:lnTo>
                  <a:pt x="2400" y="1671"/>
                </a:lnTo>
                <a:lnTo>
                  <a:pt x="1822" y="727"/>
                </a:lnTo>
                <a:lnTo>
                  <a:pt x="1425" y="180"/>
                </a:lnTo>
                <a:lnTo>
                  <a:pt x="1244" y="30"/>
                </a:lnTo>
                <a:lnTo>
                  <a:pt x="1094" y="0"/>
                </a:lnTo>
                <a:lnTo>
                  <a:pt x="970" y="61"/>
                </a:lnTo>
                <a:lnTo>
                  <a:pt x="820" y="180"/>
                </a:lnTo>
                <a:lnTo>
                  <a:pt x="423" y="727"/>
                </a:lnTo>
                <a:lnTo>
                  <a:pt x="119" y="1243"/>
                </a:lnTo>
                <a:lnTo>
                  <a:pt x="0" y="1547"/>
                </a:lnTo>
                <a:lnTo>
                  <a:pt x="0" y="2218"/>
                </a:ln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4"/>
          <p:cNvSpPr>
            <a:spLocks noChangeShapeType="1"/>
          </p:cNvSpPr>
          <p:nvPr/>
        </p:nvSpPr>
        <p:spPr bwMode="auto">
          <a:xfrm>
            <a:off x="6400800" y="5845175"/>
            <a:ext cx="1588" cy="87313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Freeform 25"/>
          <p:cNvSpPr>
            <a:spLocks noChangeArrowheads="1"/>
          </p:cNvSpPr>
          <p:nvPr/>
        </p:nvSpPr>
        <p:spPr bwMode="auto">
          <a:xfrm>
            <a:off x="6411913" y="5997575"/>
            <a:ext cx="53975" cy="53975"/>
          </a:xfrm>
          <a:custGeom>
            <a:avLst/>
            <a:gdLst>
              <a:gd name="T0" fmla="*/ 0 w 152"/>
              <a:gd name="T1" fmla="*/ 0 h 152"/>
              <a:gd name="T2" fmla="*/ 3278626 w 152"/>
              <a:gd name="T3" fmla="*/ 7817852 h 152"/>
              <a:gd name="T4" fmla="*/ 11096477 w 152"/>
              <a:gd name="T5" fmla="*/ 19040389 h 152"/>
              <a:gd name="T6" fmla="*/ 19040389 w 152"/>
              <a:gd name="T7" fmla="*/ 19040389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0" y="0"/>
                </a:moveTo>
                <a:lnTo>
                  <a:pt x="26" y="62"/>
                </a:lnTo>
                <a:lnTo>
                  <a:pt x="88" y="151"/>
                </a:lnTo>
                <a:lnTo>
                  <a:pt x="151" y="151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Freeform 26"/>
          <p:cNvSpPr>
            <a:spLocks noChangeArrowheads="1"/>
          </p:cNvSpPr>
          <p:nvPr/>
        </p:nvSpPr>
        <p:spPr bwMode="auto">
          <a:xfrm>
            <a:off x="6530975" y="6073775"/>
            <a:ext cx="87313" cy="1588"/>
          </a:xfrm>
          <a:custGeom>
            <a:avLst/>
            <a:gdLst>
              <a:gd name="T0" fmla="*/ 0 w 243"/>
              <a:gd name="T1" fmla="*/ 0 h 1"/>
              <a:gd name="T2" fmla="*/ 15879829 w 243"/>
              <a:gd name="T3" fmla="*/ 0 h 1"/>
              <a:gd name="T4" fmla="*/ 31243685 w 243"/>
              <a:gd name="T5" fmla="*/ 0 h 1"/>
              <a:gd name="T6" fmla="*/ 0 60000 65536"/>
              <a:gd name="T7" fmla="*/ 0 60000 65536"/>
              <a:gd name="T8" fmla="*/ 0 60000 65536"/>
              <a:gd name="T9" fmla="*/ 0 w 243"/>
              <a:gd name="T10" fmla="*/ 0 h 1"/>
              <a:gd name="T11" fmla="*/ 243 w 2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" h="1">
                <a:moveTo>
                  <a:pt x="0" y="0"/>
                </a:moveTo>
                <a:lnTo>
                  <a:pt x="123" y="0"/>
                </a:lnTo>
                <a:lnTo>
                  <a:pt x="242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Line 27"/>
          <p:cNvSpPr>
            <a:spLocks noChangeShapeType="1"/>
          </p:cNvSpPr>
          <p:nvPr/>
        </p:nvSpPr>
        <p:spPr bwMode="auto">
          <a:xfrm>
            <a:off x="6696075" y="6084888"/>
            <a:ext cx="87313" cy="1587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Line 28"/>
          <p:cNvSpPr>
            <a:spLocks noChangeShapeType="1"/>
          </p:cNvSpPr>
          <p:nvPr/>
        </p:nvSpPr>
        <p:spPr bwMode="auto">
          <a:xfrm>
            <a:off x="6848475" y="6084888"/>
            <a:ext cx="87313" cy="1587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Freeform 29"/>
          <p:cNvSpPr>
            <a:spLocks noChangeArrowheads="1"/>
          </p:cNvSpPr>
          <p:nvPr/>
        </p:nvSpPr>
        <p:spPr bwMode="auto">
          <a:xfrm>
            <a:off x="7000875" y="6073775"/>
            <a:ext cx="88900" cy="1588"/>
          </a:xfrm>
          <a:custGeom>
            <a:avLst/>
            <a:gdLst>
              <a:gd name="T0" fmla="*/ 0 w 249"/>
              <a:gd name="T1" fmla="*/ 0 h 1"/>
              <a:gd name="T2" fmla="*/ 23709171 w 249"/>
              <a:gd name="T3" fmla="*/ 0 h 1"/>
              <a:gd name="T4" fmla="*/ 31612344 w 249"/>
              <a:gd name="T5" fmla="*/ 0 h 1"/>
              <a:gd name="T6" fmla="*/ 0 60000 65536"/>
              <a:gd name="T7" fmla="*/ 0 60000 65536"/>
              <a:gd name="T8" fmla="*/ 0 60000 65536"/>
              <a:gd name="T9" fmla="*/ 0 w 249"/>
              <a:gd name="T10" fmla="*/ 0 h 1"/>
              <a:gd name="T11" fmla="*/ 249 w 249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" h="1">
                <a:moveTo>
                  <a:pt x="0" y="0"/>
                </a:moveTo>
                <a:lnTo>
                  <a:pt x="186" y="0"/>
                </a:lnTo>
                <a:lnTo>
                  <a:pt x="248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Freeform 30"/>
          <p:cNvSpPr>
            <a:spLocks noChangeArrowheads="1"/>
          </p:cNvSpPr>
          <p:nvPr/>
        </p:nvSpPr>
        <p:spPr bwMode="auto">
          <a:xfrm>
            <a:off x="7154863" y="6019800"/>
            <a:ext cx="76200" cy="42863"/>
          </a:xfrm>
          <a:custGeom>
            <a:avLst/>
            <a:gdLst>
              <a:gd name="T0" fmla="*/ 0 w 213"/>
              <a:gd name="T1" fmla="*/ 15058376 h 121"/>
              <a:gd name="T2" fmla="*/ 15229984 w 213"/>
              <a:gd name="T3" fmla="*/ 11042713 h 121"/>
              <a:gd name="T4" fmla="*/ 27132212 w 213"/>
              <a:gd name="T5" fmla="*/ 3889906 h 121"/>
              <a:gd name="T6" fmla="*/ 27132212 w 213"/>
              <a:gd name="T7" fmla="*/ 0 h 121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121"/>
              <a:gd name="T14" fmla="*/ 213 w 213"/>
              <a:gd name="T15" fmla="*/ 121 h 1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121">
                <a:moveTo>
                  <a:pt x="0" y="120"/>
                </a:moveTo>
                <a:lnTo>
                  <a:pt x="119" y="88"/>
                </a:lnTo>
                <a:lnTo>
                  <a:pt x="212" y="31"/>
                </a:lnTo>
                <a:lnTo>
                  <a:pt x="212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Line 31"/>
          <p:cNvSpPr>
            <a:spLocks noChangeShapeType="1"/>
          </p:cNvSpPr>
          <p:nvPr/>
        </p:nvSpPr>
        <p:spPr bwMode="auto">
          <a:xfrm flipV="1">
            <a:off x="7253288" y="5875338"/>
            <a:ext cx="22225" cy="90487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Freeform 32"/>
          <p:cNvSpPr>
            <a:spLocks noChangeArrowheads="1"/>
          </p:cNvSpPr>
          <p:nvPr/>
        </p:nvSpPr>
        <p:spPr bwMode="auto">
          <a:xfrm>
            <a:off x="7286625" y="5713413"/>
            <a:ext cx="1588" cy="87312"/>
          </a:xfrm>
          <a:custGeom>
            <a:avLst/>
            <a:gdLst>
              <a:gd name="T0" fmla="*/ 0 w 1"/>
              <a:gd name="T1" fmla="*/ 31242968 h 243"/>
              <a:gd name="T2" fmla="*/ 0 w 1"/>
              <a:gd name="T3" fmla="*/ 11877309 h 243"/>
              <a:gd name="T4" fmla="*/ 0 w 1"/>
              <a:gd name="T5" fmla="*/ 0 h 243"/>
              <a:gd name="T6" fmla="*/ 0 60000 65536"/>
              <a:gd name="T7" fmla="*/ 0 60000 65536"/>
              <a:gd name="T8" fmla="*/ 0 60000 65536"/>
              <a:gd name="T9" fmla="*/ 0 w 1"/>
              <a:gd name="T10" fmla="*/ 0 h 243"/>
              <a:gd name="T11" fmla="*/ 1 w 1"/>
              <a:gd name="T12" fmla="*/ 243 h 2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3">
                <a:moveTo>
                  <a:pt x="0" y="242"/>
                </a:moveTo>
                <a:lnTo>
                  <a:pt x="0" y="92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Freeform 33"/>
          <p:cNvSpPr>
            <a:spLocks noChangeArrowheads="1"/>
          </p:cNvSpPr>
          <p:nvPr/>
        </p:nvSpPr>
        <p:spPr bwMode="auto">
          <a:xfrm>
            <a:off x="7219950" y="5570538"/>
            <a:ext cx="46038" cy="77787"/>
          </a:xfrm>
          <a:custGeom>
            <a:avLst/>
            <a:gdLst>
              <a:gd name="T0" fmla="*/ 16688046 w 126"/>
              <a:gd name="T1" fmla="*/ 27628661 h 218"/>
              <a:gd name="T2" fmla="*/ 16688046 w 126"/>
              <a:gd name="T3" fmla="*/ 27628661 h 218"/>
              <a:gd name="T4" fmla="*/ 0 w 126"/>
              <a:gd name="T5" fmla="*/ 0 h 218"/>
              <a:gd name="T6" fmla="*/ 0 60000 65536"/>
              <a:gd name="T7" fmla="*/ 0 60000 65536"/>
              <a:gd name="T8" fmla="*/ 0 60000 65536"/>
              <a:gd name="T9" fmla="*/ 0 w 126"/>
              <a:gd name="T10" fmla="*/ 0 h 218"/>
              <a:gd name="T11" fmla="*/ 126 w 126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" h="218">
                <a:moveTo>
                  <a:pt x="125" y="217"/>
                </a:moveTo>
                <a:lnTo>
                  <a:pt x="125" y="217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Line 34"/>
          <p:cNvSpPr>
            <a:spLocks noChangeShapeType="1"/>
          </p:cNvSpPr>
          <p:nvPr/>
        </p:nvSpPr>
        <p:spPr bwMode="auto">
          <a:xfrm flipH="1" flipV="1">
            <a:off x="7142163" y="5438775"/>
            <a:ext cx="47625" cy="79375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35"/>
          <p:cNvSpPr>
            <a:spLocks noChangeShapeType="1"/>
          </p:cNvSpPr>
          <p:nvPr/>
        </p:nvSpPr>
        <p:spPr bwMode="auto">
          <a:xfrm flipH="1" flipV="1">
            <a:off x="7065963" y="5307013"/>
            <a:ext cx="46037" cy="79375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Line 36"/>
          <p:cNvSpPr>
            <a:spLocks noChangeShapeType="1"/>
          </p:cNvSpPr>
          <p:nvPr/>
        </p:nvSpPr>
        <p:spPr bwMode="auto">
          <a:xfrm flipH="1" flipV="1">
            <a:off x="6967538" y="5175250"/>
            <a:ext cx="57150" cy="80963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Freeform 37"/>
          <p:cNvSpPr>
            <a:spLocks noChangeArrowheads="1"/>
          </p:cNvSpPr>
          <p:nvPr/>
        </p:nvSpPr>
        <p:spPr bwMode="auto">
          <a:xfrm>
            <a:off x="6859588" y="5068888"/>
            <a:ext cx="65087" cy="53975"/>
          </a:xfrm>
          <a:custGeom>
            <a:avLst/>
            <a:gdLst>
              <a:gd name="T0" fmla="*/ 23022657 w 183"/>
              <a:gd name="T1" fmla="*/ 19040389 h 152"/>
              <a:gd name="T2" fmla="*/ 18974816 w 183"/>
              <a:gd name="T3" fmla="*/ 15005405 h 152"/>
              <a:gd name="T4" fmla="*/ 0 w 183"/>
              <a:gd name="T5" fmla="*/ 0 h 152"/>
              <a:gd name="T6" fmla="*/ 0 60000 65536"/>
              <a:gd name="T7" fmla="*/ 0 60000 65536"/>
              <a:gd name="T8" fmla="*/ 0 60000 65536"/>
              <a:gd name="T9" fmla="*/ 0 w 183"/>
              <a:gd name="T10" fmla="*/ 0 h 152"/>
              <a:gd name="T11" fmla="*/ 183 w 18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3" h="152">
                <a:moveTo>
                  <a:pt x="182" y="151"/>
                </a:moveTo>
                <a:lnTo>
                  <a:pt x="150" y="119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Freeform 38"/>
          <p:cNvSpPr>
            <a:spLocks noChangeArrowheads="1"/>
          </p:cNvSpPr>
          <p:nvPr/>
        </p:nvSpPr>
        <p:spPr bwMode="auto">
          <a:xfrm>
            <a:off x="6716713" y="5046663"/>
            <a:ext cx="77787" cy="42862"/>
          </a:xfrm>
          <a:custGeom>
            <a:avLst/>
            <a:gdLst>
              <a:gd name="T0" fmla="*/ 27628661 w 218"/>
              <a:gd name="T1" fmla="*/ 0 h 121"/>
              <a:gd name="T2" fmla="*/ 11840754 w 218"/>
              <a:gd name="T3" fmla="*/ 7779631 h 121"/>
              <a:gd name="T4" fmla="*/ 0 w 218"/>
              <a:gd name="T5" fmla="*/ 15057670 h 121"/>
              <a:gd name="T6" fmla="*/ 0 60000 65536"/>
              <a:gd name="T7" fmla="*/ 0 60000 65536"/>
              <a:gd name="T8" fmla="*/ 0 60000 65536"/>
              <a:gd name="T9" fmla="*/ 0 w 218"/>
              <a:gd name="T10" fmla="*/ 0 h 121"/>
              <a:gd name="T11" fmla="*/ 218 w 218"/>
              <a:gd name="T12" fmla="*/ 121 h 1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121">
                <a:moveTo>
                  <a:pt x="217" y="0"/>
                </a:moveTo>
                <a:lnTo>
                  <a:pt x="93" y="62"/>
                </a:lnTo>
                <a:lnTo>
                  <a:pt x="0" y="12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Line 39"/>
          <p:cNvSpPr>
            <a:spLocks noChangeShapeType="1"/>
          </p:cNvSpPr>
          <p:nvPr/>
        </p:nvSpPr>
        <p:spPr bwMode="auto">
          <a:xfrm flipH="1">
            <a:off x="6616700" y="5133975"/>
            <a:ext cx="58738" cy="76200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5" name="Freeform 40"/>
          <p:cNvSpPr>
            <a:spLocks noChangeArrowheads="1"/>
          </p:cNvSpPr>
          <p:nvPr/>
        </p:nvSpPr>
        <p:spPr bwMode="auto">
          <a:xfrm>
            <a:off x="6530975" y="5264150"/>
            <a:ext cx="55563" cy="77788"/>
          </a:xfrm>
          <a:custGeom>
            <a:avLst/>
            <a:gdLst>
              <a:gd name="T0" fmla="*/ 19663245 w 156"/>
              <a:gd name="T1" fmla="*/ 0 h 218"/>
              <a:gd name="T2" fmla="*/ 7865370 w 156"/>
              <a:gd name="T3" fmla="*/ 15788111 h 218"/>
              <a:gd name="T4" fmla="*/ 0 w 156"/>
              <a:gd name="T5" fmla="*/ 27629373 h 218"/>
              <a:gd name="T6" fmla="*/ 0 60000 65536"/>
              <a:gd name="T7" fmla="*/ 0 60000 65536"/>
              <a:gd name="T8" fmla="*/ 0 60000 65536"/>
              <a:gd name="T9" fmla="*/ 0 w 156"/>
              <a:gd name="T10" fmla="*/ 0 h 218"/>
              <a:gd name="T11" fmla="*/ 156 w 156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" h="218">
                <a:moveTo>
                  <a:pt x="155" y="0"/>
                </a:moveTo>
                <a:lnTo>
                  <a:pt x="62" y="124"/>
                </a:lnTo>
                <a:lnTo>
                  <a:pt x="0" y="217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6" name="Line 41"/>
          <p:cNvSpPr>
            <a:spLocks noChangeShapeType="1"/>
          </p:cNvSpPr>
          <p:nvPr/>
        </p:nvSpPr>
        <p:spPr bwMode="auto">
          <a:xfrm flipH="1">
            <a:off x="6453188" y="5395913"/>
            <a:ext cx="47625" cy="76200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7" name="Freeform 42"/>
          <p:cNvSpPr>
            <a:spLocks noChangeArrowheads="1"/>
          </p:cNvSpPr>
          <p:nvPr/>
        </p:nvSpPr>
        <p:spPr bwMode="auto">
          <a:xfrm>
            <a:off x="6400800" y="5538788"/>
            <a:ext cx="20638" cy="76200"/>
          </a:xfrm>
          <a:custGeom>
            <a:avLst/>
            <a:gdLst>
              <a:gd name="T0" fmla="*/ 7096675 w 59"/>
              <a:gd name="T1" fmla="*/ 0 h 213"/>
              <a:gd name="T2" fmla="*/ 0 w 59"/>
              <a:gd name="T3" fmla="*/ 23164799 h 213"/>
              <a:gd name="T4" fmla="*/ 0 w 59"/>
              <a:gd name="T5" fmla="*/ 27132212 h 213"/>
              <a:gd name="T6" fmla="*/ 0 60000 65536"/>
              <a:gd name="T7" fmla="*/ 0 60000 65536"/>
              <a:gd name="T8" fmla="*/ 0 60000 65536"/>
              <a:gd name="T9" fmla="*/ 0 w 59"/>
              <a:gd name="T10" fmla="*/ 0 h 213"/>
              <a:gd name="T11" fmla="*/ 59 w 59"/>
              <a:gd name="T12" fmla="*/ 213 h 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213">
                <a:moveTo>
                  <a:pt x="58" y="0"/>
                </a:moveTo>
                <a:lnTo>
                  <a:pt x="0" y="181"/>
                </a:lnTo>
                <a:lnTo>
                  <a:pt x="0" y="212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8" name="Line 43"/>
          <p:cNvSpPr>
            <a:spLocks noChangeShapeType="1"/>
          </p:cNvSpPr>
          <p:nvPr/>
        </p:nvSpPr>
        <p:spPr bwMode="auto">
          <a:xfrm>
            <a:off x="6400800" y="5691188"/>
            <a:ext cx="1588" cy="87312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Freeform 44"/>
          <p:cNvSpPr>
            <a:spLocks noChangeArrowheads="1"/>
          </p:cNvSpPr>
          <p:nvPr/>
        </p:nvSpPr>
        <p:spPr bwMode="auto">
          <a:xfrm>
            <a:off x="7472363" y="5440363"/>
            <a:ext cx="11112" cy="88900"/>
          </a:xfrm>
          <a:custGeom>
            <a:avLst/>
            <a:gdLst>
              <a:gd name="T0" fmla="*/ 0 w 32"/>
              <a:gd name="T1" fmla="*/ 0 h 245"/>
              <a:gd name="T2" fmla="*/ 0 w 32"/>
              <a:gd name="T3" fmla="*/ 27913153 h 245"/>
              <a:gd name="T4" fmla="*/ 3738146 w 32"/>
              <a:gd name="T5" fmla="*/ 32126286 h 245"/>
              <a:gd name="T6" fmla="*/ 0 60000 65536"/>
              <a:gd name="T7" fmla="*/ 0 60000 65536"/>
              <a:gd name="T8" fmla="*/ 0 60000 65536"/>
              <a:gd name="T9" fmla="*/ 0 w 32"/>
              <a:gd name="T10" fmla="*/ 0 h 245"/>
              <a:gd name="T11" fmla="*/ 32 w 32"/>
              <a:gd name="T12" fmla="*/ 245 h 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" h="245">
                <a:moveTo>
                  <a:pt x="0" y="0"/>
                </a:moveTo>
                <a:lnTo>
                  <a:pt x="0" y="212"/>
                </a:lnTo>
                <a:lnTo>
                  <a:pt x="31" y="244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0" name="Line 45"/>
          <p:cNvSpPr>
            <a:spLocks noChangeShapeType="1"/>
          </p:cNvSpPr>
          <p:nvPr/>
        </p:nvSpPr>
        <p:spPr bwMode="auto">
          <a:xfrm>
            <a:off x="7537450" y="5559425"/>
            <a:ext cx="87313" cy="1588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Freeform 46"/>
          <p:cNvSpPr>
            <a:spLocks noChangeArrowheads="1"/>
          </p:cNvSpPr>
          <p:nvPr/>
        </p:nvSpPr>
        <p:spPr bwMode="auto">
          <a:xfrm>
            <a:off x="7689850" y="5570538"/>
            <a:ext cx="87313" cy="1587"/>
          </a:xfrm>
          <a:custGeom>
            <a:avLst/>
            <a:gdLst>
              <a:gd name="T0" fmla="*/ 0 w 243"/>
              <a:gd name="T1" fmla="*/ 0 h 1"/>
              <a:gd name="T2" fmla="*/ 3873033 w 243"/>
              <a:gd name="T3" fmla="*/ 0 h 1"/>
              <a:gd name="T4" fmla="*/ 31243685 w 243"/>
              <a:gd name="T5" fmla="*/ 0 h 1"/>
              <a:gd name="T6" fmla="*/ 0 60000 65536"/>
              <a:gd name="T7" fmla="*/ 0 60000 65536"/>
              <a:gd name="T8" fmla="*/ 0 60000 65536"/>
              <a:gd name="T9" fmla="*/ 0 w 243"/>
              <a:gd name="T10" fmla="*/ 0 h 1"/>
              <a:gd name="T11" fmla="*/ 243 w 243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" h="1">
                <a:moveTo>
                  <a:pt x="0" y="0"/>
                </a:moveTo>
                <a:lnTo>
                  <a:pt x="30" y="0"/>
                </a:lnTo>
                <a:lnTo>
                  <a:pt x="242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Freeform 47"/>
          <p:cNvSpPr>
            <a:spLocks noChangeArrowheads="1"/>
          </p:cNvSpPr>
          <p:nvPr/>
        </p:nvSpPr>
        <p:spPr bwMode="auto">
          <a:xfrm>
            <a:off x="7843838" y="5549900"/>
            <a:ext cx="77787" cy="11113"/>
          </a:xfrm>
          <a:custGeom>
            <a:avLst/>
            <a:gdLst>
              <a:gd name="T0" fmla="*/ 0 w 214"/>
              <a:gd name="T1" fmla="*/ 4111810 h 29"/>
              <a:gd name="T2" fmla="*/ 23914782 w 214"/>
              <a:gd name="T3" fmla="*/ 4111810 h 29"/>
              <a:gd name="T4" fmla="*/ 28142904 w 214"/>
              <a:gd name="T5" fmla="*/ 0 h 29"/>
              <a:gd name="T6" fmla="*/ 0 60000 65536"/>
              <a:gd name="T7" fmla="*/ 0 60000 65536"/>
              <a:gd name="T8" fmla="*/ 0 60000 65536"/>
              <a:gd name="T9" fmla="*/ 0 w 214"/>
              <a:gd name="T10" fmla="*/ 0 h 29"/>
              <a:gd name="T11" fmla="*/ 214 w 214"/>
              <a:gd name="T12" fmla="*/ 29 h 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" h="29">
                <a:moveTo>
                  <a:pt x="0" y="28"/>
                </a:moveTo>
                <a:lnTo>
                  <a:pt x="181" y="28"/>
                </a:lnTo>
                <a:lnTo>
                  <a:pt x="213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3" name="Freeform 48"/>
          <p:cNvSpPr>
            <a:spLocks noChangeArrowheads="1"/>
          </p:cNvSpPr>
          <p:nvPr/>
        </p:nvSpPr>
        <p:spPr bwMode="auto">
          <a:xfrm>
            <a:off x="7953375" y="5395913"/>
            <a:ext cx="1588" cy="87312"/>
          </a:xfrm>
          <a:custGeom>
            <a:avLst/>
            <a:gdLst>
              <a:gd name="T0" fmla="*/ 0 w 1"/>
              <a:gd name="T1" fmla="*/ 31242968 h 243"/>
              <a:gd name="T2" fmla="*/ 0 w 1"/>
              <a:gd name="T3" fmla="*/ 23367637 h 243"/>
              <a:gd name="T4" fmla="*/ 0 w 1"/>
              <a:gd name="T5" fmla="*/ 0 h 243"/>
              <a:gd name="T6" fmla="*/ 0 60000 65536"/>
              <a:gd name="T7" fmla="*/ 0 60000 65536"/>
              <a:gd name="T8" fmla="*/ 0 60000 65536"/>
              <a:gd name="T9" fmla="*/ 0 w 1"/>
              <a:gd name="T10" fmla="*/ 0 h 243"/>
              <a:gd name="T11" fmla="*/ 1 w 1"/>
              <a:gd name="T12" fmla="*/ 243 h 2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3">
                <a:moveTo>
                  <a:pt x="0" y="242"/>
                </a:moveTo>
                <a:lnTo>
                  <a:pt x="0" y="181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4" name="Line 49"/>
          <p:cNvSpPr>
            <a:spLocks noChangeShapeType="1"/>
          </p:cNvSpPr>
          <p:nvPr/>
        </p:nvSpPr>
        <p:spPr bwMode="auto">
          <a:xfrm flipH="1" flipV="1">
            <a:off x="7896225" y="5253038"/>
            <a:ext cx="58738" cy="79375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5" name="Freeform 50"/>
          <p:cNvSpPr>
            <a:spLocks noChangeArrowheads="1"/>
          </p:cNvSpPr>
          <p:nvPr/>
        </p:nvSpPr>
        <p:spPr bwMode="auto">
          <a:xfrm>
            <a:off x="7821613" y="5133975"/>
            <a:ext cx="44450" cy="65088"/>
          </a:xfrm>
          <a:custGeom>
            <a:avLst/>
            <a:gdLst>
              <a:gd name="T0" fmla="*/ 15679828 w 125"/>
              <a:gd name="T1" fmla="*/ 23023366 h 183"/>
              <a:gd name="T2" fmla="*/ 3920135 w 125"/>
              <a:gd name="T3" fmla="*/ 7843282 h 183"/>
              <a:gd name="T4" fmla="*/ 0 w 125"/>
              <a:gd name="T5" fmla="*/ 0 h 183"/>
              <a:gd name="T6" fmla="*/ 0 60000 65536"/>
              <a:gd name="T7" fmla="*/ 0 60000 65536"/>
              <a:gd name="T8" fmla="*/ 0 60000 65536"/>
              <a:gd name="T9" fmla="*/ 0 w 125"/>
              <a:gd name="T10" fmla="*/ 0 h 183"/>
              <a:gd name="T11" fmla="*/ 125 w 125"/>
              <a:gd name="T12" fmla="*/ 183 h 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183">
                <a:moveTo>
                  <a:pt x="124" y="182"/>
                </a:moveTo>
                <a:lnTo>
                  <a:pt x="31" y="62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6" name="Freeform 51"/>
          <p:cNvSpPr>
            <a:spLocks noChangeArrowheads="1"/>
          </p:cNvSpPr>
          <p:nvPr/>
        </p:nvSpPr>
        <p:spPr bwMode="auto">
          <a:xfrm>
            <a:off x="7712075" y="5024438"/>
            <a:ext cx="65088" cy="53975"/>
          </a:xfrm>
          <a:custGeom>
            <a:avLst/>
            <a:gdLst>
              <a:gd name="T0" fmla="*/ 23023366 w 183"/>
              <a:gd name="T1" fmla="*/ 19040389 h 152"/>
              <a:gd name="T2" fmla="*/ 15686208 w 183"/>
              <a:gd name="T3" fmla="*/ 7817852 h 152"/>
              <a:gd name="T4" fmla="*/ 0 w 183"/>
              <a:gd name="T5" fmla="*/ 0 h 152"/>
              <a:gd name="T6" fmla="*/ 0 60000 65536"/>
              <a:gd name="T7" fmla="*/ 0 60000 65536"/>
              <a:gd name="T8" fmla="*/ 0 60000 65536"/>
              <a:gd name="T9" fmla="*/ 0 w 183"/>
              <a:gd name="T10" fmla="*/ 0 h 152"/>
              <a:gd name="T11" fmla="*/ 183 w 18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3" h="152">
                <a:moveTo>
                  <a:pt x="182" y="151"/>
                </a:moveTo>
                <a:lnTo>
                  <a:pt x="124" y="62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7" name="Freeform 52"/>
          <p:cNvSpPr>
            <a:spLocks noChangeArrowheads="1"/>
          </p:cNvSpPr>
          <p:nvPr/>
        </p:nvSpPr>
        <p:spPr bwMode="auto">
          <a:xfrm>
            <a:off x="7591425" y="5035550"/>
            <a:ext cx="68263" cy="65088"/>
          </a:xfrm>
          <a:custGeom>
            <a:avLst/>
            <a:gdLst>
              <a:gd name="T0" fmla="*/ 24654566 w 188"/>
              <a:gd name="T1" fmla="*/ 0 h 182"/>
              <a:gd name="T2" fmla="*/ 16348626 w 188"/>
              <a:gd name="T3" fmla="*/ 3836973 h 182"/>
              <a:gd name="T4" fmla="*/ 0 w 188"/>
              <a:gd name="T5" fmla="*/ 23149153 h 182"/>
              <a:gd name="T6" fmla="*/ 0 60000 65536"/>
              <a:gd name="T7" fmla="*/ 0 60000 65536"/>
              <a:gd name="T8" fmla="*/ 0 60000 65536"/>
              <a:gd name="T9" fmla="*/ 0 w 188"/>
              <a:gd name="T10" fmla="*/ 0 h 182"/>
              <a:gd name="T11" fmla="*/ 188 w 188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" h="182">
                <a:moveTo>
                  <a:pt x="187" y="0"/>
                </a:moveTo>
                <a:lnTo>
                  <a:pt x="124" y="30"/>
                </a:lnTo>
                <a:lnTo>
                  <a:pt x="0" y="181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8" name="Line 53"/>
          <p:cNvSpPr>
            <a:spLocks noChangeShapeType="1"/>
          </p:cNvSpPr>
          <p:nvPr/>
        </p:nvSpPr>
        <p:spPr bwMode="auto">
          <a:xfrm flipH="1">
            <a:off x="7513638" y="5156200"/>
            <a:ext cx="47625" cy="76200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9" name="Freeform 54"/>
          <p:cNvSpPr>
            <a:spLocks noChangeArrowheads="1"/>
          </p:cNvSpPr>
          <p:nvPr/>
        </p:nvSpPr>
        <p:spPr bwMode="auto">
          <a:xfrm>
            <a:off x="7472363" y="5286375"/>
            <a:ext cx="11112" cy="88900"/>
          </a:xfrm>
          <a:custGeom>
            <a:avLst/>
            <a:gdLst>
              <a:gd name="T0" fmla="*/ 3738146 w 32"/>
              <a:gd name="T1" fmla="*/ 0 h 245"/>
              <a:gd name="T2" fmla="*/ 0 w 32"/>
              <a:gd name="T3" fmla="*/ 12244980 h 245"/>
              <a:gd name="T4" fmla="*/ 0 w 32"/>
              <a:gd name="T5" fmla="*/ 32126286 h 245"/>
              <a:gd name="T6" fmla="*/ 0 60000 65536"/>
              <a:gd name="T7" fmla="*/ 0 60000 65536"/>
              <a:gd name="T8" fmla="*/ 0 60000 65536"/>
              <a:gd name="T9" fmla="*/ 0 w 32"/>
              <a:gd name="T10" fmla="*/ 0 h 245"/>
              <a:gd name="T11" fmla="*/ 32 w 32"/>
              <a:gd name="T12" fmla="*/ 245 h 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" h="245">
                <a:moveTo>
                  <a:pt x="31" y="0"/>
                </a:moveTo>
                <a:lnTo>
                  <a:pt x="0" y="93"/>
                </a:lnTo>
                <a:lnTo>
                  <a:pt x="0" y="244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0" name="Line 55"/>
          <p:cNvSpPr>
            <a:spLocks noChangeShapeType="1"/>
          </p:cNvSpPr>
          <p:nvPr/>
        </p:nvSpPr>
        <p:spPr bwMode="auto">
          <a:xfrm>
            <a:off x="7996238" y="5822950"/>
            <a:ext cx="1587" cy="87313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1" name="Freeform 56"/>
          <p:cNvSpPr>
            <a:spLocks noChangeArrowheads="1"/>
          </p:cNvSpPr>
          <p:nvPr/>
        </p:nvSpPr>
        <p:spPr bwMode="auto">
          <a:xfrm>
            <a:off x="8007350" y="5975350"/>
            <a:ext cx="55563" cy="65088"/>
          </a:xfrm>
          <a:custGeom>
            <a:avLst/>
            <a:gdLst>
              <a:gd name="T0" fmla="*/ 0 w 156"/>
              <a:gd name="T1" fmla="*/ 0 h 183"/>
              <a:gd name="T2" fmla="*/ 3932507 w 156"/>
              <a:gd name="T3" fmla="*/ 11764924 h 183"/>
              <a:gd name="T4" fmla="*/ 15730383 w 156"/>
              <a:gd name="T5" fmla="*/ 23023366 h 183"/>
              <a:gd name="T6" fmla="*/ 19663245 w 156"/>
              <a:gd name="T7" fmla="*/ 23023366 h 183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183"/>
              <a:gd name="T14" fmla="*/ 156 w 156"/>
              <a:gd name="T15" fmla="*/ 183 h 1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183">
                <a:moveTo>
                  <a:pt x="0" y="0"/>
                </a:moveTo>
                <a:lnTo>
                  <a:pt x="31" y="93"/>
                </a:lnTo>
                <a:lnTo>
                  <a:pt x="124" y="182"/>
                </a:lnTo>
                <a:lnTo>
                  <a:pt x="155" y="182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2" name="Freeform 57"/>
          <p:cNvSpPr>
            <a:spLocks noChangeArrowheads="1"/>
          </p:cNvSpPr>
          <p:nvPr/>
        </p:nvSpPr>
        <p:spPr bwMode="auto">
          <a:xfrm>
            <a:off x="8128000" y="6051550"/>
            <a:ext cx="87313" cy="11113"/>
          </a:xfrm>
          <a:custGeom>
            <a:avLst/>
            <a:gdLst>
              <a:gd name="T0" fmla="*/ 0 w 243"/>
              <a:gd name="T1" fmla="*/ 0 h 32"/>
              <a:gd name="T2" fmla="*/ 19365880 w 243"/>
              <a:gd name="T3" fmla="*/ 3738830 h 32"/>
              <a:gd name="T4" fmla="*/ 31243685 w 243"/>
              <a:gd name="T5" fmla="*/ 3738830 h 32"/>
              <a:gd name="T6" fmla="*/ 0 60000 65536"/>
              <a:gd name="T7" fmla="*/ 0 60000 65536"/>
              <a:gd name="T8" fmla="*/ 0 60000 65536"/>
              <a:gd name="T9" fmla="*/ 0 w 243"/>
              <a:gd name="T10" fmla="*/ 0 h 32"/>
              <a:gd name="T11" fmla="*/ 243 w 243"/>
              <a:gd name="T12" fmla="*/ 32 h 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" h="32">
                <a:moveTo>
                  <a:pt x="0" y="0"/>
                </a:moveTo>
                <a:lnTo>
                  <a:pt x="150" y="31"/>
                </a:lnTo>
                <a:lnTo>
                  <a:pt x="242" y="31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3" name="Line 58"/>
          <p:cNvSpPr>
            <a:spLocks noChangeShapeType="1"/>
          </p:cNvSpPr>
          <p:nvPr/>
        </p:nvSpPr>
        <p:spPr bwMode="auto">
          <a:xfrm>
            <a:off x="8280400" y="6062663"/>
            <a:ext cx="87313" cy="1587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4" name="Freeform 59"/>
          <p:cNvSpPr>
            <a:spLocks noChangeArrowheads="1"/>
          </p:cNvSpPr>
          <p:nvPr/>
        </p:nvSpPr>
        <p:spPr bwMode="auto">
          <a:xfrm>
            <a:off x="8434388" y="6062663"/>
            <a:ext cx="87312" cy="11112"/>
          </a:xfrm>
          <a:custGeom>
            <a:avLst/>
            <a:gdLst>
              <a:gd name="T0" fmla="*/ 0 w 243"/>
              <a:gd name="T1" fmla="*/ 0 h 32"/>
              <a:gd name="T2" fmla="*/ 0 w 243"/>
              <a:gd name="T3" fmla="*/ 3738146 h 32"/>
              <a:gd name="T4" fmla="*/ 31242968 w 243"/>
              <a:gd name="T5" fmla="*/ 0 h 32"/>
              <a:gd name="T6" fmla="*/ 0 60000 65536"/>
              <a:gd name="T7" fmla="*/ 0 60000 65536"/>
              <a:gd name="T8" fmla="*/ 0 60000 65536"/>
              <a:gd name="T9" fmla="*/ 0 w 243"/>
              <a:gd name="T10" fmla="*/ 0 h 32"/>
              <a:gd name="T11" fmla="*/ 243 w 243"/>
              <a:gd name="T12" fmla="*/ 32 h 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" h="32">
                <a:moveTo>
                  <a:pt x="0" y="0"/>
                </a:moveTo>
                <a:lnTo>
                  <a:pt x="0" y="31"/>
                </a:lnTo>
                <a:lnTo>
                  <a:pt x="242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5" name="Line 60"/>
          <p:cNvSpPr>
            <a:spLocks noChangeShapeType="1"/>
          </p:cNvSpPr>
          <p:nvPr/>
        </p:nvSpPr>
        <p:spPr bwMode="auto">
          <a:xfrm>
            <a:off x="8586788" y="6062663"/>
            <a:ext cx="87312" cy="1587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6" name="Line 61"/>
          <p:cNvSpPr>
            <a:spLocks noChangeShapeType="1"/>
          </p:cNvSpPr>
          <p:nvPr/>
        </p:nvSpPr>
        <p:spPr bwMode="auto">
          <a:xfrm flipV="1">
            <a:off x="8740775" y="6038850"/>
            <a:ext cx="87313" cy="14288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7" name="Freeform 62"/>
          <p:cNvSpPr>
            <a:spLocks noChangeArrowheads="1"/>
          </p:cNvSpPr>
          <p:nvPr/>
        </p:nvSpPr>
        <p:spPr bwMode="auto">
          <a:xfrm>
            <a:off x="8870950" y="5921375"/>
            <a:ext cx="22225" cy="77788"/>
          </a:xfrm>
          <a:custGeom>
            <a:avLst/>
            <a:gdLst>
              <a:gd name="T0" fmla="*/ 0 w 63"/>
              <a:gd name="T1" fmla="*/ 28143629 h 214"/>
              <a:gd name="T2" fmla="*/ 3857978 w 63"/>
              <a:gd name="T3" fmla="*/ 19819219 h 214"/>
              <a:gd name="T4" fmla="*/ 7715956 w 63"/>
              <a:gd name="T5" fmla="*/ 0 h 214"/>
              <a:gd name="T6" fmla="*/ 0 60000 65536"/>
              <a:gd name="T7" fmla="*/ 0 60000 65536"/>
              <a:gd name="T8" fmla="*/ 0 60000 65536"/>
              <a:gd name="T9" fmla="*/ 0 w 63"/>
              <a:gd name="T10" fmla="*/ 0 h 214"/>
              <a:gd name="T11" fmla="*/ 63 w 63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" h="214">
                <a:moveTo>
                  <a:pt x="0" y="213"/>
                </a:moveTo>
                <a:lnTo>
                  <a:pt x="31" y="150"/>
                </a:lnTo>
                <a:lnTo>
                  <a:pt x="62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8" name="Line 63"/>
          <p:cNvSpPr>
            <a:spLocks noChangeShapeType="1"/>
          </p:cNvSpPr>
          <p:nvPr/>
        </p:nvSpPr>
        <p:spPr bwMode="auto">
          <a:xfrm flipV="1">
            <a:off x="8915400" y="5765800"/>
            <a:ext cx="1588" cy="90488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9" name="Freeform 64"/>
          <p:cNvSpPr>
            <a:spLocks noChangeArrowheads="1"/>
          </p:cNvSpPr>
          <p:nvPr/>
        </p:nvSpPr>
        <p:spPr bwMode="auto">
          <a:xfrm>
            <a:off x="8893175" y="5614988"/>
            <a:ext cx="23813" cy="88900"/>
          </a:xfrm>
          <a:custGeom>
            <a:avLst/>
            <a:gdLst>
              <a:gd name="T0" fmla="*/ 8721882 w 64"/>
              <a:gd name="T1" fmla="*/ 32126286 h 245"/>
              <a:gd name="T2" fmla="*/ 4291549 w 64"/>
              <a:gd name="T3" fmla="*/ 0 h 245"/>
              <a:gd name="T4" fmla="*/ 0 w 64"/>
              <a:gd name="T5" fmla="*/ 0 h 245"/>
              <a:gd name="T6" fmla="*/ 0 60000 65536"/>
              <a:gd name="T7" fmla="*/ 0 60000 65536"/>
              <a:gd name="T8" fmla="*/ 0 60000 65536"/>
              <a:gd name="T9" fmla="*/ 0 w 64"/>
              <a:gd name="T10" fmla="*/ 0 h 245"/>
              <a:gd name="T11" fmla="*/ 64 w 64"/>
              <a:gd name="T12" fmla="*/ 245 h 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" h="245">
                <a:moveTo>
                  <a:pt x="63" y="244"/>
                </a:moveTo>
                <a:lnTo>
                  <a:pt x="31" y="0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0" name="Line 65"/>
          <p:cNvSpPr>
            <a:spLocks noChangeShapeType="1"/>
          </p:cNvSpPr>
          <p:nvPr/>
        </p:nvSpPr>
        <p:spPr bwMode="auto">
          <a:xfrm flipH="1" flipV="1">
            <a:off x="8815388" y="5481638"/>
            <a:ext cx="46037" cy="79375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1" name="Line 66"/>
          <p:cNvSpPr>
            <a:spLocks noChangeShapeType="1"/>
          </p:cNvSpPr>
          <p:nvPr/>
        </p:nvSpPr>
        <p:spPr bwMode="auto">
          <a:xfrm flipH="1" flipV="1">
            <a:off x="8739188" y="5351463"/>
            <a:ext cx="46037" cy="79375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2" name="Freeform 67"/>
          <p:cNvSpPr>
            <a:spLocks noChangeArrowheads="1"/>
          </p:cNvSpPr>
          <p:nvPr/>
        </p:nvSpPr>
        <p:spPr bwMode="auto">
          <a:xfrm>
            <a:off x="8651875" y="5221288"/>
            <a:ext cx="44450" cy="76200"/>
          </a:xfrm>
          <a:custGeom>
            <a:avLst/>
            <a:gdLst>
              <a:gd name="T0" fmla="*/ 15679828 w 125"/>
              <a:gd name="T1" fmla="*/ 27132212 h 213"/>
              <a:gd name="T2" fmla="*/ 11760050 w 125"/>
              <a:gd name="T3" fmla="*/ 19197392 h 213"/>
              <a:gd name="T4" fmla="*/ 0 w 125"/>
              <a:gd name="T5" fmla="*/ 0 h 213"/>
              <a:gd name="T6" fmla="*/ 0 60000 65536"/>
              <a:gd name="T7" fmla="*/ 0 60000 65536"/>
              <a:gd name="T8" fmla="*/ 0 60000 65536"/>
              <a:gd name="T9" fmla="*/ 0 w 125"/>
              <a:gd name="T10" fmla="*/ 0 h 213"/>
              <a:gd name="T11" fmla="*/ 125 w 125"/>
              <a:gd name="T12" fmla="*/ 213 h 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213">
                <a:moveTo>
                  <a:pt x="124" y="212"/>
                </a:moveTo>
                <a:lnTo>
                  <a:pt x="93" y="150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3" name="Line 68"/>
          <p:cNvSpPr>
            <a:spLocks noChangeShapeType="1"/>
          </p:cNvSpPr>
          <p:nvPr/>
        </p:nvSpPr>
        <p:spPr bwMode="auto">
          <a:xfrm flipH="1" flipV="1">
            <a:off x="8553450" y="5099050"/>
            <a:ext cx="57150" cy="68263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4" name="Freeform 69"/>
          <p:cNvSpPr>
            <a:spLocks noChangeArrowheads="1"/>
          </p:cNvSpPr>
          <p:nvPr/>
        </p:nvSpPr>
        <p:spPr bwMode="auto">
          <a:xfrm>
            <a:off x="8434388" y="5013325"/>
            <a:ext cx="77787" cy="44450"/>
          </a:xfrm>
          <a:custGeom>
            <a:avLst/>
            <a:gdLst>
              <a:gd name="T0" fmla="*/ 28142904 w 214"/>
              <a:gd name="T1" fmla="*/ 15679828 h 125"/>
              <a:gd name="T2" fmla="*/ 11626975 w 214"/>
              <a:gd name="T3" fmla="*/ 3920135 h 125"/>
              <a:gd name="T4" fmla="*/ 0 w 214"/>
              <a:gd name="T5" fmla="*/ 0 h 125"/>
              <a:gd name="T6" fmla="*/ 0 60000 65536"/>
              <a:gd name="T7" fmla="*/ 0 60000 65536"/>
              <a:gd name="T8" fmla="*/ 0 60000 65536"/>
              <a:gd name="T9" fmla="*/ 0 w 214"/>
              <a:gd name="T10" fmla="*/ 0 h 125"/>
              <a:gd name="T11" fmla="*/ 214 w 214"/>
              <a:gd name="T12" fmla="*/ 125 h 1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" h="125">
                <a:moveTo>
                  <a:pt x="213" y="124"/>
                </a:moveTo>
                <a:lnTo>
                  <a:pt x="88" y="31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5" name="Freeform 70"/>
          <p:cNvSpPr>
            <a:spLocks noChangeArrowheads="1"/>
          </p:cNvSpPr>
          <p:nvPr/>
        </p:nvSpPr>
        <p:spPr bwMode="auto">
          <a:xfrm>
            <a:off x="8302625" y="5024438"/>
            <a:ext cx="65088" cy="53975"/>
          </a:xfrm>
          <a:custGeom>
            <a:avLst/>
            <a:gdLst>
              <a:gd name="T0" fmla="*/ 23023366 w 183"/>
              <a:gd name="T1" fmla="*/ 0 h 152"/>
              <a:gd name="T2" fmla="*/ 19607848 w 183"/>
              <a:gd name="T3" fmla="*/ 0 h 152"/>
              <a:gd name="T4" fmla="*/ 0 w 183"/>
              <a:gd name="T5" fmla="*/ 19040389 h 152"/>
              <a:gd name="T6" fmla="*/ 0 60000 65536"/>
              <a:gd name="T7" fmla="*/ 0 60000 65536"/>
              <a:gd name="T8" fmla="*/ 0 60000 65536"/>
              <a:gd name="T9" fmla="*/ 0 w 183"/>
              <a:gd name="T10" fmla="*/ 0 h 152"/>
              <a:gd name="T11" fmla="*/ 183 w 183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3" h="152">
                <a:moveTo>
                  <a:pt x="182" y="0"/>
                </a:moveTo>
                <a:lnTo>
                  <a:pt x="155" y="0"/>
                </a:lnTo>
                <a:lnTo>
                  <a:pt x="0" y="151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6" name="Line 71"/>
          <p:cNvSpPr>
            <a:spLocks noChangeShapeType="1"/>
          </p:cNvSpPr>
          <p:nvPr/>
        </p:nvSpPr>
        <p:spPr bwMode="auto">
          <a:xfrm flipH="1">
            <a:off x="8213725" y="5133975"/>
            <a:ext cx="47625" cy="65088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7" name="Freeform 72"/>
          <p:cNvSpPr>
            <a:spLocks noChangeArrowheads="1"/>
          </p:cNvSpPr>
          <p:nvPr/>
        </p:nvSpPr>
        <p:spPr bwMode="auto">
          <a:xfrm>
            <a:off x="8128000" y="5254625"/>
            <a:ext cx="42863" cy="77788"/>
          </a:xfrm>
          <a:custGeom>
            <a:avLst/>
            <a:gdLst>
              <a:gd name="T0" fmla="*/ 15058376 w 121"/>
              <a:gd name="T1" fmla="*/ 0 h 214"/>
              <a:gd name="T2" fmla="*/ 11670074 w 121"/>
              <a:gd name="T3" fmla="*/ 7531260 h 214"/>
              <a:gd name="T4" fmla="*/ 0 w 121"/>
              <a:gd name="T5" fmla="*/ 28143629 h 214"/>
              <a:gd name="T6" fmla="*/ 0 60000 65536"/>
              <a:gd name="T7" fmla="*/ 0 60000 65536"/>
              <a:gd name="T8" fmla="*/ 0 60000 65536"/>
              <a:gd name="T9" fmla="*/ 0 w 121"/>
              <a:gd name="T10" fmla="*/ 0 h 214"/>
              <a:gd name="T11" fmla="*/ 121 w 121"/>
              <a:gd name="T12" fmla="*/ 214 h 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" h="214">
                <a:moveTo>
                  <a:pt x="120" y="0"/>
                </a:moveTo>
                <a:lnTo>
                  <a:pt x="93" y="57"/>
                </a:lnTo>
                <a:lnTo>
                  <a:pt x="0" y="213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8" name="Line 73"/>
          <p:cNvSpPr>
            <a:spLocks noChangeShapeType="1"/>
          </p:cNvSpPr>
          <p:nvPr/>
        </p:nvSpPr>
        <p:spPr bwMode="auto">
          <a:xfrm flipH="1">
            <a:off x="8039100" y="5384800"/>
            <a:ext cx="57150" cy="76200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9" name="Freeform 74"/>
          <p:cNvSpPr>
            <a:spLocks noChangeArrowheads="1"/>
          </p:cNvSpPr>
          <p:nvPr/>
        </p:nvSpPr>
        <p:spPr bwMode="auto">
          <a:xfrm>
            <a:off x="7996238" y="5516563"/>
            <a:ext cx="23812" cy="87312"/>
          </a:xfrm>
          <a:custGeom>
            <a:avLst/>
            <a:gdLst>
              <a:gd name="T0" fmla="*/ 8721144 w 64"/>
              <a:gd name="T1" fmla="*/ 0 h 243"/>
              <a:gd name="T2" fmla="*/ 0 w 64"/>
              <a:gd name="T3" fmla="*/ 23367637 h 243"/>
              <a:gd name="T4" fmla="*/ 0 w 64"/>
              <a:gd name="T5" fmla="*/ 31242968 h 243"/>
              <a:gd name="T6" fmla="*/ 0 60000 65536"/>
              <a:gd name="T7" fmla="*/ 0 60000 65536"/>
              <a:gd name="T8" fmla="*/ 0 60000 65536"/>
              <a:gd name="T9" fmla="*/ 0 w 64"/>
              <a:gd name="T10" fmla="*/ 0 h 243"/>
              <a:gd name="T11" fmla="*/ 64 w 64"/>
              <a:gd name="T12" fmla="*/ 243 h 2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" h="243">
                <a:moveTo>
                  <a:pt x="63" y="0"/>
                </a:moveTo>
                <a:lnTo>
                  <a:pt x="0" y="181"/>
                </a:lnTo>
                <a:lnTo>
                  <a:pt x="0" y="242"/>
                </a:lnTo>
              </a:path>
            </a:pathLst>
          </a:cu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40" name="Line 75"/>
          <p:cNvSpPr>
            <a:spLocks noChangeShapeType="1"/>
          </p:cNvSpPr>
          <p:nvPr/>
        </p:nvSpPr>
        <p:spPr bwMode="auto">
          <a:xfrm>
            <a:off x="7996238" y="5668963"/>
            <a:ext cx="1587" cy="87312"/>
          </a:xfrm>
          <a:prstGeom prst="line">
            <a:avLst/>
          </a:prstGeom>
          <a:noFill/>
          <a:ln w="11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41" name="Freeform 76"/>
          <p:cNvSpPr>
            <a:spLocks noChangeArrowheads="1"/>
          </p:cNvSpPr>
          <p:nvPr/>
        </p:nvSpPr>
        <p:spPr bwMode="auto">
          <a:xfrm>
            <a:off x="7700963" y="5330825"/>
            <a:ext cx="22225" cy="23813"/>
          </a:xfrm>
          <a:custGeom>
            <a:avLst/>
            <a:gdLst>
              <a:gd name="T0" fmla="*/ 0 w 63"/>
              <a:gd name="T1" fmla="*/ 0 h 64"/>
              <a:gd name="T2" fmla="*/ 0 w 63"/>
              <a:gd name="T3" fmla="*/ 4291549 h 64"/>
              <a:gd name="T4" fmla="*/ 7715956 w 63"/>
              <a:gd name="T5" fmla="*/ 8721882 h 64"/>
              <a:gd name="T6" fmla="*/ 7715956 w 63"/>
              <a:gd name="T7" fmla="*/ 4291549 h 64"/>
              <a:gd name="T8" fmla="*/ 0 w 63"/>
              <a:gd name="T9" fmla="*/ 0 h 64"/>
              <a:gd name="T10" fmla="*/ 0 w 63"/>
              <a:gd name="T11" fmla="*/ 0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"/>
              <a:gd name="T19" fmla="*/ 0 h 64"/>
              <a:gd name="T20" fmla="*/ 63 w 63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" h="64">
                <a:moveTo>
                  <a:pt x="0" y="0"/>
                </a:moveTo>
                <a:lnTo>
                  <a:pt x="0" y="31"/>
                </a:lnTo>
                <a:lnTo>
                  <a:pt x="62" y="63"/>
                </a:lnTo>
                <a:lnTo>
                  <a:pt x="62" y="3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2" name="Freeform 77"/>
          <p:cNvSpPr>
            <a:spLocks noChangeArrowheads="1"/>
          </p:cNvSpPr>
          <p:nvPr/>
        </p:nvSpPr>
        <p:spPr bwMode="auto">
          <a:xfrm>
            <a:off x="7942263" y="4838700"/>
            <a:ext cx="31750" cy="23813"/>
          </a:xfrm>
          <a:custGeom>
            <a:avLst/>
            <a:gdLst>
              <a:gd name="T0" fmla="*/ 0 w 90"/>
              <a:gd name="T1" fmla="*/ 4291549 h 64"/>
              <a:gd name="T2" fmla="*/ 3857978 w 90"/>
              <a:gd name="T3" fmla="*/ 0 h 64"/>
              <a:gd name="T4" fmla="*/ 11076163 w 90"/>
              <a:gd name="T5" fmla="*/ 4291549 h 64"/>
              <a:gd name="T6" fmla="*/ 7715956 w 90"/>
              <a:gd name="T7" fmla="*/ 8721882 h 64"/>
              <a:gd name="T8" fmla="*/ 0 w 90"/>
              <a:gd name="T9" fmla="*/ 4291549 h 64"/>
              <a:gd name="T10" fmla="*/ 0 w 90"/>
              <a:gd name="T11" fmla="*/ 4291549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"/>
              <a:gd name="T19" fmla="*/ 0 h 64"/>
              <a:gd name="T20" fmla="*/ 90 w 90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" h="64">
                <a:moveTo>
                  <a:pt x="0" y="31"/>
                </a:moveTo>
                <a:lnTo>
                  <a:pt x="31" y="0"/>
                </a:lnTo>
                <a:lnTo>
                  <a:pt x="89" y="31"/>
                </a:lnTo>
                <a:lnTo>
                  <a:pt x="62" y="63"/>
                </a:lnTo>
                <a:lnTo>
                  <a:pt x="0" y="3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3" name="Freeform 78"/>
          <p:cNvSpPr>
            <a:spLocks noChangeArrowheads="1"/>
          </p:cNvSpPr>
          <p:nvPr/>
        </p:nvSpPr>
        <p:spPr bwMode="auto">
          <a:xfrm>
            <a:off x="7700963" y="4849813"/>
            <a:ext cx="263525" cy="492125"/>
          </a:xfrm>
          <a:custGeom>
            <a:avLst/>
            <a:gdLst>
              <a:gd name="T0" fmla="*/ 0 w 733"/>
              <a:gd name="T1" fmla="*/ 172772885 h 1369"/>
              <a:gd name="T2" fmla="*/ 7884179 w 733"/>
              <a:gd name="T3" fmla="*/ 176778903 h 1369"/>
              <a:gd name="T4" fmla="*/ 94611960 w 733"/>
              <a:gd name="T5" fmla="*/ 3876608 h 1369"/>
              <a:gd name="T6" fmla="*/ 86727761 w 733"/>
              <a:gd name="T7" fmla="*/ 0 h 1369"/>
              <a:gd name="T8" fmla="*/ 0 w 733"/>
              <a:gd name="T9" fmla="*/ 172772885 h 1369"/>
              <a:gd name="T10" fmla="*/ 0 w 733"/>
              <a:gd name="T11" fmla="*/ 172772885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3"/>
              <a:gd name="T19" fmla="*/ 0 h 1369"/>
              <a:gd name="T20" fmla="*/ 733 w 733"/>
              <a:gd name="T21" fmla="*/ 1369 h 13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3" h="1369">
                <a:moveTo>
                  <a:pt x="0" y="1337"/>
                </a:moveTo>
                <a:lnTo>
                  <a:pt x="61" y="1368"/>
                </a:lnTo>
                <a:lnTo>
                  <a:pt x="732" y="30"/>
                </a:lnTo>
                <a:lnTo>
                  <a:pt x="671" y="0"/>
                </a:lnTo>
                <a:lnTo>
                  <a:pt x="0" y="1337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4" name="Freeform 79"/>
          <p:cNvSpPr>
            <a:spLocks noChangeArrowheads="1"/>
          </p:cNvSpPr>
          <p:nvPr/>
        </p:nvSpPr>
        <p:spPr bwMode="auto">
          <a:xfrm>
            <a:off x="7942263" y="4816475"/>
            <a:ext cx="31750" cy="34925"/>
          </a:xfrm>
          <a:custGeom>
            <a:avLst/>
            <a:gdLst>
              <a:gd name="T0" fmla="*/ 0 w 90"/>
              <a:gd name="T1" fmla="*/ 12704246 h 95"/>
              <a:gd name="T2" fmla="*/ 7715956 w 90"/>
              <a:gd name="T3" fmla="*/ 12704246 h 95"/>
              <a:gd name="T4" fmla="*/ 11076163 w 90"/>
              <a:gd name="T5" fmla="*/ 4189897 h 95"/>
              <a:gd name="T6" fmla="*/ 7715956 w 90"/>
              <a:gd name="T7" fmla="*/ 0 h 95"/>
              <a:gd name="T8" fmla="*/ 0 w 90"/>
              <a:gd name="T9" fmla="*/ 12704246 h 95"/>
              <a:gd name="T10" fmla="*/ 0 w 90"/>
              <a:gd name="T11" fmla="*/ 12704246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"/>
              <a:gd name="T19" fmla="*/ 0 h 95"/>
              <a:gd name="T20" fmla="*/ 90 w 90"/>
              <a:gd name="T21" fmla="*/ 95 h 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" h="95">
                <a:moveTo>
                  <a:pt x="0" y="94"/>
                </a:moveTo>
                <a:lnTo>
                  <a:pt x="62" y="94"/>
                </a:lnTo>
                <a:lnTo>
                  <a:pt x="89" y="31"/>
                </a:lnTo>
                <a:lnTo>
                  <a:pt x="62" y="0"/>
                </a:lnTo>
                <a:lnTo>
                  <a:pt x="0" y="94"/>
                </a:lnTo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5" name="Freeform 80"/>
          <p:cNvSpPr>
            <a:spLocks noChangeArrowheads="1"/>
          </p:cNvSpPr>
          <p:nvPr/>
        </p:nvSpPr>
        <p:spPr bwMode="auto">
          <a:xfrm>
            <a:off x="7219950" y="4368800"/>
            <a:ext cx="34925" cy="42863"/>
          </a:xfrm>
          <a:custGeom>
            <a:avLst/>
            <a:gdLst>
              <a:gd name="T0" fmla="*/ 4189897 w 95"/>
              <a:gd name="T1" fmla="*/ 15058376 h 121"/>
              <a:gd name="T2" fmla="*/ 0 w 95"/>
              <a:gd name="T3" fmla="*/ 11042713 h 121"/>
              <a:gd name="T4" fmla="*/ 8379427 w 95"/>
              <a:gd name="T5" fmla="*/ 0 h 121"/>
              <a:gd name="T6" fmla="*/ 12704246 w 95"/>
              <a:gd name="T7" fmla="*/ 3889906 h 121"/>
              <a:gd name="T8" fmla="*/ 4189897 w 95"/>
              <a:gd name="T9" fmla="*/ 15058376 h 121"/>
              <a:gd name="T10" fmla="*/ 4189897 w 95"/>
              <a:gd name="T11" fmla="*/ 15058376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"/>
              <a:gd name="T19" fmla="*/ 0 h 121"/>
              <a:gd name="T20" fmla="*/ 95 w 95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" h="121">
                <a:moveTo>
                  <a:pt x="31" y="120"/>
                </a:moveTo>
                <a:lnTo>
                  <a:pt x="0" y="88"/>
                </a:lnTo>
                <a:lnTo>
                  <a:pt x="62" y="0"/>
                </a:lnTo>
                <a:lnTo>
                  <a:pt x="94" y="31"/>
                </a:lnTo>
                <a:lnTo>
                  <a:pt x="31" y="120"/>
                </a:lnTo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6" name="Freeform 81"/>
          <p:cNvSpPr>
            <a:spLocks noChangeArrowheads="1"/>
          </p:cNvSpPr>
          <p:nvPr/>
        </p:nvSpPr>
        <p:spPr bwMode="auto">
          <a:xfrm>
            <a:off x="7231063" y="4379913"/>
            <a:ext cx="733425" cy="469900"/>
          </a:xfrm>
          <a:custGeom>
            <a:avLst/>
            <a:gdLst>
              <a:gd name="T0" fmla="*/ 255790181 w 2039"/>
              <a:gd name="T1" fmla="*/ 168811647 h 1307"/>
              <a:gd name="T2" fmla="*/ 263682321 w 2039"/>
              <a:gd name="T3" fmla="*/ 156919981 h 1307"/>
              <a:gd name="T4" fmla="*/ 7892503 w 2039"/>
              <a:gd name="T5" fmla="*/ 0 h 1307"/>
              <a:gd name="T6" fmla="*/ 0 w 2039"/>
              <a:gd name="T7" fmla="*/ 11374670 h 1307"/>
              <a:gd name="T8" fmla="*/ 255790181 w 2039"/>
              <a:gd name="T9" fmla="*/ 168811647 h 1307"/>
              <a:gd name="T10" fmla="*/ 255790181 w 2039"/>
              <a:gd name="T11" fmla="*/ 168811647 h 13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39"/>
              <a:gd name="T19" fmla="*/ 0 h 1307"/>
              <a:gd name="T20" fmla="*/ 2039 w 2039"/>
              <a:gd name="T21" fmla="*/ 1307 h 13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39" h="1307">
                <a:moveTo>
                  <a:pt x="1977" y="1306"/>
                </a:moveTo>
                <a:lnTo>
                  <a:pt x="2038" y="1214"/>
                </a:lnTo>
                <a:lnTo>
                  <a:pt x="61" y="0"/>
                </a:lnTo>
                <a:lnTo>
                  <a:pt x="0" y="88"/>
                </a:lnTo>
                <a:lnTo>
                  <a:pt x="1977" y="1306"/>
                </a:lnTo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7" name="Freeform 82"/>
          <p:cNvSpPr>
            <a:spLocks noChangeArrowheads="1"/>
          </p:cNvSpPr>
          <p:nvPr/>
        </p:nvSpPr>
        <p:spPr bwMode="auto">
          <a:xfrm>
            <a:off x="7931150" y="4838700"/>
            <a:ext cx="23813" cy="23813"/>
          </a:xfrm>
          <a:custGeom>
            <a:avLst/>
            <a:gdLst>
              <a:gd name="T0" fmla="*/ 8721882 w 64"/>
              <a:gd name="T1" fmla="*/ 0 h 64"/>
              <a:gd name="T2" fmla="*/ 4291549 w 64"/>
              <a:gd name="T3" fmla="*/ 0 h 64"/>
              <a:gd name="T4" fmla="*/ 0 w 64"/>
              <a:gd name="T5" fmla="*/ 4291549 h 64"/>
              <a:gd name="T6" fmla="*/ 0 w 64"/>
              <a:gd name="T7" fmla="*/ 8721882 h 64"/>
              <a:gd name="T8" fmla="*/ 8721882 w 64"/>
              <a:gd name="T9" fmla="*/ 0 h 64"/>
              <a:gd name="T10" fmla="*/ 8721882 w 64"/>
              <a:gd name="T11" fmla="*/ 0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64"/>
              <a:gd name="T20" fmla="*/ 64 w 64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64">
                <a:moveTo>
                  <a:pt x="63" y="0"/>
                </a:moveTo>
                <a:lnTo>
                  <a:pt x="31" y="0"/>
                </a:lnTo>
                <a:lnTo>
                  <a:pt x="0" y="31"/>
                </a:lnTo>
                <a:lnTo>
                  <a:pt x="0" y="63"/>
                </a:lnTo>
                <a:lnTo>
                  <a:pt x="63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8" name="Freeform 83"/>
          <p:cNvSpPr>
            <a:spLocks noChangeArrowheads="1"/>
          </p:cNvSpPr>
          <p:nvPr/>
        </p:nvSpPr>
        <p:spPr bwMode="auto">
          <a:xfrm>
            <a:off x="8412163" y="5319713"/>
            <a:ext cx="34925" cy="34925"/>
          </a:xfrm>
          <a:custGeom>
            <a:avLst/>
            <a:gdLst>
              <a:gd name="T0" fmla="*/ 8379427 w 95"/>
              <a:gd name="T1" fmla="*/ 0 h 95"/>
              <a:gd name="T2" fmla="*/ 12704246 w 95"/>
              <a:gd name="T3" fmla="*/ 4189897 h 95"/>
              <a:gd name="T4" fmla="*/ 4189897 w 95"/>
              <a:gd name="T5" fmla="*/ 12704246 h 95"/>
              <a:gd name="T6" fmla="*/ 0 w 95"/>
              <a:gd name="T7" fmla="*/ 8379427 h 95"/>
              <a:gd name="T8" fmla="*/ 8379427 w 95"/>
              <a:gd name="T9" fmla="*/ 0 h 95"/>
              <a:gd name="T10" fmla="*/ 8379427 w 95"/>
              <a:gd name="T11" fmla="*/ 0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"/>
              <a:gd name="T19" fmla="*/ 0 h 95"/>
              <a:gd name="T20" fmla="*/ 95 w 95"/>
              <a:gd name="T21" fmla="*/ 95 h 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" h="95">
                <a:moveTo>
                  <a:pt x="62" y="0"/>
                </a:moveTo>
                <a:lnTo>
                  <a:pt x="94" y="31"/>
                </a:lnTo>
                <a:lnTo>
                  <a:pt x="31" y="94"/>
                </a:lnTo>
                <a:lnTo>
                  <a:pt x="0" y="62"/>
                </a:lnTo>
                <a:lnTo>
                  <a:pt x="62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49" name="Freeform 84"/>
          <p:cNvSpPr>
            <a:spLocks noChangeArrowheads="1"/>
          </p:cNvSpPr>
          <p:nvPr/>
        </p:nvSpPr>
        <p:spPr bwMode="auto">
          <a:xfrm>
            <a:off x="7931150" y="4838700"/>
            <a:ext cx="503238" cy="503238"/>
          </a:xfrm>
          <a:custGeom>
            <a:avLst/>
            <a:gdLst>
              <a:gd name="T0" fmla="*/ 7881786 w 1400"/>
              <a:gd name="T1" fmla="*/ 0 h 1400"/>
              <a:gd name="T2" fmla="*/ 0 w 1400"/>
              <a:gd name="T3" fmla="*/ 7881786 h 1400"/>
              <a:gd name="T4" fmla="*/ 172751525 w 1400"/>
              <a:gd name="T5" fmla="*/ 180762712 h 1400"/>
              <a:gd name="T6" fmla="*/ 180762712 w 1400"/>
              <a:gd name="T7" fmla="*/ 172751525 h 1400"/>
              <a:gd name="T8" fmla="*/ 7881786 w 1400"/>
              <a:gd name="T9" fmla="*/ 0 h 1400"/>
              <a:gd name="T10" fmla="*/ 7881786 w 1400"/>
              <a:gd name="T11" fmla="*/ 0 h 1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0"/>
              <a:gd name="T19" fmla="*/ 0 h 1400"/>
              <a:gd name="T20" fmla="*/ 1400 w 1400"/>
              <a:gd name="T21" fmla="*/ 1400 h 1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0" h="1400">
                <a:moveTo>
                  <a:pt x="61" y="0"/>
                </a:moveTo>
                <a:lnTo>
                  <a:pt x="0" y="61"/>
                </a:lnTo>
                <a:lnTo>
                  <a:pt x="1337" y="1399"/>
                </a:lnTo>
                <a:lnTo>
                  <a:pt x="1399" y="1337"/>
                </a:lnTo>
                <a:lnTo>
                  <a:pt x="61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50" name="Freeform 85"/>
          <p:cNvSpPr>
            <a:spLocks noChangeArrowheads="1"/>
          </p:cNvSpPr>
          <p:nvPr/>
        </p:nvSpPr>
        <p:spPr bwMode="auto">
          <a:xfrm>
            <a:off x="8170863" y="5811838"/>
            <a:ext cx="23812" cy="23812"/>
          </a:xfrm>
          <a:custGeom>
            <a:avLst/>
            <a:gdLst>
              <a:gd name="T0" fmla="*/ 0 w 64"/>
              <a:gd name="T1" fmla="*/ 0 h 64"/>
              <a:gd name="T2" fmla="*/ 0 w 64"/>
              <a:gd name="T3" fmla="*/ 4291368 h 64"/>
              <a:gd name="T4" fmla="*/ 8721144 w 64"/>
              <a:gd name="T5" fmla="*/ 8721144 h 64"/>
              <a:gd name="T6" fmla="*/ 8721144 w 64"/>
              <a:gd name="T7" fmla="*/ 4291368 h 64"/>
              <a:gd name="T8" fmla="*/ 0 w 64"/>
              <a:gd name="T9" fmla="*/ 0 h 64"/>
              <a:gd name="T10" fmla="*/ 0 w 64"/>
              <a:gd name="T11" fmla="*/ 0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64"/>
              <a:gd name="T20" fmla="*/ 64 w 64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64">
                <a:moveTo>
                  <a:pt x="0" y="0"/>
                </a:moveTo>
                <a:lnTo>
                  <a:pt x="0" y="31"/>
                </a:lnTo>
                <a:lnTo>
                  <a:pt x="63" y="63"/>
                </a:lnTo>
                <a:lnTo>
                  <a:pt x="63" y="3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51" name="Freeform 86"/>
          <p:cNvSpPr>
            <a:spLocks noChangeArrowheads="1"/>
          </p:cNvSpPr>
          <p:nvPr/>
        </p:nvSpPr>
        <p:spPr bwMode="auto">
          <a:xfrm>
            <a:off x="8412163" y="5373688"/>
            <a:ext cx="34925" cy="23812"/>
          </a:xfrm>
          <a:custGeom>
            <a:avLst/>
            <a:gdLst>
              <a:gd name="T0" fmla="*/ 0 w 95"/>
              <a:gd name="T1" fmla="*/ 4291368 h 64"/>
              <a:gd name="T2" fmla="*/ 4189897 w 95"/>
              <a:gd name="T3" fmla="*/ 0 h 64"/>
              <a:gd name="T4" fmla="*/ 12704246 w 95"/>
              <a:gd name="T5" fmla="*/ 4291368 h 64"/>
              <a:gd name="T6" fmla="*/ 8379427 w 95"/>
              <a:gd name="T7" fmla="*/ 8721144 h 64"/>
              <a:gd name="T8" fmla="*/ 0 w 95"/>
              <a:gd name="T9" fmla="*/ 4291368 h 64"/>
              <a:gd name="T10" fmla="*/ 0 w 95"/>
              <a:gd name="T11" fmla="*/ 4291368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"/>
              <a:gd name="T19" fmla="*/ 0 h 64"/>
              <a:gd name="T20" fmla="*/ 95 w 95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" h="64">
                <a:moveTo>
                  <a:pt x="0" y="31"/>
                </a:moveTo>
                <a:lnTo>
                  <a:pt x="31" y="0"/>
                </a:lnTo>
                <a:lnTo>
                  <a:pt x="94" y="31"/>
                </a:lnTo>
                <a:lnTo>
                  <a:pt x="62" y="63"/>
                </a:lnTo>
                <a:lnTo>
                  <a:pt x="0" y="3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52" name="Freeform 87"/>
          <p:cNvSpPr>
            <a:spLocks noChangeArrowheads="1"/>
          </p:cNvSpPr>
          <p:nvPr/>
        </p:nvSpPr>
        <p:spPr bwMode="auto">
          <a:xfrm>
            <a:off x="8170863" y="5384800"/>
            <a:ext cx="263525" cy="438150"/>
          </a:xfrm>
          <a:custGeom>
            <a:avLst/>
            <a:gdLst>
              <a:gd name="T0" fmla="*/ 0 w 733"/>
              <a:gd name="T1" fmla="*/ 153603574 h 1218"/>
              <a:gd name="T2" fmla="*/ 7884179 w 733"/>
              <a:gd name="T3" fmla="*/ 157485769 h 1218"/>
              <a:gd name="T4" fmla="*/ 94611960 w 733"/>
              <a:gd name="T5" fmla="*/ 3882196 h 1218"/>
              <a:gd name="T6" fmla="*/ 86727761 w 733"/>
              <a:gd name="T7" fmla="*/ 0 h 1218"/>
              <a:gd name="T8" fmla="*/ 0 w 733"/>
              <a:gd name="T9" fmla="*/ 153603574 h 1218"/>
              <a:gd name="T10" fmla="*/ 0 w 733"/>
              <a:gd name="T11" fmla="*/ 153603574 h 12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3"/>
              <a:gd name="T19" fmla="*/ 0 h 1218"/>
              <a:gd name="T20" fmla="*/ 733 w 733"/>
              <a:gd name="T21" fmla="*/ 1218 h 12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3" h="1218">
                <a:moveTo>
                  <a:pt x="0" y="1187"/>
                </a:moveTo>
                <a:lnTo>
                  <a:pt x="61" y="1217"/>
                </a:lnTo>
                <a:lnTo>
                  <a:pt x="732" y="30"/>
                </a:lnTo>
                <a:lnTo>
                  <a:pt x="671" y="0"/>
                </a:lnTo>
                <a:lnTo>
                  <a:pt x="0" y="1187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Freeform 88"/>
          <p:cNvSpPr>
            <a:spLocks noChangeArrowheads="1"/>
          </p:cNvSpPr>
          <p:nvPr/>
        </p:nvSpPr>
        <p:spPr bwMode="auto">
          <a:xfrm>
            <a:off x="8412163" y="5319713"/>
            <a:ext cx="23812" cy="23812"/>
          </a:xfrm>
          <a:custGeom>
            <a:avLst/>
            <a:gdLst>
              <a:gd name="T0" fmla="*/ 8721144 w 64"/>
              <a:gd name="T1" fmla="*/ 4291368 h 64"/>
              <a:gd name="T2" fmla="*/ 8721144 w 64"/>
              <a:gd name="T3" fmla="*/ 0 h 64"/>
              <a:gd name="T4" fmla="*/ 0 w 64"/>
              <a:gd name="T5" fmla="*/ 4291368 h 64"/>
              <a:gd name="T6" fmla="*/ 0 w 64"/>
              <a:gd name="T7" fmla="*/ 8721144 h 64"/>
              <a:gd name="T8" fmla="*/ 8721144 w 64"/>
              <a:gd name="T9" fmla="*/ 4291368 h 64"/>
              <a:gd name="T10" fmla="*/ 8721144 w 64"/>
              <a:gd name="T11" fmla="*/ 4291368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64"/>
              <a:gd name="T20" fmla="*/ 64 w 64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64">
                <a:moveTo>
                  <a:pt x="63" y="31"/>
                </a:moveTo>
                <a:lnTo>
                  <a:pt x="63" y="0"/>
                </a:lnTo>
                <a:lnTo>
                  <a:pt x="0" y="31"/>
                </a:lnTo>
                <a:lnTo>
                  <a:pt x="0" y="63"/>
                </a:lnTo>
                <a:lnTo>
                  <a:pt x="63" y="3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Freeform 89"/>
          <p:cNvSpPr>
            <a:spLocks noChangeArrowheads="1"/>
          </p:cNvSpPr>
          <p:nvPr/>
        </p:nvSpPr>
        <p:spPr bwMode="auto">
          <a:xfrm>
            <a:off x="8707438" y="5811838"/>
            <a:ext cx="34925" cy="23812"/>
          </a:xfrm>
          <a:custGeom>
            <a:avLst/>
            <a:gdLst>
              <a:gd name="T0" fmla="*/ 8379427 w 95"/>
              <a:gd name="T1" fmla="*/ 0 h 64"/>
              <a:gd name="T2" fmla="*/ 12704246 w 95"/>
              <a:gd name="T3" fmla="*/ 4291368 h 64"/>
              <a:gd name="T4" fmla="*/ 4189897 w 95"/>
              <a:gd name="T5" fmla="*/ 8721144 h 64"/>
              <a:gd name="T6" fmla="*/ 0 w 95"/>
              <a:gd name="T7" fmla="*/ 4291368 h 64"/>
              <a:gd name="T8" fmla="*/ 8379427 w 95"/>
              <a:gd name="T9" fmla="*/ 0 h 64"/>
              <a:gd name="T10" fmla="*/ 8379427 w 95"/>
              <a:gd name="T11" fmla="*/ 0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"/>
              <a:gd name="T19" fmla="*/ 0 h 64"/>
              <a:gd name="T20" fmla="*/ 95 w 95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" h="64">
                <a:moveTo>
                  <a:pt x="62" y="0"/>
                </a:moveTo>
                <a:lnTo>
                  <a:pt x="94" y="31"/>
                </a:lnTo>
                <a:lnTo>
                  <a:pt x="31" y="63"/>
                </a:lnTo>
                <a:lnTo>
                  <a:pt x="0" y="31"/>
                </a:lnTo>
                <a:lnTo>
                  <a:pt x="62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55" name="Freeform 90"/>
          <p:cNvSpPr>
            <a:spLocks noChangeArrowheads="1"/>
          </p:cNvSpPr>
          <p:nvPr/>
        </p:nvSpPr>
        <p:spPr bwMode="auto">
          <a:xfrm>
            <a:off x="8412163" y="5330825"/>
            <a:ext cx="317500" cy="492125"/>
          </a:xfrm>
          <a:custGeom>
            <a:avLst/>
            <a:gdLst>
              <a:gd name="T0" fmla="*/ 7868901 w 884"/>
              <a:gd name="T1" fmla="*/ 0 h 1369"/>
              <a:gd name="T2" fmla="*/ 0 w 884"/>
              <a:gd name="T3" fmla="*/ 3876608 h 1369"/>
              <a:gd name="T4" fmla="*/ 105907456 w 884"/>
              <a:gd name="T5" fmla="*/ 176778903 h 1369"/>
              <a:gd name="T6" fmla="*/ 113905293 w 884"/>
              <a:gd name="T7" fmla="*/ 172772885 h 1369"/>
              <a:gd name="T8" fmla="*/ 7868901 w 884"/>
              <a:gd name="T9" fmla="*/ 0 h 1369"/>
              <a:gd name="T10" fmla="*/ 7868901 w 884"/>
              <a:gd name="T11" fmla="*/ 0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4"/>
              <a:gd name="T19" fmla="*/ 0 h 1369"/>
              <a:gd name="T20" fmla="*/ 884 w 884"/>
              <a:gd name="T21" fmla="*/ 1369 h 13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4" h="1369">
                <a:moveTo>
                  <a:pt x="61" y="0"/>
                </a:moveTo>
                <a:lnTo>
                  <a:pt x="0" y="30"/>
                </a:lnTo>
                <a:lnTo>
                  <a:pt x="821" y="1368"/>
                </a:lnTo>
                <a:lnTo>
                  <a:pt x="883" y="1337"/>
                </a:lnTo>
                <a:lnTo>
                  <a:pt x="61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56" name="AutoShape 91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oundRect">
            <a:avLst>
              <a:gd name="adj" fmla="val 694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57" name="AutoShape 92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oundRect">
            <a:avLst>
              <a:gd name="adj" fmla="val 694"/>
            </a:avLst>
          </a:prstGeom>
          <a:noFill/>
          <a:ln w="2232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58" name="AutoShape 93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oundRect">
            <a:avLst>
              <a:gd name="adj" fmla="val 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59" name="AutoShape 94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oundRect">
            <a:avLst>
              <a:gd name="adj" fmla="val 667"/>
            </a:avLst>
          </a:prstGeom>
          <a:noFill/>
          <a:ln w="2232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0" name="Oval 95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1" name="Oval 96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noFill/>
          <a:ln w="2232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2" name="AutoShape 97"/>
          <p:cNvSpPr>
            <a:spLocks noChangeArrowheads="1"/>
          </p:cNvSpPr>
          <p:nvPr/>
        </p:nvSpPr>
        <p:spPr bwMode="auto">
          <a:xfrm>
            <a:off x="8335963" y="5243513"/>
            <a:ext cx="295275" cy="250825"/>
          </a:xfrm>
          <a:prstGeom prst="roundRect">
            <a:avLst>
              <a:gd name="adj" fmla="val 63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"/>
              </a:rPr>
              <a:t>88</a:t>
            </a:r>
          </a:p>
        </p:txBody>
      </p:sp>
      <p:sp>
        <p:nvSpPr>
          <p:cNvPr id="11363" name="Freeform 98"/>
          <p:cNvSpPr>
            <a:spLocks noChangeArrowheads="1"/>
          </p:cNvSpPr>
          <p:nvPr/>
        </p:nvSpPr>
        <p:spPr bwMode="auto">
          <a:xfrm>
            <a:off x="4333875" y="4357688"/>
            <a:ext cx="33338" cy="22225"/>
          </a:xfrm>
          <a:custGeom>
            <a:avLst/>
            <a:gdLst>
              <a:gd name="T0" fmla="*/ 7798610 w 94"/>
              <a:gd name="T1" fmla="*/ 7715956 h 63"/>
              <a:gd name="T2" fmla="*/ 11697738 w 94"/>
              <a:gd name="T3" fmla="*/ 3857978 h 63"/>
              <a:gd name="T4" fmla="*/ 3899127 w 94"/>
              <a:gd name="T5" fmla="*/ 0 h 63"/>
              <a:gd name="T6" fmla="*/ 0 w 94"/>
              <a:gd name="T7" fmla="*/ 3857978 h 63"/>
              <a:gd name="T8" fmla="*/ 7798610 w 94"/>
              <a:gd name="T9" fmla="*/ 7715956 h 63"/>
              <a:gd name="T10" fmla="*/ 7798610 w 94"/>
              <a:gd name="T11" fmla="*/ 7715956 h 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"/>
              <a:gd name="T19" fmla="*/ 0 h 63"/>
              <a:gd name="T20" fmla="*/ 94 w 94"/>
              <a:gd name="T21" fmla="*/ 63 h 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" h="63">
                <a:moveTo>
                  <a:pt x="62" y="62"/>
                </a:moveTo>
                <a:lnTo>
                  <a:pt x="93" y="31"/>
                </a:lnTo>
                <a:lnTo>
                  <a:pt x="31" y="0"/>
                </a:lnTo>
                <a:lnTo>
                  <a:pt x="0" y="31"/>
                </a:lnTo>
                <a:lnTo>
                  <a:pt x="62" y="62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4" name="Freeform 99"/>
          <p:cNvSpPr>
            <a:spLocks noChangeArrowheads="1"/>
          </p:cNvSpPr>
          <p:nvPr/>
        </p:nvSpPr>
        <p:spPr bwMode="auto">
          <a:xfrm>
            <a:off x="4159250" y="4849813"/>
            <a:ext cx="23813" cy="22225"/>
          </a:xfrm>
          <a:custGeom>
            <a:avLst/>
            <a:gdLst>
              <a:gd name="T0" fmla="*/ 8721882 w 64"/>
              <a:gd name="T1" fmla="*/ 3857978 h 63"/>
              <a:gd name="T2" fmla="*/ 8721882 w 64"/>
              <a:gd name="T3" fmla="*/ 7715956 h 63"/>
              <a:gd name="T4" fmla="*/ 0 w 64"/>
              <a:gd name="T5" fmla="*/ 3857978 h 63"/>
              <a:gd name="T6" fmla="*/ 0 w 64"/>
              <a:gd name="T7" fmla="*/ 0 h 63"/>
              <a:gd name="T8" fmla="*/ 8721882 w 64"/>
              <a:gd name="T9" fmla="*/ 3857978 h 63"/>
              <a:gd name="T10" fmla="*/ 8721882 w 64"/>
              <a:gd name="T11" fmla="*/ 3857978 h 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63"/>
              <a:gd name="T20" fmla="*/ 64 w 64"/>
              <a:gd name="T21" fmla="*/ 63 h 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63">
                <a:moveTo>
                  <a:pt x="63" y="31"/>
                </a:moveTo>
                <a:lnTo>
                  <a:pt x="63" y="62"/>
                </a:lnTo>
                <a:lnTo>
                  <a:pt x="0" y="31"/>
                </a:lnTo>
                <a:lnTo>
                  <a:pt x="0" y="0"/>
                </a:lnTo>
                <a:lnTo>
                  <a:pt x="63" y="3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5" name="Freeform 100"/>
          <p:cNvSpPr>
            <a:spLocks noChangeArrowheads="1"/>
          </p:cNvSpPr>
          <p:nvPr/>
        </p:nvSpPr>
        <p:spPr bwMode="auto">
          <a:xfrm>
            <a:off x="4159250" y="4368800"/>
            <a:ext cx="196850" cy="492125"/>
          </a:xfrm>
          <a:custGeom>
            <a:avLst/>
            <a:gdLst>
              <a:gd name="T0" fmla="*/ 70582570 w 548"/>
              <a:gd name="T1" fmla="*/ 3876608 h 1369"/>
              <a:gd name="T2" fmla="*/ 62711447 w 548"/>
              <a:gd name="T3" fmla="*/ 0 h 1369"/>
              <a:gd name="T4" fmla="*/ 0 w 548"/>
              <a:gd name="T5" fmla="*/ 172772885 h 1369"/>
              <a:gd name="T6" fmla="*/ 7871126 w 548"/>
              <a:gd name="T7" fmla="*/ 176778903 h 1369"/>
              <a:gd name="T8" fmla="*/ 70582570 w 548"/>
              <a:gd name="T9" fmla="*/ 3876608 h 1369"/>
              <a:gd name="T10" fmla="*/ 70582570 w 548"/>
              <a:gd name="T11" fmla="*/ 3876608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8"/>
              <a:gd name="T19" fmla="*/ 0 h 1369"/>
              <a:gd name="T20" fmla="*/ 548 w 548"/>
              <a:gd name="T21" fmla="*/ 1369 h 13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8" h="1369">
                <a:moveTo>
                  <a:pt x="547" y="30"/>
                </a:moveTo>
                <a:lnTo>
                  <a:pt x="486" y="0"/>
                </a:lnTo>
                <a:lnTo>
                  <a:pt x="0" y="1337"/>
                </a:lnTo>
                <a:lnTo>
                  <a:pt x="61" y="1368"/>
                </a:lnTo>
                <a:lnTo>
                  <a:pt x="547" y="3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" name="Freeform 101"/>
          <p:cNvSpPr>
            <a:spLocks noChangeArrowheads="1"/>
          </p:cNvSpPr>
          <p:nvPr/>
        </p:nvSpPr>
        <p:spPr bwMode="auto">
          <a:xfrm>
            <a:off x="4398963" y="4357688"/>
            <a:ext cx="23812" cy="22225"/>
          </a:xfrm>
          <a:custGeom>
            <a:avLst/>
            <a:gdLst>
              <a:gd name="T0" fmla="*/ 8721144 w 64"/>
              <a:gd name="T1" fmla="*/ 0 h 63"/>
              <a:gd name="T2" fmla="*/ 4291368 w 64"/>
              <a:gd name="T3" fmla="*/ 0 h 63"/>
              <a:gd name="T4" fmla="*/ 0 w 64"/>
              <a:gd name="T5" fmla="*/ 3857978 h 63"/>
              <a:gd name="T6" fmla="*/ 0 w 64"/>
              <a:gd name="T7" fmla="*/ 7715956 h 63"/>
              <a:gd name="T8" fmla="*/ 8721144 w 64"/>
              <a:gd name="T9" fmla="*/ 0 h 63"/>
              <a:gd name="T10" fmla="*/ 8721144 w 64"/>
              <a:gd name="T11" fmla="*/ 0 h 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63"/>
              <a:gd name="T20" fmla="*/ 64 w 64"/>
              <a:gd name="T21" fmla="*/ 63 h 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63">
                <a:moveTo>
                  <a:pt x="63" y="0"/>
                </a:moveTo>
                <a:lnTo>
                  <a:pt x="31" y="0"/>
                </a:lnTo>
                <a:lnTo>
                  <a:pt x="0" y="31"/>
                </a:lnTo>
                <a:lnTo>
                  <a:pt x="0" y="62"/>
                </a:lnTo>
                <a:lnTo>
                  <a:pt x="63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" name="Freeform 102"/>
          <p:cNvSpPr>
            <a:spLocks noChangeArrowheads="1"/>
          </p:cNvSpPr>
          <p:nvPr/>
        </p:nvSpPr>
        <p:spPr bwMode="auto">
          <a:xfrm>
            <a:off x="4879975" y="4838700"/>
            <a:ext cx="34925" cy="33338"/>
          </a:xfrm>
          <a:custGeom>
            <a:avLst/>
            <a:gdLst>
              <a:gd name="T0" fmla="*/ 8379427 w 95"/>
              <a:gd name="T1" fmla="*/ 0 h 94"/>
              <a:gd name="T2" fmla="*/ 12704246 w 95"/>
              <a:gd name="T3" fmla="*/ 3899127 h 94"/>
              <a:gd name="T4" fmla="*/ 4189897 w 95"/>
              <a:gd name="T5" fmla="*/ 11697738 h 94"/>
              <a:gd name="T6" fmla="*/ 0 w 95"/>
              <a:gd name="T7" fmla="*/ 7798610 h 94"/>
              <a:gd name="T8" fmla="*/ 8379427 w 95"/>
              <a:gd name="T9" fmla="*/ 0 h 94"/>
              <a:gd name="T10" fmla="*/ 8379427 w 95"/>
              <a:gd name="T11" fmla="*/ 0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"/>
              <a:gd name="T19" fmla="*/ 0 h 94"/>
              <a:gd name="T20" fmla="*/ 95 w 95"/>
              <a:gd name="T21" fmla="*/ 94 h 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" h="94">
                <a:moveTo>
                  <a:pt x="62" y="0"/>
                </a:moveTo>
                <a:lnTo>
                  <a:pt x="94" y="31"/>
                </a:lnTo>
                <a:lnTo>
                  <a:pt x="31" y="93"/>
                </a:lnTo>
                <a:lnTo>
                  <a:pt x="0" y="62"/>
                </a:lnTo>
                <a:lnTo>
                  <a:pt x="62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8" name="Freeform 103"/>
          <p:cNvSpPr>
            <a:spLocks noChangeArrowheads="1"/>
          </p:cNvSpPr>
          <p:nvPr/>
        </p:nvSpPr>
        <p:spPr bwMode="auto">
          <a:xfrm>
            <a:off x="4398963" y="4357688"/>
            <a:ext cx="503237" cy="503237"/>
          </a:xfrm>
          <a:custGeom>
            <a:avLst/>
            <a:gdLst>
              <a:gd name="T0" fmla="*/ 7881770 w 1400"/>
              <a:gd name="T1" fmla="*/ 0 h 1400"/>
              <a:gd name="T2" fmla="*/ 0 w 1400"/>
              <a:gd name="T3" fmla="*/ 7881770 h 1400"/>
              <a:gd name="T4" fmla="*/ 172750823 w 1400"/>
              <a:gd name="T5" fmla="*/ 180761993 h 1400"/>
              <a:gd name="T6" fmla="*/ 180761993 w 1400"/>
              <a:gd name="T7" fmla="*/ 172750823 h 1400"/>
              <a:gd name="T8" fmla="*/ 7881770 w 1400"/>
              <a:gd name="T9" fmla="*/ 0 h 1400"/>
              <a:gd name="T10" fmla="*/ 7881770 w 1400"/>
              <a:gd name="T11" fmla="*/ 0 h 1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0"/>
              <a:gd name="T19" fmla="*/ 0 h 1400"/>
              <a:gd name="T20" fmla="*/ 1400 w 1400"/>
              <a:gd name="T21" fmla="*/ 1400 h 1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0" h="1400">
                <a:moveTo>
                  <a:pt x="61" y="0"/>
                </a:moveTo>
                <a:lnTo>
                  <a:pt x="0" y="61"/>
                </a:lnTo>
                <a:lnTo>
                  <a:pt x="1337" y="1399"/>
                </a:lnTo>
                <a:lnTo>
                  <a:pt x="1399" y="1337"/>
                </a:lnTo>
                <a:lnTo>
                  <a:pt x="61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" name="Freeform 104"/>
          <p:cNvSpPr>
            <a:spLocks noChangeArrowheads="1"/>
          </p:cNvSpPr>
          <p:nvPr/>
        </p:nvSpPr>
        <p:spPr bwMode="auto">
          <a:xfrm>
            <a:off x="5349875" y="3887788"/>
            <a:ext cx="23813" cy="20637"/>
          </a:xfrm>
          <a:custGeom>
            <a:avLst/>
            <a:gdLst>
              <a:gd name="T0" fmla="*/ 8721882 w 64"/>
              <a:gd name="T1" fmla="*/ 0 h 59"/>
              <a:gd name="T2" fmla="*/ 0 w 64"/>
              <a:gd name="T3" fmla="*/ 0 h 59"/>
              <a:gd name="T4" fmla="*/ 0 w 64"/>
              <a:gd name="T5" fmla="*/ 7095981 h 59"/>
              <a:gd name="T6" fmla="*/ 4291549 w 64"/>
              <a:gd name="T7" fmla="*/ 7095981 h 59"/>
              <a:gd name="T8" fmla="*/ 8721882 w 64"/>
              <a:gd name="T9" fmla="*/ 0 h 59"/>
              <a:gd name="T10" fmla="*/ 8721882 w 64"/>
              <a:gd name="T11" fmla="*/ 0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59"/>
              <a:gd name="T20" fmla="*/ 64 w 64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59">
                <a:moveTo>
                  <a:pt x="63" y="0"/>
                </a:moveTo>
                <a:lnTo>
                  <a:pt x="0" y="0"/>
                </a:lnTo>
                <a:lnTo>
                  <a:pt x="0" y="58"/>
                </a:lnTo>
                <a:lnTo>
                  <a:pt x="31" y="58"/>
                </a:lnTo>
                <a:lnTo>
                  <a:pt x="63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0" name="Freeform 105"/>
          <p:cNvSpPr>
            <a:spLocks noChangeArrowheads="1"/>
          </p:cNvSpPr>
          <p:nvPr/>
        </p:nvSpPr>
        <p:spPr bwMode="auto">
          <a:xfrm>
            <a:off x="7242175" y="4357688"/>
            <a:ext cx="23813" cy="31750"/>
          </a:xfrm>
          <a:custGeom>
            <a:avLst/>
            <a:gdLst>
              <a:gd name="T0" fmla="*/ 4291549 w 64"/>
              <a:gd name="T1" fmla="*/ 0 h 90"/>
              <a:gd name="T2" fmla="*/ 8721882 w 64"/>
              <a:gd name="T3" fmla="*/ 0 h 90"/>
              <a:gd name="T4" fmla="*/ 4291549 w 64"/>
              <a:gd name="T5" fmla="*/ 11076163 h 90"/>
              <a:gd name="T6" fmla="*/ 0 w 64"/>
              <a:gd name="T7" fmla="*/ 7715956 h 90"/>
              <a:gd name="T8" fmla="*/ 4291549 w 64"/>
              <a:gd name="T9" fmla="*/ 0 h 90"/>
              <a:gd name="T10" fmla="*/ 4291549 w 64"/>
              <a:gd name="T11" fmla="*/ 0 h 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90"/>
              <a:gd name="T20" fmla="*/ 64 w 64"/>
              <a:gd name="T21" fmla="*/ 90 h 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90">
                <a:moveTo>
                  <a:pt x="31" y="0"/>
                </a:moveTo>
                <a:lnTo>
                  <a:pt x="63" y="0"/>
                </a:lnTo>
                <a:lnTo>
                  <a:pt x="31" y="89"/>
                </a:lnTo>
                <a:lnTo>
                  <a:pt x="0" y="62"/>
                </a:lnTo>
                <a:lnTo>
                  <a:pt x="31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1" name="Freeform 106"/>
          <p:cNvSpPr>
            <a:spLocks noChangeArrowheads="1"/>
          </p:cNvSpPr>
          <p:nvPr/>
        </p:nvSpPr>
        <p:spPr bwMode="auto">
          <a:xfrm>
            <a:off x="5360988" y="3887788"/>
            <a:ext cx="1892300" cy="492125"/>
          </a:xfrm>
          <a:custGeom>
            <a:avLst/>
            <a:gdLst>
              <a:gd name="T0" fmla="*/ 3885729 w 5258"/>
              <a:gd name="T1" fmla="*/ 0 h 1369"/>
              <a:gd name="T2" fmla="*/ 0 w 5258"/>
              <a:gd name="T3" fmla="*/ 7365699 h 1369"/>
              <a:gd name="T4" fmla="*/ 676874703 w 5258"/>
              <a:gd name="T5" fmla="*/ 176778903 h 1369"/>
              <a:gd name="T6" fmla="*/ 680889631 w 5258"/>
              <a:gd name="T7" fmla="*/ 168766866 h 1369"/>
              <a:gd name="T8" fmla="*/ 3885729 w 5258"/>
              <a:gd name="T9" fmla="*/ 0 h 1369"/>
              <a:gd name="T10" fmla="*/ 3885729 w 5258"/>
              <a:gd name="T11" fmla="*/ 0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58"/>
              <a:gd name="T19" fmla="*/ 0 h 1369"/>
              <a:gd name="T20" fmla="*/ 5258 w 5258"/>
              <a:gd name="T21" fmla="*/ 1369 h 13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58" h="1369">
                <a:moveTo>
                  <a:pt x="30" y="0"/>
                </a:moveTo>
                <a:lnTo>
                  <a:pt x="0" y="57"/>
                </a:lnTo>
                <a:lnTo>
                  <a:pt x="5226" y="1368"/>
                </a:lnTo>
                <a:lnTo>
                  <a:pt x="5257" y="1306"/>
                </a:lnTo>
                <a:lnTo>
                  <a:pt x="30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2" name="Freeform 107"/>
          <p:cNvSpPr>
            <a:spLocks noChangeArrowheads="1"/>
          </p:cNvSpPr>
          <p:nvPr/>
        </p:nvSpPr>
        <p:spPr bwMode="auto">
          <a:xfrm>
            <a:off x="4398963" y="4357688"/>
            <a:ext cx="23812" cy="31750"/>
          </a:xfrm>
          <a:custGeom>
            <a:avLst/>
            <a:gdLst>
              <a:gd name="T0" fmla="*/ 4291368 w 64"/>
              <a:gd name="T1" fmla="*/ 0 h 90"/>
              <a:gd name="T2" fmla="*/ 0 w 64"/>
              <a:gd name="T3" fmla="*/ 3857978 h 90"/>
              <a:gd name="T4" fmla="*/ 4291368 w 64"/>
              <a:gd name="T5" fmla="*/ 11076163 h 90"/>
              <a:gd name="T6" fmla="*/ 8721144 w 64"/>
              <a:gd name="T7" fmla="*/ 7715956 h 90"/>
              <a:gd name="T8" fmla="*/ 4291368 w 64"/>
              <a:gd name="T9" fmla="*/ 0 h 90"/>
              <a:gd name="T10" fmla="*/ 4291368 w 64"/>
              <a:gd name="T11" fmla="*/ 0 h 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90"/>
              <a:gd name="T20" fmla="*/ 64 w 64"/>
              <a:gd name="T21" fmla="*/ 90 h 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90">
                <a:moveTo>
                  <a:pt x="31" y="0"/>
                </a:moveTo>
                <a:lnTo>
                  <a:pt x="0" y="31"/>
                </a:lnTo>
                <a:lnTo>
                  <a:pt x="31" y="89"/>
                </a:lnTo>
                <a:lnTo>
                  <a:pt x="63" y="62"/>
                </a:lnTo>
                <a:lnTo>
                  <a:pt x="31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3" name="Freeform 108"/>
          <p:cNvSpPr>
            <a:spLocks noChangeArrowheads="1"/>
          </p:cNvSpPr>
          <p:nvPr/>
        </p:nvSpPr>
        <p:spPr bwMode="auto">
          <a:xfrm>
            <a:off x="5360988" y="3887788"/>
            <a:ext cx="22225" cy="20637"/>
          </a:xfrm>
          <a:custGeom>
            <a:avLst/>
            <a:gdLst>
              <a:gd name="T0" fmla="*/ 0 w 63"/>
              <a:gd name="T1" fmla="*/ 0 h 59"/>
              <a:gd name="T2" fmla="*/ 3857978 w 63"/>
              <a:gd name="T3" fmla="*/ 0 h 59"/>
              <a:gd name="T4" fmla="*/ 7715956 w 63"/>
              <a:gd name="T5" fmla="*/ 7095981 h 59"/>
              <a:gd name="T6" fmla="*/ 3857978 w 63"/>
              <a:gd name="T7" fmla="*/ 7095981 h 59"/>
              <a:gd name="T8" fmla="*/ 0 w 63"/>
              <a:gd name="T9" fmla="*/ 0 h 59"/>
              <a:gd name="T10" fmla="*/ 0 w 63"/>
              <a:gd name="T11" fmla="*/ 0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"/>
              <a:gd name="T19" fmla="*/ 0 h 59"/>
              <a:gd name="T20" fmla="*/ 63 w 63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" h="59">
                <a:moveTo>
                  <a:pt x="0" y="0"/>
                </a:moveTo>
                <a:lnTo>
                  <a:pt x="31" y="0"/>
                </a:lnTo>
                <a:lnTo>
                  <a:pt x="62" y="58"/>
                </a:lnTo>
                <a:lnTo>
                  <a:pt x="31" y="58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4" name="Freeform 109"/>
          <p:cNvSpPr>
            <a:spLocks noChangeArrowheads="1"/>
          </p:cNvSpPr>
          <p:nvPr/>
        </p:nvSpPr>
        <p:spPr bwMode="auto">
          <a:xfrm>
            <a:off x="4410075" y="3887788"/>
            <a:ext cx="962025" cy="492125"/>
          </a:xfrm>
          <a:custGeom>
            <a:avLst/>
            <a:gdLst>
              <a:gd name="T0" fmla="*/ 0 w 2674"/>
              <a:gd name="T1" fmla="*/ 168766866 h 1369"/>
              <a:gd name="T2" fmla="*/ 3882998 w 2674"/>
              <a:gd name="T3" fmla="*/ 176778903 h 1369"/>
              <a:gd name="T4" fmla="*/ 345978188 w 2674"/>
              <a:gd name="T5" fmla="*/ 7365699 h 1369"/>
              <a:gd name="T6" fmla="*/ 342095192 w 2674"/>
              <a:gd name="T7" fmla="*/ 0 h 1369"/>
              <a:gd name="T8" fmla="*/ 0 w 2674"/>
              <a:gd name="T9" fmla="*/ 168766866 h 1369"/>
              <a:gd name="T10" fmla="*/ 0 w 2674"/>
              <a:gd name="T11" fmla="*/ 168766866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74"/>
              <a:gd name="T19" fmla="*/ 0 h 1369"/>
              <a:gd name="T20" fmla="*/ 2674 w 2674"/>
              <a:gd name="T21" fmla="*/ 1369 h 13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74" h="1369">
                <a:moveTo>
                  <a:pt x="0" y="1306"/>
                </a:moveTo>
                <a:lnTo>
                  <a:pt x="30" y="1368"/>
                </a:lnTo>
                <a:lnTo>
                  <a:pt x="2673" y="57"/>
                </a:lnTo>
                <a:lnTo>
                  <a:pt x="2643" y="0"/>
                </a:lnTo>
                <a:lnTo>
                  <a:pt x="0" y="1306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5" name="Oval 110"/>
          <p:cNvSpPr>
            <a:spLocks noChangeArrowheads="1"/>
          </p:cNvSpPr>
          <p:nvPr/>
        </p:nvSpPr>
        <p:spPr bwMode="auto">
          <a:xfrm>
            <a:off x="5186363" y="3711575"/>
            <a:ext cx="360362" cy="3619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6" name="Oval 111"/>
          <p:cNvSpPr>
            <a:spLocks noChangeArrowheads="1"/>
          </p:cNvSpPr>
          <p:nvPr/>
        </p:nvSpPr>
        <p:spPr bwMode="auto">
          <a:xfrm>
            <a:off x="5186363" y="3713163"/>
            <a:ext cx="360362" cy="360362"/>
          </a:xfrm>
          <a:prstGeom prst="ellipse">
            <a:avLst/>
          </a:prstGeom>
          <a:noFill/>
          <a:ln w="2232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7" name="AutoShape 112"/>
          <p:cNvSpPr>
            <a:spLocks noChangeArrowheads="1"/>
          </p:cNvSpPr>
          <p:nvPr/>
        </p:nvSpPr>
        <p:spPr bwMode="auto">
          <a:xfrm>
            <a:off x="5273675" y="3811588"/>
            <a:ext cx="295275" cy="250825"/>
          </a:xfrm>
          <a:prstGeom prst="roundRect">
            <a:avLst>
              <a:gd name="adj" fmla="val 63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"/>
              </a:rPr>
              <a:t>44</a:t>
            </a:r>
          </a:p>
        </p:txBody>
      </p:sp>
      <p:sp>
        <p:nvSpPr>
          <p:cNvPr id="11378" name="Oval 113"/>
          <p:cNvSpPr>
            <a:spLocks noChangeArrowheads="1"/>
          </p:cNvSpPr>
          <p:nvPr/>
        </p:nvSpPr>
        <p:spPr bwMode="auto">
          <a:xfrm>
            <a:off x="4235450" y="4192588"/>
            <a:ext cx="360363" cy="3619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79" name="Oval 114"/>
          <p:cNvSpPr>
            <a:spLocks noChangeArrowheads="1"/>
          </p:cNvSpPr>
          <p:nvPr/>
        </p:nvSpPr>
        <p:spPr bwMode="auto">
          <a:xfrm>
            <a:off x="4235450" y="4194175"/>
            <a:ext cx="360363" cy="360363"/>
          </a:xfrm>
          <a:prstGeom prst="ellipse">
            <a:avLst/>
          </a:prstGeom>
          <a:noFill/>
          <a:ln w="2232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80" name="AutoShape 115"/>
          <p:cNvSpPr>
            <a:spLocks noChangeArrowheads="1"/>
          </p:cNvSpPr>
          <p:nvPr/>
        </p:nvSpPr>
        <p:spPr bwMode="auto">
          <a:xfrm>
            <a:off x="4311650" y="4292600"/>
            <a:ext cx="295275" cy="250825"/>
          </a:xfrm>
          <a:prstGeom prst="roundRect">
            <a:avLst>
              <a:gd name="adj" fmla="val 63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"/>
              </a:rPr>
              <a:t>17</a:t>
            </a:r>
          </a:p>
        </p:txBody>
      </p:sp>
      <p:sp>
        <p:nvSpPr>
          <p:cNvPr id="11381" name="Freeform 116"/>
          <p:cNvSpPr>
            <a:spLocks noChangeArrowheads="1"/>
          </p:cNvSpPr>
          <p:nvPr/>
        </p:nvSpPr>
        <p:spPr bwMode="auto">
          <a:xfrm>
            <a:off x="7242175" y="4368800"/>
            <a:ext cx="23813" cy="42863"/>
          </a:xfrm>
          <a:custGeom>
            <a:avLst/>
            <a:gdLst>
              <a:gd name="T0" fmla="*/ 4291549 w 64"/>
              <a:gd name="T1" fmla="*/ 15058376 h 121"/>
              <a:gd name="T2" fmla="*/ 8721882 w 64"/>
              <a:gd name="T3" fmla="*/ 11042713 h 121"/>
              <a:gd name="T4" fmla="*/ 4291549 w 64"/>
              <a:gd name="T5" fmla="*/ 0 h 121"/>
              <a:gd name="T6" fmla="*/ 0 w 64"/>
              <a:gd name="T7" fmla="*/ 3889906 h 121"/>
              <a:gd name="T8" fmla="*/ 4291549 w 64"/>
              <a:gd name="T9" fmla="*/ 15058376 h 121"/>
              <a:gd name="T10" fmla="*/ 4291549 w 64"/>
              <a:gd name="T11" fmla="*/ 15058376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121"/>
              <a:gd name="T20" fmla="*/ 64 w 64"/>
              <a:gd name="T21" fmla="*/ 121 h 1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121">
                <a:moveTo>
                  <a:pt x="31" y="120"/>
                </a:moveTo>
                <a:lnTo>
                  <a:pt x="63" y="88"/>
                </a:lnTo>
                <a:lnTo>
                  <a:pt x="31" y="0"/>
                </a:lnTo>
                <a:lnTo>
                  <a:pt x="0" y="31"/>
                </a:lnTo>
                <a:lnTo>
                  <a:pt x="31" y="120"/>
                </a:lnTo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82" name="Freeform 117"/>
          <p:cNvSpPr>
            <a:spLocks noChangeArrowheads="1"/>
          </p:cNvSpPr>
          <p:nvPr/>
        </p:nvSpPr>
        <p:spPr bwMode="auto">
          <a:xfrm>
            <a:off x="6302375" y="4838700"/>
            <a:ext cx="31750" cy="33338"/>
          </a:xfrm>
          <a:custGeom>
            <a:avLst/>
            <a:gdLst>
              <a:gd name="T0" fmla="*/ 11076163 w 90"/>
              <a:gd name="T1" fmla="*/ 11697738 h 94"/>
              <a:gd name="T2" fmla="*/ 7093656 w 90"/>
              <a:gd name="T3" fmla="*/ 11697738 h 94"/>
              <a:gd name="T4" fmla="*/ 0 w 90"/>
              <a:gd name="T5" fmla="*/ 3899127 h 94"/>
              <a:gd name="T6" fmla="*/ 7093656 w 90"/>
              <a:gd name="T7" fmla="*/ 0 h 94"/>
              <a:gd name="T8" fmla="*/ 11076163 w 90"/>
              <a:gd name="T9" fmla="*/ 11697738 h 94"/>
              <a:gd name="T10" fmla="*/ 11076163 w 90"/>
              <a:gd name="T11" fmla="*/ 11697738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"/>
              <a:gd name="T19" fmla="*/ 0 h 94"/>
              <a:gd name="T20" fmla="*/ 90 w 90"/>
              <a:gd name="T21" fmla="*/ 94 h 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" h="94">
                <a:moveTo>
                  <a:pt x="89" y="93"/>
                </a:moveTo>
                <a:lnTo>
                  <a:pt x="57" y="93"/>
                </a:lnTo>
                <a:lnTo>
                  <a:pt x="0" y="31"/>
                </a:lnTo>
                <a:lnTo>
                  <a:pt x="57" y="0"/>
                </a:lnTo>
                <a:lnTo>
                  <a:pt x="89" y="93"/>
                </a:lnTo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83" name="Freeform 118"/>
          <p:cNvSpPr>
            <a:spLocks noChangeArrowheads="1"/>
          </p:cNvSpPr>
          <p:nvPr/>
        </p:nvSpPr>
        <p:spPr bwMode="auto">
          <a:xfrm>
            <a:off x="6323013" y="4379913"/>
            <a:ext cx="930275" cy="492125"/>
          </a:xfrm>
          <a:custGeom>
            <a:avLst/>
            <a:gdLst>
              <a:gd name="T0" fmla="*/ 334523040 w 2586"/>
              <a:gd name="T1" fmla="*/ 11371717 h 1369"/>
              <a:gd name="T2" fmla="*/ 330511276 w 2586"/>
              <a:gd name="T3" fmla="*/ 0 h 1369"/>
              <a:gd name="T4" fmla="*/ 0 w 2586"/>
              <a:gd name="T5" fmla="*/ 164760848 h 1369"/>
              <a:gd name="T6" fmla="*/ 3882261 w 2586"/>
              <a:gd name="T7" fmla="*/ 176778903 h 1369"/>
              <a:gd name="T8" fmla="*/ 334523040 w 2586"/>
              <a:gd name="T9" fmla="*/ 11371717 h 1369"/>
              <a:gd name="T10" fmla="*/ 334523040 w 2586"/>
              <a:gd name="T11" fmla="*/ 11371717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86"/>
              <a:gd name="T19" fmla="*/ 0 h 1369"/>
              <a:gd name="T20" fmla="*/ 2586 w 2586"/>
              <a:gd name="T21" fmla="*/ 1369 h 13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86" h="1369">
                <a:moveTo>
                  <a:pt x="2585" y="88"/>
                </a:moveTo>
                <a:lnTo>
                  <a:pt x="2554" y="0"/>
                </a:lnTo>
                <a:lnTo>
                  <a:pt x="0" y="1275"/>
                </a:lnTo>
                <a:lnTo>
                  <a:pt x="30" y="1368"/>
                </a:lnTo>
                <a:lnTo>
                  <a:pt x="2585" y="88"/>
                </a:lnTo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84" name="Oval 119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85" name="Oval 120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noFill/>
          <a:ln w="2232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86" name="AutoShape 121"/>
          <p:cNvSpPr>
            <a:spLocks noChangeArrowheads="1"/>
          </p:cNvSpPr>
          <p:nvPr/>
        </p:nvSpPr>
        <p:spPr bwMode="auto">
          <a:xfrm>
            <a:off x="7843838" y="4751388"/>
            <a:ext cx="295275" cy="250825"/>
          </a:xfrm>
          <a:prstGeom prst="roundRect">
            <a:avLst>
              <a:gd name="adj" fmla="val 63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FF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FF0000"/>
                </a:solidFill>
                <a:latin typeface="Times"/>
              </a:rPr>
              <a:t>78</a:t>
            </a:r>
          </a:p>
        </p:txBody>
      </p:sp>
      <p:sp>
        <p:nvSpPr>
          <p:cNvPr id="11387" name="Freeform 122"/>
          <p:cNvSpPr>
            <a:spLocks noChangeArrowheads="1"/>
          </p:cNvSpPr>
          <p:nvPr/>
        </p:nvSpPr>
        <p:spPr bwMode="auto">
          <a:xfrm>
            <a:off x="4640263" y="5330825"/>
            <a:ext cx="22225" cy="23813"/>
          </a:xfrm>
          <a:custGeom>
            <a:avLst/>
            <a:gdLst>
              <a:gd name="T0" fmla="*/ 0 w 63"/>
              <a:gd name="T1" fmla="*/ 0 h 64"/>
              <a:gd name="T2" fmla="*/ 0 w 63"/>
              <a:gd name="T3" fmla="*/ 4291549 h 64"/>
              <a:gd name="T4" fmla="*/ 7715956 w 63"/>
              <a:gd name="T5" fmla="*/ 8721882 h 64"/>
              <a:gd name="T6" fmla="*/ 7715956 w 63"/>
              <a:gd name="T7" fmla="*/ 4291549 h 64"/>
              <a:gd name="T8" fmla="*/ 0 w 63"/>
              <a:gd name="T9" fmla="*/ 0 h 64"/>
              <a:gd name="T10" fmla="*/ 0 w 63"/>
              <a:gd name="T11" fmla="*/ 0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"/>
              <a:gd name="T19" fmla="*/ 0 h 64"/>
              <a:gd name="T20" fmla="*/ 63 w 63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" h="64">
                <a:moveTo>
                  <a:pt x="0" y="0"/>
                </a:moveTo>
                <a:lnTo>
                  <a:pt x="0" y="31"/>
                </a:lnTo>
                <a:lnTo>
                  <a:pt x="62" y="63"/>
                </a:lnTo>
                <a:lnTo>
                  <a:pt x="62" y="3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88" name="Freeform 123"/>
          <p:cNvSpPr>
            <a:spLocks noChangeArrowheads="1"/>
          </p:cNvSpPr>
          <p:nvPr/>
        </p:nvSpPr>
        <p:spPr bwMode="auto">
          <a:xfrm>
            <a:off x="4879975" y="4838700"/>
            <a:ext cx="34925" cy="23813"/>
          </a:xfrm>
          <a:custGeom>
            <a:avLst/>
            <a:gdLst>
              <a:gd name="T0" fmla="*/ 0 w 95"/>
              <a:gd name="T1" fmla="*/ 4291549 h 64"/>
              <a:gd name="T2" fmla="*/ 4189897 w 95"/>
              <a:gd name="T3" fmla="*/ 0 h 64"/>
              <a:gd name="T4" fmla="*/ 12704246 w 95"/>
              <a:gd name="T5" fmla="*/ 4291549 h 64"/>
              <a:gd name="T6" fmla="*/ 8379427 w 95"/>
              <a:gd name="T7" fmla="*/ 8721882 h 64"/>
              <a:gd name="T8" fmla="*/ 0 w 95"/>
              <a:gd name="T9" fmla="*/ 4291549 h 64"/>
              <a:gd name="T10" fmla="*/ 0 w 95"/>
              <a:gd name="T11" fmla="*/ 4291549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"/>
              <a:gd name="T19" fmla="*/ 0 h 64"/>
              <a:gd name="T20" fmla="*/ 95 w 95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" h="64">
                <a:moveTo>
                  <a:pt x="0" y="31"/>
                </a:moveTo>
                <a:lnTo>
                  <a:pt x="31" y="0"/>
                </a:lnTo>
                <a:lnTo>
                  <a:pt x="94" y="31"/>
                </a:lnTo>
                <a:lnTo>
                  <a:pt x="62" y="63"/>
                </a:lnTo>
                <a:lnTo>
                  <a:pt x="0" y="3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89" name="Freeform 124"/>
          <p:cNvSpPr>
            <a:spLocks noChangeArrowheads="1"/>
          </p:cNvSpPr>
          <p:nvPr/>
        </p:nvSpPr>
        <p:spPr bwMode="auto">
          <a:xfrm>
            <a:off x="4640263" y="4849813"/>
            <a:ext cx="261937" cy="492125"/>
          </a:xfrm>
          <a:custGeom>
            <a:avLst/>
            <a:gdLst>
              <a:gd name="T0" fmla="*/ 0 w 728"/>
              <a:gd name="T1" fmla="*/ 172772885 h 1369"/>
              <a:gd name="T2" fmla="*/ 7896969 w 728"/>
              <a:gd name="T3" fmla="*/ 176778903 h 1369"/>
              <a:gd name="T4" fmla="*/ 94116330 w 728"/>
              <a:gd name="T5" fmla="*/ 3876608 h 1369"/>
              <a:gd name="T6" fmla="*/ 86219364 w 728"/>
              <a:gd name="T7" fmla="*/ 0 h 1369"/>
              <a:gd name="T8" fmla="*/ 0 w 728"/>
              <a:gd name="T9" fmla="*/ 172772885 h 1369"/>
              <a:gd name="T10" fmla="*/ 0 w 728"/>
              <a:gd name="T11" fmla="*/ 172772885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8"/>
              <a:gd name="T19" fmla="*/ 0 h 1369"/>
              <a:gd name="T20" fmla="*/ 728 w 728"/>
              <a:gd name="T21" fmla="*/ 1369 h 13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8" h="1369">
                <a:moveTo>
                  <a:pt x="0" y="1337"/>
                </a:moveTo>
                <a:lnTo>
                  <a:pt x="61" y="1368"/>
                </a:lnTo>
                <a:lnTo>
                  <a:pt x="727" y="30"/>
                </a:lnTo>
                <a:lnTo>
                  <a:pt x="666" y="0"/>
                </a:lnTo>
                <a:lnTo>
                  <a:pt x="0" y="1337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90" name="Freeform 125"/>
          <p:cNvSpPr>
            <a:spLocks noChangeArrowheads="1"/>
          </p:cNvSpPr>
          <p:nvPr/>
        </p:nvSpPr>
        <p:spPr bwMode="auto">
          <a:xfrm>
            <a:off x="4879975" y="4838700"/>
            <a:ext cx="23813" cy="23813"/>
          </a:xfrm>
          <a:custGeom>
            <a:avLst/>
            <a:gdLst>
              <a:gd name="T0" fmla="*/ 8721882 w 64"/>
              <a:gd name="T1" fmla="*/ 4291549 h 64"/>
              <a:gd name="T2" fmla="*/ 8721882 w 64"/>
              <a:gd name="T3" fmla="*/ 0 h 64"/>
              <a:gd name="T4" fmla="*/ 0 w 64"/>
              <a:gd name="T5" fmla="*/ 4291549 h 64"/>
              <a:gd name="T6" fmla="*/ 0 w 64"/>
              <a:gd name="T7" fmla="*/ 8721882 h 64"/>
              <a:gd name="T8" fmla="*/ 8721882 w 64"/>
              <a:gd name="T9" fmla="*/ 4291549 h 64"/>
              <a:gd name="T10" fmla="*/ 8721882 w 64"/>
              <a:gd name="T11" fmla="*/ 4291549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64"/>
              <a:gd name="T20" fmla="*/ 64 w 64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64">
                <a:moveTo>
                  <a:pt x="63" y="31"/>
                </a:moveTo>
                <a:lnTo>
                  <a:pt x="63" y="0"/>
                </a:lnTo>
                <a:lnTo>
                  <a:pt x="0" y="31"/>
                </a:lnTo>
                <a:lnTo>
                  <a:pt x="0" y="63"/>
                </a:lnTo>
                <a:lnTo>
                  <a:pt x="63" y="3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91" name="Freeform 126"/>
          <p:cNvSpPr>
            <a:spLocks noChangeArrowheads="1"/>
          </p:cNvSpPr>
          <p:nvPr/>
        </p:nvSpPr>
        <p:spPr bwMode="auto">
          <a:xfrm>
            <a:off x="5121275" y="5330825"/>
            <a:ext cx="33338" cy="23813"/>
          </a:xfrm>
          <a:custGeom>
            <a:avLst/>
            <a:gdLst>
              <a:gd name="T0" fmla="*/ 7798610 w 94"/>
              <a:gd name="T1" fmla="*/ 0 h 64"/>
              <a:gd name="T2" fmla="*/ 11697738 w 94"/>
              <a:gd name="T3" fmla="*/ 4291549 h 64"/>
              <a:gd name="T4" fmla="*/ 3899127 w 94"/>
              <a:gd name="T5" fmla="*/ 8721882 h 64"/>
              <a:gd name="T6" fmla="*/ 0 w 94"/>
              <a:gd name="T7" fmla="*/ 4291549 h 64"/>
              <a:gd name="T8" fmla="*/ 7798610 w 94"/>
              <a:gd name="T9" fmla="*/ 0 h 64"/>
              <a:gd name="T10" fmla="*/ 7798610 w 94"/>
              <a:gd name="T11" fmla="*/ 0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"/>
              <a:gd name="T19" fmla="*/ 0 h 64"/>
              <a:gd name="T20" fmla="*/ 94 w 94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" h="64">
                <a:moveTo>
                  <a:pt x="62" y="0"/>
                </a:moveTo>
                <a:lnTo>
                  <a:pt x="93" y="31"/>
                </a:lnTo>
                <a:lnTo>
                  <a:pt x="31" y="63"/>
                </a:lnTo>
                <a:lnTo>
                  <a:pt x="0" y="31"/>
                </a:lnTo>
                <a:lnTo>
                  <a:pt x="62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92" name="Freeform 127"/>
          <p:cNvSpPr>
            <a:spLocks noChangeArrowheads="1"/>
          </p:cNvSpPr>
          <p:nvPr/>
        </p:nvSpPr>
        <p:spPr bwMode="auto">
          <a:xfrm>
            <a:off x="4879975" y="4849813"/>
            <a:ext cx="263525" cy="492125"/>
          </a:xfrm>
          <a:custGeom>
            <a:avLst/>
            <a:gdLst>
              <a:gd name="T0" fmla="*/ 7863026 w 734"/>
              <a:gd name="T1" fmla="*/ 0 h 1369"/>
              <a:gd name="T2" fmla="*/ 0 w 734"/>
              <a:gd name="T3" fmla="*/ 3876608 h 1369"/>
              <a:gd name="T4" fmla="*/ 86620374 w 734"/>
              <a:gd name="T5" fmla="*/ 176778903 h 1369"/>
              <a:gd name="T6" fmla="*/ 94483420 w 734"/>
              <a:gd name="T7" fmla="*/ 172772885 h 1369"/>
              <a:gd name="T8" fmla="*/ 7863026 w 734"/>
              <a:gd name="T9" fmla="*/ 0 h 1369"/>
              <a:gd name="T10" fmla="*/ 7863026 w 734"/>
              <a:gd name="T11" fmla="*/ 0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4"/>
              <a:gd name="T19" fmla="*/ 0 h 1369"/>
              <a:gd name="T20" fmla="*/ 734 w 734"/>
              <a:gd name="T21" fmla="*/ 1369 h 13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4" h="1369">
                <a:moveTo>
                  <a:pt x="61" y="0"/>
                </a:moveTo>
                <a:lnTo>
                  <a:pt x="0" y="30"/>
                </a:lnTo>
                <a:lnTo>
                  <a:pt x="672" y="1368"/>
                </a:lnTo>
                <a:lnTo>
                  <a:pt x="733" y="1337"/>
                </a:lnTo>
                <a:lnTo>
                  <a:pt x="61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93" name="AutoShape 128"/>
          <p:cNvSpPr>
            <a:spLocks noChangeArrowheads="1"/>
          </p:cNvSpPr>
          <p:nvPr/>
        </p:nvSpPr>
        <p:spPr bwMode="auto">
          <a:xfrm>
            <a:off x="4530725" y="5210175"/>
            <a:ext cx="239713" cy="241300"/>
          </a:xfrm>
          <a:prstGeom prst="roundRect">
            <a:avLst>
              <a:gd name="adj" fmla="val 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94" name="AutoShape 129"/>
          <p:cNvSpPr>
            <a:spLocks noChangeArrowheads="1"/>
          </p:cNvSpPr>
          <p:nvPr/>
        </p:nvSpPr>
        <p:spPr bwMode="auto">
          <a:xfrm>
            <a:off x="4530725" y="5210175"/>
            <a:ext cx="239713" cy="239713"/>
          </a:xfrm>
          <a:prstGeom prst="roundRect">
            <a:avLst>
              <a:gd name="adj" fmla="val 667"/>
            </a:avLst>
          </a:prstGeom>
          <a:noFill/>
          <a:ln w="2232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95" name="AutoShape 130"/>
          <p:cNvSpPr>
            <a:spLocks noChangeArrowheads="1"/>
          </p:cNvSpPr>
          <p:nvPr/>
        </p:nvSpPr>
        <p:spPr bwMode="auto">
          <a:xfrm>
            <a:off x="5011738" y="5210175"/>
            <a:ext cx="241300" cy="241300"/>
          </a:xfrm>
          <a:prstGeom prst="roundRect">
            <a:avLst>
              <a:gd name="adj" fmla="val 65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96" name="AutoShape 131"/>
          <p:cNvSpPr>
            <a:spLocks noChangeArrowheads="1"/>
          </p:cNvSpPr>
          <p:nvPr/>
        </p:nvSpPr>
        <p:spPr bwMode="auto">
          <a:xfrm>
            <a:off x="5011738" y="5210175"/>
            <a:ext cx="239712" cy="239713"/>
          </a:xfrm>
          <a:prstGeom prst="roundRect">
            <a:avLst>
              <a:gd name="adj" fmla="val 667"/>
            </a:avLst>
          </a:prstGeom>
          <a:noFill/>
          <a:ln w="2232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97" name="Oval 132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98" name="Oval 133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noFill/>
          <a:ln w="2232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99" name="AutoShape 134"/>
          <p:cNvSpPr>
            <a:spLocks noChangeArrowheads="1"/>
          </p:cNvSpPr>
          <p:nvPr/>
        </p:nvSpPr>
        <p:spPr bwMode="auto">
          <a:xfrm>
            <a:off x="4792663" y="4773613"/>
            <a:ext cx="295275" cy="250825"/>
          </a:xfrm>
          <a:prstGeom prst="roundRect">
            <a:avLst>
              <a:gd name="adj" fmla="val 63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"/>
              </a:rPr>
              <a:t>32</a:t>
            </a:r>
          </a:p>
        </p:txBody>
      </p:sp>
      <p:sp>
        <p:nvSpPr>
          <p:cNvPr id="11400" name="Freeform 135"/>
          <p:cNvSpPr>
            <a:spLocks noChangeArrowheads="1"/>
          </p:cNvSpPr>
          <p:nvPr/>
        </p:nvSpPr>
        <p:spPr bwMode="auto">
          <a:xfrm>
            <a:off x="5832475" y="5319713"/>
            <a:ext cx="20638" cy="34925"/>
          </a:xfrm>
          <a:custGeom>
            <a:avLst/>
            <a:gdLst>
              <a:gd name="T0" fmla="*/ 0 w 59"/>
              <a:gd name="T1" fmla="*/ 0 h 95"/>
              <a:gd name="T2" fmla="*/ 0 w 59"/>
              <a:gd name="T3" fmla="*/ 4189897 h 95"/>
              <a:gd name="T4" fmla="*/ 3303829 w 59"/>
              <a:gd name="T5" fmla="*/ 12704246 h 95"/>
              <a:gd name="T6" fmla="*/ 7096675 w 59"/>
              <a:gd name="T7" fmla="*/ 8379427 h 95"/>
              <a:gd name="T8" fmla="*/ 0 w 59"/>
              <a:gd name="T9" fmla="*/ 0 h 95"/>
              <a:gd name="T10" fmla="*/ 0 w 59"/>
              <a:gd name="T11" fmla="*/ 0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"/>
              <a:gd name="T19" fmla="*/ 0 h 95"/>
              <a:gd name="T20" fmla="*/ 59 w 59"/>
              <a:gd name="T21" fmla="*/ 95 h 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" h="95">
                <a:moveTo>
                  <a:pt x="0" y="0"/>
                </a:moveTo>
                <a:lnTo>
                  <a:pt x="0" y="31"/>
                </a:lnTo>
                <a:lnTo>
                  <a:pt x="27" y="94"/>
                </a:lnTo>
                <a:lnTo>
                  <a:pt x="58" y="6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01" name="Freeform 136"/>
          <p:cNvSpPr>
            <a:spLocks noChangeArrowheads="1"/>
          </p:cNvSpPr>
          <p:nvPr/>
        </p:nvSpPr>
        <p:spPr bwMode="auto">
          <a:xfrm>
            <a:off x="6313488" y="4838700"/>
            <a:ext cx="33337" cy="23813"/>
          </a:xfrm>
          <a:custGeom>
            <a:avLst/>
            <a:gdLst>
              <a:gd name="T0" fmla="*/ 0 w 91"/>
              <a:gd name="T1" fmla="*/ 0 h 64"/>
              <a:gd name="T2" fmla="*/ 3623476 w 91"/>
              <a:gd name="T3" fmla="*/ 0 h 64"/>
              <a:gd name="T4" fmla="*/ 12078620 w 91"/>
              <a:gd name="T5" fmla="*/ 4291549 h 64"/>
              <a:gd name="T6" fmla="*/ 7784007 w 91"/>
              <a:gd name="T7" fmla="*/ 8721882 h 64"/>
              <a:gd name="T8" fmla="*/ 0 w 91"/>
              <a:gd name="T9" fmla="*/ 0 h 64"/>
              <a:gd name="T10" fmla="*/ 0 w 91"/>
              <a:gd name="T11" fmla="*/ 0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"/>
              <a:gd name="T19" fmla="*/ 0 h 64"/>
              <a:gd name="T20" fmla="*/ 91 w 91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" h="64">
                <a:moveTo>
                  <a:pt x="0" y="0"/>
                </a:moveTo>
                <a:lnTo>
                  <a:pt x="27" y="0"/>
                </a:lnTo>
                <a:lnTo>
                  <a:pt x="90" y="31"/>
                </a:lnTo>
                <a:lnTo>
                  <a:pt x="58" y="6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02" name="Freeform 137"/>
          <p:cNvSpPr>
            <a:spLocks noChangeArrowheads="1"/>
          </p:cNvSpPr>
          <p:nvPr/>
        </p:nvSpPr>
        <p:spPr bwMode="auto">
          <a:xfrm>
            <a:off x="5832475" y="4838700"/>
            <a:ext cx="501650" cy="503238"/>
          </a:xfrm>
          <a:custGeom>
            <a:avLst/>
            <a:gdLst>
              <a:gd name="T0" fmla="*/ 0 w 1395"/>
              <a:gd name="T1" fmla="*/ 172751525 h 1400"/>
              <a:gd name="T2" fmla="*/ 7371199 w 1395"/>
              <a:gd name="T3" fmla="*/ 180762712 h 1400"/>
              <a:gd name="T4" fmla="*/ 180266741 w 1395"/>
              <a:gd name="T5" fmla="*/ 7881786 h 1400"/>
              <a:gd name="T6" fmla="*/ 172895904 w 1395"/>
              <a:gd name="T7" fmla="*/ 0 h 1400"/>
              <a:gd name="T8" fmla="*/ 0 w 1395"/>
              <a:gd name="T9" fmla="*/ 172751525 h 1400"/>
              <a:gd name="T10" fmla="*/ 0 w 1395"/>
              <a:gd name="T11" fmla="*/ 172751525 h 1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5"/>
              <a:gd name="T19" fmla="*/ 0 h 1400"/>
              <a:gd name="T20" fmla="*/ 1395 w 1395"/>
              <a:gd name="T21" fmla="*/ 1400 h 1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5" h="1400">
                <a:moveTo>
                  <a:pt x="0" y="1337"/>
                </a:moveTo>
                <a:lnTo>
                  <a:pt x="57" y="1399"/>
                </a:lnTo>
                <a:lnTo>
                  <a:pt x="1394" y="61"/>
                </a:lnTo>
                <a:lnTo>
                  <a:pt x="1337" y="0"/>
                </a:lnTo>
                <a:lnTo>
                  <a:pt x="0" y="1337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03" name="Freeform 138"/>
          <p:cNvSpPr>
            <a:spLocks noChangeArrowheads="1"/>
          </p:cNvSpPr>
          <p:nvPr/>
        </p:nvSpPr>
        <p:spPr bwMode="auto">
          <a:xfrm>
            <a:off x="6313488" y="4838700"/>
            <a:ext cx="20637" cy="23813"/>
          </a:xfrm>
          <a:custGeom>
            <a:avLst/>
            <a:gdLst>
              <a:gd name="T0" fmla="*/ 7095981 w 59"/>
              <a:gd name="T1" fmla="*/ 0 h 64"/>
              <a:gd name="T2" fmla="*/ 3303320 w 59"/>
              <a:gd name="T3" fmla="*/ 0 h 64"/>
              <a:gd name="T4" fmla="*/ 0 w 59"/>
              <a:gd name="T5" fmla="*/ 4291549 h 64"/>
              <a:gd name="T6" fmla="*/ 0 w 59"/>
              <a:gd name="T7" fmla="*/ 8721882 h 64"/>
              <a:gd name="T8" fmla="*/ 7095981 w 59"/>
              <a:gd name="T9" fmla="*/ 0 h 64"/>
              <a:gd name="T10" fmla="*/ 7095981 w 59"/>
              <a:gd name="T11" fmla="*/ 0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"/>
              <a:gd name="T19" fmla="*/ 0 h 64"/>
              <a:gd name="T20" fmla="*/ 59 w 59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" h="64">
                <a:moveTo>
                  <a:pt x="58" y="0"/>
                </a:moveTo>
                <a:lnTo>
                  <a:pt x="27" y="0"/>
                </a:lnTo>
                <a:lnTo>
                  <a:pt x="0" y="31"/>
                </a:lnTo>
                <a:lnTo>
                  <a:pt x="0" y="63"/>
                </a:lnTo>
                <a:lnTo>
                  <a:pt x="58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04" name="Freeform 139"/>
          <p:cNvSpPr>
            <a:spLocks noChangeArrowheads="1"/>
          </p:cNvSpPr>
          <p:nvPr/>
        </p:nvSpPr>
        <p:spPr bwMode="auto">
          <a:xfrm>
            <a:off x="6794500" y="5319713"/>
            <a:ext cx="31750" cy="34925"/>
          </a:xfrm>
          <a:custGeom>
            <a:avLst/>
            <a:gdLst>
              <a:gd name="T0" fmla="*/ 7093656 w 90"/>
              <a:gd name="T1" fmla="*/ 0 h 95"/>
              <a:gd name="T2" fmla="*/ 11076163 w 90"/>
              <a:gd name="T3" fmla="*/ 4189897 h 95"/>
              <a:gd name="T4" fmla="*/ 3857978 w 90"/>
              <a:gd name="T5" fmla="*/ 12704246 h 95"/>
              <a:gd name="T6" fmla="*/ 0 w 90"/>
              <a:gd name="T7" fmla="*/ 8379427 h 95"/>
              <a:gd name="T8" fmla="*/ 7093656 w 90"/>
              <a:gd name="T9" fmla="*/ 0 h 95"/>
              <a:gd name="T10" fmla="*/ 7093656 w 90"/>
              <a:gd name="T11" fmla="*/ 0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"/>
              <a:gd name="T19" fmla="*/ 0 h 95"/>
              <a:gd name="T20" fmla="*/ 90 w 90"/>
              <a:gd name="T21" fmla="*/ 95 h 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" h="95">
                <a:moveTo>
                  <a:pt x="57" y="0"/>
                </a:moveTo>
                <a:lnTo>
                  <a:pt x="89" y="31"/>
                </a:lnTo>
                <a:lnTo>
                  <a:pt x="31" y="94"/>
                </a:lnTo>
                <a:lnTo>
                  <a:pt x="0" y="62"/>
                </a:lnTo>
                <a:lnTo>
                  <a:pt x="57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05" name="Freeform 140"/>
          <p:cNvSpPr>
            <a:spLocks noChangeArrowheads="1"/>
          </p:cNvSpPr>
          <p:nvPr/>
        </p:nvSpPr>
        <p:spPr bwMode="auto">
          <a:xfrm>
            <a:off x="6313488" y="4838700"/>
            <a:ext cx="501650" cy="503238"/>
          </a:xfrm>
          <a:custGeom>
            <a:avLst/>
            <a:gdLst>
              <a:gd name="T0" fmla="*/ 7371199 w 1395"/>
              <a:gd name="T1" fmla="*/ 0 h 1400"/>
              <a:gd name="T2" fmla="*/ 0 w 1395"/>
              <a:gd name="T3" fmla="*/ 7881786 h 1400"/>
              <a:gd name="T4" fmla="*/ 172895904 w 1395"/>
              <a:gd name="T5" fmla="*/ 180762712 h 1400"/>
              <a:gd name="T6" fmla="*/ 180266741 w 1395"/>
              <a:gd name="T7" fmla="*/ 172751525 h 1400"/>
              <a:gd name="T8" fmla="*/ 7371199 w 1395"/>
              <a:gd name="T9" fmla="*/ 0 h 1400"/>
              <a:gd name="T10" fmla="*/ 7371199 w 1395"/>
              <a:gd name="T11" fmla="*/ 0 h 1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5"/>
              <a:gd name="T19" fmla="*/ 0 h 1400"/>
              <a:gd name="T20" fmla="*/ 1395 w 1395"/>
              <a:gd name="T21" fmla="*/ 1400 h 1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5" h="1400">
                <a:moveTo>
                  <a:pt x="57" y="0"/>
                </a:moveTo>
                <a:lnTo>
                  <a:pt x="0" y="61"/>
                </a:lnTo>
                <a:lnTo>
                  <a:pt x="1337" y="1399"/>
                </a:lnTo>
                <a:lnTo>
                  <a:pt x="1394" y="1337"/>
                </a:lnTo>
                <a:lnTo>
                  <a:pt x="57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06" name="Oval 141"/>
          <p:cNvSpPr>
            <a:spLocks noChangeArrowheads="1"/>
          </p:cNvSpPr>
          <p:nvPr/>
        </p:nvSpPr>
        <p:spPr bwMode="auto">
          <a:xfrm>
            <a:off x="6148388" y="4675188"/>
            <a:ext cx="361950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07" name="Oval 142"/>
          <p:cNvSpPr>
            <a:spLocks noChangeArrowheads="1"/>
          </p:cNvSpPr>
          <p:nvPr/>
        </p:nvSpPr>
        <p:spPr bwMode="auto">
          <a:xfrm>
            <a:off x="6148388" y="4675188"/>
            <a:ext cx="360362" cy="360362"/>
          </a:xfrm>
          <a:prstGeom prst="ellipse">
            <a:avLst/>
          </a:prstGeom>
          <a:noFill/>
          <a:ln w="2232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08" name="AutoShape 143"/>
          <p:cNvSpPr>
            <a:spLocks noChangeArrowheads="1"/>
          </p:cNvSpPr>
          <p:nvPr/>
        </p:nvSpPr>
        <p:spPr bwMode="auto">
          <a:xfrm>
            <a:off x="6224588" y="4773613"/>
            <a:ext cx="295275" cy="250825"/>
          </a:xfrm>
          <a:prstGeom prst="roundRect">
            <a:avLst>
              <a:gd name="adj" fmla="val 63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FF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FF0000"/>
                </a:solidFill>
                <a:latin typeface="Times"/>
              </a:rPr>
              <a:t>50</a:t>
            </a:r>
          </a:p>
        </p:txBody>
      </p:sp>
      <p:sp>
        <p:nvSpPr>
          <p:cNvPr id="11409" name="Freeform 144"/>
          <p:cNvSpPr>
            <a:spLocks noChangeArrowheads="1"/>
          </p:cNvSpPr>
          <p:nvPr/>
        </p:nvSpPr>
        <p:spPr bwMode="auto">
          <a:xfrm>
            <a:off x="5602288" y="5811838"/>
            <a:ext cx="23812" cy="23812"/>
          </a:xfrm>
          <a:custGeom>
            <a:avLst/>
            <a:gdLst>
              <a:gd name="T0" fmla="*/ 0 w 64"/>
              <a:gd name="T1" fmla="*/ 0 h 64"/>
              <a:gd name="T2" fmla="*/ 0 w 64"/>
              <a:gd name="T3" fmla="*/ 4291368 h 64"/>
              <a:gd name="T4" fmla="*/ 8721144 w 64"/>
              <a:gd name="T5" fmla="*/ 8721144 h 64"/>
              <a:gd name="T6" fmla="*/ 8721144 w 64"/>
              <a:gd name="T7" fmla="*/ 4291368 h 64"/>
              <a:gd name="T8" fmla="*/ 0 w 64"/>
              <a:gd name="T9" fmla="*/ 0 h 64"/>
              <a:gd name="T10" fmla="*/ 0 w 64"/>
              <a:gd name="T11" fmla="*/ 0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64"/>
              <a:gd name="T20" fmla="*/ 64 w 64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64">
                <a:moveTo>
                  <a:pt x="0" y="0"/>
                </a:moveTo>
                <a:lnTo>
                  <a:pt x="0" y="31"/>
                </a:lnTo>
                <a:lnTo>
                  <a:pt x="63" y="63"/>
                </a:lnTo>
                <a:lnTo>
                  <a:pt x="63" y="3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10" name="Freeform 145"/>
          <p:cNvSpPr>
            <a:spLocks noChangeArrowheads="1"/>
          </p:cNvSpPr>
          <p:nvPr/>
        </p:nvSpPr>
        <p:spPr bwMode="auto">
          <a:xfrm>
            <a:off x="5842000" y="5319713"/>
            <a:ext cx="33338" cy="23812"/>
          </a:xfrm>
          <a:custGeom>
            <a:avLst/>
            <a:gdLst>
              <a:gd name="T0" fmla="*/ 0 w 94"/>
              <a:gd name="T1" fmla="*/ 4291368 h 64"/>
              <a:gd name="T2" fmla="*/ 3899127 w 94"/>
              <a:gd name="T3" fmla="*/ 0 h 64"/>
              <a:gd name="T4" fmla="*/ 11697738 w 94"/>
              <a:gd name="T5" fmla="*/ 4291368 h 64"/>
              <a:gd name="T6" fmla="*/ 7798610 w 94"/>
              <a:gd name="T7" fmla="*/ 8721144 h 64"/>
              <a:gd name="T8" fmla="*/ 0 w 94"/>
              <a:gd name="T9" fmla="*/ 4291368 h 64"/>
              <a:gd name="T10" fmla="*/ 0 w 94"/>
              <a:gd name="T11" fmla="*/ 4291368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"/>
              <a:gd name="T19" fmla="*/ 0 h 64"/>
              <a:gd name="T20" fmla="*/ 94 w 94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" h="64">
                <a:moveTo>
                  <a:pt x="0" y="31"/>
                </a:moveTo>
                <a:lnTo>
                  <a:pt x="31" y="0"/>
                </a:lnTo>
                <a:lnTo>
                  <a:pt x="93" y="31"/>
                </a:lnTo>
                <a:lnTo>
                  <a:pt x="62" y="63"/>
                </a:lnTo>
                <a:lnTo>
                  <a:pt x="0" y="3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11" name="Freeform 146"/>
          <p:cNvSpPr>
            <a:spLocks noChangeArrowheads="1"/>
          </p:cNvSpPr>
          <p:nvPr/>
        </p:nvSpPr>
        <p:spPr bwMode="auto">
          <a:xfrm>
            <a:off x="5602288" y="5330825"/>
            <a:ext cx="261937" cy="492125"/>
          </a:xfrm>
          <a:custGeom>
            <a:avLst/>
            <a:gdLst>
              <a:gd name="T0" fmla="*/ 0 w 729"/>
              <a:gd name="T1" fmla="*/ 172772885 h 1369"/>
              <a:gd name="T2" fmla="*/ 7875357 w 729"/>
              <a:gd name="T3" fmla="*/ 176778903 h 1369"/>
              <a:gd name="T4" fmla="*/ 93987586 w 729"/>
              <a:gd name="T5" fmla="*/ 3876608 h 1369"/>
              <a:gd name="T6" fmla="*/ 86112232 w 729"/>
              <a:gd name="T7" fmla="*/ 0 h 1369"/>
              <a:gd name="T8" fmla="*/ 0 w 729"/>
              <a:gd name="T9" fmla="*/ 172772885 h 1369"/>
              <a:gd name="T10" fmla="*/ 0 w 729"/>
              <a:gd name="T11" fmla="*/ 172772885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9"/>
              <a:gd name="T19" fmla="*/ 0 h 1369"/>
              <a:gd name="T20" fmla="*/ 729 w 729"/>
              <a:gd name="T21" fmla="*/ 1369 h 13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9" h="1369">
                <a:moveTo>
                  <a:pt x="0" y="1337"/>
                </a:moveTo>
                <a:lnTo>
                  <a:pt x="61" y="1368"/>
                </a:lnTo>
                <a:lnTo>
                  <a:pt x="728" y="30"/>
                </a:lnTo>
                <a:lnTo>
                  <a:pt x="667" y="0"/>
                </a:lnTo>
                <a:lnTo>
                  <a:pt x="0" y="1337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12" name="Freeform 147"/>
          <p:cNvSpPr>
            <a:spLocks noChangeArrowheads="1"/>
          </p:cNvSpPr>
          <p:nvPr/>
        </p:nvSpPr>
        <p:spPr bwMode="auto">
          <a:xfrm>
            <a:off x="5842000" y="5319713"/>
            <a:ext cx="23813" cy="23812"/>
          </a:xfrm>
          <a:custGeom>
            <a:avLst/>
            <a:gdLst>
              <a:gd name="T0" fmla="*/ 8721882 w 64"/>
              <a:gd name="T1" fmla="*/ 4291368 h 64"/>
              <a:gd name="T2" fmla="*/ 8721882 w 64"/>
              <a:gd name="T3" fmla="*/ 0 h 64"/>
              <a:gd name="T4" fmla="*/ 0 w 64"/>
              <a:gd name="T5" fmla="*/ 4291368 h 64"/>
              <a:gd name="T6" fmla="*/ 0 w 64"/>
              <a:gd name="T7" fmla="*/ 8721144 h 64"/>
              <a:gd name="T8" fmla="*/ 8721882 w 64"/>
              <a:gd name="T9" fmla="*/ 4291368 h 64"/>
              <a:gd name="T10" fmla="*/ 8721882 w 64"/>
              <a:gd name="T11" fmla="*/ 4291368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64"/>
              <a:gd name="T20" fmla="*/ 64 w 64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64">
                <a:moveTo>
                  <a:pt x="63" y="31"/>
                </a:moveTo>
                <a:lnTo>
                  <a:pt x="63" y="0"/>
                </a:lnTo>
                <a:lnTo>
                  <a:pt x="0" y="31"/>
                </a:lnTo>
                <a:lnTo>
                  <a:pt x="0" y="63"/>
                </a:lnTo>
                <a:lnTo>
                  <a:pt x="63" y="3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13" name="Freeform 148"/>
          <p:cNvSpPr>
            <a:spLocks noChangeArrowheads="1"/>
          </p:cNvSpPr>
          <p:nvPr/>
        </p:nvSpPr>
        <p:spPr bwMode="auto">
          <a:xfrm>
            <a:off x="6083300" y="5811838"/>
            <a:ext cx="34925" cy="23812"/>
          </a:xfrm>
          <a:custGeom>
            <a:avLst/>
            <a:gdLst>
              <a:gd name="T0" fmla="*/ 8379427 w 95"/>
              <a:gd name="T1" fmla="*/ 0 h 64"/>
              <a:gd name="T2" fmla="*/ 12704246 w 95"/>
              <a:gd name="T3" fmla="*/ 4291368 h 64"/>
              <a:gd name="T4" fmla="*/ 4189897 w 95"/>
              <a:gd name="T5" fmla="*/ 8721144 h 64"/>
              <a:gd name="T6" fmla="*/ 0 w 95"/>
              <a:gd name="T7" fmla="*/ 4291368 h 64"/>
              <a:gd name="T8" fmla="*/ 8379427 w 95"/>
              <a:gd name="T9" fmla="*/ 0 h 64"/>
              <a:gd name="T10" fmla="*/ 8379427 w 95"/>
              <a:gd name="T11" fmla="*/ 0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"/>
              <a:gd name="T19" fmla="*/ 0 h 64"/>
              <a:gd name="T20" fmla="*/ 95 w 95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" h="64">
                <a:moveTo>
                  <a:pt x="62" y="0"/>
                </a:moveTo>
                <a:lnTo>
                  <a:pt x="94" y="31"/>
                </a:lnTo>
                <a:lnTo>
                  <a:pt x="31" y="63"/>
                </a:lnTo>
                <a:lnTo>
                  <a:pt x="0" y="31"/>
                </a:lnTo>
                <a:lnTo>
                  <a:pt x="62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14" name="Freeform 149"/>
          <p:cNvSpPr>
            <a:spLocks noChangeArrowheads="1"/>
          </p:cNvSpPr>
          <p:nvPr/>
        </p:nvSpPr>
        <p:spPr bwMode="auto">
          <a:xfrm>
            <a:off x="5842000" y="5330825"/>
            <a:ext cx="263525" cy="492125"/>
          </a:xfrm>
          <a:custGeom>
            <a:avLst/>
            <a:gdLst>
              <a:gd name="T0" fmla="*/ 7884179 w 733"/>
              <a:gd name="T1" fmla="*/ 0 h 1369"/>
              <a:gd name="T2" fmla="*/ 0 w 733"/>
              <a:gd name="T3" fmla="*/ 3876608 h 1369"/>
              <a:gd name="T4" fmla="*/ 86727761 w 733"/>
              <a:gd name="T5" fmla="*/ 176778903 h 1369"/>
              <a:gd name="T6" fmla="*/ 94611960 w 733"/>
              <a:gd name="T7" fmla="*/ 172772885 h 1369"/>
              <a:gd name="T8" fmla="*/ 7884179 w 733"/>
              <a:gd name="T9" fmla="*/ 0 h 1369"/>
              <a:gd name="T10" fmla="*/ 7884179 w 733"/>
              <a:gd name="T11" fmla="*/ 0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3"/>
              <a:gd name="T19" fmla="*/ 0 h 1369"/>
              <a:gd name="T20" fmla="*/ 733 w 733"/>
              <a:gd name="T21" fmla="*/ 1369 h 13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3" h="1369">
                <a:moveTo>
                  <a:pt x="61" y="0"/>
                </a:moveTo>
                <a:lnTo>
                  <a:pt x="0" y="30"/>
                </a:lnTo>
                <a:lnTo>
                  <a:pt x="671" y="1368"/>
                </a:lnTo>
                <a:lnTo>
                  <a:pt x="732" y="1337"/>
                </a:lnTo>
                <a:lnTo>
                  <a:pt x="61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15" name="AutoShape 150"/>
          <p:cNvSpPr>
            <a:spLocks noChangeArrowheads="1"/>
          </p:cNvSpPr>
          <p:nvPr/>
        </p:nvSpPr>
        <p:spPr bwMode="auto">
          <a:xfrm>
            <a:off x="5492750" y="5691188"/>
            <a:ext cx="241300" cy="241300"/>
          </a:xfrm>
          <a:prstGeom prst="roundRect">
            <a:avLst>
              <a:gd name="adj" fmla="val 65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16" name="AutoShape 151"/>
          <p:cNvSpPr>
            <a:spLocks noChangeArrowheads="1"/>
          </p:cNvSpPr>
          <p:nvPr/>
        </p:nvSpPr>
        <p:spPr bwMode="auto">
          <a:xfrm>
            <a:off x="5492750" y="5691188"/>
            <a:ext cx="239713" cy="241300"/>
          </a:xfrm>
          <a:prstGeom prst="roundRect">
            <a:avLst>
              <a:gd name="adj" fmla="val 667"/>
            </a:avLst>
          </a:prstGeom>
          <a:noFill/>
          <a:ln w="2232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17" name="AutoShape 152"/>
          <p:cNvSpPr>
            <a:spLocks noChangeArrowheads="1"/>
          </p:cNvSpPr>
          <p:nvPr/>
        </p:nvSpPr>
        <p:spPr bwMode="auto">
          <a:xfrm>
            <a:off x="5973763" y="5691188"/>
            <a:ext cx="241300" cy="241300"/>
          </a:xfrm>
          <a:prstGeom prst="roundRect">
            <a:avLst>
              <a:gd name="adj" fmla="val 65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18" name="AutoShape 153"/>
          <p:cNvSpPr>
            <a:spLocks noChangeArrowheads="1"/>
          </p:cNvSpPr>
          <p:nvPr/>
        </p:nvSpPr>
        <p:spPr bwMode="auto">
          <a:xfrm>
            <a:off x="5973763" y="5691188"/>
            <a:ext cx="239712" cy="241300"/>
          </a:xfrm>
          <a:prstGeom prst="roundRect">
            <a:avLst>
              <a:gd name="adj" fmla="val 667"/>
            </a:avLst>
          </a:prstGeom>
          <a:noFill/>
          <a:ln w="2232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19" name="Oval 154"/>
          <p:cNvSpPr>
            <a:spLocks noChangeArrowheads="1"/>
          </p:cNvSpPr>
          <p:nvPr/>
        </p:nvSpPr>
        <p:spPr bwMode="auto">
          <a:xfrm>
            <a:off x="5678488" y="5156200"/>
            <a:ext cx="350837" cy="3492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20" name="Oval 155"/>
          <p:cNvSpPr>
            <a:spLocks noChangeArrowheads="1"/>
          </p:cNvSpPr>
          <p:nvPr/>
        </p:nvSpPr>
        <p:spPr bwMode="auto">
          <a:xfrm>
            <a:off x="5678488" y="5156200"/>
            <a:ext cx="349250" cy="349250"/>
          </a:xfrm>
          <a:prstGeom prst="ellipse">
            <a:avLst/>
          </a:prstGeom>
          <a:noFill/>
          <a:ln w="2232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21" name="AutoShape 156"/>
          <p:cNvSpPr>
            <a:spLocks noChangeArrowheads="1"/>
          </p:cNvSpPr>
          <p:nvPr/>
        </p:nvSpPr>
        <p:spPr bwMode="auto">
          <a:xfrm>
            <a:off x="5754688" y="5254625"/>
            <a:ext cx="295275" cy="250825"/>
          </a:xfrm>
          <a:prstGeom prst="roundRect">
            <a:avLst>
              <a:gd name="adj" fmla="val 63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"/>
              </a:rPr>
              <a:t>48</a:t>
            </a:r>
          </a:p>
        </p:txBody>
      </p:sp>
      <p:sp>
        <p:nvSpPr>
          <p:cNvPr id="11422" name="AutoShape 157"/>
          <p:cNvSpPr>
            <a:spLocks noChangeArrowheads="1"/>
          </p:cNvSpPr>
          <p:nvPr/>
        </p:nvSpPr>
        <p:spPr bwMode="auto">
          <a:xfrm>
            <a:off x="4049713" y="4729163"/>
            <a:ext cx="239712" cy="241300"/>
          </a:xfrm>
          <a:prstGeom prst="roundRect">
            <a:avLst>
              <a:gd name="adj" fmla="val 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23" name="AutoShape 158"/>
          <p:cNvSpPr>
            <a:spLocks noChangeArrowheads="1"/>
          </p:cNvSpPr>
          <p:nvPr/>
        </p:nvSpPr>
        <p:spPr bwMode="auto">
          <a:xfrm>
            <a:off x="4049713" y="4729163"/>
            <a:ext cx="239712" cy="239712"/>
          </a:xfrm>
          <a:prstGeom prst="roundRect">
            <a:avLst>
              <a:gd name="adj" fmla="val 667"/>
            </a:avLst>
          </a:prstGeom>
          <a:noFill/>
          <a:ln w="2232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24" name="AutoShape 159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oundRect">
            <a:avLst>
              <a:gd name="adj" fmla="val 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25" name="AutoShape 160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oundRect">
            <a:avLst>
              <a:gd name="adj" fmla="val 667"/>
            </a:avLst>
          </a:prstGeom>
          <a:noFill/>
          <a:ln w="2232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26" name="Oval 161"/>
          <p:cNvSpPr>
            <a:spLocks noChangeArrowheads="1"/>
          </p:cNvSpPr>
          <p:nvPr/>
        </p:nvSpPr>
        <p:spPr bwMode="auto">
          <a:xfrm>
            <a:off x="7078663" y="4192588"/>
            <a:ext cx="360362" cy="3619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27" name="Oval 162"/>
          <p:cNvSpPr>
            <a:spLocks noChangeArrowheads="1"/>
          </p:cNvSpPr>
          <p:nvPr/>
        </p:nvSpPr>
        <p:spPr bwMode="auto">
          <a:xfrm>
            <a:off x="7078663" y="4194175"/>
            <a:ext cx="360362" cy="360363"/>
          </a:xfrm>
          <a:prstGeom prst="ellipse">
            <a:avLst/>
          </a:prstGeom>
          <a:noFill/>
          <a:ln w="2232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28" name="AutoShape 163"/>
          <p:cNvSpPr>
            <a:spLocks noChangeArrowheads="1"/>
          </p:cNvSpPr>
          <p:nvPr/>
        </p:nvSpPr>
        <p:spPr bwMode="auto">
          <a:xfrm>
            <a:off x="7165975" y="4292600"/>
            <a:ext cx="295275" cy="250825"/>
          </a:xfrm>
          <a:prstGeom prst="roundRect">
            <a:avLst>
              <a:gd name="adj" fmla="val 63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FF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FF0000"/>
                </a:solidFill>
                <a:latin typeface="Times"/>
              </a:rPr>
              <a:t>62</a:t>
            </a:r>
          </a:p>
        </p:txBody>
      </p:sp>
      <p:sp>
        <p:nvSpPr>
          <p:cNvPr id="11429" name="AutoShape 164"/>
          <p:cNvSpPr>
            <a:spLocks noChangeArrowheads="1"/>
          </p:cNvSpPr>
          <p:nvPr/>
        </p:nvSpPr>
        <p:spPr bwMode="auto">
          <a:xfrm>
            <a:off x="4170363" y="4095750"/>
            <a:ext cx="196850" cy="250825"/>
          </a:xfrm>
          <a:prstGeom prst="roundRect">
            <a:avLst>
              <a:gd name="adj" fmla="val 8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"/>
              </a:rPr>
              <a:t>2</a:t>
            </a:r>
          </a:p>
        </p:txBody>
      </p:sp>
      <p:sp>
        <p:nvSpPr>
          <p:cNvPr id="11430" name="AutoShape 165"/>
          <p:cNvSpPr>
            <a:spLocks noChangeArrowheads="1"/>
          </p:cNvSpPr>
          <p:nvPr/>
        </p:nvSpPr>
        <p:spPr bwMode="auto">
          <a:xfrm>
            <a:off x="5602288" y="3646488"/>
            <a:ext cx="196850" cy="250825"/>
          </a:xfrm>
          <a:prstGeom prst="roundRect">
            <a:avLst>
              <a:gd name="adj" fmla="val 8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"/>
              </a:rPr>
              <a:t>4</a:t>
            </a:r>
          </a:p>
        </p:txBody>
      </p:sp>
      <p:sp>
        <p:nvSpPr>
          <p:cNvPr id="11431" name="AutoShape 166"/>
          <p:cNvSpPr>
            <a:spLocks noChangeArrowheads="1"/>
          </p:cNvSpPr>
          <p:nvPr/>
        </p:nvSpPr>
        <p:spPr bwMode="auto">
          <a:xfrm>
            <a:off x="5065713" y="4576763"/>
            <a:ext cx="196850" cy="250825"/>
          </a:xfrm>
          <a:prstGeom prst="roundRect">
            <a:avLst>
              <a:gd name="adj" fmla="val 8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"/>
              </a:rPr>
              <a:t>1</a:t>
            </a:r>
          </a:p>
        </p:txBody>
      </p:sp>
      <p:sp>
        <p:nvSpPr>
          <p:cNvPr id="11432" name="AutoShape 167"/>
          <p:cNvSpPr>
            <a:spLocks noChangeArrowheads="1"/>
          </p:cNvSpPr>
          <p:nvPr/>
        </p:nvSpPr>
        <p:spPr bwMode="auto">
          <a:xfrm>
            <a:off x="5602288" y="4937125"/>
            <a:ext cx="196850" cy="250825"/>
          </a:xfrm>
          <a:prstGeom prst="roundRect">
            <a:avLst>
              <a:gd name="adj" fmla="val 8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"/>
              </a:rPr>
              <a:t>1</a:t>
            </a:r>
          </a:p>
        </p:txBody>
      </p:sp>
      <p:sp>
        <p:nvSpPr>
          <p:cNvPr id="11433" name="AutoShape 168"/>
          <p:cNvSpPr>
            <a:spLocks noChangeArrowheads="1"/>
          </p:cNvSpPr>
          <p:nvPr/>
        </p:nvSpPr>
        <p:spPr bwMode="auto">
          <a:xfrm>
            <a:off x="6049963" y="4565650"/>
            <a:ext cx="196850" cy="250825"/>
          </a:xfrm>
          <a:prstGeom prst="roundRect">
            <a:avLst>
              <a:gd name="adj" fmla="val 8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FF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FF0000"/>
                </a:solidFill>
                <a:latin typeface="Times"/>
              </a:rPr>
              <a:t>2</a:t>
            </a:r>
          </a:p>
        </p:txBody>
      </p:sp>
      <p:sp>
        <p:nvSpPr>
          <p:cNvPr id="11434" name="AutoShape 169"/>
          <p:cNvSpPr>
            <a:spLocks noChangeArrowheads="1"/>
          </p:cNvSpPr>
          <p:nvPr/>
        </p:nvSpPr>
        <p:spPr bwMode="auto">
          <a:xfrm>
            <a:off x="8139113" y="4619625"/>
            <a:ext cx="196850" cy="250825"/>
          </a:xfrm>
          <a:prstGeom prst="roundRect">
            <a:avLst>
              <a:gd name="adj" fmla="val 8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FF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FF0000"/>
                </a:solidFill>
                <a:latin typeface="Times"/>
              </a:rPr>
              <a:t>2</a:t>
            </a:r>
          </a:p>
        </p:txBody>
      </p:sp>
      <p:sp>
        <p:nvSpPr>
          <p:cNvPr id="11435" name="AutoShape 170"/>
          <p:cNvSpPr>
            <a:spLocks noChangeArrowheads="1"/>
          </p:cNvSpPr>
          <p:nvPr/>
        </p:nvSpPr>
        <p:spPr bwMode="auto">
          <a:xfrm>
            <a:off x="6969125" y="4040188"/>
            <a:ext cx="196850" cy="250825"/>
          </a:xfrm>
          <a:prstGeom prst="roundRect">
            <a:avLst>
              <a:gd name="adj" fmla="val 8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FF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FF0000"/>
                </a:solidFill>
                <a:latin typeface="Times"/>
              </a:rPr>
              <a:t>3</a:t>
            </a:r>
          </a:p>
        </p:txBody>
      </p:sp>
      <p:sp>
        <p:nvSpPr>
          <p:cNvPr id="11436" name="AutoShape 171"/>
          <p:cNvSpPr>
            <a:spLocks noChangeArrowheads="1"/>
          </p:cNvSpPr>
          <p:nvPr/>
        </p:nvSpPr>
        <p:spPr bwMode="auto">
          <a:xfrm>
            <a:off x="8674100" y="4992688"/>
            <a:ext cx="196850" cy="250825"/>
          </a:xfrm>
          <a:prstGeom prst="roundRect">
            <a:avLst>
              <a:gd name="adj" fmla="val 8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"/>
              </a:rPr>
              <a:t>1</a:t>
            </a:r>
          </a:p>
        </p:txBody>
      </p:sp>
      <p:sp>
        <p:nvSpPr>
          <p:cNvPr id="11437" name="Freeform 172"/>
          <p:cNvSpPr>
            <a:spLocks noChangeArrowheads="1"/>
          </p:cNvSpPr>
          <p:nvPr/>
        </p:nvSpPr>
        <p:spPr bwMode="auto">
          <a:xfrm>
            <a:off x="6553200" y="5800725"/>
            <a:ext cx="23813" cy="23813"/>
          </a:xfrm>
          <a:custGeom>
            <a:avLst/>
            <a:gdLst>
              <a:gd name="T0" fmla="*/ 0 w 64"/>
              <a:gd name="T1" fmla="*/ 0 h 64"/>
              <a:gd name="T2" fmla="*/ 0 w 64"/>
              <a:gd name="T3" fmla="*/ 4291549 h 64"/>
              <a:gd name="T4" fmla="*/ 8721882 w 64"/>
              <a:gd name="T5" fmla="*/ 8721882 h 64"/>
              <a:gd name="T6" fmla="*/ 8721882 w 64"/>
              <a:gd name="T7" fmla="*/ 4291549 h 64"/>
              <a:gd name="T8" fmla="*/ 0 w 64"/>
              <a:gd name="T9" fmla="*/ 0 h 64"/>
              <a:gd name="T10" fmla="*/ 0 w 64"/>
              <a:gd name="T11" fmla="*/ 0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64"/>
              <a:gd name="T20" fmla="*/ 64 w 64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64">
                <a:moveTo>
                  <a:pt x="0" y="0"/>
                </a:moveTo>
                <a:lnTo>
                  <a:pt x="0" y="31"/>
                </a:lnTo>
                <a:lnTo>
                  <a:pt x="63" y="63"/>
                </a:lnTo>
                <a:lnTo>
                  <a:pt x="63" y="31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38" name="Freeform 173"/>
          <p:cNvSpPr>
            <a:spLocks noChangeArrowheads="1"/>
          </p:cNvSpPr>
          <p:nvPr/>
        </p:nvSpPr>
        <p:spPr bwMode="auto">
          <a:xfrm>
            <a:off x="6794500" y="5308600"/>
            <a:ext cx="31750" cy="23813"/>
          </a:xfrm>
          <a:custGeom>
            <a:avLst/>
            <a:gdLst>
              <a:gd name="T0" fmla="*/ 0 w 90"/>
              <a:gd name="T1" fmla="*/ 4291549 h 64"/>
              <a:gd name="T2" fmla="*/ 3857978 w 90"/>
              <a:gd name="T3" fmla="*/ 0 h 64"/>
              <a:gd name="T4" fmla="*/ 11076163 w 90"/>
              <a:gd name="T5" fmla="*/ 4291549 h 64"/>
              <a:gd name="T6" fmla="*/ 7093656 w 90"/>
              <a:gd name="T7" fmla="*/ 8721882 h 64"/>
              <a:gd name="T8" fmla="*/ 0 w 90"/>
              <a:gd name="T9" fmla="*/ 4291549 h 64"/>
              <a:gd name="T10" fmla="*/ 0 w 90"/>
              <a:gd name="T11" fmla="*/ 4291549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"/>
              <a:gd name="T19" fmla="*/ 0 h 64"/>
              <a:gd name="T20" fmla="*/ 90 w 90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" h="64">
                <a:moveTo>
                  <a:pt x="0" y="31"/>
                </a:moveTo>
                <a:lnTo>
                  <a:pt x="31" y="0"/>
                </a:lnTo>
                <a:lnTo>
                  <a:pt x="89" y="31"/>
                </a:lnTo>
                <a:lnTo>
                  <a:pt x="57" y="63"/>
                </a:lnTo>
                <a:lnTo>
                  <a:pt x="0" y="3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39" name="Freeform 174"/>
          <p:cNvSpPr>
            <a:spLocks noChangeArrowheads="1"/>
          </p:cNvSpPr>
          <p:nvPr/>
        </p:nvSpPr>
        <p:spPr bwMode="auto">
          <a:xfrm>
            <a:off x="6553200" y="5319713"/>
            <a:ext cx="261938" cy="492125"/>
          </a:xfrm>
          <a:custGeom>
            <a:avLst/>
            <a:gdLst>
              <a:gd name="T0" fmla="*/ 0 w 729"/>
              <a:gd name="T1" fmla="*/ 172772885 h 1369"/>
              <a:gd name="T2" fmla="*/ 7875387 w 729"/>
              <a:gd name="T3" fmla="*/ 176778903 h 1369"/>
              <a:gd name="T4" fmla="*/ 93988304 w 729"/>
              <a:gd name="T5" fmla="*/ 3876608 h 1369"/>
              <a:gd name="T6" fmla="*/ 86629250 w 729"/>
              <a:gd name="T7" fmla="*/ 0 h 1369"/>
              <a:gd name="T8" fmla="*/ 0 w 729"/>
              <a:gd name="T9" fmla="*/ 172772885 h 1369"/>
              <a:gd name="T10" fmla="*/ 0 w 729"/>
              <a:gd name="T11" fmla="*/ 172772885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9"/>
              <a:gd name="T19" fmla="*/ 0 h 1369"/>
              <a:gd name="T20" fmla="*/ 729 w 729"/>
              <a:gd name="T21" fmla="*/ 1369 h 13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9" h="1369">
                <a:moveTo>
                  <a:pt x="0" y="1337"/>
                </a:moveTo>
                <a:lnTo>
                  <a:pt x="61" y="1368"/>
                </a:lnTo>
                <a:lnTo>
                  <a:pt x="728" y="30"/>
                </a:lnTo>
                <a:lnTo>
                  <a:pt x="671" y="0"/>
                </a:lnTo>
                <a:lnTo>
                  <a:pt x="0" y="1337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40" name="Freeform 175"/>
          <p:cNvSpPr>
            <a:spLocks noChangeArrowheads="1"/>
          </p:cNvSpPr>
          <p:nvPr/>
        </p:nvSpPr>
        <p:spPr bwMode="auto">
          <a:xfrm>
            <a:off x="6794500" y="5308600"/>
            <a:ext cx="20638" cy="23813"/>
          </a:xfrm>
          <a:custGeom>
            <a:avLst/>
            <a:gdLst>
              <a:gd name="T0" fmla="*/ 7096675 w 59"/>
              <a:gd name="T1" fmla="*/ 4291549 h 64"/>
              <a:gd name="T2" fmla="*/ 7096675 w 59"/>
              <a:gd name="T3" fmla="*/ 0 h 64"/>
              <a:gd name="T4" fmla="*/ 0 w 59"/>
              <a:gd name="T5" fmla="*/ 4291549 h 64"/>
              <a:gd name="T6" fmla="*/ 0 w 59"/>
              <a:gd name="T7" fmla="*/ 8721882 h 64"/>
              <a:gd name="T8" fmla="*/ 7096675 w 59"/>
              <a:gd name="T9" fmla="*/ 4291549 h 64"/>
              <a:gd name="T10" fmla="*/ 7096675 w 59"/>
              <a:gd name="T11" fmla="*/ 4291549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"/>
              <a:gd name="T19" fmla="*/ 0 h 64"/>
              <a:gd name="T20" fmla="*/ 59 w 59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" h="64">
                <a:moveTo>
                  <a:pt x="58" y="31"/>
                </a:moveTo>
                <a:lnTo>
                  <a:pt x="58" y="0"/>
                </a:lnTo>
                <a:lnTo>
                  <a:pt x="0" y="31"/>
                </a:lnTo>
                <a:lnTo>
                  <a:pt x="0" y="63"/>
                </a:lnTo>
                <a:lnTo>
                  <a:pt x="58" y="31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41" name="Freeform 176"/>
          <p:cNvSpPr>
            <a:spLocks noChangeArrowheads="1"/>
          </p:cNvSpPr>
          <p:nvPr/>
        </p:nvSpPr>
        <p:spPr bwMode="auto">
          <a:xfrm>
            <a:off x="7023100" y="5800725"/>
            <a:ext cx="33338" cy="23813"/>
          </a:xfrm>
          <a:custGeom>
            <a:avLst/>
            <a:gdLst>
              <a:gd name="T0" fmla="*/ 7798610 w 94"/>
              <a:gd name="T1" fmla="*/ 0 h 64"/>
              <a:gd name="T2" fmla="*/ 11697738 w 94"/>
              <a:gd name="T3" fmla="*/ 4291549 h 64"/>
              <a:gd name="T4" fmla="*/ 3899127 w 94"/>
              <a:gd name="T5" fmla="*/ 8721882 h 64"/>
              <a:gd name="T6" fmla="*/ 0 w 94"/>
              <a:gd name="T7" fmla="*/ 4291549 h 64"/>
              <a:gd name="T8" fmla="*/ 7798610 w 94"/>
              <a:gd name="T9" fmla="*/ 0 h 64"/>
              <a:gd name="T10" fmla="*/ 7798610 w 94"/>
              <a:gd name="T11" fmla="*/ 0 h 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"/>
              <a:gd name="T19" fmla="*/ 0 h 64"/>
              <a:gd name="T20" fmla="*/ 94 w 94"/>
              <a:gd name="T21" fmla="*/ 64 h 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" h="64">
                <a:moveTo>
                  <a:pt x="62" y="0"/>
                </a:moveTo>
                <a:lnTo>
                  <a:pt x="93" y="31"/>
                </a:lnTo>
                <a:lnTo>
                  <a:pt x="31" y="63"/>
                </a:lnTo>
                <a:lnTo>
                  <a:pt x="0" y="31"/>
                </a:lnTo>
                <a:lnTo>
                  <a:pt x="62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42" name="Freeform 177"/>
          <p:cNvSpPr>
            <a:spLocks noChangeArrowheads="1"/>
          </p:cNvSpPr>
          <p:nvPr/>
        </p:nvSpPr>
        <p:spPr bwMode="auto">
          <a:xfrm>
            <a:off x="6794500" y="5319713"/>
            <a:ext cx="250825" cy="492125"/>
          </a:xfrm>
          <a:custGeom>
            <a:avLst/>
            <a:gdLst>
              <a:gd name="T0" fmla="*/ 7360528 w 698"/>
              <a:gd name="T1" fmla="*/ 0 h 1369"/>
              <a:gd name="T2" fmla="*/ 0 w 698"/>
              <a:gd name="T3" fmla="*/ 3876608 h 1369"/>
              <a:gd name="T4" fmla="*/ 81998208 w 698"/>
              <a:gd name="T5" fmla="*/ 176778903 h 1369"/>
              <a:gd name="T6" fmla="*/ 90004482 w 698"/>
              <a:gd name="T7" fmla="*/ 172772885 h 1369"/>
              <a:gd name="T8" fmla="*/ 7360528 w 698"/>
              <a:gd name="T9" fmla="*/ 0 h 1369"/>
              <a:gd name="T10" fmla="*/ 7360528 w 698"/>
              <a:gd name="T11" fmla="*/ 0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8"/>
              <a:gd name="T19" fmla="*/ 0 h 1369"/>
              <a:gd name="T20" fmla="*/ 698 w 698"/>
              <a:gd name="T21" fmla="*/ 1369 h 13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8" h="1369">
                <a:moveTo>
                  <a:pt x="57" y="0"/>
                </a:moveTo>
                <a:lnTo>
                  <a:pt x="0" y="30"/>
                </a:lnTo>
                <a:lnTo>
                  <a:pt x="635" y="1368"/>
                </a:lnTo>
                <a:lnTo>
                  <a:pt x="697" y="1337"/>
                </a:lnTo>
                <a:lnTo>
                  <a:pt x="57" y="0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43" name="AutoShape 178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oundRect">
            <a:avLst>
              <a:gd name="adj" fmla="val 65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44" name="AutoShape 179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oundRect">
            <a:avLst>
              <a:gd name="adj" fmla="val 657"/>
            </a:avLst>
          </a:prstGeom>
          <a:noFill/>
          <a:ln w="2232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45" name="AutoShape 180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oundRect">
            <a:avLst>
              <a:gd name="adj" fmla="val 65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46" name="AutoShape 181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oundRect">
            <a:avLst>
              <a:gd name="adj" fmla="val 657"/>
            </a:avLst>
          </a:prstGeom>
          <a:noFill/>
          <a:ln w="2232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47" name="Oval 182"/>
          <p:cNvSpPr>
            <a:spLocks noChangeArrowheads="1"/>
          </p:cNvSpPr>
          <p:nvPr/>
        </p:nvSpPr>
        <p:spPr bwMode="auto">
          <a:xfrm>
            <a:off x="6618288" y="5145088"/>
            <a:ext cx="361950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48" name="Oval 183"/>
          <p:cNvSpPr>
            <a:spLocks noChangeArrowheads="1"/>
          </p:cNvSpPr>
          <p:nvPr/>
        </p:nvSpPr>
        <p:spPr bwMode="auto">
          <a:xfrm>
            <a:off x="6619875" y="5145088"/>
            <a:ext cx="360363" cy="360362"/>
          </a:xfrm>
          <a:prstGeom prst="ellipse">
            <a:avLst/>
          </a:prstGeom>
          <a:noFill/>
          <a:ln w="2232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49" name="AutoShape 184"/>
          <p:cNvSpPr>
            <a:spLocks noChangeArrowheads="1"/>
          </p:cNvSpPr>
          <p:nvPr/>
        </p:nvSpPr>
        <p:spPr bwMode="auto">
          <a:xfrm>
            <a:off x="6707188" y="5243513"/>
            <a:ext cx="295275" cy="250825"/>
          </a:xfrm>
          <a:prstGeom prst="roundRect">
            <a:avLst>
              <a:gd name="adj" fmla="val 63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"/>
              </a:rPr>
              <a:t>54</a:t>
            </a:r>
          </a:p>
        </p:txBody>
      </p:sp>
      <p:sp>
        <p:nvSpPr>
          <p:cNvPr id="11450" name="AutoShape 185"/>
          <p:cNvSpPr>
            <a:spLocks noChangeArrowheads="1"/>
          </p:cNvSpPr>
          <p:nvPr/>
        </p:nvSpPr>
        <p:spPr bwMode="auto">
          <a:xfrm>
            <a:off x="6969125" y="4981575"/>
            <a:ext cx="196850" cy="250825"/>
          </a:xfrm>
          <a:prstGeom prst="roundRect">
            <a:avLst>
              <a:gd name="adj" fmla="val 8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500">
                <a:solidFill>
                  <a:srgbClr val="000000"/>
                </a:solidFill>
                <a:latin typeface="Times"/>
              </a:rPr>
              <a:t>1</a:t>
            </a:r>
          </a:p>
        </p:txBody>
      </p:sp>
      <p:sp>
        <p:nvSpPr>
          <p:cNvPr id="11451" name="AutoShape 186"/>
          <p:cNvSpPr>
            <a:spLocks noChangeArrowheads="1"/>
          </p:cNvSpPr>
          <p:nvPr/>
        </p:nvSpPr>
        <p:spPr bwMode="auto">
          <a:xfrm>
            <a:off x="5810250" y="6161088"/>
            <a:ext cx="250825" cy="317500"/>
          </a:xfrm>
          <a:prstGeom prst="roundRect">
            <a:avLst>
              <a:gd name="adj" fmla="val 63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i="1">
                <a:solidFill>
                  <a:srgbClr val="000000"/>
                </a:solidFill>
                <a:latin typeface="Times"/>
              </a:rPr>
              <a:t>T</a:t>
            </a:r>
          </a:p>
        </p:txBody>
      </p:sp>
      <p:sp>
        <p:nvSpPr>
          <p:cNvPr id="11452" name="AutoShape 187"/>
          <p:cNvSpPr>
            <a:spLocks noChangeArrowheads="1"/>
          </p:cNvSpPr>
          <p:nvPr/>
        </p:nvSpPr>
        <p:spPr bwMode="auto">
          <a:xfrm>
            <a:off x="5940425" y="6249988"/>
            <a:ext cx="219075" cy="273050"/>
          </a:xfrm>
          <a:prstGeom prst="roundRect">
            <a:avLst>
              <a:gd name="adj" fmla="val 72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latin typeface="Times"/>
              </a:rPr>
              <a:t>0</a:t>
            </a:r>
          </a:p>
        </p:txBody>
      </p:sp>
      <p:grpSp>
        <p:nvGrpSpPr>
          <p:cNvPr id="2" name="Group 188"/>
          <p:cNvGrpSpPr>
            <a:grpSpLocks/>
          </p:cNvGrpSpPr>
          <p:nvPr/>
        </p:nvGrpSpPr>
        <p:grpSpPr bwMode="auto">
          <a:xfrm>
            <a:off x="6761163" y="6161088"/>
            <a:ext cx="360362" cy="360362"/>
            <a:chOff x="4259" y="3881"/>
            <a:chExt cx="227" cy="227"/>
          </a:xfrm>
        </p:grpSpPr>
        <p:sp>
          <p:nvSpPr>
            <p:cNvPr id="11467" name="AutoShape 189"/>
            <p:cNvSpPr>
              <a:spLocks noChangeArrowheads="1"/>
            </p:cNvSpPr>
            <p:nvPr/>
          </p:nvSpPr>
          <p:spPr bwMode="auto">
            <a:xfrm>
              <a:off x="4259" y="3881"/>
              <a:ext cx="158" cy="200"/>
            </a:xfrm>
            <a:prstGeom prst="roundRect">
              <a:avLst>
                <a:gd name="adj" fmla="val 63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 i="1">
                  <a:solidFill>
                    <a:srgbClr val="000000"/>
                  </a:solidFill>
                  <a:latin typeface="Times"/>
                </a:rPr>
                <a:t>T</a:t>
              </a:r>
            </a:p>
          </p:txBody>
        </p:sp>
        <p:sp>
          <p:nvSpPr>
            <p:cNvPr id="11468" name="AutoShape 190"/>
            <p:cNvSpPr>
              <a:spLocks noChangeArrowheads="1"/>
            </p:cNvSpPr>
            <p:nvPr/>
          </p:nvSpPr>
          <p:spPr bwMode="auto">
            <a:xfrm>
              <a:off x="4349" y="3937"/>
              <a:ext cx="138" cy="172"/>
            </a:xfrm>
            <a:prstGeom prst="roundRect">
              <a:avLst>
                <a:gd name="adj" fmla="val 72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Times"/>
                </a:rPr>
                <a:t>1</a:t>
              </a:r>
            </a:p>
          </p:txBody>
        </p:sp>
      </p:grpSp>
      <p:sp>
        <p:nvSpPr>
          <p:cNvPr id="11454" name="AutoShape 191"/>
          <p:cNvSpPr>
            <a:spLocks noChangeArrowheads="1"/>
          </p:cNvSpPr>
          <p:nvPr/>
        </p:nvSpPr>
        <p:spPr bwMode="auto">
          <a:xfrm>
            <a:off x="7613650" y="5626100"/>
            <a:ext cx="250825" cy="317500"/>
          </a:xfrm>
          <a:prstGeom prst="roundRect">
            <a:avLst>
              <a:gd name="adj" fmla="val 63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i="1">
                <a:solidFill>
                  <a:srgbClr val="000000"/>
                </a:solidFill>
                <a:latin typeface="Times"/>
              </a:rPr>
              <a:t>T</a:t>
            </a:r>
          </a:p>
        </p:txBody>
      </p:sp>
      <p:sp>
        <p:nvSpPr>
          <p:cNvPr id="11455" name="AutoShape 192"/>
          <p:cNvSpPr>
            <a:spLocks noChangeArrowheads="1"/>
          </p:cNvSpPr>
          <p:nvPr/>
        </p:nvSpPr>
        <p:spPr bwMode="auto">
          <a:xfrm>
            <a:off x="7756525" y="5713413"/>
            <a:ext cx="219075" cy="273050"/>
          </a:xfrm>
          <a:prstGeom prst="roundRect">
            <a:avLst>
              <a:gd name="adj" fmla="val 72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latin typeface="Times"/>
              </a:rPr>
              <a:t>2</a:t>
            </a:r>
          </a:p>
        </p:txBody>
      </p:sp>
      <p:sp>
        <p:nvSpPr>
          <p:cNvPr id="11456" name="AutoShape 193"/>
          <p:cNvSpPr>
            <a:spLocks noChangeArrowheads="1"/>
          </p:cNvSpPr>
          <p:nvPr/>
        </p:nvSpPr>
        <p:spPr bwMode="auto">
          <a:xfrm>
            <a:off x="8313738" y="6161088"/>
            <a:ext cx="250825" cy="317500"/>
          </a:xfrm>
          <a:prstGeom prst="roundRect">
            <a:avLst>
              <a:gd name="adj" fmla="val 63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i="1">
                <a:solidFill>
                  <a:srgbClr val="000000"/>
                </a:solidFill>
                <a:latin typeface="Times"/>
              </a:rPr>
              <a:t>T</a:t>
            </a:r>
          </a:p>
        </p:txBody>
      </p:sp>
      <p:sp>
        <p:nvSpPr>
          <p:cNvPr id="11457" name="AutoShape 194"/>
          <p:cNvSpPr>
            <a:spLocks noChangeArrowheads="1"/>
          </p:cNvSpPr>
          <p:nvPr/>
        </p:nvSpPr>
        <p:spPr bwMode="auto">
          <a:xfrm>
            <a:off x="8445500" y="6249988"/>
            <a:ext cx="219075" cy="273050"/>
          </a:xfrm>
          <a:prstGeom prst="roundRect">
            <a:avLst>
              <a:gd name="adj" fmla="val 72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latin typeface="Times"/>
              </a:rPr>
              <a:t>3</a:t>
            </a:r>
          </a:p>
        </p:txBody>
      </p:sp>
      <p:sp>
        <p:nvSpPr>
          <p:cNvPr id="11458" name="AutoShape 195"/>
          <p:cNvSpPr>
            <a:spLocks noChangeArrowheads="1"/>
          </p:cNvSpPr>
          <p:nvPr/>
        </p:nvSpPr>
        <p:spPr bwMode="auto">
          <a:xfrm>
            <a:off x="7439025" y="3975100"/>
            <a:ext cx="230188" cy="317500"/>
          </a:xfrm>
          <a:prstGeom prst="roundRect">
            <a:avLst>
              <a:gd name="adj" fmla="val 694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FF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i="1">
                <a:solidFill>
                  <a:srgbClr val="FF0000"/>
                </a:solidFill>
                <a:latin typeface="Times"/>
              </a:rPr>
              <a:t>x</a:t>
            </a:r>
          </a:p>
        </p:txBody>
      </p:sp>
      <p:sp>
        <p:nvSpPr>
          <p:cNvPr id="11459" name="AutoShape 196"/>
          <p:cNvSpPr>
            <a:spLocks noChangeArrowheads="1"/>
          </p:cNvSpPr>
          <p:nvPr/>
        </p:nvSpPr>
        <p:spPr bwMode="auto">
          <a:xfrm>
            <a:off x="6465888" y="4400550"/>
            <a:ext cx="230187" cy="317500"/>
          </a:xfrm>
          <a:prstGeom prst="roundRect">
            <a:avLst>
              <a:gd name="adj" fmla="val 694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FF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i="1">
                <a:solidFill>
                  <a:srgbClr val="FF0000"/>
                </a:solidFill>
                <a:latin typeface="Times"/>
              </a:rPr>
              <a:t>y</a:t>
            </a:r>
          </a:p>
        </p:txBody>
      </p:sp>
      <p:sp>
        <p:nvSpPr>
          <p:cNvPr id="11460" name="AutoShape 197"/>
          <p:cNvSpPr>
            <a:spLocks noChangeArrowheads="1"/>
          </p:cNvSpPr>
          <p:nvPr/>
        </p:nvSpPr>
        <p:spPr bwMode="auto">
          <a:xfrm>
            <a:off x="7843838" y="4346575"/>
            <a:ext cx="219075" cy="317500"/>
          </a:xfrm>
          <a:prstGeom prst="roundRect">
            <a:avLst>
              <a:gd name="adj" fmla="val 72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FF0000"/>
              </a:buClr>
              <a:buSzPct val="100000"/>
              <a:buFont typeface="Time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900" i="1">
                <a:solidFill>
                  <a:srgbClr val="FF0000"/>
                </a:solidFill>
                <a:latin typeface="Times"/>
              </a:rPr>
              <a:t>z</a:t>
            </a:r>
          </a:p>
        </p:txBody>
      </p:sp>
      <p:sp>
        <p:nvSpPr>
          <p:cNvPr id="11461" name="Text Box 198"/>
          <p:cNvSpPr txBox="1">
            <a:spLocks noChangeArrowheads="1"/>
          </p:cNvSpPr>
          <p:nvPr/>
        </p:nvSpPr>
        <p:spPr bwMode="auto">
          <a:xfrm>
            <a:off x="762000" y="3124200"/>
            <a:ext cx="21336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24A63E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24A63E"/>
                </a:solidFill>
              </a:rPr>
              <a:t>unbalanced...</a:t>
            </a:r>
          </a:p>
        </p:txBody>
      </p:sp>
      <p:sp>
        <p:nvSpPr>
          <p:cNvPr id="11462" name="Text Box 199"/>
          <p:cNvSpPr txBox="1">
            <a:spLocks noChangeArrowheads="1"/>
          </p:cNvSpPr>
          <p:nvPr/>
        </p:nvSpPr>
        <p:spPr bwMode="auto">
          <a:xfrm>
            <a:off x="2514600" y="5105400"/>
            <a:ext cx="22098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24A63E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24A63E"/>
                </a:solidFill>
              </a:rPr>
              <a:t>...balanced</a:t>
            </a:r>
          </a:p>
        </p:txBody>
      </p:sp>
      <p:pic>
        <p:nvPicPr>
          <p:cNvPr id="11463" name="Picture 20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3865563"/>
            <a:ext cx="2819400" cy="13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01"/>
          <p:cNvGrpSpPr>
            <a:grpSpLocks/>
          </p:cNvGrpSpPr>
          <p:nvPr/>
        </p:nvGrpSpPr>
        <p:grpSpPr bwMode="auto">
          <a:xfrm>
            <a:off x="3714750" y="3705225"/>
            <a:ext cx="244475" cy="331788"/>
            <a:chOff x="2340" y="2334"/>
            <a:chExt cx="154" cy="209"/>
          </a:xfrm>
        </p:grpSpPr>
        <p:sp>
          <p:nvSpPr>
            <p:cNvPr id="11465" name="AutoShape 202"/>
            <p:cNvSpPr>
              <a:spLocks noChangeArrowheads="1"/>
            </p:cNvSpPr>
            <p:nvPr/>
          </p:nvSpPr>
          <p:spPr bwMode="auto">
            <a:xfrm>
              <a:off x="2340" y="2334"/>
              <a:ext cx="85" cy="182"/>
            </a:xfrm>
            <a:prstGeom prst="roundRect">
              <a:avLst>
                <a:gd name="adj" fmla="val 119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900" i="1">
                  <a:solidFill>
                    <a:srgbClr val="000000"/>
                  </a:solidFill>
                  <a:latin typeface="Times"/>
                </a:rPr>
                <a:t>T</a:t>
              </a:r>
            </a:p>
          </p:txBody>
        </p:sp>
        <p:sp>
          <p:nvSpPr>
            <p:cNvPr id="11466" name="AutoShape 203"/>
            <p:cNvSpPr>
              <a:spLocks noChangeArrowheads="1"/>
            </p:cNvSpPr>
            <p:nvPr/>
          </p:nvSpPr>
          <p:spPr bwMode="auto">
            <a:xfrm>
              <a:off x="2431" y="2390"/>
              <a:ext cx="64" cy="154"/>
            </a:xfrm>
            <a:prstGeom prst="roundRect">
              <a:avLst>
                <a:gd name="adj" fmla="val 156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Times"/>
                </a:rP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6215106" cy="785818"/>
          </a:xfrm>
        </p:spPr>
        <p:txBody>
          <a:bodyPr/>
          <a:lstStyle/>
          <a:p>
            <a:pPr eaLnBrk="1" hangingPunct="1"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 smtClean="0">
                <a:solidFill>
                  <a:srgbClr val="003399"/>
                </a:solidFill>
              </a:rPr>
              <a:t>Binary Search Trees - Disadvantages</a:t>
            </a:r>
          </a:p>
        </p:txBody>
      </p:sp>
      <p:sp>
        <p:nvSpPr>
          <p:cNvPr id="5123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Unbalanced Binary Search Trees are bad</a:t>
            </a:r>
            <a:endParaRPr lang="en-GB" dirty="0" smtClean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Worst case Performance is O(n)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No better than sequential searching.</a:t>
            </a:r>
          </a:p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We look at correcting this problem.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Balance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Height Balance Property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/>
              <a:t>	For every internal node v of a binary search tree, the </a:t>
            </a:r>
            <a:r>
              <a:rPr lang="en-GB" i="1" dirty="0" smtClean="0">
                <a:solidFill>
                  <a:srgbClr val="3028FF"/>
                </a:solidFill>
              </a:rPr>
              <a:t>heights of the children of v can differ by at most 1</a:t>
            </a:r>
            <a:r>
              <a:rPr lang="en-GB" i="1" dirty="0" smtClean="0"/>
              <a:t>.</a:t>
            </a:r>
          </a:p>
          <a:p>
            <a:pPr>
              <a:buFontTx/>
              <a:buChar char="-"/>
            </a:pPr>
            <a:r>
              <a:rPr lang="en-GB" dirty="0" smtClean="0"/>
              <a:t>It is a property which characterizes the structure of a BST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Definition:</a:t>
            </a:r>
            <a:r>
              <a:rPr lang="en-GB" dirty="0" smtClean="0"/>
              <a:t> Any Binary Search Tree T that</a:t>
            </a:r>
          </a:p>
          <a:p>
            <a:pPr>
              <a:buNone/>
            </a:pPr>
            <a:r>
              <a:rPr lang="en-GB" dirty="0" smtClean="0"/>
              <a:t>satisfies height balance property is said to be an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AVL tree.</a:t>
            </a:r>
            <a:r>
              <a:rPr lang="en-US" dirty="0" smtClean="0"/>
              <a:t>  (</a:t>
            </a:r>
            <a:r>
              <a:rPr lang="en-US" dirty="0" err="1" smtClean="0"/>
              <a:t>Adelson-Velskii</a:t>
            </a:r>
            <a:r>
              <a:rPr lang="en-US" dirty="0" smtClean="0"/>
              <a:t> &amp; Landis)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Example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85992"/>
            <a:ext cx="4191000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348" y="5643578"/>
            <a:ext cx="41148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250"/>
              </a:spcBef>
              <a:buClr>
                <a:srgbClr val="40458C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/>
              <a:t>An example of an AVL tree where the heights are shown next to the nodes: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Observation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Subtree</a:t>
            </a:r>
            <a:r>
              <a:rPr lang="en-US" dirty="0" smtClean="0"/>
              <a:t> of an AVL tree is itself an AVL tree.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Important Consequence</a:t>
            </a:r>
          </a:p>
          <a:p>
            <a:pPr>
              <a:buNone/>
            </a:pPr>
            <a:r>
              <a:rPr lang="en-US" dirty="0" smtClean="0"/>
              <a:t>	Keeps the height small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214290"/>
            <a:ext cx="5000660" cy="857256"/>
          </a:xfrm>
          <a:prstGeom prst="rect">
            <a:avLst/>
          </a:prstGeom>
        </p:spPr>
        <p:txBody>
          <a:bodyPr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/>
              <a:t>Height of an AVL Tree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8534400" cy="4918075"/>
          </a:xfrm>
        </p:spPr>
        <p:txBody>
          <a:bodyPr/>
          <a:lstStyle/>
          <a:p>
            <a:pPr>
              <a:lnSpc>
                <a:spcPct val="79000"/>
              </a:lnSpc>
              <a:spcBef>
                <a:spcPts val="5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>
                <a:solidFill>
                  <a:srgbClr val="3028FF"/>
                </a:solidFill>
              </a:rPr>
              <a:t>Fact</a:t>
            </a:r>
            <a:r>
              <a:rPr lang="en-GB" sz="2400" dirty="0" smtClean="0"/>
              <a:t>: </a:t>
            </a:r>
            <a:r>
              <a:rPr lang="en-GB" sz="2000" dirty="0" smtClean="0"/>
              <a:t>The </a:t>
            </a:r>
            <a:r>
              <a:rPr lang="en-GB" sz="2000" b="1" i="1" dirty="0" smtClean="0"/>
              <a:t>height</a:t>
            </a:r>
            <a:r>
              <a:rPr lang="en-GB" sz="2000" dirty="0" smtClean="0"/>
              <a:t> of an AVL tree storing n keys is O(log n).</a:t>
            </a:r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>
                <a:solidFill>
                  <a:srgbClr val="3028FF"/>
                </a:solidFill>
              </a:rPr>
              <a:t>Proof</a:t>
            </a:r>
            <a:r>
              <a:rPr lang="en-GB" sz="2400" dirty="0" smtClean="0"/>
              <a:t>: Let us bound </a:t>
            </a:r>
            <a:r>
              <a:rPr lang="en-GB" sz="2400" b="1" dirty="0" smtClean="0"/>
              <a:t>n(h):</a:t>
            </a:r>
            <a:r>
              <a:rPr lang="en-GB" sz="2400" dirty="0" smtClean="0"/>
              <a:t> the minimum number of internal nodes of an AVL tree of height h.</a:t>
            </a:r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We easily see that n(1) = 1 and n(2) = 2</a:t>
            </a:r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For h &gt; 2, AVL tree with minimum no. of nodes is such that both its </a:t>
            </a:r>
            <a:r>
              <a:rPr lang="en-GB" sz="2400" dirty="0" err="1" smtClean="0"/>
              <a:t>subtrees</a:t>
            </a:r>
            <a:r>
              <a:rPr lang="en-GB" sz="2400" dirty="0" smtClean="0"/>
              <a:t> are AVL trees with minimum no. of nodes </a:t>
            </a:r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Such an AVL tree contains the root node, one AVL </a:t>
            </a:r>
            <a:r>
              <a:rPr lang="en-GB" sz="2400" dirty="0" err="1" smtClean="0"/>
              <a:t>subtree</a:t>
            </a:r>
            <a:r>
              <a:rPr lang="en-GB" sz="2400" dirty="0" smtClean="0"/>
              <a:t> of height n-1 and another of height n-2.</a:t>
            </a:r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That is, n(h) = 1 + n(h-1) + n(h-2)</a:t>
            </a:r>
          </a:p>
          <a:p>
            <a:pPr>
              <a:lnSpc>
                <a:spcPct val="79000"/>
              </a:lnSpc>
              <a:spcBef>
                <a:spcPts val="500"/>
              </a:spcBef>
              <a:buSzPct val="176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/>
          </a:p>
        </p:txBody>
      </p:sp>
      <p:sp>
        <p:nvSpPr>
          <p:cNvPr id="7173" name="Oval 21"/>
          <p:cNvSpPr>
            <a:spLocks noChangeArrowheads="1"/>
          </p:cNvSpPr>
          <p:nvPr/>
        </p:nvSpPr>
        <p:spPr bwMode="auto">
          <a:xfrm>
            <a:off x="6143636" y="4500570"/>
            <a:ext cx="228600" cy="228600"/>
          </a:xfrm>
          <a:prstGeom prst="ellipse">
            <a:avLst/>
          </a:prstGeom>
          <a:noFill/>
          <a:ln w="19080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22"/>
          <p:cNvSpPr>
            <a:spLocks noChangeShapeType="1"/>
          </p:cNvSpPr>
          <p:nvPr/>
        </p:nvSpPr>
        <p:spPr bwMode="auto">
          <a:xfrm flipH="1">
            <a:off x="5286380" y="5143512"/>
            <a:ext cx="384175" cy="457200"/>
          </a:xfrm>
          <a:prstGeom prst="line">
            <a:avLst/>
          </a:prstGeom>
          <a:noFill/>
          <a:ln w="19080">
            <a:solidFill>
              <a:srgbClr val="40458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Line 23"/>
          <p:cNvSpPr>
            <a:spLocks noChangeShapeType="1"/>
          </p:cNvSpPr>
          <p:nvPr/>
        </p:nvSpPr>
        <p:spPr bwMode="auto">
          <a:xfrm>
            <a:off x="5643570" y="5143512"/>
            <a:ext cx="228600" cy="457200"/>
          </a:xfrm>
          <a:prstGeom prst="line">
            <a:avLst/>
          </a:prstGeom>
          <a:noFill/>
          <a:ln w="19080">
            <a:solidFill>
              <a:srgbClr val="40458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Line 24"/>
          <p:cNvSpPr>
            <a:spLocks noChangeShapeType="1"/>
          </p:cNvSpPr>
          <p:nvPr/>
        </p:nvSpPr>
        <p:spPr bwMode="auto">
          <a:xfrm>
            <a:off x="5286380" y="5643578"/>
            <a:ext cx="609600" cy="1588"/>
          </a:xfrm>
          <a:prstGeom prst="line">
            <a:avLst/>
          </a:prstGeom>
          <a:noFill/>
          <a:ln w="19080">
            <a:solidFill>
              <a:srgbClr val="40458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Line 25"/>
          <p:cNvSpPr>
            <a:spLocks noChangeShapeType="1"/>
          </p:cNvSpPr>
          <p:nvPr/>
        </p:nvSpPr>
        <p:spPr bwMode="auto">
          <a:xfrm flipH="1">
            <a:off x="6429388" y="5214950"/>
            <a:ext cx="384175" cy="457200"/>
          </a:xfrm>
          <a:prstGeom prst="line">
            <a:avLst/>
          </a:prstGeom>
          <a:noFill/>
          <a:ln w="19080">
            <a:solidFill>
              <a:srgbClr val="40458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26"/>
          <p:cNvSpPr>
            <a:spLocks noChangeShapeType="1"/>
          </p:cNvSpPr>
          <p:nvPr/>
        </p:nvSpPr>
        <p:spPr bwMode="auto">
          <a:xfrm>
            <a:off x="6429388" y="5643578"/>
            <a:ext cx="533400" cy="1588"/>
          </a:xfrm>
          <a:prstGeom prst="line">
            <a:avLst/>
          </a:prstGeom>
          <a:noFill/>
          <a:ln w="19080">
            <a:solidFill>
              <a:srgbClr val="40458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27"/>
          <p:cNvSpPr>
            <a:spLocks noChangeShapeType="1"/>
          </p:cNvSpPr>
          <p:nvPr/>
        </p:nvSpPr>
        <p:spPr bwMode="auto">
          <a:xfrm>
            <a:off x="6858016" y="5214950"/>
            <a:ext cx="152400" cy="457200"/>
          </a:xfrm>
          <a:prstGeom prst="line">
            <a:avLst/>
          </a:prstGeom>
          <a:noFill/>
          <a:ln w="19080">
            <a:solidFill>
              <a:srgbClr val="40458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28"/>
          <p:cNvSpPr>
            <a:spLocks noChangeShapeType="1"/>
          </p:cNvSpPr>
          <p:nvPr/>
        </p:nvSpPr>
        <p:spPr bwMode="auto">
          <a:xfrm flipH="1">
            <a:off x="5643570" y="4714884"/>
            <a:ext cx="536575" cy="457200"/>
          </a:xfrm>
          <a:prstGeom prst="line">
            <a:avLst/>
          </a:prstGeom>
          <a:noFill/>
          <a:ln w="19080">
            <a:solidFill>
              <a:srgbClr val="40458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29"/>
          <p:cNvSpPr>
            <a:spLocks noChangeShapeType="1"/>
          </p:cNvSpPr>
          <p:nvPr/>
        </p:nvSpPr>
        <p:spPr bwMode="auto">
          <a:xfrm>
            <a:off x="6357950" y="4714884"/>
            <a:ext cx="457200" cy="457200"/>
          </a:xfrm>
          <a:prstGeom prst="line">
            <a:avLst/>
          </a:prstGeom>
          <a:noFill/>
          <a:ln w="19080">
            <a:solidFill>
              <a:srgbClr val="40458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Text Box 30"/>
          <p:cNvSpPr txBox="1">
            <a:spLocks noChangeArrowheads="1"/>
          </p:cNvSpPr>
          <p:nvPr/>
        </p:nvSpPr>
        <p:spPr bwMode="auto">
          <a:xfrm>
            <a:off x="4786314" y="5143512"/>
            <a:ext cx="7620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1000"/>
              </a:lnSpc>
              <a:spcBef>
                <a:spcPts val="1500"/>
              </a:spcBef>
              <a:buClr>
                <a:srgbClr val="BE2D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BE2D00"/>
                </a:solidFill>
                <a:latin typeface="Tahoma" pitchFamily="34" charset="0"/>
              </a:rPr>
              <a:t>h-1</a:t>
            </a:r>
          </a:p>
        </p:txBody>
      </p:sp>
      <p:sp>
        <p:nvSpPr>
          <p:cNvPr id="7183" name="Text Box 31"/>
          <p:cNvSpPr txBox="1">
            <a:spLocks noChangeArrowheads="1"/>
          </p:cNvSpPr>
          <p:nvPr/>
        </p:nvSpPr>
        <p:spPr bwMode="auto">
          <a:xfrm>
            <a:off x="6786578" y="5214950"/>
            <a:ext cx="9144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1000"/>
              </a:lnSpc>
              <a:spcBef>
                <a:spcPts val="1500"/>
              </a:spcBef>
              <a:buClr>
                <a:srgbClr val="BE2D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BE2D00"/>
                </a:solidFill>
                <a:latin typeface="Tahoma" pitchFamily="34" charset="0"/>
              </a:rPr>
              <a:t>h-2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dirty="0" smtClean="0"/>
              <a:t>Height of an AVL Tree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582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Knowing n(h-1) &gt; n(h-2), we get n(h) &gt; 2n(h-2). </a:t>
            </a:r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/>
              <a:t>So </a:t>
            </a:r>
            <a:r>
              <a:rPr lang="en-GB" sz="2200" dirty="0" smtClean="0">
                <a:solidFill>
                  <a:srgbClr val="BE2D00"/>
                </a:solidFill>
              </a:rPr>
              <a:t>n(h) &gt; 2n(h-2), n(h) &gt; 4n(h-4), n(h) &gt; 8n(n-6), … </a:t>
            </a:r>
          </a:p>
          <a:p>
            <a:pPr lvl="1">
              <a:lnSpc>
                <a:spcPct val="79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>
              <a:solidFill>
                <a:srgbClr val="BE2D00"/>
              </a:solidFill>
            </a:endParaRPr>
          </a:p>
          <a:p>
            <a:pPr lvl="1">
              <a:lnSpc>
                <a:spcPct val="79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/>
              <a:t>by induction,</a:t>
            </a:r>
          </a:p>
          <a:p>
            <a:pPr lvl="1">
              <a:lnSpc>
                <a:spcPct val="79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>
              <a:solidFill>
                <a:srgbClr val="BE2D00"/>
              </a:solidFill>
            </a:endParaRPr>
          </a:p>
          <a:p>
            <a:pPr lvl="1">
              <a:lnSpc>
                <a:spcPct val="79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BE2D00"/>
                </a:solidFill>
              </a:rPr>
              <a:t>n(h) &gt; 2</a:t>
            </a:r>
            <a:r>
              <a:rPr lang="en-GB" sz="2600" baseline="30000" dirty="0" smtClean="0">
                <a:solidFill>
                  <a:srgbClr val="BE2D00"/>
                </a:solidFill>
              </a:rPr>
              <a:t>i</a:t>
            </a:r>
            <a:r>
              <a:rPr lang="en-GB" sz="2600" dirty="0" smtClean="0">
                <a:solidFill>
                  <a:srgbClr val="BE2D00"/>
                </a:solidFill>
              </a:rPr>
              <a:t>n(h-2i)</a:t>
            </a:r>
          </a:p>
          <a:p>
            <a:pPr lvl="1">
              <a:lnSpc>
                <a:spcPct val="79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 dirty="0" smtClean="0">
              <a:solidFill>
                <a:srgbClr val="BE2D00"/>
              </a:solidFill>
            </a:endParaRPr>
          </a:p>
          <a:p>
            <a:pPr lvl="1">
              <a:lnSpc>
                <a:spcPct val="79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>
                <a:solidFill>
                  <a:srgbClr val="BE2D00"/>
                </a:solidFill>
              </a:rPr>
              <a:t>Choosing </a:t>
            </a:r>
            <a:r>
              <a:rPr lang="en-GB" sz="2600" dirty="0" err="1" smtClean="0">
                <a:solidFill>
                  <a:srgbClr val="BE2D00"/>
                </a:solidFill>
              </a:rPr>
              <a:t>i</a:t>
            </a:r>
            <a:r>
              <a:rPr lang="en-GB" sz="2600" dirty="0" smtClean="0">
                <a:solidFill>
                  <a:srgbClr val="BE2D00"/>
                </a:solidFill>
              </a:rPr>
              <a:t> such that h – 2i is either 1 or 2</a:t>
            </a:r>
          </a:p>
          <a:p>
            <a:pPr lvl="1">
              <a:lnSpc>
                <a:spcPct val="79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>
              <a:solidFill>
                <a:srgbClr val="BE2D00"/>
              </a:solidFill>
            </a:endParaRPr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We get: n(h) &gt; 2 </a:t>
            </a:r>
            <a:r>
              <a:rPr lang="en-GB" sz="2400" baseline="30000" dirty="0" smtClean="0"/>
              <a:t>h/2-1</a:t>
            </a:r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aseline="30000" dirty="0" smtClean="0"/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Taking logarithms: h &lt; 2log n(h) +2</a:t>
            </a:r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  <a:p>
            <a:pPr>
              <a:lnSpc>
                <a:spcPct val="79000"/>
              </a:lnSpc>
              <a:spcBef>
                <a:spcPts val="500"/>
              </a:spcBef>
              <a:buSzPct val="176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Thus the height of an AVL tree is O(log n)</a:t>
            </a:r>
          </a:p>
          <a:p>
            <a:pPr>
              <a:lnSpc>
                <a:spcPct val="79000"/>
              </a:lnSpc>
              <a:spcBef>
                <a:spcPts val="500"/>
              </a:spcBef>
              <a:buSzPct val="176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2486-69C0-4649-BCA7-1D8558E243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5895988" cy="766746"/>
          </a:xfrm>
          <a:prstGeom prst="rect">
            <a:avLst/>
          </a:prstGeom>
        </p:spPr>
        <p:txBody>
          <a:bodyPr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/>
              <a:t>Insertion in an AVL Tree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7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Insertion is as in a binary search tree</a:t>
            </a:r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Always done by expanding an external node.</a:t>
            </a:r>
          </a:p>
          <a:p>
            <a:pPr>
              <a:lnSpc>
                <a:spcPct val="79000"/>
              </a:lnSpc>
              <a:spcBef>
                <a:spcPts val="600"/>
              </a:spcBef>
              <a:buSzPct val="14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Example: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81600" y="2362200"/>
            <a:ext cx="2741613" cy="3427413"/>
            <a:chOff x="3264" y="1488"/>
            <a:chExt cx="1727" cy="215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20" y="1488"/>
              <a:ext cx="281" cy="253"/>
              <a:chOff x="3820" y="1488"/>
              <a:chExt cx="281" cy="253"/>
            </a:xfrm>
          </p:grpSpPr>
          <p:sp>
            <p:nvSpPr>
              <p:cNvPr id="8311" name="Oval 5"/>
              <p:cNvSpPr>
                <a:spLocks noChangeArrowheads="1"/>
              </p:cNvSpPr>
              <p:nvPr/>
            </p:nvSpPr>
            <p:spPr bwMode="auto">
              <a:xfrm>
                <a:off x="3820" y="1488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2" name="AutoShape 6"/>
              <p:cNvSpPr>
                <a:spLocks noChangeArrowheads="1"/>
              </p:cNvSpPr>
              <p:nvPr/>
            </p:nvSpPr>
            <p:spPr bwMode="auto">
              <a:xfrm>
                <a:off x="3862" y="1526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44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316" y="1872"/>
              <a:ext cx="281" cy="253"/>
              <a:chOff x="3316" y="1872"/>
              <a:chExt cx="281" cy="253"/>
            </a:xfrm>
          </p:grpSpPr>
          <p:sp>
            <p:nvSpPr>
              <p:cNvPr id="8309" name="Oval 8"/>
              <p:cNvSpPr>
                <a:spLocks noChangeArrowheads="1"/>
              </p:cNvSpPr>
              <p:nvPr/>
            </p:nvSpPr>
            <p:spPr bwMode="auto">
              <a:xfrm>
                <a:off x="3316" y="1872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0" name="AutoShape 9"/>
              <p:cNvSpPr>
                <a:spLocks noChangeArrowheads="1"/>
              </p:cNvSpPr>
              <p:nvPr/>
            </p:nvSpPr>
            <p:spPr bwMode="auto">
              <a:xfrm>
                <a:off x="3358" y="1910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17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4360" y="1872"/>
              <a:ext cx="281" cy="253"/>
              <a:chOff x="4360" y="1872"/>
              <a:chExt cx="281" cy="253"/>
            </a:xfrm>
          </p:grpSpPr>
          <p:sp>
            <p:nvSpPr>
              <p:cNvPr id="8307" name="Oval 11"/>
              <p:cNvSpPr>
                <a:spLocks noChangeArrowheads="1"/>
              </p:cNvSpPr>
              <p:nvPr/>
            </p:nvSpPr>
            <p:spPr bwMode="auto">
              <a:xfrm>
                <a:off x="4360" y="1872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8" name="AutoShape 12"/>
              <p:cNvSpPr>
                <a:spLocks noChangeArrowheads="1"/>
              </p:cNvSpPr>
              <p:nvPr/>
            </p:nvSpPr>
            <p:spPr bwMode="auto">
              <a:xfrm>
                <a:off x="4402" y="1910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78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448" y="2304"/>
              <a:ext cx="281" cy="253"/>
              <a:chOff x="3448" y="2304"/>
              <a:chExt cx="281" cy="253"/>
            </a:xfrm>
          </p:grpSpPr>
          <p:sp>
            <p:nvSpPr>
              <p:cNvPr id="8305" name="Oval 14"/>
              <p:cNvSpPr>
                <a:spLocks noChangeArrowheads="1"/>
              </p:cNvSpPr>
              <p:nvPr/>
            </p:nvSpPr>
            <p:spPr bwMode="auto">
              <a:xfrm>
                <a:off x="3448" y="2304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6" name="AutoShape 15"/>
              <p:cNvSpPr>
                <a:spLocks noChangeArrowheads="1"/>
              </p:cNvSpPr>
              <p:nvPr/>
            </p:nvSpPr>
            <p:spPr bwMode="auto">
              <a:xfrm>
                <a:off x="3490" y="2342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32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060" y="2304"/>
              <a:ext cx="281" cy="253"/>
              <a:chOff x="4060" y="2304"/>
              <a:chExt cx="281" cy="253"/>
            </a:xfrm>
          </p:grpSpPr>
          <p:sp>
            <p:nvSpPr>
              <p:cNvPr id="8303" name="Oval 17"/>
              <p:cNvSpPr>
                <a:spLocks noChangeArrowheads="1"/>
              </p:cNvSpPr>
              <p:nvPr/>
            </p:nvSpPr>
            <p:spPr bwMode="auto">
              <a:xfrm>
                <a:off x="4060" y="2304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4" name="AutoShape 18"/>
              <p:cNvSpPr>
                <a:spLocks noChangeArrowheads="1"/>
              </p:cNvSpPr>
              <p:nvPr/>
            </p:nvSpPr>
            <p:spPr bwMode="auto">
              <a:xfrm>
                <a:off x="4102" y="2342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50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696" y="2304"/>
              <a:ext cx="281" cy="253"/>
              <a:chOff x="4696" y="2304"/>
              <a:chExt cx="281" cy="253"/>
            </a:xfrm>
          </p:grpSpPr>
          <p:sp>
            <p:nvSpPr>
              <p:cNvPr id="8301" name="Oval 20"/>
              <p:cNvSpPr>
                <a:spLocks noChangeArrowheads="1"/>
              </p:cNvSpPr>
              <p:nvPr/>
            </p:nvSpPr>
            <p:spPr bwMode="auto">
              <a:xfrm>
                <a:off x="4696" y="2304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2" name="AutoShape 21"/>
              <p:cNvSpPr>
                <a:spLocks noChangeArrowheads="1"/>
              </p:cNvSpPr>
              <p:nvPr/>
            </p:nvSpPr>
            <p:spPr bwMode="auto">
              <a:xfrm>
                <a:off x="4738" y="2342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88</a:t>
                </a: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838" y="2736"/>
              <a:ext cx="281" cy="253"/>
              <a:chOff x="3838" y="2736"/>
              <a:chExt cx="281" cy="253"/>
            </a:xfrm>
          </p:grpSpPr>
          <p:sp>
            <p:nvSpPr>
              <p:cNvPr id="8299" name="Oval 23"/>
              <p:cNvSpPr>
                <a:spLocks noChangeArrowheads="1"/>
              </p:cNvSpPr>
              <p:nvPr/>
            </p:nvSpPr>
            <p:spPr bwMode="auto">
              <a:xfrm>
                <a:off x="3838" y="2736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0" name="AutoShape 24"/>
              <p:cNvSpPr>
                <a:spLocks noChangeArrowheads="1"/>
              </p:cNvSpPr>
              <p:nvPr/>
            </p:nvSpPr>
            <p:spPr bwMode="auto">
              <a:xfrm>
                <a:off x="3880" y="2774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48</a:t>
                </a: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4312" y="2736"/>
              <a:ext cx="281" cy="253"/>
              <a:chOff x="4312" y="2736"/>
              <a:chExt cx="281" cy="253"/>
            </a:xfrm>
          </p:grpSpPr>
          <p:sp>
            <p:nvSpPr>
              <p:cNvPr id="8297" name="Oval 26"/>
              <p:cNvSpPr>
                <a:spLocks noChangeArrowheads="1"/>
              </p:cNvSpPr>
              <p:nvPr/>
            </p:nvSpPr>
            <p:spPr bwMode="auto">
              <a:xfrm>
                <a:off x="4312" y="2736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8" name="AutoShape 27"/>
              <p:cNvSpPr>
                <a:spLocks noChangeArrowheads="1"/>
              </p:cNvSpPr>
              <p:nvPr/>
            </p:nvSpPr>
            <p:spPr bwMode="auto">
              <a:xfrm>
                <a:off x="4354" y="2774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62</a:t>
                </a:r>
              </a:p>
            </p:txBody>
          </p:sp>
        </p:grpSp>
        <p:sp>
          <p:nvSpPr>
            <p:cNvPr id="8266" name="AutoShape 28"/>
            <p:cNvSpPr>
              <a:spLocks noChangeArrowheads="1"/>
            </p:cNvSpPr>
            <p:nvPr/>
          </p:nvSpPr>
          <p:spPr bwMode="auto">
            <a:xfrm>
              <a:off x="3264" y="2264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7" name="AutoShape 29"/>
            <p:cNvSpPr>
              <a:spLocks noChangeArrowheads="1"/>
            </p:cNvSpPr>
            <p:nvPr/>
          </p:nvSpPr>
          <p:spPr bwMode="auto">
            <a:xfrm>
              <a:off x="3456" y="2696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8" name="AutoShape 30"/>
            <p:cNvSpPr>
              <a:spLocks noChangeArrowheads="1"/>
            </p:cNvSpPr>
            <p:nvPr/>
          </p:nvSpPr>
          <p:spPr bwMode="auto">
            <a:xfrm>
              <a:off x="3648" y="2696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9" name="AutoShape 31"/>
            <p:cNvSpPr>
              <a:spLocks noChangeArrowheads="1"/>
            </p:cNvSpPr>
            <p:nvPr/>
          </p:nvSpPr>
          <p:spPr bwMode="auto">
            <a:xfrm>
              <a:off x="3840" y="3128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0" name="AutoShape 32"/>
            <p:cNvSpPr>
              <a:spLocks noChangeArrowheads="1"/>
            </p:cNvSpPr>
            <p:nvPr/>
          </p:nvSpPr>
          <p:spPr bwMode="auto">
            <a:xfrm>
              <a:off x="4032" y="3128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1" name="AutoShape 33"/>
            <p:cNvSpPr>
              <a:spLocks noChangeArrowheads="1"/>
            </p:cNvSpPr>
            <p:nvPr/>
          </p:nvSpPr>
          <p:spPr bwMode="auto">
            <a:xfrm>
              <a:off x="4512" y="3128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2" name="AutoShape 34"/>
            <p:cNvSpPr>
              <a:spLocks noChangeArrowheads="1"/>
            </p:cNvSpPr>
            <p:nvPr/>
          </p:nvSpPr>
          <p:spPr bwMode="auto">
            <a:xfrm>
              <a:off x="4704" y="2696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3" name="AutoShape 35"/>
            <p:cNvSpPr>
              <a:spLocks noChangeArrowheads="1"/>
            </p:cNvSpPr>
            <p:nvPr/>
          </p:nvSpPr>
          <p:spPr bwMode="auto">
            <a:xfrm>
              <a:off x="4896" y="2696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74" name="AutoShape 36"/>
            <p:cNvCxnSpPr>
              <a:cxnSpLocks noChangeShapeType="1"/>
              <a:stCxn id="8311" idx="2"/>
              <a:endCxn id="8309" idx="0"/>
            </p:cNvCxnSpPr>
            <p:nvPr/>
          </p:nvCxnSpPr>
          <p:spPr bwMode="auto">
            <a:xfrm flipH="1">
              <a:off x="3457" y="1742"/>
              <a:ext cx="504" cy="130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75" name="AutoShape 37"/>
            <p:cNvCxnSpPr>
              <a:cxnSpLocks noChangeShapeType="1"/>
              <a:stCxn id="8309" idx="2"/>
              <a:endCxn id="8266" idx="0"/>
            </p:cNvCxnSpPr>
            <p:nvPr/>
          </p:nvCxnSpPr>
          <p:spPr bwMode="auto">
            <a:xfrm flipH="1">
              <a:off x="3312" y="2126"/>
              <a:ext cx="144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76" name="AutoShape 38"/>
            <p:cNvCxnSpPr>
              <a:cxnSpLocks noChangeShapeType="1"/>
              <a:stCxn id="8309" idx="2"/>
              <a:endCxn id="8305" idx="0"/>
            </p:cNvCxnSpPr>
            <p:nvPr/>
          </p:nvCxnSpPr>
          <p:spPr bwMode="auto">
            <a:xfrm>
              <a:off x="3457" y="2126"/>
              <a:ext cx="132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77" name="AutoShape 39"/>
            <p:cNvCxnSpPr>
              <a:cxnSpLocks noChangeShapeType="1"/>
              <a:stCxn id="8311" idx="2"/>
              <a:endCxn id="8307" idx="0"/>
            </p:cNvCxnSpPr>
            <p:nvPr/>
          </p:nvCxnSpPr>
          <p:spPr bwMode="auto">
            <a:xfrm>
              <a:off x="3961" y="1742"/>
              <a:ext cx="540" cy="130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78" name="AutoShape 40"/>
            <p:cNvCxnSpPr>
              <a:cxnSpLocks noChangeShapeType="1"/>
              <a:stCxn id="8307" idx="2"/>
              <a:endCxn id="8303" idx="0"/>
            </p:cNvCxnSpPr>
            <p:nvPr/>
          </p:nvCxnSpPr>
          <p:spPr bwMode="auto">
            <a:xfrm flipH="1">
              <a:off x="4201" y="2126"/>
              <a:ext cx="300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79" name="AutoShape 41"/>
            <p:cNvCxnSpPr>
              <a:cxnSpLocks noChangeShapeType="1"/>
              <a:stCxn id="8307" idx="2"/>
              <a:endCxn id="8301" idx="0"/>
            </p:cNvCxnSpPr>
            <p:nvPr/>
          </p:nvCxnSpPr>
          <p:spPr bwMode="auto">
            <a:xfrm>
              <a:off x="4501" y="2126"/>
              <a:ext cx="336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80" name="AutoShape 42"/>
            <p:cNvCxnSpPr>
              <a:cxnSpLocks noChangeShapeType="1"/>
              <a:stCxn id="8303" idx="2"/>
              <a:endCxn id="8299" idx="0"/>
            </p:cNvCxnSpPr>
            <p:nvPr/>
          </p:nvCxnSpPr>
          <p:spPr bwMode="auto">
            <a:xfrm flipH="1">
              <a:off x="3979" y="2558"/>
              <a:ext cx="222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81" name="AutoShape 43"/>
            <p:cNvCxnSpPr>
              <a:cxnSpLocks noChangeShapeType="1"/>
              <a:stCxn id="8305" idx="2"/>
              <a:endCxn id="8267" idx="0"/>
            </p:cNvCxnSpPr>
            <p:nvPr/>
          </p:nvCxnSpPr>
          <p:spPr bwMode="auto">
            <a:xfrm flipH="1">
              <a:off x="3504" y="2558"/>
              <a:ext cx="85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82" name="AutoShape 44"/>
            <p:cNvCxnSpPr>
              <a:cxnSpLocks noChangeShapeType="1"/>
              <a:stCxn id="8305" idx="2"/>
              <a:endCxn id="8268" idx="0"/>
            </p:cNvCxnSpPr>
            <p:nvPr/>
          </p:nvCxnSpPr>
          <p:spPr bwMode="auto">
            <a:xfrm>
              <a:off x="3589" y="2558"/>
              <a:ext cx="107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83" name="AutoShape 45"/>
            <p:cNvCxnSpPr>
              <a:cxnSpLocks noChangeShapeType="1"/>
              <a:stCxn id="8299" idx="2"/>
              <a:endCxn id="8269" idx="0"/>
            </p:cNvCxnSpPr>
            <p:nvPr/>
          </p:nvCxnSpPr>
          <p:spPr bwMode="auto">
            <a:xfrm flipH="1">
              <a:off x="3888" y="2990"/>
              <a:ext cx="90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84" name="AutoShape 46"/>
            <p:cNvCxnSpPr>
              <a:cxnSpLocks noChangeShapeType="1"/>
              <a:stCxn id="8299" idx="2"/>
              <a:endCxn id="8270" idx="0"/>
            </p:cNvCxnSpPr>
            <p:nvPr/>
          </p:nvCxnSpPr>
          <p:spPr bwMode="auto">
            <a:xfrm>
              <a:off x="3979" y="2990"/>
              <a:ext cx="101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85" name="AutoShape 47"/>
            <p:cNvCxnSpPr>
              <a:cxnSpLocks noChangeShapeType="1"/>
              <a:stCxn id="8297" idx="2"/>
              <a:endCxn id="8295" idx="0"/>
            </p:cNvCxnSpPr>
            <p:nvPr/>
          </p:nvCxnSpPr>
          <p:spPr bwMode="auto">
            <a:xfrm flipH="1">
              <a:off x="4325" y="2990"/>
              <a:ext cx="128" cy="170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86" name="AutoShape 48"/>
            <p:cNvCxnSpPr>
              <a:cxnSpLocks noChangeShapeType="1"/>
              <a:stCxn id="8297" idx="2"/>
              <a:endCxn id="8271" idx="0"/>
            </p:cNvCxnSpPr>
            <p:nvPr/>
          </p:nvCxnSpPr>
          <p:spPr bwMode="auto">
            <a:xfrm>
              <a:off x="4453" y="2990"/>
              <a:ext cx="107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87" name="AutoShape 49"/>
            <p:cNvCxnSpPr>
              <a:cxnSpLocks noChangeShapeType="1"/>
              <a:stCxn id="8303" idx="2"/>
              <a:endCxn id="8297" idx="0"/>
            </p:cNvCxnSpPr>
            <p:nvPr/>
          </p:nvCxnSpPr>
          <p:spPr bwMode="auto">
            <a:xfrm>
              <a:off x="4201" y="2558"/>
              <a:ext cx="252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88" name="AutoShape 50"/>
            <p:cNvCxnSpPr>
              <a:cxnSpLocks noChangeShapeType="1"/>
              <a:stCxn id="8301" idx="2"/>
              <a:endCxn id="8272" idx="0"/>
            </p:cNvCxnSpPr>
            <p:nvPr/>
          </p:nvCxnSpPr>
          <p:spPr bwMode="auto">
            <a:xfrm flipH="1">
              <a:off x="4752" y="2558"/>
              <a:ext cx="85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89" name="AutoShape 51"/>
            <p:cNvCxnSpPr>
              <a:cxnSpLocks noChangeShapeType="1"/>
              <a:stCxn id="8301" idx="2"/>
              <a:endCxn id="8273" idx="0"/>
            </p:cNvCxnSpPr>
            <p:nvPr/>
          </p:nvCxnSpPr>
          <p:spPr bwMode="auto">
            <a:xfrm>
              <a:off x="4837" y="2558"/>
              <a:ext cx="107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4184" y="3160"/>
              <a:ext cx="281" cy="253"/>
              <a:chOff x="4184" y="3160"/>
              <a:chExt cx="281" cy="253"/>
            </a:xfrm>
          </p:grpSpPr>
          <p:sp>
            <p:nvSpPr>
              <p:cNvPr id="8295" name="Oval 53"/>
              <p:cNvSpPr>
                <a:spLocks noChangeArrowheads="1"/>
              </p:cNvSpPr>
              <p:nvPr/>
            </p:nvSpPr>
            <p:spPr bwMode="auto">
              <a:xfrm>
                <a:off x="4184" y="3160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" name="AutoShape 54"/>
              <p:cNvSpPr>
                <a:spLocks noChangeArrowheads="1"/>
              </p:cNvSpPr>
              <p:nvPr/>
            </p:nvSpPr>
            <p:spPr bwMode="auto">
              <a:xfrm>
                <a:off x="4226" y="3198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54</a:t>
                </a:r>
              </a:p>
            </p:txBody>
          </p:sp>
        </p:grpSp>
        <p:sp>
          <p:nvSpPr>
            <p:cNvPr id="8291" name="AutoShape 55"/>
            <p:cNvSpPr>
              <a:spLocks noChangeArrowheads="1"/>
            </p:cNvSpPr>
            <p:nvPr/>
          </p:nvSpPr>
          <p:spPr bwMode="auto">
            <a:xfrm>
              <a:off x="4186" y="3552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2" name="AutoShape 56"/>
            <p:cNvSpPr>
              <a:spLocks noChangeArrowheads="1"/>
            </p:cNvSpPr>
            <p:nvPr/>
          </p:nvSpPr>
          <p:spPr bwMode="auto">
            <a:xfrm>
              <a:off x="4378" y="3552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93" name="AutoShape 57"/>
            <p:cNvCxnSpPr>
              <a:cxnSpLocks noChangeShapeType="1"/>
              <a:stCxn id="8295" idx="2"/>
              <a:endCxn id="8291" idx="0"/>
            </p:cNvCxnSpPr>
            <p:nvPr/>
          </p:nvCxnSpPr>
          <p:spPr bwMode="auto">
            <a:xfrm flipH="1">
              <a:off x="4234" y="3414"/>
              <a:ext cx="91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94" name="AutoShape 58"/>
            <p:cNvCxnSpPr>
              <a:cxnSpLocks noChangeShapeType="1"/>
              <a:stCxn id="8295" idx="2"/>
              <a:endCxn id="8292" idx="0"/>
            </p:cNvCxnSpPr>
            <p:nvPr/>
          </p:nvCxnSpPr>
          <p:spPr bwMode="auto">
            <a:xfrm>
              <a:off x="4325" y="3414"/>
              <a:ext cx="101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8197" name="AutoShape 59"/>
          <p:cNvSpPr>
            <a:spLocks noChangeArrowheads="1"/>
          </p:cNvSpPr>
          <p:nvPr/>
        </p:nvSpPr>
        <p:spPr bwMode="auto">
          <a:xfrm>
            <a:off x="6172200" y="5257800"/>
            <a:ext cx="312738" cy="304800"/>
          </a:xfrm>
          <a:prstGeom prst="roundRect">
            <a:avLst>
              <a:gd name="adj" fmla="val 51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577052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577052"/>
                </a:solidFill>
              </a:rPr>
              <a:t>w</a:t>
            </a:r>
          </a:p>
        </p:txBody>
      </p:sp>
      <p:sp>
        <p:nvSpPr>
          <p:cNvPr id="8198" name="AutoShape 60"/>
          <p:cNvSpPr>
            <a:spLocks noChangeArrowheads="1"/>
          </p:cNvSpPr>
          <p:nvPr/>
        </p:nvSpPr>
        <p:spPr bwMode="auto">
          <a:xfrm>
            <a:off x="7470775" y="4524375"/>
            <a:ext cx="461963" cy="304800"/>
          </a:xfrm>
          <a:prstGeom prst="roundRect">
            <a:avLst>
              <a:gd name="adj" fmla="val 51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577052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577052"/>
                </a:solidFill>
              </a:rPr>
              <a:t>b=x</a:t>
            </a:r>
          </a:p>
        </p:txBody>
      </p:sp>
      <p:sp>
        <p:nvSpPr>
          <p:cNvPr id="8199" name="AutoShape 61"/>
          <p:cNvSpPr>
            <a:spLocks noChangeArrowheads="1"/>
          </p:cNvSpPr>
          <p:nvPr/>
        </p:nvSpPr>
        <p:spPr bwMode="auto">
          <a:xfrm>
            <a:off x="6078538" y="3238500"/>
            <a:ext cx="452437" cy="304800"/>
          </a:xfrm>
          <a:prstGeom prst="roundRect">
            <a:avLst>
              <a:gd name="adj" fmla="val 51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577052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577052"/>
                </a:solidFill>
              </a:rPr>
              <a:t>a=y</a:t>
            </a:r>
          </a:p>
        </p:txBody>
      </p:sp>
      <p:sp>
        <p:nvSpPr>
          <p:cNvPr id="8200" name="AutoShape 62"/>
          <p:cNvSpPr>
            <a:spLocks noChangeArrowheads="1"/>
          </p:cNvSpPr>
          <p:nvPr/>
        </p:nvSpPr>
        <p:spPr bwMode="auto">
          <a:xfrm>
            <a:off x="7640638" y="2914650"/>
            <a:ext cx="442912" cy="304800"/>
          </a:xfrm>
          <a:prstGeom prst="roundRect">
            <a:avLst>
              <a:gd name="adj" fmla="val 51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577052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577052"/>
                </a:solidFill>
              </a:rPr>
              <a:t>c=z</a:t>
            </a:r>
          </a:p>
        </p:txBody>
      </p:sp>
      <p:sp>
        <p:nvSpPr>
          <p:cNvPr id="8201" name="Line 63"/>
          <p:cNvSpPr>
            <a:spLocks noChangeShapeType="1"/>
          </p:cNvSpPr>
          <p:nvPr/>
        </p:nvSpPr>
        <p:spPr bwMode="auto">
          <a:xfrm flipV="1">
            <a:off x="6429375" y="5227638"/>
            <a:ext cx="228600" cy="155575"/>
          </a:xfrm>
          <a:prstGeom prst="line">
            <a:avLst/>
          </a:prstGeom>
          <a:noFill/>
          <a:ln w="9360">
            <a:solidFill>
              <a:srgbClr val="BE2D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64"/>
          <p:cNvSpPr>
            <a:spLocks noChangeShapeType="1"/>
          </p:cNvSpPr>
          <p:nvPr/>
        </p:nvSpPr>
        <p:spPr bwMode="auto">
          <a:xfrm>
            <a:off x="6324600" y="3505200"/>
            <a:ext cx="152400" cy="152400"/>
          </a:xfrm>
          <a:prstGeom prst="line">
            <a:avLst/>
          </a:prstGeom>
          <a:noFill/>
          <a:ln w="9360">
            <a:solidFill>
              <a:srgbClr val="BE2D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65"/>
          <p:cNvSpPr>
            <a:spLocks noChangeShapeType="1"/>
          </p:cNvSpPr>
          <p:nvPr/>
        </p:nvSpPr>
        <p:spPr bwMode="auto">
          <a:xfrm flipH="1">
            <a:off x="7389813" y="3067050"/>
            <a:ext cx="307975" cy="1588"/>
          </a:xfrm>
          <a:prstGeom prst="line">
            <a:avLst/>
          </a:prstGeom>
          <a:noFill/>
          <a:ln w="9360">
            <a:solidFill>
              <a:srgbClr val="BE2D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66"/>
          <p:cNvSpPr>
            <a:spLocks noChangeShapeType="1"/>
          </p:cNvSpPr>
          <p:nvPr/>
        </p:nvSpPr>
        <p:spPr bwMode="auto">
          <a:xfrm flipH="1" flipV="1">
            <a:off x="7275513" y="4503738"/>
            <a:ext cx="231775" cy="155575"/>
          </a:xfrm>
          <a:prstGeom prst="line">
            <a:avLst/>
          </a:prstGeom>
          <a:noFill/>
          <a:ln w="9360">
            <a:solidFill>
              <a:srgbClr val="BE2D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1981200" y="2362200"/>
            <a:ext cx="2741613" cy="2754313"/>
            <a:chOff x="1248" y="1488"/>
            <a:chExt cx="1727" cy="1735"/>
          </a:xfrm>
        </p:grpSpPr>
        <p:grpSp>
          <p:nvGrpSpPr>
            <p:cNvPr id="13" name="Group 68"/>
            <p:cNvGrpSpPr>
              <a:grpSpLocks/>
            </p:cNvGrpSpPr>
            <p:nvPr/>
          </p:nvGrpSpPr>
          <p:grpSpPr bwMode="auto">
            <a:xfrm>
              <a:off x="1804" y="1488"/>
              <a:ext cx="281" cy="253"/>
              <a:chOff x="1804" y="1488"/>
              <a:chExt cx="281" cy="253"/>
            </a:xfrm>
          </p:grpSpPr>
          <p:sp>
            <p:nvSpPr>
              <p:cNvPr id="8256" name="Oval 69"/>
              <p:cNvSpPr>
                <a:spLocks noChangeArrowheads="1"/>
              </p:cNvSpPr>
              <p:nvPr/>
            </p:nvSpPr>
            <p:spPr bwMode="auto">
              <a:xfrm>
                <a:off x="1804" y="1488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7" name="AutoShape 70"/>
              <p:cNvSpPr>
                <a:spLocks noChangeArrowheads="1"/>
              </p:cNvSpPr>
              <p:nvPr/>
            </p:nvSpPr>
            <p:spPr bwMode="auto">
              <a:xfrm>
                <a:off x="1846" y="1526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44</a:t>
                </a:r>
              </a:p>
            </p:txBody>
          </p:sp>
        </p:grpSp>
        <p:grpSp>
          <p:nvGrpSpPr>
            <p:cNvPr id="14" name="Group 71"/>
            <p:cNvGrpSpPr>
              <a:grpSpLocks/>
            </p:cNvGrpSpPr>
            <p:nvPr/>
          </p:nvGrpSpPr>
          <p:grpSpPr bwMode="auto">
            <a:xfrm>
              <a:off x="1300" y="1872"/>
              <a:ext cx="281" cy="254"/>
              <a:chOff x="1300" y="1872"/>
              <a:chExt cx="281" cy="254"/>
            </a:xfrm>
          </p:grpSpPr>
          <p:sp>
            <p:nvSpPr>
              <p:cNvPr id="8254" name="Oval 72"/>
              <p:cNvSpPr>
                <a:spLocks noChangeArrowheads="1"/>
              </p:cNvSpPr>
              <p:nvPr/>
            </p:nvSpPr>
            <p:spPr bwMode="auto">
              <a:xfrm>
                <a:off x="1300" y="1872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5" name="AutoShape 73"/>
              <p:cNvSpPr>
                <a:spLocks noChangeArrowheads="1"/>
              </p:cNvSpPr>
              <p:nvPr/>
            </p:nvSpPr>
            <p:spPr bwMode="auto">
              <a:xfrm>
                <a:off x="1342" y="1910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17</a:t>
                </a:r>
              </a:p>
            </p:txBody>
          </p:sp>
        </p:grpSp>
        <p:grpSp>
          <p:nvGrpSpPr>
            <p:cNvPr id="15" name="Group 74"/>
            <p:cNvGrpSpPr>
              <a:grpSpLocks/>
            </p:cNvGrpSpPr>
            <p:nvPr/>
          </p:nvGrpSpPr>
          <p:grpSpPr bwMode="auto">
            <a:xfrm>
              <a:off x="2344" y="1872"/>
              <a:ext cx="281" cy="254"/>
              <a:chOff x="2344" y="1872"/>
              <a:chExt cx="281" cy="254"/>
            </a:xfrm>
          </p:grpSpPr>
          <p:sp>
            <p:nvSpPr>
              <p:cNvPr id="8252" name="Oval 75"/>
              <p:cNvSpPr>
                <a:spLocks noChangeArrowheads="1"/>
              </p:cNvSpPr>
              <p:nvPr/>
            </p:nvSpPr>
            <p:spPr bwMode="auto">
              <a:xfrm>
                <a:off x="2344" y="1872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3" name="AutoShape 76"/>
              <p:cNvSpPr>
                <a:spLocks noChangeArrowheads="1"/>
              </p:cNvSpPr>
              <p:nvPr/>
            </p:nvSpPr>
            <p:spPr bwMode="auto">
              <a:xfrm>
                <a:off x="2386" y="1910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78</a:t>
                </a:r>
              </a:p>
            </p:txBody>
          </p:sp>
        </p:grpSp>
        <p:grpSp>
          <p:nvGrpSpPr>
            <p:cNvPr id="16" name="Group 77"/>
            <p:cNvGrpSpPr>
              <a:grpSpLocks/>
            </p:cNvGrpSpPr>
            <p:nvPr/>
          </p:nvGrpSpPr>
          <p:grpSpPr bwMode="auto">
            <a:xfrm>
              <a:off x="1432" y="2304"/>
              <a:ext cx="281" cy="254"/>
              <a:chOff x="1432" y="2304"/>
              <a:chExt cx="281" cy="254"/>
            </a:xfrm>
          </p:grpSpPr>
          <p:sp>
            <p:nvSpPr>
              <p:cNvPr id="8250" name="Oval 78"/>
              <p:cNvSpPr>
                <a:spLocks noChangeArrowheads="1"/>
              </p:cNvSpPr>
              <p:nvPr/>
            </p:nvSpPr>
            <p:spPr bwMode="auto">
              <a:xfrm>
                <a:off x="1432" y="2304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51" name="AutoShape 79"/>
              <p:cNvSpPr>
                <a:spLocks noChangeArrowheads="1"/>
              </p:cNvSpPr>
              <p:nvPr/>
            </p:nvSpPr>
            <p:spPr bwMode="auto">
              <a:xfrm>
                <a:off x="1474" y="2342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32</a:t>
                </a:r>
              </a:p>
            </p:txBody>
          </p:sp>
        </p:grpSp>
        <p:grpSp>
          <p:nvGrpSpPr>
            <p:cNvPr id="17" name="Group 80"/>
            <p:cNvGrpSpPr>
              <a:grpSpLocks/>
            </p:cNvGrpSpPr>
            <p:nvPr/>
          </p:nvGrpSpPr>
          <p:grpSpPr bwMode="auto">
            <a:xfrm>
              <a:off x="2044" y="2304"/>
              <a:ext cx="281" cy="254"/>
              <a:chOff x="2044" y="2304"/>
              <a:chExt cx="281" cy="254"/>
            </a:xfrm>
          </p:grpSpPr>
          <p:sp>
            <p:nvSpPr>
              <p:cNvPr id="8248" name="Oval 81"/>
              <p:cNvSpPr>
                <a:spLocks noChangeArrowheads="1"/>
              </p:cNvSpPr>
              <p:nvPr/>
            </p:nvSpPr>
            <p:spPr bwMode="auto">
              <a:xfrm>
                <a:off x="2044" y="2304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9" name="AutoShape 82"/>
              <p:cNvSpPr>
                <a:spLocks noChangeArrowheads="1"/>
              </p:cNvSpPr>
              <p:nvPr/>
            </p:nvSpPr>
            <p:spPr bwMode="auto">
              <a:xfrm>
                <a:off x="2086" y="2342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50</a:t>
                </a:r>
              </a:p>
            </p:txBody>
          </p:sp>
        </p:grpSp>
        <p:grpSp>
          <p:nvGrpSpPr>
            <p:cNvPr id="18" name="Group 83"/>
            <p:cNvGrpSpPr>
              <a:grpSpLocks/>
            </p:cNvGrpSpPr>
            <p:nvPr/>
          </p:nvGrpSpPr>
          <p:grpSpPr bwMode="auto">
            <a:xfrm>
              <a:off x="2680" y="2304"/>
              <a:ext cx="281" cy="254"/>
              <a:chOff x="2680" y="2304"/>
              <a:chExt cx="281" cy="254"/>
            </a:xfrm>
          </p:grpSpPr>
          <p:sp>
            <p:nvSpPr>
              <p:cNvPr id="8246" name="Oval 84"/>
              <p:cNvSpPr>
                <a:spLocks noChangeArrowheads="1"/>
              </p:cNvSpPr>
              <p:nvPr/>
            </p:nvSpPr>
            <p:spPr bwMode="auto">
              <a:xfrm>
                <a:off x="2680" y="2304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7" name="AutoShape 85"/>
              <p:cNvSpPr>
                <a:spLocks noChangeArrowheads="1"/>
              </p:cNvSpPr>
              <p:nvPr/>
            </p:nvSpPr>
            <p:spPr bwMode="auto">
              <a:xfrm>
                <a:off x="2722" y="2342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88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1822" y="2736"/>
              <a:ext cx="281" cy="254"/>
              <a:chOff x="1822" y="2736"/>
              <a:chExt cx="281" cy="254"/>
            </a:xfrm>
          </p:grpSpPr>
          <p:sp>
            <p:nvSpPr>
              <p:cNvPr id="8244" name="Oval 87"/>
              <p:cNvSpPr>
                <a:spLocks noChangeArrowheads="1"/>
              </p:cNvSpPr>
              <p:nvPr/>
            </p:nvSpPr>
            <p:spPr bwMode="auto">
              <a:xfrm>
                <a:off x="1822" y="2736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5" name="AutoShape 88"/>
              <p:cNvSpPr>
                <a:spLocks noChangeArrowheads="1"/>
              </p:cNvSpPr>
              <p:nvPr/>
            </p:nvSpPr>
            <p:spPr bwMode="auto">
              <a:xfrm>
                <a:off x="1864" y="2774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48</a:t>
                </a:r>
              </a:p>
            </p:txBody>
          </p:sp>
        </p:grpSp>
        <p:grpSp>
          <p:nvGrpSpPr>
            <p:cNvPr id="20" name="Group 89"/>
            <p:cNvGrpSpPr>
              <a:grpSpLocks/>
            </p:cNvGrpSpPr>
            <p:nvPr/>
          </p:nvGrpSpPr>
          <p:grpSpPr bwMode="auto">
            <a:xfrm>
              <a:off x="2296" y="2736"/>
              <a:ext cx="281" cy="254"/>
              <a:chOff x="2296" y="2736"/>
              <a:chExt cx="281" cy="254"/>
            </a:xfrm>
          </p:grpSpPr>
          <p:sp>
            <p:nvSpPr>
              <p:cNvPr id="8242" name="Oval 90"/>
              <p:cNvSpPr>
                <a:spLocks noChangeArrowheads="1"/>
              </p:cNvSpPr>
              <p:nvPr/>
            </p:nvSpPr>
            <p:spPr bwMode="auto">
              <a:xfrm>
                <a:off x="2296" y="2736"/>
                <a:ext cx="282" cy="254"/>
              </a:xfrm>
              <a:prstGeom prst="ellipse">
                <a:avLst/>
              </a:prstGeom>
              <a:solidFill>
                <a:srgbClr val="ECD882"/>
              </a:solidFill>
              <a:ln w="936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3" name="AutoShape 91"/>
              <p:cNvSpPr>
                <a:spLocks noChangeArrowheads="1"/>
              </p:cNvSpPr>
              <p:nvPr/>
            </p:nvSpPr>
            <p:spPr bwMode="auto">
              <a:xfrm>
                <a:off x="2338" y="2774"/>
                <a:ext cx="199" cy="179"/>
              </a:xfrm>
              <a:prstGeom prst="roundRect">
                <a:avLst>
                  <a:gd name="adj" fmla="val 56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/>
                  <a:t>62</a:t>
                </a:r>
              </a:p>
            </p:txBody>
          </p:sp>
        </p:grpSp>
        <p:sp>
          <p:nvSpPr>
            <p:cNvPr id="8217" name="AutoShape 92"/>
            <p:cNvSpPr>
              <a:spLocks noChangeArrowheads="1"/>
            </p:cNvSpPr>
            <p:nvPr/>
          </p:nvSpPr>
          <p:spPr bwMode="auto">
            <a:xfrm>
              <a:off x="1248" y="2264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AutoShape 93"/>
            <p:cNvSpPr>
              <a:spLocks noChangeArrowheads="1"/>
            </p:cNvSpPr>
            <p:nvPr/>
          </p:nvSpPr>
          <p:spPr bwMode="auto">
            <a:xfrm>
              <a:off x="1440" y="2696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AutoShape 94"/>
            <p:cNvSpPr>
              <a:spLocks noChangeArrowheads="1"/>
            </p:cNvSpPr>
            <p:nvPr/>
          </p:nvSpPr>
          <p:spPr bwMode="auto">
            <a:xfrm>
              <a:off x="1632" y="2696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AutoShape 95"/>
            <p:cNvSpPr>
              <a:spLocks noChangeArrowheads="1"/>
            </p:cNvSpPr>
            <p:nvPr/>
          </p:nvSpPr>
          <p:spPr bwMode="auto">
            <a:xfrm>
              <a:off x="1824" y="3128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AutoShape 96"/>
            <p:cNvSpPr>
              <a:spLocks noChangeArrowheads="1"/>
            </p:cNvSpPr>
            <p:nvPr/>
          </p:nvSpPr>
          <p:spPr bwMode="auto">
            <a:xfrm>
              <a:off x="2016" y="3128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AutoShape 97"/>
            <p:cNvSpPr>
              <a:spLocks noChangeArrowheads="1"/>
            </p:cNvSpPr>
            <p:nvPr/>
          </p:nvSpPr>
          <p:spPr bwMode="auto">
            <a:xfrm>
              <a:off x="2304" y="3128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AutoShape 98"/>
            <p:cNvSpPr>
              <a:spLocks noChangeArrowheads="1"/>
            </p:cNvSpPr>
            <p:nvPr/>
          </p:nvSpPr>
          <p:spPr bwMode="auto">
            <a:xfrm>
              <a:off x="2496" y="3128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AutoShape 99"/>
            <p:cNvSpPr>
              <a:spLocks noChangeArrowheads="1"/>
            </p:cNvSpPr>
            <p:nvPr/>
          </p:nvSpPr>
          <p:spPr bwMode="auto">
            <a:xfrm>
              <a:off x="2688" y="2696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AutoShape 100"/>
            <p:cNvSpPr>
              <a:spLocks noChangeArrowheads="1"/>
            </p:cNvSpPr>
            <p:nvPr/>
          </p:nvSpPr>
          <p:spPr bwMode="auto">
            <a:xfrm>
              <a:off x="2880" y="2696"/>
              <a:ext cx="96" cy="96"/>
            </a:xfrm>
            <a:prstGeom prst="roundRect">
              <a:avLst>
                <a:gd name="adj" fmla="val 1042"/>
              </a:avLst>
            </a:prstGeom>
            <a:solidFill>
              <a:srgbClr val="ECD882"/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26" name="AutoShape 101"/>
            <p:cNvCxnSpPr>
              <a:cxnSpLocks noChangeShapeType="1"/>
              <a:stCxn id="8256" idx="2"/>
              <a:endCxn id="8254" idx="0"/>
            </p:cNvCxnSpPr>
            <p:nvPr/>
          </p:nvCxnSpPr>
          <p:spPr bwMode="auto">
            <a:xfrm flipH="1">
              <a:off x="1441" y="1742"/>
              <a:ext cx="504" cy="130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27" name="AutoShape 102"/>
            <p:cNvCxnSpPr>
              <a:cxnSpLocks noChangeShapeType="1"/>
              <a:stCxn id="8254" idx="2"/>
              <a:endCxn id="8217" idx="0"/>
            </p:cNvCxnSpPr>
            <p:nvPr/>
          </p:nvCxnSpPr>
          <p:spPr bwMode="auto">
            <a:xfrm flipH="1">
              <a:off x="1296" y="2126"/>
              <a:ext cx="144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28" name="AutoShape 103"/>
            <p:cNvCxnSpPr>
              <a:cxnSpLocks noChangeShapeType="1"/>
              <a:stCxn id="8254" idx="2"/>
              <a:endCxn id="8250" idx="0"/>
            </p:cNvCxnSpPr>
            <p:nvPr/>
          </p:nvCxnSpPr>
          <p:spPr bwMode="auto">
            <a:xfrm>
              <a:off x="1441" y="2126"/>
              <a:ext cx="132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29" name="AutoShape 104"/>
            <p:cNvCxnSpPr>
              <a:cxnSpLocks noChangeShapeType="1"/>
              <a:stCxn id="8256" idx="2"/>
              <a:endCxn id="8252" idx="0"/>
            </p:cNvCxnSpPr>
            <p:nvPr/>
          </p:nvCxnSpPr>
          <p:spPr bwMode="auto">
            <a:xfrm>
              <a:off x="1945" y="1742"/>
              <a:ext cx="540" cy="130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30" name="AutoShape 105"/>
            <p:cNvCxnSpPr>
              <a:cxnSpLocks noChangeShapeType="1"/>
              <a:stCxn id="8252" idx="2"/>
              <a:endCxn id="8248" idx="0"/>
            </p:cNvCxnSpPr>
            <p:nvPr/>
          </p:nvCxnSpPr>
          <p:spPr bwMode="auto">
            <a:xfrm flipH="1">
              <a:off x="2185" y="2126"/>
              <a:ext cx="300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31" name="AutoShape 106"/>
            <p:cNvCxnSpPr>
              <a:cxnSpLocks noChangeShapeType="1"/>
              <a:stCxn id="8252" idx="2"/>
              <a:endCxn id="8246" idx="0"/>
            </p:cNvCxnSpPr>
            <p:nvPr/>
          </p:nvCxnSpPr>
          <p:spPr bwMode="auto">
            <a:xfrm>
              <a:off x="2485" y="2126"/>
              <a:ext cx="336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32" name="AutoShape 107"/>
            <p:cNvCxnSpPr>
              <a:cxnSpLocks noChangeShapeType="1"/>
              <a:stCxn id="8248" idx="2"/>
              <a:endCxn id="8244" idx="0"/>
            </p:cNvCxnSpPr>
            <p:nvPr/>
          </p:nvCxnSpPr>
          <p:spPr bwMode="auto">
            <a:xfrm flipH="1">
              <a:off x="1963" y="2558"/>
              <a:ext cx="222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33" name="AutoShape 108"/>
            <p:cNvCxnSpPr>
              <a:cxnSpLocks noChangeShapeType="1"/>
              <a:stCxn id="8250" idx="2"/>
              <a:endCxn id="8218" idx="0"/>
            </p:cNvCxnSpPr>
            <p:nvPr/>
          </p:nvCxnSpPr>
          <p:spPr bwMode="auto">
            <a:xfrm flipH="1">
              <a:off x="1488" y="2558"/>
              <a:ext cx="85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34" name="AutoShape 109"/>
            <p:cNvCxnSpPr>
              <a:cxnSpLocks noChangeShapeType="1"/>
              <a:stCxn id="8250" idx="2"/>
              <a:endCxn id="8219" idx="0"/>
            </p:cNvCxnSpPr>
            <p:nvPr/>
          </p:nvCxnSpPr>
          <p:spPr bwMode="auto">
            <a:xfrm>
              <a:off x="1573" y="2558"/>
              <a:ext cx="107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35" name="AutoShape 110"/>
            <p:cNvCxnSpPr>
              <a:cxnSpLocks noChangeShapeType="1"/>
              <a:stCxn id="8244" idx="2"/>
              <a:endCxn id="8220" idx="0"/>
            </p:cNvCxnSpPr>
            <p:nvPr/>
          </p:nvCxnSpPr>
          <p:spPr bwMode="auto">
            <a:xfrm flipH="1">
              <a:off x="1872" y="2990"/>
              <a:ext cx="90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36" name="AutoShape 111"/>
            <p:cNvCxnSpPr>
              <a:cxnSpLocks noChangeShapeType="1"/>
              <a:stCxn id="8244" idx="2"/>
              <a:endCxn id="8221" idx="0"/>
            </p:cNvCxnSpPr>
            <p:nvPr/>
          </p:nvCxnSpPr>
          <p:spPr bwMode="auto">
            <a:xfrm>
              <a:off x="1963" y="2990"/>
              <a:ext cx="101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37" name="AutoShape 112"/>
            <p:cNvCxnSpPr>
              <a:cxnSpLocks noChangeShapeType="1"/>
              <a:stCxn id="8242" idx="2"/>
              <a:endCxn id="8222" idx="0"/>
            </p:cNvCxnSpPr>
            <p:nvPr/>
          </p:nvCxnSpPr>
          <p:spPr bwMode="auto">
            <a:xfrm flipH="1">
              <a:off x="2352" y="2990"/>
              <a:ext cx="85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38" name="AutoShape 113"/>
            <p:cNvCxnSpPr>
              <a:cxnSpLocks noChangeShapeType="1"/>
              <a:stCxn id="8242" idx="2"/>
              <a:endCxn id="8223" idx="0"/>
            </p:cNvCxnSpPr>
            <p:nvPr/>
          </p:nvCxnSpPr>
          <p:spPr bwMode="auto">
            <a:xfrm>
              <a:off x="2437" y="2990"/>
              <a:ext cx="107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39" name="AutoShape 114"/>
            <p:cNvCxnSpPr>
              <a:cxnSpLocks noChangeShapeType="1"/>
              <a:stCxn id="8248" idx="2"/>
              <a:endCxn id="8242" idx="0"/>
            </p:cNvCxnSpPr>
            <p:nvPr/>
          </p:nvCxnSpPr>
          <p:spPr bwMode="auto">
            <a:xfrm>
              <a:off x="2185" y="2558"/>
              <a:ext cx="252" cy="17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40" name="AutoShape 115"/>
            <p:cNvCxnSpPr>
              <a:cxnSpLocks noChangeShapeType="1"/>
              <a:stCxn id="8246" idx="2"/>
              <a:endCxn id="8224" idx="0"/>
            </p:cNvCxnSpPr>
            <p:nvPr/>
          </p:nvCxnSpPr>
          <p:spPr bwMode="auto">
            <a:xfrm flipH="1">
              <a:off x="2736" y="2558"/>
              <a:ext cx="85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41" name="AutoShape 116"/>
            <p:cNvCxnSpPr>
              <a:cxnSpLocks noChangeShapeType="1"/>
              <a:stCxn id="8246" idx="2"/>
              <a:endCxn id="8225" idx="0"/>
            </p:cNvCxnSpPr>
            <p:nvPr/>
          </p:nvCxnSpPr>
          <p:spPr bwMode="auto">
            <a:xfrm>
              <a:off x="2821" y="2558"/>
              <a:ext cx="107" cy="13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8206" name="AutoShape 117"/>
          <p:cNvSpPr>
            <a:spLocks noChangeArrowheads="1"/>
          </p:cNvSpPr>
          <p:nvPr/>
        </p:nvSpPr>
        <p:spPr bwMode="auto">
          <a:xfrm>
            <a:off x="1928794" y="5429264"/>
            <a:ext cx="1470025" cy="336550"/>
          </a:xfrm>
          <a:prstGeom prst="roundRect">
            <a:avLst>
              <a:gd name="adj" fmla="val 46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40458C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/>
              <a:t>before insertion</a:t>
            </a:r>
          </a:p>
        </p:txBody>
      </p:sp>
      <p:sp>
        <p:nvSpPr>
          <p:cNvPr id="8207" name="AutoShape 118"/>
          <p:cNvSpPr>
            <a:spLocks noChangeArrowheads="1"/>
          </p:cNvSpPr>
          <p:nvPr/>
        </p:nvSpPr>
        <p:spPr bwMode="auto">
          <a:xfrm>
            <a:off x="5730875" y="5867400"/>
            <a:ext cx="1323975" cy="336550"/>
          </a:xfrm>
          <a:prstGeom prst="roundRect">
            <a:avLst>
              <a:gd name="adj" fmla="val 46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40458C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/>
              <a:t>after insertion</a:t>
            </a:r>
          </a:p>
        </p:txBody>
      </p:sp>
      <p:sp>
        <p:nvSpPr>
          <p:cNvPr id="8208" name="Text Box 119"/>
          <p:cNvSpPr txBox="1">
            <a:spLocks noChangeArrowheads="1"/>
          </p:cNvSpPr>
          <p:nvPr/>
        </p:nvSpPr>
        <p:spPr bwMode="auto">
          <a:xfrm>
            <a:off x="2357422" y="5786455"/>
            <a:ext cx="6286544" cy="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1000"/>
              </a:lnSpc>
              <a:spcBef>
                <a:spcPts val="1500"/>
              </a:spcBef>
              <a:buClr>
                <a:srgbClr val="40458C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>
              <a:latin typeface="Tahoma" pitchFamily="34" charset="0"/>
            </a:endParaRPr>
          </a:p>
          <a:p>
            <a:pPr algn="ctr">
              <a:lnSpc>
                <a:spcPct val="101000"/>
              </a:lnSpc>
              <a:spcBef>
                <a:spcPts val="1500"/>
              </a:spcBef>
              <a:buClr>
                <a:srgbClr val="40458C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Tahoma" pitchFamily="34" charset="0"/>
              </a:rPr>
              <a:t>                                         It </a:t>
            </a:r>
            <a:r>
              <a:rPr lang="en-GB" dirty="0">
                <a:latin typeface="Tahoma" pitchFamily="34" charset="0"/>
              </a:rPr>
              <a:t>is no longer balanced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the node at which height balance property is violated.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28728" y="3000372"/>
            <a:ext cx="4572000" cy="253047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533</Words>
  <Application>Microsoft Office PowerPoint</Application>
  <PresentationFormat>On-screen Show (4:3)</PresentationFormat>
  <Paragraphs>137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Course Name :  Data Structures &amp; Algorithms</vt:lpstr>
      <vt:lpstr>Binary Search Trees - Disadvantages</vt:lpstr>
      <vt:lpstr>Height Balance Property</vt:lpstr>
      <vt:lpstr>AVL Tree</vt:lpstr>
      <vt:lpstr>AVL tree</vt:lpstr>
      <vt:lpstr>Height of an AVL Tree</vt:lpstr>
      <vt:lpstr>Height of an AVL Tree</vt:lpstr>
      <vt:lpstr>Insertion in an AVL Tree</vt:lpstr>
      <vt:lpstr>Slide 9</vt:lpstr>
      <vt:lpstr>Search &amp; Repair strategy</vt:lpstr>
      <vt:lpstr>Slide 11</vt:lpstr>
      <vt:lpstr>Restructuring (Single Rotation)</vt:lpstr>
      <vt:lpstr>Restructuring (Single Rotation)   </vt:lpstr>
      <vt:lpstr>Restructuring (Double Rotation)     </vt:lpstr>
      <vt:lpstr>Insertion Example, continued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BITS</cp:lastModifiedBy>
  <cp:revision>132</cp:revision>
  <dcterms:created xsi:type="dcterms:W3CDTF">2012-01-02T05:05:52Z</dcterms:created>
  <dcterms:modified xsi:type="dcterms:W3CDTF">2012-06-26T10:44:08Z</dcterms:modified>
</cp:coreProperties>
</file>