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34" r:id="rId3"/>
    <p:sldId id="348" r:id="rId4"/>
    <p:sldId id="359" r:id="rId5"/>
    <p:sldId id="360" r:id="rId6"/>
    <p:sldId id="3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07-06-2018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Divide and Conquer Approach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substitution method is used for solving recurrences.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step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Step 1: Guess the form of the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Step 2: Use mathematical induction to find the constants and show that the solution works.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Substituition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We can use substitution method to establish either upper or lower bounds on a recurrence.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Let us determine an upper bound on the recurrence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First guess the solution ….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We guess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Now we have to prove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for an appropriate choice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b="0" i="0" smtClean="0">
                        <a:latin typeface="Cambria Math"/>
                      </a:rPr>
                      <m:t>&gt;0.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that the bound holds for all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 Thus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/>
                <a:r>
                  <a:rPr lang="en-US" b="0" dirty="0" smtClean="0">
                    <a:ea typeface="Cambria Math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/>
                <a:r>
                  <a:rPr lang="en-US" b="0" dirty="0" smtClean="0"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𝑙𝑔𝑛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/>
                <a:r>
                  <a:rPr lang="en-US" b="0" dirty="0" smtClean="0"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i="1" dirty="0" smtClean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en-US" i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need to show that the solution holds for the boundary conditions.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the base case of the given recurrence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But by our guess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Recall the definition of big-oh notation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𝑐𝑛𝑙𝑔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constant that we get to choose.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Now observe the following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+2=4</m:t>
                    </m:r>
                  </m:oMath>
                </a14:m>
                <a:r>
                  <a:rPr lang="en-US" dirty="0" smtClean="0"/>
                  <a:t> and </a:t>
                </a:r>
                <a:endParaRPr lang="en-US" i="1" dirty="0" smtClean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Also note that we can complete the induction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dirty="0" smtClean="0"/>
                  <a:t> for appropriate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it holds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Completing </a:t>
            </a:r>
            <a:r>
              <a:rPr lang="en-US" smtClean="0"/>
              <a:t>the induction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109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 Divide and Conquer Approach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166</cp:revision>
  <dcterms:created xsi:type="dcterms:W3CDTF">2006-08-16T00:00:00Z</dcterms:created>
  <dcterms:modified xsi:type="dcterms:W3CDTF">2018-06-07T16:24:12Z</dcterms:modified>
</cp:coreProperties>
</file>