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6" r:id="rId2"/>
    <p:sldId id="369" r:id="rId3"/>
    <p:sldId id="371" r:id="rId4"/>
    <p:sldId id="372" r:id="rId5"/>
    <p:sldId id="373" r:id="rId6"/>
    <p:sldId id="374" r:id="rId7"/>
    <p:sldId id="375" r:id="rId8"/>
    <p:sldId id="376" r:id="rId9"/>
    <p:sldId id="3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10/9/2015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4343400"/>
            <a:ext cx="6553200" cy="1524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NP-Completeness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</a:t>
            </a:r>
            <a:r>
              <a:rPr lang="en-US" sz="2400" dirty="0" err="1" smtClean="0">
                <a:solidFill>
                  <a:srgbClr val="FFC000"/>
                </a:solidFill>
              </a:rPr>
              <a:t>Tathagata</a:t>
            </a:r>
            <a:r>
              <a:rPr lang="en-US" sz="2400" dirty="0" smtClean="0">
                <a:solidFill>
                  <a:srgbClr val="FFC000"/>
                </a:solidFill>
              </a:rPr>
              <a:t> Ray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rayt@hyderabad.bits-pilani.ac.in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set of all decision problems (or languages)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that can be accepted in worst-case polynomial time is called the complexity class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Note that the definition 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 </a:t>
                </a:r>
                <a:r>
                  <a:rPr lang="en-US" dirty="0"/>
                  <a:t>doesn’t say anything about the running time when an input has to be rejected</a:t>
                </a:r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Complexity Class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8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can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verified</a:t>
                </a:r>
                <a:r>
                  <a:rPr lang="en-US" dirty="0" smtClean="0"/>
                  <a:t> by an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if, given any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 as input, there is another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outputs “yes”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This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certificate</a:t>
                </a:r>
                <a:r>
                  <a:rPr lang="en-US" dirty="0" smtClean="0"/>
                  <a:t> for membership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NP is the set of all languages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defining decision problems,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can be verified in polynomial time.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There is a deterministic algorithm A that,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, verifies in polynomial time using some certificate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indeed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750" b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Complexity Class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HAM-CYCLE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does there exist a</a:t>
                </a:r>
              </a:p>
              <a:p>
                <a:r>
                  <a:rPr lang="en-US" dirty="0"/>
                  <a:t>simple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visits every </a:t>
                </a:r>
                <a:r>
                  <a:rPr lang="en-US" dirty="0" smtClean="0"/>
                  <a:t>node exactly once and returns to starting vertex?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pic>
        <p:nvPicPr>
          <p:cNvPr id="1026" name="Picture 2" descr="C:\Documents and Settings\Tathagat roy\Desktop\2000px-Hamiltonian_path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05200"/>
            <a:ext cx="254663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600953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"Hamiltonian path" by </a:t>
            </a:r>
            <a:r>
              <a:rPr lang="en-US" sz="1400" dirty="0" err="1"/>
              <a:t>Christoph</a:t>
            </a:r>
            <a:r>
              <a:rPr lang="en-US" sz="1400" dirty="0"/>
              <a:t> </a:t>
            </a:r>
            <a:r>
              <a:rPr lang="en-US" sz="1400" dirty="0" err="1"/>
              <a:t>Sommer</a:t>
            </a:r>
            <a:r>
              <a:rPr lang="en-US" sz="1400" dirty="0"/>
              <a:t> - Own work. Licensed under CC BY-SA 3.0 via Commons - https://commons.wikimedia.org/wiki/File:Hamiltonian_path.svg#/media/File:Hamiltonian_path.svg</a:t>
            </a:r>
          </a:p>
        </p:txBody>
      </p:sp>
    </p:spTree>
    <p:extLst>
      <p:ext uri="{BB962C8B-B14F-4D97-AF65-F5344CB8AC3E}">
        <p14:creationId xmlns:p14="http://schemas.microsoft.com/office/powerpoint/2010/main" val="15982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Problem instance is an input graph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encoded as an adjacency list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vertices</a:t>
                </a: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C</a:t>
                </a:r>
                <a:r>
                  <a:rPr lang="en-US" dirty="0" smtClean="0"/>
                  <a:t>ertificate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a permutation of the nodes.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Verification algorithm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will check </a:t>
                </a:r>
                <a:r>
                  <a:rPr lang="en-US" dirty="0"/>
                  <a:t>that the permutation contains each node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exactly once</a:t>
                </a:r>
                <a:r>
                  <a:rPr lang="en-US" dirty="0"/>
                  <a:t>, and that there is an edge between each pair of adjacent nodes </a:t>
                </a:r>
                <a:r>
                  <a:rPr lang="en-US" dirty="0" smtClean="0"/>
                  <a:t>in the </a:t>
                </a:r>
                <a:r>
                  <a:rPr lang="en-US" dirty="0"/>
                  <a:t>permutation</a:t>
                </a:r>
                <a:r>
                  <a:rPr lang="en-US" dirty="0" smtClean="0"/>
                  <a:t>. Also check that the last vertex is same as starting vertex.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If there exists such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then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will say “yes”.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Computation time of the verification algorithm is polynomial and hence HAM-CYCLE is NP.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HAM-CYCLE is in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Given a Boolean circuit with a single output node, whether there is an assignment values to the circuit’s input so that its output value is “1”. Such an assignment of values is called as </a:t>
            </a:r>
            <a:r>
              <a:rPr lang="en-US" dirty="0" smtClean="0">
                <a:solidFill>
                  <a:srgbClr val="FF0000"/>
                </a:solidFill>
              </a:rPr>
              <a:t>satisfying assignment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CIRCUIT-SAT</a:t>
            </a:r>
            <a:endParaRPr lang="en-US" dirty="0"/>
          </a:p>
        </p:txBody>
      </p:sp>
      <p:pic>
        <p:nvPicPr>
          <p:cNvPr id="1026" name="Picture 2" descr="E:\DROPBOX\Dropbox\WASE\DAA\Module7\04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76675"/>
            <a:ext cx="35242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6172200"/>
            <a:ext cx="5077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http://www.ibiblio.org/kuphaldt/electricCircuits/Digital/04287.png</a:t>
            </a:r>
          </a:p>
        </p:txBody>
      </p:sp>
      <p:pic>
        <p:nvPicPr>
          <p:cNvPr id="1027" name="Picture 3" descr="E:\DROPBOX\Dropbox\WASE\DAA\Module7\fig-arch-gat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86"/>
          <a:stretch/>
        </p:blipFill>
        <p:spPr bwMode="auto">
          <a:xfrm>
            <a:off x="1371600" y="3843337"/>
            <a:ext cx="10763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Problem instance is an input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C</a:t>
                </a:r>
                <a:r>
                  <a:rPr lang="en-US" dirty="0"/>
                  <a:t>ertificate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an assignment of </a:t>
                </a:r>
                <a:r>
                  <a:rPr lang="en-US" dirty="0" err="1" smtClean="0"/>
                  <a:t>boolean</a:t>
                </a:r>
                <a:r>
                  <a:rPr lang="en-US" dirty="0" smtClean="0"/>
                  <a:t> values to the inputs to the circuit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Verification algorithm </a:t>
                </a:r>
                <a:r>
                  <a:rPr lang="en-US" i="1" dirty="0"/>
                  <a:t>A</a:t>
                </a:r>
                <a:r>
                  <a:rPr lang="en-US" dirty="0"/>
                  <a:t> will check </a:t>
                </a:r>
                <a:r>
                  <a:rPr lang="en-US" dirty="0" smtClean="0"/>
                  <a:t>the value on the output wire given the input values provided in the certificate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 If the output is 1 then the algorithm will say “yes”.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Whenever the circuit is </a:t>
                </a:r>
                <a:r>
                  <a:rPr lang="en-US" dirty="0" err="1" smtClean="0"/>
                  <a:t>satisfiable</a:t>
                </a:r>
                <a:r>
                  <a:rPr lang="en-US" dirty="0" smtClean="0"/>
                  <a:t> there will exist a certificate which can be verified by </a:t>
                </a:r>
                <a:r>
                  <a:rPr lang="en-US" i="1" dirty="0" smtClean="0"/>
                  <a:t>A. </a:t>
                </a: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Computation </a:t>
                </a:r>
                <a:r>
                  <a:rPr lang="en-US" dirty="0"/>
                  <a:t>time of the verification algorithm is polynomial and hence </a:t>
                </a:r>
                <a:r>
                  <a:rPr lang="en-US" dirty="0" smtClean="0"/>
                  <a:t>CIRCUIT-SAT </a:t>
                </a:r>
                <a:r>
                  <a:rPr lang="en-US" dirty="0"/>
                  <a:t>is NP.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CIRCUIT-SAT is in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Given a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a </a:t>
                </a:r>
                <a:r>
                  <a:rPr lang="en-US" b="1" dirty="0" smtClean="0"/>
                  <a:t>vertex cover</a:t>
                </a:r>
                <a:r>
                  <a:rPr lang="en-US" dirty="0" smtClean="0"/>
                  <a:t> is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such that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,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(possibly both).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(Optimization Problem) Given a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find the minimum size vertex cover.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(Decision Problem) Given a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as input, whether there </a:t>
                </a:r>
                <a:r>
                  <a:rPr lang="en-US" dirty="0"/>
                  <a:t>exist </a:t>
                </a:r>
                <a:r>
                  <a:rPr lang="en-US" dirty="0" smtClean="0"/>
                  <a:t>a vertex cover of size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b="0" i="0" smtClean="0"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VERTEX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Problem instance is an input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encoded as an adjacency list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</a:t>
                </a:r>
                <a:r>
                  <a:rPr lang="en-US" dirty="0"/>
                  <a:t>ertificate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 </a:t>
                </a:r>
                <a:r>
                  <a:rPr lang="en-US" dirty="0" smtClean="0"/>
                  <a:t>subset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Verification algorithm </a:t>
                </a:r>
                <a:r>
                  <a:rPr lang="en-US" i="1" dirty="0"/>
                  <a:t>A</a:t>
                </a:r>
                <a:r>
                  <a:rPr lang="en-US" dirty="0"/>
                  <a:t> will </a:t>
                </a:r>
                <a:r>
                  <a:rPr lang="en-US" dirty="0" smtClean="0"/>
                  <a:t>check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dirty="0"/>
                  <a:t>,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. Also it will check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Given a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if </a:t>
                </a:r>
                <a:r>
                  <a:rPr lang="en-US" dirty="0"/>
                  <a:t>there exists </a:t>
                </a:r>
                <a:r>
                  <a:rPr lang="en-US" dirty="0" smtClean="0"/>
                  <a:t>a vertex cover of size at the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then there will exist a certificate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for which </a:t>
                </a:r>
                <a:r>
                  <a:rPr lang="en-US" i="1" dirty="0"/>
                  <a:t>A</a:t>
                </a:r>
                <a:r>
                  <a:rPr lang="en-US" dirty="0"/>
                  <a:t> will say “yes</a:t>
                </a:r>
                <a:r>
                  <a:rPr lang="en-US" dirty="0" smtClean="0"/>
                  <a:t>”.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Computation time of the verification algorithm is polynomial and </a:t>
                </a:r>
                <a:r>
                  <a:rPr lang="en-US" dirty="0" smtClean="0"/>
                  <a:t>hence VERTEX-COVER </a:t>
                </a:r>
                <a:r>
                  <a:rPr lang="en-US" dirty="0"/>
                  <a:t>is NP.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VERTEX-COVER is in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658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NP-Completeness Dr. Tathagata Ray Assistant Professor, BITS Pilani, Hyderabad Campus rayt@hyderabad.bits-pilani.ac.in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Admin</cp:lastModifiedBy>
  <cp:revision>180</cp:revision>
  <dcterms:created xsi:type="dcterms:W3CDTF">2006-08-16T00:00:00Z</dcterms:created>
  <dcterms:modified xsi:type="dcterms:W3CDTF">2015-10-09T05:15:52Z</dcterms:modified>
</cp:coreProperties>
</file>