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79" r:id="rId3"/>
    <p:sldId id="447" r:id="rId4"/>
    <p:sldId id="449" r:id="rId5"/>
    <p:sldId id="450" r:id="rId6"/>
    <p:sldId id="451" r:id="rId7"/>
    <p:sldId id="452" r:id="rId8"/>
    <p:sldId id="454" r:id="rId9"/>
    <p:sldId id="456" r:id="rId10"/>
    <p:sldId id="457" r:id="rId11"/>
    <p:sldId id="459" r:id="rId12"/>
    <p:sldId id="460" r:id="rId13"/>
    <p:sldId id="462" r:id="rId14"/>
    <p:sldId id="463" r:id="rId15"/>
    <p:sldId id="464" r:id="rId16"/>
    <p:sldId id="466" r:id="rId17"/>
    <p:sldId id="4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058" autoAdjust="0"/>
  </p:normalViewPr>
  <p:slideViewPr>
    <p:cSldViewPr>
      <p:cViewPr>
        <p:scale>
          <a:sx n="84" d="100"/>
          <a:sy n="84" d="100"/>
        </p:scale>
        <p:origin x="-660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2D831-27D1-4804-BBE6-E7E773617FD4}" type="datetimeFigureOut">
              <a:rPr lang="en-IN" smtClean="0"/>
              <a:pPr/>
              <a:t>6/25/2012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C9D2F-5FCE-4B4F-80E6-E39EED6BD8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99762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675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30788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686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30788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696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30788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706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30788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716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30788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DC25553-E41D-478F-B036-AD983B02CE51}" type="datetime2">
              <a:rPr lang="en-US" smtClean="0"/>
              <a:pPr/>
              <a:t>Monday, June 25, 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016244-885E-428C-A51A-B0235F93288B}" type="datetime2">
              <a:rPr lang="en-US" smtClean="0"/>
              <a:pPr/>
              <a:t>Monday, June 25, 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3ED624-F496-4FF7-9C52-0E0E2B22A426}" type="datetime2">
              <a:rPr lang="en-US" smtClean="0"/>
              <a:pPr/>
              <a:t>Monday, June 25, 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72486-69C0-4649-BCA7-1D8558E243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="" xmlns:p14="http://schemas.microsoft.com/office/powerpoint/2010/main" val="113624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 algn="ctr"/>
            <a:r>
              <a:rPr lang="en-US" smtClean="0"/>
              <a:t>SS ZG516 -Computer Organization and Software Systems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fld id="{67F776DB-C4B4-46F1-926D-41EFCFC3A86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4A718-69E9-4CD3-9BE8-8B896F43C290}" type="datetime2">
              <a:rPr lang="en-US" smtClean="0"/>
              <a:pPr/>
              <a:t>Monday, June 25, 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FFEBEF-673B-4F72-A5CC-97880EDC4D0C}" type="datetime2">
              <a:rPr lang="en-US" smtClean="0"/>
              <a:pPr/>
              <a:t>Monday, June 25, 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8458CDD-4E5F-4B1E-ACB2-BF3947381A85}" type="datetime2">
              <a:rPr lang="en-US" smtClean="0"/>
              <a:pPr/>
              <a:t>Monday, June 25, 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C51C9C-EFAD-42B9-A190-A5CB4D5730A2}" type="datetime2">
              <a:rPr lang="en-US" smtClean="0"/>
              <a:pPr/>
              <a:t>Monday, June 25, 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E8D950-EF7D-432A-92D9-58ABFDE9C56D}" type="datetime2">
              <a:rPr lang="en-US" smtClean="0"/>
              <a:pPr/>
              <a:t>Monday, June 25, 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6D472A-F793-42E2-9940-8F4E1AA9AE6E}" type="datetime2">
              <a:rPr lang="en-US" smtClean="0"/>
              <a:pPr/>
              <a:t>Monday, June 25, 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046C54-9AF9-4FCF-BA5B-8A21990272B2}" type="datetime2">
              <a:rPr lang="en-US" smtClean="0"/>
              <a:pPr/>
              <a:t>Monday, June 25, 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8" name="Picture 7" descr="Picture 7.png"/>
          <p:cNvPicPr>
            <a:picLocks noChangeAspect="1"/>
          </p:cNvPicPr>
          <p:nvPr userDrawn="1"/>
        </p:nvPicPr>
        <p:blipFill>
          <a:blip r:embed="rId14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2ABFA68-599E-44E3-A1FC-9E43E082763B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Monday, June 25, 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SS ZG516 -Computer Organization and Software Systems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Course Name : </a:t>
            </a:r>
            <a:br>
              <a:rPr lang="en-US" sz="3200" dirty="0" smtClean="0"/>
            </a:br>
            <a:r>
              <a:rPr lang="en-US" sz="3200" dirty="0" smtClean="0"/>
              <a:t>Data Structures &amp; Algorithms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267744" y="5410200"/>
            <a:ext cx="6266656" cy="533400"/>
          </a:xfrm>
        </p:spPr>
        <p:txBody>
          <a:bodyPr/>
          <a:lstStyle/>
          <a:p>
            <a:r>
              <a:rPr lang="en-US" dirty="0" smtClean="0"/>
              <a:t>Bharat Deshpande</a:t>
            </a:r>
          </a:p>
          <a:p>
            <a:r>
              <a:rPr lang="en-US" dirty="0" smtClean="0"/>
              <a:t>Computer Science &amp; Information Systems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Binary Search Tree - Insertion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CA" b="1" dirty="0" smtClean="0">
                <a:solidFill>
                  <a:srgbClr val="FF0000"/>
                </a:solidFill>
              </a:rPr>
              <a:t>Insert Algorithm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609600" indent="-609600" eaLnBrk="1" hangingPunct="1">
              <a:buFontTx/>
              <a:buNone/>
            </a:pPr>
            <a:endParaRPr lang="en-CA" sz="1000" dirty="0" smtClean="0"/>
          </a:p>
          <a:p>
            <a:pPr marL="609600" indent="-609600" eaLnBrk="1" hangingPunct="1"/>
            <a:r>
              <a:rPr lang="en-CA" dirty="0" smtClean="0"/>
              <a:t>If value we want to insert &lt; key of current node, we have to go to the left </a:t>
            </a:r>
            <a:r>
              <a:rPr lang="en-CA" dirty="0" err="1" smtClean="0"/>
              <a:t>subtree</a:t>
            </a:r>
            <a:endParaRPr lang="en-US" dirty="0" smtClean="0"/>
          </a:p>
          <a:p>
            <a:pPr marL="609600" indent="-609600" eaLnBrk="1" hangingPunct="1"/>
            <a:r>
              <a:rPr lang="en-CA" dirty="0" smtClean="0"/>
              <a:t>Otherwise we have to go to the right </a:t>
            </a:r>
            <a:r>
              <a:rPr lang="en-CA" dirty="0" err="1" smtClean="0"/>
              <a:t>subtree</a:t>
            </a:r>
            <a:endParaRPr lang="en-US" dirty="0" smtClean="0"/>
          </a:p>
          <a:p>
            <a:pPr marL="609600" indent="-609600" eaLnBrk="1" hangingPunct="1"/>
            <a:r>
              <a:rPr lang="en-CA" dirty="0" smtClean="0"/>
              <a:t>If the current node is empty (not existing) create a node with the value we are inserting and place it here</a:t>
            </a:r>
            <a:r>
              <a:rPr lang="en-US" dirty="0" smtClean="0"/>
              <a:t>.</a:t>
            </a:r>
            <a:endParaRPr lang="en-US" sz="4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4000" b="1" dirty="0" smtClean="0">
                <a:solidFill>
                  <a:schemeClr val="tx2"/>
                </a:solidFill>
              </a:rPr>
              <a:t>Insertion -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772400" cy="45259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CA" sz="2800" b="1" smtClean="0">
                <a:solidFill>
                  <a:schemeClr val="accent2"/>
                </a:solidFill>
              </a:rPr>
              <a:t>For example, inserting ’15’ into the BST?</a:t>
            </a:r>
            <a:endParaRPr lang="en-US" sz="2800" b="1" smtClean="0">
              <a:solidFill>
                <a:schemeClr val="accent2"/>
              </a:solidFill>
            </a:endParaRPr>
          </a:p>
        </p:txBody>
      </p:sp>
      <p:pic>
        <p:nvPicPr>
          <p:cNvPr id="922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066800" y="2362200"/>
            <a:ext cx="5486400" cy="37258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Binary Search Tree - Deletion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endParaRPr lang="en-CA" sz="2000" dirty="0" smtClean="0">
              <a:solidFill>
                <a:schemeClr val="accent2"/>
              </a:solidFill>
            </a:endParaRPr>
          </a:p>
          <a:p>
            <a:pPr marL="609600" indent="-609600"/>
            <a:r>
              <a:rPr lang="en-CA" dirty="0" smtClean="0"/>
              <a:t>How do we delete a node form BST?</a:t>
            </a:r>
            <a:endParaRPr lang="en-US" dirty="0" smtClean="0"/>
          </a:p>
          <a:p>
            <a:pPr marL="609600" indent="-609600" eaLnBrk="1" hangingPunct="1">
              <a:buFontTx/>
              <a:buNone/>
            </a:pPr>
            <a:r>
              <a:rPr lang="en-CA" dirty="0" smtClean="0"/>
              <a:t>	Similar to the insert function, after deletion of a node, the property of the BST must be maintained.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Binary Search Tree - Deletion</a:t>
            </a:r>
            <a:endParaRPr lang="en-US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7244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en-CA" dirty="0" smtClean="0"/>
              <a:t>There are 3 possible cases</a:t>
            </a:r>
            <a:endParaRPr lang="en-US" dirty="0" smtClean="0"/>
          </a:p>
          <a:p>
            <a:pPr marL="609600" indent="-609600" eaLnBrk="1" hangingPunct="1">
              <a:lnSpc>
                <a:spcPct val="90000"/>
              </a:lnSpc>
              <a:buNone/>
              <a:defRPr/>
            </a:pPr>
            <a:r>
              <a:rPr lang="en-CA" b="1" dirty="0" smtClean="0"/>
              <a:t>Case1 </a:t>
            </a:r>
            <a:r>
              <a:rPr lang="en-CA" dirty="0" smtClean="0"/>
              <a:t>: Node to be deleted has no children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en-CA" dirty="0" smtClean="0">
                <a:sym typeface="Wingdings" pitchFamily="2" charset="2"/>
              </a:rPr>
              <a:t>			</a:t>
            </a:r>
            <a:r>
              <a:rPr lang="en-CA" dirty="0" smtClean="0">
                <a:solidFill>
                  <a:srgbClr val="FF0000"/>
                </a:solidFill>
              </a:rPr>
              <a:t> </a:t>
            </a:r>
            <a:r>
              <a:rPr lang="en-CA" sz="2800" b="1" dirty="0" smtClean="0">
                <a:solidFill>
                  <a:srgbClr val="FF0000"/>
                </a:solidFill>
              </a:rPr>
              <a:t>We just delete the node.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None/>
              <a:defRPr/>
            </a:pPr>
            <a:r>
              <a:rPr lang="en-CA" b="1" dirty="0" smtClean="0"/>
              <a:t>Case2</a:t>
            </a:r>
            <a:r>
              <a:rPr lang="en-CA" dirty="0" smtClean="0"/>
              <a:t> : Node to be deleted has only one child</a:t>
            </a:r>
            <a:endParaRPr lang="en-US" dirty="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en-CA" b="1" dirty="0" smtClean="0">
                <a:sym typeface="Wingdings" pitchFamily="2" charset="2"/>
              </a:rPr>
              <a:t>			</a:t>
            </a:r>
            <a:r>
              <a:rPr lang="en-CA" b="1" dirty="0" smtClean="0"/>
              <a:t> </a:t>
            </a:r>
            <a:r>
              <a:rPr lang="en-CA" sz="2800" b="1" dirty="0" smtClean="0">
                <a:solidFill>
                  <a:srgbClr val="FF0000"/>
                </a:solidFill>
              </a:rPr>
              <a:t>Replace the no</a:t>
            </a:r>
            <a:r>
              <a:rPr lang="en-US" sz="2800" b="1" dirty="0" smtClean="0">
                <a:solidFill>
                  <a:srgbClr val="FF0000"/>
                </a:solidFill>
              </a:rPr>
              <a:t>de with its child 		    	      and 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make the parent of the </a:t>
            </a:r>
          </a:p>
          <a:p>
            <a:pPr marL="1752600" lvl="3" indent="-381000" eaLnBrk="1" hangingPunct="1">
              <a:lnSpc>
                <a:spcPct val="90000"/>
              </a:lnSpc>
              <a:buFontTx/>
              <a:buNone/>
              <a:defRPr/>
            </a:pPr>
            <a:r>
              <a:rPr lang="en-US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         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deleted node to be a parent of the     	      child of the deleted node</a:t>
            </a:r>
            <a:endParaRPr lang="en-CA" sz="2800" b="1" dirty="0" smtClean="0">
              <a:solidFill>
                <a:srgbClr val="FF0000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None/>
              <a:defRPr/>
            </a:pPr>
            <a:r>
              <a:rPr lang="en-CA" b="1" dirty="0" smtClean="0"/>
              <a:t>Case3 :</a:t>
            </a:r>
            <a:r>
              <a:rPr lang="en-CA" dirty="0" smtClean="0"/>
              <a:t> Node to be deleted has two children</a:t>
            </a:r>
            <a:endParaRPr lang="en-US" dirty="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 smtClean="0">
                <a:solidFill>
                  <a:schemeClr val="tx2"/>
                </a:solidFill>
              </a:rPr>
              <a:t>Binary Search Tree - Deletion</a:t>
            </a:r>
            <a:endParaRPr lang="en-US" sz="3600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CA" sz="2800" b="1" dirty="0" smtClean="0">
                <a:solidFill>
                  <a:srgbClr val="FF0000"/>
                </a:solidFill>
              </a:rPr>
              <a:t>Node to be deleted has two children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609600" indent="-609600" eaLnBrk="1" hangingPunct="1">
              <a:buFontTx/>
              <a:buNone/>
            </a:pPr>
            <a:endParaRPr lang="en-US" sz="2800" b="1" dirty="0" smtClean="0">
              <a:solidFill>
                <a:schemeClr val="accent2"/>
              </a:solidFill>
            </a:endParaRPr>
          </a:p>
        </p:txBody>
      </p:sp>
      <p:pic>
        <p:nvPicPr>
          <p:cNvPr id="1229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838200" y="2286000"/>
            <a:ext cx="5638800" cy="38909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Binary Search Tree - Deletion</a:t>
            </a:r>
            <a:endParaRPr 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CA" b="1" dirty="0" smtClean="0">
                <a:solidFill>
                  <a:srgbClr val="FF0000"/>
                </a:solidFill>
              </a:rPr>
              <a:t>Node to be deleted has two children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609600" indent="-609600" eaLnBrk="1" hangingPunct="1">
              <a:buFontTx/>
              <a:buNone/>
            </a:pPr>
            <a:r>
              <a:rPr lang="en-CA" b="1" dirty="0" smtClean="0">
                <a:solidFill>
                  <a:srgbClr val="FF0000"/>
                </a:solidFill>
              </a:rPr>
              <a:t>Steps: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609600" indent="-609600" eaLnBrk="1" hangingPunct="1"/>
            <a:r>
              <a:rPr lang="en-CA" dirty="0" smtClean="0"/>
              <a:t>Find minimum value of right </a:t>
            </a:r>
            <a:r>
              <a:rPr lang="en-CA" dirty="0" err="1" smtClean="0"/>
              <a:t>subtree</a:t>
            </a:r>
            <a:endParaRPr lang="en-CA" dirty="0" smtClean="0"/>
          </a:p>
          <a:p>
            <a:pPr marL="609600" indent="-609600" eaLnBrk="1" hangingPunct="1"/>
            <a:r>
              <a:rPr lang="en-CA" dirty="0" smtClean="0"/>
              <a:t>Delete minimum node of right </a:t>
            </a:r>
            <a:r>
              <a:rPr lang="en-CA" dirty="0" err="1" smtClean="0"/>
              <a:t>subtree</a:t>
            </a:r>
            <a:r>
              <a:rPr lang="en-CA" dirty="0" smtClean="0"/>
              <a:t> but keep its value</a:t>
            </a:r>
          </a:p>
          <a:p>
            <a:pPr marL="609600" indent="-609600" eaLnBrk="1" hangingPunct="1"/>
            <a:r>
              <a:rPr lang="en-CA" dirty="0" smtClean="0"/>
              <a:t>Replace the value of the node to be deleted by the minimum value whose node was deleted earlier.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 smtClean="0">
                <a:solidFill>
                  <a:schemeClr val="tx2"/>
                </a:solidFill>
              </a:rPr>
              <a:t>Binary Search Tree - Deletion</a:t>
            </a:r>
            <a:endParaRPr lang="en-US" sz="3600" dirty="0" smtClean="0"/>
          </a:p>
        </p:txBody>
      </p:sp>
      <p:pic>
        <p:nvPicPr>
          <p:cNvPr id="14339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1905000"/>
            <a:ext cx="3886200" cy="2681288"/>
          </a:xfrm>
          <a:noFill/>
        </p:spPr>
      </p:pic>
      <p:pic>
        <p:nvPicPr>
          <p:cNvPr id="14340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876800" y="1752600"/>
            <a:ext cx="3835400" cy="2620963"/>
          </a:xfrm>
          <a:noFill/>
        </p:spPr>
      </p:pic>
      <p:sp>
        <p:nvSpPr>
          <p:cNvPr id="14341" name="Line 8"/>
          <p:cNvSpPr>
            <a:spLocks noChangeShapeType="1"/>
          </p:cNvSpPr>
          <p:nvPr/>
        </p:nvSpPr>
        <p:spPr bwMode="auto">
          <a:xfrm>
            <a:off x="3810000" y="2743200"/>
            <a:ext cx="838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357166"/>
            <a:ext cx="4786346" cy="642942"/>
          </a:xfrm>
        </p:spPr>
        <p:txBody>
          <a:bodyPr/>
          <a:lstStyle/>
          <a:p>
            <a:pPr eaLnBrk="1" hangingPunct="1">
              <a:buClr>
                <a:srgbClr val="003399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b="1" smtClean="0">
                <a:solidFill>
                  <a:srgbClr val="003399"/>
                </a:solidFill>
              </a:rPr>
              <a:t>Binary Search Trees</a:t>
            </a:r>
          </a:p>
        </p:txBody>
      </p:sp>
      <p:sp>
        <p:nvSpPr>
          <p:cNvPr id="5123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A </a:t>
            </a:r>
            <a:r>
              <a:rPr lang="en-GB" b="1" smtClean="0">
                <a:solidFill>
                  <a:srgbClr val="008000"/>
                </a:solidFill>
              </a:rPr>
              <a:t>Binary Search Tree (BST)</a:t>
            </a:r>
            <a:r>
              <a:rPr lang="en-GB" smtClean="0"/>
              <a:t> is a binary tree with the following properties:</a:t>
            </a:r>
          </a:p>
          <a:p>
            <a:pPr lvl="1" eaLnBrk="1" hangingPunct="1">
              <a:lnSpc>
                <a:spcPct val="30000"/>
              </a:lnSpc>
              <a:buSzPct val="100000"/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mtClean="0"/>
          </a:p>
          <a:p>
            <a:pPr lvl="1" eaLnBrk="1" hangingPunct="1">
              <a:lnSpc>
                <a:spcPct val="12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The key of a node is </a:t>
            </a:r>
            <a:r>
              <a:rPr lang="en-GB" i="1" smtClean="0"/>
              <a:t>always greater</a:t>
            </a:r>
            <a:r>
              <a:rPr lang="en-GB" smtClean="0"/>
              <a:t> than the keys of the nodes in its left subtree</a:t>
            </a:r>
          </a:p>
          <a:p>
            <a:pPr lvl="1" eaLnBrk="1" hangingPunct="1">
              <a:lnSpc>
                <a:spcPct val="3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mtClean="0"/>
          </a:p>
          <a:p>
            <a:pPr lvl="1" eaLnBrk="1" hangingPunct="1">
              <a:lnSpc>
                <a:spcPct val="12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The key of a node is </a:t>
            </a:r>
            <a:r>
              <a:rPr lang="en-GB" i="1" smtClean="0"/>
              <a:t>always smaller</a:t>
            </a:r>
            <a:r>
              <a:rPr lang="en-GB" smtClean="0"/>
              <a:t> than the keys of the nodes in its right subtree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142844" y="285728"/>
            <a:ext cx="7629556" cy="642942"/>
          </a:xfrm>
        </p:spPr>
        <p:txBody>
          <a:bodyPr/>
          <a:lstStyle/>
          <a:p>
            <a:pPr eaLnBrk="1" hangingPunct="1">
              <a:buClr>
                <a:srgbClr val="003399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b="1" dirty="0" smtClean="0">
                <a:solidFill>
                  <a:srgbClr val="003399"/>
                </a:solidFill>
              </a:rPr>
              <a:t>Binary Search Trees: Examples</a:t>
            </a:r>
          </a:p>
        </p:txBody>
      </p:sp>
      <p:sp>
        <p:nvSpPr>
          <p:cNvPr id="6147" name="Oval 2"/>
          <p:cNvSpPr>
            <a:spLocks noChangeArrowheads="1"/>
          </p:cNvSpPr>
          <p:nvPr/>
        </p:nvSpPr>
        <p:spPr bwMode="auto">
          <a:xfrm>
            <a:off x="1752600" y="2438400"/>
            <a:ext cx="457200" cy="45720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Oval 3"/>
          <p:cNvSpPr>
            <a:spLocks noChangeArrowheads="1"/>
          </p:cNvSpPr>
          <p:nvPr/>
        </p:nvSpPr>
        <p:spPr bwMode="auto">
          <a:xfrm rot="-540000">
            <a:off x="2263775" y="3125788"/>
            <a:ext cx="457200" cy="45720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Oval 4"/>
          <p:cNvSpPr>
            <a:spLocks noChangeArrowheads="1"/>
          </p:cNvSpPr>
          <p:nvPr/>
        </p:nvSpPr>
        <p:spPr bwMode="auto">
          <a:xfrm rot="3540000">
            <a:off x="1241425" y="3121025"/>
            <a:ext cx="457200" cy="45720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Line 5"/>
          <p:cNvSpPr>
            <a:spLocks noChangeShapeType="1"/>
          </p:cNvSpPr>
          <p:nvPr/>
        </p:nvSpPr>
        <p:spPr bwMode="auto">
          <a:xfrm flipV="1">
            <a:off x="1524000" y="2797175"/>
            <a:ext cx="304800" cy="3492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 flipH="1" flipV="1">
            <a:off x="2111375" y="2797175"/>
            <a:ext cx="349250" cy="3492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828800" y="2438400"/>
            <a:ext cx="366713" cy="436563"/>
            <a:chOff x="1152" y="1536"/>
            <a:chExt cx="231" cy="275"/>
          </a:xfrm>
        </p:grpSpPr>
        <p:sp>
          <p:nvSpPr>
            <p:cNvPr id="6622" name="AutoShape 8"/>
            <p:cNvSpPr>
              <a:spLocks noChangeArrowheads="1"/>
            </p:cNvSpPr>
            <p:nvPr/>
          </p:nvSpPr>
          <p:spPr bwMode="auto">
            <a:xfrm>
              <a:off x="1152" y="1536"/>
              <a:ext cx="232" cy="276"/>
            </a:xfrm>
            <a:prstGeom prst="roundRect">
              <a:avLst>
                <a:gd name="adj" fmla="val 43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152" y="1536"/>
              <a:ext cx="220" cy="265"/>
              <a:chOff x="1152" y="1536"/>
              <a:chExt cx="220" cy="265"/>
            </a:xfrm>
          </p:grpSpPr>
          <p:sp>
            <p:nvSpPr>
              <p:cNvPr id="6624" name="AutoShape 10"/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221" cy="266"/>
              </a:xfrm>
              <a:prstGeom prst="roundRect">
                <a:avLst>
                  <a:gd name="adj" fmla="val 454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1152" y="1536"/>
                <a:ext cx="210" cy="255"/>
                <a:chOff x="1152" y="1536"/>
                <a:chExt cx="210" cy="255"/>
              </a:xfrm>
            </p:grpSpPr>
            <p:sp>
              <p:nvSpPr>
                <p:cNvPr id="6626" name="AutoShape 12"/>
                <p:cNvSpPr>
                  <a:spLocks noChangeArrowheads="1"/>
                </p:cNvSpPr>
                <p:nvPr/>
              </p:nvSpPr>
              <p:spPr bwMode="auto">
                <a:xfrm>
                  <a:off x="1152" y="1536"/>
                  <a:ext cx="211" cy="256"/>
                </a:xfrm>
                <a:prstGeom prst="roundRect">
                  <a:avLst>
                    <a:gd name="adj" fmla="val 472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" name="Group 13"/>
                <p:cNvGrpSpPr>
                  <a:grpSpLocks/>
                </p:cNvGrpSpPr>
                <p:nvPr/>
              </p:nvGrpSpPr>
              <p:grpSpPr bwMode="auto">
                <a:xfrm>
                  <a:off x="1152" y="1536"/>
                  <a:ext cx="203" cy="247"/>
                  <a:chOff x="1152" y="1536"/>
                  <a:chExt cx="203" cy="247"/>
                </a:xfrm>
              </p:grpSpPr>
              <p:sp>
                <p:nvSpPr>
                  <p:cNvPr id="6628" name="AutoShape 14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536"/>
                    <a:ext cx="204" cy="248"/>
                  </a:xfrm>
                  <a:prstGeom prst="roundRect">
                    <a:avLst>
                      <a:gd name="adj" fmla="val 486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1152" y="1536"/>
                    <a:ext cx="196" cy="239"/>
                    <a:chOff x="1152" y="1536"/>
                    <a:chExt cx="196" cy="239"/>
                  </a:xfrm>
                </p:grpSpPr>
                <p:sp>
                  <p:nvSpPr>
                    <p:cNvPr id="6630" name="AutoShap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1536"/>
                      <a:ext cx="197" cy="240"/>
                    </a:xfrm>
                    <a:prstGeom prst="roundRect">
                      <a:avLst>
                        <a:gd name="adj" fmla="val 509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7" name="Group 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2" y="1536"/>
                      <a:ext cx="189" cy="233"/>
                      <a:chOff x="1152" y="1536"/>
                      <a:chExt cx="189" cy="233"/>
                    </a:xfrm>
                  </p:grpSpPr>
                  <p:sp>
                    <p:nvSpPr>
                      <p:cNvPr id="6632" name="AutoShape 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2" y="1536"/>
                        <a:ext cx="190" cy="234"/>
                      </a:xfrm>
                      <a:prstGeom prst="roundRect">
                        <a:avLst>
                          <a:gd name="adj" fmla="val 523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8" name="Group 1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52" y="1536"/>
                        <a:ext cx="184" cy="227"/>
                        <a:chOff x="1152" y="1536"/>
                        <a:chExt cx="184" cy="227"/>
                      </a:xfrm>
                    </p:grpSpPr>
                    <p:sp>
                      <p:nvSpPr>
                        <p:cNvPr id="6634" name="AutoShape 2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152" y="1536"/>
                          <a:ext cx="185" cy="228"/>
                        </a:xfrm>
                        <a:prstGeom prst="roundRect">
                          <a:avLst>
                            <a:gd name="adj" fmla="val 542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9" name="Group 2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152" y="1536"/>
                          <a:ext cx="178" cy="222"/>
                          <a:chOff x="1152" y="1536"/>
                          <a:chExt cx="178" cy="222"/>
                        </a:xfrm>
                      </p:grpSpPr>
                      <p:sp>
                        <p:nvSpPr>
                          <p:cNvPr id="6636" name="AutoShape 2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152" y="1536"/>
                            <a:ext cx="179" cy="223"/>
                          </a:xfrm>
                          <a:prstGeom prst="roundRect">
                            <a:avLst>
                              <a:gd name="adj" fmla="val 560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10" name="Group 2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152" y="1536"/>
                            <a:ext cx="176" cy="218"/>
                            <a:chOff x="1152" y="1536"/>
                            <a:chExt cx="176" cy="218"/>
                          </a:xfrm>
                        </p:grpSpPr>
                        <p:sp>
                          <p:nvSpPr>
                            <p:cNvPr id="6638" name="AutoShape 24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152" y="1536"/>
                              <a:ext cx="177" cy="219"/>
                            </a:xfrm>
                            <a:prstGeom prst="roundRect">
                              <a:avLst>
                                <a:gd name="adj" fmla="val 565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1" name="Group 2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152" y="1536"/>
                              <a:ext cx="173" cy="216"/>
                              <a:chOff x="1152" y="1536"/>
                              <a:chExt cx="173" cy="216"/>
                            </a:xfrm>
                          </p:grpSpPr>
                          <p:sp>
                            <p:nvSpPr>
                              <p:cNvPr id="6640" name="AutoShape 26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152" y="1536"/>
                                <a:ext cx="174" cy="217"/>
                              </a:xfrm>
                              <a:prstGeom prst="roundRect">
                                <a:avLst>
                                  <a:gd name="adj" fmla="val 574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12" name="Group 2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52" y="1536"/>
                                <a:ext cx="171" cy="214"/>
                                <a:chOff x="1152" y="1536"/>
                                <a:chExt cx="171" cy="214"/>
                              </a:xfrm>
                            </p:grpSpPr>
                            <p:sp>
                              <p:nvSpPr>
                                <p:cNvPr id="6642" name="AutoShape 2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152" y="1536"/>
                                  <a:ext cx="172" cy="215"/>
                                </a:xfrm>
                                <a:prstGeom prst="roundRect">
                                  <a:avLst>
                                    <a:gd name="adj" fmla="val 579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643" name="AutoShape 2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152" y="1536"/>
                                  <a:ext cx="171" cy="214"/>
                                </a:xfrm>
                                <a:prstGeom prst="roundRect">
                                  <a:avLst>
                                    <a:gd name="adj" fmla="val 58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644" name="AutoShape 3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152" y="1536"/>
                                  <a:ext cx="171" cy="214"/>
                                </a:xfrm>
                                <a:prstGeom prst="roundRect">
                                  <a:avLst>
                                    <a:gd name="adj" fmla="val 58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645" name="AutoShape 3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152" y="1536"/>
                                  <a:ext cx="171" cy="213"/>
                                </a:xfrm>
                                <a:prstGeom prst="roundRect">
                                  <a:avLst>
                                    <a:gd name="adj" fmla="val 58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C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13" name="Group 32"/>
          <p:cNvGrpSpPr>
            <a:grpSpLocks/>
          </p:cNvGrpSpPr>
          <p:nvPr/>
        </p:nvGrpSpPr>
        <p:grpSpPr bwMode="auto">
          <a:xfrm>
            <a:off x="1295400" y="3124200"/>
            <a:ext cx="384175" cy="436563"/>
            <a:chOff x="816" y="1968"/>
            <a:chExt cx="242" cy="275"/>
          </a:xfrm>
        </p:grpSpPr>
        <p:sp>
          <p:nvSpPr>
            <p:cNvPr id="6598" name="AutoShape 33"/>
            <p:cNvSpPr>
              <a:spLocks noChangeArrowheads="1"/>
            </p:cNvSpPr>
            <p:nvPr/>
          </p:nvSpPr>
          <p:spPr bwMode="auto">
            <a:xfrm>
              <a:off x="816" y="1968"/>
              <a:ext cx="243" cy="276"/>
            </a:xfrm>
            <a:prstGeom prst="roundRect">
              <a:avLst>
                <a:gd name="adj" fmla="val 412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34"/>
            <p:cNvGrpSpPr>
              <a:grpSpLocks/>
            </p:cNvGrpSpPr>
            <p:nvPr/>
          </p:nvGrpSpPr>
          <p:grpSpPr bwMode="auto">
            <a:xfrm>
              <a:off x="816" y="1968"/>
              <a:ext cx="232" cy="265"/>
              <a:chOff x="816" y="1968"/>
              <a:chExt cx="232" cy="265"/>
            </a:xfrm>
          </p:grpSpPr>
          <p:sp>
            <p:nvSpPr>
              <p:cNvPr id="6600" name="AutoShape 35"/>
              <p:cNvSpPr>
                <a:spLocks noChangeArrowheads="1"/>
              </p:cNvSpPr>
              <p:nvPr/>
            </p:nvSpPr>
            <p:spPr bwMode="auto">
              <a:xfrm>
                <a:off x="816" y="1968"/>
                <a:ext cx="233" cy="266"/>
              </a:xfrm>
              <a:prstGeom prst="roundRect">
                <a:avLst>
                  <a:gd name="adj" fmla="val 43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" name="Group 36"/>
              <p:cNvGrpSpPr>
                <a:grpSpLocks/>
              </p:cNvGrpSpPr>
              <p:nvPr/>
            </p:nvGrpSpPr>
            <p:grpSpPr bwMode="auto">
              <a:xfrm>
                <a:off x="816" y="1968"/>
                <a:ext cx="222" cy="255"/>
                <a:chOff x="816" y="1968"/>
                <a:chExt cx="222" cy="255"/>
              </a:xfrm>
            </p:grpSpPr>
            <p:sp>
              <p:nvSpPr>
                <p:cNvPr id="6602" name="AutoShape 37"/>
                <p:cNvSpPr>
                  <a:spLocks noChangeArrowheads="1"/>
                </p:cNvSpPr>
                <p:nvPr/>
              </p:nvSpPr>
              <p:spPr bwMode="auto">
                <a:xfrm>
                  <a:off x="816" y="1968"/>
                  <a:ext cx="223" cy="256"/>
                </a:xfrm>
                <a:prstGeom prst="roundRect">
                  <a:avLst>
                    <a:gd name="adj" fmla="val 449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6" name="Group 38"/>
                <p:cNvGrpSpPr>
                  <a:grpSpLocks/>
                </p:cNvGrpSpPr>
                <p:nvPr/>
              </p:nvGrpSpPr>
              <p:grpSpPr bwMode="auto">
                <a:xfrm>
                  <a:off x="816" y="1968"/>
                  <a:ext cx="215" cy="247"/>
                  <a:chOff x="816" y="1968"/>
                  <a:chExt cx="215" cy="247"/>
                </a:xfrm>
              </p:grpSpPr>
              <p:sp>
                <p:nvSpPr>
                  <p:cNvPr id="6604" name="AutoShape 39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1968"/>
                    <a:ext cx="216" cy="248"/>
                  </a:xfrm>
                  <a:prstGeom prst="roundRect">
                    <a:avLst>
                      <a:gd name="adj" fmla="val 463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7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816" y="1968"/>
                    <a:ext cx="206" cy="239"/>
                    <a:chOff x="816" y="1968"/>
                    <a:chExt cx="206" cy="239"/>
                  </a:xfrm>
                </p:grpSpPr>
                <p:sp>
                  <p:nvSpPr>
                    <p:cNvPr id="6606" name="AutoShape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16" y="1968"/>
                      <a:ext cx="207" cy="240"/>
                    </a:xfrm>
                    <a:prstGeom prst="roundRect">
                      <a:avLst>
                        <a:gd name="adj" fmla="val 481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8" name="Group 4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6" y="1968"/>
                      <a:ext cx="199" cy="233"/>
                      <a:chOff x="816" y="1968"/>
                      <a:chExt cx="199" cy="233"/>
                    </a:xfrm>
                  </p:grpSpPr>
                  <p:sp>
                    <p:nvSpPr>
                      <p:cNvPr id="6608" name="AutoShape 4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16" y="1968"/>
                        <a:ext cx="200" cy="234"/>
                      </a:xfrm>
                      <a:prstGeom prst="roundRect">
                        <a:avLst>
                          <a:gd name="adj" fmla="val 500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9" name="Group 4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16" y="1968"/>
                        <a:ext cx="193" cy="227"/>
                        <a:chOff x="816" y="1968"/>
                        <a:chExt cx="193" cy="227"/>
                      </a:xfrm>
                    </p:grpSpPr>
                    <p:sp>
                      <p:nvSpPr>
                        <p:cNvPr id="6610" name="AutoShape 4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16" y="1968"/>
                          <a:ext cx="194" cy="228"/>
                        </a:xfrm>
                        <a:prstGeom prst="roundRect">
                          <a:avLst>
                            <a:gd name="adj" fmla="val 514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0" name="Group 4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816" y="1968"/>
                          <a:ext cx="189" cy="222"/>
                          <a:chOff x="816" y="1968"/>
                          <a:chExt cx="189" cy="222"/>
                        </a:xfrm>
                      </p:grpSpPr>
                      <p:sp>
                        <p:nvSpPr>
                          <p:cNvPr id="6612" name="AutoShape 4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16" y="1968"/>
                            <a:ext cx="190" cy="223"/>
                          </a:xfrm>
                          <a:prstGeom prst="roundRect">
                            <a:avLst>
                              <a:gd name="adj" fmla="val 523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21" name="Group 4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816" y="1968"/>
                            <a:ext cx="185" cy="218"/>
                            <a:chOff x="816" y="1968"/>
                            <a:chExt cx="185" cy="218"/>
                          </a:xfrm>
                        </p:grpSpPr>
                        <p:sp>
                          <p:nvSpPr>
                            <p:cNvPr id="6614" name="AutoShape 49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816" y="1968"/>
                              <a:ext cx="186" cy="219"/>
                            </a:xfrm>
                            <a:prstGeom prst="roundRect">
                              <a:avLst>
                                <a:gd name="adj" fmla="val 537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22" name="Group 5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816" y="1968"/>
                              <a:ext cx="183" cy="216"/>
                              <a:chOff x="816" y="1968"/>
                              <a:chExt cx="183" cy="216"/>
                            </a:xfrm>
                          </p:grpSpPr>
                          <p:sp>
                            <p:nvSpPr>
                              <p:cNvPr id="6616" name="AutoShape 51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816" y="1968"/>
                                <a:ext cx="184" cy="217"/>
                              </a:xfrm>
                              <a:prstGeom prst="roundRect">
                                <a:avLst>
                                  <a:gd name="adj" fmla="val 542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23" name="Group 5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816" y="1968"/>
                                <a:ext cx="181" cy="214"/>
                                <a:chOff x="816" y="1968"/>
                                <a:chExt cx="181" cy="214"/>
                              </a:xfrm>
                            </p:grpSpPr>
                            <p:sp>
                              <p:nvSpPr>
                                <p:cNvPr id="6618" name="AutoShape 5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816" y="1968"/>
                                  <a:ext cx="182" cy="215"/>
                                </a:xfrm>
                                <a:prstGeom prst="roundRect">
                                  <a:avLst>
                                    <a:gd name="adj" fmla="val 546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619" name="AutoShape 5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816" y="1968"/>
                                  <a:ext cx="182" cy="214"/>
                                </a:xfrm>
                                <a:prstGeom prst="roundRect">
                                  <a:avLst>
                                    <a:gd name="adj" fmla="val 546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620" name="AutoShape 5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816" y="1968"/>
                                  <a:ext cx="181" cy="214"/>
                                </a:xfrm>
                                <a:prstGeom prst="roundRect">
                                  <a:avLst>
                                    <a:gd name="adj" fmla="val 556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621" name="AutoShape 5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816" y="1968"/>
                                  <a:ext cx="180" cy="213"/>
                                </a:xfrm>
                                <a:prstGeom prst="roundRect">
                                  <a:avLst>
                                    <a:gd name="adj" fmla="val 556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A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24" name="Group 57"/>
          <p:cNvGrpSpPr>
            <a:grpSpLocks/>
          </p:cNvGrpSpPr>
          <p:nvPr/>
        </p:nvGrpSpPr>
        <p:grpSpPr bwMode="auto">
          <a:xfrm>
            <a:off x="2362200" y="3124200"/>
            <a:ext cx="384175" cy="436563"/>
            <a:chOff x="1488" y="1968"/>
            <a:chExt cx="242" cy="275"/>
          </a:xfrm>
        </p:grpSpPr>
        <p:sp>
          <p:nvSpPr>
            <p:cNvPr id="6574" name="AutoShape 58"/>
            <p:cNvSpPr>
              <a:spLocks noChangeArrowheads="1"/>
            </p:cNvSpPr>
            <p:nvPr/>
          </p:nvSpPr>
          <p:spPr bwMode="auto">
            <a:xfrm>
              <a:off x="1488" y="1968"/>
              <a:ext cx="243" cy="276"/>
            </a:xfrm>
            <a:prstGeom prst="roundRect">
              <a:avLst>
                <a:gd name="adj" fmla="val 412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" name="Group 59"/>
            <p:cNvGrpSpPr>
              <a:grpSpLocks/>
            </p:cNvGrpSpPr>
            <p:nvPr/>
          </p:nvGrpSpPr>
          <p:grpSpPr bwMode="auto">
            <a:xfrm>
              <a:off x="1488" y="1968"/>
              <a:ext cx="231" cy="265"/>
              <a:chOff x="1488" y="1968"/>
              <a:chExt cx="231" cy="265"/>
            </a:xfrm>
          </p:grpSpPr>
          <p:sp>
            <p:nvSpPr>
              <p:cNvPr id="6576" name="AutoShape 60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232" cy="266"/>
              </a:xfrm>
              <a:prstGeom prst="roundRect">
                <a:avLst>
                  <a:gd name="adj" fmla="val 43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" name="Group 61"/>
              <p:cNvGrpSpPr>
                <a:grpSpLocks/>
              </p:cNvGrpSpPr>
              <p:nvPr/>
            </p:nvGrpSpPr>
            <p:grpSpPr bwMode="auto">
              <a:xfrm>
                <a:off x="1488" y="1968"/>
                <a:ext cx="221" cy="255"/>
                <a:chOff x="1488" y="1968"/>
                <a:chExt cx="221" cy="255"/>
              </a:xfrm>
            </p:grpSpPr>
            <p:sp>
              <p:nvSpPr>
                <p:cNvPr id="6578" name="AutoShape 62"/>
                <p:cNvSpPr>
                  <a:spLocks noChangeArrowheads="1"/>
                </p:cNvSpPr>
                <p:nvPr/>
              </p:nvSpPr>
              <p:spPr bwMode="auto">
                <a:xfrm>
                  <a:off x="1488" y="1968"/>
                  <a:ext cx="222" cy="256"/>
                </a:xfrm>
                <a:prstGeom prst="roundRect">
                  <a:avLst>
                    <a:gd name="adj" fmla="val 449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7" name="Group 63"/>
                <p:cNvGrpSpPr>
                  <a:grpSpLocks/>
                </p:cNvGrpSpPr>
                <p:nvPr/>
              </p:nvGrpSpPr>
              <p:grpSpPr bwMode="auto">
                <a:xfrm>
                  <a:off x="1488" y="1968"/>
                  <a:ext cx="212" cy="247"/>
                  <a:chOff x="1488" y="1968"/>
                  <a:chExt cx="212" cy="247"/>
                </a:xfrm>
              </p:grpSpPr>
              <p:sp>
                <p:nvSpPr>
                  <p:cNvPr id="6580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1968"/>
                    <a:ext cx="213" cy="248"/>
                  </a:xfrm>
                  <a:prstGeom prst="roundRect">
                    <a:avLst>
                      <a:gd name="adj" fmla="val 468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8" name="Group 65"/>
                  <p:cNvGrpSpPr>
                    <a:grpSpLocks/>
                  </p:cNvGrpSpPr>
                  <p:nvPr/>
                </p:nvGrpSpPr>
                <p:grpSpPr bwMode="auto">
                  <a:xfrm>
                    <a:off x="1488" y="1968"/>
                    <a:ext cx="205" cy="239"/>
                    <a:chOff x="1488" y="1968"/>
                    <a:chExt cx="205" cy="239"/>
                  </a:xfrm>
                </p:grpSpPr>
                <p:sp>
                  <p:nvSpPr>
                    <p:cNvPr id="6582" name="AutoShape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88" y="1968"/>
                      <a:ext cx="206" cy="240"/>
                    </a:xfrm>
                    <a:prstGeom prst="roundRect">
                      <a:avLst>
                        <a:gd name="adj" fmla="val 481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9" name="Group 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88" y="1968"/>
                      <a:ext cx="198" cy="233"/>
                      <a:chOff x="1488" y="1968"/>
                      <a:chExt cx="198" cy="233"/>
                    </a:xfrm>
                  </p:grpSpPr>
                  <p:sp>
                    <p:nvSpPr>
                      <p:cNvPr id="6584" name="AutoShape 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88" y="1968"/>
                        <a:ext cx="199" cy="234"/>
                      </a:xfrm>
                      <a:prstGeom prst="roundRect">
                        <a:avLst>
                          <a:gd name="adj" fmla="val 505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30" name="Group 6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88" y="1968"/>
                        <a:ext cx="192" cy="227"/>
                        <a:chOff x="1488" y="1968"/>
                        <a:chExt cx="192" cy="227"/>
                      </a:xfrm>
                    </p:grpSpPr>
                    <p:sp>
                      <p:nvSpPr>
                        <p:cNvPr id="6586" name="AutoShape 7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88" y="1968"/>
                          <a:ext cx="193" cy="228"/>
                        </a:xfrm>
                        <a:prstGeom prst="roundRect">
                          <a:avLst>
                            <a:gd name="adj" fmla="val 519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31" name="Group 7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488" y="1968"/>
                          <a:ext cx="188" cy="222"/>
                          <a:chOff x="1488" y="1968"/>
                          <a:chExt cx="188" cy="222"/>
                        </a:xfrm>
                      </p:grpSpPr>
                      <p:sp>
                        <p:nvSpPr>
                          <p:cNvPr id="6588" name="AutoShape 7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488" y="1968"/>
                            <a:ext cx="189" cy="223"/>
                          </a:xfrm>
                          <a:prstGeom prst="roundRect">
                            <a:avLst>
                              <a:gd name="adj" fmla="val 528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6625" name="Group 7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488" y="1968"/>
                            <a:ext cx="183" cy="218"/>
                            <a:chOff x="1488" y="1968"/>
                            <a:chExt cx="183" cy="218"/>
                          </a:xfrm>
                        </p:grpSpPr>
                        <p:sp>
                          <p:nvSpPr>
                            <p:cNvPr id="6590" name="AutoShape 74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488" y="1968"/>
                              <a:ext cx="184" cy="219"/>
                            </a:xfrm>
                            <a:prstGeom prst="roundRect">
                              <a:avLst>
                                <a:gd name="adj" fmla="val 542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6627" name="Group 7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488" y="1968"/>
                              <a:ext cx="180" cy="216"/>
                              <a:chOff x="1488" y="1968"/>
                              <a:chExt cx="180" cy="216"/>
                            </a:xfrm>
                          </p:grpSpPr>
                          <p:sp>
                            <p:nvSpPr>
                              <p:cNvPr id="6592" name="AutoShape 76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488" y="1968"/>
                                <a:ext cx="181" cy="217"/>
                              </a:xfrm>
                              <a:prstGeom prst="roundRect">
                                <a:avLst>
                                  <a:gd name="adj" fmla="val 556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6629" name="Group 7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488" y="1968"/>
                                <a:ext cx="179" cy="214"/>
                                <a:chOff x="1488" y="1968"/>
                                <a:chExt cx="179" cy="214"/>
                              </a:xfrm>
                            </p:grpSpPr>
                            <p:sp>
                              <p:nvSpPr>
                                <p:cNvPr id="6594" name="AutoShape 7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488" y="1968"/>
                                  <a:ext cx="180" cy="215"/>
                                </a:xfrm>
                                <a:prstGeom prst="roundRect">
                                  <a:avLst>
                                    <a:gd name="adj" fmla="val 556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595" name="AutoShape 7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488" y="1968"/>
                                  <a:ext cx="180" cy="214"/>
                                </a:xfrm>
                                <a:prstGeom prst="roundRect">
                                  <a:avLst>
                                    <a:gd name="adj" fmla="val 556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596" name="AutoShape 8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488" y="1968"/>
                                  <a:ext cx="179" cy="214"/>
                                </a:xfrm>
                                <a:prstGeom prst="roundRect">
                                  <a:avLst>
                                    <a:gd name="adj" fmla="val 56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597" name="AutoShape 8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488" y="1968"/>
                                  <a:ext cx="178" cy="213"/>
                                </a:xfrm>
                                <a:prstGeom prst="roundRect">
                                  <a:avLst>
                                    <a:gd name="adj" fmla="val 56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D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6631" name="Group 82"/>
          <p:cNvGrpSpPr>
            <a:grpSpLocks/>
          </p:cNvGrpSpPr>
          <p:nvPr/>
        </p:nvGrpSpPr>
        <p:grpSpPr bwMode="auto">
          <a:xfrm>
            <a:off x="5486400" y="2133600"/>
            <a:ext cx="3233738" cy="1958975"/>
            <a:chOff x="3456" y="1344"/>
            <a:chExt cx="2037" cy="1234"/>
          </a:xfrm>
        </p:grpSpPr>
        <p:grpSp>
          <p:nvGrpSpPr>
            <p:cNvPr id="6633" name="Group 83"/>
            <p:cNvGrpSpPr>
              <a:grpSpLocks/>
            </p:cNvGrpSpPr>
            <p:nvPr/>
          </p:nvGrpSpPr>
          <p:grpSpPr bwMode="auto">
            <a:xfrm>
              <a:off x="3456" y="1344"/>
              <a:ext cx="2037" cy="1233"/>
              <a:chOff x="3456" y="1344"/>
              <a:chExt cx="2037" cy="1233"/>
            </a:xfrm>
          </p:grpSpPr>
          <p:grpSp>
            <p:nvGrpSpPr>
              <p:cNvPr id="6635" name="Group 84"/>
              <p:cNvGrpSpPr>
                <a:grpSpLocks/>
              </p:cNvGrpSpPr>
              <p:nvPr/>
            </p:nvGrpSpPr>
            <p:grpSpPr bwMode="auto">
              <a:xfrm>
                <a:off x="4558" y="1872"/>
                <a:ext cx="935" cy="705"/>
                <a:chOff x="4558" y="1872"/>
                <a:chExt cx="935" cy="705"/>
              </a:xfrm>
            </p:grpSpPr>
            <p:sp>
              <p:nvSpPr>
                <p:cNvPr id="6569" name="Oval 85"/>
                <p:cNvSpPr>
                  <a:spLocks noChangeArrowheads="1"/>
                </p:cNvSpPr>
                <p:nvPr/>
              </p:nvSpPr>
              <p:spPr bwMode="auto">
                <a:xfrm>
                  <a:off x="4872" y="1872"/>
                  <a:ext cx="288" cy="283"/>
                </a:xfrm>
                <a:prstGeom prst="ellipse">
                  <a:avLst/>
                </a:prstGeom>
                <a:solidFill>
                  <a:srgbClr val="FFFF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70" name="Oval 86"/>
                <p:cNvSpPr>
                  <a:spLocks noChangeArrowheads="1"/>
                </p:cNvSpPr>
                <p:nvPr/>
              </p:nvSpPr>
              <p:spPr bwMode="auto">
                <a:xfrm rot="-540000">
                  <a:off x="5203" y="2296"/>
                  <a:ext cx="291" cy="283"/>
                </a:xfrm>
                <a:prstGeom prst="ellipse">
                  <a:avLst/>
                </a:prstGeom>
                <a:solidFill>
                  <a:srgbClr val="FFFF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71" name="Oval 87"/>
                <p:cNvSpPr>
                  <a:spLocks noChangeArrowheads="1"/>
                </p:cNvSpPr>
                <p:nvPr/>
              </p:nvSpPr>
              <p:spPr bwMode="auto">
                <a:xfrm rot="3540000">
                  <a:off x="4560" y="2284"/>
                  <a:ext cx="286" cy="288"/>
                </a:xfrm>
                <a:prstGeom prst="ellipse">
                  <a:avLst/>
                </a:prstGeom>
                <a:solidFill>
                  <a:srgbClr val="FFFF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72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4730" y="2090"/>
                  <a:ext cx="192" cy="214"/>
                </a:xfrm>
                <a:prstGeom prst="line">
                  <a:avLst/>
                </a:prstGeom>
                <a:noFill/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73" name="Line 89"/>
                <p:cNvSpPr>
                  <a:spLocks noChangeShapeType="1"/>
                </p:cNvSpPr>
                <p:nvPr/>
              </p:nvSpPr>
              <p:spPr bwMode="auto">
                <a:xfrm flipH="1" flipV="1">
                  <a:off x="5099" y="2090"/>
                  <a:ext cx="220" cy="214"/>
                </a:xfrm>
                <a:prstGeom prst="line">
                  <a:avLst/>
                </a:prstGeom>
                <a:noFill/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560" name="Oval 90"/>
              <p:cNvSpPr>
                <a:spLocks noChangeArrowheads="1"/>
              </p:cNvSpPr>
              <p:nvPr/>
            </p:nvSpPr>
            <p:spPr bwMode="auto">
              <a:xfrm>
                <a:off x="4329" y="1344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1" name="Line 91"/>
              <p:cNvSpPr>
                <a:spLocks noChangeShapeType="1"/>
              </p:cNvSpPr>
              <p:nvPr/>
            </p:nvSpPr>
            <p:spPr bwMode="auto">
              <a:xfrm flipV="1">
                <a:off x="3946" y="1522"/>
                <a:ext cx="384" cy="363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2" name="Line 92"/>
              <p:cNvSpPr>
                <a:spLocks noChangeShapeType="1"/>
              </p:cNvSpPr>
              <p:nvPr/>
            </p:nvSpPr>
            <p:spPr bwMode="auto">
              <a:xfrm flipH="1" flipV="1">
                <a:off x="4599" y="1522"/>
                <a:ext cx="412" cy="363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637" name="Group 93"/>
              <p:cNvGrpSpPr>
                <a:grpSpLocks/>
              </p:cNvGrpSpPr>
              <p:nvPr/>
            </p:nvGrpSpPr>
            <p:grpSpPr bwMode="auto">
              <a:xfrm>
                <a:off x="3456" y="1872"/>
                <a:ext cx="944" cy="705"/>
                <a:chOff x="3456" y="1872"/>
                <a:chExt cx="944" cy="705"/>
              </a:xfrm>
            </p:grpSpPr>
            <p:sp>
              <p:nvSpPr>
                <p:cNvPr id="6564" name="Oval 94"/>
                <p:cNvSpPr>
                  <a:spLocks noChangeArrowheads="1"/>
                </p:cNvSpPr>
                <p:nvPr/>
              </p:nvSpPr>
              <p:spPr bwMode="auto">
                <a:xfrm>
                  <a:off x="3777" y="1872"/>
                  <a:ext cx="295" cy="282"/>
                </a:xfrm>
                <a:prstGeom prst="ellipse">
                  <a:avLst/>
                </a:prstGeom>
                <a:solidFill>
                  <a:srgbClr val="FFFF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65" name="Oval 95"/>
                <p:cNvSpPr>
                  <a:spLocks noChangeArrowheads="1"/>
                </p:cNvSpPr>
                <p:nvPr/>
              </p:nvSpPr>
              <p:spPr bwMode="auto">
                <a:xfrm rot="-540000">
                  <a:off x="4108" y="2294"/>
                  <a:ext cx="293" cy="285"/>
                </a:xfrm>
                <a:prstGeom prst="ellipse">
                  <a:avLst/>
                </a:prstGeom>
                <a:solidFill>
                  <a:srgbClr val="FFFF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66" name="Oval 96"/>
                <p:cNvSpPr>
                  <a:spLocks noChangeArrowheads="1"/>
                </p:cNvSpPr>
                <p:nvPr/>
              </p:nvSpPr>
              <p:spPr bwMode="auto">
                <a:xfrm rot="3540000">
                  <a:off x="3459" y="2285"/>
                  <a:ext cx="285" cy="290"/>
                </a:xfrm>
                <a:prstGeom prst="ellipse">
                  <a:avLst/>
                </a:prstGeom>
                <a:solidFill>
                  <a:srgbClr val="FFFF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67" name="Line 97"/>
                <p:cNvSpPr>
                  <a:spLocks noChangeShapeType="1"/>
                </p:cNvSpPr>
                <p:nvPr/>
              </p:nvSpPr>
              <p:spPr bwMode="auto">
                <a:xfrm flipV="1">
                  <a:off x="3632" y="2091"/>
                  <a:ext cx="193" cy="213"/>
                </a:xfrm>
                <a:prstGeom prst="line">
                  <a:avLst/>
                </a:prstGeom>
                <a:noFill/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68" name="Line 98"/>
                <p:cNvSpPr>
                  <a:spLocks noChangeShapeType="1"/>
                </p:cNvSpPr>
                <p:nvPr/>
              </p:nvSpPr>
              <p:spPr bwMode="auto">
                <a:xfrm flipH="1" flipV="1">
                  <a:off x="4005" y="2091"/>
                  <a:ext cx="223" cy="213"/>
                </a:xfrm>
                <a:prstGeom prst="line">
                  <a:avLst/>
                </a:prstGeom>
                <a:noFill/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639" name="Group 99"/>
            <p:cNvGrpSpPr>
              <a:grpSpLocks/>
            </p:cNvGrpSpPr>
            <p:nvPr/>
          </p:nvGrpSpPr>
          <p:grpSpPr bwMode="auto">
            <a:xfrm>
              <a:off x="4320" y="1344"/>
              <a:ext cx="301" cy="275"/>
              <a:chOff x="4320" y="1344"/>
              <a:chExt cx="301" cy="275"/>
            </a:xfrm>
          </p:grpSpPr>
          <p:sp>
            <p:nvSpPr>
              <p:cNvPr id="6536" name="AutoShape 100"/>
              <p:cNvSpPr>
                <a:spLocks noChangeArrowheads="1"/>
              </p:cNvSpPr>
              <p:nvPr/>
            </p:nvSpPr>
            <p:spPr bwMode="auto">
              <a:xfrm>
                <a:off x="4320" y="1344"/>
                <a:ext cx="302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641" name="Group 101"/>
              <p:cNvGrpSpPr>
                <a:grpSpLocks/>
              </p:cNvGrpSpPr>
              <p:nvPr/>
            </p:nvGrpSpPr>
            <p:grpSpPr bwMode="auto">
              <a:xfrm>
                <a:off x="4320" y="1345"/>
                <a:ext cx="287" cy="264"/>
                <a:chOff x="4320" y="1345"/>
                <a:chExt cx="287" cy="264"/>
              </a:xfrm>
            </p:grpSpPr>
            <p:sp>
              <p:nvSpPr>
                <p:cNvPr id="6538" name="AutoShape 102"/>
                <p:cNvSpPr>
                  <a:spLocks noChangeArrowheads="1"/>
                </p:cNvSpPr>
                <p:nvPr/>
              </p:nvSpPr>
              <p:spPr bwMode="auto">
                <a:xfrm>
                  <a:off x="4320" y="1345"/>
                  <a:ext cx="288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646" name="Group 103"/>
                <p:cNvGrpSpPr>
                  <a:grpSpLocks/>
                </p:cNvGrpSpPr>
                <p:nvPr/>
              </p:nvGrpSpPr>
              <p:grpSpPr bwMode="auto">
                <a:xfrm>
                  <a:off x="4320" y="1345"/>
                  <a:ext cx="277" cy="254"/>
                  <a:chOff x="4320" y="1345"/>
                  <a:chExt cx="277" cy="254"/>
                </a:xfrm>
              </p:grpSpPr>
              <p:sp>
                <p:nvSpPr>
                  <p:cNvPr id="6540" name="AutoShape 104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1345"/>
                    <a:ext cx="278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647" name="Group 105"/>
                  <p:cNvGrpSpPr>
                    <a:grpSpLocks/>
                  </p:cNvGrpSpPr>
                  <p:nvPr/>
                </p:nvGrpSpPr>
                <p:grpSpPr bwMode="auto">
                  <a:xfrm>
                    <a:off x="4320" y="1345"/>
                    <a:ext cx="268" cy="247"/>
                    <a:chOff x="4320" y="1345"/>
                    <a:chExt cx="268" cy="247"/>
                  </a:xfrm>
                </p:grpSpPr>
                <p:sp>
                  <p:nvSpPr>
                    <p:cNvPr id="6542" name="AutoShape 1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0" y="1345"/>
                      <a:ext cx="269" cy="248"/>
                    </a:xfrm>
                    <a:prstGeom prst="roundRect">
                      <a:avLst>
                        <a:gd name="adj" fmla="val 403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6648" name="Group 10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20" y="1345"/>
                      <a:ext cx="262" cy="240"/>
                      <a:chOff x="4320" y="1345"/>
                      <a:chExt cx="262" cy="240"/>
                    </a:xfrm>
                  </p:grpSpPr>
                  <p:sp>
                    <p:nvSpPr>
                      <p:cNvPr id="6544" name="AutoShape 10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20" y="1345"/>
                        <a:ext cx="263" cy="241"/>
                      </a:xfrm>
                      <a:prstGeom prst="roundRect">
                        <a:avLst>
                          <a:gd name="adj" fmla="val 417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6649" name="Group 10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20" y="1345"/>
                        <a:ext cx="255" cy="233"/>
                        <a:chOff x="4320" y="1345"/>
                        <a:chExt cx="255" cy="233"/>
                      </a:xfrm>
                    </p:grpSpPr>
                    <p:sp>
                      <p:nvSpPr>
                        <p:cNvPr id="6546" name="AutoShape 11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0" y="1345"/>
                          <a:ext cx="256" cy="234"/>
                        </a:xfrm>
                        <a:prstGeom prst="roundRect">
                          <a:avLst>
                            <a:gd name="adj" fmla="val 426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6650" name="Group 11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20" y="1345"/>
                          <a:ext cx="248" cy="226"/>
                          <a:chOff x="4320" y="1345"/>
                          <a:chExt cx="248" cy="226"/>
                        </a:xfrm>
                      </p:grpSpPr>
                      <p:sp>
                        <p:nvSpPr>
                          <p:cNvPr id="6548" name="AutoShape 11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320" y="1345"/>
                            <a:ext cx="249" cy="227"/>
                          </a:xfrm>
                          <a:prstGeom prst="roundRect">
                            <a:avLst>
                              <a:gd name="adj" fmla="val 440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6651" name="Group 11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4320" y="1345"/>
                            <a:ext cx="243" cy="221"/>
                            <a:chOff x="4320" y="1345"/>
                            <a:chExt cx="243" cy="221"/>
                          </a:xfrm>
                        </p:grpSpPr>
                        <p:sp>
                          <p:nvSpPr>
                            <p:cNvPr id="6550" name="AutoShape 114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4320" y="1345"/>
                              <a:ext cx="244" cy="222"/>
                            </a:xfrm>
                            <a:prstGeom prst="roundRect">
                              <a:avLst>
                                <a:gd name="adj" fmla="val 449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6652" name="Group 11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320" y="1345"/>
                              <a:ext cx="240" cy="218"/>
                              <a:chOff x="4320" y="1345"/>
                              <a:chExt cx="240" cy="218"/>
                            </a:xfrm>
                          </p:grpSpPr>
                          <p:sp>
                            <p:nvSpPr>
                              <p:cNvPr id="6552" name="AutoShape 116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4320" y="1345"/>
                                <a:ext cx="241" cy="219"/>
                              </a:xfrm>
                              <a:prstGeom prst="roundRect">
                                <a:avLst>
                                  <a:gd name="adj" fmla="val 458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6653" name="Group 11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4320" y="1345"/>
                                <a:ext cx="237" cy="215"/>
                                <a:chOff x="4320" y="1345"/>
                                <a:chExt cx="237" cy="215"/>
                              </a:xfrm>
                            </p:grpSpPr>
                            <p:sp>
                              <p:nvSpPr>
                                <p:cNvPr id="6554" name="AutoShape 11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320" y="1345"/>
                                  <a:ext cx="238" cy="216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555" name="AutoShape 11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320" y="1345"/>
                                  <a:ext cx="237" cy="216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556" name="AutoShape 12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320" y="1345"/>
                                  <a:ext cx="237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557" name="AutoShape 12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320" y="1345"/>
                                  <a:ext cx="236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558" name="AutoShape 12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320" y="1345"/>
                                  <a:ext cx="236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14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6654" name="Group 123"/>
            <p:cNvGrpSpPr>
              <a:grpSpLocks/>
            </p:cNvGrpSpPr>
            <p:nvPr/>
          </p:nvGrpSpPr>
          <p:grpSpPr bwMode="auto">
            <a:xfrm>
              <a:off x="3744" y="1872"/>
              <a:ext cx="295" cy="275"/>
              <a:chOff x="3744" y="1872"/>
              <a:chExt cx="295" cy="275"/>
            </a:xfrm>
          </p:grpSpPr>
          <p:sp>
            <p:nvSpPr>
              <p:cNvPr id="6513" name="AutoShape 124"/>
              <p:cNvSpPr>
                <a:spLocks noChangeArrowheads="1"/>
              </p:cNvSpPr>
              <p:nvPr/>
            </p:nvSpPr>
            <p:spPr bwMode="auto">
              <a:xfrm>
                <a:off x="3744" y="1872"/>
                <a:ext cx="296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655" name="Group 125"/>
              <p:cNvGrpSpPr>
                <a:grpSpLocks/>
              </p:cNvGrpSpPr>
              <p:nvPr/>
            </p:nvGrpSpPr>
            <p:grpSpPr bwMode="auto">
              <a:xfrm>
                <a:off x="3744" y="1872"/>
                <a:ext cx="284" cy="264"/>
                <a:chOff x="3744" y="1872"/>
                <a:chExt cx="284" cy="264"/>
              </a:xfrm>
            </p:grpSpPr>
            <p:sp>
              <p:nvSpPr>
                <p:cNvPr id="6515" name="AutoShape 126"/>
                <p:cNvSpPr>
                  <a:spLocks noChangeArrowheads="1"/>
                </p:cNvSpPr>
                <p:nvPr/>
              </p:nvSpPr>
              <p:spPr bwMode="auto">
                <a:xfrm>
                  <a:off x="3744" y="1872"/>
                  <a:ext cx="285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144" name="Group 127"/>
                <p:cNvGrpSpPr>
                  <a:grpSpLocks/>
                </p:cNvGrpSpPr>
                <p:nvPr/>
              </p:nvGrpSpPr>
              <p:grpSpPr bwMode="auto">
                <a:xfrm>
                  <a:off x="3744" y="1872"/>
                  <a:ext cx="277" cy="254"/>
                  <a:chOff x="3744" y="1872"/>
                  <a:chExt cx="277" cy="254"/>
                </a:xfrm>
              </p:grpSpPr>
              <p:sp>
                <p:nvSpPr>
                  <p:cNvPr id="6517" name="AutoShape 128"/>
                  <p:cNvSpPr>
                    <a:spLocks noChangeArrowheads="1"/>
                  </p:cNvSpPr>
                  <p:nvPr/>
                </p:nvSpPr>
                <p:spPr bwMode="auto">
                  <a:xfrm>
                    <a:off x="3744" y="1872"/>
                    <a:ext cx="278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145" name="Group 129"/>
                  <p:cNvGrpSpPr>
                    <a:grpSpLocks/>
                  </p:cNvGrpSpPr>
                  <p:nvPr/>
                </p:nvGrpSpPr>
                <p:grpSpPr bwMode="auto">
                  <a:xfrm>
                    <a:off x="3744" y="1872"/>
                    <a:ext cx="268" cy="245"/>
                    <a:chOff x="3744" y="1872"/>
                    <a:chExt cx="268" cy="245"/>
                  </a:xfrm>
                </p:grpSpPr>
                <p:sp>
                  <p:nvSpPr>
                    <p:cNvPr id="6519" name="AutoShape 1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44" y="1872"/>
                      <a:ext cx="269" cy="246"/>
                    </a:xfrm>
                    <a:prstGeom prst="roundRect">
                      <a:avLst>
                        <a:gd name="adj" fmla="val 403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6152" name="Group 13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44" y="1872"/>
                      <a:ext cx="260" cy="240"/>
                      <a:chOff x="3744" y="1872"/>
                      <a:chExt cx="260" cy="240"/>
                    </a:xfrm>
                  </p:grpSpPr>
                  <p:sp>
                    <p:nvSpPr>
                      <p:cNvPr id="6521" name="AutoShape 1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44" y="1872"/>
                        <a:ext cx="261" cy="241"/>
                      </a:xfrm>
                      <a:prstGeom prst="roundRect">
                        <a:avLst>
                          <a:gd name="adj" fmla="val 417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6153" name="Group 13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744" y="1872"/>
                        <a:ext cx="255" cy="233"/>
                        <a:chOff x="3744" y="1872"/>
                        <a:chExt cx="255" cy="233"/>
                      </a:xfrm>
                    </p:grpSpPr>
                    <p:sp>
                      <p:nvSpPr>
                        <p:cNvPr id="6523" name="AutoShape 13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744" y="1872"/>
                          <a:ext cx="256" cy="234"/>
                        </a:xfrm>
                        <a:prstGeom prst="roundRect">
                          <a:avLst>
                            <a:gd name="adj" fmla="val 426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6154" name="Group 13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744" y="1872"/>
                          <a:ext cx="248" cy="226"/>
                          <a:chOff x="3744" y="1872"/>
                          <a:chExt cx="248" cy="226"/>
                        </a:xfrm>
                      </p:grpSpPr>
                      <p:sp>
                        <p:nvSpPr>
                          <p:cNvPr id="6525" name="AutoShape 13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744" y="1872"/>
                            <a:ext cx="249" cy="227"/>
                          </a:xfrm>
                          <a:prstGeom prst="roundRect">
                            <a:avLst>
                              <a:gd name="adj" fmla="val 440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6155" name="Group 13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744" y="1872"/>
                            <a:ext cx="243" cy="222"/>
                            <a:chOff x="3744" y="1872"/>
                            <a:chExt cx="243" cy="222"/>
                          </a:xfrm>
                        </p:grpSpPr>
                        <p:sp>
                          <p:nvSpPr>
                            <p:cNvPr id="6527" name="AutoShape 138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744" y="1872"/>
                              <a:ext cx="244" cy="223"/>
                            </a:xfrm>
                            <a:prstGeom prst="roundRect">
                              <a:avLst>
                                <a:gd name="adj" fmla="val 449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6156" name="Group 13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744" y="1872"/>
                              <a:ext cx="237" cy="217"/>
                              <a:chOff x="3744" y="1872"/>
                              <a:chExt cx="237" cy="217"/>
                            </a:xfrm>
                          </p:grpSpPr>
                          <p:sp>
                            <p:nvSpPr>
                              <p:cNvPr id="6529" name="AutoShape 140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744" y="1872"/>
                                <a:ext cx="238" cy="218"/>
                              </a:xfrm>
                              <a:prstGeom prst="roundRect">
                                <a:avLst>
                                  <a:gd name="adj" fmla="val 458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6160" name="Group 141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744" y="1872"/>
                                <a:ext cx="234" cy="214"/>
                                <a:chOff x="3744" y="1872"/>
                                <a:chExt cx="234" cy="214"/>
                              </a:xfrm>
                            </p:grpSpPr>
                            <p:sp>
                              <p:nvSpPr>
                                <p:cNvPr id="6531" name="AutoShape 14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744" y="1872"/>
                                  <a:ext cx="235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532" name="AutoShape 14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744" y="1872"/>
                                  <a:ext cx="234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533" name="AutoShape 14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744" y="1872"/>
                                  <a:ext cx="234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534" name="AutoShape 14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744" y="1872"/>
                                  <a:ext cx="234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535" name="AutoShape 14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744" y="1872"/>
                                  <a:ext cx="234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10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6161" name="Group 147"/>
            <p:cNvGrpSpPr>
              <a:grpSpLocks/>
            </p:cNvGrpSpPr>
            <p:nvPr/>
          </p:nvGrpSpPr>
          <p:grpSpPr bwMode="auto">
            <a:xfrm>
              <a:off x="4560" y="2303"/>
              <a:ext cx="295" cy="275"/>
              <a:chOff x="4560" y="2303"/>
              <a:chExt cx="295" cy="275"/>
            </a:xfrm>
          </p:grpSpPr>
          <p:sp>
            <p:nvSpPr>
              <p:cNvPr id="6490" name="AutoShape 148"/>
              <p:cNvSpPr>
                <a:spLocks noChangeArrowheads="1"/>
              </p:cNvSpPr>
              <p:nvPr/>
            </p:nvSpPr>
            <p:spPr bwMode="auto">
              <a:xfrm>
                <a:off x="4560" y="2303"/>
                <a:ext cx="296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162" name="Group 149"/>
              <p:cNvGrpSpPr>
                <a:grpSpLocks/>
              </p:cNvGrpSpPr>
              <p:nvPr/>
            </p:nvGrpSpPr>
            <p:grpSpPr bwMode="auto">
              <a:xfrm>
                <a:off x="4560" y="2304"/>
                <a:ext cx="285" cy="264"/>
                <a:chOff x="4560" y="2304"/>
                <a:chExt cx="285" cy="264"/>
              </a:xfrm>
            </p:grpSpPr>
            <p:sp>
              <p:nvSpPr>
                <p:cNvPr id="6492" name="AutoShape 150"/>
                <p:cNvSpPr>
                  <a:spLocks noChangeArrowheads="1"/>
                </p:cNvSpPr>
                <p:nvPr/>
              </p:nvSpPr>
              <p:spPr bwMode="auto">
                <a:xfrm>
                  <a:off x="4560" y="2304"/>
                  <a:ext cx="286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164" name="Group 151"/>
                <p:cNvGrpSpPr>
                  <a:grpSpLocks/>
                </p:cNvGrpSpPr>
                <p:nvPr/>
              </p:nvGrpSpPr>
              <p:grpSpPr bwMode="auto">
                <a:xfrm>
                  <a:off x="4560" y="2304"/>
                  <a:ext cx="277" cy="255"/>
                  <a:chOff x="4560" y="2304"/>
                  <a:chExt cx="277" cy="255"/>
                </a:xfrm>
              </p:grpSpPr>
              <p:sp>
                <p:nvSpPr>
                  <p:cNvPr id="6494" name="AutoShape 152"/>
                  <p:cNvSpPr>
                    <a:spLocks noChangeArrowheads="1"/>
                  </p:cNvSpPr>
                  <p:nvPr/>
                </p:nvSpPr>
                <p:spPr bwMode="auto">
                  <a:xfrm>
                    <a:off x="4560" y="2304"/>
                    <a:ext cx="278" cy="256"/>
                  </a:xfrm>
                  <a:prstGeom prst="roundRect">
                    <a:avLst>
                      <a:gd name="adj" fmla="val 389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166" name="Group 153"/>
                  <p:cNvGrpSpPr>
                    <a:grpSpLocks/>
                  </p:cNvGrpSpPr>
                  <p:nvPr/>
                </p:nvGrpSpPr>
                <p:grpSpPr bwMode="auto">
                  <a:xfrm>
                    <a:off x="4560" y="2304"/>
                    <a:ext cx="267" cy="246"/>
                    <a:chOff x="4560" y="2304"/>
                    <a:chExt cx="267" cy="246"/>
                  </a:xfrm>
                </p:grpSpPr>
                <p:sp>
                  <p:nvSpPr>
                    <p:cNvPr id="6496" name="AutoShape 1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60" y="2304"/>
                      <a:ext cx="268" cy="247"/>
                    </a:xfrm>
                    <a:prstGeom prst="roundRect">
                      <a:avLst>
                        <a:gd name="adj" fmla="val 403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6168" name="Group 15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560" y="2304"/>
                      <a:ext cx="260" cy="238"/>
                      <a:chOff x="4560" y="2304"/>
                      <a:chExt cx="260" cy="238"/>
                    </a:xfrm>
                  </p:grpSpPr>
                  <p:sp>
                    <p:nvSpPr>
                      <p:cNvPr id="6498" name="AutoShape 15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60" y="2304"/>
                        <a:ext cx="261" cy="239"/>
                      </a:xfrm>
                      <a:prstGeom prst="roundRect">
                        <a:avLst>
                          <a:gd name="adj" fmla="val 417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6170" name="Group 15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560" y="2304"/>
                        <a:ext cx="253" cy="233"/>
                        <a:chOff x="4560" y="2304"/>
                        <a:chExt cx="253" cy="233"/>
                      </a:xfrm>
                    </p:grpSpPr>
                    <p:sp>
                      <p:nvSpPr>
                        <p:cNvPr id="6500" name="AutoShape 15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560" y="2304"/>
                          <a:ext cx="254" cy="234"/>
                        </a:xfrm>
                        <a:prstGeom prst="roundRect">
                          <a:avLst>
                            <a:gd name="adj" fmla="val 426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6172" name="Group 15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560" y="2304"/>
                          <a:ext cx="247" cy="226"/>
                          <a:chOff x="4560" y="2304"/>
                          <a:chExt cx="247" cy="226"/>
                        </a:xfrm>
                      </p:grpSpPr>
                      <p:sp>
                        <p:nvSpPr>
                          <p:cNvPr id="6502" name="AutoShape 16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560" y="2304"/>
                            <a:ext cx="248" cy="227"/>
                          </a:xfrm>
                          <a:prstGeom prst="roundRect">
                            <a:avLst>
                              <a:gd name="adj" fmla="val 440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6174" name="Group 16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4560" y="2304"/>
                            <a:ext cx="242" cy="222"/>
                            <a:chOff x="4560" y="2304"/>
                            <a:chExt cx="242" cy="222"/>
                          </a:xfrm>
                        </p:grpSpPr>
                        <p:sp>
                          <p:nvSpPr>
                            <p:cNvPr id="6504" name="AutoShape 162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4560" y="2304"/>
                              <a:ext cx="243" cy="223"/>
                            </a:xfrm>
                            <a:prstGeom prst="roundRect">
                              <a:avLst>
                                <a:gd name="adj" fmla="val 449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6176" name="Group 16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60" y="2304"/>
                              <a:ext cx="238" cy="219"/>
                              <a:chOff x="4560" y="2304"/>
                              <a:chExt cx="238" cy="219"/>
                            </a:xfrm>
                          </p:grpSpPr>
                          <p:sp>
                            <p:nvSpPr>
                              <p:cNvPr id="6506" name="AutoShape 164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4560" y="2304"/>
                                <a:ext cx="239" cy="220"/>
                              </a:xfrm>
                              <a:prstGeom prst="roundRect">
                                <a:avLst>
                                  <a:gd name="adj" fmla="val 454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6178" name="Group 16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4560" y="2304"/>
                                <a:ext cx="235" cy="216"/>
                                <a:chOff x="4560" y="2304"/>
                                <a:chExt cx="235" cy="216"/>
                              </a:xfrm>
                            </p:grpSpPr>
                            <p:sp>
                              <p:nvSpPr>
                                <p:cNvPr id="6508" name="AutoShape 16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560" y="2304"/>
                                  <a:ext cx="236" cy="217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509" name="AutoShape 16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560" y="2304"/>
                                  <a:ext cx="235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510" name="AutoShape 16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560" y="2304"/>
                                  <a:ext cx="235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511" name="AutoShape 16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560" y="2304"/>
                                  <a:ext cx="234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512" name="AutoShape 17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560" y="2304"/>
                                  <a:ext cx="234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15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6180" name="Group 171"/>
            <p:cNvGrpSpPr>
              <a:grpSpLocks/>
            </p:cNvGrpSpPr>
            <p:nvPr/>
          </p:nvGrpSpPr>
          <p:grpSpPr bwMode="auto">
            <a:xfrm>
              <a:off x="4128" y="2303"/>
              <a:ext cx="295" cy="275"/>
              <a:chOff x="4128" y="2303"/>
              <a:chExt cx="295" cy="275"/>
            </a:xfrm>
          </p:grpSpPr>
          <p:sp>
            <p:nvSpPr>
              <p:cNvPr id="6467" name="AutoShape 172"/>
              <p:cNvSpPr>
                <a:spLocks noChangeArrowheads="1"/>
              </p:cNvSpPr>
              <p:nvPr/>
            </p:nvSpPr>
            <p:spPr bwMode="auto">
              <a:xfrm>
                <a:off x="4128" y="2303"/>
                <a:ext cx="296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182" name="Group 173"/>
              <p:cNvGrpSpPr>
                <a:grpSpLocks/>
              </p:cNvGrpSpPr>
              <p:nvPr/>
            </p:nvGrpSpPr>
            <p:grpSpPr bwMode="auto">
              <a:xfrm>
                <a:off x="4128" y="2304"/>
                <a:ext cx="285" cy="264"/>
                <a:chOff x="4128" y="2304"/>
                <a:chExt cx="285" cy="264"/>
              </a:xfrm>
            </p:grpSpPr>
            <p:sp>
              <p:nvSpPr>
                <p:cNvPr id="6469" name="AutoShape 174"/>
                <p:cNvSpPr>
                  <a:spLocks noChangeArrowheads="1"/>
                </p:cNvSpPr>
                <p:nvPr/>
              </p:nvSpPr>
              <p:spPr bwMode="auto">
                <a:xfrm>
                  <a:off x="4128" y="2304"/>
                  <a:ext cx="286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188" name="Group 175"/>
                <p:cNvGrpSpPr>
                  <a:grpSpLocks/>
                </p:cNvGrpSpPr>
                <p:nvPr/>
              </p:nvGrpSpPr>
              <p:grpSpPr bwMode="auto">
                <a:xfrm>
                  <a:off x="4128" y="2304"/>
                  <a:ext cx="277" cy="255"/>
                  <a:chOff x="4128" y="2304"/>
                  <a:chExt cx="277" cy="255"/>
                </a:xfrm>
              </p:grpSpPr>
              <p:sp>
                <p:nvSpPr>
                  <p:cNvPr id="6471" name="AutoShape 176"/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2304"/>
                    <a:ext cx="278" cy="256"/>
                  </a:xfrm>
                  <a:prstGeom prst="roundRect">
                    <a:avLst>
                      <a:gd name="adj" fmla="val 389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190" name="Group 177"/>
                  <p:cNvGrpSpPr>
                    <a:grpSpLocks/>
                  </p:cNvGrpSpPr>
                  <p:nvPr/>
                </p:nvGrpSpPr>
                <p:grpSpPr bwMode="auto">
                  <a:xfrm>
                    <a:off x="4128" y="2304"/>
                    <a:ext cx="267" cy="246"/>
                    <a:chOff x="4128" y="2304"/>
                    <a:chExt cx="267" cy="246"/>
                  </a:xfrm>
                </p:grpSpPr>
                <p:sp>
                  <p:nvSpPr>
                    <p:cNvPr id="6473" name="AutoShape 1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8" y="2304"/>
                      <a:ext cx="268" cy="247"/>
                    </a:xfrm>
                    <a:prstGeom prst="roundRect">
                      <a:avLst>
                        <a:gd name="adj" fmla="val 403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6192" name="Group 1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28" y="2304"/>
                      <a:ext cx="260" cy="238"/>
                      <a:chOff x="4128" y="2304"/>
                      <a:chExt cx="260" cy="238"/>
                    </a:xfrm>
                  </p:grpSpPr>
                  <p:sp>
                    <p:nvSpPr>
                      <p:cNvPr id="6475" name="AutoShape 1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28" y="2304"/>
                        <a:ext cx="261" cy="239"/>
                      </a:xfrm>
                      <a:prstGeom prst="roundRect">
                        <a:avLst>
                          <a:gd name="adj" fmla="val 417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6194" name="Group 18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128" y="2304"/>
                        <a:ext cx="253" cy="233"/>
                        <a:chOff x="4128" y="2304"/>
                        <a:chExt cx="253" cy="233"/>
                      </a:xfrm>
                    </p:grpSpPr>
                    <p:sp>
                      <p:nvSpPr>
                        <p:cNvPr id="6477" name="AutoShape 18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28" y="2304"/>
                          <a:ext cx="254" cy="234"/>
                        </a:xfrm>
                        <a:prstGeom prst="roundRect">
                          <a:avLst>
                            <a:gd name="adj" fmla="val 426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6196" name="Group 18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128" y="2304"/>
                          <a:ext cx="247" cy="226"/>
                          <a:chOff x="4128" y="2304"/>
                          <a:chExt cx="247" cy="226"/>
                        </a:xfrm>
                      </p:grpSpPr>
                      <p:sp>
                        <p:nvSpPr>
                          <p:cNvPr id="6479" name="AutoShape 18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28" y="2304"/>
                            <a:ext cx="248" cy="227"/>
                          </a:xfrm>
                          <a:prstGeom prst="roundRect">
                            <a:avLst>
                              <a:gd name="adj" fmla="val 440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6198" name="Group 18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4128" y="2304"/>
                            <a:ext cx="242" cy="222"/>
                            <a:chOff x="4128" y="2304"/>
                            <a:chExt cx="242" cy="222"/>
                          </a:xfrm>
                        </p:grpSpPr>
                        <p:sp>
                          <p:nvSpPr>
                            <p:cNvPr id="6481" name="AutoShape 186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4128" y="2304"/>
                              <a:ext cx="243" cy="223"/>
                            </a:xfrm>
                            <a:prstGeom prst="roundRect">
                              <a:avLst>
                                <a:gd name="adj" fmla="val 449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6200" name="Group 187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128" y="2304"/>
                              <a:ext cx="238" cy="219"/>
                              <a:chOff x="4128" y="2304"/>
                              <a:chExt cx="238" cy="219"/>
                            </a:xfrm>
                          </p:grpSpPr>
                          <p:sp>
                            <p:nvSpPr>
                              <p:cNvPr id="6483" name="AutoShape 188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4128" y="2304"/>
                                <a:ext cx="239" cy="220"/>
                              </a:xfrm>
                              <a:prstGeom prst="roundRect">
                                <a:avLst>
                                  <a:gd name="adj" fmla="val 454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6202" name="Group 18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4128" y="2304"/>
                                <a:ext cx="235" cy="216"/>
                                <a:chOff x="4128" y="2304"/>
                                <a:chExt cx="235" cy="216"/>
                              </a:xfrm>
                            </p:grpSpPr>
                            <p:sp>
                              <p:nvSpPr>
                                <p:cNvPr id="6485" name="AutoShape 19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128" y="2304"/>
                                  <a:ext cx="236" cy="217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486" name="AutoShape 19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128" y="2304"/>
                                  <a:ext cx="235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487" name="AutoShape 19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128" y="2304"/>
                                  <a:ext cx="235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488" name="AutoShape 19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128" y="2304"/>
                                  <a:ext cx="234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489" name="AutoShape 19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128" y="2304"/>
                                  <a:ext cx="234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11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6204" name="Group 195"/>
            <p:cNvGrpSpPr>
              <a:grpSpLocks/>
            </p:cNvGrpSpPr>
            <p:nvPr/>
          </p:nvGrpSpPr>
          <p:grpSpPr bwMode="auto">
            <a:xfrm>
              <a:off x="3504" y="2303"/>
              <a:ext cx="199" cy="275"/>
              <a:chOff x="3504" y="2303"/>
              <a:chExt cx="199" cy="275"/>
            </a:xfrm>
          </p:grpSpPr>
          <p:sp>
            <p:nvSpPr>
              <p:cNvPr id="6444" name="AutoShape 196"/>
              <p:cNvSpPr>
                <a:spLocks noChangeArrowheads="1"/>
              </p:cNvSpPr>
              <p:nvPr/>
            </p:nvSpPr>
            <p:spPr bwMode="auto">
              <a:xfrm>
                <a:off x="3504" y="2303"/>
                <a:ext cx="200" cy="276"/>
              </a:xfrm>
              <a:prstGeom prst="roundRect">
                <a:avLst>
                  <a:gd name="adj" fmla="val 50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206" name="Group 197"/>
              <p:cNvGrpSpPr>
                <a:grpSpLocks/>
              </p:cNvGrpSpPr>
              <p:nvPr/>
            </p:nvGrpSpPr>
            <p:grpSpPr bwMode="auto">
              <a:xfrm>
                <a:off x="3505" y="2304"/>
                <a:ext cx="188" cy="264"/>
                <a:chOff x="3505" y="2304"/>
                <a:chExt cx="188" cy="264"/>
              </a:xfrm>
            </p:grpSpPr>
            <p:sp>
              <p:nvSpPr>
                <p:cNvPr id="6446" name="AutoShape 198"/>
                <p:cNvSpPr>
                  <a:spLocks noChangeArrowheads="1"/>
                </p:cNvSpPr>
                <p:nvPr/>
              </p:nvSpPr>
              <p:spPr bwMode="auto">
                <a:xfrm>
                  <a:off x="3505" y="2304"/>
                  <a:ext cx="189" cy="265"/>
                </a:xfrm>
                <a:prstGeom prst="roundRect">
                  <a:avLst>
                    <a:gd name="adj" fmla="val 528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212" name="Group 199"/>
                <p:cNvGrpSpPr>
                  <a:grpSpLocks/>
                </p:cNvGrpSpPr>
                <p:nvPr/>
              </p:nvGrpSpPr>
              <p:grpSpPr bwMode="auto">
                <a:xfrm>
                  <a:off x="3505" y="2304"/>
                  <a:ext cx="180" cy="255"/>
                  <a:chOff x="3505" y="2304"/>
                  <a:chExt cx="180" cy="255"/>
                </a:xfrm>
              </p:grpSpPr>
              <p:sp>
                <p:nvSpPr>
                  <p:cNvPr id="6448" name="AutoShape 200"/>
                  <p:cNvSpPr>
                    <a:spLocks noChangeArrowheads="1"/>
                  </p:cNvSpPr>
                  <p:nvPr/>
                </p:nvSpPr>
                <p:spPr bwMode="auto">
                  <a:xfrm>
                    <a:off x="3505" y="2304"/>
                    <a:ext cx="181" cy="256"/>
                  </a:xfrm>
                  <a:prstGeom prst="roundRect">
                    <a:avLst>
                      <a:gd name="adj" fmla="val 556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214" name="Group 201"/>
                  <p:cNvGrpSpPr>
                    <a:grpSpLocks/>
                  </p:cNvGrpSpPr>
                  <p:nvPr/>
                </p:nvGrpSpPr>
                <p:grpSpPr bwMode="auto">
                  <a:xfrm>
                    <a:off x="3505" y="2304"/>
                    <a:ext cx="172" cy="246"/>
                    <a:chOff x="3505" y="2304"/>
                    <a:chExt cx="172" cy="246"/>
                  </a:xfrm>
                </p:grpSpPr>
                <p:sp>
                  <p:nvSpPr>
                    <p:cNvPr id="6450" name="AutoShape 2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05" y="2304"/>
                      <a:ext cx="173" cy="247"/>
                    </a:xfrm>
                    <a:prstGeom prst="roundRect">
                      <a:avLst>
                        <a:gd name="adj" fmla="val 579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6216" name="Group 20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05" y="2304"/>
                      <a:ext cx="164" cy="238"/>
                      <a:chOff x="3505" y="2304"/>
                      <a:chExt cx="164" cy="238"/>
                    </a:xfrm>
                  </p:grpSpPr>
                  <p:sp>
                    <p:nvSpPr>
                      <p:cNvPr id="6452" name="AutoShape 20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05" y="2304"/>
                        <a:ext cx="165" cy="239"/>
                      </a:xfrm>
                      <a:prstGeom prst="roundRect">
                        <a:avLst>
                          <a:gd name="adj" fmla="val 606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6218" name="Group 20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05" y="2304"/>
                        <a:ext cx="158" cy="233"/>
                        <a:chOff x="3505" y="2304"/>
                        <a:chExt cx="158" cy="233"/>
                      </a:xfrm>
                    </p:grpSpPr>
                    <p:sp>
                      <p:nvSpPr>
                        <p:cNvPr id="6454" name="AutoShape 20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505" y="2304"/>
                          <a:ext cx="159" cy="234"/>
                        </a:xfrm>
                        <a:prstGeom prst="roundRect">
                          <a:avLst>
                            <a:gd name="adj" fmla="val 630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6220" name="Group 20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05" y="2304"/>
                          <a:ext cx="153" cy="226"/>
                          <a:chOff x="3505" y="2304"/>
                          <a:chExt cx="153" cy="226"/>
                        </a:xfrm>
                      </p:grpSpPr>
                      <p:sp>
                        <p:nvSpPr>
                          <p:cNvPr id="6456" name="AutoShape 20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505" y="2304"/>
                            <a:ext cx="154" cy="227"/>
                          </a:xfrm>
                          <a:prstGeom prst="roundRect">
                            <a:avLst>
                              <a:gd name="adj" fmla="val 648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6222" name="Group 20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505" y="2304"/>
                            <a:ext cx="149" cy="222"/>
                            <a:chOff x="3505" y="2304"/>
                            <a:chExt cx="149" cy="222"/>
                          </a:xfrm>
                        </p:grpSpPr>
                        <p:sp>
                          <p:nvSpPr>
                            <p:cNvPr id="6458" name="AutoShape 210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505" y="2304"/>
                              <a:ext cx="150" cy="223"/>
                            </a:xfrm>
                            <a:prstGeom prst="roundRect">
                              <a:avLst>
                                <a:gd name="adj" fmla="val 667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6224" name="Group 21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505" y="2304"/>
                              <a:ext cx="144" cy="219"/>
                              <a:chOff x="3505" y="2304"/>
                              <a:chExt cx="144" cy="219"/>
                            </a:xfrm>
                          </p:grpSpPr>
                          <p:sp>
                            <p:nvSpPr>
                              <p:cNvPr id="6460" name="AutoShape 212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505" y="2304"/>
                                <a:ext cx="145" cy="220"/>
                              </a:xfrm>
                              <a:prstGeom prst="roundRect">
                                <a:avLst>
                                  <a:gd name="adj" fmla="val 694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6226" name="Group 21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505" y="2304"/>
                                <a:ext cx="141" cy="216"/>
                                <a:chOff x="3505" y="2304"/>
                                <a:chExt cx="141" cy="216"/>
                              </a:xfrm>
                            </p:grpSpPr>
                            <p:sp>
                              <p:nvSpPr>
                                <p:cNvPr id="6462" name="AutoShape 21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505" y="2304"/>
                                  <a:ext cx="142" cy="217"/>
                                </a:xfrm>
                                <a:prstGeom prst="roundRect">
                                  <a:avLst>
                                    <a:gd name="adj" fmla="val 70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463" name="AutoShape 21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505" y="2304"/>
                                  <a:ext cx="142" cy="215"/>
                                </a:xfrm>
                                <a:prstGeom prst="roundRect">
                                  <a:avLst>
                                    <a:gd name="adj" fmla="val 70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464" name="AutoShape 21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505" y="2304"/>
                                  <a:ext cx="142" cy="215"/>
                                </a:xfrm>
                                <a:prstGeom prst="roundRect">
                                  <a:avLst>
                                    <a:gd name="adj" fmla="val 70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465" name="AutoShape 21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505" y="2304"/>
                                  <a:ext cx="141" cy="215"/>
                                </a:xfrm>
                                <a:prstGeom prst="roundRect">
                                  <a:avLst>
                                    <a:gd name="adj" fmla="val 71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466" name="AutoShape 21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505" y="2304"/>
                                  <a:ext cx="140" cy="214"/>
                                </a:xfrm>
                                <a:prstGeom prst="roundRect">
                                  <a:avLst>
                                    <a:gd name="adj" fmla="val 71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8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6228" name="Group 219"/>
            <p:cNvGrpSpPr>
              <a:grpSpLocks/>
            </p:cNvGrpSpPr>
            <p:nvPr/>
          </p:nvGrpSpPr>
          <p:grpSpPr bwMode="auto">
            <a:xfrm>
              <a:off x="5184" y="2303"/>
              <a:ext cx="295" cy="275"/>
              <a:chOff x="5184" y="2303"/>
              <a:chExt cx="295" cy="275"/>
            </a:xfrm>
          </p:grpSpPr>
          <p:sp>
            <p:nvSpPr>
              <p:cNvPr id="6421" name="AutoShape 220"/>
              <p:cNvSpPr>
                <a:spLocks noChangeArrowheads="1"/>
              </p:cNvSpPr>
              <p:nvPr/>
            </p:nvSpPr>
            <p:spPr bwMode="auto">
              <a:xfrm>
                <a:off x="5184" y="2303"/>
                <a:ext cx="296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230" name="Group 221"/>
              <p:cNvGrpSpPr>
                <a:grpSpLocks/>
              </p:cNvGrpSpPr>
              <p:nvPr/>
            </p:nvGrpSpPr>
            <p:grpSpPr bwMode="auto">
              <a:xfrm>
                <a:off x="5184" y="2304"/>
                <a:ext cx="284" cy="264"/>
                <a:chOff x="5184" y="2304"/>
                <a:chExt cx="284" cy="264"/>
              </a:xfrm>
            </p:grpSpPr>
            <p:sp>
              <p:nvSpPr>
                <p:cNvPr id="6423" name="AutoShape 222"/>
                <p:cNvSpPr>
                  <a:spLocks noChangeArrowheads="1"/>
                </p:cNvSpPr>
                <p:nvPr/>
              </p:nvSpPr>
              <p:spPr bwMode="auto">
                <a:xfrm>
                  <a:off x="5184" y="2304"/>
                  <a:ext cx="285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246" name="Group 223"/>
                <p:cNvGrpSpPr>
                  <a:grpSpLocks/>
                </p:cNvGrpSpPr>
                <p:nvPr/>
              </p:nvGrpSpPr>
              <p:grpSpPr bwMode="auto">
                <a:xfrm>
                  <a:off x="5184" y="2304"/>
                  <a:ext cx="277" cy="255"/>
                  <a:chOff x="5184" y="2304"/>
                  <a:chExt cx="277" cy="255"/>
                </a:xfrm>
              </p:grpSpPr>
              <p:sp>
                <p:nvSpPr>
                  <p:cNvPr id="6425" name="AutoShape 224"/>
                  <p:cNvSpPr>
                    <a:spLocks noChangeArrowheads="1"/>
                  </p:cNvSpPr>
                  <p:nvPr/>
                </p:nvSpPr>
                <p:spPr bwMode="auto">
                  <a:xfrm>
                    <a:off x="5184" y="2304"/>
                    <a:ext cx="278" cy="256"/>
                  </a:xfrm>
                  <a:prstGeom prst="roundRect">
                    <a:avLst>
                      <a:gd name="adj" fmla="val 389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247" name="Group 225"/>
                  <p:cNvGrpSpPr>
                    <a:grpSpLocks/>
                  </p:cNvGrpSpPr>
                  <p:nvPr/>
                </p:nvGrpSpPr>
                <p:grpSpPr bwMode="auto">
                  <a:xfrm>
                    <a:off x="5184" y="2304"/>
                    <a:ext cx="268" cy="246"/>
                    <a:chOff x="5184" y="2304"/>
                    <a:chExt cx="268" cy="246"/>
                  </a:xfrm>
                </p:grpSpPr>
                <p:sp>
                  <p:nvSpPr>
                    <p:cNvPr id="6427" name="AutoShape 2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84" y="2304"/>
                      <a:ext cx="269" cy="247"/>
                    </a:xfrm>
                    <a:prstGeom prst="roundRect">
                      <a:avLst>
                        <a:gd name="adj" fmla="val 403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6248" name="Group 2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184" y="2304"/>
                      <a:ext cx="260" cy="238"/>
                      <a:chOff x="5184" y="2304"/>
                      <a:chExt cx="260" cy="238"/>
                    </a:xfrm>
                  </p:grpSpPr>
                  <p:sp>
                    <p:nvSpPr>
                      <p:cNvPr id="6429" name="AutoShape 2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184" y="2304"/>
                        <a:ext cx="261" cy="239"/>
                      </a:xfrm>
                      <a:prstGeom prst="roundRect">
                        <a:avLst>
                          <a:gd name="adj" fmla="val 417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6249" name="Group 22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184" y="2304"/>
                        <a:ext cx="255" cy="233"/>
                        <a:chOff x="5184" y="2304"/>
                        <a:chExt cx="255" cy="233"/>
                      </a:xfrm>
                    </p:grpSpPr>
                    <p:sp>
                      <p:nvSpPr>
                        <p:cNvPr id="6431" name="AutoShape 23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184" y="2304"/>
                          <a:ext cx="256" cy="234"/>
                        </a:xfrm>
                        <a:prstGeom prst="roundRect">
                          <a:avLst>
                            <a:gd name="adj" fmla="val 426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6250" name="Group 23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184" y="2304"/>
                          <a:ext cx="248" cy="226"/>
                          <a:chOff x="5184" y="2304"/>
                          <a:chExt cx="248" cy="226"/>
                        </a:xfrm>
                      </p:grpSpPr>
                      <p:sp>
                        <p:nvSpPr>
                          <p:cNvPr id="6433" name="AutoShape 23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184" y="2304"/>
                            <a:ext cx="249" cy="227"/>
                          </a:xfrm>
                          <a:prstGeom prst="roundRect">
                            <a:avLst>
                              <a:gd name="adj" fmla="val 440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6251" name="Group 23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184" y="2304"/>
                            <a:ext cx="243" cy="222"/>
                            <a:chOff x="5184" y="2304"/>
                            <a:chExt cx="243" cy="222"/>
                          </a:xfrm>
                        </p:grpSpPr>
                        <p:sp>
                          <p:nvSpPr>
                            <p:cNvPr id="6435" name="AutoShape 234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5184" y="2304"/>
                              <a:ext cx="244" cy="223"/>
                            </a:xfrm>
                            <a:prstGeom prst="roundRect">
                              <a:avLst>
                                <a:gd name="adj" fmla="val 449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6253" name="Group 23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184" y="2304"/>
                              <a:ext cx="237" cy="219"/>
                              <a:chOff x="5184" y="2304"/>
                              <a:chExt cx="237" cy="219"/>
                            </a:xfrm>
                          </p:grpSpPr>
                          <p:sp>
                            <p:nvSpPr>
                              <p:cNvPr id="6437" name="AutoShape 236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5184" y="2304"/>
                                <a:ext cx="238" cy="220"/>
                              </a:xfrm>
                              <a:prstGeom prst="roundRect">
                                <a:avLst>
                                  <a:gd name="adj" fmla="val 454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6255" name="Group 23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5184" y="2304"/>
                                <a:ext cx="234" cy="216"/>
                                <a:chOff x="5184" y="2304"/>
                                <a:chExt cx="234" cy="216"/>
                              </a:xfrm>
                            </p:grpSpPr>
                            <p:sp>
                              <p:nvSpPr>
                                <p:cNvPr id="6439" name="AutoShape 23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184" y="2304"/>
                                  <a:ext cx="235" cy="217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440" name="AutoShape 23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184" y="2304"/>
                                  <a:ext cx="234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441" name="AutoShape 24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184" y="2304"/>
                                  <a:ext cx="234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442" name="AutoShape 24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184" y="2304"/>
                                  <a:ext cx="234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443" name="AutoShape 24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184" y="2304"/>
                                  <a:ext cx="234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18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6257" name="Group 243"/>
            <p:cNvGrpSpPr>
              <a:grpSpLocks/>
            </p:cNvGrpSpPr>
            <p:nvPr/>
          </p:nvGrpSpPr>
          <p:grpSpPr bwMode="auto">
            <a:xfrm>
              <a:off x="4896" y="1872"/>
              <a:ext cx="295" cy="275"/>
              <a:chOff x="4896" y="1872"/>
              <a:chExt cx="295" cy="275"/>
            </a:xfrm>
          </p:grpSpPr>
          <p:sp>
            <p:nvSpPr>
              <p:cNvPr id="6398" name="AutoShape 244"/>
              <p:cNvSpPr>
                <a:spLocks noChangeArrowheads="1"/>
              </p:cNvSpPr>
              <p:nvPr/>
            </p:nvSpPr>
            <p:spPr bwMode="auto">
              <a:xfrm>
                <a:off x="4896" y="1872"/>
                <a:ext cx="296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259" name="Group 245"/>
              <p:cNvGrpSpPr>
                <a:grpSpLocks/>
              </p:cNvGrpSpPr>
              <p:nvPr/>
            </p:nvGrpSpPr>
            <p:grpSpPr bwMode="auto">
              <a:xfrm>
                <a:off x="4896" y="1872"/>
                <a:ext cx="284" cy="264"/>
                <a:chOff x="4896" y="1872"/>
                <a:chExt cx="284" cy="264"/>
              </a:xfrm>
            </p:grpSpPr>
            <p:sp>
              <p:nvSpPr>
                <p:cNvPr id="6400" name="AutoShape 246"/>
                <p:cNvSpPr>
                  <a:spLocks noChangeArrowheads="1"/>
                </p:cNvSpPr>
                <p:nvPr/>
              </p:nvSpPr>
              <p:spPr bwMode="auto">
                <a:xfrm>
                  <a:off x="4896" y="1872"/>
                  <a:ext cx="285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261" name="Group 247"/>
                <p:cNvGrpSpPr>
                  <a:grpSpLocks/>
                </p:cNvGrpSpPr>
                <p:nvPr/>
              </p:nvGrpSpPr>
              <p:grpSpPr bwMode="auto">
                <a:xfrm>
                  <a:off x="4896" y="1872"/>
                  <a:ext cx="277" cy="254"/>
                  <a:chOff x="4896" y="1872"/>
                  <a:chExt cx="277" cy="254"/>
                </a:xfrm>
              </p:grpSpPr>
              <p:sp>
                <p:nvSpPr>
                  <p:cNvPr id="6402" name="AutoShape 248"/>
                  <p:cNvSpPr>
                    <a:spLocks noChangeArrowheads="1"/>
                  </p:cNvSpPr>
                  <p:nvPr/>
                </p:nvSpPr>
                <p:spPr bwMode="auto">
                  <a:xfrm>
                    <a:off x="4896" y="1872"/>
                    <a:ext cx="278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263" name="Group 249"/>
                  <p:cNvGrpSpPr>
                    <a:grpSpLocks/>
                  </p:cNvGrpSpPr>
                  <p:nvPr/>
                </p:nvGrpSpPr>
                <p:grpSpPr bwMode="auto">
                  <a:xfrm>
                    <a:off x="4896" y="1872"/>
                    <a:ext cx="268" cy="245"/>
                    <a:chOff x="4896" y="1872"/>
                    <a:chExt cx="268" cy="245"/>
                  </a:xfrm>
                </p:grpSpPr>
                <p:sp>
                  <p:nvSpPr>
                    <p:cNvPr id="6404" name="AutoShape 2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96" y="1872"/>
                      <a:ext cx="269" cy="246"/>
                    </a:xfrm>
                    <a:prstGeom prst="roundRect">
                      <a:avLst>
                        <a:gd name="adj" fmla="val 403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6265" name="Group 2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96" y="1872"/>
                      <a:ext cx="260" cy="240"/>
                      <a:chOff x="4896" y="1872"/>
                      <a:chExt cx="260" cy="240"/>
                    </a:xfrm>
                  </p:grpSpPr>
                  <p:sp>
                    <p:nvSpPr>
                      <p:cNvPr id="6406" name="AutoShape 25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96" y="1872"/>
                        <a:ext cx="261" cy="241"/>
                      </a:xfrm>
                      <a:prstGeom prst="roundRect">
                        <a:avLst>
                          <a:gd name="adj" fmla="val 417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6267" name="Group 25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896" y="1872"/>
                        <a:ext cx="255" cy="233"/>
                        <a:chOff x="4896" y="1872"/>
                        <a:chExt cx="255" cy="233"/>
                      </a:xfrm>
                    </p:grpSpPr>
                    <p:sp>
                      <p:nvSpPr>
                        <p:cNvPr id="6408" name="AutoShape 25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896" y="1872"/>
                          <a:ext cx="256" cy="234"/>
                        </a:xfrm>
                        <a:prstGeom prst="roundRect">
                          <a:avLst>
                            <a:gd name="adj" fmla="val 426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6269" name="Group 25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896" y="1872"/>
                          <a:ext cx="248" cy="226"/>
                          <a:chOff x="4896" y="1872"/>
                          <a:chExt cx="248" cy="226"/>
                        </a:xfrm>
                      </p:grpSpPr>
                      <p:sp>
                        <p:nvSpPr>
                          <p:cNvPr id="6410" name="AutoShape 25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896" y="1872"/>
                            <a:ext cx="249" cy="227"/>
                          </a:xfrm>
                          <a:prstGeom prst="roundRect">
                            <a:avLst>
                              <a:gd name="adj" fmla="val 440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6276" name="Group 25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4896" y="1872"/>
                            <a:ext cx="243" cy="222"/>
                            <a:chOff x="4896" y="1872"/>
                            <a:chExt cx="243" cy="222"/>
                          </a:xfrm>
                        </p:grpSpPr>
                        <p:sp>
                          <p:nvSpPr>
                            <p:cNvPr id="6412" name="AutoShape 258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4896" y="1872"/>
                              <a:ext cx="244" cy="223"/>
                            </a:xfrm>
                            <a:prstGeom prst="roundRect">
                              <a:avLst>
                                <a:gd name="adj" fmla="val 449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6278" name="Group 25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896" y="1872"/>
                              <a:ext cx="237" cy="217"/>
                              <a:chOff x="4896" y="1872"/>
                              <a:chExt cx="237" cy="217"/>
                            </a:xfrm>
                          </p:grpSpPr>
                          <p:sp>
                            <p:nvSpPr>
                              <p:cNvPr id="6414" name="AutoShape 260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4896" y="1872"/>
                                <a:ext cx="238" cy="218"/>
                              </a:xfrm>
                              <a:prstGeom prst="roundRect">
                                <a:avLst>
                                  <a:gd name="adj" fmla="val 458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6280" name="Group 261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4896" y="1872"/>
                                <a:ext cx="234" cy="214"/>
                                <a:chOff x="4896" y="1872"/>
                                <a:chExt cx="234" cy="214"/>
                              </a:xfrm>
                            </p:grpSpPr>
                            <p:sp>
                              <p:nvSpPr>
                                <p:cNvPr id="6416" name="AutoShape 26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896" y="1872"/>
                                  <a:ext cx="235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417" name="AutoShape 26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896" y="1872"/>
                                  <a:ext cx="234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418" name="AutoShape 26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896" y="1872"/>
                                  <a:ext cx="234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419" name="AutoShape 26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896" y="1872"/>
                                  <a:ext cx="234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420" name="AutoShape 26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896" y="1872"/>
                                  <a:ext cx="234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16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6282" name="Group 267"/>
          <p:cNvGrpSpPr>
            <a:grpSpLocks/>
          </p:cNvGrpSpPr>
          <p:nvPr/>
        </p:nvGrpSpPr>
        <p:grpSpPr bwMode="auto">
          <a:xfrm>
            <a:off x="2143108" y="3929066"/>
            <a:ext cx="2773362" cy="1960563"/>
            <a:chOff x="1625" y="2640"/>
            <a:chExt cx="1747" cy="1235"/>
          </a:xfrm>
        </p:grpSpPr>
        <p:sp>
          <p:nvSpPr>
            <p:cNvPr id="6235" name="Oval 268"/>
            <p:cNvSpPr>
              <a:spLocks noChangeArrowheads="1"/>
            </p:cNvSpPr>
            <p:nvPr/>
          </p:nvSpPr>
          <p:spPr bwMode="auto">
            <a:xfrm>
              <a:off x="3062" y="3157"/>
              <a:ext cx="288" cy="28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6" name="Oval 269"/>
            <p:cNvSpPr>
              <a:spLocks noChangeArrowheads="1"/>
            </p:cNvSpPr>
            <p:nvPr/>
          </p:nvSpPr>
          <p:spPr bwMode="auto">
            <a:xfrm rot="3540000">
              <a:off x="2740" y="3576"/>
              <a:ext cx="288" cy="28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7" name="Line 270"/>
            <p:cNvSpPr>
              <a:spLocks noChangeShapeType="1"/>
            </p:cNvSpPr>
            <p:nvPr/>
          </p:nvSpPr>
          <p:spPr bwMode="auto">
            <a:xfrm flipV="1">
              <a:off x="2918" y="3373"/>
              <a:ext cx="192" cy="218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8" name="Oval 271"/>
            <p:cNvSpPr>
              <a:spLocks noChangeArrowheads="1"/>
            </p:cNvSpPr>
            <p:nvPr/>
          </p:nvSpPr>
          <p:spPr bwMode="auto">
            <a:xfrm>
              <a:off x="2491" y="2640"/>
              <a:ext cx="288" cy="28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9" name="Line 272"/>
            <p:cNvSpPr>
              <a:spLocks noChangeShapeType="1"/>
            </p:cNvSpPr>
            <p:nvPr/>
          </p:nvSpPr>
          <p:spPr bwMode="auto">
            <a:xfrm flipV="1">
              <a:off x="2105" y="2816"/>
              <a:ext cx="384" cy="35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0" name="Line 273"/>
            <p:cNvSpPr>
              <a:spLocks noChangeShapeType="1"/>
            </p:cNvSpPr>
            <p:nvPr/>
          </p:nvSpPr>
          <p:spPr bwMode="auto">
            <a:xfrm flipH="1" flipV="1">
              <a:off x="2772" y="2816"/>
              <a:ext cx="412" cy="35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1" name="Oval 274"/>
            <p:cNvSpPr>
              <a:spLocks noChangeArrowheads="1"/>
            </p:cNvSpPr>
            <p:nvPr/>
          </p:nvSpPr>
          <p:spPr bwMode="auto">
            <a:xfrm>
              <a:off x="1948" y="3157"/>
              <a:ext cx="288" cy="28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2" name="Oval 275"/>
            <p:cNvSpPr>
              <a:spLocks noChangeArrowheads="1"/>
            </p:cNvSpPr>
            <p:nvPr/>
          </p:nvSpPr>
          <p:spPr bwMode="auto">
            <a:xfrm rot="-540000">
              <a:off x="2275" y="3589"/>
              <a:ext cx="288" cy="28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3" name="Oval 276"/>
            <p:cNvSpPr>
              <a:spLocks noChangeArrowheads="1"/>
            </p:cNvSpPr>
            <p:nvPr/>
          </p:nvSpPr>
          <p:spPr bwMode="auto">
            <a:xfrm rot="3540000">
              <a:off x="1626" y="3576"/>
              <a:ext cx="288" cy="28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4" name="Line 277"/>
            <p:cNvSpPr>
              <a:spLocks noChangeShapeType="1"/>
            </p:cNvSpPr>
            <p:nvPr/>
          </p:nvSpPr>
          <p:spPr bwMode="auto">
            <a:xfrm flipV="1">
              <a:off x="1804" y="3373"/>
              <a:ext cx="192" cy="218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5" name="Line 278"/>
            <p:cNvSpPr>
              <a:spLocks noChangeShapeType="1"/>
            </p:cNvSpPr>
            <p:nvPr/>
          </p:nvSpPr>
          <p:spPr bwMode="auto">
            <a:xfrm flipH="1" flipV="1">
              <a:off x="2174" y="3373"/>
              <a:ext cx="220" cy="218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84" name="Group 279"/>
            <p:cNvGrpSpPr>
              <a:grpSpLocks/>
            </p:cNvGrpSpPr>
            <p:nvPr/>
          </p:nvGrpSpPr>
          <p:grpSpPr bwMode="auto">
            <a:xfrm>
              <a:off x="2491" y="2640"/>
              <a:ext cx="302" cy="275"/>
              <a:chOff x="2491" y="2640"/>
              <a:chExt cx="302" cy="275"/>
            </a:xfrm>
          </p:grpSpPr>
          <p:sp>
            <p:nvSpPr>
              <p:cNvPr id="6367" name="AutoShape 280"/>
              <p:cNvSpPr>
                <a:spLocks noChangeArrowheads="1"/>
              </p:cNvSpPr>
              <p:nvPr/>
            </p:nvSpPr>
            <p:spPr bwMode="auto">
              <a:xfrm>
                <a:off x="2491" y="2640"/>
                <a:ext cx="303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286" name="Group 281"/>
              <p:cNvGrpSpPr>
                <a:grpSpLocks/>
              </p:cNvGrpSpPr>
              <p:nvPr/>
            </p:nvGrpSpPr>
            <p:grpSpPr bwMode="auto">
              <a:xfrm>
                <a:off x="2491" y="2640"/>
                <a:ext cx="290" cy="263"/>
                <a:chOff x="2491" y="2640"/>
                <a:chExt cx="290" cy="263"/>
              </a:xfrm>
            </p:grpSpPr>
            <p:sp>
              <p:nvSpPr>
                <p:cNvPr id="6369" name="AutoShape 282"/>
                <p:cNvSpPr>
                  <a:spLocks noChangeArrowheads="1"/>
                </p:cNvSpPr>
                <p:nvPr/>
              </p:nvSpPr>
              <p:spPr bwMode="auto">
                <a:xfrm>
                  <a:off x="2491" y="2640"/>
                  <a:ext cx="291" cy="264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288" name="Group 283"/>
                <p:cNvGrpSpPr>
                  <a:grpSpLocks/>
                </p:cNvGrpSpPr>
                <p:nvPr/>
              </p:nvGrpSpPr>
              <p:grpSpPr bwMode="auto">
                <a:xfrm>
                  <a:off x="2491" y="2640"/>
                  <a:ext cx="280" cy="252"/>
                  <a:chOff x="2491" y="2640"/>
                  <a:chExt cx="280" cy="252"/>
                </a:xfrm>
              </p:grpSpPr>
              <p:sp>
                <p:nvSpPr>
                  <p:cNvPr id="6371" name="AutoShape 284"/>
                  <p:cNvSpPr>
                    <a:spLocks noChangeArrowheads="1"/>
                  </p:cNvSpPr>
                  <p:nvPr/>
                </p:nvSpPr>
                <p:spPr bwMode="auto">
                  <a:xfrm>
                    <a:off x="2491" y="2640"/>
                    <a:ext cx="281" cy="253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290" name="Group 285"/>
                  <p:cNvGrpSpPr>
                    <a:grpSpLocks/>
                  </p:cNvGrpSpPr>
                  <p:nvPr/>
                </p:nvGrpSpPr>
                <p:grpSpPr bwMode="auto">
                  <a:xfrm>
                    <a:off x="2491" y="2640"/>
                    <a:ext cx="272" cy="241"/>
                    <a:chOff x="2491" y="2640"/>
                    <a:chExt cx="272" cy="241"/>
                  </a:xfrm>
                </p:grpSpPr>
                <p:sp>
                  <p:nvSpPr>
                    <p:cNvPr id="6373" name="AutoShape 2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91" y="2640"/>
                      <a:ext cx="273" cy="242"/>
                    </a:xfrm>
                    <a:prstGeom prst="roundRect">
                      <a:avLst>
                        <a:gd name="adj" fmla="val 412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6292" name="Group 28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91" y="2640"/>
                      <a:ext cx="263" cy="232"/>
                      <a:chOff x="2491" y="2640"/>
                      <a:chExt cx="263" cy="232"/>
                    </a:xfrm>
                  </p:grpSpPr>
                  <p:sp>
                    <p:nvSpPr>
                      <p:cNvPr id="6375" name="AutoShape 28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91" y="2640"/>
                        <a:ext cx="264" cy="233"/>
                      </a:xfrm>
                      <a:prstGeom prst="roundRect">
                        <a:avLst>
                          <a:gd name="adj" fmla="val 431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6299" name="Group 28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91" y="2640"/>
                        <a:ext cx="255" cy="224"/>
                        <a:chOff x="2491" y="2640"/>
                        <a:chExt cx="255" cy="224"/>
                      </a:xfrm>
                    </p:grpSpPr>
                    <p:sp>
                      <p:nvSpPr>
                        <p:cNvPr id="6377" name="AutoShape 29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491" y="2640"/>
                          <a:ext cx="256" cy="225"/>
                        </a:xfrm>
                        <a:prstGeom prst="roundRect">
                          <a:avLst>
                            <a:gd name="adj" fmla="val 444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6301" name="Group 29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491" y="2640"/>
                          <a:ext cx="249" cy="217"/>
                          <a:chOff x="2491" y="2640"/>
                          <a:chExt cx="249" cy="217"/>
                        </a:xfrm>
                      </p:grpSpPr>
                      <p:sp>
                        <p:nvSpPr>
                          <p:cNvPr id="6379" name="AutoShape 29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491" y="2640"/>
                            <a:ext cx="250" cy="218"/>
                          </a:xfrm>
                          <a:prstGeom prst="roundRect">
                            <a:avLst>
                              <a:gd name="adj" fmla="val 458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6303" name="Group 29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493" y="2640"/>
                            <a:ext cx="244" cy="212"/>
                            <a:chOff x="2493" y="2640"/>
                            <a:chExt cx="244" cy="212"/>
                          </a:xfrm>
                        </p:grpSpPr>
                        <p:sp>
                          <p:nvSpPr>
                            <p:cNvPr id="6381" name="AutoShape 294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493" y="2640"/>
                              <a:ext cx="245" cy="213"/>
                            </a:xfrm>
                            <a:prstGeom prst="roundRect">
                              <a:avLst>
                                <a:gd name="adj" fmla="val 468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6305" name="Group 29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493" y="2640"/>
                              <a:ext cx="238" cy="208"/>
                              <a:chOff x="2493" y="2640"/>
                              <a:chExt cx="238" cy="208"/>
                            </a:xfrm>
                          </p:grpSpPr>
                          <p:sp>
                            <p:nvSpPr>
                              <p:cNvPr id="6383" name="AutoShape 296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493" y="2640"/>
                                <a:ext cx="239" cy="209"/>
                              </a:xfrm>
                              <a:prstGeom prst="roundRect">
                                <a:avLst>
                                  <a:gd name="adj" fmla="val 477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6307" name="Group 29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494" y="2640"/>
                                <a:ext cx="237" cy="205"/>
                                <a:chOff x="2494" y="2640"/>
                                <a:chExt cx="237" cy="205"/>
                              </a:xfrm>
                            </p:grpSpPr>
                            <p:sp>
                              <p:nvSpPr>
                                <p:cNvPr id="6385" name="AutoShape 29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494" y="2640"/>
                                  <a:ext cx="237" cy="206"/>
                                </a:xfrm>
                                <a:prstGeom prst="roundRect">
                                  <a:avLst>
                                    <a:gd name="adj" fmla="val 48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386" name="AutoShape 29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496" y="2640"/>
                                  <a:ext cx="236" cy="206"/>
                                </a:xfrm>
                                <a:prstGeom prst="roundRect">
                                  <a:avLst>
                                    <a:gd name="adj" fmla="val 48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387" name="AutoShape 30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496" y="2640"/>
                                  <a:ext cx="236" cy="205"/>
                                </a:xfrm>
                                <a:prstGeom prst="roundRect">
                                  <a:avLst>
                                    <a:gd name="adj" fmla="val 486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388" name="AutoShape 30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496" y="2640"/>
                                  <a:ext cx="235" cy="205"/>
                                </a:xfrm>
                                <a:prstGeom prst="roundRect">
                                  <a:avLst>
                                    <a:gd name="adj" fmla="val 486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389" name="AutoShape 30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497" y="2640"/>
                                  <a:ext cx="234" cy="204"/>
                                </a:xfrm>
                                <a:prstGeom prst="roundRect">
                                  <a:avLst>
                                    <a:gd name="adj" fmla="val 486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14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6309" name="Group 303"/>
            <p:cNvGrpSpPr>
              <a:grpSpLocks/>
            </p:cNvGrpSpPr>
            <p:nvPr/>
          </p:nvGrpSpPr>
          <p:grpSpPr bwMode="auto">
            <a:xfrm>
              <a:off x="1913" y="3157"/>
              <a:ext cx="297" cy="275"/>
              <a:chOff x="1913" y="3157"/>
              <a:chExt cx="297" cy="275"/>
            </a:xfrm>
          </p:grpSpPr>
          <p:sp>
            <p:nvSpPr>
              <p:cNvPr id="6344" name="AutoShape 304"/>
              <p:cNvSpPr>
                <a:spLocks noChangeArrowheads="1"/>
              </p:cNvSpPr>
              <p:nvPr/>
            </p:nvSpPr>
            <p:spPr bwMode="auto">
              <a:xfrm>
                <a:off x="1913" y="3157"/>
                <a:ext cx="298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311" name="Group 305"/>
              <p:cNvGrpSpPr>
                <a:grpSpLocks/>
              </p:cNvGrpSpPr>
              <p:nvPr/>
            </p:nvGrpSpPr>
            <p:grpSpPr bwMode="auto">
              <a:xfrm>
                <a:off x="1913" y="3157"/>
                <a:ext cx="286" cy="264"/>
                <a:chOff x="1913" y="3157"/>
                <a:chExt cx="286" cy="264"/>
              </a:xfrm>
            </p:grpSpPr>
            <p:sp>
              <p:nvSpPr>
                <p:cNvPr id="6346" name="AutoShape 306"/>
                <p:cNvSpPr>
                  <a:spLocks noChangeArrowheads="1"/>
                </p:cNvSpPr>
                <p:nvPr/>
              </p:nvSpPr>
              <p:spPr bwMode="auto">
                <a:xfrm>
                  <a:off x="1913" y="3157"/>
                  <a:ext cx="287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313" name="Group 307"/>
                <p:cNvGrpSpPr>
                  <a:grpSpLocks/>
                </p:cNvGrpSpPr>
                <p:nvPr/>
              </p:nvGrpSpPr>
              <p:grpSpPr bwMode="auto">
                <a:xfrm>
                  <a:off x="1913" y="3157"/>
                  <a:ext cx="277" cy="254"/>
                  <a:chOff x="1913" y="3157"/>
                  <a:chExt cx="277" cy="254"/>
                </a:xfrm>
              </p:grpSpPr>
              <p:sp>
                <p:nvSpPr>
                  <p:cNvPr id="6348" name="AutoShape 308"/>
                  <p:cNvSpPr>
                    <a:spLocks noChangeArrowheads="1"/>
                  </p:cNvSpPr>
                  <p:nvPr/>
                </p:nvSpPr>
                <p:spPr bwMode="auto">
                  <a:xfrm>
                    <a:off x="1913" y="3157"/>
                    <a:ext cx="278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315" name="Group 309"/>
                  <p:cNvGrpSpPr>
                    <a:grpSpLocks/>
                  </p:cNvGrpSpPr>
                  <p:nvPr/>
                </p:nvGrpSpPr>
                <p:grpSpPr bwMode="auto">
                  <a:xfrm>
                    <a:off x="1913" y="3157"/>
                    <a:ext cx="268" cy="244"/>
                    <a:chOff x="1913" y="3157"/>
                    <a:chExt cx="268" cy="244"/>
                  </a:xfrm>
                </p:grpSpPr>
                <p:sp>
                  <p:nvSpPr>
                    <p:cNvPr id="6350" name="AutoShape 3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13" y="3157"/>
                      <a:ext cx="269" cy="245"/>
                    </a:xfrm>
                    <a:prstGeom prst="roundRect">
                      <a:avLst>
                        <a:gd name="adj" fmla="val 407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6322" name="Group 3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13" y="3157"/>
                      <a:ext cx="261" cy="235"/>
                      <a:chOff x="1913" y="3157"/>
                      <a:chExt cx="261" cy="235"/>
                    </a:xfrm>
                  </p:grpSpPr>
                  <p:sp>
                    <p:nvSpPr>
                      <p:cNvPr id="6352" name="AutoShape 3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913" y="3157"/>
                        <a:ext cx="262" cy="236"/>
                      </a:xfrm>
                      <a:prstGeom prst="roundRect">
                        <a:avLst>
                          <a:gd name="adj" fmla="val 421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6324" name="Group 31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914" y="3157"/>
                        <a:ext cx="255" cy="229"/>
                        <a:chOff x="1914" y="3157"/>
                        <a:chExt cx="255" cy="229"/>
                      </a:xfrm>
                    </p:grpSpPr>
                    <p:sp>
                      <p:nvSpPr>
                        <p:cNvPr id="6354" name="AutoShape 3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914" y="3157"/>
                          <a:ext cx="256" cy="230"/>
                        </a:xfrm>
                        <a:prstGeom prst="roundRect">
                          <a:avLst>
                            <a:gd name="adj" fmla="val 431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6326" name="Group 31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914" y="3157"/>
                          <a:ext cx="247" cy="223"/>
                          <a:chOff x="1914" y="3157"/>
                          <a:chExt cx="247" cy="223"/>
                        </a:xfrm>
                      </p:grpSpPr>
                      <p:sp>
                        <p:nvSpPr>
                          <p:cNvPr id="6356" name="AutoShape 31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914" y="3157"/>
                            <a:ext cx="248" cy="224"/>
                          </a:xfrm>
                          <a:prstGeom prst="roundRect">
                            <a:avLst>
                              <a:gd name="adj" fmla="val 444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6328" name="Group 31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914" y="3157"/>
                            <a:ext cx="243" cy="219"/>
                            <a:chOff x="1914" y="3157"/>
                            <a:chExt cx="243" cy="219"/>
                          </a:xfrm>
                        </p:grpSpPr>
                        <p:sp>
                          <p:nvSpPr>
                            <p:cNvPr id="6358" name="AutoShape 318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914" y="3157"/>
                              <a:ext cx="244" cy="220"/>
                            </a:xfrm>
                            <a:prstGeom prst="roundRect">
                              <a:avLst>
                                <a:gd name="adj" fmla="val 45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6330" name="Group 31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915" y="3157"/>
                              <a:ext cx="239" cy="214"/>
                              <a:chOff x="1915" y="3157"/>
                              <a:chExt cx="239" cy="214"/>
                            </a:xfrm>
                          </p:grpSpPr>
                          <p:sp>
                            <p:nvSpPr>
                              <p:cNvPr id="6360" name="AutoShape 320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915" y="3157"/>
                                <a:ext cx="240" cy="215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6332" name="Group 321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915" y="3157"/>
                                <a:ext cx="236" cy="210"/>
                                <a:chOff x="1915" y="3157"/>
                                <a:chExt cx="236" cy="210"/>
                              </a:xfrm>
                            </p:grpSpPr>
                            <p:sp>
                              <p:nvSpPr>
                                <p:cNvPr id="6362" name="AutoShape 32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915" y="3157"/>
                                  <a:ext cx="237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363" name="AutoShape 32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915" y="3157"/>
                                  <a:ext cx="236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364" name="AutoShape 32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915" y="3157"/>
                                  <a:ext cx="236" cy="209"/>
                                </a:xfrm>
                                <a:prstGeom prst="roundRect">
                                  <a:avLst>
                                    <a:gd name="adj" fmla="val 477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365" name="AutoShape 32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915" y="3157"/>
                                  <a:ext cx="234" cy="209"/>
                                </a:xfrm>
                                <a:prstGeom prst="roundRect">
                                  <a:avLst>
                                    <a:gd name="adj" fmla="val 477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366" name="AutoShape 32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915" y="3157"/>
                                  <a:ext cx="234" cy="209"/>
                                </a:xfrm>
                                <a:prstGeom prst="roundRect">
                                  <a:avLst>
                                    <a:gd name="adj" fmla="val 477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10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6334" name="Group 327"/>
            <p:cNvGrpSpPr>
              <a:grpSpLocks/>
            </p:cNvGrpSpPr>
            <p:nvPr/>
          </p:nvGrpSpPr>
          <p:grpSpPr bwMode="auto">
            <a:xfrm>
              <a:off x="2738" y="3578"/>
              <a:ext cx="296" cy="275"/>
              <a:chOff x="2738" y="3578"/>
              <a:chExt cx="296" cy="275"/>
            </a:xfrm>
          </p:grpSpPr>
          <p:sp>
            <p:nvSpPr>
              <p:cNvPr id="6321" name="AutoShape 328"/>
              <p:cNvSpPr>
                <a:spLocks noChangeArrowheads="1"/>
              </p:cNvSpPr>
              <p:nvPr/>
            </p:nvSpPr>
            <p:spPr bwMode="auto">
              <a:xfrm>
                <a:off x="2738" y="3578"/>
                <a:ext cx="297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336" name="Group 329"/>
              <p:cNvGrpSpPr>
                <a:grpSpLocks/>
              </p:cNvGrpSpPr>
              <p:nvPr/>
            </p:nvGrpSpPr>
            <p:grpSpPr bwMode="auto">
              <a:xfrm>
                <a:off x="2738" y="3580"/>
                <a:ext cx="285" cy="264"/>
                <a:chOff x="2738" y="3580"/>
                <a:chExt cx="285" cy="264"/>
              </a:xfrm>
            </p:grpSpPr>
            <p:sp>
              <p:nvSpPr>
                <p:cNvPr id="6323" name="AutoShape 330"/>
                <p:cNvSpPr>
                  <a:spLocks noChangeArrowheads="1"/>
                </p:cNvSpPr>
                <p:nvPr/>
              </p:nvSpPr>
              <p:spPr bwMode="auto">
                <a:xfrm>
                  <a:off x="2738" y="3580"/>
                  <a:ext cx="286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338" name="Group 331"/>
                <p:cNvGrpSpPr>
                  <a:grpSpLocks/>
                </p:cNvGrpSpPr>
                <p:nvPr/>
              </p:nvGrpSpPr>
              <p:grpSpPr bwMode="auto">
                <a:xfrm>
                  <a:off x="2738" y="3580"/>
                  <a:ext cx="277" cy="254"/>
                  <a:chOff x="2738" y="3580"/>
                  <a:chExt cx="277" cy="254"/>
                </a:xfrm>
              </p:grpSpPr>
              <p:sp>
                <p:nvSpPr>
                  <p:cNvPr id="6325" name="AutoShape 33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3580"/>
                    <a:ext cx="278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345" name="Group 333"/>
                  <p:cNvGrpSpPr>
                    <a:grpSpLocks/>
                  </p:cNvGrpSpPr>
                  <p:nvPr/>
                </p:nvGrpSpPr>
                <p:grpSpPr bwMode="auto">
                  <a:xfrm>
                    <a:off x="2738" y="3581"/>
                    <a:ext cx="270" cy="244"/>
                    <a:chOff x="2738" y="3581"/>
                    <a:chExt cx="270" cy="244"/>
                  </a:xfrm>
                </p:grpSpPr>
                <p:sp>
                  <p:nvSpPr>
                    <p:cNvPr id="6327" name="AutoShape 3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8" y="3581"/>
                      <a:ext cx="271" cy="245"/>
                    </a:xfrm>
                    <a:prstGeom prst="roundRect">
                      <a:avLst>
                        <a:gd name="adj" fmla="val 407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6347" name="Group 33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8" y="3581"/>
                      <a:ext cx="260" cy="235"/>
                      <a:chOff x="2738" y="3581"/>
                      <a:chExt cx="260" cy="235"/>
                    </a:xfrm>
                  </p:grpSpPr>
                  <p:sp>
                    <p:nvSpPr>
                      <p:cNvPr id="6329" name="AutoShape 33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8" y="3581"/>
                        <a:ext cx="261" cy="236"/>
                      </a:xfrm>
                      <a:prstGeom prst="roundRect">
                        <a:avLst>
                          <a:gd name="adj" fmla="val 421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6349" name="Group 33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738" y="3583"/>
                        <a:ext cx="253" cy="228"/>
                        <a:chOff x="2738" y="3583"/>
                        <a:chExt cx="253" cy="228"/>
                      </a:xfrm>
                    </p:grpSpPr>
                    <p:sp>
                      <p:nvSpPr>
                        <p:cNvPr id="6331" name="AutoShape 33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38" y="3583"/>
                          <a:ext cx="254" cy="229"/>
                        </a:xfrm>
                        <a:prstGeom prst="roundRect">
                          <a:avLst>
                            <a:gd name="adj" fmla="val 435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6351" name="Group 33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738" y="3583"/>
                          <a:ext cx="247" cy="223"/>
                          <a:chOff x="2738" y="3583"/>
                          <a:chExt cx="247" cy="223"/>
                        </a:xfrm>
                      </p:grpSpPr>
                      <p:sp>
                        <p:nvSpPr>
                          <p:cNvPr id="6333" name="AutoShape 34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738" y="3583"/>
                            <a:ext cx="248" cy="224"/>
                          </a:xfrm>
                          <a:prstGeom prst="roundRect">
                            <a:avLst>
                              <a:gd name="adj" fmla="val 444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6353" name="Group 34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738" y="3583"/>
                            <a:ext cx="241" cy="218"/>
                            <a:chOff x="2738" y="3583"/>
                            <a:chExt cx="241" cy="218"/>
                          </a:xfrm>
                        </p:grpSpPr>
                        <p:sp>
                          <p:nvSpPr>
                            <p:cNvPr id="6335" name="AutoShape 342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738" y="3583"/>
                              <a:ext cx="242" cy="219"/>
                            </a:xfrm>
                            <a:prstGeom prst="roundRect">
                              <a:avLst>
                                <a:gd name="adj" fmla="val 458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6355" name="Group 34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738" y="3585"/>
                              <a:ext cx="238" cy="212"/>
                              <a:chOff x="2738" y="3585"/>
                              <a:chExt cx="238" cy="212"/>
                            </a:xfrm>
                          </p:grpSpPr>
                          <p:sp>
                            <p:nvSpPr>
                              <p:cNvPr id="6337" name="AutoShape 344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738" y="3585"/>
                                <a:ext cx="239" cy="213"/>
                              </a:xfrm>
                              <a:prstGeom prst="roundRect">
                                <a:avLst>
                                  <a:gd name="adj" fmla="val 468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6357" name="Group 34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738" y="3585"/>
                                <a:ext cx="235" cy="209"/>
                                <a:chOff x="2738" y="3585"/>
                                <a:chExt cx="235" cy="209"/>
                              </a:xfrm>
                            </p:grpSpPr>
                            <p:sp>
                              <p:nvSpPr>
                                <p:cNvPr id="6339" name="AutoShape 34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738" y="3585"/>
                                  <a:ext cx="236" cy="208"/>
                                </a:xfrm>
                                <a:prstGeom prst="roundRect">
                                  <a:avLst>
                                    <a:gd name="adj" fmla="val 477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340" name="AutoShape 34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738" y="3586"/>
                                  <a:ext cx="236" cy="208"/>
                                </a:xfrm>
                                <a:prstGeom prst="roundRect">
                                  <a:avLst>
                                    <a:gd name="adj" fmla="val 477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341" name="AutoShape 34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738" y="3587"/>
                                  <a:ext cx="236" cy="207"/>
                                </a:xfrm>
                                <a:prstGeom prst="roundRect">
                                  <a:avLst>
                                    <a:gd name="adj" fmla="val 48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342" name="AutoShape 34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738" y="3588"/>
                                  <a:ext cx="235" cy="207"/>
                                </a:xfrm>
                                <a:prstGeom prst="roundRect">
                                  <a:avLst>
                                    <a:gd name="adj" fmla="val 48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343" name="AutoShape 35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739" y="3589"/>
                                  <a:ext cx="235" cy="207"/>
                                </a:xfrm>
                                <a:prstGeom prst="roundRect">
                                  <a:avLst>
                                    <a:gd name="adj" fmla="val 48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15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6359" name="Group 351"/>
            <p:cNvGrpSpPr>
              <a:grpSpLocks/>
            </p:cNvGrpSpPr>
            <p:nvPr/>
          </p:nvGrpSpPr>
          <p:grpSpPr bwMode="auto">
            <a:xfrm>
              <a:off x="2298" y="3578"/>
              <a:ext cx="297" cy="275"/>
              <a:chOff x="2298" y="3578"/>
              <a:chExt cx="297" cy="275"/>
            </a:xfrm>
          </p:grpSpPr>
          <p:sp>
            <p:nvSpPr>
              <p:cNvPr id="6298" name="AutoShape 352"/>
              <p:cNvSpPr>
                <a:spLocks noChangeArrowheads="1"/>
              </p:cNvSpPr>
              <p:nvPr/>
            </p:nvSpPr>
            <p:spPr bwMode="auto">
              <a:xfrm>
                <a:off x="2298" y="3578"/>
                <a:ext cx="298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361" name="Group 353"/>
              <p:cNvGrpSpPr>
                <a:grpSpLocks/>
              </p:cNvGrpSpPr>
              <p:nvPr/>
            </p:nvGrpSpPr>
            <p:grpSpPr bwMode="auto">
              <a:xfrm>
                <a:off x="2298" y="3580"/>
                <a:ext cx="286" cy="264"/>
                <a:chOff x="2298" y="3580"/>
                <a:chExt cx="286" cy="264"/>
              </a:xfrm>
            </p:grpSpPr>
            <p:sp>
              <p:nvSpPr>
                <p:cNvPr id="6300" name="AutoShape 354"/>
                <p:cNvSpPr>
                  <a:spLocks noChangeArrowheads="1"/>
                </p:cNvSpPr>
                <p:nvPr/>
              </p:nvSpPr>
              <p:spPr bwMode="auto">
                <a:xfrm>
                  <a:off x="2298" y="3580"/>
                  <a:ext cx="287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368" name="Group 355"/>
                <p:cNvGrpSpPr>
                  <a:grpSpLocks/>
                </p:cNvGrpSpPr>
                <p:nvPr/>
              </p:nvGrpSpPr>
              <p:grpSpPr bwMode="auto">
                <a:xfrm>
                  <a:off x="2301" y="3580"/>
                  <a:ext cx="275" cy="254"/>
                  <a:chOff x="2301" y="3580"/>
                  <a:chExt cx="275" cy="254"/>
                </a:xfrm>
              </p:grpSpPr>
              <p:sp>
                <p:nvSpPr>
                  <p:cNvPr id="6302" name="AutoShape 356"/>
                  <p:cNvSpPr>
                    <a:spLocks noChangeArrowheads="1"/>
                  </p:cNvSpPr>
                  <p:nvPr/>
                </p:nvSpPr>
                <p:spPr bwMode="auto">
                  <a:xfrm>
                    <a:off x="2301" y="3580"/>
                    <a:ext cx="276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370" name="Group 357"/>
                  <p:cNvGrpSpPr>
                    <a:grpSpLocks/>
                  </p:cNvGrpSpPr>
                  <p:nvPr/>
                </p:nvGrpSpPr>
                <p:grpSpPr bwMode="auto">
                  <a:xfrm>
                    <a:off x="2301" y="3581"/>
                    <a:ext cx="267" cy="244"/>
                    <a:chOff x="2301" y="3581"/>
                    <a:chExt cx="267" cy="244"/>
                  </a:xfrm>
                </p:grpSpPr>
                <p:sp>
                  <p:nvSpPr>
                    <p:cNvPr id="6304" name="AutoShape 3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01" y="3581"/>
                      <a:ext cx="268" cy="245"/>
                    </a:xfrm>
                    <a:prstGeom prst="roundRect">
                      <a:avLst>
                        <a:gd name="adj" fmla="val 407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6372" name="Group 3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01" y="3581"/>
                      <a:ext cx="259" cy="235"/>
                      <a:chOff x="2301" y="3581"/>
                      <a:chExt cx="259" cy="235"/>
                    </a:xfrm>
                  </p:grpSpPr>
                  <p:sp>
                    <p:nvSpPr>
                      <p:cNvPr id="6306" name="AutoShape 36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01" y="3581"/>
                        <a:ext cx="260" cy="236"/>
                      </a:xfrm>
                      <a:prstGeom prst="roundRect">
                        <a:avLst>
                          <a:gd name="adj" fmla="val 421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6374" name="Group 36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01" y="3583"/>
                        <a:ext cx="253" cy="228"/>
                        <a:chOff x="2301" y="3583"/>
                        <a:chExt cx="253" cy="228"/>
                      </a:xfrm>
                    </p:grpSpPr>
                    <p:sp>
                      <p:nvSpPr>
                        <p:cNvPr id="6308" name="AutoShape 36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301" y="3583"/>
                          <a:ext cx="254" cy="229"/>
                        </a:xfrm>
                        <a:prstGeom prst="roundRect">
                          <a:avLst>
                            <a:gd name="adj" fmla="val 435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6376" name="Group 36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03" y="3583"/>
                          <a:ext cx="248" cy="223"/>
                          <a:chOff x="2303" y="3583"/>
                          <a:chExt cx="248" cy="223"/>
                        </a:xfrm>
                      </p:grpSpPr>
                      <p:sp>
                        <p:nvSpPr>
                          <p:cNvPr id="6310" name="AutoShape 36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303" y="3583"/>
                            <a:ext cx="249" cy="224"/>
                          </a:xfrm>
                          <a:prstGeom prst="roundRect">
                            <a:avLst>
                              <a:gd name="adj" fmla="val 444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6378" name="Group 36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303" y="3583"/>
                            <a:ext cx="243" cy="218"/>
                            <a:chOff x="2303" y="3583"/>
                            <a:chExt cx="243" cy="218"/>
                          </a:xfrm>
                        </p:grpSpPr>
                        <p:sp>
                          <p:nvSpPr>
                            <p:cNvPr id="6312" name="AutoShape 366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303" y="3583"/>
                              <a:ext cx="244" cy="219"/>
                            </a:xfrm>
                            <a:prstGeom prst="roundRect">
                              <a:avLst>
                                <a:gd name="adj" fmla="val 458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6380" name="Group 367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303" y="3585"/>
                              <a:ext cx="238" cy="212"/>
                              <a:chOff x="2303" y="3585"/>
                              <a:chExt cx="238" cy="212"/>
                            </a:xfrm>
                          </p:grpSpPr>
                          <p:sp>
                            <p:nvSpPr>
                              <p:cNvPr id="6314" name="AutoShape 368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303" y="3585"/>
                                <a:ext cx="239" cy="213"/>
                              </a:xfrm>
                              <a:prstGeom prst="roundRect">
                                <a:avLst>
                                  <a:gd name="adj" fmla="val 468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6382" name="Group 36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304" y="3585"/>
                                <a:ext cx="235" cy="209"/>
                                <a:chOff x="2304" y="3585"/>
                                <a:chExt cx="235" cy="209"/>
                              </a:xfrm>
                            </p:grpSpPr>
                            <p:sp>
                              <p:nvSpPr>
                                <p:cNvPr id="6316" name="AutoShape 37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304" y="3585"/>
                                  <a:ext cx="235" cy="208"/>
                                </a:xfrm>
                                <a:prstGeom prst="roundRect">
                                  <a:avLst>
                                    <a:gd name="adj" fmla="val 477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317" name="AutoShape 37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305" y="3586"/>
                                  <a:ext cx="234" cy="208"/>
                                </a:xfrm>
                                <a:prstGeom prst="roundRect">
                                  <a:avLst>
                                    <a:gd name="adj" fmla="val 477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318" name="AutoShape 37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306" y="3587"/>
                                  <a:ext cx="234" cy="207"/>
                                </a:xfrm>
                                <a:prstGeom prst="roundRect">
                                  <a:avLst>
                                    <a:gd name="adj" fmla="val 48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319" name="AutoShape 37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306" y="3588"/>
                                  <a:ext cx="234" cy="207"/>
                                </a:xfrm>
                                <a:prstGeom prst="roundRect">
                                  <a:avLst>
                                    <a:gd name="adj" fmla="val 48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320" name="AutoShape 37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306" y="3589"/>
                                  <a:ext cx="233" cy="207"/>
                                </a:xfrm>
                                <a:prstGeom prst="roundRect">
                                  <a:avLst>
                                    <a:gd name="adj" fmla="val 48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11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6384" name="Group 375"/>
            <p:cNvGrpSpPr>
              <a:grpSpLocks/>
            </p:cNvGrpSpPr>
            <p:nvPr/>
          </p:nvGrpSpPr>
          <p:grpSpPr bwMode="auto">
            <a:xfrm>
              <a:off x="1673" y="3578"/>
              <a:ext cx="203" cy="275"/>
              <a:chOff x="1673" y="3578"/>
              <a:chExt cx="203" cy="275"/>
            </a:xfrm>
          </p:grpSpPr>
          <p:sp>
            <p:nvSpPr>
              <p:cNvPr id="6275" name="AutoShape 376"/>
              <p:cNvSpPr>
                <a:spLocks noChangeArrowheads="1"/>
              </p:cNvSpPr>
              <p:nvPr/>
            </p:nvSpPr>
            <p:spPr bwMode="auto">
              <a:xfrm>
                <a:off x="1673" y="3578"/>
                <a:ext cx="204" cy="276"/>
              </a:xfrm>
              <a:prstGeom prst="roundRect">
                <a:avLst>
                  <a:gd name="adj" fmla="val 486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390" name="Group 377"/>
              <p:cNvGrpSpPr>
                <a:grpSpLocks/>
              </p:cNvGrpSpPr>
              <p:nvPr/>
            </p:nvGrpSpPr>
            <p:grpSpPr bwMode="auto">
              <a:xfrm>
                <a:off x="1673" y="3580"/>
                <a:ext cx="191" cy="264"/>
                <a:chOff x="1673" y="3580"/>
                <a:chExt cx="191" cy="264"/>
              </a:xfrm>
            </p:grpSpPr>
            <p:sp>
              <p:nvSpPr>
                <p:cNvPr id="6277" name="AutoShape 378"/>
                <p:cNvSpPr>
                  <a:spLocks noChangeArrowheads="1"/>
                </p:cNvSpPr>
                <p:nvPr/>
              </p:nvSpPr>
              <p:spPr bwMode="auto">
                <a:xfrm>
                  <a:off x="1673" y="3580"/>
                  <a:ext cx="192" cy="265"/>
                </a:xfrm>
                <a:prstGeom prst="roundRect">
                  <a:avLst>
                    <a:gd name="adj" fmla="val 519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391" name="Group 379"/>
                <p:cNvGrpSpPr>
                  <a:grpSpLocks/>
                </p:cNvGrpSpPr>
                <p:nvPr/>
              </p:nvGrpSpPr>
              <p:grpSpPr bwMode="auto">
                <a:xfrm>
                  <a:off x="1673" y="3580"/>
                  <a:ext cx="181" cy="254"/>
                  <a:chOff x="1673" y="3580"/>
                  <a:chExt cx="181" cy="254"/>
                </a:xfrm>
              </p:grpSpPr>
              <p:sp>
                <p:nvSpPr>
                  <p:cNvPr id="6279" name="AutoShape 380"/>
                  <p:cNvSpPr>
                    <a:spLocks noChangeArrowheads="1"/>
                  </p:cNvSpPr>
                  <p:nvPr/>
                </p:nvSpPr>
                <p:spPr bwMode="auto">
                  <a:xfrm>
                    <a:off x="1673" y="3580"/>
                    <a:ext cx="182" cy="255"/>
                  </a:xfrm>
                  <a:prstGeom prst="roundRect">
                    <a:avLst>
                      <a:gd name="adj" fmla="val 546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392" name="Group 381"/>
                  <p:cNvGrpSpPr>
                    <a:grpSpLocks/>
                  </p:cNvGrpSpPr>
                  <p:nvPr/>
                </p:nvGrpSpPr>
                <p:grpSpPr bwMode="auto">
                  <a:xfrm>
                    <a:off x="1673" y="3581"/>
                    <a:ext cx="174" cy="244"/>
                    <a:chOff x="1673" y="3581"/>
                    <a:chExt cx="174" cy="244"/>
                  </a:xfrm>
                </p:grpSpPr>
                <p:sp>
                  <p:nvSpPr>
                    <p:cNvPr id="6281" name="AutoShape 3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73" y="3581"/>
                      <a:ext cx="175" cy="245"/>
                    </a:xfrm>
                    <a:prstGeom prst="roundRect">
                      <a:avLst>
                        <a:gd name="adj" fmla="val 574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6393" name="Group 38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73" y="3581"/>
                      <a:ext cx="167" cy="235"/>
                      <a:chOff x="1673" y="3581"/>
                      <a:chExt cx="167" cy="235"/>
                    </a:xfrm>
                  </p:grpSpPr>
                  <p:sp>
                    <p:nvSpPr>
                      <p:cNvPr id="6283" name="AutoShape 38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73" y="3581"/>
                        <a:ext cx="168" cy="236"/>
                      </a:xfrm>
                      <a:prstGeom prst="roundRect">
                        <a:avLst>
                          <a:gd name="adj" fmla="val 593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6394" name="Group 38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673" y="3583"/>
                        <a:ext cx="160" cy="228"/>
                        <a:chOff x="1673" y="3583"/>
                        <a:chExt cx="160" cy="228"/>
                      </a:xfrm>
                    </p:grpSpPr>
                    <p:sp>
                      <p:nvSpPr>
                        <p:cNvPr id="6285" name="AutoShape 38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673" y="3583"/>
                          <a:ext cx="161" cy="229"/>
                        </a:xfrm>
                        <a:prstGeom prst="roundRect">
                          <a:avLst>
                            <a:gd name="adj" fmla="val 625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6395" name="Group 38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673" y="3583"/>
                          <a:ext cx="155" cy="223"/>
                          <a:chOff x="1673" y="3583"/>
                          <a:chExt cx="155" cy="223"/>
                        </a:xfrm>
                      </p:grpSpPr>
                      <p:sp>
                        <p:nvSpPr>
                          <p:cNvPr id="6287" name="AutoShape 38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673" y="3583"/>
                            <a:ext cx="156" cy="224"/>
                          </a:xfrm>
                          <a:prstGeom prst="roundRect">
                            <a:avLst>
                              <a:gd name="adj" fmla="val 639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6396" name="Group 38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673" y="3583"/>
                            <a:ext cx="150" cy="218"/>
                            <a:chOff x="1673" y="3583"/>
                            <a:chExt cx="150" cy="218"/>
                          </a:xfrm>
                        </p:grpSpPr>
                        <p:sp>
                          <p:nvSpPr>
                            <p:cNvPr id="6289" name="AutoShape 390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673" y="3583"/>
                              <a:ext cx="151" cy="219"/>
                            </a:xfrm>
                            <a:prstGeom prst="roundRect">
                              <a:avLst>
                                <a:gd name="adj" fmla="val 667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6397" name="Group 39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673" y="3585"/>
                              <a:ext cx="147" cy="212"/>
                              <a:chOff x="1673" y="3585"/>
                              <a:chExt cx="147" cy="212"/>
                            </a:xfrm>
                          </p:grpSpPr>
                          <p:sp>
                            <p:nvSpPr>
                              <p:cNvPr id="6291" name="AutoShape 392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673" y="3585"/>
                                <a:ext cx="148" cy="213"/>
                              </a:xfrm>
                              <a:prstGeom prst="roundRect">
                                <a:avLst>
                                  <a:gd name="adj" fmla="val 671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6399" name="Group 39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673" y="3585"/>
                                <a:ext cx="143" cy="209"/>
                                <a:chOff x="1673" y="3585"/>
                                <a:chExt cx="143" cy="209"/>
                              </a:xfrm>
                            </p:grpSpPr>
                            <p:sp>
                              <p:nvSpPr>
                                <p:cNvPr id="6293" name="AutoShape 39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673" y="3585"/>
                                  <a:ext cx="144" cy="208"/>
                                </a:xfrm>
                                <a:prstGeom prst="roundRect">
                                  <a:avLst>
                                    <a:gd name="adj" fmla="val 69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294" name="AutoShape 39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673" y="3586"/>
                                  <a:ext cx="143" cy="208"/>
                                </a:xfrm>
                                <a:prstGeom prst="roundRect">
                                  <a:avLst>
                                    <a:gd name="adj" fmla="val 70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295" name="AutoShape 39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673" y="3587"/>
                                  <a:ext cx="143" cy="207"/>
                                </a:xfrm>
                                <a:prstGeom prst="roundRect">
                                  <a:avLst>
                                    <a:gd name="adj" fmla="val 70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296" name="AutoShape 39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673" y="3588"/>
                                  <a:ext cx="142" cy="207"/>
                                </a:xfrm>
                                <a:prstGeom prst="roundRect">
                                  <a:avLst>
                                    <a:gd name="adj" fmla="val 70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297" name="AutoShape 39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673" y="3589"/>
                                  <a:ext cx="141" cy="207"/>
                                </a:xfrm>
                                <a:prstGeom prst="roundRect">
                                  <a:avLst>
                                    <a:gd name="adj" fmla="val 71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8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6401" name="Group 399"/>
            <p:cNvGrpSpPr>
              <a:grpSpLocks/>
            </p:cNvGrpSpPr>
            <p:nvPr/>
          </p:nvGrpSpPr>
          <p:grpSpPr bwMode="auto">
            <a:xfrm>
              <a:off x="3075" y="3157"/>
              <a:ext cx="297" cy="275"/>
              <a:chOff x="3075" y="3157"/>
              <a:chExt cx="297" cy="275"/>
            </a:xfrm>
          </p:grpSpPr>
          <p:sp>
            <p:nvSpPr>
              <p:cNvPr id="6252" name="AutoShape 400"/>
              <p:cNvSpPr>
                <a:spLocks noChangeArrowheads="1"/>
              </p:cNvSpPr>
              <p:nvPr/>
            </p:nvSpPr>
            <p:spPr bwMode="auto">
              <a:xfrm>
                <a:off x="3075" y="3157"/>
                <a:ext cx="298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403" name="Group 401"/>
              <p:cNvGrpSpPr>
                <a:grpSpLocks/>
              </p:cNvGrpSpPr>
              <p:nvPr/>
            </p:nvGrpSpPr>
            <p:grpSpPr bwMode="auto">
              <a:xfrm>
                <a:off x="3075" y="3157"/>
                <a:ext cx="289" cy="264"/>
                <a:chOff x="3075" y="3157"/>
                <a:chExt cx="289" cy="264"/>
              </a:xfrm>
            </p:grpSpPr>
            <p:sp>
              <p:nvSpPr>
                <p:cNvPr id="6254" name="AutoShape 402"/>
                <p:cNvSpPr>
                  <a:spLocks noChangeArrowheads="1"/>
                </p:cNvSpPr>
                <p:nvPr/>
              </p:nvSpPr>
              <p:spPr bwMode="auto">
                <a:xfrm>
                  <a:off x="3075" y="3157"/>
                  <a:ext cx="290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405" name="Group 403"/>
                <p:cNvGrpSpPr>
                  <a:grpSpLocks/>
                </p:cNvGrpSpPr>
                <p:nvPr/>
              </p:nvGrpSpPr>
              <p:grpSpPr bwMode="auto">
                <a:xfrm>
                  <a:off x="3075" y="3157"/>
                  <a:ext cx="278" cy="254"/>
                  <a:chOff x="3075" y="3157"/>
                  <a:chExt cx="278" cy="254"/>
                </a:xfrm>
              </p:grpSpPr>
              <p:sp>
                <p:nvSpPr>
                  <p:cNvPr id="6256" name="AutoShape 404"/>
                  <p:cNvSpPr>
                    <a:spLocks noChangeArrowheads="1"/>
                  </p:cNvSpPr>
                  <p:nvPr/>
                </p:nvSpPr>
                <p:spPr bwMode="auto">
                  <a:xfrm>
                    <a:off x="3075" y="3157"/>
                    <a:ext cx="279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407" name="Group 405"/>
                  <p:cNvGrpSpPr>
                    <a:grpSpLocks/>
                  </p:cNvGrpSpPr>
                  <p:nvPr/>
                </p:nvGrpSpPr>
                <p:grpSpPr bwMode="auto">
                  <a:xfrm>
                    <a:off x="3075" y="3157"/>
                    <a:ext cx="268" cy="244"/>
                    <a:chOff x="3075" y="3157"/>
                    <a:chExt cx="268" cy="244"/>
                  </a:xfrm>
                </p:grpSpPr>
                <p:sp>
                  <p:nvSpPr>
                    <p:cNvPr id="6258" name="AutoShape 4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75" y="3157"/>
                      <a:ext cx="269" cy="245"/>
                    </a:xfrm>
                    <a:prstGeom prst="roundRect">
                      <a:avLst>
                        <a:gd name="adj" fmla="val 407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6409" name="Group 40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75" y="3157"/>
                      <a:ext cx="260" cy="235"/>
                      <a:chOff x="3075" y="3157"/>
                      <a:chExt cx="260" cy="235"/>
                    </a:xfrm>
                  </p:grpSpPr>
                  <p:sp>
                    <p:nvSpPr>
                      <p:cNvPr id="6260" name="AutoShape 40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75" y="3157"/>
                        <a:ext cx="261" cy="236"/>
                      </a:xfrm>
                      <a:prstGeom prst="roundRect">
                        <a:avLst>
                          <a:gd name="adj" fmla="val 421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6411" name="Group 40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075" y="3157"/>
                        <a:ext cx="253" cy="229"/>
                        <a:chOff x="3075" y="3157"/>
                        <a:chExt cx="253" cy="229"/>
                      </a:xfrm>
                    </p:grpSpPr>
                    <p:sp>
                      <p:nvSpPr>
                        <p:cNvPr id="6262" name="AutoShape 41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75" y="3157"/>
                          <a:ext cx="254" cy="230"/>
                        </a:xfrm>
                        <a:prstGeom prst="roundRect">
                          <a:avLst>
                            <a:gd name="adj" fmla="val 431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6413" name="Group 41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075" y="3157"/>
                          <a:ext cx="249" cy="223"/>
                          <a:chOff x="3075" y="3157"/>
                          <a:chExt cx="249" cy="223"/>
                        </a:xfrm>
                      </p:grpSpPr>
                      <p:sp>
                        <p:nvSpPr>
                          <p:cNvPr id="6264" name="AutoShape 41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075" y="3157"/>
                            <a:ext cx="250" cy="224"/>
                          </a:xfrm>
                          <a:prstGeom prst="roundRect">
                            <a:avLst>
                              <a:gd name="adj" fmla="val 444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6415" name="Group 41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075" y="3157"/>
                            <a:ext cx="244" cy="219"/>
                            <a:chOff x="3075" y="3157"/>
                            <a:chExt cx="244" cy="219"/>
                          </a:xfrm>
                        </p:grpSpPr>
                        <p:sp>
                          <p:nvSpPr>
                            <p:cNvPr id="6266" name="AutoShape 414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075" y="3157"/>
                              <a:ext cx="245" cy="220"/>
                            </a:xfrm>
                            <a:prstGeom prst="roundRect">
                              <a:avLst>
                                <a:gd name="adj" fmla="val 45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6422" name="Group 41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075" y="3157"/>
                              <a:ext cx="240" cy="214"/>
                              <a:chOff x="3075" y="3157"/>
                              <a:chExt cx="240" cy="214"/>
                            </a:xfrm>
                          </p:grpSpPr>
                          <p:sp>
                            <p:nvSpPr>
                              <p:cNvPr id="6268" name="AutoShape 416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075" y="3157"/>
                                <a:ext cx="241" cy="215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6424" name="Group 41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075" y="3157"/>
                                <a:ext cx="236" cy="210"/>
                                <a:chOff x="3075" y="3157"/>
                                <a:chExt cx="236" cy="210"/>
                              </a:xfrm>
                            </p:grpSpPr>
                            <p:sp>
                              <p:nvSpPr>
                                <p:cNvPr id="6270" name="AutoShape 41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075" y="3157"/>
                                  <a:ext cx="237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271" name="AutoShape 41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075" y="3157"/>
                                  <a:ext cx="236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272" name="AutoShape 42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075" y="3157"/>
                                  <a:ext cx="236" cy="209"/>
                                </a:xfrm>
                                <a:prstGeom prst="roundRect">
                                  <a:avLst>
                                    <a:gd name="adj" fmla="val 477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273" name="AutoShape 42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075" y="3157"/>
                                  <a:ext cx="236" cy="209"/>
                                </a:xfrm>
                                <a:prstGeom prst="roundRect">
                                  <a:avLst>
                                    <a:gd name="adj" fmla="val 477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274" name="AutoShape 42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075" y="3157"/>
                                  <a:ext cx="235" cy="209"/>
                                </a:xfrm>
                                <a:prstGeom prst="roundRect">
                                  <a:avLst>
                                    <a:gd name="adj" fmla="val 477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16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sp>
        <p:nvSpPr>
          <p:cNvPr id="6157" name="Line 423"/>
          <p:cNvSpPr>
            <a:spLocks noChangeShapeType="1"/>
          </p:cNvSpPr>
          <p:nvPr/>
        </p:nvSpPr>
        <p:spPr bwMode="auto">
          <a:xfrm flipH="1">
            <a:off x="2187575" y="2286000"/>
            <a:ext cx="273050" cy="1524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8" name="Line 424"/>
          <p:cNvSpPr>
            <a:spLocks noChangeShapeType="1"/>
          </p:cNvSpPr>
          <p:nvPr/>
        </p:nvSpPr>
        <p:spPr bwMode="auto">
          <a:xfrm>
            <a:off x="6477000" y="2057400"/>
            <a:ext cx="304800" cy="1524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9" name="Line 425"/>
          <p:cNvSpPr>
            <a:spLocks noChangeShapeType="1"/>
          </p:cNvSpPr>
          <p:nvPr/>
        </p:nvSpPr>
        <p:spPr bwMode="auto">
          <a:xfrm>
            <a:off x="3929058" y="3500438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6426" name="Group 426"/>
          <p:cNvGrpSpPr>
            <a:grpSpLocks/>
          </p:cNvGrpSpPr>
          <p:nvPr/>
        </p:nvGrpSpPr>
        <p:grpSpPr bwMode="auto">
          <a:xfrm>
            <a:off x="2438400" y="1905000"/>
            <a:ext cx="654050" cy="436563"/>
            <a:chOff x="1536" y="1200"/>
            <a:chExt cx="412" cy="275"/>
          </a:xfrm>
        </p:grpSpPr>
        <p:sp>
          <p:nvSpPr>
            <p:cNvPr id="6211" name="AutoShape 427"/>
            <p:cNvSpPr>
              <a:spLocks noChangeArrowheads="1"/>
            </p:cNvSpPr>
            <p:nvPr/>
          </p:nvSpPr>
          <p:spPr bwMode="auto">
            <a:xfrm>
              <a:off x="1536" y="1200"/>
              <a:ext cx="413" cy="276"/>
            </a:xfrm>
            <a:prstGeom prst="roundRect">
              <a:avLst>
                <a:gd name="adj" fmla="val 36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428" name="Group 428"/>
            <p:cNvGrpSpPr>
              <a:grpSpLocks/>
            </p:cNvGrpSpPr>
            <p:nvPr/>
          </p:nvGrpSpPr>
          <p:grpSpPr bwMode="auto">
            <a:xfrm>
              <a:off x="1536" y="1200"/>
              <a:ext cx="401" cy="264"/>
              <a:chOff x="1536" y="1200"/>
              <a:chExt cx="401" cy="264"/>
            </a:xfrm>
          </p:grpSpPr>
          <p:sp>
            <p:nvSpPr>
              <p:cNvPr id="6213" name="AutoShape 429"/>
              <p:cNvSpPr>
                <a:spLocks noChangeArrowheads="1"/>
              </p:cNvSpPr>
              <p:nvPr/>
            </p:nvSpPr>
            <p:spPr bwMode="auto">
              <a:xfrm>
                <a:off x="1536" y="1200"/>
                <a:ext cx="402" cy="265"/>
              </a:xfrm>
              <a:prstGeom prst="roundRect">
                <a:avLst>
                  <a:gd name="adj" fmla="val 375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430" name="Group 430"/>
              <p:cNvGrpSpPr>
                <a:grpSpLocks/>
              </p:cNvGrpSpPr>
              <p:nvPr/>
            </p:nvGrpSpPr>
            <p:grpSpPr bwMode="auto">
              <a:xfrm>
                <a:off x="1536" y="1200"/>
                <a:ext cx="393" cy="254"/>
                <a:chOff x="1536" y="1200"/>
                <a:chExt cx="393" cy="254"/>
              </a:xfrm>
            </p:grpSpPr>
            <p:sp>
              <p:nvSpPr>
                <p:cNvPr id="6215" name="AutoShape 431"/>
                <p:cNvSpPr>
                  <a:spLocks noChangeArrowheads="1"/>
                </p:cNvSpPr>
                <p:nvPr/>
              </p:nvSpPr>
              <p:spPr bwMode="auto">
                <a:xfrm>
                  <a:off x="1536" y="1200"/>
                  <a:ext cx="394" cy="255"/>
                </a:xfrm>
                <a:prstGeom prst="roundRect">
                  <a:avLst>
                    <a:gd name="adj" fmla="val 394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432" name="Group 432"/>
                <p:cNvGrpSpPr>
                  <a:grpSpLocks/>
                </p:cNvGrpSpPr>
                <p:nvPr/>
              </p:nvGrpSpPr>
              <p:grpSpPr bwMode="auto">
                <a:xfrm>
                  <a:off x="1536" y="1200"/>
                  <a:ext cx="384" cy="246"/>
                  <a:chOff x="1536" y="1200"/>
                  <a:chExt cx="384" cy="246"/>
                </a:xfrm>
              </p:grpSpPr>
              <p:sp>
                <p:nvSpPr>
                  <p:cNvPr id="6217" name="AutoShape 433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200"/>
                    <a:ext cx="385" cy="247"/>
                  </a:xfrm>
                  <a:prstGeom prst="roundRect">
                    <a:avLst>
                      <a:gd name="adj" fmla="val 403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434" name="Group 434"/>
                  <p:cNvGrpSpPr>
                    <a:grpSpLocks/>
                  </p:cNvGrpSpPr>
                  <p:nvPr/>
                </p:nvGrpSpPr>
                <p:grpSpPr bwMode="auto">
                  <a:xfrm>
                    <a:off x="1536" y="1200"/>
                    <a:ext cx="376" cy="238"/>
                    <a:chOff x="1536" y="1200"/>
                    <a:chExt cx="376" cy="238"/>
                  </a:xfrm>
                </p:grpSpPr>
                <p:sp>
                  <p:nvSpPr>
                    <p:cNvPr id="6219" name="AutoShape 4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36" y="1200"/>
                      <a:ext cx="377" cy="239"/>
                    </a:xfrm>
                    <a:prstGeom prst="roundRect">
                      <a:avLst>
                        <a:gd name="adj" fmla="val 417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6436" name="Group 43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36" y="1200"/>
                      <a:ext cx="368" cy="231"/>
                      <a:chOff x="1536" y="1200"/>
                      <a:chExt cx="368" cy="231"/>
                    </a:xfrm>
                  </p:grpSpPr>
                  <p:sp>
                    <p:nvSpPr>
                      <p:cNvPr id="6221" name="AutoShape 43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36" y="1200"/>
                        <a:ext cx="369" cy="232"/>
                      </a:xfrm>
                      <a:prstGeom prst="roundRect">
                        <a:avLst>
                          <a:gd name="adj" fmla="val 431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6438" name="Group 43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536" y="1200"/>
                        <a:ext cx="361" cy="226"/>
                        <a:chOff x="1536" y="1200"/>
                        <a:chExt cx="361" cy="226"/>
                      </a:xfrm>
                    </p:grpSpPr>
                    <p:sp>
                      <p:nvSpPr>
                        <p:cNvPr id="6223" name="AutoShape 43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36" y="1200"/>
                          <a:ext cx="362" cy="227"/>
                        </a:xfrm>
                        <a:prstGeom prst="roundRect">
                          <a:avLst>
                            <a:gd name="adj" fmla="val 440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6445" name="Group 44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536" y="1200"/>
                          <a:ext cx="358" cy="221"/>
                          <a:chOff x="1536" y="1200"/>
                          <a:chExt cx="358" cy="221"/>
                        </a:xfrm>
                      </p:grpSpPr>
                      <p:sp>
                        <p:nvSpPr>
                          <p:cNvPr id="6225" name="AutoShape 44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536" y="1200"/>
                            <a:ext cx="359" cy="222"/>
                          </a:xfrm>
                          <a:prstGeom prst="roundRect">
                            <a:avLst>
                              <a:gd name="adj" fmla="val 449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6447" name="Group 44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536" y="1200"/>
                            <a:ext cx="353" cy="217"/>
                            <a:chOff x="1536" y="1200"/>
                            <a:chExt cx="353" cy="217"/>
                          </a:xfrm>
                        </p:grpSpPr>
                        <p:sp>
                          <p:nvSpPr>
                            <p:cNvPr id="6227" name="AutoShape 443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536" y="1200"/>
                              <a:ext cx="354" cy="218"/>
                            </a:xfrm>
                            <a:prstGeom prst="roundRect">
                              <a:avLst>
                                <a:gd name="adj" fmla="val 458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6449" name="Group 44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536" y="1200"/>
                              <a:ext cx="348" cy="215"/>
                              <a:chOff x="1536" y="1200"/>
                              <a:chExt cx="348" cy="215"/>
                            </a:xfrm>
                          </p:grpSpPr>
                          <p:sp>
                            <p:nvSpPr>
                              <p:cNvPr id="6229" name="AutoShape 445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536" y="1200"/>
                                <a:ext cx="349" cy="216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6451" name="Group 44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536" y="1200"/>
                                <a:ext cx="347" cy="213"/>
                                <a:chOff x="1536" y="1200"/>
                                <a:chExt cx="347" cy="213"/>
                              </a:xfrm>
                            </p:grpSpPr>
                            <p:sp>
                              <p:nvSpPr>
                                <p:cNvPr id="6231" name="AutoShape 44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536" y="1200"/>
                                  <a:ext cx="348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232" name="AutoShape 44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536" y="1200"/>
                                  <a:ext cx="347" cy="213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233" name="AutoShape 44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536" y="1200"/>
                                  <a:ext cx="347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234" name="AutoShape 45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536" y="1200"/>
                                  <a:ext cx="347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/>
                                    <a:t>root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6453" name="Group 451"/>
          <p:cNvGrpSpPr>
            <a:grpSpLocks/>
          </p:cNvGrpSpPr>
          <p:nvPr/>
        </p:nvGrpSpPr>
        <p:grpSpPr bwMode="auto">
          <a:xfrm>
            <a:off x="3643317" y="3071811"/>
            <a:ext cx="898526" cy="642938"/>
            <a:chOff x="2295" y="1935"/>
            <a:chExt cx="566" cy="405"/>
          </a:xfrm>
        </p:grpSpPr>
        <p:sp>
          <p:nvSpPr>
            <p:cNvPr id="6187" name="AutoShape 452"/>
            <p:cNvSpPr>
              <a:spLocks noChangeArrowheads="1"/>
            </p:cNvSpPr>
            <p:nvPr/>
          </p:nvSpPr>
          <p:spPr bwMode="auto">
            <a:xfrm>
              <a:off x="2448" y="2064"/>
              <a:ext cx="413" cy="276"/>
            </a:xfrm>
            <a:prstGeom prst="roundRect">
              <a:avLst>
                <a:gd name="adj" fmla="val 36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455" name="Group 453"/>
            <p:cNvGrpSpPr>
              <a:grpSpLocks/>
            </p:cNvGrpSpPr>
            <p:nvPr/>
          </p:nvGrpSpPr>
          <p:grpSpPr bwMode="auto">
            <a:xfrm>
              <a:off x="2295" y="1935"/>
              <a:ext cx="555" cy="394"/>
              <a:chOff x="2295" y="1935"/>
              <a:chExt cx="555" cy="394"/>
            </a:xfrm>
          </p:grpSpPr>
          <p:sp>
            <p:nvSpPr>
              <p:cNvPr id="6189" name="AutoShape 454"/>
              <p:cNvSpPr>
                <a:spLocks noChangeArrowheads="1"/>
              </p:cNvSpPr>
              <p:nvPr/>
            </p:nvSpPr>
            <p:spPr bwMode="auto">
              <a:xfrm>
                <a:off x="2448" y="2064"/>
                <a:ext cx="402" cy="265"/>
              </a:xfrm>
              <a:prstGeom prst="roundRect">
                <a:avLst>
                  <a:gd name="adj" fmla="val 375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457" name="Group 455"/>
              <p:cNvGrpSpPr>
                <a:grpSpLocks/>
              </p:cNvGrpSpPr>
              <p:nvPr/>
            </p:nvGrpSpPr>
            <p:grpSpPr bwMode="auto">
              <a:xfrm>
                <a:off x="2295" y="1935"/>
                <a:ext cx="545" cy="384"/>
                <a:chOff x="2295" y="1935"/>
                <a:chExt cx="545" cy="384"/>
              </a:xfrm>
            </p:grpSpPr>
            <p:sp>
              <p:nvSpPr>
                <p:cNvPr id="6191" name="AutoShape 456"/>
                <p:cNvSpPr>
                  <a:spLocks noChangeArrowheads="1"/>
                </p:cNvSpPr>
                <p:nvPr/>
              </p:nvSpPr>
              <p:spPr bwMode="auto">
                <a:xfrm>
                  <a:off x="2448" y="2064"/>
                  <a:ext cx="392" cy="255"/>
                </a:xfrm>
                <a:prstGeom prst="roundRect">
                  <a:avLst>
                    <a:gd name="adj" fmla="val 394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459" name="Group 457"/>
                <p:cNvGrpSpPr>
                  <a:grpSpLocks/>
                </p:cNvGrpSpPr>
                <p:nvPr/>
              </p:nvGrpSpPr>
              <p:grpSpPr bwMode="auto">
                <a:xfrm>
                  <a:off x="2295" y="1935"/>
                  <a:ext cx="539" cy="376"/>
                  <a:chOff x="2295" y="1935"/>
                  <a:chExt cx="539" cy="376"/>
                </a:xfrm>
              </p:grpSpPr>
              <p:sp>
                <p:nvSpPr>
                  <p:cNvPr id="6193" name="AutoShape 458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064"/>
                    <a:ext cx="386" cy="247"/>
                  </a:xfrm>
                  <a:prstGeom prst="roundRect">
                    <a:avLst>
                      <a:gd name="adj" fmla="val 403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461" name="Group 459"/>
                  <p:cNvGrpSpPr>
                    <a:grpSpLocks/>
                  </p:cNvGrpSpPr>
                  <p:nvPr/>
                </p:nvGrpSpPr>
                <p:grpSpPr bwMode="auto">
                  <a:xfrm>
                    <a:off x="2295" y="1935"/>
                    <a:ext cx="531" cy="368"/>
                    <a:chOff x="2295" y="1935"/>
                    <a:chExt cx="531" cy="368"/>
                  </a:xfrm>
                </p:grpSpPr>
                <p:sp>
                  <p:nvSpPr>
                    <p:cNvPr id="6195" name="AutoShape 4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48" y="2064"/>
                      <a:ext cx="378" cy="239"/>
                    </a:xfrm>
                    <a:prstGeom prst="roundRect">
                      <a:avLst>
                        <a:gd name="adj" fmla="val 417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6468" name="Group 46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95" y="1935"/>
                      <a:ext cx="523" cy="361"/>
                      <a:chOff x="2295" y="1935"/>
                      <a:chExt cx="523" cy="361"/>
                    </a:xfrm>
                  </p:grpSpPr>
                  <p:sp>
                    <p:nvSpPr>
                      <p:cNvPr id="6197" name="AutoShape 46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48" y="2064"/>
                        <a:ext cx="370" cy="232"/>
                      </a:xfrm>
                      <a:prstGeom prst="roundRect">
                        <a:avLst>
                          <a:gd name="adj" fmla="val 431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6470" name="Group 46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95" y="1935"/>
                        <a:ext cx="517" cy="356"/>
                        <a:chOff x="2295" y="1935"/>
                        <a:chExt cx="517" cy="356"/>
                      </a:xfrm>
                    </p:grpSpPr>
                    <p:sp>
                      <p:nvSpPr>
                        <p:cNvPr id="6199" name="AutoShape 46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448" y="2064"/>
                          <a:ext cx="364" cy="227"/>
                        </a:xfrm>
                        <a:prstGeom prst="roundRect">
                          <a:avLst>
                            <a:gd name="adj" fmla="val 440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6472" name="Group 46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295" y="1935"/>
                          <a:ext cx="512" cy="351"/>
                          <a:chOff x="2295" y="1935"/>
                          <a:chExt cx="512" cy="351"/>
                        </a:xfrm>
                      </p:grpSpPr>
                      <p:sp>
                        <p:nvSpPr>
                          <p:cNvPr id="6201" name="AutoShape 46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448" y="2064"/>
                            <a:ext cx="359" cy="222"/>
                          </a:xfrm>
                          <a:prstGeom prst="roundRect">
                            <a:avLst>
                              <a:gd name="adj" fmla="val 449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6474" name="Group 46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295" y="1935"/>
                            <a:ext cx="507" cy="347"/>
                            <a:chOff x="2295" y="1935"/>
                            <a:chExt cx="507" cy="347"/>
                          </a:xfrm>
                        </p:grpSpPr>
                        <p:sp>
                          <p:nvSpPr>
                            <p:cNvPr id="6203" name="AutoShape 468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448" y="2064"/>
                              <a:ext cx="354" cy="218"/>
                            </a:xfrm>
                            <a:prstGeom prst="roundRect">
                              <a:avLst>
                                <a:gd name="adj" fmla="val 458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6476" name="Group 46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295" y="1935"/>
                              <a:ext cx="504" cy="345"/>
                              <a:chOff x="2295" y="1935"/>
                              <a:chExt cx="504" cy="345"/>
                            </a:xfrm>
                          </p:grpSpPr>
                          <p:sp>
                            <p:nvSpPr>
                              <p:cNvPr id="6205" name="AutoShape 470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448" y="2064"/>
                                <a:ext cx="351" cy="216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6478" name="Group 471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295" y="1935"/>
                                <a:ext cx="502" cy="343"/>
                                <a:chOff x="2295" y="1935"/>
                                <a:chExt cx="502" cy="343"/>
                              </a:xfrm>
                            </p:grpSpPr>
                            <p:sp>
                              <p:nvSpPr>
                                <p:cNvPr id="6207" name="AutoShape 47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448" y="2064"/>
                                  <a:ext cx="349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208" name="AutoShape 47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448" y="2064"/>
                                  <a:ext cx="349" cy="213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209" name="AutoShape 47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448" y="2064"/>
                                  <a:ext cx="349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210" name="AutoShape 47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295" y="1935"/>
                                  <a:ext cx="387" cy="234"/>
                                </a:xfrm>
                                <a:prstGeom prst="roundRect">
                                  <a:avLst>
                                    <a:gd name="adj" fmla="val 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squar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 dirty="0"/>
                                    <a:t>root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6480" name="Group 476"/>
          <p:cNvGrpSpPr>
            <a:grpSpLocks/>
          </p:cNvGrpSpPr>
          <p:nvPr/>
        </p:nvGrpSpPr>
        <p:grpSpPr bwMode="auto">
          <a:xfrm>
            <a:off x="5791200" y="1752600"/>
            <a:ext cx="654050" cy="436563"/>
            <a:chOff x="3648" y="1104"/>
            <a:chExt cx="412" cy="275"/>
          </a:xfrm>
        </p:grpSpPr>
        <p:sp>
          <p:nvSpPr>
            <p:cNvPr id="6163" name="AutoShape 477"/>
            <p:cNvSpPr>
              <a:spLocks noChangeArrowheads="1"/>
            </p:cNvSpPr>
            <p:nvPr/>
          </p:nvSpPr>
          <p:spPr bwMode="auto">
            <a:xfrm>
              <a:off x="3648" y="1104"/>
              <a:ext cx="413" cy="276"/>
            </a:xfrm>
            <a:prstGeom prst="roundRect">
              <a:avLst>
                <a:gd name="adj" fmla="val 36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482" name="Group 478"/>
            <p:cNvGrpSpPr>
              <a:grpSpLocks/>
            </p:cNvGrpSpPr>
            <p:nvPr/>
          </p:nvGrpSpPr>
          <p:grpSpPr bwMode="auto">
            <a:xfrm>
              <a:off x="3648" y="1104"/>
              <a:ext cx="401" cy="265"/>
              <a:chOff x="3648" y="1104"/>
              <a:chExt cx="401" cy="265"/>
            </a:xfrm>
          </p:grpSpPr>
          <p:sp>
            <p:nvSpPr>
              <p:cNvPr id="6165" name="AutoShape 479"/>
              <p:cNvSpPr>
                <a:spLocks noChangeArrowheads="1"/>
              </p:cNvSpPr>
              <p:nvPr/>
            </p:nvSpPr>
            <p:spPr bwMode="auto">
              <a:xfrm>
                <a:off x="3648" y="1104"/>
                <a:ext cx="402" cy="266"/>
              </a:xfrm>
              <a:prstGeom prst="roundRect">
                <a:avLst>
                  <a:gd name="adj" fmla="val 375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484" name="Group 480"/>
              <p:cNvGrpSpPr>
                <a:grpSpLocks/>
              </p:cNvGrpSpPr>
              <p:nvPr/>
            </p:nvGrpSpPr>
            <p:grpSpPr bwMode="auto">
              <a:xfrm>
                <a:off x="3648" y="1104"/>
                <a:ext cx="391" cy="255"/>
                <a:chOff x="3648" y="1104"/>
                <a:chExt cx="391" cy="255"/>
              </a:xfrm>
            </p:grpSpPr>
            <p:sp>
              <p:nvSpPr>
                <p:cNvPr id="6167" name="AutoShape 481"/>
                <p:cNvSpPr>
                  <a:spLocks noChangeArrowheads="1"/>
                </p:cNvSpPr>
                <p:nvPr/>
              </p:nvSpPr>
              <p:spPr bwMode="auto">
                <a:xfrm>
                  <a:off x="3648" y="1104"/>
                  <a:ext cx="392" cy="256"/>
                </a:xfrm>
                <a:prstGeom prst="roundRect">
                  <a:avLst>
                    <a:gd name="adj" fmla="val 389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491" name="Group 482"/>
                <p:cNvGrpSpPr>
                  <a:grpSpLocks/>
                </p:cNvGrpSpPr>
                <p:nvPr/>
              </p:nvGrpSpPr>
              <p:grpSpPr bwMode="auto">
                <a:xfrm>
                  <a:off x="3648" y="1104"/>
                  <a:ext cx="382" cy="247"/>
                  <a:chOff x="3648" y="1104"/>
                  <a:chExt cx="382" cy="247"/>
                </a:xfrm>
              </p:grpSpPr>
              <p:sp>
                <p:nvSpPr>
                  <p:cNvPr id="6169" name="AutoShape 483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1104"/>
                    <a:ext cx="383" cy="248"/>
                  </a:xfrm>
                  <a:prstGeom prst="roundRect">
                    <a:avLst>
                      <a:gd name="adj" fmla="val 403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493" name="Group 484"/>
                  <p:cNvGrpSpPr>
                    <a:grpSpLocks/>
                  </p:cNvGrpSpPr>
                  <p:nvPr/>
                </p:nvGrpSpPr>
                <p:grpSpPr bwMode="auto">
                  <a:xfrm>
                    <a:off x="3648" y="1104"/>
                    <a:ext cx="374" cy="239"/>
                    <a:chOff x="3648" y="1104"/>
                    <a:chExt cx="374" cy="239"/>
                  </a:xfrm>
                </p:grpSpPr>
                <p:sp>
                  <p:nvSpPr>
                    <p:cNvPr id="6171" name="AutoShape 4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48" y="1104"/>
                      <a:ext cx="375" cy="240"/>
                    </a:xfrm>
                    <a:prstGeom prst="roundRect">
                      <a:avLst>
                        <a:gd name="adj" fmla="val 417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6495" name="Group 48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48" y="1104"/>
                      <a:ext cx="367" cy="233"/>
                      <a:chOff x="3648" y="1104"/>
                      <a:chExt cx="367" cy="233"/>
                    </a:xfrm>
                  </p:grpSpPr>
                  <p:sp>
                    <p:nvSpPr>
                      <p:cNvPr id="6173" name="AutoShape 48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48" y="1104"/>
                        <a:ext cx="368" cy="234"/>
                      </a:xfrm>
                      <a:prstGeom prst="roundRect">
                        <a:avLst>
                          <a:gd name="adj" fmla="val 426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6497" name="Group 48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48" y="1104"/>
                        <a:ext cx="361" cy="227"/>
                        <a:chOff x="3648" y="1104"/>
                        <a:chExt cx="361" cy="227"/>
                      </a:xfrm>
                    </p:grpSpPr>
                    <p:sp>
                      <p:nvSpPr>
                        <p:cNvPr id="6175" name="AutoShape 48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648" y="1104"/>
                          <a:ext cx="362" cy="228"/>
                        </a:xfrm>
                        <a:prstGeom prst="roundRect">
                          <a:avLst>
                            <a:gd name="adj" fmla="val 435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6499" name="Group 49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48" y="1104"/>
                          <a:ext cx="355" cy="222"/>
                          <a:chOff x="3648" y="1104"/>
                          <a:chExt cx="355" cy="222"/>
                        </a:xfrm>
                      </p:grpSpPr>
                      <p:sp>
                        <p:nvSpPr>
                          <p:cNvPr id="6177" name="AutoShape 49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648" y="1104"/>
                            <a:ext cx="356" cy="223"/>
                          </a:xfrm>
                          <a:prstGeom prst="roundRect">
                            <a:avLst>
                              <a:gd name="adj" fmla="val 449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6501" name="Group 49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648" y="1104"/>
                            <a:ext cx="351" cy="218"/>
                            <a:chOff x="3648" y="1104"/>
                            <a:chExt cx="351" cy="218"/>
                          </a:xfrm>
                        </p:grpSpPr>
                        <p:sp>
                          <p:nvSpPr>
                            <p:cNvPr id="6179" name="AutoShape 493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648" y="1104"/>
                              <a:ext cx="352" cy="219"/>
                            </a:xfrm>
                            <a:prstGeom prst="roundRect">
                              <a:avLst>
                                <a:gd name="adj" fmla="val 458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6503" name="Group 49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648" y="1104"/>
                              <a:ext cx="348" cy="216"/>
                              <a:chOff x="3648" y="1104"/>
                              <a:chExt cx="348" cy="216"/>
                            </a:xfrm>
                          </p:grpSpPr>
                          <p:sp>
                            <p:nvSpPr>
                              <p:cNvPr id="6181" name="AutoShape 495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648" y="1104"/>
                                <a:ext cx="349" cy="217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6505" name="Group 49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648" y="1104"/>
                                <a:ext cx="346" cy="214"/>
                                <a:chOff x="3648" y="1104"/>
                                <a:chExt cx="346" cy="214"/>
                              </a:xfrm>
                            </p:grpSpPr>
                            <p:sp>
                              <p:nvSpPr>
                                <p:cNvPr id="6183" name="AutoShape 49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648" y="1104"/>
                                  <a:ext cx="347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184" name="AutoShape 49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648" y="1104"/>
                                  <a:ext cx="347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185" name="AutoShape 49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648" y="1104"/>
                                  <a:ext cx="347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186" name="AutoShape 50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648" y="1104"/>
                                  <a:ext cx="346" cy="213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 dirty="0"/>
                                    <a:t>root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500034" y="500042"/>
            <a:ext cx="5072098" cy="785818"/>
          </a:xfrm>
        </p:spPr>
        <p:txBody>
          <a:bodyPr/>
          <a:lstStyle/>
          <a:p>
            <a:pPr algn="l">
              <a:buClr>
                <a:srgbClr val="003399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b="1" dirty="0" smtClean="0">
                <a:solidFill>
                  <a:srgbClr val="003399"/>
                </a:solidFill>
              </a:rPr>
              <a:t>Building a BST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42900" y="1847850"/>
            <a:ext cx="7778750" cy="1360488"/>
            <a:chOff x="216" y="1164"/>
            <a:chExt cx="4900" cy="857"/>
          </a:xfrm>
        </p:grpSpPr>
        <p:sp>
          <p:nvSpPr>
            <p:cNvPr id="7300" name="AutoShape 3"/>
            <p:cNvSpPr>
              <a:spLocks noChangeArrowheads="1"/>
            </p:cNvSpPr>
            <p:nvPr/>
          </p:nvSpPr>
          <p:spPr bwMode="auto">
            <a:xfrm>
              <a:off x="216" y="1164"/>
              <a:ext cx="4901" cy="858"/>
            </a:xfrm>
            <a:prstGeom prst="roundRect">
              <a:avLst>
                <a:gd name="adj" fmla="val 11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16" y="1164"/>
              <a:ext cx="4889" cy="845"/>
              <a:chOff x="216" y="1164"/>
              <a:chExt cx="4889" cy="845"/>
            </a:xfrm>
          </p:grpSpPr>
          <p:sp>
            <p:nvSpPr>
              <p:cNvPr id="7302" name="AutoShape 5"/>
              <p:cNvSpPr>
                <a:spLocks noChangeArrowheads="1"/>
              </p:cNvSpPr>
              <p:nvPr/>
            </p:nvSpPr>
            <p:spPr bwMode="auto">
              <a:xfrm>
                <a:off x="216" y="1164"/>
                <a:ext cx="4890" cy="846"/>
              </a:xfrm>
              <a:prstGeom prst="roundRect">
                <a:avLst>
                  <a:gd name="adj" fmla="val 116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216" y="1164"/>
                <a:ext cx="4880" cy="835"/>
                <a:chOff x="216" y="1164"/>
                <a:chExt cx="4880" cy="835"/>
              </a:xfrm>
            </p:grpSpPr>
            <p:sp>
              <p:nvSpPr>
                <p:cNvPr id="7304" name="AutoShape 7"/>
                <p:cNvSpPr>
                  <a:spLocks noChangeArrowheads="1"/>
                </p:cNvSpPr>
                <p:nvPr/>
              </p:nvSpPr>
              <p:spPr bwMode="auto">
                <a:xfrm>
                  <a:off x="216" y="1164"/>
                  <a:ext cx="4881" cy="836"/>
                </a:xfrm>
                <a:prstGeom prst="roundRect">
                  <a:avLst>
                    <a:gd name="adj" fmla="val 116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" name="Group 8"/>
                <p:cNvGrpSpPr>
                  <a:grpSpLocks/>
                </p:cNvGrpSpPr>
                <p:nvPr/>
              </p:nvGrpSpPr>
              <p:grpSpPr bwMode="auto">
                <a:xfrm>
                  <a:off x="216" y="1164"/>
                  <a:ext cx="4871" cy="826"/>
                  <a:chOff x="216" y="1164"/>
                  <a:chExt cx="4871" cy="826"/>
                </a:xfrm>
              </p:grpSpPr>
              <p:sp>
                <p:nvSpPr>
                  <p:cNvPr id="7306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216" y="1164"/>
                    <a:ext cx="4872" cy="827"/>
                  </a:xfrm>
                  <a:prstGeom prst="roundRect">
                    <a:avLst>
                      <a:gd name="adj" fmla="val 120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216" y="1164"/>
                    <a:ext cx="4863" cy="817"/>
                    <a:chOff x="216" y="1164"/>
                    <a:chExt cx="4863" cy="817"/>
                  </a:xfrm>
                </p:grpSpPr>
                <p:sp>
                  <p:nvSpPr>
                    <p:cNvPr id="7308" name="AutoShap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" y="1164"/>
                      <a:ext cx="4864" cy="818"/>
                    </a:xfrm>
                    <a:prstGeom prst="roundRect">
                      <a:avLst>
                        <a:gd name="adj" fmla="val 120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7" name="Group 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6" y="1164"/>
                      <a:ext cx="4855" cy="809"/>
                      <a:chOff x="216" y="1164"/>
                      <a:chExt cx="4855" cy="809"/>
                    </a:xfrm>
                  </p:grpSpPr>
                  <p:sp>
                    <p:nvSpPr>
                      <p:cNvPr id="7310" name="AutoShape 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6" y="1164"/>
                        <a:ext cx="4856" cy="810"/>
                      </a:xfrm>
                      <a:prstGeom prst="roundRect">
                        <a:avLst>
                          <a:gd name="adj" fmla="val 120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8" name="Group 1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6" y="1164"/>
                        <a:ext cx="4848" cy="802"/>
                        <a:chOff x="216" y="1164"/>
                        <a:chExt cx="4848" cy="802"/>
                      </a:xfrm>
                    </p:grpSpPr>
                    <p:sp>
                      <p:nvSpPr>
                        <p:cNvPr id="7312" name="AutoShape 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16" y="1164"/>
                          <a:ext cx="4849" cy="803"/>
                        </a:xfrm>
                        <a:prstGeom prst="roundRect">
                          <a:avLst>
                            <a:gd name="adj" fmla="val 120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9" name="Group 1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16" y="1164"/>
                          <a:ext cx="4843" cy="796"/>
                          <a:chOff x="216" y="1164"/>
                          <a:chExt cx="4843" cy="796"/>
                        </a:xfrm>
                      </p:grpSpPr>
                      <p:sp>
                        <p:nvSpPr>
                          <p:cNvPr id="7314" name="AutoShape 1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16" y="1164"/>
                            <a:ext cx="4844" cy="797"/>
                          </a:xfrm>
                          <a:prstGeom prst="roundRect">
                            <a:avLst>
                              <a:gd name="adj" fmla="val 125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10" name="Group 1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" y="1164"/>
                            <a:ext cx="4837" cy="792"/>
                            <a:chOff x="216" y="1164"/>
                            <a:chExt cx="4837" cy="792"/>
                          </a:xfrm>
                        </p:grpSpPr>
                        <p:sp>
                          <p:nvSpPr>
                            <p:cNvPr id="7316" name="AutoShape 19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16" y="1164"/>
                              <a:ext cx="4838" cy="793"/>
                            </a:xfrm>
                            <a:prstGeom prst="roundRect">
                              <a:avLst>
                                <a:gd name="adj" fmla="val 125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1" name="Group 2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16" y="1164"/>
                              <a:ext cx="4834" cy="789"/>
                              <a:chOff x="216" y="1164"/>
                              <a:chExt cx="4834" cy="789"/>
                            </a:xfrm>
                          </p:grpSpPr>
                          <p:sp>
                            <p:nvSpPr>
                              <p:cNvPr id="7318" name="AutoShape 21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16" y="1164"/>
                                <a:ext cx="4835" cy="790"/>
                              </a:xfrm>
                              <a:prstGeom prst="roundRect">
                                <a:avLst>
                                  <a:gd name="adj" fmla="val 125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12" name="Group 2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16" y="1164"/>
                                <a:ext cx="4832" cy="787"/>
                                <a:chOff x="216" y="1164"/>
                                <a:chExt cx="4832" cy="787"/>
                              </a:xfrm>
                            </p:grpSpPr>
                            <p:sp>
                              <p:nvSpPr>
                                <p:cNvPr id="7320" name="AutoShape 2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16" y="1164"/>
                                  <a:ext cx="4833" cy="788"/>
                                </a:xfrm>
                                <a:prstGeom prst="roundRect">
                                  <a:avLst>
                                    <a:gd name="adj" fmla="val 125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7321" name="AutoShape 2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16" y="1164"/>
                                  <a:ext cx="4832" cy="788"/>
                                </a:xfrm>
                                <a:prstGeom prst="roundRect">
                                  <a:avLst>
                                    <a:gd name="adj" fmla="val 125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7322" name="AutoShape 2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16" y="1164"/>
                                  <a:ext cx="4831" cy="788"/>
                                </a:xfrm>
                                <a:prstGeom prst="roundRect">
                                  <a:avLst>
                                    <a:gd name="adj" fmla="val 125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7323" name="AutoShape 2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16" y="1164"/>
                                  <a:ext cx="4831" cy="787"/>
                                </a:xfrm>
                                <a:prstGeom prst="roundRect">
                                  <a:avLst>
                                    <a:gd name="adj" fmla="val 125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 sz="2800"/>
                                    <a:t>Build a BST from a sequence of nodes read one a time</a:t>
                                  </a:r>
                                </a:p>
                                <a:p>
                                  <a:pPr>
                                    <a:lnSpc>
                                      <a:spcPct val="190000"/>
                                    </a:lnSpc>
                                    <a:buClr>
                                      <a:srgbClr val="008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 sz="2800" b="1">
                                      <a:solidFill>
                                        <a:srgbClr val="008000"/>
                                      </a:solidFill>
                                    </a:rPr>
                                    <a:t>Example:</a:t>
                                  </a:r>
                                  <a:r>
                                    <a:rPr lang="en-GB" sz="2800"/>
                                    <a:t>    Inserting     </a:t>
                                  </a:r>
                                  <a:r>
                                    <a:rPr lang="en-GB" sz="2800" b="1">
                                      <a:solidFill>
                                        <a:srgbClr val="003399"/>
                                      </a:solidFill>
                                    </a:rPr>
                                    <a:t>C   A   B   L   M     </a:t>
                                  </a:r>
                                  <a:r>
                                    <a:rPr lang="en-GB" sz="2800" b="1"/>
                                    <a:t>(in this order!)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13" name="Group 27"/>
          <p:cNvGrpSpPr>
            <a:grpSpLocks/>
          </p:cNvGrpSpPr>
          <p:nvPr/>
        </p:nvGrpSpPr>
        <p:grpSpPr bwMode="auto">
          <a:xfrm>
            <a:off x="1066800" y="4343400"/>
            <a:ext cx="1570038" cy="436563"/>
            <a:chOff x="672" y="2736"/>
            <a:chExt cx="989" cy="275"/>
          </a:xfrm>
        </p:grpSpPr>
        <p:sp>
          <p:nvSpPr>
            <p:cNvPr id="7276" name="AutoShape 28"/>
            <p:cNvSpPr>
              <a:spLocks noChangeArrowheads="1"/>
            </p:cNvSpPr>
            <p:nvPr/>
          </p:nvSpPr>
          <p:spPr bwMode="auto">
            <a:xfrm>
              <a:off x="672" y="2736"/>
              <a:ext cx="990" cy="276"/>
            </a:xfrm>
            <a:prstGeom prst="roundRect">
              <a:avLst>
                <a:gd name="adj" fmla="val 36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29"/>
            <p:cNvGrpSpPr>
              <a:grpSpLocks/>
            </p:cNvGrpSpPr>
            <p:nvPr/>
          </p:nvGrpSpPr>
          <p:grpSpPr bwMode="auto">
            <a:xfrm>
              <a:off x="672" y="2736"/>
              <a:ext cx="979" cy="264"/>
              <a:chOff x="672" y="2736"/>
              <a:chExt cx="979" cy="264"/>
            </a:xfrm>
          </p:grpSpPr>
          <p:sp>
            <p:nvSpPr>
              <p:cNvPr id="7278" name="AutoShape 30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980" cy="265"/>
              </a:xfrm>
              <a:prstGeom prst="roundRect">
                <a:avLst>
                  <a:gd name="adj" fmla="val 375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" name="Group 31"/>
              <p:cNvGrpSpPr>
                <a:grpSpLocks/>
              </p:cNvGrpSpPr>
              <p:nvPr/>
            </p:nvGrpSpPr>
            <p:grpSpPr bwMode="auto">
              <a:xfrm>
                <a:off x="672" y="2736"/>
                <a:ext cx="970" cy="254"/>
                <a:chOff x="672" y="2736"/>
                <a:chExt cx="970" cy="254"/>
              </a:xfrm>
            </p:grpSpPr>
            <p:sp>
              <p:nvSpPr>
                <p:cNvPr id="7280" name="AutoShape 32"/>
                <p:cNvSpPr>
                  <a:spLocks noChangeArrowheads="1"/>
                </p:cNvSpPr>
                <p:nvPr/>
              </p:nvSpPr>
              <p:spPr bwMode="auto">
                <a:xfrm>
                  <a:off x="672" y="2736"/>
                  <a:ext cx="971" cy="255"/>
                </a:xfrm>
                <a:prstGeom prst="roundRect">
                  <a:avLst>
                    <a:gd name="adj" fmla="val 394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6" name="Group 33"/>
                <p:cNvGrpSpPr>
                  <a:grpSpLocks/>
                </p:cNvGrpSpPr>
                <p:nvPr/>
              </p:nvGrpSpPr>
              <p:grpSpPr bwMode="auto">
                <a:xfrm>
                  <a:off x="672" y="2736"/>
                  <a:ext cx="960" cy="247"/>
                  <a:chOff x="672" y="2736"/>
                  <a:chExt cx="960" cy="247"/>
                </a:xfrm>
              </p:grpSpPr>
              <p:sp>
                <p:nvSpPr>
                  <p:cNvPr id="7282" name="AutoShape 34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736"/>
                    <a:ext cx="961" cy="248"/>
                  </a:xfrm>
                  <a:prstGeom prst="roundRect">
                    <a:avLst>
                      <a:gd name="adj" fmla="val 403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7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672" y="2736"/>
                    <a:ext cx="951" cy="239"/>
                    <a:chOff x="672" y="2736"/>
                    <a:chExt cx="951" cy="239"/>
                  </a:xfrm>
                </p:grpSpPr>
                <p:sp>
                  <p:nvSpPr>
                    <p:cNvPr id="7284" name="AutoShap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2" y="2736"/>
                      <a:ext cx="952" cy="240"/>
                    </a:xfrm>
                    <a:prstGeom prst="roundRect">
                      <a:avLst>
                        <a:gd name="adj" fmla="val 417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8" name="Group 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2736"/>
                      <a:ext cx="944" cy="233"/>
                      <a:chOff x="672" y="2736"/>
                      <a:chExt cx="944" cy="233"/>
                    </a:xfrm>
                  </p:grpSpPr>
                  <p:sp>
                    <p:nvSpPr>
                      <p:cNvPr id="7286" name="AutoShape 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72" y="2736"/>
                        <a:ext cx="945" cy="234"/>
                      </a:xfrm>
                      <a:prstGeom prst="roundRect">
                        <a:avLst>
                          <a:gd name="adj" fmla="val 426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9" name="Group 3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2736"/>
                        <a:ext cx="939" cy="227"/>
                        <a:chOff x="672" y="2736"/>
                        <a:chExt cx="939" cy="227"/>
                      </a:xfrm>
                    </p:grpSpPr>
                    <p:sp>
                      <p:nvSpPr>
                        <p:cNvPr id="7288" name="AutoShape 4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2736"/>
                          <a:ext cx="940" cy="228"/>
                        </a:xfrm>
                        <a:prstGeom prst="roundRect">
                          <a:avLst>
                            <a:gd name="adj" fmla="val 435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0" name="Group 4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72" y="2736"/>
                          <a:ext cx="934" cy="222"/>
                          <a:chOff x="672" y="2736"/>
                          <a:chExt cx="934" cy="222"/>
                        </a:xfrm>
                      </p:grpSpPr>
                      <p:sp>
                        <p:nvSpPr>
                          <p:cNvPr id="7290" name="AutoShape 4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72" y="2736"/>
                            <a:ext cx="935" cy="223"/>
                          </a:xfrm>
                          <a:prstGeom prst="roundRect">
                            <a:avLst>
                              <a:gd name="adj" fmla="val 449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21" name="Group 4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672" y="2736"/>
                            <a:ext cx="930" cy="218"/>
                            <a:chOff x="672" y="2736"/>
                            <a:chExt cx="930" cy="218"/>
                          </a:xfrm>
                        </p:grpSpPr>
                        <p:sp>
                          <p:nvSpPr>
                            <p:cNvPr id="7292" name="AutoShape 44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72" y="2736"/>
                              <a:ext cx="931" cy="219"/>
                            </a:xfrm>
                            <a:prstGeom prst="roundRect">
                              <a:avLst>
                                <a:gd name="adj" fmla="val 458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22" name="Group 4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672" y="2736"/>
                              <a:ext cx="927" cy="216"/>
                              <a:chOff x="672" y="2736"/>
                              <a:chExt cx="927" cy="216"/>
                            </a:xfrm>
                          </p:grpSpPr>
                          <p:sp>
                            <p:nvSpPr>
                              <p:cNvPr id="7294" name="AutoShape 46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72" y="2736"/>
                                <a:ext cx="928" cy="217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23" name="Group 4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672" y="2736"/>
                                <a:ext cx="925" cy="214"/>
                                <a:chOff x="672" y="2736"/>
                                <a:chExt cx="925" cy="214"/>
                              </a:xfrm>
                            </p:grpSpPr>
                            <p:sp>
                              <p:nvSpPr>
                                <p:cNvPr id="7296" name="AutoShape 4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672" y="2736"/>
                                  <a:ext cx="926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7297" name="AutoShape 4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672" y="2736"/>
                                  <a:ext cx="926" cy="213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7298" name="AutoShape 5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672" y="2736"/>
                                  <a:ext cx="925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7299" name="AutoShape 5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672" y="2736"/>
                                  <a:ext cx="924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66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 b="1">
                                      <a:solidFill>
                                        <a:srgbClr val="996600"/>
                                      </a:solidFill>
                                    </a:rPr>
                                    <a:t>1) Insert C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24" name="Group 52"/>
          <p:cNvGrpSpPr>
            <a:grpSpLocks/>
          </p:cNvGrpSpPr>
          <p:nvPr/>
        </p:nvGrpSpPr>
        <p:grpSpPr bwMode="auto">
          <a:xfrm>
            <a:off x="2816225" y="5105400"/>
            <a:ext cx="446088" cy="434975"/>
            <a:chOff x="1774" y="3216"/>
            <a:chExt cx="281" cy="274"/>
          </a:xfrm>
        </p:grpSpPr>
        <p:sp>
          <p:nvSpPr>
            <p:cNvPr id="7251" name="Oval 53"/>
            <p:cNvSpPr>
              <a:spLocks noChangeArrowheads="1"/>
            </p:cNvSpPr>
            <p:nvPr/>
          </p:nvSpPr>
          <p:spPr bwMode="auto">
            <a:xfrm rot="-540000">
              <a:off x="1774" y="3221"/>
              <a:ext cx="282" cy="271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" name="Group 54"/>
            <p:cNvGrpSpPr>
              <a:grpSpLocks/>
            </p:cNvGrpSpPr>
            <p:nvPr/>
          </p:nvGrpSpPr>
          <p:grpSpPr bwMode="auto">
            <a:xfrm>
              <a:off x="1826" y="3216"/>
              <a:ext cx="226" cy="258"/>
              <a:chOff x="1826" y="3216"/>
              <a:chExt cx="226" cy="258"/>
            </a:xfrm>
          </p:grpSpPr>
          <p:sp>
            <p:nvSpPr>
              <p:cNvPr id="7253" name="AutoShape 55"/>
              <p:cNvSpPr>
                <a:spLocks noChangeArrowheads="1"/>
              </p:cNvSpPr>
              <p:nvPr/>
            </p:nvSpPr>
            <p:spPr bwMode="auto">
              <a:xfrm>
                <a:off x="1826" y="3216"/>
                <a:ext cx="227" cy="259"/>
              </a:xfrm>
              <a:prstGeom prst="roundRect">
                <a:avLst>
                  <a:gd name="adj" fmla="val 44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" name="Group 56"/>
              <p:cNvGrpSpPr>
                <a:grpSpLocks/>
              </p:cNvGrpSpPr>
              <p:nvPr/>
            </p:nvGrpSpPr>
            <p:grpSpPr bwMode="auto">
              <a:xfrm>
                <a:off x="1826" y="3216"/>
                <a:ext cx="215" cy="248"/>
                <a:chOff x="1826" y="3216"/>
                <a:chExt cx="215" cy="248"/>
              </a:xfrm>
            </p:grpSpPr>
            <p:sp>
              <p:nvSpPr>
                <p:cNvPr id="7255" name="AutoShape 57"/>
                <p:cNvSpPr>
                  <a:spLocks noChangeArrowheads="1"/>
                </p:cNvSpPr>
                <p:nvPr/>
              </p:nvSpPr>
              <p:spPr bwMode="auto">
                <a:xfrm>
                  <a:off x="1826" y="3216"/>
                  <a:ext cx="216" cy="249"/>
                </a:xfrm>
                <a:prstGeom prst="roundRect">
                  <a:avLst>
                    <a:gd name="adj" fmla="val 463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7" name="Group 58"/>
                <p:cNvGrpSpPr>
                  <a:grpSpLocks/>
                </p:cNvGrpSpPr>
                <p:nvPr/>
              </p:nvGrpSpPr>
              <p:grpSpPr bwMode="auto">
                <a:xfrm>
                  <a:off x="1826" y="3216"/>
                  <a:ext cx="205" cy="238"/>
                  <a:chOff x="1826" y="3216"/>
                  <a:chExt cx="205" cy="238"/>
                </a:xfrm>
              </p:grpSpPr>
              <p:sp>
                <p:nvSpPr>
                  <p:cNvPr id="7257" name="AutoShape 59"/>
                  <p:cNvSpPr>
                    <a:spLocks noChangeArrowheads="1"/>
                  </p:cNvSpPr>
                  <p:nvPr/>
                </p:nvSpPr>
                <p:spPr bwMode="auto">
                  <a:xfrm>
                    <a:off x="1826" y="3216"/>
                    <a:ext cx="206" cy="239"/>
                  </a:xfrm>
                  <a:prstGeom prst="roundRect">
                    <a:avLst>
                      <a:gd name="adj" fmla="val 481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8" name="Group 60"/>
                  <p:cNvGrpSpPr>
                    <a:grpSpLocks/>
                  </p:cNvGrpSpPr>
                  <p:nvPr/>
                </p:nvGrpSpPr>
                <p:grpSpPr bwMode="auto">
                  <a:xfrm>
                    <a:off x="1826" y="3216"/>
                    <a:ext cx="197" cy="229"/>
                    <a:chOff x="1826" y="3216"/>
                    <a:chExt cx="197" cy="229"/>
                  </a:xfrm>
                </p:grpSpPr>
                <p:sp>
                  <p:nvSpPr>
                    <p:cNvPr id="7259" name="AutoShape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26" y="3216"/>
                      <a:ext cx="198" cy="230"/>
                    </a:xfrm>
                    <a:prstGeom prst="roundRect">
                      <a:avLst>
                        <a:gd name="adj" fmla="val 505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9" name="Group 6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26" y="3216"/>
                      <a:ext cx="190" cy="223"/>
                      <a:chOff x="1826" y="3216"/>
                      <a:chExt cx="190" cy="223"/>
                    </a:xfrm>
                  </p:grpSpPr>
                  <p:sp>
                    <p:nvSpPr>
                      <p:cNvPr id="7261" name="AutoShape 6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26" y="3216"/>
                        <a:ext cx="191" cy="224"/>
                      </a:xfrm>
                      <a:prstGeom prst="roundRect">
                        <a:avLst>
                          <a:gd name="adj" fmla="val 523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30" name="Group 6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826" y="3216"/>
                        <a:ext cx="185" cy="217"/>
                        <a:chOff x="1826" y="3216"/>
                        <a:chExt cx="185" cy="217"/>
                      </a:xfrm>
                    </p:grpSpPr>
                    <p:sp>
                      <p:nvSpPr>
                        <p:cNvPr id="7263" name="AutoShape 6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826" y="3216"/>
                          <a:ext cx="186" cy="218"/>
                        </a:xfrm>
                        <a:prstGeom prst="roundRect">
                          <a:avLst>
                            <a:gd name="adj" fmla="val 537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31" name="Group 6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826" y="3216"/>
                          <a:ext cx="179" cy="211"/>
                          <a:chOff x="1826" y="3216"/>
                          <a:chExt cx="179" cy="211"/>
                        </a:xfrm>
                      </p:grpSpPr>
                      <p:sp>
                        <p:nvSpPr>
                          <p:cNvPr id="7265" name="AutoShape 6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826" y="3216"/>
                            <a:ext cx="180" cy="212"/>
                          </a:xfrm>
                          <a:prstGeom prst="roundRect">
                            <a:avLst>
                              <a:gd name="adj" fmla="val 556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7168" name="Group 6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6" y="3216"/>
                            <a:ext cx="174" cy="206"/>
                            <a:chOff x="1826" y="3216"/>
                            <a:chExt cx="174" cy="206"/>
                          </a:xfrm>
                        </p:grpSpPr>
                        <p:sp>
                          <p:nvSpPr>
                            <p:cNvPr id="7267" name="AutoShape 69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826" y="3216"/>
                              <a:ext cx="175" cy="207"/>
                            </a:xfrm>
                            <a:prstGeom prst="roundRect">
                              <a:avLst>
                                <a:gd name="adj" fmla="val 57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7169" name="Group 7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826" y="3216"/>
                              <a:ext cx="169" cy="202"/>
                              <a:chOff x="1826" y="3216"/>
                              <a:chExt cx="169" cy="202"/>
                            </a:xfrm>
                          </p:grpSpPr>
                          <p:sp>
                            <p:nvSpPr>
                              <p:cNvPr id="7269" name="AutoShape 71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826" y="3216"/>
                                <a:ext cx="170" cy="203"/>
                              </a:xfrm>
                              <a:prstGeom prst="roundRect">
                                <a:avLst>
                                  <a:gd name="adj" fmla="val 588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7171" name="Group 7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826" y="3216"/>
                                <a:ext cx="165" cy="200"/>
                                <a:chOff x="1826" y="3216"/>
                                <a:chExt cx="165" cy="200"/>
                              </a:xfrm>
                            </p:grpSpPr>
                            <p:sp>
                              <p:nvSpPr>
                                <p:cNvPr id="7271" name="AutoShape 7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826" y="3216"/>
                                  <a:ext cx="166" cy="201"/>
                                </a:xfrm>
                                <a:prstGeom prst="roundRect">
                                  <a:avLst>
                                    <a:gd name="adj" fmla="val 60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7272" name="AutoShape 7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826" y="3216"/>
                                  <a:ext cx="165" cy="201"/>
                                </a:xfrm>
                                <a:prstGeom prst="roundRect">
                                  <a:avLst>
                                    <a:gd name="adj" fmla="val 606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7273" name="AutoShape 7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826" y="3216"/>
                                  <a:ext cx="165" cy="201"/>
                                </a:xfrm>
                                <a:prstGeom prst="roundRect">
                                  <a:avLst>
                                    <a:gd name="adj" fmla="val 606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7274" name="AutoShape 7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826" y="3216"/>
                                  <a:ext cx="165" cy="200"/>
                                </a:xfrm>
                                <a:prstGeom prst="roundRect">
                                  <a:avLst>
                                    <a:gd name="adj" fmla="val 606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7275" name="AutoShape 7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826" y="3216"/>
                                  <a:ext cx="164" cy="199"/>
                                </a:xfrm>
                                <a:prstGeom prst="roundRect">
                                  <a:avLst>
                                    <a:gd name="adj" fmla="val 606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3399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003399"/>
                                      </a:solidFill>
                                    </a:rPr>
                                    <a:t>C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7172" name="Group 78"/>
          <p:cNvGrpSpPr>
            <a:grpSpLocks/>
          </p:cNvGrpSpPr>
          <p:nvPr/>
        </p:nvGrpSpPr>
        <p:grpSpPr bwMode="auto">
          <a:xfrm>
            <a:off x="5486400" y="4343400"/>
            <a:ext cx="1570038" cy="436563"/>
            <a:chOff x="3456" y="2736"/>
            <a:chExt cx="989" cy="275"/>
          </a:xfrm>
        </p:grpSpPr>
        <p:sp>
          <p:nvSpPr>
            <p:cNvPr id="7227" name="AutoShape 79"/>
            <p:cNvSpPr>
              <a:spLocks noChangeArrowheads="1"/>
            </p:cNvSpPr>
            <p:nvPr/>
          </p:nvSpPr>
          <p:spPr bwMode="auto">
            <a:xfrm>
              <a:off x="3456" y="2736"/>
              <a:ext cx="990" cy="276"/>
            </a:xfrm>
            <a:prstGeom prst="roundRect">
              <a:avLst>
                <a:gd name="adj" fmla="val 36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73" name="Group 80"/>
            <p:cNvGrpSpPr>
              <a:grpSpLocks/>
            </p:cNvGrpSpPr>
            <p:nvPr/>
          </p:nvGrpSpPr>
          <p:grpSpPr bwMode="auto">
            <a:xfrm>
              <a:off x="3456" y="2736"/>
              <a:ext cx="978" cy="264"/>
              <a:chOff x="3456" y="2736"/>
              <a:chExt cx="978" cy="264"/>
            </a:xfrm>
          </p:grpSpPr>
          <p:sp>
            <p:nvSpPr>
              <p:cNvPr id="7229" name="AutoShape 81"/>
              <p:cNvSpPr>
                <a:spLocks noChangeArrowheads="1"/>
              </p:cNvSpPr>
              <p:nvPr/>
            </p:nvSpPr>
            <p:spPr bwMode="auto">
              <a:xfrm>
                <a:off x="3456" y="2736"/>
                <a:ext cx="979" cy="265"/>
              </a:xfrm>
              <a:prstGeom prst="roundRect">
                <a:avLst>
                  <a:gd name="adj" fmla="val 375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74" name="Group 82"/>
              <p:cNvGrpSpPr>
                <a:grpSpLocks/>
              </p:cNvGrpSpPr>
              <p:nvPr/>
            </p:nvGrpSpPr>
            <p:grpSpPr bwMode="auto">
              <a:xfrm>
                <a:off x="3456" y="2736"/>
                <a:ext cx="969" cy="254"/>
                <a:chOff x="3456" y="2736"/>
                <a:chExt cx="969" cy="254"/>
              </a:xfrm>
            </p:grpSpPr>
            <p:sp>
              <p:nvSpPr>
                <p:cNvPr id="7231" name="AutoShape 83"/>
                <p:cNvSpPr>
                  <a:spLocks noChangeArrowheads="1"/>
                </p:cNvSpPr>
                <p:nvPr/>
              </p:nvSpPr>
              <p:spPr bwMode="auto">
                <a:xfrm>
                  <a:off x="3456" y="2736"/>
                  <a:ext cx="970" cy="255"/>
                </a:xfrm>
                <a:prstGeom prst="roundRect">
                  <a:avLst>
                    <a:gd name="adj" fmla="val 394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7175" name="Group 84"/>
                <p:cNvGrpSpPr>
                  <a:grpSpLocks/>
                </p:cNvGrpSpPr>
                <p:nvPr/>
              </p:nvGrpSpPr>
              <p:grpSpPr bwMode="auto">
                <a:xfrm>
                  <a:off x="3456" y="2736"/>
                  <a:ext cx="961" cy="247"/>
                  <a:chOff x="3456" y="2736"/>
                  <a:chExt cx="961" cy="247"/>
                </a:xfrm>
              </p:grpSpPr>
              <p:sp>
                <p:nvSpPr>
                  <p:cNvPr id="7233" name="AutoShape 85"/>
                  <p:cNvSpPr>
                    <a:spLocks noChangeArrowheads="1"/>
                  </p:cNvSpPr>
                  <p:nvPr/>
                </p:nvSpPr>
                <p:spPr bwMode="auto">
                  <a:xfrm>
                    <a:off x="3456" y="2736"/>
                    <a:ext cx="962" cy="248"/>
                  </a:xfrm>
                  <a:prstGeom prst="roundRect">
                    <a:avLst>
                      <a:gd name="adj" fmla="val 403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7178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3456" y="2736"/>
                    <a:ext cx="953" cy="239"/>
                    <a:chOff x="3456" y="2736"/>
                    <a:chExt cx="953" cy="239"/>
                  </a:xfrm>
                </p:grpSpPr>
                <p:sp>
                  <p:nvSpPr>
                    <p:cNvPr id="7235" name="AutoShape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56" y="2736"/>
                      <a:ext cx="954" cy="240"/>
                    </a:xfrm>
                    <a:prstGeom prst="roundRect">
                      <a:avLst>
                        <a:gd name="adj" fmla="val 417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7179" name="Group 8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56" y="2736"/>
                      <a:ext cx="943" cy="233"/>
                      <a:chOff x="3456" y="2736"/>
                      <a:chExt cx="943" cy="233"/>
                    </a:xfrm>
                  </p:grpSpPr>
                  <p:sp>
                    <p:nvSpPr>
                      <p:cNvPr id="7237" name="AutoShape 8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56" y="2736"/>
                        <a:ext cx="944" cy="234"/>
                      </a:xfrm>
                      <a:prstGeom prst="roundRect">
                        <a:avLst>
                          <a:gd name="adj" fmla="val 426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7182" name="Group 9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456" y="2736"/>
                        <a:ext cx="937" cy="227"/>
                        <a:chOff x="3456" y="2736"/>
                        <a:chExt cx="937" cy="227"/>
                      </a:xfrm>
                    </p:grpSpPr>
                    <p:sp>
                      <p:nvSpPr>
                        <p:cNvPr id="7239" name="AutoShape 9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456" y="2736"/>
                          <a:ext cx="938" cy="228"/>
                        </a:xfrm>
                        <a:prstGeom prst="roundRect">
                          <a:avLst>
                            <a:gd name="adj" fmla="val 435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7184" name="Group 9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456" y="2736"/>
                          <a:ext cx="932" cy="222"/>
                          <a:chOff x="3456" y="2736"/>
                          <a:chExt cx="932" cy="222"/>
                        </a:xfrm>
                      </p:grpSpPr>
                      <p:sp>
                        <p:nvSpPr>
                          <p:cNvPr id="7241" name="AutoShape 9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456" y="2736"/>
                            <a:ext cx="933" cy="223"/>
                          </a:xfrm>
                          <a:prstGeom prst="roundRect">
                            <a:avLst>
                              <a:gd name="adj" fmla="val 449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7186" name="Group 9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456" y="2736"/>
                            <a:ext cx="928" cy="218"/>
                            <a:chOff x="3456" y="2736"/>
                            <a:chExt cx="928" cy="218"/>
                          </a:xfrm>
                        </p:grpSpPr>
                        <p:sp>
                          <p:nvSpPr>
                            <p:cNvPr id="7243" name="AutoShape 95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456" y="2736"/>
                              <a:ext cx="929" cy="219"/>
                            </a:xfrm>
                            <a:prstGeom prst="roundRect">
                              <a:avLst>
                                <a:gd name="adj" fmla="val 458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7188" name="Group 9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456" y="2736"/>
                              <a:ext cx="925" cy="216"/>
                              <a:chOff x="3456" y="2736"/>
                              <a:chExt cx="925" cy="216"/>
                            </a:xfrm>
                          </p:grpSpPr>
                          <p:sp>
                            <p:nvSpPr>
                              <p:cNvPr id="7245" name="AutoShape 97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456" y="2736"/>
                                <a:ext cx="926" cy="217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7190" name="Group 9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456" y="2736"/>
                                <a:ext cx="923" cy="214"/>
                                <a:chOff x="3456" y="2736"/>
                                <a:chExt cx="923" cy="214"/>
                              </a:xfrm>
                            </p:grpSpPr>
                            <p:sp>
                              <p:nvSpPr>
                                <p:cNvPr id="7247" name="AutoShape 9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456" y="2736"/>
                                  <a:ext cx="924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7248" name="AutoShape 10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456" y="2736"/>
                                  <a:ext cx="924" cy="213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7249" name="AutoShape 10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456" y="2736"/>
                                  <a:ext cx="924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7250" name="AutoShape 10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456" y="2736"/>
                                  <a:ext cx="924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66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 b="1">
                                      <a:solidFill>
                                        <a:srgbClr val="996600"/>
                                      </a:solidFill>
                                    </a:rPr>
                                    <a:t>2) Insert A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7192" name="Group 103"/>
          <p:cNvGrpSpPr>
            <a:grpSpLocks/>
          </p:cNvGrpSpPr>
          <p:nvPr/>
        </p:nvGrpSpPr>
        <p:grpSpPr bwMode="auto">
          <a:xfrm>
            <a:off x="7010400" y="4800600"/>
            <a:ext cx="817563" cy="1200150"/>
            <a:chOff x="4416" y="3024"/>
            <a:chExt cx="515" cy="756"/>
          </a:xfrm>
        </p:grpSpPr>
        <p:sp>
          <p:nvSpPr>
            <p:cNvPr id="7176" name="Oval 104"/>
            <p:cNvSpPr>
              <a:spLocks noChangeArrowheads="1"/>
            </p:cNvSpPr>
            <p:nvPr/>
          </p:nvSpPr>
          <p:spPr bwMode="auto">
            <a:xfrm>
              <a:off x="4650" y="3024"/>
              <a:ext cx="282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" name="Oval 105"/>
            <p:cNvSpPr>
              <a:spLocks noChangeArrowheads="1"/>
            </p:cNvSpPr>
            <p:nvPr/>
          </p:nvSpPr>
          <p:spPr bwMode="auto">
            <a:xfrm>
              <a:off x="4416" y="3493"/>
              <a:ext cx="284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94" name="Group 106"/>
            <p:cNvGrpSpPr>
              <a:grpSpLocks/>
            </p:cNvGrpSpPr>
            <p:nvPr/>
          </p:nvGrpSpPr>
          <p:grpSpPr bwMode="auto">
            <a:xfrm>
              <a:off x="4650" y="3024"/>
              <a:ext cx="227" cy="274"/>
              <a:chOff x="4650" y="3024"/>
              <a:chExt cx="227" cy="274"/>
            </a:xfrm>
          </p:grpSpPr>
          <p:sp>
            <p:nvSpPr>
              <p:cNvPr id="7204" name="AutoShape 107"/>
              <p:cNvSpPr>
                <a:spLocks noChangeArrowheads="1"/>
              </p:cNvSpPr>
              <p:nvPr/>
            </p:nvSpPr>
            <p:spPr bwMode="auto">
              <a:xfrm>
                <a:off x="4650" y="3024"/>
                <a:ext cx="228" cy="275"/>
              </a:xfrm>
              <a:prstGeom prst="roundRect">
                <a:avLst>
                  <a:gd name="adj" fmla="val 435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96" name="Group 108"/>
              <p:cNvGrpSpPr>
                <a:grpSpLocks/>
              </p:cNvGrpSpPr>
              <p:nvPr/>
            </p:nvGrpSpPr>
            <p:grpSpPr bwMode="auto">
              <a:xfrm>
                <a:off x="4650" y="3024"/>
                <a:ext cx="215" cy="261"/>
                <a:chOff x="4650" y="3024"/>
                <a:chExt cx="215" cy="261"/>
              </a:xfrm>
            </p:grpSpPr>
            <p:sp>
              <p:nvSpPr>
                <p:cNvPr id="7206" name="AutoShape 109"/>
                <p:cNvSpPr>
                  <a:spLocks noChangeArrowheads="1"/>
                </p:cNvSpPr>
                <p:nvPr/>
              </p:nvSpPr>
              <p:spPr bwMode="auto">
                <a:xfrm>
                  <a:off x="4650" y="3024"/>
                  <a:ext cx="216" cy="262"/>
                </a:xfrm>
                <a:prstGeom prst="roundRect">
                  <a:avLst>
                    <a:gd name="adj" fmla="val 463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7198" name="Group 110"/>
                <p:cNvGrpSpPr>
                  <a:grpSpLocks/>
                </p:cNvGrpSpPr>
                <p:nvPr/>
              </p:nvGrpSpPr>
              <p:grpSpPr bwMode="auto">
                <a:xfrm>
                  <a:off x="4650" y="3024"/>
                  <a:ext cx="206" cy="251"/>
                  <a:chOff x="4650" y="3024"/>
                  <a:chExt cx="206" cy="251"/>
                </a:xfrm>
              </p:grpSpPr>
              <p:sp>
                <p:nvSpPr>
                  <p:cNvPr id="7208" name="AutoShape 111"/>
                  <p:cNvSpPr>
                    <a:spLocks noChangeArrowheads="1"/>
                  </p:cNvSpPr>
                  <p:nvPr/>
                </p:nvSpPr>
                <p:spPr bwMode="auto">
                  <a:xfrm>
                    <a:off x="4650" y="3024"/>
                    <a:ext cx="207" cy="252"/>
                  </a:xfrm>
                  <a:prstGeom prst="roundRect">
                    <a:avLst>
                      <a:gd name="adj" fmla="val 481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7205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4650" y="3024"/>
                    <a:ext cx="197" cy="241"/>
                    <a:chOff x="4650" y="3024"/>
                    <a:chExt cx="197" cy="241"/>
                  </a:xfrm>
                </p:grpSpPr>
                <p:sp>
                  <p:nvSpPr>
                    <p:cNvPr id="7210" name="AutoShape 1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0" y="3024"/>
                      <a:ext cx="198" cy="242"/>
                    </a:xfrm>
                    <a:prstGeom prst="roundRect">
                      <a:avLst>
                        <a:gd name="adj" fmla="val 505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7207" name="Group 1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50" y="3024"/>
                      <a:ext cx="188" cy="234"/>
                      <a:chOff x="4650" y="3024"/>
                      <a:chExt cx="188" cy="234"/>
                    </a:xfrm>
                  </p:grpSpPr>
                  <p:sp>
                    <p:nvSpPr>
                      <p:cNvPr id="7212" name="AutoShape 1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50" y="3024"/>
                        <a:ext cx="189" cy="235"/>
                      </a:xfrm>
                      <a:prstGeom prst="roundRect">
                        <a:avLst>
                          <a:gd name="adj" fmla="val 528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7209" name="Group 11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651" y="3024"/>
                        <a:ext cx="183" cy="226"/>
                        <a:chOff x="4651" y="3024"/>
                        <a:chExt cx="183" cy="226"/>
                      </a:xfrm>
                    </p:grpSpPr>
                    <p:sp>
                      <p:nvSpPr>
                        <p:cNvPr id="7214" name="AutoShape 1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651" y="3024"/>
                          <a:ext cx="184" cy="227"/>
                        </a:xfrm>
                        <a:prstGeom prst="roundRect">
                          <a:avLst>
                            <a:gd name="adj" fmla="val 542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7211" name="Group 11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651" y="3024"/>
                          <a:ext cx="176" cy="219"/>
                          <a:chOff x="4651" y="3024"/>
                          <a:chExt cx="176" cy="219"/>
                        </a:xfrm>
                      </p:grpSpPr>
                      <p:sp>
                        <p:nvSpPr>
                          <p:cNvPr id="7216" name="AutoShape 11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651" y="3024"/>
                            <a:ext cx="177" cy="220"/>
                          </a:xfrm>
                          <a:prstGeom prst="roundRect">
                            <a:avLst>
                              <a:gd name="adj" fmla="val 565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7213" name="Group 12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4651" y="3024"/>
                            <a:ext cx="171" cy="213"/>
                            <a:chOff x="4651" y="3024"/>
                            <a:chExt cx="171" cy="213"/>
                          </a:xfrm>
                        </p:grpSpPr>
                        <p:sp>
                          <p:nvSpPr>
                            <p:cNvPr id="7218" name="AutoShape 121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4651" y="3024"/>
                              <a:ext cx="172" cy="214"/>
                            </a:xfrm>
                            <a:prstGeom prst="roundRect">
                              <a:avLst>
                                <a:gd name="adj" fmla="val 579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7215" name="Group 122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651" y="3024"/>
                              <a:ext cx="167" cy="209"/>
                              <a:chOff x="4651" y="3024"/>
                              <a:chExt cx="167" cy="209"/>
                            </a:xfrm>
                          </p:grpSpPr>
                          <p:sp>
                            <p:nvSpPr>
                              <p:cNvPr id="7220" name="AutoShape 123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4651" y="3024"/>
                                <a:ext cx="168" cy="210"/>
                              </a:xfrm>
                              <a:prstGeom prst="roundRect">
                                <a:avLst>
                                  <a:gd name="adj" fmla="val 59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7217" name="Group 124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4651" y="3024"/>
                                <a:ext cx="164" cy="206"/>
                                <a:chOff x="4651" y="3024"/>
                                <a:chExt cx="164" cy="206"/>
                              </a:xfrm>
                            </p:grpSpPr>
                            <p:sp>
                              <p:nvSpPr>
                                <p:cNvPr id="7222" name="AutoShape 12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651" y="3024"/>
                                  <a:ext cx="165" cy="207"/>
                                </a:xfrm>
                                <a:prstGeom prst="roundRect">
                                  <a:avLst>
                                    <a:gd name="adj" fmla="val 606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7223" name="AutoShape 12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651" y="3024"/>
                                  <a:ext cx="164" cy="206"/>
                                </a:xfrm>
                                <a:prstGeom prst="roundRect">
                                  <a:avLst>
                                    <a:gd name="adj" fmla="val 606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7224" name="AutoShape 12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651" y="3024"/>
                                  <a:ext cx="164" cy="206"/>
                                </a:xfrm>
                                <a:prstGeom prst="roundRect">
                                  <a:avLst>
                                    <a:gd name="adj" fmla="val 606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7225" name="AutoShape 12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652" y="3024"/>
                                  <a:ext cx="164" cy="206"/>
                                </a:xfrm>
                                <a:prstGeom prst="roundRect">
                                  <a:avLst>
                                    <a:gd name="adj" fmla="val 606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7226" name="AutoShape 12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652" y="3024"/>
                                  <a:ext cx="164" cy="206"/>
                                </a:xfrm>
                                <a:prstGeom prst="roundRect">
                                  <a:avLst>
                                    <a:gd name="adj" fmla="val 606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3399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003399"/>
                                      </a:solidFill>
                                    </a:rPr>
                                    <a:t>C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7219" name="Group 130"/>
            <p:cNvGrpSpPr>
              <a:grpSpLocks/>
            </p:cNvGrpSpPr>
            <p:nvPr/>
          </p:nvGrpSpPr>
          <p:grpSpPr bwMode="auto">
            <a:xfrm>
              <a:off x="4464" y="3493"/>
              <a:ext cx="237" cy="272"/>
              <a:chOff x="4464" y="3493"/>
              <a:chExt cx="237" cy="272"/>
            </a:xfrm>
          </p:grpSpPr>
          <p:sp>
            <p:nvSpPr>
              <p:cNvPr id="7181" name="AutoShape 131"/>
              <p:cNvSpPr>
                <a:spLocks noChangeArrowheads="1"/>
              </p:cNvSpPr>
              <p:nvPr/>
            </p:nvSpPr>
            <p:spPr bwMode="auto">
              <a:xfrm>
                <a:off x="4464" y="3493"/>
                <a:ext cx="238" cy="273"/>
              </a:xfrm>
              <a:prstGeom prst="roundRect">
                <a:avLst>
                  <a:gd name="adj" fmla="val 417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221" name="Group 132"/>
              <p:cNvGrpSpPr>
                <a:grpSpLocks/>
              </p:cNvGrpSpPr>
              <p:nvPr/>
            </p:nvGrpSpPr>
            <p:grpSpPr bwMode="auto">
              <a:xfrm>
                <a:off x="4464" y="3493"/>
                <a:ext cx="224" cy="260"/>
                <a:chOff x="4464" y="3493"/>
                <a:chExt cx="224" cy="260"/>
              </a:xfrm>
            </p:grpSpPr>
            <p:sp>
              <p:nvSpPr>
                <p:cNvPr id="7183" name="AutoShape 133"/>
                <p:cNvSpPr>
                  <a:spLocks noChangeArrowheads="1"/>
                </p:cNvSpPr>
                <p:nvPr/>
              </p:nvSpPr>
              <p:spPr bwMode="auto">
                <a:xfrm>
                  <a:off x="4464" y="3493"/>
                  <a:ext cx="225" cy="261"/>
                </a:xfrm>
                <a:prstGeom prst="roundRect">
                  <a:avLst>
                    <a:gd name="adj" fmla="val 444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7228" name="Group 134"/>
                <p:cNvGrpSpPr>
                  <a:grpSpLocks/>
                </p:cNvGrpSpPr>
                <p:nvPr/>
              </p:nvGrpSpPr>
              <p:grpSpPr bwMode="auto">
                <a:xfrm>
                  <a:off x="4464" y="3493"/>
                  <a:ext cx="216" cy="250"/>
                  <a:chOff x="4464" y="3493"/>
                  <a:chExt cx="216" cy="250"/>
                </a:xfrm>
              </p:grpSpPr>
              <p:sp>
                <p:nvSpPr>
                  <p:cNvPr id="7185" name="AutoShape 135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493"/>
                    <a:ext cx="217" cy="251"/>
                  </a:xfrm>
                  <a:prstGeom prst="roundRect">
                    <a:avLst>
                      <a:gd name="adj" fmla="val 463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7230" name="Group 136"/>
                  <p:cNvGrpSpPr>
                    <a:grpSpLocks/>
                  </p:cNvGrpSpPr>
                  <p:nvPr/>
                </p:nvGrpSpPr>
                <p:grpSpPr bwMode="auto">
                  <a:xfrm>
                    <a:off x="4464" y="3495"/>
                    <a:ext cx="207" cy="239"/>
                    <a:chOff x="4464" y="3495"/>
                    <a:chExt cx="207" cy="239"/>
                  </a:xfrm>
                </p:grpSpPr>
                <p:sp>
                  <p:nvSpPr>
                    <p:cNvPr id="7187" name="AutoShape 1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64" y="3495"/>
                      <a:ext cx="208" cy="240"/>
                    </a:xfrm>
                    <a:prstGeom prst="roundRect">
                      <a:avLst>
                        <a:gd name="adj" fmla="val 477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7232" name="Group 13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464" y="3495"/>
                      <a:ext cx="199" cy="232"/>
                      <a:chOff x="4464" y="3495"/>
                      <a:chExt cx="199" cy="232"/>
                    </a:xfrm>
                  </p:grpSpPr>
                  <p:sp>
                    <p:nvSpPr>
                      <p:cNvPr id="7189" name="AutoShape 1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464" y="3495"/>
                        <a:ext cx="200" cy="233"/>
                      </a:xfrm>
                      <a:prstGeom prst="roundRect">
                        <a:avLst>
                          <a:gd name="adj" fmla="val 500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7234" name="Group 14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464" y="3496"/>
                        <a:ext cx="193" cy="224"/>
                        <a:chOff x="4464" y="3496"/>
                        <a:chExt cx="193" cy="224"/>
                      </a:xfrm>
                    </p:grpSpPr>
                    <p:sp>
                      <p:nvSpPr>
                        <p:cNvPr id="7191" name="AutoShape 14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464" y="3496"/>
                          <a:ext cx="194" cy="225"/>
                        </a:xfrm>
                        <a:prstGeom prst="roundRect">
                          <a:avLst>
                            <a:gd name="adj" fmla="val 514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7236" name="Group 14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464" y="3496"/>
                          <a:ext cx="187" cy="218"/>
                          <a:chOff x="4464" y="3496"/>
                          <a:chExt cx="187" cy="218"/>
                        </a:xfrm>
                      </p:grpSpPr>
                      <p:sp>
                        <p:nvSpPr>
                          <p:cNvPr id="7193" name="AutoShape 14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464" y="3496"/>
                            <a:ext cx="188" cy="219"/>
                          </a:xfrm>
                          <a:prstGeom prst="roundRect">
                            <a:avLst>
                              <a:gd name="adj" fmla="val 528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7238" name="Group 14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4464" y="3496"/>
                            <a:ext cx="182" cy="215"/>
                            <a:chOff x="4464" y="3496"/>
                            <a:chExt cx="182" cy="215"/>
                          </a:xfrm>
                        </p:grpSpPr>
                        <p:sp>
                          <p:nvSpPr>
                            <p:cNvPr id="7195" name="AutoShape 145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4464" y="3496"/>
                              <a:ext cx="183" cy="216"/>
                            </a:xfrm>
                            <a:prstGeom prst="roundRect">
                              <a:avLst>
                                <a:gd name="adj" fmla="val 546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7240" name="Group 14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464" y="3496"/>
                              <a:ext cx="179" cy="212"/>
                              <a:chOff x="4464" y="3496"/>
                              <a:chExt cx="179" cy="212"/>
                            </a:xfrm>
                          </p:grpSpPr>
                          <p:sp>
                            <p:nvSpPr>
                              <p:cNvPr id="7197" name="AutoShape 147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4464" y="3496"/>
                                <a:ext cx="180" cy="213"/>
                              </a:xfrm>
                              <a:prstGeom prst="roundRect">
                                <a:avLst>
                                  <a:gd name="adj" fmla="val 556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7242" name="Group 14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4464" y="3496"/>
                                <a:ext cx="175" cy="208"/>
                                <a:chOff x="4464" y="3496"/>
                                <a:chExt cx="175" cy="208"/>
                              </a:xfrm>
                            </p:grpSpPr>
                            <p:sp>
                              <p:nvSpPr>
                                <p:cNvPr id="7199" name="AutoShape 14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464" y="3496"/>
                                  <a:ext cx="176" cy="209"/>
                                </a:xfrm>
                                <a:prstGeom prst="roundRect">
                                  <a:avLst>
                                    <a:gd name="adj" fmla="val 565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7200" name="AutoShape 15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464" y="3496"/>
                                  <a:ext cx="176" cy="208"/>
                                </a:xfrm>
                                <a:prstGeom prst="roundRect">
                                  <a:avLst>
                                    <a:gd name="adj" fmla="val 565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7201" name="AutoShape 15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464" y="3497"/>
                                  <a:ext cx="175" cy="207"/>
                                </a:xfrm>
                                <a:prstGeom prst="roundRect">
                                  <a:avLst>
                                    <a:gd name="adj" fmla="val 57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7202" name="AutoShape 15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464" y="3497"/>
                                  <a:ext cx="175" cy="207"/>
                                </a:xfrm>
                                <a:prstGeom prst="roundRect">
                                  <a:avLst>
                                    <a:gd name="adj" fmla="val 57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7203" name="AutoShape 15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464" y="3497"/>
                                  <a:ext cx="174" cy="207"/>
                                </a:xfrm>
                                <a:prstGeom prst="roundRect">
                                  <a:avLst>
                                    <a:gd name="adj" fmla="val 57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3399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003399"/>
                                      </a:solidFill>
                                    </a:rPr>
                                    <a:t>A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sp>
          <p:nvSpPr>
            <p:cNvPr id="7180" name="Line 154"/>
            <p:cNvSpPr>
              <a:spLocks noChangeShapeType="1"/>
            </p:cNvSpPr>
            <p:nvPr/>
          </p:nvSpPr>
          <p:spPr bwMode="auto">
            <a:xfrm flipV="1">
              <a:off x="4604" y="3291"/>
              <a:ext cx="141" cy="21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214282" y="428604"/>
            <a:ext cx="3357586" cy="928694"/>
          </a:xfrm>
        </p:spPr>
        <p:txBody>
          <a:bodyPr/>
          <a:lstStyle/>
          <a:p>
            <a:pPr>
              <a:buClr>
                <a:srgbClr val="003399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b="1" dirty="0" smtClean="0">
                <a:solidFill>
                  <a:srgbClr val="003399"/>
                </a:solidFill>
              </a:rPr>
              <a:t>Building a BST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62000" y="2057400"/>
            <a:ext cx="1552575" cy="436563"/>
            <a:chOff x="480" y="1296"/>
            <a:chExt cx="978" cy="275"/>
          </a:xfrm>
        </p:grpSpPr>
        <p:sp>
          <p:nvSpPr>
            <p:cNvPr id="8438" name="AutoShape 3"/>
            <p:cNvSpPr>
              <a:spLocks noChangeArrowheads="1"/>
            </p:cNvSpPr>
            <p:nvPr/>
          </p:nvSpPr>
          <p:spPr bwMode="auto">
            <a:xfrm>
              <a:off x="480" y="1296"/>
              <a:ext cx="979" cy="276"/>
            </a:xfrm>
            <a:prstGeom prst="roundRect">
              <a:avLst>
                <a:gd name="adj" fmla="val 36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80" y="1296"/>
              <a:ext cx="967" cy="264"/>
              <a:chOff x="480" y="1296"/>
              <a:chExt cx="967" cy="264"/>
            </a:xfrm>
          </p:grpSpPr>
          <p:sp>
            <p:nvSpPr>
              <p:cNvPr id="8440" name="AutoShape 5"/>
              <p:cNvSpPr>
                <a:spLocks noChangeArrowheads="1"/>
              </p:cNvSpPr>
              <p:nvPr/>
            </p:nvSpPr>
            <p:spPr bwMode="auto">
              <a:xfrm>
                <a:off x="480" y="1296"/>
                <a:ext cx="968" cy="265"/>
              </a:xfrm>
              <a:prstGeom prst="roundRect">
                <a:avLst>
                  <a:gd name="adj" fmla="val 375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480" y="1296"/>
                <a:ext cx="957" cy="254"/>
                <a:chOff x="480" y="1296"/>
                <a:chExt cx="957" cy="254"/>
              </a:xfrm>
            </p:grpSpPr>
            <p:sp>
              <p:nvSpPr>
                <p:cNvPr id="8442" name="AutoShape 7"/>
                <p:cNvSpPr>
                  <a:spLocks noChangeArrowheads="1"/>
                </p:cNvSpPr>
                <p:nvPr/>
              </p:nvSpPr>
              <p:spPr bwMode="auto">
                <a:xfrm>
                  <a:off x="480" y="1296"/>
                  <a:ext cx="958" cy="255"/>
                </a:xfrm>
                <a:prstGeom prst="roundRect">
                  <a:avLst>
                    <a:gd name="adj" fmla="val 394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" name="Group 8"/>
                <p:cNvGrpSpPr>
                  <a:grpSpLocks/>
                </p:cNvGrpSpPr>
                <p:nvPr/>
              </p:nvGrpSpPr>
              <p:grpSpPr bwMode="auto">
                <a:xfrm>
                  <a:off x="480" y="1296"/>
                  <a:ext cx="948" cy="247"/>
                  <a:chOff x="480" y="1296"/>
                  <a:chExt cx="948" cy="247"/>
                </a:xfrm>
              </p:grpSpPr>
              <p:sp>
                <p:nvSpPr>
                  <p:cNvPr id="8444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480" y="1296"/>
                    <a:ext cx="949" cy="248"/>
                  </a:xfrm>
                  <a:prstGeom prst="roundRect">
                    <a:avLst>
                      <a:gd name="adj" fmla="val 403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480" y="1296"/>
                    <a:ext cx="941" cy="239"/>
                    <a:chOff x="480" y="1296"/>
                    <a:chExt cx="941" cy="239"/>
                  </a:xfrm>
                </p:grpSpPr>
                <p:sp>
                  <p:nvSpPr>
                    <p:cNvPr id="8446" name="AutoShap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0" y="1296"/>
                      <a:ext cx="942" cy="240"/>
                    </a:xfrm>
                    <a:prstGeom prst="roundRect">
                      <a:avLst>
                        <a:gd name="adj" fmla="val 417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7" name="Group 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" y="1296"/>
                      <a:ext cx="934" cy="233"/>
                      <a:chOff x="480" y="1296"/>
                      <a:chExt cx="934" cy="233"/>
                    </a:xfrm>
                  </p:grpSpPr>
                  <p:sp>
                    <p:nvSpPr>
                      <p:cNvPr id="8448" name="AutoShape 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0" y="1296"/>
                        <a:ext cx="935" cy="234"/>
                      </a:xfrm>
                      <a:prstGeom prst="roundRect">
                        <a:avLst>
                          <a:gd name="adj" fmla="val 426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8" name="Group 1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80" y="1296"/>
                        <a:ext cx="927" cy="227"/>
                        <a:chOff x="480" y="1296"/>
                        <a:chExt cx="927" cy="227"/>
                      </a:xfrm>
                    </p:grpSpPr>
                    <p:sp>
                      <p:nvSpPr>
                        <p:cNvPr id="8450" name="AutoShape 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80" y="1296"/>
                          <a:ext cx="928" cy="228"/>
                        </a:xfrm>
                        <a:prstGeom prst="roundRect">
                          <a:avLst>
                            <a:gd name="adj" fmla="val 435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9" name="Group 1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80" y="1296"/>
                          <a:ext cx="922" cy="222"/>
                          <a:chOff x="480" y="1296"/>
                          <a:chExt cx="922" cy="222"/>
                        </a:xfrm>
                      </p:grpSpPr>
                      <p:sp>
                        <p:nvSpPr>
                          <p:cNvPr id="8452" name="AutoShape 1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80" y="1296"/>
                            <a:ext cx="923" cy="223"/>
                          </a:xfrm>
                          <a:prstGeom prst="roundRect">
                            <a:avLst>
                              <a:gd name="adj" fmla="val 449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10" name="Group 1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480" y="1296"/>
                            <a:ext cx="917" cy="218"/>
                            <a:chOff x="480" y="1296"/>
                            <a:chExt cx="917" cy="218"/>
                          </a:xfrm>
                        </p:grpSpPr>
                        <p:sp>
                          <p:nvSpPr>
                            <p:cNvPr id="8454" name="AutoShape 19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480" y="1296"/>
                              <a:ext cx="918" cy="219"/>
                            </a:xfrm>
                            <a:prstGeom prst="roundRect">
                              <a:avLst>
                                <a:gd name="adj" fmla="val 458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1" name="Group 2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80" y="1296"/>
                              <a:ext cx="914" cy="216"/>
                              <a:chOff x="480" y="1296"/>
                              <a:chExt cx="914" cy="216"/>
                            </a:xfrm>
                          </p:grpSpPr>
                          <p:sp>
                            <p:nvSpPr>
                              <p:cNvPr id="8456" name="AutoShape 21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480" y="1296"/>
                                <a:ext cx="915" cy="217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12" name="Group 2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480" y="1296"/>
                                <a:ext cx="912" cy="214"/>
                                <a:chOff x="480" y="1296"/>
                                <a:chExt cx="912" cy="214"/>
                              </a:xfrm>
                            </p:grpSpPr>
                            <p:sp>
                              <p:nvSpPr>
                                <p:cNvPr id="8458" name="AutoShape 2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80" y="1296"/>
                                  <a:ext cx="913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459" name="AutoShape 2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80" y="1296"/>
                                  <a:ext cx="913" cy="213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460" name="AutoShape 2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80" y="1296"/>
                                  <a:ext cx="911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461" name="AutoShape 2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80" y="1296"/>
                                  <a:ext cx="911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66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 b="1">
                                      <a:solidFill>
                                        <a:srgbClr val="996600"/>
                                      </a:solidFill>
                                    </a:rPr>
                                    <a:t>3) Insert B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13" name="Group 27"/>
          <p:cNvGrpSpPr>
            <a:grpSpLocks/>
          </p:cNvGrpSpPr>
          <p:nvPr/>
        </p:nvGrpSpPr>
        <p:grpSpPr bwMode="auto">
          <a:xfrm>
            <a:off x="2438400" y="2133600"/>
            <a:ext cx="903288" cy="1833563"/>
            <a:chOff x="1536" y="1344"/>
            <a:chExt cx="569" cy="1155"/>
          </a:xfrm>
        </p:grpSpPr>
        <p:grpSp>
          <p:nvGrpSpPr>
            <p:cNvPr id="14" name="Group 28"/>
            <p:cNvGrpSpPr>
              <a:grpSpLocks/>
            </p:cNvGrpSpPr>
            <p:nvPr/>
          </p:nvGrpSpPr>
          <p:grpSpPr bwMode="auto">
            <a:xfrm>
              <a:off x="1536" y="1344"/>
              <a:ext cx="506" cy="729"/>
              <a:chOff x="1536" y="1344"/>
              <a:chExt cx="506" cy="729"/>
            </a:xfrm>
          </p:grpSpPr>
          <p:sp>
            <p:nvSpPr>
              <p:cNvPr id="8389" name="Oval 29"/>
              <p:cNvSpPr>
                <a:spLocks noChangeArrowheads="1"/>
              </p:cNvSpPr>
              <p:nvPr/>
            </p:nvSpPr>
            <p:spPr bwMode="auto">
              <a:xfrm>
                <a:off x="1766" y="1344"/>
                <a:ext cx="277" cy="278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0" name="Oval 30"/>
              <p:cNvSpPr>
                <a:spLocks noChangeArrowheads="1"/>
              </p:cNvSpPr>
              <p:nvPr/>
            </p:nvSpPr>
            <p:spPr bwMode="auto">
              <a:xfrm>
                <a:off x="1536" y="1799"/>
                <a:ext cx="278" cy="274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" name="Group 31"/>
              <p:cNvGrpSpPr>
                <a:grpSpLocks/>
              </p:cNvGrpSpPr>
              <p:nvPr/>
            </p:nvGrpSpPr>
            <p:grpSpPr bwMode="auto">
              <a:xfrm>
                <a:off x="1766" y="1344"/>
                <a:ext cx="224" cy="263"/>
                <a:chOff x="1766" y="1344"/>
                <a:chExt cx="224" cy="263"/>
              </a:xfrm>
            </p:grpSpPr>
            <p:sp>
              <p:nvSpPr>
                <p:cNvPr id="8416" name="AutoShape 32"/>
                <p:cNvSpPr>
                  <a:spLocks noChangeArrowheads="1"/>
                </p:cNvSpPr>
                <p:nvPr/>
              </p:nvSpPr>
              <p:spPr bwMode="auto">
                <a:xfrm>
                  <a:off x="1766" y="1344"/>
                  <a:ext cx="225" cy="264"/>
                </a:xfrm>
                <a:prstGeom prst="roundRect">
                  <a:avLst>
                    <a:gd name="adj" fmla="val 444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6" name="Group 33"/>
                <p:cNvGrpSpPr>
                  <a:grpSpLocks/>
                </p:cNvGrpSpPr>
                <p:nvPr/>
              </p:nvGrpSpPr>
              <p:grpSpPr bwMode="auto">
                <a:xfrm>
                  <a:off x="1767" y="1344"/>
                  <a:ext cx="211" cy="252"/>
                  <a:chOff x="1767" y="1344"/>
                  <a:chExt cx="211" cy="252"/>
                </a:xfrm>
              </p:grpSpPr>
              <p:sp>
                <p:nvSpPr>
                  <p:cNvPr id="8418" name="AutoShape 34"/>
                  <p:cNvSpPr>
                    <a:spLocks noChangeArrowheads="1"/>
                  </p:cNvSpPr>
                  <p:nvPr/>
                </p:nvSpPr>
                <p:spPr bwMode="auto">
                  <a:xfrm>
                    <a:off x="1767" y="1344"/>
                    <a:ext cx="212" cy="253"/>
                  </a:xfrm>
                  <a:prstGeom prst="roundRect">
                    <a:avLst>
                      <a:gd name="adj" fmla="val 468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7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1767" y="1344"/>
                    <a:ext cx="200" cy="241"/>
                    <a:chOff x="1767" y="1344"/>
                    <a:chExt cx="200" cy="241"/>
                  </a:xfrm>
                </p:grpSpPr>
                <p:sp>
                  <p:nvSpPr>
                    <p:cNvPr id="8420" name="AutoShap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67" y="1344"/>
                      <a:ext cx="201" cy="242"/>
                    </a:xfrm>
                    <a:prstGeom prst="roundRect">
                      <a:avLst>
                        <a:gd name="adj" fmla="val 500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8" name="Group 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67" y="1344"/>
                      <a:ext cx="193" cy="232"/>
                      <a:chOff x="1767" y="1344"/>
                      <a:chExt cx="193" cy="232"/>
                    </a:xfrm>
                  </p:grpSpPr>
                  <p:sp>
                    <p:nvSpPr>
                      <p:cNvPr id="8422" name="AutoShape 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767" y="1344"/>
                        <a:ext cx="194" cy="233"/>
                      </a:xfrm>
                      <a:prstGeom prst="roundRect">
                        <a:avLst>
                          <a:gd name="adj" fmla="val 514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9" name="Group 3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67" y="1344"/>
                        <a:ext cx="184" cy="223"/>
                        <a:chOff x="1767" y="1344"/>
                        <a:chExt cx="184" cy="223"/>
                      </a:xfrm>
                    </p:grpSpPr>
                    <p:sp>
                      <p:nvSpPr>
                        <p:cNvPr id="8424" name="AutoShape 4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767" y="1344"/>
                          <a:ext cx="185" cy="224"/>
                        </a:xfrm>
                        <a:prstGeom prst="roundRect">
                          <a:avLst>
                            <a:gd name="adj" fmla="val 542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0" name="Group 4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67" y="1344"/>
                          <a:ext cx="178" cy="215"/>
                          <a:chOff x="1767" y="1344"/>
                          <a:chExt cx="178" cy="215"/>
                        </a:xfrm>
                      </p:grpSpPr>
                      <p:sp>
                        <p:nvSpPr>
                          <p:cNvPr id="8426" name="AutoShape 4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767" y="1344"/>
                            <a:ext cx="179" cy="216"/>
                          </a:xfrm>
                          <a:prstGeom prst="roundRect">
                            <a:avLst>
                              <a:gd name="adj" fmla="val 560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21" name="Group 4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767" y="1344"/>
                            <a:ext cx="171" cy="209"/>
                            <a:chOff x="1767" y="1344"/>
                            <a:chExt cx="171" cy="209"/>
                          </a:xfrm>
                        </p:grpSpPr>
                        <p:sp>
                          <p:nvSpPr>
                            <p:cNvPr id="8428" name="AutoShape 44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767" y="1344"/>
                              <a:ext cx="172" cy="210"/>
                            </a:xfrm>
                            <a:prstGeom prst="roundRect">
                              <a:avLst>
                                <a:gd name="adj" fmla="val 579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22" name="Group 4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767" y="1344"/>
                              <a:ext cx="169" cy="206"/>
                              <a:chOff x="1767" y="1344"/>
                              <a:chExt cx="169" cy="206"/>
                            </a:xfrm>
                          </p:grpSpPr>
                          <p:sp>
                            <p:nvSpPr>
                              <p:cNvPr id="8430" name="AutoShape 46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767" y="1344"/>
                                <a:ext cx="170" cy="207"/>
                              </a:xfrm>
                              <a:prstGeom prst="roundRect">
                                <a:avLst>
                                  <a:gd name="adj" fmla="val 588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23" name="Group 4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767" y="1344"/>
                                <a:ext cx="165" cy="201"/>
                                <a:chOff x="1767" y="1344"/>
                                <a:chExt cx="165" cy="201"/>
                              </a:xfrm>
                            </p:grpSpPr>
                            <p:sp>
                              <p:nvSpPr>
                                <p:cNvPr id="8432" name="AutoShape 4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767" y="1344"/>
                                  <a:ext cx="166" cy="202"/>
                                </a:xfrm>
                                <a:prstGeom prst="roundRect">
                                  <a:avLst>
                                    <a:gd name="adj" fmla="val 60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433" name="AutoShape 4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767" y="1344"/>
                                  <a:ext cx="165" cy="200"/>
                                </a:xfrm>
                                <a:prstGeom prst="roundRect">
                                  <a:avLst>
                                    <a:gd name="adj" fmla="val 606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434" name="AutoShape 5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767" y="1344"/>
                                  <a:ext cx="164" cy="200"/>
                                </a:xfrm>
                                <a:prstGeom prst="roundRect">
                                  <a:avLst>
                                    <a:gd name="adj" fmla="val 606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435" name="AutoShape 5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767" y="1344"/>
                                  <a:ext cx="164" cy="200"/>
                                </a:xfrm>
                                <a:prstGeom prst="roundRect">
                                  <a:avLst>
                                    <a:gd name="adj" fmla="val 606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436" name="AutoShape 5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767" y="1344"/>
                                  <a:ext cx="163" cy="200"/>
                                </a:xfrm>
                                <a:prstGeom prst="roundRect">
                                  <a:avLst>
                                    <a:gd name="adj" fmla="val 616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437" name="AutoShape 5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767" y="1344"/>
                                  <a:ext cx="163" cy="200"/>
                                </a:xfrm>
                                <a:prstGeom prst="roundRect">
                                  <a:avLst>
                                    <a:gd name="adj" fmla="val 616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3399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003399"/>
                                      </a:solidFill>
                                    </a:rPr>
                                    <a:t>C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  <p:grpSp>
            <p:nvGrpSpPr>
              <p:cNvPr id="24" name="Group 54"/>
              <p:cNvGrpSpPr>
                <a:grpSpLocks/>
              </p:cNvGrpSpPr>
              <p:nvPr/>
            </p:nvGrpSpPr>
            <p:grpSpPr bwMode="auto">
              <a:xfrm>
                <a:off x="1584" y="1799"/>
                <a:ext cx="232" cy="258"/>
                <a:chOff x="1584" y="1799"/>
                <a:chExt cx="232" cy="258"/>
              </a:xfrm>
            </p:grpSpPr>
            <p:sp>
              <p:nvSpPr>
                <p:cNvPr id="8394" name="AutoShape 55"/>
                <p:cNvSpPr>
                  <a:spLocks noChangeArrowheads="1"/>
                </p:cNvSpPr>
                <p:nvPr/>
              </p:nvSpPr>
              <p:spPr bwMode="auto">
                <a:xfrm>
                  <a:off x="1584" y="1799"/>
                  <a:ext cx="233" cy="259"/>
                </a:xfrm>
                <a:prstGeom prst="roundRect">
                  <a:avLst>
                    <a:gd name="adj" fmla="val 431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5" name="Group 56"/>
                <p:cNvGrpSpPr>
                  <a:grpSpLocks/>
                </p:cNvGrpSpPr>
                <p:nvPr/>
              </p:nvGrpSpPr>
              <p:grpSpPr bwMode="auto">
                <a:xfrm>
                  <a:off x="1584" y="1799"/>
                  <a:ext cx="220" cy="248"/>
                  <a:chOff x="1584" y="1799"/>
                  <a:chExt cx="220" cy="248"/>
                </a:xfrm>
              </p:grpSpPr>
              <p:sp>
                <p:nvSpPr>
                  <p:cNvPr id="8396" name="AutoShape 57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1799"/>
                    <a:ext cx="221" cy="249"/>
                  </a:xfrm>
                  <a:prstGeom prst="roundRect">
                    <a:avLst>
                      <a:gd name="adj" fmla="val 45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6" name="Group 58"/>
                  <p:cNvGrpSpPr>
                    <a:grpSpLocks/>
                  </p:cNvGrpSpPr>
                  <p:nvPr/>
                </p:nvGrpSpPr>
                <p:grpSpPr bwMode="auto">
                  <a:xfrm>
                    <a:off x="1584" y="1800"/>
                    <a:ext cx="209" cy="239"/>
                    <a:chOff x="1584" y="1800"/>
                    <a:chExt cx="209" cy="239"/>
                  </a:xfrm>
                </p:grpSpPr>
                <p:sp>
                  <p:nvSpPr>
                    <p:cNvPr id="8398" name="AutoShap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4" y="1800"/>
                      <a:ext cx="210" cy="240"/>
                    </a:xfrm>
                    <a:prstGeom prst="roundRect">
                      <a:avLst>
                        <a:gd name="adj" fmla="val 472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7" name="Group 6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84" y="1800"/>
                      <a:ext cx="201" cy="229"/>
                      <a:chOff x="1584" y="1800"/>
                      <a:chExt cx="201" cy="229"/>
                    </a:xfrm>
                  </p:grpSpPr>
                  <p:sp>
                    <p:nvSpPr>
                      <p:cNvPr id="8400" name="AutoShape 6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800"/>
                        <a:ext cx="202" cy="230"/>
                      </a:xfrm>
                      <a:prstGeom prst="roundRect">
                        <a:avLst>
                          <a:gd name="adj" fmla="val 491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28" name="Group 6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584" y="1800"/>
                        <a:ext cx="194" cy="222"/>
                        <a:chOff x="1584" y="1800"/>
                        <a:chExt cx="194" cy="222"/>
                      </a:xfrm>
                    </p:grpSpPr>
                    <p:sp>
                      <p:nvSpPr>
                        <p:cNvPr id="8402" name="AutoShape 6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84" y="1800"/>
                          <a:ext cx="195" cy="223"/>
                        </a:xfrm>
                        <a:prstGeom prst="roundRect">
                          <a:avLst>
                            <a:gd name="adj" fmla="val 514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9" name="Group 6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584" y="1800"/>
                          <a:ext cx="187" cy="215"/>
                          <a:chOff x="1584" y="1800"/>
                          <a:chExt cx="187" cy="215"/>
                        </a:xfrm>
                      </p:grpSpPr>
                      <p:sp>
                        <p:nvSpPr>
                          <p:cNvPr id="8404" name="AutoShape 6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584" y="1800"/>
                            <a:ext cx="188" cy="216"/>
                          </a:xfrm>
                          <a:prstGeom prst="roundRect">
                            <a:avLst>
                              <a:gd name="adj" fmla="val 528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30" name="Group 6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584" y="1800"/>
                            <a:ext cx="180" cy="210"/>
                            <a:chOff x="1584" y="1800"/>
                            <a:chExt cx="180" cy="210"/>
                          </a:xfrm>
                        </p:grpSpPr>
                        <p:sp>
                          <p:nvSpPr>
                            <p:cNvPr id="8406" name="AutoShape 67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584" y="1800"/>
                              <a:ext cx="181" cy="211"/>
                            </a:xfrm>
                            <a:prstGeom prst="roundRect">
                              <a:avLst>
                                <a:gd name="adj" fmla="val 556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1" name="Group 6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584" y="1800"/>
                              <a:ext cx="177" cy="206"/>
                              <a:chOff x="1584" y="1800"/>
                              <a:chExt cx="177" cy="206"/>
                            </a:xfrm>
                          </p:grpSpPr>
                          <p:sp>
                            <p:nvSpPr>
                              <p:cNvPr id="8408" name="AutoShape 69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584" y="1800"/>
                                <a:ext cx="178" cy="207"/>
                              </a:xfrm>
                              <a:prstGeom prst="roundRect">
                                <a:avLst>
                                  <a:gd name="adj" fmla="val 560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8292" name="Group 7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584" y="1800"/>
                                <a:ext cx="173" cy="201"/>
                                <a:chOff x="1584" y="1800"/>
                                <a:chExt cx="173" cy="201"/>
                              </a:xfrm>
                            </p:grpSpPr>
                            <p:sp>
                              <p:nvSpPr>
                                <p:cNvPr id="8410" name="AutoShape 7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584" y="1800"/>
                                  <a:ext cx="174" cy="202"/>
                                </a:xfrm>
                                <a:prstGeom prst="roundRect">
                                  <a:avLst>
                                    <a:gd name="adj" fmla="val 57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411" name="AutoShape 7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584" y="1800"/>
                                  <a:ext cx="173" cy="201"/>
                                </a:xfrm>
                                <a:prstGeom prst="roundRect">
                                  <a:avLst>
                                    <a:gd name="adj" fmla="val 579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412" name="AutoShape 7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584" y="1801"/>
                                  <a:ext cx="173" cy="201"/>
                                </a:xfrm>
                                <a:prstGeom prst="roundRect">
                                  <a:avLst>
                                    <a:gd name="adj" fmla="val 579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413" name="AutoShape 7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584" y="1801"/>
                                  <a:ext cx="173" cy="201"/>
                                </a:xfrm>
                                <a:prstGeom prst="roundRect">
                                  <a:avLst>
                                    <a:gd name="adj" fmla="val 579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414" name="AutoShape 7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584" y="1801"/>
                                  <a:ext cx="173" cy="201"/>
                                </a:xfrm>
                                <a:prstGeom prst="roundRect">
                                  <a:avLst>
                                    <a:gd name="adj" fmla="val 579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415" name="AutoShape 7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584" y="1801"/>
                                  <a:ext cx="173" cy="200"/>
                                </a:xfrm>
                                <a:prstGeom prst="roundRect">
                                  <a:avLst>
                                    <a:gd name="adj" fmla="val 579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3399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003399"/>
                                      </a:solidFill>
                                    </a:rPr>
                                    <a:t>A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  <p:sp>
            <p:nvSpPr>
              <p:cNvPr id="8393" name="Line 77"/>
              <p:cNvSpPr>
                <a:spLocks noChangeShapeType="1"/>
              </p:cNvSpPr>
              <p:nvPr/>
            </p:nvSpPr>
            <p:spPr bwMode="auto">
              <a:xfrm flipV="1">
                <a:off x="1718" y="1602"/>
                <a:ext cx="134" cy="21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386" name="Oval 78"/>
            <p:cNvSpPr>
              <a:spLocks noChangeArrowheads="1"/>
            </p:cNvSpPr>
            <p:nvPr/>
          </p:nvSpPr>
          <p:spPr bwMode="auto">
            <a:xfrm>
              <a:off x="1820" y="2174"/>
              <a:ext cx="286" cy="279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7" name="Line 79"/>
            <p:cNvSpPr>
              <a:spLocks noChangeShapeType="1"/>
            </p:cNvSpPr>
            <p:nvPr/>
          </p:nvSpPr>
          <p:spPr bwMode="auto">
            <a:xfrm flipH="1" flipV="1">
              <a:off x="1755" y="2018"/>
              <a:ext cx="169" cy="16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8" name="Text Box 80"/>
            <p:cNvSpPr txBox="1">
              <a:spLocks noChangeArrowheads="1"/>
            </p:cNvSpPr>
            <p:nvPr/>
          </p:nvSpPr>
          <p:spPr bwMode="auto">
            <a:xfrm>
              <a:off x="1865" y="2174"/>
              <a:ext cx="241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buClr>
                  <a:srgbClr val="003399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>
                  <a:solidFill>
                    <a:srgbClr val="003399"/>
                  </a:solidFill>
                </a:rPr>
                <a:t>B</a:t>
              </a:r>
            </a:p>
          </p:txBody>
        </p:sp>
      </p:grpSp>
      <p:grpSp>
        <p:nvGrpSpPr>
          <p:cNvPr id="8293" name="Group 81"/>
          <p:cNvGrpSpPr>
            <a:grpSpLocks/>
          </p:cNvGrpSpPr>
          <p:nvPr/>
        </p:nvGrpSpPr>
        <p:grpSpPr bwMode="auto">
          <a:xfrm>
            <a:off x="746125" y="4689475"/>
            <a:ext cx="1552575" cy="436563"/>
            <a:chOff x="470" y="2954"/>
            <a:chExt cx="978" cy="275"/>
          </a:xfrm>
        </p:grpSpPr>
        <p:sp>
          <p:nvSpPr>
            <p:cNvPr id="8361" name="AutoShape 82"/>
            <p:cNvSpPr>
              <a:spLocks noChangeArrowheads="1"/>
            </p:cNvSpPr>
            <p:nvPr/>
          </p:nvSpPr>
          <p:spPr bwMode="auto">
            <a:xfrm>
              <a:off x="470" y="2954"/>
              <a:ext cx="979" cy="276"/>
            </a:xfrm>
            <a:prstGeom prst="roundRect">
              <a:avLst>
                <a:gd name="adj" fmla="val 36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96" name="Group 83"/>
            <p:cNvGrpSpPr>
              <a:grpSpLocks/>
            </p:cNvGrpSpPr>
            <p:nvPr/>
          </p:nvGrpSpPr>
          <p:grpSpPr bwMode="auto">
            <a:xfrm>
              <a:off x="470" y="2954"/>
              <a:ext cx="967" cy="265"/>
              <a:chOff x="470" y="2954"/>
              <a:chExt cx="967" cy="265"/>
            </a:xfrm>
          </p:grpSpPr>
          <p:sp>
            <p:nvSpPr>
              <p:cNvPr id="8363" name="AutoShape 84"/>
              <p:cNvSpPr>
                <a:spLocks noChangeArrowheads="1"/>
              </p:cNvSpPr>
              <p:nvPr/>
            </p:nvSpPr>
            <p:spPr bwMode="auto">
              <a:xfrm>
                <a:off x="470" y="2954"/>
                <a:ext cx="968" cy="266"/>
              </a:xfrm>
              <a:prstGeom prst="roundRect">
                <a:avLst>
                  <a:gd name="adj" fmla="val 375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298" name="Group 85"/>
              <p:cNvGrpSpPr>
                <a:grpSpLocks/>
              </p:cNvGrpSpPr>
              <p:nvPr/>
            </p:nvGrpSpPr>
            <p:grpSpPr bwMode="auto">
              <a:xfrm>
                <a:off x="470" y="2954"/>
                <a:ext cx="957" cy="255"/>
                <a:chOff x="470" y="2954"/>
                <a:chExt cx="957" cy="255"/>
              </a:xfrm>
            </p:grpSpPr>
            <p:sp>
              <p:nvSpPr>
                <p:cNvPr id="8365" name="AutoShape 86"/>
                <p:cNvSpPr>
                  <a:spLocks noChangeArrowheads="1"/>
                </p:cNvSpPr>
                <p:nvPr/>
              </p:nvSpPr>
              <p:spPr bwMode="auto">
                <a:xfrm>
                  <a:off x="470" y="2954"/>
                  <a:ext cx="958" cy="256"/>
                </a:xfrm>
                <a:prstGeom prst="roundRect">
                  <a:avLst>
                    <a:gd name="adj" fmla="val 389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300" name="Group 87"/>
                <p:cNvGrpSpPr>
                  <a:grpSpLocks/>
                </p:cNvGrpSpPr>
                <p:nvPr/>
              </p:nvGrpSpPr>
              <p:grpSpPr bwMode="auto">
                <a:xfrm>
                  <a:off x="470" y="2954"/>
                  <a:ext cx="949" cy="247"/>
                  <a:chOff x="470" y="2954"/>
                  <a:chExt cx="949" cy="247"/>
                </a:xfrm>
              </p:grpSpPr>
              <p:sp>
                <p:nvSpPr>
                  <p:cNvPr id="8367" name="AutoShape 88"/>
                  <p:cNvSpPr>
                    <a:spLocks noChangeArrowheads="1"/>
                  </p:cNvSpPr>
                  <p:nvPr/>
                </p:nvSpPr>
                <p:spPr bwMode="auto">
                  <a:xfrm>
                    <a:off x="470" y="2954"/>
                    <a:ext cx="950" cy="248"/>
                  </a:xfrm>
                  <a:prstGeom prst="roundRect">
                    <a:avLst>
                      <a:gd name="adj" fmla="val 403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8302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470" y="2954"/>
                    <a:ext cx="941" cy="239"/>
                    <a:chOff x="470" y="2954"/>
                    <a:chExt cx="941" cy="239"/>
                  </a:xfrm>
                </p:grpSpPr>
                <p:sp>
                  <p:nvSpPr>
                    <p:cNvPr id="8369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0" y="2954"/>
                      <a:ext cx="942" cy="240"/>
                    </a:xfrm>
                    <a:prstGeom prst="roundRect">
                      <a:avLst>
                        <a:gd name="adj" fmla="val 417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8304" name="Group 9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0" y="2954"/>
                      <a:ext cx="934" cy="231"/>
                      <a:chOff x="470" y="2954"/>
                      <a:chExt cx="934" cy="231"/>
                    </a:xfrm>
                  </p:grpSpPr>
                  <p:sp>
                    <p:nvSpPr>
                      <p:cNvPr id="8371" name="AutoShape 9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70" y="2954"/>
                        <a:ext cx="935" cy="232"/>
                      </a:xfrm>
                      <a:prstGeom prst="roundRect">
                        <a:avLst>
                          <a:gd name="adj" fmla="val 431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8306" name="Group 9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70" y="2954"/>
                        <a:ext cx="929" cy="227"/>
                        <a:chOff x="470" y="2954"/>
                        <a:chExt cx="929" cy="227"/>
                      </a:xfrm>
                    </p:grpSpPr>
                    <p:sp>
                      <p:nvSpPr>
                        <p:cNvPr id="8373" name="AutoShape 9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0" y="2954"/>
                          <a:ext cx="930" cy="228"/>
                        </a:xfrm>
                        <a:prstGeom prst="roundRect">
                          <a:avLst>
                            <a:gd name="adj" fmla="val 435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8308" name="Group 9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70" y="2954"/>
                          <a:ext cx="923" cy="222"/>
                          <a:chOff x="470" y="2954"/>
                          <a:chExt cx="923" cy="222"/>
                        </a:xfrm>
                      </p:grpSpPr>
                      <p:sp>
                        <p:nvSpPr>
                          <p:cNvPr id="8375" name="AutoShape 9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70" y="2954"/>
                            <a:ext cx="924" cy="223"/>
                          </a:xfrm>
                          <a:prstGeom prst="roundRect">
                            <a:avLst>
                              <a:gd name="adj" fmla="val 449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8317" name="Group 9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470" y="2954"/>
                            <a:ext cx="917" cy="218"/>
                            <a:chOff x="470" y="2954"/>
                            <a:chExt cx="917" cy="218"/>
                          </a:xfrm>
                        </p:grpSpPr>
                        <p:sp>
                          <p:nvSpPr>
                            <p:cNvPr id="8377" name="AutoShape 98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470" y="2954"/>
                              <a:ext cx="918" cy="219"/>
                            </a:xfrm>
                            <a:prstGeom prst="roundRect">
                              <a:avLst>
                                <a:gd name="adj" fmla="val 458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8319" name="Group 9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70" y="2954"/>
                              <a:ext cx="914" cy="216"/>
                              <a:chOff x="470" y="2954"/>
                              <a:chExt cx="914" cy="216"/>
                            </a:xfrm>
                          </p:grpSpPr>
                          <p:sp>
                            <p:nvSpPr>
                              <p:cNvPr id="8379" name="AutoShape 100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470" y="2954"/>
                                <a:ext cx="915" cy="217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8321" name="Group 101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470" y="2954"/>
                                <a:ext cx="912" cy="214"/>
                                <a:chOff x="470" y="2954"/>
                                <a:chExt cx="912" cy="214"/>
                              </a:xfrm>
                            </p:grpSpPr>
                            <p:sp>
                              <p:nvSpPr>
                                <p:cNvPr id="8381" name="AutoShape 10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70" y="2954"/>
                                  <a:ext cx="913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382" name="AutoShape 10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70" y="2954"/>
                                  <a:ext cx="913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383" name="AutoShape 10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70" y="2954"/>
                                  <a:ext cx="912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384" name="AutoShape 10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70" y="2954"/>
                                  <a:ext cx="911" cy="213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66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 b="1">
                                      <a:solidFill>
                                        <a:srgbClr val="996600"/>
                                      </a:solidFill>
                                    </a:rPr>
                                    <a:t>4) Insert L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8323" name="Group 106"/>
          <p:cNvGrpSpPr>
            <a:grpSpLocks/>
          </p:cNvGrpSpPr>
          <p:nvPr/>
        </p:nvGrpSpPr>
        <p:grpSpPr bwMode="auto">
          <a:xfrm>
            <a:off x="5029200" y="2667000"/>
            <a:ext cx="1636713" cy="436563"/>
            <a:chOff x="3168" y="1680"/>
            <a:chExt cx="1031" cy="275"/>
          </a:xfrm>
        </p:grpSpPr>
        <p:sp>
          <p:nvSpPr>
            <p:cNvPr id="8337" name="AutoShape 107"/>
            <p:cNvSpPr>
              <a:spLocks noChangeArrowheads="1"/>
            </p:cNvSpPr>
            <p:nvPr/>
          </p:nvSpPr>
          <p:spPr bwMode="auto">
            <a:xfrm>
              <a:off x="3168" y="1680"/>
              <a:ext cx="1032" cy="276"/>
            </a:xfrm>
            <a:prstGeom prst="roundRect">
              <a:avLst>
                <a:gd name="adj" fmla="val 36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325" name="Group 108"/>
            <p:cNvGrpSpPr>
              <a:grpSpLocks/>
            </p:cNvGrpSpPr>
            <p:nvPr/>
          </p:nvGrpSpPr>
          <p:grpSpPr bwMode="auto">
            <a:xfrm>
              <a:off x="3168" y="1680"/>
              <a:ext cx="1020" cy="265"/>
              <a:chOff x="3168" y="1680"/>
              <a:chExt cx="1020" cy="265"/>
            </a:xfrm>
          </p:grpSpPr>
          <p:sp>
            <p:nvSpPr>
              <p:cNvPr id="8339" name="AutoShape 109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1021" cy="266"/>
              </a:xfrm>
              <a:prstGeom prst="roundRect">
                <a:avLst>
                  <a:gd name="adj" fmla="val 375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327" name="Group 110"/>
              <p:cNvGrpSpPr>
                <a:grpSpLocks/>
              </p:cNvGrpSpPr>
              <p:nvPr/>
            </p:nvGrpSpPr>
            <p:grpSpPr bwMode="auto">
              <a:xfrm>
                <a:off x="3168" y="1680"/>
                <a:ext cx="1010" cy="255"/>
                <a:chOff x="3168" y="1680"/>
                <a:chExt cx="1010" cy="255"/>
              </a:xfrm>
            </p:grpSpPr>
            <p:sp>
              <p:nvSpPr>
                <p:cNvPr id="8341" name="AutoShape 111"/>
                <p:cNvSpPr>
                  <a:spLocks noChangeArrowheads="1"/>
                </p:cNvSpPr>
                <p:nvPr/>
              </p:nvSpPr>
              <p:spPr bwMode="auto">
                <a:xfrm>
                  <a:off x="3168" y="1680"/>
                  <a:ext cx="1011" cy="256"/>
                </a:xfrm>
                <a:prstGeom prst="roundRect">
                  <a:avLst>
                    <a:gd name="adj" fmla="val 389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329" name="Group 112"/>
                <p:cNvGrpSpPr>
                  <a:grpSpLocks/>
                </p:cNvGrpSpPr>
                <p:nvPr/>
              </p:nvGrpSpPr>
              <p:grpSpPr bwMode="auto">
                <a:xfrm>
                  <a:off x="3168" y="1680"/>
                  <a:ext cx="1002" cy="247"/>
                  <a:chOff x="3168" y="1680"/>
                  <a:chExt cx="1002" cy="247"/>
                </a:xfrm>
              </p:grpSpPr>
              <p:sp>
                <p:nvSpPr>
                  <p:cNvPr id="8343" name="AutoShape 113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1680"/>
                    <a:ext cx="1003" cy="248"/>
                  </a:xfrm>
                  <a:prstGeom prst="roundRect">
                    <a:avLst>
                      <a:gd name="adj" fmla="val 403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8338" name="Group 114"/>
                  <p:cNvGrpSpPr>
                    <a:grpSpLocks/>
                  </p:cNvGrpSpPr>
                  <p:nvPr/>
                </p:nvGrpSpPr>
                <p:grpSpPr bwMode="auto">
                  <a:xfrm>
                    <a:off x="3168" y="1680"/>
                    <a:ext cx="994" cy="239"/>
                    <a:chOff x="3168" y="1680"/>
                    <a:chExt cx="994" cy="239"/>
                  </a:xfrm>
                </p:grpSpPr>
                <p:sp>
                  <p:nvSpPr>
                    <p:cNvPr id="8345" name="AutoShape 1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68" y="1680"/>
                      <a:ext cx="995" cy="240"/>
                    </a:xfrm>
                    <a:prstGeom prst="roundRect">
                      <a:avLst>
                        <a:gd name="adj" fmla="val 417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8340" name="Group 1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68" y="1680"/>
                      <a:ext cx="989" cy="233"/>
                      <a:chOff x="3168" y="1680"/>
                      <a:chExt cx="989" cy="233"/>
                    </a:xfrm>
                  </p:grpSpPr>
                  <p:sp>
                    <p:nvSpPr>
                      <p:cNvPr id="8347" name="AutoShape 1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68" y="1680"/>
                        <a:ext cx="990" cy="234"/>
                      </a:xfrm>
                      <a:prstGeom prst="roundRect">
                        <a:avLst>
                          <a:gd name="adj" fmla="val 426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8342" name="Group 11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168" y="1680"/>
                        <a:ext cx="983" cy="227"/>
                        <a:chOff x="3168" y="1680"/>
                        <a:chExt cx="983" cy="227"/>
                      </a:xfrm>
                    </p:grpSpPr>
                    <p:sp>
                      <p:nvSpPr>
                        <p:cNvPr id="8349" name="AutoShape 1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168" y="1680"/>
                          <a:ext cx="984" cy="228"/>
                        </a:xfrm>
                        <a:prstGeom prst="roundRect">
                          <a:avLst>
                            <a:gd name="adj" fmla="val 435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8344" name="Group 12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168" y="1680"/>
                          <a:ext cx="978" cy="222"/>
                          <a:chOff x="3168" y="1680"/>
                          <a:chExt cx="978" cy="222"/>
                        </a:xfrm>
                      </p:grpSpPr>
                      <p:sp>
                        <p:nvSpPr>
                          <p:cNvPr id="8351" name="AutoShape 12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168" y="1680"/>
                            <a:ext cx="979" cy="223"/>
                          </a:xfrm>
                          <a:prstGeom prst="roundRect">
                            <a:avLst>
                              <a:gd name="adj" fmla="val 449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8346" name="Group 12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68" y="1680"/>
                            <a:ext cx="973" cy="218"/>
                            <a:chOff x="3168" y="1680"/>
                            <a:chExt cx="973" cy="218"/>
                          </a:xfrm>
                        </p:grpSpPr>
                        <p:sp>
                          <p:nvSpPr>
                            <p:cNvPr id="8353" name="AutoShape 123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68" y="1680"/>
                              <a:ext cx="974" cy="219"/>
                            </a:xfrm>
                            <a:prstGeom prst="roundRect">
                              <a:avLst>
                                <a:gd name="adj" fmla="val 458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8348" name="Group 12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68" y="1680"/>
                              <a:ext cx="970" cy="216"/>
                              <a:chOff x="3168" y="1680"/>
                              <a:chExt cx="970" cy="216"/>
                            </a:xfrm>
                          </p:grpSpPr>
                          <p:sp>
                            <p:nvSpPr>
                              <p:cNvPr id="8355" name="AutoShape 125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168" y="1680"/>
                                <a:ext cx="971" cy="217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8350" name="Group 12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168" y="1680"/>
                                <a:ext cx="968" cy="214"/>
                                <a:chOff x="3168" y="1680"/>
                                <a:chExt cx="968" cy="214"/>
                              </a:xfrm>
                            </p:grpSpPr>
                            <p:sp>
                              <p:nvSpPr>
                                <p:cNvPr id="8357" name="AutoShape 12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168" y="1680"/>
                                  <a:ext cx="969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358" name="AutoShape 12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168" y="1680"/>
                                  <a:ext cx="969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359" name="AutoShape 12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168" y="1680"/>
                                  <a:ext cx="968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360" name="AutoShape 13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168" y="1680"/>
                                  <a:ext cx="967" cy="213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66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 b="1">
                                      <a:solidFill>
                                        <a:srgbClr val="996600"/>
                                      </a:solidFill>
                                    </a:rPr>
                                    <a:t>5) Insert M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8352" name="Group 131"/>
          <p:cNvGrpSpPr>
            <a:grpSpLocks/>
          </p:cNvGrpSpPr>
          <p:nvPr/>
        </p:nvGrpSpPr>
        <p:grpSpPr bwMode="auto">
          <a:xfrm>
            <a:off x="6477000" y="3352800"/>
            <a:ext cx="1730375" cy="1814513"/>
            <a:chOff x="4080" y="2112"/>
            <a:chExt cx="1090" cy="1143"/>
          </a:xfrm>
        </p:grpSpPr>
        <p:grpSp>
          <p:nvGrpSpPr>
            <p:cNvPr id="8354" name="Group 132"/>
            <p:cNvGrpSpPr>
              <a:grpSpLocks/>
            </p:cNvGrpSpPr>
            <p:nvPr/>
          </p:nvGrpSpPr>
          <p:grpSpPr bwMode="auto">
            <a:xfrm>
              <a:off x="4080" y="2112"/>
              <a:ext cx="565" cy="1143"/>
              <a:chOff x="4080" y="2112"/>
              <a:chExt cx="565" cy="1143"/>
            </a:xfrm>
          </p:grpSpPr>
          <p:grpSp>
            <p:nvGrpSpPr>
              <p:cNvPr id="8356" name="Group 133"/>
              <p:cNvGrpSpPr>
                <a:grpSpLocks/>
              </p:cNvGrpSpPr>
              <p:nvPr/>
            </p:nvGrpSpPr>
            <p:grpSpPr bwMode="auto">
              <a:xfrm>
                <a:off x="4080" y="2112"/>
                <a:ext cx="503" cy="716"/>
                <a:chOff x="4080" y="2112"/>
                <a:chExt cx="503" cy="716"/>
              </a:xfrm>
            </p:grpSpPr>
            <p:sp>
              <p:nvSpPr>
                <p:cNvPr id="8290" name="Oval 134"/>
                <p:cNvSpPr>
                  <a:spLocks noChangeArrowheads="1"/>
                </p:cNvSpPr>
                <p:nvPr/>
              </p:nvSpPr>
              <p:spPr bwMode="auto">
                <a:xfrm>
                  <a:off x="4308" y="2112"/>
                  <a:ext cx="276" cy="273"/>
                </a:xfrm>
                <a:prstGeom prst="ellipse">
                  <a:avLst/>
                </a:prstGeom>
                <a:noFill/>
                <a:ln w="93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91" name="Oval 135"/>
                <p:cNvSpPr>
                  <a:spLocks noChangeArrowheads="1"/>
                </p:cNvSpPr>
                <p:nvPr/>
              </p:nvSpPr>
              <p:spPr bwMode="auto">
                <a:xfrm>
                  <a:off x="4080" y="2558"/>
                  <a:ext cx="278" cy="271"/>
                </a:xfrm>
                <a:prstGeom prst="ellipse">
                  <a:avLst/>
                </a:prstGeom>
                <a:noFill/>
                <a:ln w="93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362" name="Group 136"/>
                <p:cNvGrpSpPr>
                  <a:grpSpLocks/>
                </p:cNvGrpSpPr>
                <p:nvPr/>
              </p:nvGrpSpPr>
              <p:grpSpPr bwMode="auto">
                <a:xfrm>
                  <a:off x="4308" y="2112"/>
                  <a:ext cx="222" cy="261"/>
                  <a:chOff x="4308" y="2112"/>
                  <a:chExt cx="222" cy="261"/>
                </a:xfrm>
              </p:grpSpPr>
              <p:sp>
                <p:nvSpPr>
                  <p:cNvPr id="8316" name="AutoShape 137"/>
                  <p:cNvSpPr>
                    <a:spLocks noChangeArrowheads="1"/>
                  </p:cNvSpPr>
                  <p:nvPr/>
                </p:nvSpPr>
                <p:spPr bwMode="auto">
                  <a:xfrm>
                    <a:off x="4308" y="2112"/>
                    <a:ext cx="223" cy="262"/>
                  </a:xfrm>
                  <a:prstGeom prst="roundRect">
                    <a:avLst>
                      <a:gd name="adj" fmla="val 449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8364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4308" y="2112"/>
                    <a:ext cx="211" cy="248"/>
                    <a:chOff x="4308" y="2112"/>
                    <a:chExt cx="211" cy="248"/>
                  </a:xfrm>
                </p:grpSpPr>
                <p:sp>
                  <p:nvSpPr>
                    <p:cNvPr id="8318" name="AutoShape 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8" y="2112"/>
                      <a:ext cx="212" cy="249"/>
                    </a:xfrm>
                    <a:prstGeom prst="roundRect">
                      <a:avLst>
                        <a:gd name="adj" fmla="val 468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8366" name="Group 14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08" y="2112"/>
                      <a:ext cx="202" cy="240"/>
                      <a:chOff x="4308" y="2112"/>
                      <a:chExt cx="202" cy="240"/>
                    </a:xfrm>
                  </p:grpSpPr>
                  <p:sp>
                    <p:nvSpPr>
                      <p:cNvPr id="8320" name="AutoShape 14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08" y="2112"/>
                        <a:ext cx="203" cy="241"/>
                      </a:xfrm>
                      <a:prstGeom prst="roundRect">
                        <a:avLst>
                          <a:gd name="adj" fmla="val 491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8368" name="Group 14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09" y="2112"/>
                        <a:ext cx="194" cy="229"/>
                        <a:chOff x="4309" y="2112"/>
                        <a:chExt cx="194" cy="229"/>
                      </a:xfrm>
                    </p:grpSpPr>
                    <p:sp>
                      <p:nvSpPr>
                        <p:cNvPr id="8322" name="AutoShape 14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09" y="2112"/>
                          <a:ext cx="195" cy="230"/>
                        </a:xfrm>
                        <a:prstGeom prst="roundRect">
                          <a:avLst>
                            <a:gd name="adj" fmla="val 514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8370" name="Group 14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10" y="2112"/>
                          <a:ext cx="185" cy="221"/>
                          <a:chOff x="4310" y="2112"/>
                          <a:chExt cx="185" cy="221"/>
                        </a:xfrm>
                      </p:grpSpPr>
                      <p:sp>
                        <p:nvSpPr>
                          <p:cNvPr id="8324" name="AutoShape 14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310" y="2112"/>
                            <a:ext cx="186" cy="222"/>
                          </a:xfrm>
                          <a:prstGeom prst="roundRect">
                            <a:avLst>
                              <a:gd name="adj" fmla="val 537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8372" name="Group 14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4310" y="2112"/>
                            <a:ext cx="180" cy="214"/>
                            <a:chOff x="4310" y="2112"/>
                            <a:chExt cx="180" cy="214"/>
                          </a:xfrm>
                        </p:grpSpPr>
                        <p:sp>
                          <p:nvSpPr>
                            <p:cNvPr id="8326" name="AutoShape 147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4310" y="2112"/>
                              <a:ext cx="181" cy="215"/>
                            </a:xfrm>
                            <a:prstGeom prst="roundRect">
                              <a:avLst>
                                <a:gd name="adj" fmla="val 556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8374" name="Group 14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310" y="2112"/>
                              <a:ext cx="175" cy="208"/>
                              <a:chOff x="4310" y="2112"/>
                              <a:chExt cx="175" cy="208"/>
                            </a:xfrm>
                          </p:grpSpPr>
                          <p:sp>
                            <p:nvSpPr>
                              <p:cNvPr id="8328" name="AutoShape 149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4310" y="2112"/>
                                <a:ext cx="176" cy="209"/>
                              </a:xfrm>
                              <a:prstGeom prst="roundRect">
                                <a:avLst>
                                  <a:gd name="adj" fmla="val 565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8376" name="Group 15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4310" y="2112"/>
                                <a:ext cx="170" cy="203"/>
                                <a:chOff x="4310" y="2112"/>
                                <a:chExt cx="170" cy="203"/>
                              </a:xfrm>
                            </p:grpSpPr>
                            <p:sp>
                              <p:nvSpPr>
                                <p:cNvPr id="8330" name="AutoShape 15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310" y="2112"/>
                                  <a:ext cx="171" cy="204"/>
                                </a:xfrm>
                                <a:prstGeom prst="roundRect">
                                  <a:avLst>
                                    <a:gd name="adj" fmla="val 58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331" name="AutoShape 15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310" y="2112"/>
                                  <a:ext cx="170" cy="204"/>
                                </a:xfrm>
                                <a:prstGeom prst="roundRect">
                                  <a:avLst>
                                    <a:gd name="adj" fmla="val 58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332" name="AutoShape 15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310" y="2112"/>
                                  <a:ext cx="169" cy="204"/>
                                </a:xfrm>
                                <a:prstGeom prst="roundRect">
                                  <a:avLst>
                                    <a:gd name="adj" fmla="val 59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333" name="AutoShape 15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310" y="2112"/>
                                  <a:ext cx="168" cy="203"/>
                                </a:xfrm>
                                <a:prstGeom prst="roundRect">
                                  <a:avLst>
                                    <a:gd name="adj" fmla="val 59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334" name="AutoShape 15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310" y="2112"/>
                                  <a:ext cx="168" cy="203"/>
                                </a:xfrm>
                                <a:prstGeom prst="roundRect">
                                  <a:avLst>
                                    <a:gd name="adj" fmla="val 59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335" name="AutoShape 15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311" y="2112"/>
                                  <a:ext cx="167" cy="202"/>
                                </a:xfrm>
                                <a:prstGeom prst="roundRect">
                                  <a:avLst>
                                    <a:gd name="adj" fmla="val 60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336" name="AutoShape 15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312" y="2112"/>
                                  <a:ext cx="166" cy="202"/>
                                </a:xfrm>
                                <a:prstGeom prst="roundRect">
                                  <a:avLst>
                                    <a:gd name="adj" fmla="val 60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3399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003399"/>
                                      </a:solidFill>
                                    </a:rPr>
                                    <a:t>C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  <p:grpSp>
              <p:nvGrpSpPr>
                <p:cNvPr id="8378" name="Group 158"/>
                <p:cNvGrpSpPr>
                  <a:grpSpLocks/>
                </p:cNvGrpSpPr>
                <p:nvPr/>
              </p:nvGrpSpPr>
              <p:grpSpPr bwMode="auto">
                <a:xfrm>
                  <a:off x="4128" y="2558"/>
                  <a:ext cx="232" cy="257"/>
                  <a:chOff x="4128" y="2558"/>
                  <a:chExt cx="232" cy="257"/>
                </a:xfrm>
              </p:grpSpPr>
              <p:sp>
                <p:nvSpPr>
                  <p:cNvPr id="8295" name="AutoShape 159"/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2558"/>
                    <a:ext cx="233" cy="258"/>
                  </a:xfrm>
                  <a:prstGeom prst="roundRect">
                    <a:avLst>
                      <a:gd name="adj" fmla="val 431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8380" name="Group 160"/>
                  <p:cNvGrpSpPr>
                    <a:grpSpLocks/>
                  </p:cNvGrpSpPr>
                  <p:nvPr/>
                </p:nvGrpSpPr>
                <p:grpSpPr bwMode="auto">
                  <a:xfrm>
                    <a:off x="4128" y="2558"/>
                    <a:ext cx="219" cy="243"/>
                    <a:chOff x="4128" y="2558"/>
                    <a:chExt cx="219" cy="243"/>
                  </a:xfrm>
                </p:grpSpPr>
                <p:sp>
                  <p:nvSpPr>
                    <p:cNvPr id="8297" name="AutoShape 1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8" y="2558"/>
                      <a:ext cx="220" cy="244"/>
                    </a:xfrm>
                    <a:prstGeom prst="roundRect">
                      <a:avLst>
                        <a:gd name="adj" fmla="val 454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8385" name="Group 16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28" y="2558"/>
                      <a:ext cx="209" cy="234"/>
                      <a:chOff x="4128" y="2558"/>
                      <a:chExt cx="209" cy="234"/>
                    </a:xfrm>
                  </p:grpSpPr>
                  <p:sp>
                    <p:nvSpPr>
                      <p:cNvPr id="8299" name="AutoShape 16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28" y="2558"/>
                        <a:ext cx="210" cy="235"/>
                      </a:xfrm>
                      <a:prstGeom prst="roundRect">
                        <a:avLst>
                          <a:gd name="adj" fmla="val 472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8391" name="Group 16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128" y="2558"/>
                        <a:ext cx="201" cy="225"/>
                        <a:chOff x="4128" y="2558"/>
                        <a:chExt cx="201" cy="225"/>
                      </a:xfrm>
                    </p:grpSpPr>
                    <p:sp>
                      <p:nvSpPr>
                        <p:cNvPr id="8301" name="AutoShape 16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28" y="2558"/>
                          <a:ext cx="202" cy="226"/>
                        </a:xfrm>
                        <a:prstGeom prst="roundRect">
                          <a:avLst>
                            <a:gd name="adj" fmla="val 491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8392" name="Group 16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128" y="2558"/>
                          <a:ext cx="193" cy="219"/>
                          <a:chOff x="4128" y="2558"/>
                          <a:chExt cx="193" cy="219"/>
                        </a:xfrm>
                      </p:grpSpPr>
                      <p:sp>
                        <p:nvSpPr>
                          <p:cNvPr id="8303" name="AutoShape 16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28" y="2558"/>
                            <a:ext cx="194" cy="220"/>
                          </a:xfrm>
                          <a:prstGeom prst="roundRect">
                            <a:avLst>
                              <a:gd name="adj" fmla="val 514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8395" name="Group 16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4128" y="2558"/>
                            <a:ext cx="186" cy="211"/>
                            <a:chOff x="4128" y="2558"/>
                            <a:chExt cx="186" cy="211"/>
                          </a:xfrm>
                        </p:grpSpPr>
                        <p:sp>
                          <p:nvSpPr>
                            <p:cNvPr id="8305" name="AutoShape 169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4128" y="2558"/>
                              <a:ext cx="187" cy="212"/>
                            </a:xfrm>
                            <a:prstGeom prst="roundRect">
                              <a:avLst>
                                <a:gd name="adj" fmla="val 537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8397" name="Group 17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128" y="2559"/>
                              <a:ext cx="181" cy="204"/>
                              <a:chOff x="4128" y="2559"/>
                              <a:chExt cx="181" cy="204"/>
                            </a:xfrm>
                          </p:grpSpPr>
                          <p:sp>
                            <p:nvSpPr>
                              <p:cNvPr id="8307" name="AutoShape 171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4128" y="2559"/>
                                <a:ext cx="182" cy="205"/>
                              </a:xfrm>
                              <a:prstGeom prst="roundRect">
                                <a:avLst>
                                  <a:gd name="adj" fmla="val 546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8399" name="Group 17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4128" y="2559"/>
                                <a:ext cx="175" cy="200"/>
                                <a:chOff x="4128" y="2559"/>
                                <a:chExt cx="175" cy="200"/>
                              </a:xfrm>
                            </p:grpSpPr>
                            <p:sp>
                              <p:nvSpPr>
                                <p:cNvPr id="8309" name="AutoShape 17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128" y="2559"/>
                                  <a:ext cx="176" cy="201"/>
                                </a:xfrm>
                                <a:prstGeom prst="roundRect">
                                  <a:avLst>
                                    <a:gd name="adj" fmla="val 565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310" name="AutoShape 17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128" y="2559"/>
                                  <a:ext cx="175" cy="201"/>
                                </a:xfrm>
                                <a:prstGeom prst="roundRect">
                                  <a:avLst>
                                    <a:gd name="adj" fmla="val 57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311" name="AutoShape 17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128" y="2559"/>
                                  <a:ext cx="174" cy="201"/>
                                </a:xfrm>
                                <a:prstGeom prst="roundRect">
                                  <a:avLst>
                                    <a:gd name="adj" fmla="val 57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312" name="AutoShape 17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128" y="2559"/>
                                  <a:ext cx="174" cy="200"/>
                                </a:xfrm>
                                <a:prstGeom prst="roundRect">
                                  <a:avLst>
                                    <a:gd name="adj" fmla="val 57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313" name="AutoShape 17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128" y="2559"/>
                                  <a:ext cx="173" cy="199"/>
                                </a:xfrm>
                                <a:prstGeom prst="roundRect">
                                  <a:avLst>
                                    <a:gd name="adj" fmla="val 579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314" name="AutoShape 17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128" y="2559"/>
                                  <a:ext cx="173" cy="199"/>
                                </a:xfrm>
                                <a:prstGeom prst="roundRect">
                                  <a:avLst>
                                    <a:gd name="adj" fmla="val 579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315" name="AutoShape 17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128" y="2560"/>
                                  <a:ext cx="173" cy="198"/>
                                </a:xfrm>
                                <a:prstGeom prst="roundRect">
                                  <a:avLst>
                                    <a:gd name="adj" fmla="val 579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3399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003399"/>
                                      </a:solidFill>
                                    </a:rPr>
                                    <a:t>A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  <p:sp>
              <p:nvSpPr>
                <p:cNvPr id="8294" name="Line 180"/>
                <p:cNvSpPr>
                  <a:spLocks noChangeShapeType="1"/>
                </p:cNvSpPr>
                <p:nvPr/>
              </p:nvSpPr>
              <p:spPr bwMode="auto">
                <a:xfrm flipV="1">
                  <a:off x="4263" y="2366"/>
                  <a:ext cx="135" cy="203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287" name="Oval 181"/>
              <p:cNvSpPr>
                <a:spLocks noChangeArrowheads="1"/>
              </p:cNvSpPr>
              <p:nvPr/>
            </p:nvSpPr>
            <p:spPr bwMode="auto">
              <a:xfrm>
                <a:off x="4360" y="2931"/>
                <a:ext cx="280" cy="276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8" name="Line 182"/>
              <p:cNvSpPr>
                <a:spLocks noChangeShapeType="1"/>
              </p:cNvSpPr>
              <p:nvPr/>
            </p:nvSpPr>
            <p:spPr bwMode="auto">
              <a:xfrm flipH="1" flipV="1">
                <a:off x="4296" y="2776"/>
                <a:ext cx="169" cy="166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89" name="Text Box 183"/>
              <p:cNvSpPr txBox="1">
                <a:spLocks noChangeArrowheads="1"/>
              </p:cNvSpPr>
              <p:nvPr/>
            </p:nvSpPr>
            <p:spPr bwMode="auto">
              <a:xfrm>
                <a:off x="4405" y="2931"/>
                <a:ext cx="241" cy="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buClr>
                    <a:srgbClr val="003399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>
                    <a:solidFill>
                      <a:srgbClr val="003399"/>
                    </a:solidFill>
                  </a:rPr>
                  <a:t>B</a:t>
                </a:r>
              </a:p>
            </p:txBody>
          </p:sp>
        </p:grpSp>
        <p:sp>
          <p:nvSpPr>
            <p:cNvPr id="8257" name="Oval 184"/>
            <p:cNvSpPr>
              <a:spLocks noChangeArrowheads="1"/>
            </p:cNvSpPr>
            <p:nvPr/>
          </p:nvSpPr>
          <p:spPr bwMode="auto">
            <a:xfrm>
              <a:off x="4607" y="2540"/>
              <a:ext cx="288" cy="286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8" name="Text Box 185"/>
            <p:cNvSpPr txBox="1">
              <a:spLocks noChangeArrowheads="1"/>
            </p:cNvSpPr>
            <p:nvPr/>
          </p:nvSpPr>
          <p:spPr bwMode="auto">
            <a:xfrm>
              <a:off x="4646" y="2540"/>
              <a:ext cx="233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buClr>
                  <a:srgbClr val="003399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>
                  <a:solidFill>
                    <a:srgbClr val="003399"/>
                  </a:solidFill>
                </a:rPr>
                <a:t>L</a:t>
              </a:r>
            </a:p>
          </p:txBody>
        </p:sp>
        <p:sp>
          <p:nvSpPr>
            <p:cNvPr id="8259" name="Line 186"/>
            <p:cNvSpPr>
              <a:spLocks noChangeShapeType="1"/>
            </p:cNvSpPr>
            <p:nvPr/>
          </p:nvSpPr>
          <p:spPr bwMode="auto">
            <a:xfrm flipH="1" flipV="1">
              <a:off x="4534" y="2335"/>
              <a:ext cx="172" cy="21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0" name="Oval 187"/>
            <p:cNvSpPr>
              <a:spLocks noChangeArrowheads="1"/>
            </p:cNvSpPr>
            <p:nvPr/>
          </p:nvSpPr>
          <p:spPr bwMode="auto">
            <a:xfrm>
              <a:off x="4883" y="2968"/>
              <a:ext cx="288" cy="286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1" name="Line 188"/>
            <p:cNvSpPr>
              <a:spLocks noChangeShapeType="1"/>
            </p:cNvSpPr>
            <p:nvPr/>
          </p:nvSpPr>
          <p:spPr bwMode="auto">
            <a:xfrm flipH="1" flipV="1">
              <a:off x="4821" y="2762"/>
              <a:ext cx="172" cy="21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401" name="Group 189"/>
            <p:cNvGrpSpPr>
              <a:grpSpLocks/>
            </p:cNvGrpSpPr>
            <p:nvPr/>
          </p:nvGrpSpPr>
          <p:grpSpPr bwMode="auto">
            <a:xfrm>
              <a:off x="4883" y="2968"/>
              <a:ext cx="274" cy="273"/>
              <a:chOff x="4883" y="2968"/>
              <a:chExt cx="274" cy="273"/>
            </a:xfrm>
          </p:grpSpPr>
          <p:sp>
            <p:nvSpPr>
              <p:cNvPr id="8263" name="AutoShape 190"/>
              <p:cNvSpPr>
                <a:spLocks noChangeArrowheads="1"/>
              </p:cNvSpPr>
              <p:nvPr/>
            </p:nvSpPr>
            <p:spPr bwMode="auto">
              <a:xfrm>
                <a:off x="4883" y="2968"/>
                <a:ext cx="275" cy="274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403" name="Group 191"/>
              <p:cNvGrpSpPr>
                <a:grpSpLocks/>
              </p:cNvGrpSpPr>
              <p:nvPr/>
            </p:nvGrpSpPr>
            <p:grpSpPr bwMode="auto">
              <a:xfrm>
                <a:off x="4884" y="2968"/>
                <a:ext cx="263" cy="262"/>
                <a:chOff x="4884" y="2968"/>
                <a:chExt cx="263" cy="262"/>
              </a:xfrm>
            </p:grpSpPr>
            <p:sp>
              <p:nvSpPr>
                <p:cNvPr id="8265" name="AutoShape 192"/>
                <p:cNvSpPr>
                  <a:spLocks noChangeArrowheads="1"/>
                </p:cNvSpPr>
                <p:nvPr/>
              </p:nvSpPr>
              <p:spPr bwMode="auto">
                <a:xfrm>
                  <a:off x="4884" y="2968"/>
                  <a:ext cx="264" cy="263"/>
                </a:xfrm>
                <a:prstGeom prst="roundRect">
                  <a:avLst>
                    <a:gd name="adj" fmla="val 380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405" name="Group 193"/>
                <p:cNvGrpSpPr>
                  <a:grpSpLocks/>
                </p:cNvGrpSpPr>
                <p:nvPr/>
              </p:nvGrpSpPr>
              <p:grpSpPr bwMode="auto">
                <a:xfrm>
                  <a:off x="4884" y="2968"/>
                  <a:ext cx="253" cy="252"/>
                  <a:chOff x="4884" y="2968"/>
                  <a:chExt cx="253" cy="252"/>
                </a:xfrm>
              </p:grpSpPr>
              <p:sp>
                <p:nvSpPr>
                  <p:cNvPr id="8267" name="AutoShape 194"/>
                  <p:cNvSpPr>
                    <a:spLocks noChangeArrowheads="1"/>
                  </p:cNvSpPr>
                  <p:nvPr/>
                </p:nvSpPr>
                <p:spPr bwMode="auto">
                  <a:xfrm>
                    <a:off x="4884" y="2968"/>
                    <a:ext cx="254" cy="253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8407" name="Group 195"/>
                  <p:cNvGrpSpPr>
                    <a:grpSpLocks/>
                  </p:cNvGrpSpPr>
                  <p:nvPr/>
                </p:nvGrpSpPr>
                <p:grpSpPr bwMode="auto">
                  <a:xfrm>
                    <a:off x="4885" y="2968"/>
                    <a:ext cx="243" cy="243"/>
                    <a:chOff x="4885" y="2968"/>
                    <a:chExt cx="243" cy="243"/>
                  </a:xfrm>
                </p:grpSpPr>
                <p:sp>
                  <p:nvSpPr>
                    <p:cNvPr id="8269" name="AutoShape 1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85" y="2968"/>
                      <a:ext cx="244" cy="244"/>
                    </a:xfrm>
                    <a:prstGeom prst="roundRect">
                      <a:avLst>
                        <a:gd name="adj" fmla="val 407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8409" name="Group 19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85" y="2968"/>
                      <a:ext cx="234" cy="236"/>
                      <a:chOff x="4885" y="2968"/>
                      <a:chExt cx="234" cy="236"/>
                    </a:xfrm>
                  </p:grpSpPr>
                  <p:sp>
                    <p:nvSpPr>
                      <p:cNvPr id="8271" name="AutoShape 19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85" y="2968"/>
                        <a:ext cx="235" cy="237"/>
                      </a:xfrm>
                      <a:prstGeom prst="roundRect">
                        <a:avLst>
                          <a:gd name="adj" fmla="val 426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8192" name="Group 19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886" y="2968"/>
                        <a:ext cx="226" cy="231"/>
                        <a:chOff x="4886" y="2968"/>
                        <a:chExt cx="226" cy="231"/>
                      </a:xfrm>
                    </p:grpSpPr>
                    <p:sp>
                      <p:nvSpPr>
                        <p:cNvPr id="8273" name="AutoShape 20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886" y="2968"/>
                          <a:ext cx="227" cy="232"/>
                        </a:xfrm>
                        <a:prstGeom prst="roundRect">
                          <a:avLst>
                            <a:gd name="adj" fmla="val 440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8193" name="Group 20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887" y="2968"/>
                          <a:ext cx="219" cy="224"/>
                          <a:chOff x="4887" y="2968"/>
                          <a:chExt cx="219" cy="224"/>
                        </a:xfrm>
                      </p:grpSpPr>
                      <p:sp>
                        <p:nvSpPr>
                          <p:cNvPr id="8275" name="AutoShape 20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887" y="2968"/>
                            <a:ext cx="220" cy="225"/>
                          </a:xfrm>
                          <a:prstGeom prst="roundRect">
                            <a:avLst>
                              <a:gd name="adj" fmla="val 454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8195" name="Group 20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4887" y="2968"/>
                            <a:ext cx="214" cy="219"/>
                            <a:chOff x="4887" y="2968"/>
                            <a:chExt cx="214" cy="219"/>
                          </a:xfrm>
                        </p:grpSpPr>
                        <p:sp>
                          <p:nvSpPr>
                            <p:cNvPr id="8277" name="AutoShape 204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4887" y="2968"/>
                              <a:ext cx="215" cy="220"/>
                            </a:xfrm>
                            <a:prstGeom prst="roundRect">
                              <a:avLst>
                                <a:gd name="adj" fmla="val 463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8196" name="Group 20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888" y="2968"/>
                              <a:ext cx="211" cy="216"/>
                              <a:chOff x="4888" y="2968"/>
                              <a:chExt cx="211" cy="216"/>
                            </a:xfrm>
                          </p:grpSpPr>
                          <p:sp>
                            <p:nvSpPr>
                              <p:cNvPr id="8279" name="AutoShape 206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4888" y="2968"/>
                                <a:ext cx="212" cy="217"/>
                              </a:xfrm>
                              <a:prstGeom prst="roundRect">
                                <a:avLst>
                                  <a:gd name="adj" fmla="val 468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8197" name="Group 20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4888" y="2968"/>
                                <a:ext cx="209" cy="213"/>
                                <a:chOff x="4888" y="2968"/>
                                <a:chExt cx="209" cy="213"/>
                              </a:xfrm>
                            </p:grpSpPr>
                            <p:sp>
                              <p:nvSpPr>
                                <p:cNvPr id="8281" name="AutoShape 20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888" y="2968"/>
                                  <a:ext cx="210" cy="214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282" name="AutoShape 20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888" y="2968"/>
                                  <a:ext cx="208" cy="212"/>
                                </a:xfrm>
                                <a:prstGeom prst="roundRect">
                                  <a:avLst>
                                    <a:gd name="adj" fmla="val 477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283" name="AutoShape 21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888" y="2968"/>
                                  <a:ext cx="207" cy="212"/>
                                </a:xfrm>
                                <a:prstGeom prst="roundRect">
                                  <a:avLst>
                                    <a:gd name="adj" fmla="val 48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284" name="AutoShape 21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889" y="2968"/>
                                  <a:ext cx="206" cy="212"/>
                                </a:xfrm>
                                <a:prstGeom prst="roundRect">
                                  <a:avLst>
                                    <a:gd name="adj" fmla="val 48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285" name="AutoShape 21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890" y="2968"/>
                                  <a:ext cx="206" cy="212"/>
                                </a:xfrm>
                                <a:prstGeom prst="roundRect">
                                  <a:avLst>
                                    <a:gd name="adj" fmla="val 48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3399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003399"/>
                                      </a:solidFill>
                                    </a:rPr>
                                    <a:t>M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8198" name="Group 213"/>
          <p:cNvGrpSpPr>
            <a:grpSpLocks/>
          </p:cNvGrpSpPr>
          <p:nvPr/>
        </p:nvGrpSpPr>
        <p:grpSpPr bwMode="auto">
          <a:xfrm>
            <a:off x="2362200" y="4648200"/>
            <a:ext cx="1273175" cy="1811338"/>
            <a:chOff x="1488" y="2928"/>
            <a:chExt cx="802" cy="1141"/>
          </a:xfrm>
        </p:grpSpPr>
        <p:grpSp>
          <p:nvGrpSpPr>
            <p:cNvPr id="8199" name="Group 214"/>
            <p:cNvGrpSpPr>
              <a:grpSpLocks/>
            </p:cNvGrpSpPr>
            <p:nvPr/>
          </p:nvGrpSpPr>
          <p:grpSpPr bwMode="auto">
            <a:xfrm>
              <a:off x="1488" y="2928"/>
              <a:ext cx="558" cy="1141"/>
              <a:chOff x="1488" y="2928"/>
              <a:chExt cx="558" cy="1141"/>
            </a:xfrm>
          </p:grpSpPr>
          <p:grpSp>
            <p:nvGrpSpPr>
              <p:cNvPr id="8200" name="Group 215"/>
              <p:cNvGrpSpPr>
                <a:grpSpLocks/>
              </p:cNvGrpSpPr>
              <p:nvPr/>
            </p:nvGrpSpPr>
            <p:grpSpPr bwMode="auto">
              <a:xfrm>
                <a:off x="1488" y="2928"/>
                <a:ext cx="496" cy="711"/>
                <a:chOff x="1488" y="2928"/>
                <a:chExt cx="496" cy="711"/>
              </a:xfrm>
            </p:grpSpPr>
            <p:sp>
              <p:nvSpPr>
                <p:cNvPr id="8209" name="Oval 216"/>
                <p:cNvSpPr>
                  <a:spLocks noChangeArrowheads="1"/>
                </p:cNvSpPr>
                <p:nvPr/>
              </p:nvSpPr>
              <p:spPr bwMode="auto">
                <a:xfrm>
                  <a:off x="1712" y="2928"/>
                  <a:ext cx="272" cy="266"/>
                </a:xfrm>
                <a:prstGeom prst="ellipse">
                  <a:avLst/>
                </a:prstGeom>
                <a:noFill/>
                <a:ln w="93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10" name="Oval 217"/>
                <p:cNvSpPr>
                  <a:spLocks noChangeArrowheads="1"/>
                </p:cNvSpPr>
                <p:nvPr/>
              </p:nvSpPr>
              <p:spPr bwMode="auto">
                <a:xfrm>
                  <a:off x="1488" y="3373"/>
                  <a:ext cx="271" cy="268"/>
                </a:xfrm>
                <a:prstGeom prst="ellipse">
                  <a:avLst/>
                </a:prstGeom>
                <a:noFill/>
                <a:ln w="93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201" name="Group 218"/>
                <p:cNvGrpSpPr>
                  <a:grpSpLocks/>
                </p:cNvGrpSpPr>
                <p:nvPr/>
              </p:nvGrpSpPr>
              <p:grpSpPr bwMode="auto">
                <a:xfrm>
                  <a:off x="1712" y="2928"/>
                  <a:ext cx="217" cy="253"/>
                  <a:chOff x="1712" y="2928"/>
                  <a:chExt cx="217" cy="253"/>
                </a:xfrm>
              </p:grpSpPr>
              <p:sp>
                <p:nvSpPr>
                  <p:cNvPr id="8235" name="AutoShape 219"/>
                  <p:cNvSpPr>
                    <a:spLocks noChangeArrowheads="1"/>
                  </p:cNvSpPr>
                  <p:nvPr/>
                </p:nvSpPr>
                <p:spPr bwMode="auto">
                  <a:xfrm>
                    <a:off x="1712" y="2928"/>
                    <a:ext cx="218" cy="254"/>
                  </a:xfrm>
                  <a:prstGeom prst="roundRect">
                    <a:avLst>
                      <a:gd name="adj" fmla="val 458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8205" name="Group 220"/>
                  <p:cNvGrpSpPr>
                    <a:grpSpLocks/>
                  </p:cNvGrpSpPr>
                  <p:nvPr/>
                </p:nvGrpSpPr>
                <p:grpSpPr bwMode="auto">
                  <a:xfrm>
                    <a:off x="1712" y="2928"/>
                    <a:ext cx="206" cy="244"/>
                    <a:chOff x="1712" y="2928"/>
                    <a:chExt cx="206" cy="244"/>
                  </a:xfrm>
                </p:grpSpPr>
                <p:sp>
                  <p:nvSpPr>
                    <p:cNvPr id="8237" name="AutoShape 2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2" y="2928"/>
                      <a:ext cx="207" cy="245"/>
                    </a:xfrm>
                    <a:prstGeom prst="roundRect">
                      <a:avLst>
                        <a:gd name="adj" fmla="val 481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8211" name="Group 22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12" y="2928"/>
                      <a:ext cx="195" cy="234"/>
                      <a:chOff x="1712" y="2928"/>
                      <a:chExt cx="195" cy="234"/>
                    </a:xfrm>
                  </p:grpSpPr>
                  <p:sp>
                    <p:nvSpPr>
                      <p:cNvPr id="8239" name="AutoShape 2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712" y="2928"/>
                        <a:ext cx="196" cy="235"/>
                      </a:xfrm>
                      <a:prstGeom prst="roundRect">
                        <a:avLst>
                          <a:gd name="adj" fmla="val 509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8212" name="Group 22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12" y="2928"/>
                        <a:ext cx="187" cy="224"/>
                        <a:chOff x="1712" y="2928"/>
                        <a:chExt cx="187" cy="224"/>
                      </a:xfrm>
                    </p:grpSpPr>
                    <p:sp>
                      <p:nvSpPr>
                        <p:cNvPr id="8241" name="AutoShape 22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712" y="2928"/>
                          <a:ext cx="188" cy="225"/>
                        </a:xfrm>
                        <a:prstGeom prst="roundRect">
                          <a:avLst>
                            <a:gd name="adj" fmla="val 528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8215" name="Group 22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12" y="2929"/>
                          <a:ext cx="180" cy="217"/>
                          <a:chOff x="1712" y="2929"/>
                          <a:chExt cx="180" cy="217"/>
                        </a:xfrm>
                      </p:grpSpPr>
                      <p:sp>
                        <p:nvSpPr>
                          <p:cNvPr id="8243" name="AutoShape 22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712" y="2929"/>
                            <a:ext cx="181" cy="218"/>
                          </a:xfrm>
                          <a:prstGeom prst="roundRect">
                            <a:avLst>
                              <a:gd name="adj" fmla="val 556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8217" name="Group 22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713" y="2929"/>
                            <a:ext cx="175" cy="212"/>
                            <a:chOff x="1713" y="2929"/>
                            <a:chExt cx="175" cy="212"/>
                          </a:xfrm>
                        </p:grpSpPr>
                        <p:sp>
                          <p:nvSpPr>
                            <p:cNvPr id="8245" name="AutoShape 229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713" y="2929"/>
                              <a:ext cx="176" cy="213"/>
                            </a:xfrm>
                            <a:prstGeom prst="roundRect">
                              <a:avLst>
                                <a:gd name="adj" fmla="val 565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8219" name="Group 23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713" y="2929"/>
                              <a:ext cx="169" cy="205"/>
                              <a:chOff x="1713" y="2929"/>
                              <a:chExt cx="169" cy="205"/>
                            </a:xfrm>
                          </p:grpSpPr>
                          <p:sp>
                            <p:nvSpPr>
                              <p:cNvPr id="8247" name="AutoShape 231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713" y="2929"/>
                                <a:ext cx="170" cy="206"/>
                              </a:xfrm>
                              <a:prstGeom prst="roundRect">
                                <a:avLst>
                                  <a:gd name="adj" fmla="val 588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8221" name="Group 23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713" y="2929"/>
                                <a:ext cx="163" cy="202"/>
                                <a:chOff x="1713" y="2929"/>
                                <a:chExt cx="163" cy="202"/>
                              </a:xfrm>
                            </p:grpSpPr>
                            <p:sp>
                              <p:nvSpPr>
                                <p:cNvPr id="8249" name="AutoShape 23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713" y="2929"/>
                                  <a:ext cx="164" cy="203"/>
                                </a:xfrm>
                                <a:prstGeom prst="roundRect">
                                  <a:avLst>
                                    <a:gd name="adj" fmla="val 606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250" name="AutoShape 23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713" y="2929"/>
                                  <a:ext cx="164" cy="203"/>
                                </a:xfrm>
                                <a:prstGeom prst="roundRect">
                                  <a:avLst>
                                    <a:gd name="adj" fmla="val 606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251" name="AutoShape 23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714" y="2929"/>
                                  <a:ext cx="163" cy="202"/>
                                </a:xfrm>
                                <a:prstGeom prst="roundRect">
                                  <a:avLst>
                                    <a:gd name="adj" fmla="val 616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252" name="AutoShape 23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714" y="2929"/>
                                  <a:ext cx="163" cy="200"/>
                                </a:xfrm>
                                <a:prstGeom prst="roundRect">
                                  <a:avLst>
                                    <a:gd name="adj" fmla="val 616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253" name="AutoShape 23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714" y="2929"/>
                                  <a:ext cx="163" cy="200"/>
                                </a:xfrm>
                                <a:prstGeom prst="roundRect">
                                  <a:avLst>
                                    <a:gd name="adj" fmla="val 616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254" name="AutoShape 23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714" y="2929"/>
                                  <a:ext cx="162" cy="198"/>
                                </a:xfrm>
                                <a:prstGeom prst="roundRect">
                                  <a:avLst>
                                    <a:gd name="adj" fmla="val 616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255" name="AutoShape 23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715" y="2929"/>
                                  <a:ext cx="162" cy="198"/>
                                </a:xfrm>
                                <a:prstGeom prst="roundRect">
                                  <a:avLst>
                                    <a:gd name="adj" fmla="val 616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3399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003399"/>
                                      </a:solidFill>
                                    </a:rPr>
                                    <a:t>C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  <p:grpSp>
              <p:nvGrpSpPr>
                <p:cNvPr id="8223" name="Group 240"/>
                <p:cNvGrpSpPr>
                  <a:grpSpLocks/>
                </p:cNvGrpSpPr>
                <p:nvPr/>
              </p:nvGrpSpPr>
              <p:grpSpPr bwMode="auto">
                <a:xfrm>
                  <a:off x="1536" y="3373"/>
                  <a:ext cx="226" cy="256"/>
                  <a:chOff x="1536" y="3373"/>
                  <a:chExt cx="226" cy="256"/>
                </a:xfrm>
              </p:grpSpPr>
              <p:sp>
                <p:nvSpPr>
                  <p:cNvPr id="8214" name="AutoShape 241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3373"/>
                    <a:ext cx="227" cy="257"/>
                  </a:xfrm>
                  <a:prstGeom prst="roundRect">
                    <a:avLst>
                      <a:gd name="adj" fmla="val 440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8417" name="Group 242"/>
                  <p:cNvGrpSpPr>
                    <a:grpSpLocks/>
                  </p:cNvGrpSpPr>
                  <p:nvPr/>
                </p:nvGrpSpPr>
                <p:grpSpPr bwMode="auto">
                  <a:xfrm>
                    <a:off x="1536" y="3373"/>
                    <a:ext cx="215" cy="246"/>
                    <a:chOff x="1536" y="3373"/>
                    <a:chExt cx="215" cy="246"/>
                  </a:xfrm>
                </p:grpSpPr>
                <p:sp>
                  <p:nvSpPr>
                    <p:cNvPr id="8216" name="AutoShape 2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36" y="3373"/>
                      <a:ext cx="216" cy="247"/>
                    </a:xfrm>
                    <a:prstGeom prst="roundRect">
                      <a:avLst>
                        <a:gd name="adj" fmla="val 463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8419" name="Group 24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36" y="3373"/>
                      <a:ext cx="205" cy="235"/>
                      <a:chOff x="1536" y="3373"/>
                      <a:chExt cx="205" cy="235"/>
                    </a:xfrm>
                  </p:grpSpPr>
                  <p:sp>
                    <p:nvSpPr>
                      <p:cNvPr id="8218" name="AutoShape 24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36" y="3373"/>
                        <a:ext cx="206" cy="236"/>
                      </a:xfrm>
                      <a:prstGeom prst="roundRect">
                        <a:avLst>
                          <a:gd name="adj" fmla="val 481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8421" name="Group 24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536" y="3373"/>
                        <a:ext cx="199" cy="226"/>
                        <a:chOff x="1536" y="3373"/>
                        <a:chExt cx="199" cy="226"/>
                      </a:xfrm>
                    </p:grpSpPr>
                    <p:sp>
                      <p:nvSpPr>
                        <p:cNvPr id="8220" name="AutoShape 24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36" y="3373"/>
                          <a:ext cx="200" cy="227"/>
                        </a:xfrm>
                        <a:prstGeom prst="roundRect">
                          <a:avLst>
                            <a:gd name="adj" fmla="val 500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8423" name="Group 24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536" y="3373"/>
                          <a:ext cx="191" cy="218"/>
                          <a:chOff x="1536" y="3373"/>
                          <a:chExt cx="191" cy="218"/>
                        </a:xfrm>
                      </p:grpSpPr>
                      <p:sp>
                        <p:nvSpPr>
                          <p:cNvPr id="8222" name="AutoShape 24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536" y="3373"/>
                            <a:ext cx="192" cy="219"/>
                          </a:xfrm>
                          <a:prstGeom prst="roundRect">
                            <a:avLst>
                              <a:gd name="adj" fmla="val 519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8425" name="Group 25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536" y="3373"/>
                            <a:ext cx="185" cy="211"/>
                            <a:chOff x="1536" y="3373"/>
                            <a:chExt cx="185" cy="211"/>
                          </a:xfrm>
                        </p:grpSpPr>
                        <p:sp>
                          <p:nvSpPr>
                            <p:cNvPr id="8224" name="AutoShape 251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536" y="3373"/>
                              <a:ext cx="186" cy="212"/>
                            </a:xfrm>
                            <a:prstGeom prst="roundRect">
                              <a:avLst>
                                <a:gd name="adj" fmla="val 537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8427" name="Group 252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536" y="3373"/>
                              <a:ext cx="180" cy="206"/>
                              <a:chOff x="1536" y="3373"/>
                              <a:chExt cx="180" cy="206"/>
                            </a:xfrm>
                          </p:grpSpPr>
                          <p:sp>
                            <p:nvSpPr>
                              <p:cNvPr id="8226" name="AutoShape 253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536" y="3373"/>
                                <a:ext cx="181" cy="207"/>
                              </a:xfrm>
                              <a:prstGeom prst="roundRect">
                                <a:avLst>
                                  <a:gd name="adj" fmla="val 556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8429" name="Group 254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536" y="3373"/>
                                <a:ext cx="175" cy="199"/>
                                <a:chOff x="1536" y="3373"/>
                                <a:chExt cx="175" cy="199"/>
                              </a:xfrm>
                            </p:grpSpPr>
                            <p:sp>
                              <p:nvSpPr>
                                <p:cNvPr id="8228" name="AutoShape 25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536" y="3373"/>
                                  <a:ext cx="176" cy="200"/>
                                </a:xfrm>
                                <a:prstGeom prst="roundRect">
                                  <a:avLst>
                                    <a:gd name="adj" fmla="val 565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229" name="AutoShape 25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536" y="3373"/>
                                  <a:ext cx="176" cy="200"/>
                                </a:xfrm>
                                <a:prstGeom prst="roundRect">
                                  <a:avLst>
                                    <a:gd name="adj" fmla="val 565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230" name="AutoShape 25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536" y="3373"/>
                                  <a:ext cx="176" cy="200"/>
                                </a:xfrm>
                                <a:prstGeom prst="roundRect">
                                  <a:avLst>
                                    <a:gd name="adj" fmla="val 565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231" name="AutoShape 25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536" y="3373"/>
                                  <a:ext cx="176" cy="200"/>
                                </a:xfrm>
                                <a:prstGeom prst="roundRect">
                                  <a:avLst>
                                    <a:gd name="adj" fmla="val 565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232" name="AutoShape 25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536" y="3373"/>
                                  <a:ext cx="176" cy="199"/>
                                </a:xfrm>
                                <a:prstGeom prst="roundRect">
                                  <a:avLst>
                                    <a:gd name="adj" fmla="val 565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233" name="AutoShape 26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536" y="3373"/>
                                  <a:ext cx="175" cy="199"/>
                                </a:xfrm>
                                <a:prstGeom prst="roundRect">
                                  <a:avLst>
                                    <a:gd name="adj" fmla="val 57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234" name="AutoShape 26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536" y="3373"/>
                                  <a:ext cx="174" cy="199"/>
                                </a:xfrm>
                                <a:prstGeom prst="roundRect">
                                  <a:avLst>
                                    <a:gd name="adj" fmla="val 57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3399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003399"/>
                                      </a:solidFill>
                                    </a:rPr>
                                    <a:t>A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  <p:sp>
              <p:nvSpPr>
                <p:cNvPr id="821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1668" y="3181"/>
                  <a:ext cx="132" cy="206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206" name="Oval 263"/>
              <p:cNvSpPr>
                <a:spLocks noChangeArrowheads="1"/>
              </p:cNvSpPr>
              <p:nvPr/>
            </p:nvSpPr>
            <p:spPr bwMode="auto">
              <a:xfrm>
                <a:off x="1763" y="3745"/>
                <a:ext cx="279" cy="276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7" name="Line 264"/>
              <p:cNvSpPr>
                <a:spLocks noChangeShapeType="1"/>
              </p:cNvSpPr>
              <p:nvPr/>
            </p:nvSpPr>
            <p:spPr bwMode="auto">
              <a:xfrm flipH="1" flipV="1">
                <a:off x="1704" y="3592"/>
                <a:ext cx="165" cy="166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8" name="Text Box 265"/>
              <p:cNvSpPr txBox="1">
                <a:spLocks noChangeArrowheads="1"/>
              </p:cNvSpPr>
              <p:nvPr/>
            </p:nvSpPr>
            <p:spPr bwMode="auto">
              <a:xfrm>
                <a:off x="1810" y="3745"/>
                <a:ext cx="236" cy="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buClr>
                    <a:srgbClr val="003399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>
                    <a:solidFill>
                      <a:srgbClr val="003399"/>
                    </a:solidFill>
                  </a:rPr>
                  <a:t>B</a:t>
                </a:r>
              </a:p>
            </p:txBody>
          </p:sp>
        </p:grpSp>
        <p:sp>
          <p:nvSpPr>
            <p:cNvPr id="8202" name="Oval 266"/>
            <p:cNvSpPr>
              <a:spLocks noChangeArrowheads="1"/>
            </p:cNvSpPr>
            <p:nvPr/>
          </p:nvSpPr>
          <p:spPr bwMode="auto">
            <a:xfrm>
              <a:off x="2004" y="3356"/>
              <a:ext cx="287" cy="286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3" name="Text Box 267"/>
            <p:cNvSpPr txBox="1">
              <a:spLocks noChangeArrowheads="1"/>
            </p:cNvSpPr>
            <p:nvPr/>
          </p:nvSpPr>
          <p:spPr bwMode="auto">
            <a:xfrm>
              <a:off x="2051" y="3356"/>
              <a:ext cx="232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buClr>
                  <a:srgbClr val="003399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>
                  <a:solidFill>
                    <a:srgbClr val="003399"/>
                  </a:solidFill>
                </a:rPr>
                <a:t>L</a:t>
              </a:r>
            </a:p>
          </p:txBody>
        </p:sp>
        <p:sp>
          <p:nvSpPr>
            <p:cNvPr id="8204" name="Line 268"/>
            <p:cNvSpPr>
              <a:spLocks noChangeShapeType="1"/>
            </p:cNvSpPr>
            <p:nvPr/>
          </p:nvSpPr>
          <p:spPr bwMode="auto">
            <a:xfrm flipH="1" flipV="1">
              <a:off x="1938" y="3152"/>
              <a:ext cx="172" cy="21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285720" y="428604"/>
            <a:ext cx="3214710" cy="928694"/>
          </a:xfrm>
        </p:spPr>
        <p:txBody>
          <a:bodyPr/>
          <a:lstStyle/>
          <a:p>
            <a:pPr>
              <a:buClr>
                <a:srgbClr val="003399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b="1" dirty="0" smtClean="0">
                <a:solidFill>
                  <a:srgbClr val="003399"/>
                </a:solidFill>
              </a:rPr>
              <a:t>Building a BST</a:t>
            </a:r>
          </a:p>
        </p:txBody>
      </p:sp>
      <p:sp>
        <p:nvSpPr>
          <p:cNvPr id="9219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Is there a unique BST for letters A B C L M ?</a:t>
            </a:r>
          </a:p>
          <a:p>
            <a:pPr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3600" b="1" smtClean="0"/>
              <a:t>   NO!</a:t>
            </a:r>
            <a:r>
              <a:rPr lang="en-GB" b="1" smtClean="0"/>
              <a:t> </a:t>
            </a:r>
            <a:r>
              <a:rPr lang="en-GB" smtClean="0"/>
              <a:t>Different input sequences result in different trees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324600" y="4648200"/>
            <a:ext cx="1736725" cy="1811338"/>
            <a:chOff x="3984" y="2928"/>
            <a:chExt cx="1094" cy="1141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984" y="2928"/>
              <a:ext cx="565" cy="1141"/>
              <a:chOff x="3984" y="2928"/>
              <a:chExt cx="565" cy="1141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3984" y="2928"/>
                <a:ext cx="502" cy="711"/>
                <a:chOff x="3984" y="2928"/>
                <a:chExt cx="502" cy="711"/>
              </a:xfrm>
            </p:grpSpPr>
            <p:sp>
              <p:nvSpPr>
                <p:cNvPr id="9439" name="Oval 6"/>
                <p:cNvSpPr>
                  <a:spLocks noChangeArrowheads="1"/>
                </p:cNvSpPr>
                <p:nvPr/>
              </p:nvSpPr>
              <p:spPr bwMode="auto">
                <a:xfrm>
                  <a:off x="4210" y="2928"/>
                  <a:ext cx="276" cy="266"/>
                </a:xfrm>
                <a:prstGeom prst="ellipse">
                  <a:avLst/>
                </a:prstGeom>
                <a:noFill/>
                <a:ln w="93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40" name="Oval 7"/>
                <p:cNvSpPr>
                  <a:spLocks noChangeArrowheads="1"/>
                </p:cNvSpPr>
                <p:nvPr/>
              </p:nvSpPr>
              <p:spPr bwMode="auto">
                <a:xfrm>
                  <a:off x="3984" y="3373"/>
                  <a:ext cx="275" cy="267"/>
                </a:xfrm>
                <a:prstGeom prst="ellipse">
                  <a:avLst/>
                </a:prstGeom>
                <a:noFill/>
                <a:ln w="93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" name="Group 8"/>
                <p:cNvGrpSpPr>
                  <a:grpSpLocks/>
                </p:cNvGrpSpPr>
                <p:nvPr/>
              </p:nvGrpSpPr>
              <p:grpSpPr bwMode="auto">
                <a:xfrm>
                  <a:off x="4210" y="2928"/>
                  <a:ext cx="222" cy="253"/>
                  <a:chOff x="4210" y="2928"/>
                  <a:chExt cx="222" cy="253"/>
                </a:xfrm>
              </p:grpSpPr>
              <p:sp>
                <p:nvSpPr>
                  <p:cNvPr id="9465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928"/>
                    <a:ext cx="223" cy="254"/>
                  </a:xfrm>
                  <a:prstGeom prst="roundRect">
                    <a:avLst>
                      <a:gd name="adj" fmla="val 449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4210" y="2928"/>
                    <a:ext cx="209" cy="244"/>
                    <a:chOff x="4210" y="2928"/>
                    <a:chExt cx="209" cy="244"/>
                  </a:xfrm>
                </p:grpSpPr>
                <p:sp>
                  <p:nvSpPr>
                    <p:cNvPr id="9467" name="AutoShap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0" y="2928"/>
                      <a:ext cx="210" cy="245"/>
                    </a:xfrm>
                    <a:prstGeom prst="roundRect">
                      <a:avLst>
                        <a:gd name="adj" fmla="val 472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7" name="Group 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11" y="2928"/>
                      <a:ext cx="199" cy="234"/>
                      <a:chOff x="4211" y="2928"/>
                      <a:chExt cx="199" cy="234"/>
                    </a:xfrm>
                  </p:grpSpPr>
                  <p:sp>
                    <p:nvSpPr>
                      <p:cNvPr id="9469" name="AutoShape 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211" y="2928"/>
                        <a:ext cx="200" cy="235"/>
                      </a:xfrm>
                      <a:prstGeom prst="roundRect">
                        <a:avLst>
                          <a:gd name="adj" fmla="val 500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8" name="Group 1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211" y="2928"/>
                        <a:ext cx="190" cy="223"/>
                        <a:chOff x="4211" y="2928"/>
                        <a:chExt cx="190" cy="223"/>
                      </a:xfrm>
                    </p:grpSpPr>
                    <p:sp>
                      <p:nvSpPr>
                        <p:cNvPr id="9471" name="AutoShape 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11" y="2928"/>
                          <a:ext cx="191" cy="224"/>
                        </a:xfrm>
                        <a:prstGeom prst="roundRect">
                          <a:avLst>
                            <a:gd name="adj" fmla="val 523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9" name="Group 1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211" y="2929"/>
                          <a:ext cx="184" cy="216"/>
                          <a:chOff x="4211" y="2929"/>
                          <a:chExt cx="184" cy="216"/>
                        </a:xfrm>
                      </p:grpSpPr>
                      <p:sp>
                        <p:nvSpPr>
                          <p:cNvPr id="9473" name="AutoShape 1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211" y="2929"/>
                            <a:ext cx="185" cy="217"/>
                          </a:xfrm>
                          <a:prstGeom prst="roundRect">
                            <a:avLst>
                              <a:gd name="adj" fmla="val 542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10" name="Group 1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4211" y="2929"/>
                            <a:ext cx="176" cy="212"/>
                            <a:chOff x="4211" y="2929"/>
                            <a:chExt cx="176" cy="212"/>
                          </a:xfrm>
                        </p:grpSpPr>
                        <p:sp>
                          <p:nvSpPr>
                            <p:cNvPr id="9475" name="AutoShape 19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4211" y="2929"/>
                              <a:ext cx="177" cy="213"/>
                            </a:xfrm>
                            <a:prstGeom prst="roundRect">
                              <a:avLst>
                                <a:gd name="adj" fmla="val 565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1" name="Group 2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211" y="2929"/>
                              <a:ext cx="171" cy="205"/>
                              <a:chOff x="4211" y="2929"/>
                              <a:chExt cx="171" cy="205"/>
                            </a:xfrm>
                          </p:grpSpPr>
                          <p:sp>
                            <p:nvSpPr>
                              <p:cNvPr id="9477" name="AutoShape 21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4211" y="2929"/>
                                <a:ext cx="172" cy="206"/>
                              </a:xfrm>
                              <a:prstGeom prst="roundRect">
                                <a:avLst>
                                  <a:gd name="adj" fmla="val 579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12" name="Group 2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4211" y="2929"/>
                                <a:ext cx="167" cy="201"/>
                                <a:chOff x="4211" y="2929"/>
                                <a:chExt cx="167" cy="201"/>
                              </a:xfrm>
                            </p:grpSpPr>
                            <p:sp>
                              <p:nvSpPr>
                                <p:cNvPr id="9479" name="AutoShape 2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211" y="2929"/>
                                  <a:ext cx="168" cy="202"/>
                                </a:xfrm>
                                <a:prstGeom prst="roundRect">
                                  <a:avLst>
                                    <a:gd name="adj" fmla="val 59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480" name="AutoShape 2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211" y="2929"/>
                                  <a:ext cx="168" cy="202"/>
                                </a:xfrm>
                                <a:prstGeom prst="roundRect">
                                  <a:avLst>
                                    <a:gd name="adj" fmla="val 59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481" name="AutoShape 2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211" y="2929"/>
                                  <a:ext cx="168" cy="201"/>
                                </a:xfrm>
                                <a:prstGeom prst="roundRect">
                                  <a:avLst>
                                    <a:gd name="adj" fmla="val 59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482" name="AutoShape 2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211" y="2929"/>
                                  <a:ext cx="167" cy="199"/>
                                </a:xfrm>
                                <a:prstGeom prst="roundRect">
                                  <a:avLst>
                                    <a:gd name="adj" fmla="val 60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483" name="AutoShape 2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213" y="2929"/>
                                  <a:ext cx="166" cy="199"/>
                                </a:xfrm>
                                <a:prstGeom prst="roundRect">
                                  <a:avLst>
                                    <a:gd name="adj" fmla="val 60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484" name="AutoShape 2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213" y="2929"/>
                                  <a:ext cx="165" cy="198"/>
                                </a:xfrm>
                                <a:prstGeom prst="roundRect">
                                  <a:avLst>
                                    <a:gd name="adj" fmla="val 606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485" name="AutoShape 2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213" y="2929"/>
                                  <a:ext cx="165" cy="198"/>
                                </a:xfrm>
                                <a:prstGeom prst="roundRect">
                                  <a:avLst>
                                    <a:gd name="adj" fmla="val 606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3399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003399"/>
                                      </a:solidFill>
                                    </a:rPr>
                                    <a:t>C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  <p:grpSp>
              <p:nvGrpSpPr>
                <p:cNvPr id="13" name="Group 30"/>
                <p:cNvGrpSpPr>
                  <a:grpSpLocks/>
                </p:cNvGrpSpPr>
                <p:nvPr/>
              </p:nvGrpSpPr>
              <p:grpSpPr bwMode="auto">
                <a:xfrm>
                  <a:off x="4032" y="3373"/>
                  <a:ext cx="230" cy="255"/>
                  <a:chOff x="4032" y="3373"/>
                  <a:chExt cx="230" cy="255"/>
                </a:xfrm>
              </p:grpSpPr>
              <p:sp>
                <p:nvSpPr>
                  <p:cNvPr id="9444" name="AutoShape 31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373"/>
                    <a:ext cx="231" cy="256"/>
                  </a:xfrm>
                  <a:prstGeom prst="roundRect">
                    <a:avLst>
                      <a:gd name="adj" fmla="val 431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4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4032" y="3373"/>
                    <a:ext cx="219" cy="246"/>
                    <a:chOff x="4032" y="3373"/>
                    <a:chExt cx="219" cy="246"/>
                  </a:xfrm>
                </p:grpSpPr>
                <p:sp>
                  <p:nvSpPr>
                    <p:cNvPr id="9446" name="AutoShap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2" y="3373"/>
                      <a:ext cx="220" cy="247"/>
                    </a:xfrm>
                    <a:prstGeom prst="roundRect">
                      <a:avLst>
                        <a:gd name="adj" fmla="val 454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" name="Group 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32" y="3373"/>
                      <a:ext cx="209" cy="235"/>
                      <a:chOff x="4032" y="3373"/>
                      <a:chExt cx="209" cy="235"/>
                    </a:xfrm>
                  </p:grpSpPr>
                  <p:sp>
                    <p:nvSpPr>
                      <p:cNvPr id="9448" name="AutoShape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32" y="3373"/>
                        <a:ext cx="210" cy="236"/>
                      </a:xfrm>
                      <a:prstGeom prst="roundRect">
                        <a:avLst>
                          <a:gd name="adj" fmla="val 472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6" name="Group 3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032" y="3373"/>
                        <a:ext cx="200" cy="226"/>
                        <a:chOff x="4032" y="3373"/>
                        <a:chExt cx="200" cy="226"/>
                      </a:xfrm>
                    </p:grpSpPr>
                    <p:sp>
                      <p:nvSpPr>
                        <p:cNvPr id="9450" name="AutoShape 3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032" y="3373"/>
                          <a:ext cx="201" cy="227"/>
                        </a:xfrm>
                        <a:prstGeom prst="roundRect">
                          <a:avLst>
                            <a:gd name="adj" fmla="val 500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17" name="Group 3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032" y="3373"/>
                          <a:ext cx="192" cy="218"/>
                          <a:chOff x="4032" y="3373"/>
                          <a:chExt cx="192" cy="218"/>
                        </a:xfrm>
                      </p:grpSpPr>
                      <p:sp>
                        <p:nvSpPr>
                          <p:cNvPr id="9452" name="AutoShape 3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032" y="3373"/>
                            <a:ext cx="193" cy="219"/>
                          </a:xfrm>
                          <a:prstGeom prst="roundRect">
                            <a:avLst>
                              <a:gd name="adj" fmla="val 519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18" name="Group 4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4032" y="3373"/>
                            <a:ext cx="186" cy="211"/>
                            <a:chOff x="4032" y="3373"/>
                            <a:chExt cx="186" cy="211"/>
                          </a:xfrm>
                        </p:grpSpPr>
                        <p:sp>
                          <p:nvSpPr>
                            <p:cNvPr id="9454" name="AutoShape 41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4032" y="3373"/>
                              <a:ext cx="187" cy="212"/>
                            </a:xfrm>
                            <a:prstGeom prst="roundRect">
                              <a:avLst>
                                <a:gd name="adj" fmla="val 537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9" name="Group 42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032" y="3373"/>
                              <a:ext cx="179" cy="205"/>
                              <a:chOff x="4032" y="3373"/>
                              <a:chExt cx="179" cy="205"/>
                            </a:xfrm>
                          </p:grpSpPr>
                          <p:sp>
                            <p:nvSpPr>
                              <p:cNvPr id="9456" name="AutoShape 43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4032" y="3373"/>
                                <a:ext cx="180" cy="206"/>
                              </a:xfrm>
                              <a:prstGeom prst="roundRect">
                                <a:avLst>
                                  <a:gd name="adj" fmla="val 556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20" name="Group 44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4032" y="3373"/>
                                <a:ext cx="174" cy="199"/>
                                <a:chOff x="4032" y="3373"/>
                                <a:chExt cx="174" cy="199"/>
                              </a:xfrm>
                            </p:grpSpPr>
                            <p:sp>
                              <p:nvSpPr>
                                <p:cNvPr id="9458" name="AutoShape 4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032" y="3373"/>
                                  <a:ext cx="175" cy="200"/>
                                </a:xfrm>
                                <a:prstGeom prst="roundRect">
                                  <a:avLst>
                                    <a:gd name="adj" fmla="val 57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459" name="AutoShape 4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032" y="3373"/>
                                  <a:ext cx="175" cy="200"/>
                                </a:xfrm>
                                <a:prstGeom prst="roundRect">
                                  <a:avLst>
                                    <a:gd name="adj" fmla="val 57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460" name="AutoShape 4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032" y="3373"/>
                                  <a:ext cx="175" cy="200"/>
                                </a:xfrm>
                                <a:prstGeom prst="roundRect">
                                  <a:avLst>
                                    <a:gd name="adj" fmla="val 57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461" name="AutoShape 4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032" y="3373"/>
                                  <a:ext cx="175" cy="200"/>
                                </a:xfrm>
                                <a:prstGeom prst="roundRect">
                                  <a:avLst>
                                    <a:gd name="adj" fmla="val 57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462" name="AutoShape 4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032" y="3373"/>
                                  <a:ext cx="175" cy="199"/>
                                </a:xfrm>
                                <a:prstGeom prst="roundRect">
                                  <a:avLst>
                                    <a:gd name="adj" fmla="val 57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463" name="AutoShape 5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032" y="3373"/>
                                  <a:ext cx="174" cy="199"/>
                                </a:xfrm>
                                <a:prstGeom prst="roundRect">
                                  <a:avLst>
                                    <a:gd name="adj" fmla="val 57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464" name="AutoShape 5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032" y="3373"/>
                                  <a:ext cx="174" cy="199"/>
                                </a:xfrm>
                                <a:prstGeom prst="roundRect">
                                  <a:avLst>
                                    <a:gd name="adj" fmla="val 57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3399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003399"/>
                                      </a:solidFill>
                                    </a:rPr>
                                    <a:t>A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  <p:sp>
              <p:nvSpPr>
                <p:cNvPr id="9443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4165" y="3181"/>
                  <a:ext cx="135" cy="206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36" name="Oval 53"/>
              <p:cNvSpPr>
                <a:spLocks noChangeArrowheads="1"/>
              </p:cNvSpPr>
              <p:nvPr/>
            </p:nvSpPr>
            <p:spPr bwMode="auto">
              <a:xfrm>
                <a:off x="4263" y="3744"/>
                <a:ext cx="282" cy="276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7" name="Line 54"/>
              <p:cNvSpPr>
                <a:spLocks noChangeShapeType="1"/>
              </p:cNvSpPr>
              <p:nvPr/>
            </p:nvSpPr>
            <p:spPr bwMode="auto">
              <a:xfrm flipH="1" flipV="1">
                <a:off x="4199" y="3591"/>
                <a:ext cx="170" cy="166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8" name="Text Box 55"/>
              <p:cNvSpPr txBox="1">
                <a:spLocks noChangeArrowheads="1"/>
              </p:cNvSpPr>
              <p:nvPr/>
            </p:nvSpPr>
            <p:spPr bwMode="auto">
              <a:xfrm>
                <a:off x="4309" y="3744"/>
                <a:ext cx="240" cy="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buClr>
                    <a:srgbClr val="003399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>
                    <a:solidFill>
                      <a:srgbClr val="003399"/>
                    </a:solidFill>
                  </a:rPr>
                  <a:t>B</a:t>
                </a:r>
              </a:p>
            </p:txBody>
          </p:sp>
        </p:grpSp>
        <p:sp>
          <p:nvSpPr>
            <p:cNvPr id="9406" name="Oval 56"/>
            <p:cNvSpPr>
              <a:spLocks noChangeArrowheads="1"/>
            </p:cNvSpPr>
            <p:nvPr/>
          </p:nvSpPr>
          <p:spPr bwMode="auto">
            <a:xfrm>
              <a:off x="4512" y="3356"/>
              <a:ext cx="288" cy="286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7" name="Text Box 57"/>
            <p:cNvSpPr txBox="1">
              <a:spLocks noChangeArrowheads="1"/>
            </p:cNvSpPr>
            <p:nvPr/>
          </p:nvSpPr>
          <p:spPr bwMode="auto">
            <a:xfrm>
              <a:off x="4555" y="3356"/>
              <a:ext cx="233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buClr>
                  <a:srgbClr val="003399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>
                  <a:solidFill>
                    <a:srgbClr val="003399"/>
                  </a:solidFill>
                </a:rPr>
                <a:t>L</a:t>
              </a:r>
            </a:p>
          </p:txBody>
        </p:sp>
        <p:sp>
          <p:nvSpPr>
            <p:cNvPr id="9408" name="Line 58"/>
            <p:cNvSpPr>
              <a:spLocks noChangeShapeType="1"/>
            </p:cNvSpPr>
            <p:nvPr/>
          </p:nvSpPr>
          <p:spPr bwMode="auto">
            <a:xfrm flipH="1" flipV="1">
              <a:off x="4442" y="3151"/>
              <a:ext cx="172" cy="21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9" name="Oval 59"/>
            <p:cNvSpPr>
              <a:spLocks noChangeArrowheads="1"/>
            </p:cNvSpPr>
            <p:nvPr/>
          </p:nvSpPr>
          <p:spPr bwMode="auto">
            <a:xfrm>
              <a:off x="4790" y="3784"/>
              <a:ext cx="288" cy="286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0" name="Line 60"/>
            <p:cNvSpPr>
              <a:spLocks noChangeShapeType="1"/>
            </p:cNvSpPr>
            <p:nvPr/>
          </p:nvSpPr>
          <p:spPr bwMode="auto">
            <a:xfrm flipH="1" flipV="1">
              <a:off x="4728" y="3576"/>
              <a:ext cx="172" cy="21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" name="Group 61"/>
            <p:cNvGrpSpPr>
              <a:grpSpLocks/>
            </p:cNvGrpSpPr>
            <p:nvPr/>
          </p:nvGrpSpPr>
          <p:grpSpPr bwMode="auto">
            <a:xfrm>
              <a:off x="4790" y="3784"/>
              <a:ext cx="274" cy="273"/>
              <a:chOff x="4790" y="3784"/>
              <a:chExt cx="274" cy="273"/>
            </a:xfrm>
          </p:grpSpPr>
          <p:sp>
            <p:nvSpPr>
              <p:cNvPr id="9412" name="AutoShape 62"/>
              <p:cNvSpPr>
                <a:spLocks noChangeArrowheads="1"/>
              </p:cNvSpPr>
              <p:nvPr/>
            </p:nvSpPr>
            <p:spPr bwMode="auto">
              <a:xfrm>
                <a:off x="4790" y="3784"/>
                <a:ext cx="275" cy="274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2" name="Group 63"/>
              <p:cNvGrpSpPr>
                <a:grpSpLocks/>
              </p:cNvGrpSpPr>
              <p:nvPr/>
            </p:nvGrpSpPr>
            <p:grpSpPr bwMode="auto">
              <a:xfrm>
                <a:off x="4790" y="3784"/>
                <a:ext cx="262" cy="262"/>
                <a:chOff x="4790" y="3784"/>
                <a:chExt cx="262" cy="262"/>
              </a:xfrm>
            </p:grpSpPr>
            <p:sp>
              <p:nvSpPr>
                <p:cNvPr id="9414" name="AutoShape 64"/>
                <p:cNvSpPr>
                  <a:spLocks noChangeArrowheads="1"/>
                </p:cNvSpPr>
                <p:nvPr/>
              </p:nvSpPr>
              <p:spPr bwMode="auto">
                <a:xfrm>
                  <a:off x="4790" y="3784"/>
                  <a:ext cx="263" cy="263"/>
                </a:xfrm>
                <a:prstGeom prst="roundRect">
                  <a:avLst>
                    <a:gd name="adj" fmla="val 380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3" name="Group 65"/>
                <p:cNvGrpSpPr>
                  <a:grpSpLocks/>
                </p:cNvGrpSpPr>
                <p:nvPr/>
              </p:nvGrpSpPr>
              <p:grpSpPr bwMode="auto">
                <a:xfrm>
                  <a:off x="4790" y="3784"/>
                  <a:ext cx="250" cy="252"/>
                  <a:chOff x="4790" y="3784"/>
                  <a:chExt cx="250" cy="252"/>
                </a:xfrm>
              </p:grpSpPr>
              <p:sp>
                <p:nvSpPr>
                  <p:cNvPr id="9416" name="AutoShape 66"/>
                  <p:cNvSpPr>
                    <a:spLocks noChangeArrowheads="1"/>
                  </p:cNvSpPr>
                  <p:nvPr/>
                </p:nvSpPr>
                <p:spPr bwMode="auto">
                  <a:xfrm>
                    <a:off x="4790" y="3784"/>
                    <a:ext cx="251" cy="253"/>
                  </a:xfrm>
                  <a:prstGeom prst="roundRect">
                    <a:avLst>
                      <a:gd name="adj" fmla="val 398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4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4790" y="3784"/>
                    <a:ext cx="242" cy="243"/>
                    <a:chOff x="4790" y="3784"/>
                    <a:chExt cx="242" cy="243"/>
                  </a:xfrm>
                </p:grpSpPr>
                <p:sp>
                  <p:nvSpPr>
                    <p:cNvPr id="9418" name="AutoShape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90" y="3784"/>
                      <a:ext cx="243" cy="244"/>
                    </a:xfrm>
                    <a:prstGeom prst="roundRect">
                      <a:avLst>
                        <a:gd name="adj" fmla="val 412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5" name="Group 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91" y="3784"/>
                      <a:ext cx="235" cy="236"/>
                      <a:chOff x="4791" y="3784"/>
                      <a:chExt cx="235" cy="236"/>
                    </a:xfrm>
                  </p:grpSpPr>
                  <p:sp>
                    <p:nvSpPr>
                      <p:cNvPr id="9420" name="AutoShape 7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791" y="3784"/>
                        <a:ext cx="236" cy="237"/>
                      </a:xfrm>
                      <a:prstGeom prst="roundRect">
                        <a:avLst>
                          <a:gd name="adj" fmla="val 421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26" name="Group 7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792" y="3784"/>
                        <a:ext cx="225" cy="228"/>
                        <a:chOff x="4792" y="3784"/>
                        <a:chExt cx="225" cy="228"/>
                      </a:xfrm>
                    </p:grpSpPr>
                    <p:sp>
                      <p:nvSpPr>
                        <p:cNvPr id="9422" name="AutoShape 7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92" y="3784"/>
                          <a:ext cx="226" cy="229"/>
                        </a:xfrm>
                        <a:prstGeom prst="roundRect">
                          <a:avLst>
                            <a:gd name="adj" fmla="val 440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7" name="Group 7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792" y="3784"/>
                          <a:ext cx="219" cy="223"/>
                          <a:chOff x="4792" y="3784"/>
                          <a:chExt cx="219" cy="223"/>
                        </a:xfrm>
                      </p:grpSpPr>
                      <p:sp>
                        <p:nvSpPr>
                          <p:cNvPr id="9424" name="AutoShape 7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792" y="3784"/>
                            <a:ext cx="220" cy="224"/>
                          </a:xfrm>
                          <a:prstGeom prst="roundRect">
                            <a:avLst>
                              <a:gd name="adj" fmla="val 454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28" name="Group 7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4793" y="3784"/>
                            <a:ext cx="214" cy="217"/>
                            <a:chOff x="4793" y="3784"/>
                            <a:chExt cx="214" cy="217"/>
                          </a:xfrm>
                        </p:grpSpPr>
                        <p:sp>
                          <p:nvSpPr>
                            <p:cNvPr id="9426" name="AutoShape 76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4793" y="3784"/>
                              <a:ext cx="215" cy="218"/>
                            </a:xfrm>
                            <a:prstGeom prst="roundRect">
                              <a:avLst>
                                <a:gd name="adj" fmla="val 463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29" name="Group 77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793" y="3784"/>
                              <a:ext cx="210" cy="213"/>
                              <a:chOff x="4793" y="3784"/>
                              <a:chExt cx="210" cy="213"/>
                            </a:xfrm>
                          </p:grpSpPr>
                          <p:sp>
                            <p:nvSpPr>
                              <p:cNvPr id="9428" name="AutoShape 78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4793" y="3784"/>
                                <a:ext cx="211" cy="214"/>
                              </a:xfrm>
                              <a:prstGeom prst="roundRect">
                                <a:avLst>
                                  <a:gd name="adj" fmla="val 472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30" name="Group 7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4793" y="3784"/>
                                <a:ext cx="207" cy="210"/>
                                <a:chOff x="4793" y="3784"/>
                                <a:chExt cx="207" cy="210"/>
                              </a:xfrm>
                            </p:grpSpPr>
                            <p:sp>
                              <p:nvSpPr>
                                <p:cNvPr id="9430" name="AutoShape 8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793" y="3784"/>
                                  <a:ext cx="208" cy="211"/>
                                </a:xfrm>
                                <a:prstGeom prst="roundRect">
                                  <a:avLst>
                                    <a:gd name="adj" fmla="val 477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431" name="AutoShape 8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793" y="3784"/>
                                  <a:ext cx="207" cy="210"/>
                                </a:xfrm>
                                <a:prstGeom prst="roundRect">
                                  <a:avLst>
                                    <a:gd name="adj" fmla="val 48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432" name="AutoShape 8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794" y="3784"/>
                                  <a:ext cx="207" cy="210"/>
                                </a:xfrm>
                                <a:prstGeom prst="roundRect">
                                  <a:avLst>
                                    <a:gd name="adj" fmla="val 48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433" name="AutoShape 8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794" y="3784"/>
                                  <a:ext cx="207" cy="209"/>
                                </a:xfrm>
                                <a:prstGeom prst="roundRect">
                                  <a:avLst>
                                    <a:gd name="adj" fmla="val 48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434" name="AutoShape 8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795" y="3785"/>
                                  <a:ext cx="206" cy="209"/>
                                </a:xfrm>
                                <a:prstGeom prst="roundRect">
                                  <a:avLst>
                                    <a:gd name="adj" fmla="val 48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3399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003399"/>
                                      </a:solidFill>
                                    </a:rPr>
                                    <a:t>M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31" name="Group 85"/>
          <p:cNvGrpSpPr>
            <a:grpSpLocks/>
          </p:cNvGrpSpPr>
          <p:nvPr/>
        </p:nvGrpSpPr>
        <p:grpSpPr bwMode="auto">
          <a:xfrm>
            <a:off x="990601" y="4191001"/>
            <a:ext cx="2509830" cy="2238396"/>
            <a:chOff x="624" y="2640"/>
            <a:chExt cx="1714" cy="1570"/>
          </a:xfrm>
        </p:grpSpPr>
        <p:sp>
          <p:nvSpPr>
            <p:cNvPr id="9272" name="Oval 86"/>
            <p:cNvSpPr>
              <a:spLocks noChangeArrowheads="1"/>
            </p:cNvSpPr>
            <p:nvPr/>
          </p:nvSpPr>
          <p:spPr bwMode="auto">
            <a:xfrm>
              <a:off x="624" y="2640"/>
              <a:ext cx="288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411" name="Group 87"/>
            <p:cNvGrpSpPr>
              <a:grpSpLocks/>
            </p:cNvGrpSpPr>
            <p:nvPr/>
          </p:nvGrpSpPr>
          <p:grpSpPr bwMode="auto">
            <a:xfrm>
              <a:off x="864" y="2880"/>
              <a:ext cx="370" cy="370"/>
              <a:chOff x="864" y="2880"/>
              <a:chExt cx="370" cy="370"/>
            </a:xfrm>
          </p:grpSpPr>
          <p:sp>
            <p:nvSpPr>
              <p:cNvPr id="9403" name="Oval 88"/>
              <p:cNvSpPr>
                <a:spLocks noChangeArrowheads="1"/>
              </p:cNvSpPr>
              <p:nvPr/>
            </p:nvSpPr>
            <p:spPr bwMode="auto">
              <a:xfrm>
                <a:off x="959" y="2975"/>
                <a:ext cx="277" cy="277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4" name="Line 89"/>
              <p:cNvSpPr>
                <a:spLocks noChangeShapeType="1"/>
              </p:cNvSpPr>
              <p:nvPr/>
            </p:nvSpPr>
            <p:spPr bwMode="auto">
              <a:xfrm>
                <a:off x="864" y="2880"/>
                <a:ext cx="134" cy="135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13" name="Group 90"/>
            <p:cNvGrpSpPr>
              <a:grpSpLocks/>
            </p:cNvGrpSpPr>
            <p:nvPr/>
          </p:nvGrpSpPr>
          <p:grpSpPr bwMode="auto">
            <a:xfrm>
              <a:off x="1200" y="3216"/>
              <a:ext cx="370" cy="370"/>
              <a:chOff x="1200" y="3216"/>
              <a:chExt cx="370" cy="370"/>
            </a:xfrm>
          </p:grpSpPr>
          <p:sp>
            <p:nvSpPr>
              <p:cNvPr id="9401" name="Oval 91"/>
              <p:cNvSpPr>
                <a:spLocks noChangeArrowheads="1"/>
              </p:cNvSpPr>
              <p:nvPr/>
            </p:nvSpPr>
            <p:spPr bwMode="auto">
              <a:xfrm>
                <a:off x="1296" y="3311"/>
                <a:ext cx="276" cy="276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2" name="Line 92"/>
              <p:cNvSpPr>
                <a:spLocks noChangeShapeType="1"/>
              </p:cNvSpPr>
              <p:nvPr/>
            </p:nvSpPr>
            <p:spPr bwMode="auto">
              <a:xfrm>
                <a:off x="1200" y="3216"/>
                <a:ext cx="132" cy="144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15" name="Group 93"/>
            <p:cNvGrpSpPr>
              <a:grpSpLocks/>
            </p:cNvGrpSpPr>
            <p:nvPr/>
          </p:nvGrpSpPr>
          <p:grpSpPr bwMode="auto">
            <a:xfrm>
              <a:off x="1584" y="3551"/>
              <a:ext cx="370" cy="370"/>
              <a:chOff x="1584" y="3551"/>
              <a:chExt cx="370" cy="370"/>
            </a:xfrm>
          </p:grpSpPr>
          <p:sp>
            <p:nvSpPr>
              <p:cNvPr id="9399" name="Oval 94"/>
              <p:cNvSpPr>
                <a:spLocks noChangeArrowheads="1"/>
              </p:cNvSpPr>
              <p:nvPr/>
            </p:nvSpPr>
            <p:spPr bwMode="auto">
              <a:xfrm>
                <a:off x="1679" y="3646"/>
                <a:ext cx="277" cy="277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0" name="Line 95"/>
              <p:cNvSpPr>
                <a:spLocks noChangeShapeType="1"/>
              </p:cNvSpPr>
              <p:nvPr/>
            </p:nvSpPr>
            <p:spPr bwMode="auto">
              <a:xfrm>
                <a:off x="1584" y="3551"/>
                <a:ext cx="134" cy="139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17" name="Group 96"/>
            <p:cNvGrpSpPr>
              <a:grpSpLocks/>
            </p:cNvGrpSpPr>
            <p:nvPr/>
          </p:nvGrpSpPr>
          <p:grpSpPr bwMode="auto">
            <a:xfrm>
              <a:off x="1968" y="3839"/>
              <a:ext cx="370" cy="370"/>
              <a:chOff x="1968" y="3839"/>
              <a:chExt cx="370" cy="370"/>
            </a:xfrm>
          </p:grpSpPr>
          <p:sp>
            <p:nvSpPr>
              <p:cNvPr id="9397" name="Oval 97"/>
              <p:cNvSpPr>
                <a:spLocks noChangeArrowheads="1"/>
              </p:cNvSpPr>
              <p:nvPr/>
            </p:nvSpPr>
            <p:spPr bwMode="auto">
              <a:xfrm>
                <a:off x="2064" y="3934"/>
                <a:ext cx="275" cy="277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8" name="Line 98"/>
              <p:cNvSpPr>
                <a:spLocks noChangeShapeType="1"/>
              </p:cNvSpPr>
              <p:nvPr/>
            </p:nvSpPr>
            <p:spPr bwMode="auto">
              <a:xfrm>
                <a:off x="1968" y="3839"/>
                <a:ext cx="144" cy="139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19" name="Group 99"/>
            <p:cNvGrpSpPr>
              <a:grpSpLocks/>
            </p:cNvGrpSpPr>
            <p:nvPr/>
          </p:nvGrpSpPr>
          <p:grpSpPr bwMode="auto">
            <a:xfrm>
              <a:off x="624" y="2640"/>
              <a:ext cx="242" cy="275"/>
              <a:chOff x="624" y="2640"/>
              <a:chExt cx="242" cy="275"/>
            </a:xfrm>
          </p:grpSpPr>
          <p:sp>
            <p:nvSpPr>
              <p:cNvPr id="9374" name="AutoShape 100"/>
              <p:cNvSpPr>
                <a:spLocks noChangeArrowheads="1"/>
              </p:cNvSpPr>
              <p:nvPr/>
            </p:nvSpPr>
            <p:spPr bwMode="auto">
              <a:xfrm>
                <a:off x="624" y="2640"/>
                <a:ext cx="243" cy="276"/>
              </a:xfrm>
              <a:prstGeom prst="roundRect">
                <a:avLst>
                  <a:gd name="adj" fmla="val 412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421" name="Group 101"/>
              <p:cNvGrpSpPr>
                <a:grpSpLocks/>
              </p:cNvGrpSpPr>
              <p:nvPr/>
            </p:nvGrpSpPr>
            <p:grpSpPr bwMode="auto">
              <a:xfrm>
                <a:off x="624" y="2640"/>
                <a:ext cx="231" cy="264"/>
                <a:chOff x="624" y="2640"/>
                <a:chExt cx="231" cy="264"/>
              </a:xfrm>
            </p:grpSpPr>
            <p:sp>
              <p:nvSpPr>
                <p:cNvPr id="9376" name="AutoShape 102"/>
                <p:cNvSpPr>
                  <a:spLocks noChangeArrowheads="1"/>
                </p:cNvSpPr>
                <p:nvPr/>
              </p:nvSpPr>
              <p:spPr bwMode="auto">
                <a:xfrm>
                  <a:off x="624" y="2640"/>
                  <a:ext cx="232" cy="265"/>
                </a:xfrm>
                <a:prstGeom prst="roundRect">
                  <a:avLst>
                    <a:gd name="adj" fmla="val 431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423" name="Group 103"/>
                <p:cNvGrpSpPr>
                  <a:grpSpLocks/>
                </p:cNvGrpSpPr>
                <p:nvPr/>
              </p:nvGrpSpPr>
              <p:grpSpPr bwMode="auto">
                <a:xfrm>
                  <a:off x="624" y="2640"/>
                  <a:ext cx="221" cy="254"/>
                  <a:chOff x="624" y="2640"/>
                  <a:chExt cx="221" cy="254"/>
                </a:xfrm>
              </p:grpSpPr>
              <p:sp>
                <p:nvSpPr>
                  <p:cNvPr id="9378" name="AutoShape 104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2640"/>
                    <a:ext cx="222" cy="255"/>
                  </a:xfrm>
                  <a:prstGeom prst="roundRect">
                    <a:avLst>
                      <a:gd name="adj" fmla="val 449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9425" name="Group 105"/>
                  <p:cNvGrpSpPr>
                    <a:grpSpLocks/>
                  </p:cNvGrpSpPr>
                  <p:nvPr/>
                </p:nvGrpSpPr>
                <p:grpSpPr bwMode="auto">
                  <a:xfrm>
                    <a:off x="624" y="2640"/>
                    <a:ext cx="212" cy="246"/>
                    <a:chOff x="624" y="2640"/>
                    <a:chExt cx="212" cy="246"/>
                  </a:xfrm>
                </p:grpSpPr>
                <p:sp>
                  <p:nvSpPr>
                    <p:cNvPr id="9380" name="AutoShape 1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4" y="2640"/>
                      <a:ext cx="213" cy="247"/>
                    </a:xfrm>
                    <a:prstGeom prst="roundRect">
                      <a:avLst>
                        <a:gd name="adj" fmla="val 468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9427" name="Group 10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24" y="2640"/>
                      <a:ext cx="205" cy="238"/>
                      <a:chOff x="624" y="2640"/>
                      <a:chExt cx="205" cy="238"/>
                    </a:xfrm>
                  </p:grpSpPr>
                  <p:sp>
                    <p:nvSpPr>
                      <p:cNvPr id="9382" name="AutoShape 10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4" y="2640"/>
                        <a:ext cx="206" cy="239"/>
                      </a:xfrm>
                      <a:prstGeom prst="roundRect">
                        <a:avLst>
                          <a:gd name="adj" fmla="val 481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9429" name="Group 10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24" y="2640"/>
                        <a:ext cx="198" cy="231"/>
                        <a:chOff x="624" y="2640"/>
                        <a:chExt cx="198" cy="231"/>
                      </a:xfrm>
                    </p:grpSpPr>
                    <p:sp>
                      <p:nvSpPr>
                        <p:cNvPr id="9384" name="AutoShape 11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24" y="2640"/>
                          <a:ext cx="199" cy="232"/>
                        </a:xfrm>
                        <a:prstGeom prst="roundRect">
                          <a:avLst>
                            <a:gd name="adj" fmla="val 505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9435" name="Group 11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24" y="2640"/>
                          <a:ext cx="192" cy="226"/>
                          <a:chOff x="624" y="2640"/>
                          <a:chExt cx="192" cy="226"/>
                        </a:xfrm>
                      </p:grpSpPr>
                      <p:sp>
                        <p:nvSpPr>
                          <p:cNvPr id="9386" name="AutoShape 11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24" y="2640"/>
                            <a:ext cx="193" cy="227"/>
                          </a:xfrm>
                          <a:prstGeom prst="roundRect">
                            <a:avLst>
                              <a:gd name="adj" fmla="val 519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9216" name="Group 11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624" y="2640"/>
                            <a:ext cx="188" cy="221"/>
                            <a:chOff x="624" y="2640"/>
                            <a:chExt cx="188" cy="221"/>
                          </a:xfrm>
                        </p:grpSpPr>
                        <p:sp>
                          <p:nvSpPr>
                            <p:cNvPr id="9388" name="AutoShape 114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640"/>
                              <a:ext cx="189" cy="222"/>
                            </a:xfrm>
                            <a:prstGeom prst="roundRect">
                              <a:avLst>
                                <a:gd name="adj" fmla="val 528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9217" name="Group 11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624" y="2640"/>
                              <a:ext cx="183" cy="217"/>
                              <a:chOff x="624" y="2640"/>
                              <a:chExt cx="183" cy="217"/>
                            </a:xfrm>
                          </p:grpSpPr>
                          <p:sp>
                            <p:nvSpPr>
                              <p:cNvPr id="9390" name="AutoShape 116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640"/>
                                <a:ext cx="184" cy="218"/>
                              </a:xfrm>
                              <a:prstGeom prst="roundRect">
                                <a:avLst>
                                  <a:gd name="adj" fmla="val 542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9220" name="Group 11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624" y="2640"/>
                                <a:ext cx="180" cy="215"/>
                                <a:chOff x="624" y="2640"/>
                                <a:chExt cx="180" cy="215"/>
                              </a:xfrm>
                            </p:grpSpPr>
                            <p:sp>
                              <p:nvSpPr>
                                <p:cNvPr id="9392" name="AutoShape 11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624" y="2640"/>
                                  <a:ext cx="181" cy="216"/>
                                </a:xfrm>
                                <a:prstGeom prst="roundRect">
                                  <a:avLst>
                                    <a:gd name="adj" fmla="val 556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393" name="AutoShape 11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624" y="2640"/>
                                  <a:ext cx="181" cy="215"/>
                                </a:xfrm>
                                <a:prstGeom prst="roundRect">
                                  <a:avLst>
                                    <a:gd name="adj" fmla="val 556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394" name="AutoShape 12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624" y="2640"/>
                                  <a:ext cx="181" cy="215"/>
                                </a:xfrm>
                                <a:prstGeom prst="roundRect">
                                  <a:avLst>
                                    <a:gd name="adj" fmla="val 556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395" name="AutoShape 12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624" y="2640"/>
                                  <a:ext cx="181" cy="214"/>
                                </a:xfrm>
                                <a:prstGeom prst="roundRect">
                                  <a:avLst>
                                    <a:gd name="adj" fmla="val 556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396" name="AutoShape 12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624" y="2640"/>
                                  <a:ext cx="180" cy="213"/>
                                </a:xfrm>
                                <a:prstGeom prst="roundRect">
                                  <a:avLst>
                                    <a:gd name="adj" fmla="val 556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3399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003399"/>
                                      </a:solidFill>
                                    </a:rPr>
                                    <a:t>A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9221" name="Group 123"/>
            <p:cNvGrpSpPr>
              <a:grpSpLocks/>
            </p:cNvGrpSpPr>
            <p:nvPr/>
          </p:nvGrpSpPr>
          <p:grpSpPr bwMode="auto">
            <a:xfrm>
              <a:off x="960" y="2976"/>
              <a:ext cx="231" cy="275"/>
              <a:chOff x="960" y="2976"/>
              <a:chExt cx="231" cy="275"/>
            </a:xfrm>
          </p:grpSpPr>
          <p:sp>
            <p:nvSpPr>
              <p:cNvPr id="9351" name="AutoShape 124"/>
              <p:cNvSpPr>
                <a:spLocks noChangeArrowheads="1"/>
              </p:cNvSpPr>
              <p:nvPr/>
            </p:nvSpPr>
            <p:spPr bwMode="auto">
              <a:xfrm>
                <a:off x="960" y="2976"/>
                <a:ext cx="232" cy="276"/>
              </a:xfrm>
              <a:prstGeom prst="roundRect">
                <a:avLst>
                  <a:gd name="adj" fmla="val 43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222" name="Group 125"/>
              <p:cNvGrpSpPr>
                <a:grpSpLocks/>
              </p:cNvGrpSpPr>
              <p:nvPr/>
            </p:nvGrpSpPr>
            <p:grpSpPr bwMode="auto">
              <a:xfrm>
                <a:off x="960" y="2976"/>
                <a:ext cx="220" cy="265"/>
                <a:chOff x="960" y="2976"/>
                <a:chExt cx="220" cy="265"/>
              </a:xfrm>
            </p:grpSpPr>
            <p:sp>
              <p:nvSpPr>
                <p:cNvPr id="9353" name="AutoShape 126"/>
                <p:cNvSpPr>
                  <a:spLocks noChangeArrowheads="1"/>
                </p:cNvSpPr>
                <p:nvPr/>
              </p:nvSpPr>
              <p:spPr bwMode="auto">
                <a:xfrm>
                  <a:off x="960" y="2976"/>
                  <a:ext cx="221" cy="266"/>
                </a:xfrm>
                <a:prstGeom prst="roundRect">
                  <a:avLst>
                    <a:gd name="adj" fmla="val 454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223" name="Group 127"/>
                <p:cNvGrpSpPr>
                  <a:grpSpLocks/>
                </p:cNvGrpSpPr>
                <p:nvPr/>
              </p:nvGrpSpPr>
              <p:grpSpPr bwMode="auto">
                <a:xfrm>
                  <a:off x="960" y="2976"/>
                  <a:ext cx="212" cy="255"/>
                  <a:chOff x="960" y="2976"/>
                  <a:chExt cx="212" cy="255"/>
                </a:xfrm>
              </p:grpSpPr>
              <p:sp>
                <p:nvSpPr>
                  <p:cNvPr id="9355" name="AutoShape 128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2976"/>
                    <a:ext cx="213" cy="256"/>
                  </a:xfrm>
                  <a:prstGeom prst="roundRect">
                    <a:avLst>
                      <a:gd name="adj" fmla="val 468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9225" name="Group 129"/>
                  <p:cNvGrpSpPr>
                    <a:grpSpLocks/>
                  </p:cNvGrpSpPr>
                  <p:nvPr/>
                </p:nvGrpSpPr>
                <p:grpSpPr bwMode="auto">
                  <a:xfrm>
                    <a:off x="960" y="2976"/>
                    <a:ext cx="203" cy="247"/>
                    <a:chOff x="960" y="2976"/>
                    <a:chExt cx="203" cy="247"/>
                  </a:xfrm>
                </p:grpSpPr>
                <p:sp>
                  <p:nvSpPr>
                    <p:cNvPr id="9357" name="AutoShape 1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60" y="2976"/>
                      <a:ext cx="204" cy="248"/>
                    </a:xfrm>
                    <a:prstGeom prst="roundRect">
                      <a:avLst>
                        <a:gd name="adj" fmla="val 486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9227" name="Group 13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60" y="2976"/>
                      <a:ext cx="195" cy="239"/>
                      <a:chOff x="960" y="2976"/>
                      <a:chExt cx="195" cy="239"/>
                    </a:xfrm>
                  </p:grpSpPr>
                  <p:sp>
                    <p:nvSpPr>
                      <p:cNvPr id="9359" name="AutoShape 1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60" y="2976"/>
                        <a:ext cx="196" cy="240"/>
                      </a:xfrm>
                      <a:prstGeom prst="roundRect">
                        <a:avLst>
                          <a:gd name="adj" fmla="val 509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9229" name="Group 13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960" y="2976"/>
                        <a:ext cx="190" cy="233"/>
                        <a:chOff x="960" y="2976"/>
                        <a:chExt cx="190" cy="233"/>
                      </a:xfrm>
                    </p:grpSpPr>
                    <p:sp>
                      <p:nvSpPr>
                        <p:cNvPr id="9361" name="AutoShape 13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960" y="2976"/>
                          <a:ext cx="191" cy="234"/>
                        </a:xfrm>
                        <a:prstGeom prst="roundRect">
                          <a:avLst>
                            <a:gd name="adj" fmla="val 523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9231" name="Group 13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960" y="2976"/>
                          <a:ext cx="184" cy="227"/>
                          <a:chOff x="960" y="2976"/>
                          <a:chExt cx="184" cy="227"/>
                        </a:xfrm>
                      </p:grpSpPr>
                      <p:sp>
                        <p:nvSpPr>
                          <p:cNvPr id="9363" name="AutoShape 13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60" y="2976"/>
                            <a:ext cx="185" cy="228"/>
                          </a:xfrm>
                          <a:prstGeom prst="roundRect">
                            <a:avLst>
                              <a:gd name="adj" fmla="val 542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9233" name="Group 13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960" y="2976"/>
                            <a:ext cx="179" cy="222"/>
                            <a:chOff x="960" y="2976"/>
                            <a:chExt cx="179" cy="222"/>
                          </a:xfrm>
                        </p:grpSpPr>
                        <p:sp>
                          <p:nvSpPr>
                            <p:cNvPr id="9365" name="AutoShape 138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960" y="2976"/>
                              <a:ext cx="180" cy="223"/>
                            </a:xfrm>
                            <a:prstGeom prst="roundRect">
                              <a:avLst>
                                <a:gd name="adj" fmla="val 556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9235" name="Group 13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960" y="2976"/>
                              <a:ext cx="174" cy="218"/>
                              <a:chOff x="960" y="2976"/>
                              <a:chExt cx="174" cy="218"/>
                            </a:xfrm>
                          </p:grpSpPr>
                          <p:sp>
                            <p:nvSpPr>
                              <p:cNvPr id="9367" name="AutoShape 140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960" y="2976"/>
                                <a:ext cx="175" cy="219"/>
                              </a:xfrm>
                              <a:prstGeom prst="roundRect">
                                <a:avLst>
                                  <a:gd name="adj" fmla="val 574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9237" name="Group 141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960" y="2976"/>
                                <a:ext cx="171" cy="216"/>
                                <a:chOff x="960" y="2976"/>
                                <a:chExt cx="171" cy="216"/>
                              </a:xfrm>
                            </p:grpSpPr>
                            <p:sp>
                              <p:nvSpPr>
                                <p:cNvPr id="9369" name="AutoShape 14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960" y="2976"/>
                                  <a:ext cx="172" cy="217"/>
                                </a:xfrm>
                                <a:prstGeom prst="roundRect">
                                  <a:avLst>
                                    <a:gd name="adj" fmla="val 579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370" name="AutoShape 14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960" y="2976"/>
                                  <a:ext cx="172" cy="217"/>
                                </a:xfrm>
                                <a:prstGeom prst="roundRect">
                                  <a:avLst>
                                    <a:gd name="adj" fmla="val 579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371" name="AutoShape 14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960" y="2976"/>
                                  <a:ext cx="172" cy="215"/>
                                </a:xfrm>
                                <a:prstGeom prst="roundRect">
                                  <a:avLst>
                                    <a:gd name="adj" fmla="val 579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372" name="AutoShape 14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960" y="2976"/>
                                  <a:ext cx="172" cy="215"/>
                                </a:xfrm>
                                <a:prstGeom prst="roundRect">
                                  <a:avLst>
                                    <a:gd name="adj" fmla="val 579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373" name="AutoShape 14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960" y="2976"/>
                                  <a:ext cx="172" cy="215"/>
                                </a:xfrm>
                                <a:prstGeom prst="roundRect">
                                  <a:avLst>
                                    <a:gd name="adj" fmla="val 579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3399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003399"/>
                                      </a:solidFill>
                                    </a:rPr>
                                    <a:t>B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9239" name="Group 147"/>
            <p:cNvGrpSpPr>
              <a:grpSpLocks/>
            </p:cNvGrpSpPr>
            <p:nvPr/>
          </p:nvGrpSpPr>
          <p:grpSpPr bwMode="auto">
            <a:xfrm>
              <a:off x="1296" y="3312"/>
              <a:ext cx="231" cy="275"/>
              <a:chOff x="1296" y="3312"/>
              <a:chExt cx="231" cy="275"/>
            </a:xfrm>
          </p:grpSpPr>
          <p:sp>
            <p:nvSpPr>
              <p:cNvPr id="9328" name="AutoShape 148"/>
              <p:cNvSpPr>
                <a:spLocks noChangeArrowheads="1"/>
              </p:cNvSpPr>
              <p:nvPr/>
            </p:nvSpPr>
            <p:spPr bwMode="auto">
              <a:xfrm>
                <a:off x="1296" y="3312"/>
                <a:ext cx="232" cy="276"/>
              </a:xfrm>
              <a:prstGeom prst="roundRect">
                <a:avLst>
                  <a:gd name="adj" fmla="val 43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241" name="Group 149"/>
              <p:cNvGrpSpPr>
                <a:grpSpLocks/>
              </p:cNvGrpSpPr>
              <p:nvPr/>
            </p:nvGrpSpPr>
            <p:grpSpPr bwMode="auto">
              <a:xfrm>
                <a:off x="1296" y="3312"/>
                <a:ext cx="220" cy="264"/>
                <a:chOff x="1296" y="3312"/>
                <a:chExt cx="220" cy="264"/>
              </a:xfrm>
            </p:grpSpPr>
            <p:sp>
              <p:nvSpPr>
                <p:cNvPr id="9330" name="AutoShape 150"/>
                <p:cNvSpPr>
                  <a:spLocks noChangeArrowheads="1"/>
                </p:cNvSpPr>
                <p:nvPr/>
              </p:nvSpPr>
              <p:spPr bwMode="auto">
                <a:xfrm>
                  <a:off x="1296" y="3312"/>
                  <a:ext cx="221" cy="265"/>
                </a:xfrm>
                <a:prstGeom prst="roundRect">
                  <a:avLst>
                    <a:gd name="adj" fmla="val 454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243" name="Group 151"/>
                <p:cNvGrpSpPr>
                  <a:grpSpLocks/>
                </p:cNvGrpSpPr>
                <p:nvPr/>
              </p:nvGrpSpPr>
              <p:grpSpPr bwMode="auto">
                <a:xfrm>
                  <a:off x="1296" y="3312"/>
                  <a:ext cx="210" cy="254"/>
                  <a:chOff x="1296" y="3312"/>
                  <a:chExt cx="210" cy="254"/>
                </a:xfrm>
              </p:grpSpPr>
              <p:sp>
                <p:nvSpPr>
                  <p:cNvPr id="9332" name="AutoShape 152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3312"/>
                    <a:ext cx="211" cy="255"/>
                  </a:xfrm>
                  <a:prstGeom prst="roundRect">
                    <a:avLst>
                      <a:gd name="adj" fmla="val 472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9441" name="Group 153"/>
                  <p:cNvGrpSpPr>
                    <a:grpSpLocks/>
                  </p:cNvGrpSpPr>
                  <p:nvPr/>
                </p:nvGrpSpPr>
                <p:grpSpPr bwMode="auto">
                  <a:xfrm>
                    <a:off x="1296" y="3312"/>
                    <a:ext cx="203" cy="247"/>
                    <a:chOff x="1296" y="3312"/>
                    <a:chExt cx="203" cy="247"/>
                  </a:xfrm>
                </p:grpSpPr>
                <p:sp>
                  <p:nvSpPr>
                    <p:cNvPr id="9334" name="AutoShape 1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96" y="3312"/>
                      <a:ext cx="204" cy="248"/>
                    </a:xfrm>
                    <a:prstGeom prst="roundRect">
                      <a:avLst>
                        <a:gd name="adj" fmla="val 486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9442" name="Group 15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96" y="3312"/>
                      <a:ext cx="196" cy="239"/>
                      <a:chOff x="1296" y="3312"/>
                      <a:chExt cx="196" cy="239"/>
                    </a:xfrm>
                  </p:grpSpPr>
                  <p:sp>
                    <p:nvSpPr>
                      <p:cNvPr id="9336" name="AutoShape 15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6" y="3312"/>
                        <a:ext cx="197" cy="240"/>
                      </a:xfrm>
                      <a:prstGeom prst="roundRect">
                        <a:avLst>
                          <a:gd name="adj" fmla="val 509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9445" name="Group 15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296" y="3312"/>
                        <a:ext cx="189" cy="233"/>
                        <a:chOff x="1296" y="3312"/>
                        <a:chExt cx="189" cy="233"/>
                      </a:xfrm>
                    </p:grpSpPr>
                    <p:sp>
                      <p:nvSpPr>
                        <p:cNvPr id="9338" name="AutoShape 15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296" y="3312"/>
                          <a:ext cx="190" cy="234"/>
                        </a:xfrm>
                        <a:prstGeom prst="roundRect">
                          <a:avLst>
                            <a:gd name="adj" fmla="val 523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9447" name="Group 15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296" y="3312"/>
                          <a:ext cx="184" cy="227"/>
                          <a:chOff x="1296" y="3312"/>
                          <a:chExt cx="184" cy="227"/>
                        </a:xfrm>
                      </p:grpSpPr>
                      <p:sp>
                        <p:nvSpPr>
                          <p:cNvPr id="9340" name="AutoShape 16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296" y="3312"/>
                            <a:ext cx="185" cy="228"/>
                          </a:xfrm>
                          <a:prstGeom prst="roundRect">
                            <a:avLst>
                              <a:gd name="adj" fmla="val 542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9449" name="Group 16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296" y="3312"/>
                            <a:ext cx="178" cy="222"/>
                            <a:chOff x="1296" y="3312"/>
                            <a:chExt cx="178" cy="222"/>
                          </a:xfrm>
                        </p:grpSpPr>
                        <p:sp>
                          <p:nvSpPr>
                            <p:cNvPr id="9342" name="AutoShape 162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296" y="3312"/>
                              <a:ext cx="179" cy="223"/>
                            </a:xfrm>
                            <a:prstGeom prst="roundRect">
                              <a:avLst>
                                <a:gd name="adj" fmla="val 560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9451" name="Group 16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296" y="3312"/>
                              <a:ext cx="176" cy="218"/>
                              <a:chOff x="1296" y="3312"/>
                              <a:chExt cx="176" cy="218"/>
                            </a:xfrm>
                          </p:grpSpPr>
                          <p:sp>
                            <p:nvSpPr>
                              <p:cNvPr id="9344" name="AutoShape 164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296" y="3312"/>
                                <a:ext cx="177" cy="219"/>
                              </a:xfrm>
                              <a:prstGeom prst="roundRect">
                                <a:avLst>
                                  <a:gd name="adj" fmla="val 565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9453" name="Group 16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296" y="3312"/>
                                <a:ext cx="173" cy="216"/>
                                <a:chOff x="1296" y="3312"/>
                                <a:chExt cx="173" cy="216"/>
                              </a:xfrm>
                            </p:grpSpPr>
                            <p:sp>
                              <p:nvSpPr>
                                <p:cNvPr id="9346" name="AutoShape 16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296" y="3312"/>
                                  <a:ext cx="174" cy="217"/>
                                </a:xfrm>
                                <a:prstGeom prst="roundRect">
                                  <a:avLst>
                                    <a:gd name="adj" fmla="val 57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347" name="AutoShape 16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296" y="3312"/>
                                  <a:ext cx="173" cy="217"/>
                                </a:xfrm>
                                <a:prstGeom prst="roundRect">
                                  <a:avLst>
                                    <a:gd name="adj" fmla="val 579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348" name="AutoShape 16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296" y="3312"/>
                                  <a:ext cx="172" cy="216"/>
                                </a:xfrm>
                                <a:prstGeom prst="roundRect">
                                  <a:avLst>
                                    <a:gd name="adj" fmla="val 579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349" name="AutoShape 16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296" y="3312"/>
                                  <a:ext cx="172" cy="215"/>
                                </a:xfrm>
                                <a:prstGeom prst="roundRect">
                                  <a:avLst>
                                    <a:gd name="adj" fmla="val 579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350" name="AutoShape 17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296" y="3312"/>
                                  <a:ext cx="172" cy="214"/>
                                </a:xfrm>
                                <a:prstGeom prst="roundRect">
                                  <a:avLst>
                                    <a:gd name="adj" fmla="val 579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3399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003399"/>
                                      </a:solidFill>
                                    </a:rPr>
                                    <a:t>C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9455" name="Group 171"/>
            <p:cNvGrpSpPr>
              <a:grpSpLocks/>
            </p:cNvGrpSpPr>
            <p:nvPr/>
          </p:nvGrpSpPr>
          <p:grpSpPr bwMode="auto">
            <a:xfrm>
              <a:off x="1728" y="3647"/>
              <a:ext cx="220" cy="275"/>
              <a:chOff x="1728" y="3647"/>
              <a:chExt cx="220" cy="275"/>
            </a:xfrm>
          </p:grpSpPr>
          <p:sp>
            <p:nvSpPr>
              <p:cNvPr id="9305" name="AutoShape 172"/>
              <p:cNvSpPr>
                <a:spLocks noChangeArrowheads="1"/>
              </p:cNvSpPr>
              <p:nvPr/>
            </p:nvSpPr>
            <p:spPr bwMode="auto">
              <a:xfrm>
                <a:off x="1728" y="3647"/>
                <a:ext cx="221" cy="276"/>
              </a:xfrm>
              <a:prstGeom prst="roundRect">
                <a:avLst>
                  <a:gd name="adj" fmla="val 454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457" name="Group 173"/>
              <p:cNvGrpSpPr>
                <a:grpSpLocks/>
              </p:cNvGrpSpPr>
              <p:nvPr/>
            </p:nvGrpSpPr>
            <p:grpSpPr bwMode="auto">
              <a:xfrm>
                <a:off x="1728" y="3648"/>
                <a:ext cx="209" cy="264"/>
                <a:chOff x="1728" y="3648"/>
                <a:chExt cx="209" cy="264"/>
              </a:xfrm>
            </p:grpSpPr>
            <p:sp>
              <p:nvSpPr>
                <p:cNvPr id="9307" name="AutoShape 174"/>
                <p:cNvSpPr>
                  <a:spLocks noChangeArrowheads="1"/>
                </p:cNvSpPr>
                <p:nvPr/>
              </p:nvSpPr>
              <p:spPr bwMode="auto">
                <a:xfrm>
                  <a:off x="1728" y="3648"/>
                  <a:ext cx="210" cy="265"/>
                </a:xfrm>
                <a:prstGeom prst="roundRect">
                  <a:avLst>
                    <a:gd name="adj" fmla="val 472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466" name="Group 175"/>
                <p:cNvGrpSpPr>
                  <a:grpSpLocks/>
                </p:cNvGrpSpPr>
                <p:nvPr/>
              </p:nvGrpSpPr>
              <p:grpSpPr bwMode="auto">
                <a:xfrm>
                  <a:off x="1728" y="3648"/>
                  <a:ext cx="200" cy="254"/>
                  <a:chOff x="1728" y="3648"/>
                  <a:chExt cx="200" cy="254"/>
                </a:xfrm>
              </p:grpSpPr>
              <p:sp>
                <p:nvSpPr>
                  <p:cNvPr id="9309" name="AutoShape 176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648"/>
                    <a:ext cx="201" cy="255"/>
                  </a:xfrm>
                  <a:prstGeom prst="roundRect">
                    <a:avLst>
                      <a:gd name="adj" fmla="val 500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9468" name="Group 177"/>
                  <p:cNvGrpSpPr>
                    <a:grpSpLocks/>
                  </p:cNvGrpSpPr>
                  <p:nvPr/>
                </p:nvGrpSpPr>
                <p:grpSpPr bwMode="auto">
                  <a:xfrm>
                    <a:off x="1728" y="3648"/>
                    <a:ext cx="192" cy="246"/>
                    <a:chOff x="1728" y="3648"/>
                    <a:chExt cx="192" cy="246"/>
                  </a:xfrm>
                </p:grpSpPr>
                <p:sp>
                  <p:nvSpPr>
                    <p:cNvPr id="9311" name="AutoShape 1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28" y="3648"/>
                      <a:ext cx="193" cy="247"/>
                    </a:xfrm>
                    <a:prstGeom prst="roundRect">
                      <a:avLst>
                        <a:gd name="adj" fmla="val 519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9470" name="Group 1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28" y="3648"/>
                      <a:ext cx="184" cy="238"/>
                      <a:chOff x="1728" y="3648"/>
                      <a:chExt cx="184" cy="238"/>
                    </a:xfrm>
                  </p:grpSpPr>
                  <p:sp>
                    <p:nvSpPr>
                      <p:cNvPr id="9313" name="AutoShape 1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728" y="3648"/>
                        <a:ext cx="185" cy="239"/>
                      </a:xfrm>
                      <a:prstGeom prst="roundRect">
                        <a:avLst>
                          <a:gd name="adj" fmla="val 542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9249" name="Group 18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28" y="3648"/>
                        <a:ext cx="177" cy="231"/>
                        <a:chOff x="1728" y="3648"/>
                        <a:chExt cx="177" cy="231"/>
                      </a:xfrm>
                    </p:grpSpPr>
                    <p:sp>
                      <p:nvSpPr>
                        <p:cNvPr id="9315" name="AutoShape 18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728" y="3648"/>
                          <a:ext cx="178" cy="232"/>
                        </a:xfrm>
                        <a:prstGeom prst="roundRect">
                          <a:avLst>
                            <a:gd name="adj" fmla="val 560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9251" name="Group 18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28" y="3648"/>
                          <a:ext cx="171" cy="225"/>
                          <a:chOff x="1728" y="3648"/>
                          <a:chExt cx="171" cy="225"/>
                        </a:xfrm>
                      </p:grpSpPr>
                      <p:sp>
                        <p:nvSpPr>
                          <p:cNvPr id="9317" name="AutoShape 18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728" y="3648"/>
                            <a:ext cx="172" cy="226"/>
                          </a:xfrm>
                          <a:prstGeom prst="roundRect">
                            <a:avLst>
                              <a:gd name="adj" fmla="val 579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9253" name="Group 18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728" y="3648"/>
                            <a:ext cx="166" cy="221"/>
                            <a:chOff x="1728" y="3648"/>
                            <a:chExt cx="166" cy="221"/>
                          </a:xfrm>
                        </p:grpSpPr>
                        <p:sp>
                          <p:nvSpPr>
                            <p:cNvPr id="9319" name="AutoShape 186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728" y="3648"/>
                              <a:ext cx="167" cy="222"/>
                            </a:xfrm>
                            <a:prstGeom prst="roundRect">
                              <a:avLst>
                                <a:gd name="adj" fmla="val 602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9255" name="Group 187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728" y="3648"/>
                              <a:ext cx="162" cy="217"/>
                              <a:chOff x="1728" y="3648"/>
                              <a:chExt cx="162" cy="217"/>
                            </a:xfrm>
                          </p:grpSpPr>
                          <p:sp>
                            <p:nvSpPr>
                              <p:cNvPr id="9321" name="AutoShape 188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728" y="3648"/>
                                <a:ext cx="163" cy="218"/>
                              </a:xfrm>
                              <a:prstGeom prst="roundRect">
                                <a:avLst>
                                  <a:gd name="adj" fmla="val 616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9257" name="Group 18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728" y="3648"/>
                                <a:ext cx="158" cy="215"/>
                                <a:chOff x="1728" y="3648"/>
                                <a:chExt cx="158" cy="215"/>
                              </a:xfrm>
                            </p:grpSpPr>
                            <p:sp>
                              <p:nvSpPr>
                                <p:cNvPr id="9323" name="AutoShape 19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728" y="3648"/>
                                  <a:ext cx="159" cy="216"/>
                                </a:xfrm>
                                <a:prstGeom prst="roundRect">
                                  <a:avLst>
                                    <a:gd name="adj" fmla="val 63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324" name="AutoShape 19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728" y="3648"/>
                                  <a:ext cx="158" cy="215"/>
                                </a:xfrm>
                                <a:prstGeom prst="roundRect">
                                  <a:avLst>
                                    <a:gd name="adj" fmla="val 63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325" name="AutoShape 19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728" y="3648"/>
                                  <a:ext cx="158" cy="214"/>
                                </a:xfrm>
                                <a:prstGeom prst="roundRect">
                                  <a:avLst>
                                    <a:gd name="adj" fmla="val 630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326" name="AutoShape 19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728" y="3648"/>
                                  <a:ext cx="157" cy="213"/>
                                </a:xfrm>
                                <a:prstGeom prst="roundRect">
                                  <a:avLst>
                                    <a:gd name="adj" fmla="val 639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327" name="AutoShape 19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728" y="3648"/>
                                  <a:ext cx="157" cy="213"/>
                                </a:xfrm>
                                <a:prstGeom prst="roundRect">
                                  <a:avLst>
                                    <a:gd name="adj" fmla="val 639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3399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003399"/>
                                      </a:solidFill>
                                    </a:rPr>
                                    <a:t>L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9259" name="Group 195"/>
            <p:cNvGrpSpPr>
              <a:grpSpLocks/>
            </p:cNvGrpSpPr>
            <p:nvPr/>
          </p:nvGrpSpPr>
          <p:grpSpPr bwMode="auto">
            <a:xfrm>
              <a:off x="2064" y="3935"/>
              <a:ext cx="274" cy="275"/>
              <a:chOff x="2064" y="3935"/>
              <a:chExt cx="274" cy="275"/>
            </a:xfrm>
          </p:grpSpPr>
          <p:sp>
            <p:nvSpPr>
              <p:cNvPr id="9282" name="AutoShape 196"/>
              <p:cNvSpPr>
                <a:spLocks noChangeArrowheads="1"/>
              </p:cNvSpPr>
              <p:nvPr/>
            </p:nvSpPr>
            <p:spPr bwMode="auto">
              <a:xfrm>
                <a:off x="2064" y="3935"/>
                <a:ext cx="275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261" name="Group 197"/>
              <p:cNvGrpSpPr>
                <a:grpSpLocks/>
              </p:cNvGrpSpPr>
              <p:nvPr/>
            </p:nvGrpSpPr>
            <p:grpSpPr bwMode="auto">
              <a:xfrm>
                <a:off x="2064" y="3935"/>
                <a:ext cx="263" cy="264"/>
                <a:chOff x="2064" y="3935"/>
                <a:chExt cx="263" cy="264"/>
              </a:xfrm>
            </p:grpSpPr>
            <p:sp>
              <p:nvSpPr>
                <p:cNvPr id="9284" name="AutoShape 198"/>
                <p:cNvSpPr>
                  <a:spLocks noChangeArrowheads="1"/>
                </p:cNvSpPr>
                <p:nvPr/>
              </p:nvSpPr>
              <p:spPr bwMode="auto">
                <a:xfrm>
                  <a:off x="2064" y="3935"/>
                  <a:ext cx="264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263" name="Group 199"/>
                <p:cNvGrpSpPr>
                  <a:grpSpLocks/>
                </p:cNvGrpSpPr>
                <p:nvPr/>
              </p:nvGrpSpPr>
              <p:grpSpPr bwMode="auto">
                <a:xfrm>
                  <a:off x="2064" y="3935"/>
                  <a:ext cx="253" cy="257"/>
                  <a:chOff x="2064" y="3935"/>
                  <a:chExt cx="253" cy="257"/>
                </a:xfrm>
              </p:grpSpPr>
              <p:sp>
                <p:nvSpPr>
                  <p:cNvPr id="9286" name="AutoShape 200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3935"/>
                    <a:ext cx="254" cy="258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9265" name="Group 201"/>
                  <p:cNvGrpSpPr>
                    <a:grpSpLocks/>
                  </p:cNvGrpSpPr>
                  <p:nvPr/>
                </p:nvGrpSpPr>
                <p:grpSpPr bwMode="auto">
                  <a:xfrm>
                    <a:off x="2064" y="3935"/>
                    <a:ext cx="244" cy="249"/>
                    <a:chOff x="2064" y="3935"/>
                    <a:chExt cx="244" cy="249"/>
                  </a:xfrm>
                </p:grpSpPr>
                <p:sp>
                  <p:nvSpPr>
                    <p:cNvPr id="9288" name="AutoShape 2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3935"/>
                      <a:ext cx="245" cy="250"/>
                    </a:xfrm>
                    <a:prstGeom prst="roundRect">
                      <a:avLst>
                        <a:gd name="adj" fmla="val 407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9267" name="Group 20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64" y="3935"/>
                      <a:ext cx="236" cy="239"/>
                      <a:chOff x="2064" y="3935"/>
                      <a:chExt cx="236" cy="239"/>
                    </a:xfrm>
                  </p:grpSpPr>
                  <p:sp>
                    <p:nvSpPr>
                      <p:cNvPr id="9290" name="AutoShape 20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64" y="3935"/>
                        <a:ext cx="237" cy="240"/>
                      </a:xfrm>
                      <a:prstGeom prst="roundRect">
                        <a:avLst>
                          <a:gd name="adj" fmla="val 421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9273" name="Group 20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064" y="3935"/>
                        <a:ext cx="229" cy="235"/>
                        <a:chOff x="2064" y="3935"/>
                        <a:chExt cx="229" cy="235"/>
                      </a:xfrm>
                    </p:grpSpPr>
                    <p:sp>
                      <p:nvSpPr>
                        <p:cNvPr id="9292" name="AutoShape 20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064" y="3935"/>
                          <a:ext cx="230" cy="236"/>
                        </a:xfrm>
                        <a:prstGeom prst="roundRect">
                          <a:avLst>
                            <a:gd name="adj" fmla="val 431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9274" name="Group 20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064" y="3935"/>
                          <a:ext cx="223" cy="229"/>
                          <a:chOff x="2064" y="3935"/>
                          <a:chExt cx="223" cy="229"/>
                        </a:xfrm>
                      </p:grpSpPr>
                      <p:sp>
                        <p:nvSpPr>
                          <p:cNvPr id="9294" name="AutoShape 20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064" y="3935"/>
                            <a:ext cx="224" cy="230"/>
                          </a:xfrm>
                          <a:prstGeom prst="roundRect">
                            <a:avLst>
                              <a:gd name="adj" fmla="val 444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9275" name="Group 20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064" y="3935"/>
                            <a:ext cx="218" cy="222"/>
                            <a:chOff x="2064" y="3935"/>
                            <a:chExt cx="218" cy="222"/>
                          </a:xfrm>
                        </p:grpSpPr>
                        <p:sp>
                          <p:nvSpPr>
                            <p:cNvPr id="9296" name="AutoShape 210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064" y="3935"/>
                              <a:ext cx="219" cy="223"/>
                            </a:xfrm>
                            <a:prstGeom prst="roundRect">
                              <a:avLst>
                                <a:gd name="adj" fmla="val 458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9276" name="Group 21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064" y="3935"/>
                              <a:ext cx="213" cy="218"/>
                              <a:chOff x="2064" y="3935"/>
                              <a:chExt cx="213" cy="218"/>
                            </a:xfrm>
                          </p:grpSpPr>
                          <p:sp>
                            <p:nvSpPr>
                              <p:cNvPr id="9298" name="AutoShape 212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064" y="3935"/>
                                <a:ext cx="214" cy="219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9277" name="Group 21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064" y="3935"/>
                                <a:ext cx="210" cy="216"/>
                                <a:chOff x="2064" y="3935"/>
                                <a:chExt cx="210" cy="216"/>
                              </a:xfrm>
                            </p:grpSpPr>
                            <p:sp>
                              <p:nvSpPr>
                                <p:cNvPr id="9300" name="AutoShape 21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64" y="3935"/>
                                  <a:ext cx="211" cy="217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301" name="AutoShape 21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64" y="3935"/>
                                  <a:ext cx="211" cy="217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302" name="AutoShape 21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64" y="3935"/>
                                  <a:ext cx="211" cy="217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303" name="AutoShape 21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64" y="3935"/>
                                  <a:ext cx="211" cy="216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304" name="AutoShape 21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64" y="3935"/>
                                  <a:ext cx="210" cy="215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3399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003399"/>
                                      </a:solidFill>
                                    </a:rPr>
                                    <a:t>M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9278" name="Group 219"/>
          <p:cNvGrpSpPr>
            <a:grpSpLocks/>
          </p:cNvGrpSpPr>
          <p:nvPr/>
        </p:nvGrpSpPr>
        <p:grpSpPr bwMode="auto">
          <a:xfrm>
            <a:off x="1828800" y="3810000"/>
            <a:ext cx="3043238" cy="436563"/>
            <a:chOff x="1152" y="2400"/>
            <a:chExt cx="1917" cy="275"/>
          </a:xfrm>
        </p:grpSpPr>
        <p:sp>
          <p:nvSpPr>
            <p:cNvPr id="9248" name="AutoShape 220"/>
            <p:cNvSpPr>
              <a:spLocks noChangeArrowheads="1"/>
            </p:cNvSpPr>
            <p:nvPr/>
          </p:nvSpPr>
          <p:spPr bwMode="auto">
            <a:xfrm>
              <a:off x="1152" y="2400"/>
              <a:ext cx="1918" cy="276"/>
            </a:xfrm>
            <a:prstGeom prst="roundRect">
              <a:avLst>
                <a:gd name="adj" fmla="val 36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279" name="Group 221"/>
            <p:cNvGrpSpPr>
              <a:grpSpLocks/>
            </p:cNvGrpSpPr>
            <p:nvPr/>
          </p:nvGrpSpPr>
          <p:grpSpPr bwMode="auto">
            <a:xfrm>
              <a:off x="1152" y="2400"/>
              <a:ext cx="1906" cy="265"/>
              <a:chOff x="1152" y="2400"/>
              <a:chExt cx="1906" cy="265"/>
            </a:xfrm>
          </p:grpSpPr>
          <p:sp>
            <p:nvSpPr>
              <p:cNvPr id="9250" name="AutoShape 222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1907" cy="266"/>
              </a:xfrm>
              <a:prstGeom prst="roundRect">
                <a:avLst>
                  <a:gd name="adj" fmla="val 375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472" name="Group 223"/>
              <p:cNvGrpSpPr>
                <a:grpSpLocks/>
              </p:cNvGrpSpPr>
              <p:nvPr/>
            </p:nvGrpSpPr>
            <p:grpSpPr bwMode="auto">
              <a:xfrm>
                <a:off x="1152" y="2400"/>
                <a:ext cx="1896" cy="255"/>
                <a:chOff x="1152" y="2400"/>
                <a:chExt cx="1896" cy="255"/>
              </a:xfrm>
            </p:grpSpPr>
            <p:sp>
              <p:nvSpPr>
                <p:cNvPr id="9252" name="AutoShape 224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1897" cy="256"/>
                </a:xfrm>
                <a:prstGeom prst="roundRect">
                  <a:avLst>
                    <a:gd name="adj" fmla="val 389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474" name="Group 225"/>
                <p:cNvGrpSpPr>
                  <a:grpSpLocks/>
                </p:cNvGrpSpPr>
                <p:nvPr/>
              </p:nvGrpSpPr>
              <p:grpSpPr bwMode="auto">
                <a:xfrm>
                  <a:off x="1152" y="2400"/>
                  <a:ext cx="1888" cy="247"/>
                  <a:chOff x="1152" y="2400"/>
                  <a:chExt cx="1888" cy="247"/>
                </a:xfrm>
              </p:grpSpPr>
              <p:sp>
                <p:nvSpPr>
                  <p:cNvPr id="9254" name="AutoShape 226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400"/>
                    <a:ext cx="1889" cy="248"/>
                  </a:xfrm>
                  <a:prstGeom prst="roundRect">
                    <a:avLst>
                      <a:gd name="adj" fmla="val 403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9476" name="Group 227"/>
                  <p:cNvGrpSpPr>
                    <a:grpSpLocks/>
                  </p:cNvGrpSpPr>
                  <p:nvPr/>
                </p:nvGrpSpPr>
                <p:grpSpPr bwMode="auto">
                  <a:xfrm>
                    <a:off x="1152" y="2400"/>
                    <a:ext cx="1880" cy="239"/>
                    <a:chOff x="1152" y="2400"/>
                    <a:chExt cx="1880" cy="239"/>
                  </a:xfrm>
                </p:grpSpPr>
                <p:sp>
                  <p:nvSpPr>
                    <p:cNvPr id="9256" name="AutoShape 2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2400"/>
                      <a:ext cx="1881" cy="240"/>
                    </a:xfrm>
                    <a:prstGeom prst="roundRect">
                      <a:avLst>
                        <a:gd name="adj" fmla="val 417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9478" name="Group 22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2" y="2400"/>
                      <a:ext cx="1875" cy="233"/>
                      <a:chOff x="1152" y="2400"/>
                      <a:chExt cx="1875" cy="233"/>
                    </a:xfrm>
                  </p:grpSpPr>
                  <p:sp>
                    <p:nvSpPr>
                      <p:cNvPr id="9258" name="AutoShape 23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2" y="2400"/>
                        <a:ext cx="1876" cy="234"/>
                      </a:xfrm>
                      <a:prstGeom prst="roundRect">
                        <a:avLst>
                          <a:gd name="adj" fmla="val 426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9486" name="Group 23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52" y="2400"/>
                        <a:ext cx="1869" cy="227"/>
                        <a:chOff x="1152" y="2400"/>
                        <a:chExt cx="1869" cy="227"/>
                      </a:xfrm>
                    </p:grpSpPr>
                    <p:sp>
                      <p:nvSpPr>
                        <p:cNvPr id="9260" name="AutoShape 23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152" y="2400"/>
                          <a:ext cx="1870" cy="228"/>
                        </a:xfrm>
                        <a:prstGeom prst="roundRect">
                          <a:avLst>
                            <a:gd name="adj" fmla="val 435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9487" name="Group 23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152" y="2400"/>
                          <a:ext cx="1864" cy="222"/>
                          <a:chOff x="1152" y="2400"/>
                          <a:chExt cx="1864" cy="222"/>
                        </a:xfrm>
                      </p:grpSpPr>
                      <p:sp>
                        <p:nvSpPr>
                          <p:cNvPr id="9262" name="AutoShape 23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152" y="2400"/>
                            <a:ext cx="1865" cy="223"/>
                          </a:xfrm>
                          <a:prstGeom prst="roundRect">
                            <a:avLst>
                              <a:gd name="adj" fmla="val 449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9488" name="Group 23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152" y="2400"/>
                            <a:ext cx="1859" cy="218"/>
                            <a:chOff x="1152" y="2400"/>
                            <a:chExt cx="1859" cy="218"/>
                          </a:xfrm>
                        </p:grpSpPr>
                        <p:sp>
                          <p:nvSpPr>
                            <p:cNvPr id="9264" name="AutoShape 236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152" y="2400"/>
                              <a:ext cx="1860" cy="219"/>
                            </a:xfrm>
                            <a:prstGeom prst="roundRect">
                              <a:avLst>
                                <a:gd name="adj" fmla="val 458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9489" name="Group 237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152" y="2400"/>
                              <a:ext cx="1856" cy="216"/>
                              <a:chOff x="1152" y="2400"/>
                              <a:chExt cx="1856" cy="216"/>
                            </a:xfrm>
                          </p:grpSpPr>
                          <p:sp>
                            <p:nvSpPr>
                              <p:cNvPr id="9266" name="AutoShape 238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152" y="2400"/>
                                <a:ext cx="1857" cy="217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9490" name="Group 23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52" y="2400"/>
                                <a:ext cx="1852" cy="214"/>
                                <a:chOff x="1152" y="2400"/>
                                <a:chExt cx="1852" cy="214"/>
                              </a:xfrm>
                            </p:grpSpPr>
                            <p:sp>
                              <p:nvSpPr>
                                <p:cNvPr id="9268" name="AutoShape 24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152" y="2400"/>
                                  <a:ext cx="1853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269" name="AutoShape 24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152" y="2400"/>
                                  <a:ext cx="1853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270" name="AutoShape 24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152" y="2400"/>
                                  <a:ext cx="1853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271" name="AutoShape 24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152" y="2400"/>
                                  <a:ext cx="1853" cy="213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 b="1"/>
                                    <a:t>Inserting:</a:t>
                                  </a:r>
                                  <a:r>
                                    <a:rPr lang="en-GB" b="1">
                                      <a:solidFill>
                                        <a:srgbClr val="008000"/>
                                      </a:solidFill>
                                    </a:rPr>
                                    <a:t> A B C L M</a:t>
                                  </a:r>
                                  <a:r>
                                    <a:rPr lang="en-GB"/>
                                    <a:t> 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9491" name="Group 244"/>
          <p:cNvGrpSpPr>
            <a:grpSpLocks/>
          </p:cNvGrpSpPr>
          <p:nvPr/>
        </p:nvGrpSpPr>
        <p:grpSpPr bwMode="auto">
          <a:xfrm>
            <a:off x="5638800" y="4038600"/>
            <a:ext cx="2967038" cy="436563"/>
            <a:chOff x="3552" y="2544"/>
            <a:chExt cx="1869" cy="275"/>
          </a:xfrm>
        </p:grpSpPr>
        <p:sp>
          <p:nvSpPr>
            <p:cNvPr id="9224" name="AutoShape 245"/>
            <p:cNvSpPr>
              <a:spLocks noChangeArrowheads="1"/>
            </p:cNvSpPr>
            <p:nvPr/>
          </p:nvSpPr>
          <p:spPr bwMode="auto">
            <a:xfrm>
              <a:off x="3552" y="2544"/>
              <a:ext cx="1870" cy="276"/>
            </a:xfrm>
            <a:prstGeom prst="roundRect">
              <a:avLst>
                <a:gd name="adj" fmla="val 36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492" name="Group 246"/>
            <p:cNvGrpSpPr>
              <a:grpSpLocks/>
            </p:cNvGrpSpPr>
            <p:nvPr/>
          </p:nvGrpSpPr>
          <p:grpSpPr bwMode="auto">
            <a:xfrm>
              <a:off x="3552" y="2544"/>
              <a:ext cx="1859" cy="265"/>
              <a:chOff x="3552" y="2544"/>
              <a:chExt cx="1859" cy="265"/>
            </a:xfrm>
          </p:grpSpPr>
          <p:sp>
            <p:nvSpPr>
              <p:cNvPr id="9226" name="AutoShape 247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1860" cy="266"/>
              </a:xfrm>
              <a:prstGeom prst="roundRect">
                <a:avLst>
                  <a:gd name="adj" fmla="val 375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493" name="Group 248"/>
              <p:cNvGrpSpPr>
                <a:grpSpLocks/>
              </p:cNvGrpSpPr>
              <p:nvPr/>
            </p:nvGrpSpPr>
            <p:grpSpPr bwMode="auto">
              <a:xfrm>
                <a:off x="3552" y="2544"/>
                <a:ext cx="1849" cy="255"/>
                <a:chOff x="3552" y="2544"/>
                <a:chExt cx="1849" cy="255"/>
              </a:xfrm>
            </p:grpSpPr>
            <p:sp>
              <p:nvSpPr>
                <p:cNvPr id="9228" name="AutoShape 249"/>
                <p:cNvSpPr>
                  <a:spLocks noChangeArrowheads="1"/>
                </p:cNvSpPr>
                <p:nvPr/>
              </p:nvSpPr>
              <p:spPr bwMode="auto">
                <a:xfrm>
                  <a:off x="3552" y="2544"/>
                  <a:ext cx="1850" cy="256"/>
                </a:xfrm>
                <a:prstGeom prst="roundRect">
                  <a:avLst>
                    <a:gd name="adj" fmla="val 389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494" name="Group 250"/>
                <p:cNvGrpSpPr>
                  <a:grpSpLocks/>
                </p:cNvGrpSpPr>
                <p:nvPr/>
              </p:nvGrpSpPr>
              <p:grpSpPr bwMode="auto">
                <a:xfrm>
                  <a:off x="3552" y="2544"/>
                  <a:ext cx="1840" cy="247"/>
                  <a:chOff x="3552" y="2544"/>
                  <a:chExt cx="1840" cy="247"/>
                </a:xfrm>
              </p:grpSpPr>
              <p:sp>
                <p:nvSpPr>
                  <p:cNvPr id="9230" name="AutoShape 251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2544"/>
                    <a:ext cx="1841" cy="248"/>
                  </a:xfrm>
                  <a:prstGeom prst="roundRect">
                    <a:avLst>
                      <a:gd name="adj" fmla="val 403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9495" name="Group 252"/>
                  <p:cNvGrpSpPr>
                    <a:grpSpLocks/>
                  </p:cNvGrpSpPr>
                  <p:nvPr/>
                </p:nvGrpSpPr>
                <p:grpSpPr bwMode="auto">
                  <a:xfrm>
                    <a:off x="3552" y="2544"/>
                    <a:ext cx="1832" cy="239"/>
                    <a:chOff x="3552" y="2544"/>
                    <a:chExt cx="1832" cy="239"/>
                  </a:xfrm>
                </p:grpSpPr>
                <p:sp>
                  <p:nvSpPr>
                    <p:cNvPr id="9232" name="AutoShape 2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52" y="2544"/>
                      <a:ext cx="1833" cy="240"/>
                    </a:xfrm>
                    <a:prstGeom prst="roundRect">
                      <a:avLst>
                        <a:gd name="adj" fmla="val 417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9496" name="Group 25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52" y="2544"/>
                      <a:ext cx="1826" cy="233"/>
                      <a:chOff x="3552" y="2544"/>
                      <a:chExt cx="1826" cy="233"/>
                    </a:xfrm>
                  </p:grpSpPr>
                  <p:sp>
                    <p:nvSpPr>
                      <p:cNvPr id="9234" name="AutoShape 25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52" y="2544"/>
                        <a:ext cx="1827" cy="234"/>
                      </a:xfrm>
                      <a:prstGeom prst="roundRect">
                        <a:avLst>
                          <a:gd name="adj" fmla="val 426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9497" name="Group 25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52" y="2544"/>
                        <a:ext cx="1819" cy="227"/>
                        <a:chOff x="3552" y="2544"/>
                        <a:chExt cx="1819" cy="227"/>
                      </a:xfrm>
                    </p:grpSpPr>
                    <p:sp>
                      <p:nvSpPr>
                        <p:cNvPr id="9236" name="AutoShape 25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552" y="2544"/>
                          <a:ext cx="1820" cy="228"/>
                        </a:xfrm>
                        <a:prstGeom prst="roundRect">
                          <a:avLst>
                            <a:gd name="adj" fmla="val 435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9498" name="Group 25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52" y="2544"/>
                          <a:ext cx="1814" cy="222"/>
                          <a:chOff x="3552" y="2544"/>
                          <a:chExt cx="1814" cy="222"/>
                        </a:xfrm>
                      </p:grpSpPr>
                      <p:sp>
                        <p:nvSpPr>
                          <p:cNvPr id="9238" name="AutoShape 25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552" y="2544"/>
                            <a:ext cx="1815" cy="223"/>
                          </a:xfrm>
                          <a:prstGeom prst="roundRect">
                            <a:avLst>
                              <a:gd name="adj" fmla="val 449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9499" name="Group 26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552" y="2544"/>
                            <a:ext cx="1809" cy="218"/>
                            <a:chOff x="3552" y="2544"/>
                            <a:chExt cx="1809" cy="218"/>
                          </a:xfrm>
                        </p:grpSpPr>
                        <p:sp>
                          <p:nvSpPr>
                            <p:cNvPr id="9240" name="AutoShape 261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552" y="2544"/>
                              <a:ext cx="1810" cy="219"/>
                            </a:xfrm>
                            <a:prstGeom prst="roundRect">
                              <a:avLst>
                                <a:gd name="adj" fmla="val 458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9500" name="Group 262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552" y="2544"/>
                              <a:ext cx="1806" cy="216"/>
                              <a:chOff x="3552" y="2544"/>
                              <a:chExt cx="1806" cy="216"/>
                            </a:xfrm>
                          </p:grpSpPr>
                          <p:sp>
                            <p:nvSpPr>
                              <p:cNvPr id="9242" name="AutoShape 263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552" y="2544"/>
                                <a:ext cx="1807" cy="217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9501" name="Group 264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552" y="2544"/>
                                <a:ext cx="1804" cy="214"/>
                                <a:chOff x="3552" y="2544"/>
                                <a:chExt cx="1804" cy="214"/>
                              </a:xfrm>
                            </p:grpSpPr>
                            <p:sp>
                              <p:nvSpPr>
                                <p:cNvPr id="9244" name="AutoShape 26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552" y="2544"/>
                                  <a:ext cx="1805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245" name="AutoShape 26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552" y="2544"/>
                                  <a:ext cx="1804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246" name="AutoShape 26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552" y="2544"/>
                                  <a:ext cx="1803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9247" name="AutoShape 26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552" y="2544"/>
                                  <a:ext cx="1802" cy="213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 b="1"/>
                                    <a:t>Inserting:</a:t>
                                  </a:r>
                                  <a:r>
                                    <a:rPr lang="en-GB" b="1">
                                      <a:solidFill>
                                        <a:srgbClr val="008000"/>
                                      </a:solidFill>
                                    </a:rPr>
                                    <a:t> C A B L M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Example Binary Searches</a:t>
            </a:r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/>
              <a:t>Find ( 2 )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1249284" name="Oval 4"/>
          <p:cNvSpPr>
            <a:spLocks noChangeArrowheads="1"/>
          </p:cNvSpPr>
          <p:nvPr/>
        </p:nvSpPr>
        <p:spPr bwMode="auto">
          <a:xfrm>
            <a:off x="1066800" y="202882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285" name="Oval 5"/>
          <p:cNvSpPr>
            <a:spLocks noChangeArrowheads="1"/>
          </p:cNvSpPr>
          <p:nvPr/>
        </p:nvSpPr>
        <p:spPr bwMode="auto">
          <a:xfrm>
            <a:off x="533400" y="28194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286" name="Oval 6"/>
          <p:cNvSpPr>
            <a:spLocks noChangeArrowheads="1"/>
          </p:cNvSpPr>
          <p:nvPr/>
        </p:nvSpPr>
        <p:spPr bwMode="auto">
          <a:xfrm>
            <a:off x="1524000" y="28194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287" name="Oval 7"/>
          <p:cNvSpPr>
            <a:spLocks noChangeArrowheads="1"/>
          </p:cNvSpPr>
          <p:nvPr/>
        </p:nvSpPr>
        <p:spPr bwMode="auto">
          <a:xfrm>
            <a:off x="228600" y="3657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288" name="Oval 8"/>
          <p:cNvSpPr>
            <a:spLocks noChangeArrowheads="1"/>
          </p:cNvSpPr>
          <p:nvPr/>
        </p:nvSpPr>
        <p:spPr bwMode="auto">
          <a:xfrm>
            <a:off x="1143000" y="3657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49289" name="AutoShape 9"/>
          <p:cNvCxnSpPr>
            <a:cxnSpLocks noChangeShapeType="1"/>
            <a:stCxn id="1249285" idx="4"/>
            <a:endCxn id="1249287" idx="0"/>
          </p:cNvCxnSpPr>
          <p:nvPr/>
        </p:nvCxnSpPr>
        <p:spPr bwMode="auto">
          <a:xfrm flipH="1">
            <a:off x="609600" y="3419475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9290" name="AutoShape 10"/>
          <p:cNvCxnSpPr>
            <a:cxnSpLocks noChangeShapeType="1"/>
            <a:stCxn id="1249286" idx="4"/>
            <a:endCxn id="1249288" idx="0"/>
          </p:cNvCxnSpPr>
          <p:nvPr/>
        </p:nvCxnSpPr>
        <p:spPr bwMode="auto">
          <a:xfrm flipH="1">
            <a:off x="1524000" y="3419475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9291" name="AutoShape 11"/>
          <p:cNvCxnSpPr>
            <a:cxnSpLocks noChangeShapeType="1"/>
            <a:stCxn id="1249284" idx="4"/>
            <a:endCxn id="1249286" idx="0"/>
          </p:cNvCxnSpPr>
          <p:nvPr/>
        </p:nvCxnSpPr>
        <p:spPr bwMode="auto">
          <a:xfrm>
            <a:off x="1447800" y="2628900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9292" name="AutoShape 12"/>
          <p:cNvCxnSpPr>
            <a:cxnSpLocks noChangeShapeType="1"/>
            <a:stCxn id="1249284" idx="4"/>
            <a:endCxn id="1249285" idx="0"/>
          </p:cNvCxnSpPr>
          <p:nvPr/>
        </p:nvCxnSpPr>
        <p:spPr bwMode="auto">
          <a:xfrm flipH="1">
            <a:off x="914400" y="2628900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9293" name="AutoShape 13"/>
          <p:cNvCxnSpPr>
            <a:cxnSpLocks noChangeShapeType="1"/>
            <a:stCxn id="1249286" idx="4"/>
            <a:endCxn id="1249294" idx="0"/>
          </p:cNvCxnSpPr>
          <p:nvPr/>
        </p:nvCxnSpPr>
        <p:spPr bwMode="auto">
          <a:xfrm>
            <a:off x="1905000" y="3419475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249294" name="Oval 14"/>
          <p:cNvSpPr>
            <a:spLocks noChangeArrowheads="1"/>
          </p:cNvSpPr>
          <p:nvPr/>
        </p:nvSpPr>
        <p:spPr bwMode="auto">
          <a:xfrm>
            <a:off x="2057400" y="3657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297" name="Text Box 17"/>
          <p:cNvSpPr txBox="1">
            <a:spLocks noChangeArrowheads="1"/>
          </p:cNvSpPr>
          <p:nvPr/>
        </p:nvSpPr>
        <p:spPr bwMode="auto">
          <a:xfrm>
            <a:off x="685800" y="2819400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1249298" name="Text Box 18"/>
          <p:cNvSpPr txBox="1">
            <a:spLocks noChangeArrowheads="1"/>
          </p:cNvSpPr>
          <p:nvPr/>
        </p:nvSpPr>
        <p:spPr bwMode="auto">
          <a:xfrm>
            <a:off x="1143000" y="20574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249299" name="Text Box 19"/>
          <p:cNvSpPr txBox="1">
            <a:spLocks noChangeArrowheads="1"/>
          </p:cNvSpPr>
          <p:nvPr/>
        </p:nvSpPr>
        <p:spPr bwMode="auto">
          <a:xfrm>
            <a:off x="1600200" y="28194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Arial" pitchFamily="34" charset="0"/>
              </a:rPr>
              <a:t>30</a:t>
            </a:r>
          </a:p>
        </p:txBody>
      </p:sp>
      <p:sp>
        <p:nvSpPr>
          <p:cNvPr id="1249300" name="Text Box 20"/>
          <p:cNvSpPr txBox="1">
            <a:spLocks noChangeArrowheads="1"/>
          </p:cNvSpPr>
          <p:nvPr/>
        </p:nvSpPr>
        <p:spPr bwMode="auto">
          <a:xfrm>
            <a:off x="381000" y="3733800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1249301" name="Text Box 21"/>
          <p:cNvSpPr txBox="1">
            <a:spLocks noChangeArrowheads="1"/>
          </p:cNvSpPr>
          <p:nvPr/>
        </p:nvSpPr>
        <p:spPr bwMode="auto">
          <a:xfrm>
            <a:off x="1219200" y="37338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Arial" pitchFamily="34" charset="0"/>
              </a:rPr>
              <a:t>25</a:t>
            </a:r>
          </a:p>
        </p:txBody>
      </p:sp>
      <p:sp>
        <p:nvSpPr>
          <p:cNvPr id="1249302" name="Text Box 22"/>
          <p:cNvSpPr txBox="1">
            <a:spLocks noChangeArrowheads="1"/>
          </p:cNvSpPr>
          <p:nvPr/>
        </p:nvSpPr>
        <p:spPr bwMode="auto">
          <a:xfrm>
            <a:off x="2209800" y="37338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Arial" pitchFamily="34" charset="0"/>
              </a:rPr>
              <a:t>45</a:t>
            </a:r>
          </a:p>
        </p:txBody>
      </p:sp>
      <p:sp>
        <p:nvSpPr>
          <p:cNvPr id="1249320" name="Oval 40"/>
          <p:cNvSpPr>
            <a:spLocks noChangeArrowheads="1"/>
          </p:cNvSpPr>
          <p:nvPr/>
        </p:nvSpPr>
        <p:spPr bwMode="auto">
          <a:xfrm>
            <a:off x="5410200" y="19812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321" name="Oval 41"/>
          <p:cNvSpPr>
            <a:spLocks noChangeArrowheads="1"/>
          </p:cNvSpPr>
          <p:nvPr/>
        </p:nvSpPr>
        <p:spPr bwMode="auto">
          <a:xfrm>
            <a:off x="4876800" y="27717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322" name="Oval 42"/>
          <p:cNvSpPr>
            <a:spLocks noChangeArrowheads="1"/>
          </p:cNvSpPr>
          <p:nvPr/>
        </p:nvSpPr>
        <p:spPr bwMode="auto">
          <a:xfrm>
            <a:off x="5867400" y="27717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323" name="Oval 43"/>
          <p:cNvSpPr>
            <a:spLocks noChangeArrowheads="1"/>
          </p:cNvSpPr>
          <p:nvPr/>
        </p:nvSpPr>
        <p:spPr bwMode="auto">
          <a:xfrm>
            <a:off x="5486400" y="36099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49324" name="AutoShape 44"/>
          <p:cNvCxnSpPr>
            <a:cxnSpLocks noChangeShapeType="1"/>
            <a:stCxn id="1249322" idx="4"/>
            <a:endCxn id="1249323" idx="0"/>
          </p:cNvCxnSpPr>
          <p:nvPr/>
        </p:nvCxnSpPr>
        <p:spPr bwMode="auto">
          <a:xfrm flipH="1">
            <a:off x="5867400" y="3371850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9325" name="AutoShape 45"/>
          <p:cNvCxnSpPr>
            <a:cxnSpLocks noChangeShapeType="1"/>
            <a:stCxn id="1249320" idx="4"/>
            <a:endCxn id="1249322" idx="0"/>
          </p:cNvCxnSpPr>
          <p:nvPr/>
        </p:nvCxnSpPr>
        <p:spPr bwMode="auto">
          <a:xfrm>
            <a:off x="5791200" y="2581275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9326" name="AutoShape 46"/>
          <p:cNvCxnSpPr>
            <a:cxnSpLocks noChangeShapeType="1"/>
            <a:stCxn id="1249320" idx="4"/>
            <a:endCxn id="1249321" idx="0"/>
          </p:cNvCxnSpPr>
          <p:nvPr/>
        </p:nvCxnSpPr>
        <p:spPr bwMode="auto">
          <a:xfrm flipH="1">
            <a:off x="5257800" y="2581275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9327" name="AutoShape 47"/>
          <p:cNvCxnSpPr>
            <a:cxnSpLocks noChangeShapeType="1"/>
            <a:stCxn id="1249323" idx="4"/>
            <a:endCxn id="1249328" idx="0"/>
          </p:cNvCxnSpPr>
          <p:nvPr/>
        </p:nvCxnSpPr>
        <p:spPr bwMode="auto">
          <a:xfrm flipH="1">
            <a:off x="5181600" y="4210050"/>
            <a:ext cx="685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249328" name="Oval 48"/>
          <p:cNvSpPr>
            <a:spLocks noChangeArrowheads="1"/>
          </p:cNvSpPr>
          <p:nvPr/>
        </p:nvSpPr>
        <p:spPr bwMode="auto">
          <a:xfrm>
            <a:off x="4800600" y="44481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329" name="Text Box 49"/>
          <p:cNvSpPr txBox="1">
            <a:spLocks noChangeArrowheads="1"/>
          </p:cNvSpPr>
          <p:nvPr/>
        </p:nvSpPr>
        <p:spPr bwMode="auto">
          <a:xfrm>
            <a:off x="5562600" y="2009775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1249330" name="Text Box 50"/>
          <p:cNvSpPr txBox="1">
            <a:spLocks noChangeArrowheads="1"/>
          </p:cNvSpPr>
          <p:nvPr/>
        </p:nvSpPr>
        <p:spPr bwMode="auto">
          <a:xfrm>
            <a:off x="4876800" y="4448175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Arial" pitchFamily="34" charset="0"/>
              </a:rPr>
              <a:t>10</a:t>
            </a:r>
          </a:p>
        </p:txBody>
      </p:sp>
      <p:sp>
        <p:nvSpPr>
          <p:cNvPr id="1249331" name="Text Box 51"/>
          <p:cNvSpPr txBox="1">
            <a:spLocks noChangeArrowheads="1"/>
          </p:cNvSpPr>
          <p:nvPr/>
        </p:nvSpPr>
        <p:spPr bwMode="auto">
          <a:xfrm>
            <a:off x="5562600" y="3686175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Arial" pitchFamily="34" charset="0"/>
              </a:rPr>
              <a:t>30</a:t>
            </a:r>
          </a:p>
        </p:txBody>
      </p:sp>
      <p:sp>
        <p:nvSpPr>
          <p:cNvPr id="1249332" name="Text Box 52"/>
          <p:cNvSpPr txBox="1">
            <a:spLocks noChangeArrowheads="1"/>
          </p:cNvSpPr>
          <p:nvPr/>
        </p:nvSpPr>
        <p:spPr bwMode="auto">
          <a:xfrm>
            <a:off x="5029200" y="2771775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1249333" name="Text Box 53"/>
          <p:cNvSpPr txBox="1">
            <a:spLocks noChangeArrowheads="1"/>
          </p:cNvSpPr>
          <p:nvPr/>
        </p:nvSpPr>
        <p:spPr bwMode="auto">
          <a:xfrm>
            <a:off x="5486400" y="5286375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Arial" pitchFamily="34" charset="0"/>
              </a:rPr>
              <a:t>25</a:t>
            </a:r>
          </a:p>
        </p:txBody>
      </p:sp>
      <p:sp>
        <p:nvSpPr>
          <p:cNvPr id="1249334" name="Text Box 54"/>
          <p:cNvSpPr txBox="1">
            <a:spLocks noChangeArrowheads="1"/>
          </p:cNvSpPr>
          <p:nvPr/>
        </p:nvSpPr>
        <p:spPr bwMode="auto">
          <a:xfrm>
            <a:off x="5943600" y="2771775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Arial" pitchFamily="34" charset="0"/>
              </a:rPr>
              <a:t>45</a:t>
            </a:r>
          </a:p>
        </p:txBody>
      </p:sp>
      <p:sp>
        <p:nvSpPr>
          <p:cNvPr id="1249335" name="Oval 55"/>
          <p:cNvSpPr>
            <a:spLocks noChangeArrowheads="1"/>
          </p:cNvSpPr>
          <p:nvPr/>
        </p:nvSpPr>
        <p:spPr bwMode="auto">
          <a:xfrm>
            <a:off x="5410200" y="52863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49336" name="AutoShape 56"/>
          <p:cNvCxnSpPr>
            <a:cxnSpLocks noChangeShapeType="1"/>
            <a:stCxn id="1249328" idx="4"/>
            <a:endCxn id="1249335" idx="0"/>
          </p:cNvCxnSpPr>
          <p:nvPr/>
        </p:nvCxnSpPr>
        <p:spPr bwMode="auto">
          <a:xfrm>
            <a:off x="5181600" y="5048250"/>
            <a:ext cx="6096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249338" name="Text Box 58"/>
          <p:cNvSpPr txBox="1">
            <a:spLocks noChangeArrowheads="1"/>
          </p:cNvSpPr>
          <p:nvPr/>
        </p:nvSpPr>
        <p:spPr bwMode="auto">
          <a:xfrm>
            <a:off x="2786050" y="2285992"/>
            <a:ext cx="2286000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Arial" pitchFamily="34" charset="0"/>
              </a:rPr>
              <a:t>10 &gt; 2, left</a:t>
            </a:r>
          </a:p>
          <a:p>
            <a:pPr>
              <a:spcBef>
                <a:spcPct val="50000"/>
              </a:spcBef>
            </a:pPr>
            <a:r>
              <a:rPr lang="en-US" b="1" dirty="0">
                <a:latin typeface="Arial" pitchFamily="34" charset="0"/>
              </a:rPr>
              <a:t>5 &gt; 2, left</a:t>
            </a:r>
          </a:p>
          <a:p>
            <a:pPr>
              <a:spcBef>
                <a:spcPct val="50000"/>
              </a:spcBef>
            </a:pPr>
            <a:r>
              <a:rPr lang="en-US" b="1" dirty="0">
                <a:latin typeface="Arial" pitchFamily="34" charset="0"/>
              </a:rPr>
              <a:t>2 = 2, found</a:t>
            </a:r>
          </a:p>
        </p:txBody>
      </p:sp>
      <p:sp>
        <p:nvSpPr>
          <p:cNvPr id="1249339" name="Text Box 59"/>
          <p:cNvSpPr txBox="1">
            <a:spLocks noChangeArrowheads="1"/>
          </p:cNvSpPr>
          <p:nvPr/>
        </p:nvSpPr>
        <p:spPr bwMode="auto">
          <a:xfrm>
            <a:off x="6705600" y="2286000"/>
            <a:ext cx="2286000" cy="7848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Arial" pitchFamily="34" charset="0"/>
              </a:rPr>
              <a:t>5 &gt; 2, left</a:t>
            </a:r>
          </a:p>
          <a:p>
            <a:pPr>
              <a:spcBef>
                <a:spcPct val="50000"/>
              </a:spcBef>
            </a:pPr>
            <a:r>
              <a:rPr lang="en-US" b="1" dirty="0">
                <a:latin typeface="Arial" pitchFamily="34" charset="0"/>
              </a:rPr>
              <a:t>2 = 2, found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Recursive Search of Binary Tree</a:t>
            </a:r>
          </a:p>
        </p:txBody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571612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</a:rPr>
              <a:t>Node Find</a:t>
            </a:r>
            <a:r>
              <a:rPr lang="en-US" dirty="0"/>
              <a:t>( Node n, Value key) {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if (n == null) 			// Not found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	return( n );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else if (</a:t>
            </a:r>
            <a:r>
              <a:rPr lang="en-US" dirty="0" err="1"/>
              <a:t>n.data</a:t>
            </a:r>
            <a:r>
              <a:rPr lang="en-US" dirty="0"/>
              <a:t> == key) 	// Found it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	return( n );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else if (</a:t>
            </a:r>
            <a:r>
              <a:rPr lang="en-US" dirty="0" err="1"/>
              <a:t>n.data</a:t>
            </a:r>
            <a:r>
              <a:rPr lang="en-US" dirty="0"/>
              <a:t> &gt; key) 	// In left </a:t>
            </a:r>
            <a:r>
              <a:rPr lang="en-US" dirty="0" err="1"/>
              <a:t>subtree</a:t>
            </a:r>
            <a:endParaRPr lang="en-US" dirty="0"/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	return Find( </a:t>
            </a:r>
            <a:r>
              <a:rPr lang="en-US" dirty="0" err="1"/>
              <a:t>n.left</a:t>
            </a:r>
            <a:r>
              <a:rPr lang="en-US" dirty="0"/>
              <a:t> );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else 				// In right </a:t>
            </a:r>
            <a:r>
              <a:rPr lang="en-US" dirty="0" err="1"/>
              <a:t>subtree</a:t>
            </a:r>
            <a:endParaRPr lang="en-US" dirty="0"/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	return Find( </a:t>
            </a:r>
            <a:r>
              <a:rPr lang="en-US" dirty="0" err="1"/>
              <a:t>n.right</a:t>
            </a:r>
            <a:r>
              <a:rPr lang="en-US" dirty="0"/>
              <a:t> );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}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endParaRPr 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Complexity of Search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time of searching in a BST is proportional to the height of the tree.</a:t>
            </a:r>
          </a:p>
          <a:p>
            <a:pPr>
              <a:buNone/>
            </a:pPr>
            <a:r>
              <a:rPr lang="en-US" dirty="0" smtClean="0"/>
              <a:t>If n is the number of nodes in a BST, then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Best Case </a:t>
            </a:r>
            <a:r>
              <a:rPr lang="en-US" dirty="0" smtClean="0"/>
              <a:t>– O(</a:t>
            </a:r>
            <a:r>
              <a:rPr lang="en-US" dirty="0" err="1" smtClean="0"/>
              <a:t>logn</a:t>
            </a:r>
            <a:r>
              <a:rPr lang="en-US" dirty="0" smtClean="0"/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Worst Case </a:t>
            </a:r>
            <a:r>
              <a:rPr lang="en-US" dirty="0" smtClean="0"/>
              <a:t>– O(n)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9</a:t>
            </a:fld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478</Words>
  <Application>Microsoft Office PowerPoint</Application>
  <PresentationFormat>On-screen Show (4:3)</PresentationFormat>
  <Paragraphs>133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1_Office Theme</vt:lpstr>
      <vt:lpstr>Course Name :  Data Structures &amp; Algorithms</vt:lpstr>
      <vt:lpstr>Binary Search Trees</vt:lpstr>
      <vt:lpstr>Binary Search Trees: Examples</vt:lpstr>
      <vt:lpstr>Building a BST</vt:lpstr>
      <vt:lpstr>Building a BST</vt:lpstr>
      <vt:lpstr>Building a BST</vt:lpstr>
      <vt:lpstr>Example Binary Searches</vt:lpstr>
      <vt:lpstr>Recursive Search of Binary Tree</vt:lpstr>
      <vt:lpstr>Complexity of Search</vt:lpstr>
      <vt:lpstr>Binary Search Tree - Insertion</vt:lpstr>
      <vt:lpstr>Insertion - Example</vt:lpstr>
      <vt:lpstr>Binary Search Tree - Deletion</vt:lpstr>
      <vt:lpstr>Binary Search Tree - Deletion</vt:lpstr>
      <vt:lpstr>Binary Search Tree - Deletion</vt:lpstr>
      <vt:lpstr>Binary Search Tree - Deletion</vt:lpstr>
      <vt:lpstr>Binary Search Tree - Deletion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Pilani presentation</dc:title>
  <dc:creator>lakshya</dc:creator>
  <cp:lastModifiedBy>BITS</cp:lastModifiedBy>
  <cp:revision>126</cp:revision>
  <dcterms:created xsi:type="dcterms:W3CDTF">2012-01-02T05:05:52Z</dcterms:created>
  <dcterms:modified xsi:type="dcterms:W3CDTF">2012-06-25T18:10:51Z</dcterms:modified>
</cp:coreProperties>
</file>