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4.xml" ContentType="application/inkml+xml"/>
  <Override PartName="/ppt/comments/comment1.xml" ContentType="application/vnd.openxmlformats-officedocument.presentationml.comments+xml"/>
  <Override PartName="/ppt/notesSlides/notesSlide16.xml" ContentType="application/vnd.openxmlformats-officedocument.presentationml.notesSlide+xml"/>
  <Override PartName="/ppt/ink/ink15.xml" ContentType="application/inkml+xml"/>
  <Override PartName="/ppt/notesSlides/notesSlide17.xml" ContentType="application/vnd.openxmlformats-officedocument.presentationml.notesSlide+xml"/>
  <Override PartName="/ppt/ink/ink16.xml" ContentType="application/inkml+xml"/>
  <Override PartName="/ppt/notesSlides/notesSlide18.xml" ContentType="application/vnd.openxmlformats-officedocument.presentationml.notesSlide+xml"/>
  <Override PartName="/ppt/ink/ink1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4" r:id="rId2"/>
    <p:sldId id="305"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0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536641747e98f1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129" autoAdjust="0"/>
  </p:normalViewPr>
  <p:slideViewPr>
    <p:cSldViewPr>
      <p:cViewPr varScale="1">
        <p:scale>
          <a:sx n="66" d="100"/>
          <a:sy n="66" d="100"/>
        </p:scale>
        <p:origin x="1500" y="60"/>
      </p:cViewPr>
      <p:guideLst>
        <p:guide orient="horz" pos="2160"/>
        <p:guide pos="2880"/>
      </p:guideLst>
    </p:cSldViewPr>
  </p:slideViewPr>
  <p:outlineViewPr>
    <p:cViewPr>
      <p:scale>
        <a:sx n="33" d="100"/>
        <a:sy n="33" d="100"/>
      </p:scale>
      <p:origin x="0" y="-18096"/>
    </p:cViewPr>
  </p:outlineViewPr>
  <p:notesTextViewPr>
    <p:cViewPr>
      <p:scale>
        <a:sx n="100" d="100"/>
        <a:sy n="100" d="100"/>
      </p:scale>
      <p:origin x="0" y="0"/>
    </p:cViewPr>
  </p:notesTextViewPr>
  <p:sorterViewPr>
    <p:cViewPr>
      <p:scale>
        <a:sx n="66" d="100"/>
        <a:sy n="66" d="100"/>
      </p:scale>
      <p:origin x="0" y="-1086"/>
    </p:cViewPr>
  </p:sorterViewPr>
  <p:notesViewPr>
    <p:cSldViewPr>
      <p:cViewPr varScale="1">
        <p:scale>
          <a:sx n="54" d="100"/>
          <a:sy n="54" d="100"/>
        </p:scale>
        <p:origin x="289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11T11:04:28.586"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17:35.888"/>
    </inkml:context>
    <inkml:brush xml:id="br0">
      <inkml:brushProperty name="width" value="0.05292" units="cm"/>
      <inkml:brushProperty name="height" value="0.05292" units="cm"/>
      <inkml:brushProperty name="color" value="#002060"/>
    </inkml:brush>
  </inkml:definitions>
  <inkml:trace contextRef="#ctx0" brushRef="#br0">6673 2778 0,'25'-25'94,"-1"25"-79,26 0 1,24 0 0,1 0-1,-26 0-15,51 0 16,-26 0-16,25 0 0,25 0 15,-49 0-15,24 0 16,25-24-16,50 24 16,-100 0-16,25 0 15,0 0-15,-74 0 16,99 0-16,-74 0 16,-25 0-16,124 0 15,-125 0 1,1 24-16,25-48 15,-1 24-15,1 0 16,-25 0-16,0 0 16,49 0-16,-24 0 0,-1 24 15,26-24-15,-1 0 16,0 0-16,-24 0 16,-25 0-16,49 0 15,-49 0-15,0 0 16,49 0-16,-49 0 15,25 0-15,-1 0 16,1 0-16,24 0 16,-49 0-16,0 0 15,74 0-15,-24 0 16,-51 0-16,76 0 16,-51-24-1,-24 24-15,25 0 0,24 0 16,0 0-16,1 0 15,-25-25-15,49 25 16,-25 0-16,1 0 16,-1 0-1,-24 0 1,-1 0-16,1 0 16,49 0-1,-49 0-15,-1 0 16,1 0-16,-25 0 15,49 0 1,-49 0-16,24 0 16,-123 0 62</inkml:trace>
  <inkml:trace contextRef="#ctx0" brushRef="#br0" timeOffset="5256.2897">19050 5234 0,'-24'0'15,"24"-25"1,74 25 78,0 0-79,-24 0-15,24 0 16,26 0-16,-51 0 16,50 0-16,1 0 15,48 25-15,-123-25 16,75 0-16,-51 0 15,26 0-15,24 0 16,-74 0-16,49 0 0,-49 0 16,24 0-16,1 0 15,0 0-15,24 0 16,-24 0-16,24 0 16,-24 0-16,49 0 15,-25 0-15,-24 0 16,49 0-16,0 0 15,-74 0-15,25 0 16,-1 0-16,75 49 16,-74-49-16,24 0 15,1 25-15,-1-25 16,1 0-16,-51 0 16,51 0-16,-1 0 0,1 0 15,-26 0-15,1 0 16,0 0-1,24 0 1,-74 50 78</inkml:trace>
  <inkml:trace contextRef="#ctx0" brushRef="#br0" timeOffset="8044.727">11783 6350 0,'0'-50'31,"0"26"1,24 24-17,26 0-15,-25-25 16,24 25-16,1 0 15,0 0-15,74-75 16,-100 75-16,51-24 16,-26 24-16,100-50 15,0 50 1,-124 0-16,74 0 16,0 0-16,50-50 15,-50 50-15,100 0 16,-50 0-16,-25 0 15,-25 0-15,25 0 16,0-49-16,50 49 16,-75 0-16,0 0 15,0 0-15,0 0 16,1 0-16,-1 0 0,-25 0 16,26 0-16,-1 0 15,0 0-15,-49-25 16,-1 25-16,50 0 15,-24 0-15,-26 0 16,1 0-16,74 0 16,-25 0-1,-49 0-15,24 0 16,-49 0-16,25 0 16,24 50-16,-49-50 15,0 0-15,24 0 0,51 24 16,-1 26-16,-25-50 15,-24 50 1,-1-50-16,1 0 16,0 0-16,49 0 0,0 0 15,75 49 1,-125-49-16,-24 0 16,50 0-16,-26 0 15,1 0-15,-25 50 16,49-50-16,-24 0 31,-26 0-31,51 0 16,-50 0 77</inkml:trace>
  <inkml:trace contextRef="#ctx0" brushRef="#br0" timeOffset="47046.1246">10195 14635 0,'50'0'63,"-26"-25"-48,51-25 1,-1 50-1,-49 0-15,50-74 0,24 74 16,-50 0-16,75-50 16,-24 50-16,-1-74 15,25 74-15,-25 0 16,-74-25-16,74 25 16,0 0-1,-49 0-15,0 0 31</inkml:trace>
  <inkml:trace contextRef="#ctx0" brushRef="#br0" timeOffset="47796.1146">11138 14436 0,'-50'0'16,"75"0"-1,-25 25 63,0 0-62,0 49 0,0-49-16,0 25 15,0-25 1,0 24-16,74 50 16,-74-49-16,0 0 15,0-1-15,0 1 0,50-1 16,-50-24-16,25 0 15,-25 25-15,24-50 16,-24 49 0,50-24-16,-50 25 15,25-26 1,0-24 31,-50 0 0</inkml:trace>
  <inkml:trace contextRef="#ctx0" brushRef="#br0" timeOffset="48688.1869">12874 13767 0,'-74'0'16,"74"49"-16,-100-49 16,51 25-16,-1-25 15,25 74-15,-24-24 16,-1-25-16,0 74 16,26 0-16,24 25 15,0-49-15,-50 24 16,50 25-16,0 0 15,50 0-15,-50-25 16,0 0-16,74 25 16,-74-24-16,50-26 15,-1 50-15,-49-49 16,75-1-16,-75-24 0,74 24 16,-74-49-16,75 0 15,-75 24-15,124-49 16,-75 25-16,1-25 15,24 0-15,75 0 16,-124 0-16,49 0 16,1 0-16,-26 0 15</inkml:trace>
  <inkml:trace contextRef="#ctx0" brushRef="#br0" timeOffset="51100.4551">13048 14610 0,'0'0'0,"24"0"63,1 0-63,50 25 15,-51-25-15,51 49 16,-26-49-16,1 100 16,0-76-16,24 26 0,25 49 31,-99-49-31,75-1 15,-50-24-15,24-25 16,1 75-16,24-75 16,-74 24-1,25-24 17</inkml:trace>
  <inkml:trace contextRef="#ctx0" brushRef="#br0" timeOffset="51571.7172">13742 14486 0,'0'0'0,"0"25"47,-49-25-47,49 74 15,0-49-15,-25 25 16,25-26-16,-25 1 16,25 50-16,-50-1 15,1-24-15,-51 74 16,100-50 0,0-24-16,-49-26 15,49 26-15,0 0 16,25-50 46</inkml:trace>
  <inkml:trace contextRef="#ctx0" brushRef="#br0" timeOffset="51958.5813">14387 14808 0,'0'0'0,"25"0"31,-50 100-31,25-26 15,0-49 1,0 0-16,0 24 16,0 1-16,0 49 15,0-49-15,0-26 16</inkml:trace>
  <inkml:trace contextRef="#ctx0" brushRef="#br0" timeOffset="52667.8161">14809 14337 0,'0'0'0,"0"-50"0,0 26 31,25 24-16,-1 0 1,26 24-16,24-24 16,-74 25-1,75-25-15,-50 25 16,-1 25-16,51-25 16,-1-25-16,-49 74 15,0-74-15,49 50 16</inkml:trace>
  <inkml:trace contextRef="#ctx0" brushRef="#br0" timeOffset="53052.5004">15503 14114 0,'-25'0'16,"25"-50"0,0 75 15,0 0-31,50 99 15,-75-50-15,25 1 16,0 24-16,0-25 16,0 26-16,0-1 15,0-25-15,0 75 16,0-99 0,-74-1-16,99 1 15,-25-25 1,0-1-1</inkml:trace>
  <inkml:trace contextRef="#ctx0" brushRef="#br0" timeOffset="53389.3452">16099 14560 0,'0'0'0,"49"0"47,1 100-47,-50-76 16,25 1-16,-25 25 15,0 24-15,0-24 16,0 24-16,-50 25 16,0-49-16,26 0 15,24-26-15,-50-24 16,25 50-16</inkml:trace>
  <inkml:trace contextRef="#ctx0" brushRef="#br0" timeOffset="54423.8932">16942 13990 0,'99'-50'62,"0"50"-46,-74-25 0,50 25-16,-26-49 0,1 49 15,49-25 1,-25-25-16,-24 50 15,24-49-15,-24 49 16,-25 0-16,-25 49 31,-25 1-31,25-25 16,-25 24-16,-24 1 16,49-25-16,0 49 15,0-49-15,-75 74 16,50-24-16,25-51 15,-49 76-15,-1-26 16,50 1-16,0-26 0,0 1 16,0-1-1,-25-49-15,25 50 16,0-25-16,124-25 62,-49 0-46,-75-50 0,99 50-1,-49-49-15,-1 49 16,26-25-16,-1 25 0,1-75 16,-26 75-1,-49-24 1,50 24-16,-50-25 15</inkml:trace>
  <inkml:trace contextRef="#ctx0" brushRef="#br0" timeOffset="55128.2911">17240 14362 0,'0'0'0,"24"0"78,1 0-62,25-50 15,-1 50-31,1-25 0,0 25 16,24-74-16,0 74 15,26-50-15,-75 50 16,49-49-16,-49 24 16,49 25-16,-74 25 78</inkml:trace>
  <inkml:trace contextRef="#ctx0" brushRef="#br0" timeOffset="55684.0623">18529 14163 0,'0'0'0,"0"25"47,75 0-47,-75 0 16,25 24-16,-25-24 15,24 25-15,-24 0 16,0-1-16,0 1 15,-49-25-15,49 24 0,-25-49 16,0 25 0</inkml:trace>
  <inkml:trace contextRef="#ctx0" brushRef="#br0" timeOffset="56301.5249">18877 13320 0,'0'-25'62,"25"25"-62,-25 25 16,74 0 0,-74 49-16,0-49 15,74 50-15,-24-26 16,-50 50-16,50-49 15,-50 24-15,74 1 16,-49 24-16,-25-25 16,49 50-16,-49-49 15,0-50-15,0 24 16,0 1-16,50-25 16,-50 0-1</inkml:trace>
  <inkml:trace contextRef="#ctx0" brushRef="#br0" timeOffset="57032.6953">19670 13271 0,'-24'0'32,"24"24"-17,0 26 1,-25-50-1,25 25-15,-50-25 16,50 49-16,0-24 16,-99-25-16,99 99 15,-99-49-15,24 0 16,-24-26-16,99 51 16,-74-75-16,24 25 15,50-1 1,0 1 15,50-25-15,-25 0-16,-1 0 15,26 0 1,-25 0 0,-25 50-16,25-50 0,-1 0 15,26 25-15,0-25 16,-1 49-16,50-49 15,-49 0-15,0 25 16,24-25-16,-24 0 16,49 0-1,-49 0 1,-26 0 15,51 50 0</inkml:trace>
  <inkml:trace contextRef="#ctx0" brushRef="#br0" timeOffset="57992.2867">19869 12948 0,'74'0'31,"26"0"-16,-51 0 1,26 0-16,-26 25 16,26-25-16,-26 49 15,1 1-15,-50 24 16,74 1-16,-24-1 16,-50 1-16,0 49 15,0 0-15,0-25 16,-25 25-16,25 0 15,-50 25-15,50-75 16,0-24-16,-49 24 16,49-24-16,0-25 0,-25 0 15,-49-25 17</inkml:trace>
  <inkml:trace contextRef="#ctx0" brushRef="#br0" timeOffset="59544.8206">13072 16917 0,'0'-25'31,"25"25"-31,25 0 47,-25-50-47,-1 50 15,76-24-15,-51 24 16,26-75-16,148-24 16,-25 99-16,-74-50 15,-49 50-15,49-74 16,-75 74-16,-49-25 16,50 25-16,-50 25 46,-25 25-30</inkml:trace>
  <inkml:trace contextRef="#ctx0" brushRef="#br0" timeOffset="60174.171">13841 16718 0,'0'-24'0,"0"48"63,0 1-48,0 25-15,25-1 16,-25-24-1,0 50-15,25-26 0,25 50 16,-50-49-16,0 0 16,24-1-16,-24 1 15,0-1-15,0-24 16,0 0-16,0 0 31,75-25 0</inkml:trace>
  <inkml:trace contextRef="#ctx0" brushRef="#br0" timeOffset="61076.136">15131 16073 0,'0'0'0,"-25"0"16,25 25 15,-74 25-15,74 24-1,-25-49-15,-24 25 16,49 24-16,0 1 15,0-1-15,0 25 16,0 25-16,0 124 16,0-149-16,0 1 15,0-26-15,24-24 16,-24-1-16,50 26 16,24-26-16,1 75 15,-26-49 1,-49-50-1,75-25-15,24 49 16,-74-49-16,49 0 16,1 0-16,24 0 15,0-25-15,-24 25 16</inkml:trace>
  <inkml:trace contextRef="#ctx0" brushRef="#br0" timeOffset="63863.9541">15602 16272 0,'0'0'0,"-24"0"15,24-25 1,0-25 15,0 75 16,49 25-31,-24 49-1,25-24-15,-50-1 16,74 0-16,-24 26 16,-50-26-16,49 50 15,26-25-15,-50 0 16,24-24-16,-49-26 16,75 26-16,-75-26 15,0-24-15,74-25 0,-74 25 16,50-25-1,-75 0 32,25 50-47,-50-50 16,1 0 0,24 0-1,-25 0-15</inkml:trace>
  <inkml:trace contextRef="#ctx0" brushRef="#br0" timeOffset="65731.8032">15900 16545 0,'-49'0'0,"49"-25"31,0 0 16,24-24-32,-24-1 17,75 50-32,-75-25 15,25 25 1,24-50-16,-24 50 16,25 0-16,-26-24 15,51 24-15,-50 0 16,-1 0-16,26 24 15,0-24 1,-50 25-16,49 0 16,-24-25-16,-25 50 15,25-50-15,-25 49 16,0-24 0,0 0-16,-25 25 15,0-1-15,25 1 16,-49-1-16,49 1 15,-75-50-15,75 99 16,-25-99-16,25 25 16,-24-25-16,24 25 15,-50-25-15,25 0 16,0 0 0,-24 0 15,-1 0 0</inkml:trace>
  <inkml:trace contextRef="#ctx0" brushRef="#br0" timeOffset="66339.6898">16793 16694 0,'0'0'0,"50"0"78,-50 49-78,49-49 16,-49 50-1,0-25-15,-24-25 16,24 74-16,-25-24 16,0-26-1,25 1-15,-74-25 0,74 50 16</inkml:trace>
  <inkml:trace contextRef="#ctx0" brushRef="#br0" timeOffset="67623.6297">17240 16470 0,'0'-24'46,"74"24"-30,-49 0 0,-25-25-16,74 25 15,-49-50-15,49 0 16,-24 1 0,24 49-1,-49-50-15,25-24 16,-50 24-1,0 25-15,-50 25 16,50-49-16,-49 24 16,24 25-1,-50 0 1,51 0 0,-51 0-1,75 25-15,-25-25 16,1 74-1,24-49 1,0 0 0,0 24-16,-50-49 15,50 75-15,0-50 16,25-25-16,-25 74 0,0-49 16,0 25-1,99-50-15,-25 74 16,-24-74-16,0 25 15,-1-25-15,-49 25 0,75-25 16,-1 0-16,1 0 16,-26 0-1,1-25-15,-1 25 16,1-25-16,24-25 16,-24 50-16,-25-49 15,24 49-15</inkml:trace>
  <inkml:trace contextRef="#ctx0" brushRef="#br0" timeOffset="68688.0144">17612 15304 0,'0'0'0,"24"0"63,26 0-47,0 0-16,-1 0 15,26 0-15,-1 0 16,1 0-16,49 0 15,-25 0-15,-74 0 16,24 0-16,1 75 0,-1-50 16,-49 0-16,50 49 15,-50-24-15,0-1 16,99 26-16,-99-1 16,0 0-16,25 26 15,-25-26-15,0 25 16,0-24-16,50-1 15,-50 0-15,49 1 16,-49-50-16,0 24 16,0 26-16,0-26 15,-25-24-15,25 25 16,0-1-16,-24-49 16,24 75-16,0-26 0,-75-49 15,75 75-15,-99-75 16,25 99-16,49-49 15,-25-50-15,1 74 16,24-74-16,-50 25 16,26-25-16,24 49 15</inkml:trace>
  <inkml:trace contextRef="#ctx0" brushRef="#br0" timeOffset="77812.2408">16545 17462 0,'99'25'94,"-99"25"-78,25-25-16,-25 0 15,25 24-15,25 1 32,-50-25-32,24-25 15,-24 49-15,0 1 16,75 24 0,-75-49-1,25 0 1</inkml:trace>
  <inkml:trace contextRef="#ctx0" brushRef="#br0" timeOffset="78771.9764">16545 17934 0,'0'-50'32,"25"25"-1,-25-24-16,0-1 1,-25 1 0,25 24-16,0-50 15,-25-24 1,25 74 15,25 25 141,25 0-156,-26 0-1,51 25 1,-50 0 0,24 25 15,1-50 0,-25 0-15,49-25-1,-49 25 1,-50 0 0</inkml:trace>
  <inkml:trace contextRef="#ctx0" brushRef="#br0" timeOffset="80464.005">17810 16991 0,'0'0'0,"25"0"94,-25 25-78,0 25-1,25-50-15,-25 99 16,49-99-16,-49 99 15,50-74-15,0 24 0,-50 1 16,24-25-16,-24 24 16,50 1-16,-50-25 15,0 0-15,0 24 16,50-49-16,-50 25 16,0 25-1,0-25 16,24-25-15,-24 49 15</inkml:trace>
  <inkml:trace contextRef="#ctx0" brushRef="#br0" timeOffset="81403.7937">17736 17338 0,'25'0'15,"-25"-24"32,24 24-31,-24-75-1,0 26 1,0 24 0,0 0-1,0-25-15,0 1 16,0 24-1,0 0 1,0 0 0,25 25-1,-25-49 17,50 49 46,-1 0-63,-24 0 17,0 0-32,0 0 31,-25 25-31,49-25 15,-49 49 1,50-49-16,-25 25 16,24-25-1,1 0 1,-25 25 0,0-25-1</inkml:trace>
  <inkml:trace contextRef="#ctx0" brushRef="#br0" timeOffset="114351.8191">13444 13841 0,'-24'0'32,"24"25"-17,-25-25 1,25 25 46,0-1-46,0 26-16,0-25 16,-50 0-16,50 49 15,0-24-15,0 24 16,0-49-16,0 0 0,0 24 15,0 1 1,25-50 0,-25 50-1</inkml:trace>
  <inkml:trace contextRef="#ctx0" brushRef="#br0" timeOffset="114867.9818">13221 14114 0,'0'0'0,"0"25"78,0-1-62,0 1-1,50 25-15,-50-25 16,0-1 0,49-24-1,-24 0 1,0 0-16,25 0 15,-50-24 1,49 24-16,-49-25 16,0-50-1,0 51 17,50 24-32,-50-25 15</inkml:trace>
  <inkml:trace contextRef="#ctx0" brushRef="#br0" timeOffset="115716.9518">13717 13171 0,'0'-25'16,"-49"25"0,24 0-1,0 0 1,0 0 0,-124 0-1,75 25 1,24 0-1,26-25-15,-26 75 16,50-1-16,-74-74 0,74 74 16,-25-74-16,25 75 15,0-50-15,0 24 16,0-24 0,0 25-1,25-50-15,-25 24 16,49-24-16,1 50 15,49-50 1,-74 0 0,74-74-1,-49 74-15,-50-75 16,99 75 0,-99-49-16,25-1 15,-25 0 1,0-49-1,0 74-15,-50 25 16,50-49-16,-49 49 16,24-25-16,-25 25 15,50-50-15,-50 50 16</inkml:trace>
  <inkml:trace contextRef="#ctx0" brushRef="#br0" timeOffset="116407.7174">13643 12874 0,'0'-50'32,"0"75"30,-50 24-62,50-24 0,-49 25 16,49-1-16,0 1 15,-25-25-15,-25 49 16,25-24-16,25 24 16,0 26-16,0-76 15,0 76-15,0-76 16,0 51-16,0-1 16,0-24-16,0 24 15,0 1-15,0-26 16,0 1-16,-74-25 15,74 24-15,0-24 16,-50-25-16,50 25 16,0 0 15,0 24-15,0-24-1</inkml:trace>
  <inkml:trace contextRef="#ctx0" brushRef="#br0" timeOffset="121779.845">14982 13171 0,'0'-25'31,"0"50"32,0 25-47,0 0-16,0-1 15,0 50 1,0-74-16,0 25 15,0-1-15,50 26 16,-50-50-16,0 24 16,0 1-16,0-1 15,50 1 1,-1-50 46,-74 0-62</inkml:trace>
  <inkml:trace contextRef="#ctx0" brushRef="#br0" timeOffset="122645.4664">14883 13568 0,'0'0'0,"25"0"125,-25 25-125,0 0 16,25 0-1,-25 24 17,25 1-32,-25-25 15,49-25 1,-49 24-16,50 26 16,-50 0 30,25-50-30,-1 0 31,26 0-16,-75-75-31,50 50 16,25-24-1,-50 24 1,24 0 0,-24-24-1,50 49 1,-25 0 0,-75 0-16</inkml:trace>
  <inkml:trace contextRef="#ctx0" brushRef="#br0" timeOffset="124083.8702">15305 12973 0,'0'25'78,"25"49"-62,-1-74 0,-24 50-16,25-50 15,-25 74-15,50 1 16,-50-26-1,0 26-15,49-51 16,-49 51-16,0-26 16,50 1-16,-50 24 15,0-24-15,0-25 16,0 0 0,0 24-1,74-49 1,-98 0 46,24-25-46,0-24-16,-25 24 16,25-25-16,0 1 15,-50-1-15,50-24 16,-49 49-16,49 0 15,0-24 1,0-1-16,0 0 16,0 26-1,24-26 1,-24 0 0,100 25-1,-100-24 16,24 49-31,1 0 47,-25-25-31,50 25-16,0 0 16,-1 0-1,-24 0 1,0 50 31,-25-26-32,0 1-15,0 50 16,0-26 0,0 1-1,-50-25 1,25-25-1,25 49-15,-74-49 16,24 25 0,25-25-1,1 0 1,-26 0 0,50 25 46,50 25-15</inkml:trace>
  <inkml:trace contextRef="#ctx0" brushRef="#br0" timeOffset="125236.0701">17488 12948 0,'0'-25'16,"-50"25"-16,50-49 31,-50 49-31,50 24 78,0 26-78,0-25 16,0 49-16,-74 1 15,74-51-15,0 26 16,0-25-16,0 49 16,0-24-16,0 0 15,-25-1 1,25 1-1,0-1 48</inkml:trace>
  <inkml:trace contextRef="#ctx0" brushRef="#br0" timeOffset="126065.3789">17215 13196 0,'0'0'0,"0"25"94,0 25-79,49 24 1,-49-24 0,0-26-16,0 26 15,0 0 1,0-1-1,25-49 32,50 0 16,-75-25-32,24 25-15,1 0-16,-25-49 15,50 49-15,-50-25 16,25 25-16,24-50 16,-49 1 15,50 49-16,-75 0 1</inkml:trace>
  <inkml:trace contextRef="#ctx0" brushRef="#br0" timeOffset="127344.8183">17661 13146 0,'0'0'0,"25"0"15,0 0 63,-25-49-62,50 49-16,-1 0 31,-49-50-15,25 50-16,25 0 15,-50-25 1,24 25 0,1 0-16,-25-24 15,0-1 1,0-25 0,0 25 15,0 1-31,-49 24 15,-1 0 17,-24 0-17,49 0 1,0 0 0,25 24 15,-50-24-16,1 100 1,49-76 15,0 26-15,0-25 0,0 0-16,0 49 15,0-49 1,24-25-1,-24 25 1,75-25-16,-25 0 16,-50 49 15,74-49-31,-74-24 31,25 24-31,24 0 31,-24 0-31,-25-25 16,50 25-16,-1 0 16,-49-25-1,25 25 1,0 0 0</inkml:trace>
  <inkml:trace contextRef="#ctx0" brushRef="#br0" timeOffset="128588.6964">19224 12774 0,'-50'0'78,"50"50"-78,0-25 16,0 0-1,0 49 1,-24-49-16,-26 74 16,50-49-1,0-26 1,0 26-1,0 0 1</inkml:trace>
  <inkml:trace contextRef="#ctx0" brushRef="#br0" timeOffset="129189.2051">18976 13047 0,'0'75'63,"0"-26"-48,0-24 1,0 0-16,0 25 31,74-1-15,-49-49-1,0-49 32,49 49-31,-74-50-16,25 50 47,-25-25-47,25 25 15</inkml:trace>
  <inkml:trace contextRef="#ctx0" brushRef="#br0" timeOffset="130149.3805">19422 12874 0,'-24'0'16,"24"24"46,49 1-62,-74-25 16,25 50-16,50-1 15,-50 1-15,0 0 16,0-26 0,0 26-1,-25-50-15,25 25 16,25-25 0,-50 0-1</inkml:trace>
  <inkml:trace contextRef="#ctx0" brushRef="#br0" timeOffset="130668.0457">19298 12874 0,'0'-50'16,"50"50"-1,-50-50 1,50 50 0,-1 0 15,-24 0-16,0 0 1,24 0 0,-49 25-1,50-25-15,-50 25 16,25 0 0,-25 49 15,0-49-31,0 0 15,0 0-15,0 24 32,-25-49-32,25 50 15,0-25 1,-50-25 0,50 24-1,-49-24 1</inkml:trace>
  <inkml:trace contextRef="#ctx0" brushRef="#br0" timeOffset="131588.6111">19794 12700 0,'-24'0'63,"24"50"-32,0-26-15,0 26-16,0 24 15,0-49 1,0 0-1,0 25 1,0-1 0,0-24 15,49-25-15,-49 25-1,25-25 16,0 0-15,25 0 0,-1-50-1,-24 50 1,49-25-16,-24-24 16,-25 49-1,0 0-15,24-25 16,-24 25-1,0 0-15,24 0 16,-49-25 0</inkml:trace>
  <inkml:trace contextRef="#ctx0" brushRef="#br0" timeOffset="157679.744">21506 13494 0,'-25'0'32,"25"25"30,0 49-46,25-74-1,-25 99-15,0-74 16,0 25-16,50 24 16,-50-24-16,0 24 15,24 0-15,-24 1 0,0-26 16,75-24-16,-75 0 16,0 25-16,25-50 15,-25 24-15,0 1 63,-50-25-63</inkml:trace>
  <inkml:trace contextRef="#ctx0" brushRef="#br0" timeOffset="158952.2957">21456 13519 0,'50'-25'110,"0"25"-95,-26-50 1,1 50-1,25 0-15,-1-25 16,-24 25-16,25 0 16,-1 0-1,-49 50 17,75-50-32,-75 25 0,0 24 15,25-49 1,-25 25-1,24-25-15,-24 50 16,25-50-16,-25 49 16,50-49-1,-50 25-15,0 25 32,0-25-32,0 24 15,0 1 1,-25-50-16,25 25 15,0-1-15,0 26 16,0-25 0,-25 0 15,25 24-15,-74-49-1,49 0 1,-25 50-16,26-50 15,-26 0 1,50 25 0,-25-25-1,25 24 48,-49-24-32</inkml:trace>
  <inkml:trace contextRef="#ctx0" brushRef="#br0" timeOffset="159644.1245">22300 13816 0,'0'-25'47,"25"25"-32,-25 50 32,0-25-47,24 0 16,-24-1 0,0 26-16,0-25 15,-49 24 1,49 26-1</inkml:trace>
  <inkml:trace contextRef="#ctx0" brushRef="#br0" timeOffset="161120.1526">23044 13345 0,'-25'0'16,"25"-50"0,-25 50-1,-24 0 16,24 0-15,0 25 0,-25-25-16,50 25 15,-74-25-15,74 25 0,0 49 16,-50-74 0,50 50-16,25-50 15,-25 25-15,0 24 16,25 1-1,-25-25 17,50-25-17,49-25 1,-50-25 0,-24 1-1,-25-1-15,50 0 16,-50 26-16,0-26 15,0 0-15,0-24 16,0-1-16,-25 1 16,-25 49-16,50 0 15,0-24-15,-24 49 16,24-25-16,0 0 16,-25 25-1,25 25 48,0 0-63,25 24 15,-25 1-15,49 0 16,-49-1-16,0-24 16,0 50-16,75-51 15,-75 26-15,0 0 16,49-26-1,-24-24-15,-25 25 32,75-25-32,-1 0 15,-49 0 1,24 0 0,1 0-1</inkml:trace>
  <inkml:trace contextRef="#ctx0" brushRef="#br0" timeOffset="168531.8836">21878 12700 0,'-50'0'32,"50"50"15,0-1-32,0 26 1,0-51-1,0 26-15,0 0 16,0-26-16,0 26 16,0 0-16,0-26 0,-24 1 15,24 0 1</inkml:trace>
  <inkml:trace contextRef="#ctx0" brushRef="#br0" timeOffset="169091.7981">21605 12998 0,'25'0'62,"-25"24"-30,0 1-17,50-25-15,-50 50 16,0-1-1,24 1 1,1-50 0,25 0-1,-25 0 1,-1 0-16,-24-25 16,50 25-1,-50-25-15,25 1 16,-25-26-1,25 50-15,-25-50 16,0 1-16,24 49 16,-24-25-1,0 0 1</inkml:trace>
  <inkml:trace contextRef="#ctx0" brushRef="#br0" timeOffset="169992.038">21481 11981 0,'0'-50'32,"25"25"-17,49 25 1,-49 0-1,-25-49-15,50 49 16,-25 0 0,24 0-1,-24 24 1,-25 1-16,0 0 16,50 74-16,-50-49 15,0-25-15,0 24 0,0-24 16,0 25-1,0-75 48,-25 25-63,25-75 16,0 51-16,0-26 15,0 0-15,0-24 16,0 49-16,0-24 15,0 24-15,25 25 16,-25-25-16,24 25 16,1-50-1,25 50 17</inkml:trace>
  <inkml:trace contextRef="#ctx0" brushRef="#br0" timeOffset="172684.256">22027 12005 0,'50'0'47,"-26"-49"-16,-24-1-15,25 50-1,-25-25-15,0 1 16,50 24-16,-50-50 15,0 25 1,-50 0 0,1 25-1,24 25 1,-25-25-16,50 50 16,0-1-1,-25-49-15,25 50 16,0 0-1,25-26-15,25-24 32,-50 25-32,74-25 15,-49 0 1,0 0-16,24-25 16,1 25-1,-50-49 1,25-1-1,-25 1-15,0 24 16,-25-50 0,25 26-16,0 24 15,0-25-15,-50 26 16,26-26-16,24 0 16,-50 50-1,50-24-15,25 48 78,-25 1-78,74 25 16,-74-25 0,0 24-16,50 1 15,-25-25-15,-25 24 16,49 1-16,-49-25 15,25-25 1,-25 49 0,25-49-16,74-25 15,0-49 1,-99 24 0,124 1-16,-124-1 15,0 1 1,-49 49-1,24 0-15,-74 0 16,74 0 0,0 0-16,25 49 31,0 1 0,0-25-15,25-25 31,24 0-32,1 0 1,-50-50 0,-25 0-1,25 26 1,25 24 31,0 0-32,0 0 1,-25 49 0,49-49-1,1 0 1,-50-25-1,25 25 1,-25-24-16,0-1 16,-25-25-1,25 25-15,0 1 16,-75-51-16,1 26 16,74-1-16,-74 50 15,74-50-15,-50 50 31,75-24 1,74 24-17,-74 0 1,-25 49 0,49 1-16,-49-25 0,0-1 15,50 51 1,-50-26-1,50-24-15,-50 25 16,24-50 0,26 0 15,-25 0-15,24-50 15,-49 25-31,0-49 15,0 49 1,-24 25 0,48 0-1,26 0 17,0 0-17,-25 0 16,-1 0-15,-24 25 0,50-25-1,24 0 1,-74-25 15,0-24-15,-24 49-1,24-50-15,0 25 16,-25-24 0,25 24 15,49 25 0,-49 49-15,50-24-1,-50 0 1,25-25 15,24 0-15,1 0 0,-25 0-1,-25-25 1,25-24-1,-25 24 1,-25 25-16,-50 0 16,26 0-1,98 0 32,-24 0-31,25 0-1,-1 0 1,-49-50 0,25 50-1,-25-50-15,50 50 16,-50-24-16,0-1 31,0 0-15,-25 25-1,0 0 1,0 0 15,25 25-15,0 24 0,0 1-1,0-25-15,0 0 16,50-25 15,-25 0-31,24 0 16,-24 0-16,0 0 15</inkml:trace>
  <inkml:trace contextRef="#ctx0" brushRef="#br0" timeOffset="173480.7623">22920 11261 0,'0'0'0,"0"25"94</inkml:trace>
  <inkml:trace contextRef="#ctx0" brushRef="#br0" timeOffset="174156.1931">22498 11311 0,'50'0'78,"24"-50"-62,-24 26 0,-25 24-1,-25-50 1,49 50-1,-24 0 1</inkml:trace>
  <inkml:trace contextRef="#ctx0" brushRef="#br0" timeOffset="241220.0659">20067 15106 0,'-24'0'16,"24"-50"77,74 26-30</inkml:trace>
  <inkml:trace contextRef="#ctx0" brushRef="#br0" timeOffset="244264.1605">20390 15453 0,'-50'-24'31,"75"24"1,0 0-1,49 0-15,-49-25-1,99 25 1,-50-25-16,-49 25 15,50-50-15,-26 50 0,1 0 16,-50-25 0,0 50 62,0 25-63,0 0 1,0-26 0,74 1-16,-74 25 15,0-25-15,0-1 0,0 26 16,0-25 0,25 0-16,-25 24 15,25-24-15,-25 0 16,0 0-16,0 24 0,50 1 15,-50 24 1,24-74-16,-24 75 16,0-51-16,50 26 15,-50-25-15,25-25 16,-25 49-16,0 1 16,25-50-1,-25 50-15,0 24 16,0-24-1,49-25 1,-49-1-16,0 51 16,50-75-1,-50 25-15,0-1 16,25-24-16,-25 50 16,0 0-16,24-26 15,-24 1 1,0 25-1,50-50 1,-50 25 0,0-1 15,0 1-15,25 25-1,-50-50 141,-25 0-140,1 0 0,49 25-1,-50-25 1,25 0 0,25 24 15,-24-24-31,-1 0 15,-50 0 1,51 0 0,24 50-16,-25-50 15,0 0-15,-25 0 47,50 50 109</inkml:trace>
  <inkml:trace contextRef="#ctx0" brushRef="#br0" timeOffset="251466.1319">22151 15255 0,'-25'0'16,"50"0"46,0 0-62,24 0 16,-49-25-1,50 25-15,-25 0 32,0 0-17,49 0-15,-74 25 0,74-25 16,-49 0-16,50 0 16,-51 0-1,26 0-15,0 0 16,-1 25-16,-24 24 15,-25-24 1,50 0 0,-1 74-1,-49-74 1,0 0-16,50 24 16,-50 1-16,0-25 15,0 0-15,49-25 0,-49 49 16,0 1-1,25 24 1,-25-49 0,0 0-16,0 24 15,0-24 1,0 0-16,0 49 16,0 1-1,0 24 1,-25 0 15,25-74-31,-49 25 16,49-1-1,0 1 1,0-25-16,-25-25 16,25 25-16,0 24 15,-50-49-15,50 25 31,-49-25-31,24 50 32,0-50-17,-24 0 1,49 24 15</inkml:trace>
  <inkml:trace contextRef="#ctx0" brushRef="#br0" timeOffset="354523.7344">10865 11063 0,'-25'0'16,"25"-50"-16,-50 50 15,-24 0 1,0 0 0,-50 50-1,99-50-15,-74 49 0,-1-24 16,1 50-16,-25-26 15,0 51-15,-25-26 16,100 0-16,-51 26 16,26 24-16,24 0 15,26 24-15,24 1 16,0 0-16,0-50 16,0 50-16,49-25 15,26-25-15,24 1 16,-25-1-16,1-50 15,24 26-15,25-26 16,0-49-16,99 50 16,-99-50-16,50 0 0,-50 0 15,25-25-15,-25 25 16,74-99-16,-24-25 16,-50 50-16,-50-50 15,25 0-15,-24-25 16,-1-50-16,-74 1 15,0 49-15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56:17.545"/>
    </inkml:context>
    <inkml:brush xml:id="br0">
      <inkml:brushProperty name="width" value="0.05292" units="cm"/>
      <inkml:brushProperty name="height" value="0.05292" units="cm"/>
      <inkml:brushProperty name="color" value="#002060"/>
    </inkml:brush>
  </inkml:definitions>
  <inkml:trace contextRef="#ctx0" brushRef="#br0">6648 11956 0,'-25'-25'15,"100"25"110,-26 0-109,-24 0-16,25 0 15,-26 0-15,26 0 16,0 0-16,24-25 16,-24 25-16,24 0 0,-24 0 15,-1 0 1,26 0-16,-26 0 16,51 0-16,-1-49 0,-25 49 15,1 0-15,-51 0 16,51 0-16,-1 0 15,-24 0 1,24-25-16,1 25 16,-1 0-1,-24 0 17</inkml:trace>
  <inkml:trace contextRef="#ctx0" brushRef="#br0" timeOffset="2786.8244">15330 10939 0,'-50'0'78,"0"0"-16,26 0-46,-26 74-16,25-74 15,0-25-15,-49 1 16,49-76 0,-24 51-1,49-1-15,-25-24 16,25-1-16,0 1 16,-75 0-1,75-1-15,0-74 16,0 75-16,0 0 15,25-26-15,-25 26 16,99 24-16,-49 1 16,99-51-16,-75 100 15,1-24 1,-26 24-16,50 0 16,-49 0-16,0 0 0,-1 24 15,1-24-15,74 100 16,-124-76-16,50 26 15,-50 0-15,74 24 16,-74 1-16,0-1 16,0 0-16,99 26 15,-99-51-15,-25 26 16,50 24-16,-25-74 16,0-1-16,75 26 15,-75 0-15,49-1 16,-49 1 15,-25-50-15,25 25-16,-124 74 0,75-99 15,-26 74-15,26-74 16,-75 75-16,74-75 16,-24 0-16,49 24 15,-25-24-15,1 0 16,-1 0-16,0 0 15,26 0 1,-1 0 0,25-49-16</inkml:trace>
  <inkml:trace contextRef="#ctx0" brushRef="#br0" timeOffset="11924.6444">3175 13072 0,'-49'0'125,"-1"0"-47,75 25-62,-50-25-16,25 25 16,0-1-1,0 26 17,-25-50-32,25 25 15,0 0 16,0 0 1,0 24-17,0-24 1,0 0 0,0 24 15,0-24 0,0 0 0,50-25-15,0 0 31,24 0-32,-24 0 1,-26-25 0,51-24-1,-26-1 17,-49 0-17,25 50-15,-25-24 16,0-26-1,0 25 1,0-25 0,-49 1 15,24 49-15,-50 0-16,26 0 15,49-25 1,-25 25-1,-25 0-15,26 0 47,-1 0-31</inkml:trace>
  <inkml:trace contextRef="#ctx0" brushRef="#br0" timeOffset="12703.9854">3225 12427 0,'0'-49'16,"-50"49"15,26 24 16,-1 1-32,-25-25-15,50 50 16,-25 24 0,25-24-1,0-25-15,0-1 31,25 26 1,50-50-17,-26-50-15,-24 50 16,-25-49-16,50 49 0,-50-25 16,0 0-1,0-24 1,0 24-1,-25 25 1,-50-25 0,26 25-1</inkml:trace>
  <inkml:trace contextRef="#ctx0" brushRef="#br0" timeOffset="12952.1614">3448 12477 0,'0'-25'16</inkml:trace>
  <inkml:trace contextRef="#ctx0" brushRef="#br0" timeOffset="13365.82">3622 12154 0,'0'0'0,"0"50"63,49 0-48,-49-26 1,0 1-16,0 50 16,0-26-16,0 26 15,0 24 1,0-74-16,0-1 16,0 1-16,0 25 15,50-50 1,-50 25-1,25-25-15</inkml:trace>
  <inkml:trace contextRef="#ctx0" brushRef="#br0" timeOffset="14792.8366">3250 17562 0,'0'-25'15,"0"0"48,-50 75 31,50-1-79,0 1 1,0-25-16,0 49 16,0-24-1,50-1 1,-50 1-1,25-50 1,-25 25 15,0-75 1,0 25-32,0 1 15,0-26-15,0-24 16,-50 49-16,50-50 15,0 51 1,50 24-16,-75-75 16,25 50-1,0 75 32,0-25-31,0 0-16,0 24 15,0-24-15,0 0 16,0 24-16,49-49 0,-49 25 16,0 0-1</inkml:trace>
  <inkml:trace contextRef="#ctx0" brushRef="#br0" timeOffset="17476.418">3647 17835 0,'-50'0'15,"25"0"79,25 49-78,-25-49-16,25 50 15,0-25 1,0 24 15,50-49 0,0-25 1,24 25-17,-99-24-15,25-1 31,-25-25 1,1 50-17,-51 0 1,100 0 31</inkml:trace>
  <inkml:trace contextRef="#ctx0" brushRef="#br0" timeOffset="17716.1744">3845 17884 0,'0'0'0,"25"0"94</inkml:trace>
  <inkml:trace contextRef="#ctx0" brushRef="#br0" timeOffset="18107.8364">4093 17785 0,'25'-50'15,"0"50"48,-25 25-48,25-25-15,-25 50 16,0-1 0,0-24-16,0 0 15,24 49 1,26-49 0,-25 0 15</inkml:trace>
  <inkml:trace contextRef="#ctx0" brushRef="#br0" timeOffset="30835.8586">3994 13370 0,'0'0'0,"74"0"78,-74 49-62,0-24-1,50-25-15,-50 50 16,25-25 0,-25-1-16,49-24 15,-49 50 1,75-50 0,-75-25-1,0-24-15,74 24 16,-49-50-16,-25 1 15,0 24-15,74 1 16,-74-51-16,100-24 16,-100 75-16,49-50 15,1-1-15,-1 1 16,-49 25-16,25 24 16,-25-24-16,25 74 0</inkml:trace>
  <inkml:trace contextRef="#ctx0" brushRef="#br0" timeOffset="50012.5243">4788 14263 0,'0'-25'0,"0"0"62,-50 25-46,0 0 62,26 0-63,-1 0 1,-25 0 15,25 0-15,25 25 0,0 24-1,-24-49 1,24 25-1,0 25 1,-50-50 0,50 25-1,0 24 17,25-24-32,-25 0 15,0 49 16,25-74 1,-25 25-1,49-25 0,1 0 16,-25 0-16,-1 0-15,26-25 15,-50 1 0,0-1-15,50-25 0,-50-24-1,0 49 1,-25 0 0,0 25-1,25-50 1,-50 50 15</inkml:trace>
  <inkml:trace contextRef="#ctx0" brushRef="#br0" timeOffset="55693.6229">4812 13047 0,'-49'0'78,"24"0"-47,0 0-15,25 25-16,-25-25 31,25 25-15,-49 24-1,24-49 1,25 75 0,-25-75 15,-24 74-16,49-49 17,0 25-32,0-1 31,0-24-15,24 25-1,-24 24 1,0-49 15,25-25-15,0 0-16,-25 25 15,50-25 1,-1 0 15,-24 0-31,25 0 16,-1 0-1,-49-75 1,50 75-16,-50-49 16,0 24-16,0 0 15,0-24 1,-25-26 0,25 50-16,0-24 15,-25 49 1,-24 0-16,49-50 15,0 0 1,-25 50-16,-25 0 31,25 0-15</inkml:trace>
  <inkml:trace contextRef="#ctx0" brushRef="#br0" timeOffset="56516.2012">5061 12725 0,'0'0'0,"0"-25"31,-25 25-31,0 0 32,-25 0-1,25 0-15,1 0-1,24 74 1,-50-49-1,50 0 1,25 25 0,-25-26-1,25-24 1,24 0 0,-24 0-1,25 0-15,-1 0 16,-49-49-1,50 49 1,-50-50 0,-25 25-1,0-24 1,1 49 15,-26 0 0,50 25-15</inkml:trace>
  <inkml:trace contextRef="#ctx0" brushRef="#br0" timeOffset="56955.9766">5358 12750 0,'0'24'93,"0"26"-61</inkml:trace>
  <inkml:trace contextRef="#ctx0" brushRef="#br0" timeOffset="58032.1323">5805 12551 0,'0'-25'32,"-50"25"30,0 0-46,26 0-1,-26 0 17,0 0-17,50 50 16,-24-50-31,24 25 32,0 0-17,24-25 1,26 49-16,-25-49 16,24 0 15,-24 0 0,-25-25-31,75 25 16,-75-49-1,0 24 1,24 25 0,-48 0-16,24-25 15,24 25-15,-48 0 31,24 50 48,0-25-64,0 49 1,0 0-1,0-49-15,-25 25 16,25-1 0,0-24-1,25 25 17,-1-50-1</inkml:trace>
  <inkml:trace contextRef="#ctx0" brushRef="#br0" timeOffset="83226.2644">5457 14560 0,'0'0'0,"0"-49"78,-24 49-31,-26 0-31,0 0-1,50 25-15,-24-25 16,24 24 0,0 1 15,-25-25-31,25 25 0,0 25 31,0-26 0,25-24-15,-25 25 0,24-25-1,26 0 1,0 0 0,-50-25-1,0-49 16,0 0-15,0 24 31,-50 50-31</inkml:trace>
  <inkml:trace contextRef="#ctx0" brushRef="#br0" timeOffset="83425.7394">5656 14486 0,'-50'0'31</inkml:trace>
  <inkml:trace contextRef="#ctx0" brushRef="#br0" timeOffset="87031.645">6077 12725 0,'0'-50'47,"0"75"-15,0 0-1,0 0 0,0 24-15,0-24-1,0 0 1,50-25-16,-50 49 16,0 1-16,0 0 15,0-1 1,0 1 15,0-25-15,0 24-1,50-49 1,-50 25-16,0 0 31,0 0-15,0 24-1,0 1 17,0-25-32,0 0 31,0 24-15,0-24 15,25-25 63,-25 25-63,0 0-16,0 24 17</inkml:trace>
  <inkml:trace contextRef="#ctx0" brushRef="#br0" timeOffset="94584.0526">2902 15255 0,'50'0'297,"-25"0"-281,49 0-16,1 0 15,-26 0 1,-24 0-16,0 0 16,25 0-1,49 0 1,-50 0 0,-24 0-1,0 0-15,25 0 16,24 0-16,0 0 0,-24 0 15,0 0 1,24 0 0,0 0-16,-24 0 15,-50-25-15,75 25 16,-26 0 0,1 0-16,-25 0 15,24 0 1,1 0-16,24 0 0,1 0 15,-1 0-15,-24 0 16,-1-25-16,1 25 16,-25 0-16,-1 0 15,26-49-15,-25 49 16,0 0-16,24 0 16,-24 0-1,0-25-15,24 25 16,1-50-16,0 50 15,49-25 17,-49 25-17,49 0 1,-50 0 0,-24 0-16,0 0 15,25 0 1,-26 0-1,1 0 17,0 0-32,-25-49 15,50 49 1,-1 0 0,1 0 15,-25 0-16,24 0 1,-49-25 0,50 25 15,-25 0-15,24 0-1,1 0 1,-25 0 15,24 0 0,-24 0-15,0 0 0,24 0-16,-24 0 31,-25-25-16,25 25 32</inkml:trace>
  <inkml:trace contextRef="#ctx0" brushRef="#br0" timeOffset="95159.071">6077 14660 0,'0'74'94,"0"-49"-94,0 0 16,0 24-16,0-24 15,0 0-15,0 24 16,25 26 0,-25-50-16,0 24 15,0 1-15,0 24 16,0-24 0,0-25-1</inkml:trace>
  <inkml:trace contextRef="#ctx0" brushRef="#br0" timeOffset="95846.4194">5780 14734 0,'0'0'0,"-25"0"16,25 25 46,74-25-62,-74 49 16,50-49-16,0 0 16,-26 50-1,26-50-15,-25 0 16,0 0-1,-25 25 1,24-25-16,-24 49 47,0 1-16,0-25 0,0 24-15,-24-24-16,24 50 16,-50-1-1,50-49 1,-50 24-16,-24-49 16,0 75-16,49-75 15,-25 0-15,50 25 16</inkml:trace>
  <inkml:trace contextRef="#ctx0" brushRef="#br0" timeOffset="96924.0001">3076 15007 0,'-124'74'109,"149"-49"-109,-25 0 16,0 24 0,-50-49-1,50 75 1,0-50 0,-49-25 15,73 24-31,-24 26 15,0-25 1,0 0 0,50 24-1,25 1 1,-51-50 31,26 0-16,49 0-15,-49 0-16</inkml:trace>
  <inkml:trace contextRef="#ctx0" brushRef="#br0" timeOffset="97765.4851">3225 15999 0,'0'-25'0,"-25"25"16,25-25-1,-49 25-15,24-49 31,0 49 16,25 49-31,-50-49-16,26 0 16,48 50-16,-48-50 15,24 50-15,24-50 0,-24 49 31,0-24-15,0 25 0,75-50-1,-50 0-15,-1 0 16,26 0 0,-50-25-1,50 25-15,-26 0 16,-24-25-1,-49 25 1,74-50-16,-50 50 16,-50-24-16,51 24 15,24-25 1,0-25 0,-25 50 15,25 25 0</inkml:trace>
  <inkml:trace contextRef="#ctx0" brushRef="#br0" timeOffset="98058.19">3423 16049 0,'25'0'15,"-25"-50"1</inkml:trace>
  <inkml:trace contextRef="#ctx0" brushRef="#br0" timeOffset="98595.7188">3622 15776 0,'0'0'0,"25"0"47,-25 49-15,0-24-17,0 0-15,24-25 16,-24 50-1,0-1-15,0 1 16,25-50 31,-25 25-47,0-1 16</inkml:trace>
  <inkml:trace contextRef="#ctx0" brushRef="#br0" timeOffset="99084.5434">3944 15974 0,'50'0'31,"0"0"0,-26 0-15,1 0-16,50 0 16,-75-25-1,24-24-15,1 49 16,-25-25-1,50 25 1,-50-25 0,25 25-1,-1 0 17</inkml:trace>
  <inkml:trace contextRef="#ctx0" brushRef="#br0" timeOffset="99475.586">4118 15677 0,'0'24'31,"0"1"-15,25 0-16,-25 25 15,0-1 1,25-49 0,-25 50-16,0-25 15,0 24-15,0 1 16,24-50 0</inkml:trace>
  <inkml:trace contextRef="#ctx0" brushRef="#br0" timeOffset="100224.9892">4614 15726 0,'0'-25'0,"0"-24"47,-25 49-16,-24 0-15,24 0 0,25 25-16,-50-1 15,50 1 1,0 25 0,0-25-1,0-1 1,75 26-1,-51-25 17,51-25-17,-26 0 17,1-25-17,-50-49 1,0 49-1,0 0 1,0-25 0,-25 50-16,25-49 31,-49 49-31,49 25 31,0-1-15,-25-24-16</inkml:trace>
  <inkml:trace contextRef="#ctx0" brushRef="#br0" timeOffset="100688.1626">4936 15701 0,'-49'0'16,"74"0"0,-1 0-1,-48 0 63,24 25-62</inkml:trace>
  <inkml:trace contextRef="#ctx0" brushRef="#br0" timeOffset="101760.1279">5333 15503 0,'-24'-50'16,"-1"50"-1,50 0-15,-50 0 16,25-24 0,-25 24-16,0 0 15,-24 0 17,49 24-32,0 26 15,-75 0 1,100-50-1,-25 49 17,74-49-17,-49 0 1,0 0 0,0 0-1,24 0 1,-49 50-1,25-50 1,-25 25-16,0 24 16,0-24 15,-49-25 16,24 0-32,-25 0 1,50-50 0,-25 50-1,50-24 1,25 24 0,-50-25-1,25 25-15,24 0 16,-49-50-1,50 50 1,-50-49-16,49-1 31,-49 0-15,-24 50-16,24-24 16,-25 24-1,0 0 1,-25 0-1,1 0 1</inkml:trace>
  <inkml:trace contextRef="#ctx0" brushRef="#br0" timeOffset="103330.5387">3919 16768 0,'-24'0'0,"48"0"63,51-25-32,-1 25-15,-24 0-1,0 0 1,-1 0-16,-49-25 15,50 25-15,-25-49 16,24 49 0,-49-25 31,-25 25-47</inkml:trace>
  <inkml:trace contextRef="#ctx0" brushRef="#br0" timeOffset="103900.0535">3994 16545 0,'25'0'16,"0"0"15,-25 49 0,0 1-15,0-25 0,0 24-1,0 26 1,0-50-16,0-1 16,0 1-1,24 25 1,26-25-1</inkml:trace>
  <inkml:trace contextRef="#ctx0" brushRef="#br0" timeOffset="107595.8329">4738 16396 0,'-74'0'0,"74"-25"31,-25 25 1,0 0-17,-25 0 16,50 50-15,-24-1 0,24-24-1,0 0 1,24-25 0,-24 50-1,25-50 16,25 24-15,-25-24-16,-1 0 31,51 0-15,-75-49 0,0 24-1,0 0 1,-25 25-16,0-49 15,25-1 1,-49 50-16,-1 0 16,25 0-1,25 25 32,0 0-31</inkml:trace>
  <inkml:trace contextRef="#ctx0" brushRef="#br0" timeOffset="107963.7637">4961 16346 0,'0'0'0,"-25"0"78,25 25-62,0 25 15</inkml:trace>
  <inkml:trace contextRef="#ctx0" brushRef="#br0" timeOffset="108915.783">5383 16222 0,'0'0'0,"0"-49"32,0 24-17,-25 0 16,-49 25-15,24 0 0,1 0 15,24 50-15,25-26-1,-50-24-15,50 50 16,0 0 15,25-50-15,-25 24-1,25-24 17,0 0-32,24 0 15,-24-49 16,0 49-15,-25-25-16,-25 25 16,25-25-1,0 75 79,0-25-78,0 49-1,0-24 1,0-1 0,0-24-1,50-25-15,-50 25 16,0 49-1,0-49 17</inkml:trace>
  <inkml:trace contextRef="#ctx0" brushRef="#br0" timeOffset="113064.1442">6127 12204 0,'0'0'0,"0"-50"31,0 100 47,25-50-78,-25 74 16,0-49-1,0 25-15,25-1 16,-25 1-1,0-25 1,0 24 31</inkml:trace>
  <inkml:trace contextRef="#ctx0" brushRef="#br0" timeOffset="113333.8603">6326 12402 0,'0'0'0</inkml:trace>
  <inkml:trace contextRef="#ctx0" brushRef="#br0" timeOffset="114215.9746">6772 12204 0,'-25'0'16,"-24"0"15,49-25-15,-100 25 15,76 0 0,24 25-15,-50-25-16,50 50 15,0-26-15,0 1 32,0 0-1,25-25-31,-25 50 16,25-50-16,24 0 31,-49 24-31,75-24 15,-75 25 1,24 25 0,-24-25-1,0-1 17,-24-24-32,24 25 15,-50-25 1,25 0-16,0 0 15,-24 0 17,49-25-17,0-24 1,25 49-16,-25-25 16,49 25-1,-24 0 1,-25-50-16,25 50 15,-25-24-15,49 24 16,-24-50 0,-25-24 15,-74 74-31,74-25 16,-25 25-1,-25 0 1</inkml:trace>
  <inkml:trace contextRef="#ctx0" brushRef="#br0" timeOffset="121665.6525">6350 15280 0,'0'-25'32,"0"0"30,-49 25 16,-1 50-47,50-26-15,-25-24 0,-49 25-16,74 25 15,-50-50 1,50 50-16,0-26 16,-25 26-1,25-25 1,0 24-1,0-24-15,0 25 16,0-1 0,0 1-1,0 24 1,-49 1 0,49-50-1,-50 49-15,50-49 16,0 0-16,0-1 15,25 76 1,25-76-16,-50 1 16,0 25-16,24-25 15,26 24 1,-50 1 0,0 24-1,75-74-15,-75 50 16,0 0-1,0-1 1,49-49 0,-49 25-16,50-25 15,-50 50 1,49-50-16,1 0 16,-25 0-1,24-25-15,-24 0 16,25 25-1,-50-50-15,49 50 0,-49-74 16,25 24 0,25 26-16,-50-26 15,0 25 1,25-74-16,-25 24 16,0 1-16,0 0 15,0-26-15,0 1 16,0 0-16,-25-25 15,25 50-15,-50-26 16,50 51-16,-49-51 16,49 51-16,-50-1 15,25 50-15,25-49 16,-74 49-16,74-25 0,-50 25 31,50 49 47</inkml:trace>
  <inkml:trace contextRef="#ctx0" brushRef="#br0" timeOffset="131695.7397">5904 17413 0,'-25'0'16,"25"-25"62,25 25-15,0 0-48,24 0-15,-24 0 16,49 0-16,-24 0 0,0-50 16,-25 50-16,24 0 15,1 25 1,-1-25-16,1 0 0,0 0 15,-50 25-15,124-25 16,-50 0-16,50 0 16,25 0-1,-50 0 1,-74 0-16,49 0 16,-49 0-16,25 0 15,24 50-15,-24-50 0,-1 0 16,1 0-16,24 0 15,-24 0-15,24 0 16,26 0 0,-26 0-16,50 0 0,-25 0 15,-24 0-15,-1 0 16,25 0-16,-24 0 16,24 0-16,25-25 15,25 25-15,-75 0 0,1 0 16,-1 0-1,50 25-15,-74-25 16,-1 0 0,1 0-16,24 0 15,-49-25 1,0 25-16,25 0 47,-50-25-32</inkml:trace>
  <inkml:trace contextRef="#ctx0" brushRef="#br0" timeOffset="132140.9398">8880 17016 0,'50'0'31,"-25"0"-15,99 0-16,-50 0 15,-49 0-15,74 0 16,50 25-1,-74 49 1,-75-49 0,0 25-16,0-26 15,-25 1-15,25 25 16,-50-1-16,1 1 16,-26-50-16,25 74 15,1-74-15,-1 50 16,1-50-16,49 50 15,0-25-15,0 24 16,24-49-16</inkml:trace>
  <inkml:trace contextRef="#ctx0" brushRef="#br0" timeOffset="132959.2193">10369 17041 0,'-50'0'0,"25"0"15,0 0 1,-24 0 0,-1 0-1,50 49 1,-25-49-16,25 75 0,-24-75 16,24 74-16,0-24 15,-50-50-15,50 49 16,0-24-16,0 0 15,25-25 17,0 0-32,74 0 15,-50 0 1,1-25 0,0-24-1,-1 49 1,-49-50-16,0 0 15,-49 26 1,-26-26 0,50 50-1,-24-25-15,49 50 47</inkml:trace>
  <inkml:trace contextRef="#ctx0" brushRef="#br0" timeOffset="133184.6765">10542 17115 0,'0'0'0,"0"50"63,25-50-63,-25 49 16</inkml:trace>
  <inkml:trace contextRef="#ctx0" brushRef="#br0" timeOffset="133846.2291">11014 17115 0,'0'-49'16,"0"-1"15,-50 50-15,25-25-1,0 25 1,1 25-1,-26-25 1,25 0-16,25 25 16,-25 49-16,25-24 31,25-50-15,-25 25-16,99-25 15,-99 24 1,124-24-16,-99 50 15,25-50 17,-50 74-17,-25-74 1,25 25 0,-25-25-16,25 25 15,-49-25 1,24 0-1,-25 0 1,50-25 0,0 0-1,0 1 1,25-76-16,-25 51 16,99 24-1,-49 25 1</inkml:trace>
  <inkml:trace contextRef="#ctx0" brushRef="#br0" timeOffset="170891.5001">5606 4688 0,'0'0'0,"-25"0"110,1 0-95,-26 0 1,0 0 15,-24 0-31,74-25 16,0 0-16,0-24 15,0-26 1,-25 1-16,25 24 16,-49 1-16,49-1 0,0-24 15,0-1-15,0 26 16,0-1 0,0 1-16,0 24 15,0-50-15,0 26 16,24 24-16,-24 0 15,75-24 1,-75 24-16,99 25 0,-99-25 16,25 25-1,0 0 1,49 25 0,-74 0-16,74 24 0,-98 1 15,73-1-15,-49 1 16,0-25-16,0 0 15,99 49 1,-99 0-16,25-24 16,-25 0-16,0-1 15,0 1-15,0-1 16,0 1-16,0 0 16,-49-1-16,24 1 15,-25-1-15,1-24 16,49 0-16,-75 25 15,26-26 1</inkml:trace>
  <inkml:trace contextRef="#ctx0" brushRef="#br0" timeOffset="205479.7468">8558 12452 0,'0'-25'15,"-50"25"1,50 50 125,-24-50-126,24 49-15,0 26 16,-25-26-1,25-24-15,0 0 16,0 25-16,49-1 16,-49 1-1,0-1 1,0 1 0,25-50-16,-25 50 0,25 49 15,-25-74 1,0-1-1,50 26 1,-50 0 15</inkml:trace>
  <inkml:trace contextRef="#ctx0" brushRef="#br0" timeOffset="206259.6055">8360 12898 0,'24'25'94,"-24"0"-79,50-25-15,-50 25 16,0 24-16,50-49 16,-26 50-16,-24-25 31,0 0-15,50-25-1,-50 49 1,0-24 15,50-25 16,-1 0-16,26-50 0,-75 26-15,24 24-16,-24-50 16,0 0-16,0-24 15,0 24 1,50 1 15</inkml:trace>
  <inkml:trace contextRef="#ctx0" brushRef="#br0" timeOffset="208343.7342">8930 12179 0,'50'0'93,"-50"25"-77,49-25 0,-49 50-16,0-1 15,0 1 1,0-25-1,0 24 1,0 1 0,-49-25 15,24-25-15,0 0 15,-49 0-31,24-50 31,75 50 32,0 0-32</inkml:trace>
  <inkml:trace contextRef="#ctx0" brushRef="#br0" timeOffset="208793.9753">8732 12254 0,'0'-25'31,"24"-25"-16,1 50 1,-25-25 0,99 25-1,-74 0-15,25-49 16,-1 49 0,-24-50-16,0 50 15,-25-25 1,50 25-1,-26 0-15,-24 50 47</inkml:trace>
  <inkml:trace contextRef="#ctx0" brushRef="#br0" timeOffset="209187.2019">9277 12353 0,'0'0'0,"-25"0"31,25 25 0,0-1-15,0 1-1,0 0 1,-24-25 0</inkml:trace>
  <inkml:trace contextRef="#ctx0" brushRef="#br0" timeOffset="209752.3703">9377 12129 0,'24'0'62,"-24"50"-31,0 0-15,0 24 0,0-24-1,25-25 1,-25 24-1,50-49 1</inkml:trace>
  <inkml:trace contextRef="#ctx0" brushRef="#br0" timeOffset="210779.7631">9674 12229 0,'-25'0'15,"25"25"32,0 24-31,0-24-16,0 0 15,-49 24 1,49-24 0</inkml:trace>
  <inkml:trace contextRef="#ctx0" brushRef="#br0" timeOffset="211428.1778">9798 12105 0,'0'0'0,"0"-25"47,50 25-31,-50-25-16,25 25 31,-25 25 31,0 0-46,0 24 0,0-24-1,0 0 16,0 25-15,0-26 31,49-24-31,-24 0-1,0 0 1,-25-49-16,49 49 15,1 0 1,-50-25-16,74 25 31</inkml:trace>
  <inkml:trace contextRef="#ctx0" brushRef="#br0" timeOffset="212382.5164">9327 12750 0,'0'0'0,"0"-25"15,25-25 16,0 50 1,-1 0-1,-24 50-15,0-25-1,0-1 1,0 1-1,0 25 17,0-75 61,0 0-77,0-24-16,0-1 16,50 50-1,-50-74-15,0 49 32,74 25-17,-74 25 32</inkml:trace>
  <inkml:trace contextRef="#ctx0" brushRef="#br0" timeOffset="214878.2867">9600 12774 0,'25'0'93,"-25"-24"-93,49 24 32,-49-50-32,0 0 31,-25 50-16,25-24 1,-24-1 0,24 50 46,0-1-46,0 26-1,49-50 17,1 0-17,24 0 1,-74-25 0,75 25-16,-75-25 15,0 1 1,0-1-1,-25-50 1,25 26 0,0 24-1,-50-25 1,50 26 0,0 98 46,0-24-46,0-1-1,0-24-15,50 25 16,-25-50 0,-25 24-16,24-24 15,26 0 1,0 0-1,-26 0 1,-24-74 0,0 49 15,0 0-15,-24 25 15,-26 0 0,25 50 0,25 0-15,75-50 31,-26 0-32,-49-25 1,0 0 15,50 25 47,-1 0-46,1 0-1,-50-25-15,25 25-16,-25-25 15,0-49 1,0 49-1,0 0 1,-50 25 0,1 0 15,98 0 0,-24 50-15,49-50 15,-24 50-31,0-50 31,-25 0-15,-25 24 0,-50-24 30,50 50-46,-50-50 32,25 0-1,25-25-15,50 25-16,-50-49 15,0 24 1,50 25-1,-1 0-15,-49-50 16,0 25-16,0 1 16,25 24-1,-25-25-15,0 50 78,0-1-62,0 1-16,0 25 16,0-25-1,0-1 1,50-24 0,-25 0-1,24 0-15,-24 0 16,49 0-1,-74-49-15,124 49 16,-124-50-16,0 25 16,25 25-1,-25-24-15,0-1 16,-25-25 0,1 50-1,-26 0 1,-24 25 15,74 0-15,0 0-1,0 24-15,0 1 16,49-50 0,-24 0-1,0 0 1,49-50-16,-24 50 15,-50-25 1,25-24-16,-1 49 16,-24-50-16,0 25 15,0-49-15,0 24 16,-49 1-16,49 24 16,0-25-1,-75-24-15,75 49 16,-24 25-1,24-25-15,49 25 32,1 75-17,-1-51 1,-49 1-16,25 25 16,25-1-16,-50-24 15,0 25-15,0 24 16,0-49-16,49-25 15,-49 25-15,0 0 16</inkml:trace>
  <inkml:trace contextRef="#ctx0" brushRef="#br0" timeOffset="216353.1059">8657 13891 0,'-25'0'15,"75"0"32,-25 0-16,24 0-31,1 0 16,0 0-16,-1 0 16,1 0-16,-1 0 15,51 0-15,-51 0 16,1 0-16,49 0 16,-49 0-16,24 0 15,1 0 1,-1 0-16,-24 0 15,-26 0 1,1 0 0,25 0-16,-1-50 15,-24 50-15,-25-25 16,50 25-16,-1 0 78,-24 0-62</inkml:trace>
  <inkml:trace contextRef="#ctx0" brushRef="#br0" timeOffset="216805.5585">9625 13667 0,'24'0'47,"26"0"-16,0 0-15,-26 0-1,26 50 1,-25-50 0,-25 25-1,49-25-15,-73 49 16,24 1-1,-75-50-15,1 99 16,74-74-16,-149-25 16,124 99-16,-24-99 15,24 25-15,-25-25 16</inkml:trace>
  <inkml:trace contextRef="#ctx0" brushRef="#br0" timeOffset="217665.5655">8880 13618 0,'-24'0'31,"24"49"16,-25-49-32,25 50-15,-50-50 16,50 25-16,-49 24 16,-1-24-16,25 0 15,-24 25-15,49-26 31,24 26-31,26-50 32,0 25-17,-1-25 1,26 0 0,-26 0-1,-24 0-15,0 25 16,24-25-1,-49 49 32</inkml:trace>
  <inkml:trace contextRef="#ctx0" brushRef="#br0" timeOffset="248632.1609">8905 13072 0,'25'0'47,"-50"0"0,50 0 31,-75 0-63,75 0 251,25 0-235,-50-25 47,49 25-62,26 0 15,-50 0 0,-1 0 1,26-49-32,24 49 15,-24 0 1,-50-25 0,75 25-1,-1 0-15,-24-50 16,-26 50-16,51 0 15,24 0 1,-49-25-16,-1 25 16,1 0-1,-1 0 1,1 0 0,0 0-1,-1 0 1,1 0-16,-1-49 15,-24 49 1,25 0-16,-1 0 16,-24 0-1,-25-25 1,25 25-16,0 0 31,49 0 0,-24 0-15,-25 0 0,0 0 15,24 0-15,1 0 30,-25 0-14,24 0 30,-24 0-15,25 0-31,-26 0-1,-24 50 1,25-50 0,0 0-1,-25 24 1,50-24-1,-1 0 1,1 0 0,-25 0-1,49 0 1,-24 0 0,-26 0-1,1 0 1,25 0-1,-1 0 1,-24 0 0,50 0-1,-50 0-15,-1 0 16,26 0 0,-25 0-1,24 0-15,1 0 16,-25 0-1,24 0-15,1 0 16,0 0 0,24 0-1,-24 0 1,-26 0-16,26 0 16,0 0-16,-1 0 15,-24 0 1,25 0-16,-1 0 15,1 0 1,24 0-16,1 0 16,-51 0-1,51 0-15,-25 0 16,-1 0 0,26 0-16,-1 0 15,-74-49-15,74 49 16,-49 0-16,25 0 15,49 0 1,-99-25-16,99 25 16,0 0-1,-49 0-15,0 0 16,24 0 0,-49 0-16,24 0 15,1 0-15,0 0 16,24-50-1,1 50 1,-51 0 0,26 0-16,0 0 15,-26 0-15,26 0 16,-25 0-16,-25-24 16,25 24-16,24 0 15,-24 0 1,0 0-1,0 0 17,-25-25-17,49 25 1,26 0 0,-75-25 30</inkml:trace>
  <inkml:trace contextRef="#ctx0" brushRef="#br0" timeOffset="249216.2259">14089 12204 0,'0'25'47,"0"24"-32,0-24 1,0 50-1,0-51-15,0 26 16,0-25-16,0 24 16,0-24-16,0 50 15,0 24 1,50-99-16,-50 49 16,0 26-1,0-26 1,0 1-1,0-25 1,0 0 15,50-25 16,-75 0-31</inkml:trace>
  <inkml:trace contextRef="#ctx0" brushRef="#br0" timeOffset="249855.1089">13866 12402 0,'-25'0'31,"25"50"16,0 0-31,25-26 0,25-24 15,-1 50-31,1-50 15,0 0 1,-1 0 15,-49 25-31,0 0 16,0 24 0,0 1 15,0-25-16,0-1 1,0 26 0,-74-50-1,74 25 1,-25 0 0,0-25-1,-24 0-15,-1 49 0,0-49 16,1 50-16</inkml:trace>
  <inkml:trace contextRef="#ctx0" brushRef="#br0" timeOffset="251163.8001">9004 12675 0,'0'-49'15,"0"73"17,0 26 14,-49 0-30,49-26-16,-25 26 16,25 24-16,0-24 15,-50 0-15,26-1 0,24 1 16,0-25 0,-50-25-16,50 49 15,0-24 1,25-25 15,49 0-15,-49 50-16,0-50 15,24 0 1,1 0-16,0 0 16,-50-25-1,49 25-15,-24-25 16,49 25 15,-49 0-15,0 0-16,0 0 15</inkml:trace>
  <inkml:trace contextRef="#ctx0" brushRef="#br0" timeOffset="268494.2687">15206 3894 0,'0'-24'15,"-25"24"-15,25-50 16,-50 50-16,50-25 16,-25 25-16,-49-49 31,-25 49-16,49 0 1,25 0-16,25-50 16,-99 50-16,-25 25 15,75-25-15,-51 0 16,26 0-16,-1 0 0,-24 49 16,0-49-1,74 25-15,-49-25 0,-1 0 16,26 75-16,-1-75 15,1 74-15,24-49 16,25 24-16,-50-49 16,1 124-1,-1-49-15,50 24 16,0-25-16,0 26 16,0-1-16,0 0 15,0-49-15,50 49 16,-26-49-16,51-1 15,-1-49 1,25 50-16,1-50 16,98 0-16,-74 0 15,-25 0-15,50-50 0,-74 50 16,73-74-16,-73 74 16,24-100-16,-25 51 15,125-26-15,-174 26 16,74-26-16,-50 26 15,-49-1-15,75-24 16,-26-1-16,-49 1 16,0-75-16,-24 25 15,24 25-15,-124-25 16,99 74-16,-149-24 16,-24 24-16,-174-24 15,148 223-15,51-149 16,-1 124-16,25 25 15,25-75-15</inkml:trace>
  <inkml:trace contextRef="#ctx0" brushRef="#br0" timeOffset="277539.9503">21233 3349 0,'0'0'0,"0"-50"78,0 75-78,0 0 16,0 24 0,-74-49-1,24 0-15,50 50 16,-74-50-1,74 49-15,-25-49 16,25-24 0,0-1-1,0-25-15,0 1 0,25 49 16,-25-100 0,99 26-16,-74 74 15,49-50-15,1 26 16,-51 24-16,1 0 15,50 0 1,-51 0-16,-24 49 16,0 1-1,0-25-15,0 24 16,-24 1-16,24 24 16,-25 1-1,25-51-15,-75 26 0,75 0 16,-24 24-16,24 1 15,0-26 1,0 1 15,0-25-31</inkml:trace>
  <inkml:trace contextRef="#ctx0" brushRef="#br0" timeOffset="277803.8556">21531 4068 0,'25'0'62</inkml:trace>
  <inkml:trace contextRef="#ctx0" brushRef="#br0" timeOffset="327876.7571">19720 12353 0,'-25'0'31,"25"-50"-31,25 25 32,124-49-17,-124 74-15,49 0 16,25-50-16,1 1 15,-1 49-15,25-100 16,0 51-16,-25 49 16,25-99-16,-25 74 15,-24 25-15,24-124 16,0 74 0,-99 25-1,-25 25 16,-24 0-31</inkml:trace>
  <inkml:trace contextRef="#ctx0" brushRef="#br0" timeOffset="328531.3073">20266 11683 0,'0'0'0,"-25"25"63,-25 49-48,1-49-15,-26 74 16,51-99-16,-51 99 15,26-74 1,-26 50-16,-24 24 16,99-49-16,-99 24 15,49-24-15,50-26 0,0 1 16,-50 25-16,50-1 16,0 1-1,50 0 1,0-50-1,-26 0 1,26 0 0,0 0-1,-1-25-15,1 25 0,0 0 16,-26-50 0,100 1-16,-99 49 15,50-25-15,-26 25 0,-24 0 16,74-50-16,-49 50 15,-50-49-15,49 49 16,-49-25 15</inkml:trace>
  <inkml:trace contextRef="#ctx0" brushRef="#br0" timeOffset="333072.6083">11088 5184 0,'99'0'62,"-49"0"-46,-1 0-16,1 0 15,49 0-15,-49 0 16,74 0-16,-50 0 16,50 0-16,-49 0 15,98 0-15,-98 0 0,123 0 16,-123 0 0,49 0-16,-50 0 15,50 0-15,-49 0 0,-51 0 16,51 0-1,-26 0 17,-49 50 15</inkml:trace>
  <inkml:trace contextRef="#ctx0" brushRef="#br0" timeOffset="333553.0071">12452 4911 0,'50'0'31,"-50"25"-31,74-25 15,-49 25 1,74-25 0,1 50-16,-51-50 15,1 0-15,24 24 16,1 26-16,-26-50 16,-49 25-1,0 0-15,0 49 16,0-24-1,-25-26-15,-24 26 0,24 0 16,-74-1-16,99 1 16,-99-25-1,99 24-15,0-24 0,-25 25 16</inkml:trace>
  <inkml:trace contextRef="#ctx0" brushRef="#br0" timeOffset="338916.3095">6995 7516 0,'0'-25'32,"-49"25"-17,24-50 1,0 50-1,-49-24 1,-1 24 0,50 0-1,1 0 1,-51 0 0,26 0-16,-1 0 15,-24 24-15,24-24 16,-24 100-16,-1-76 15,50 26-15,1 0 16,-51-50-16,75 74 16,-25-24-16,25-26 15,-74 76-15,74-51 0,-50 26 16,50-1-16,0 1 16,0-1-16,0 0 15,0-49-15,0 25 16,0 24-16,0 1 15,0-26-15,0 1 16,50-1-16,-50-24 16,49 74-16,-24-99 15,50 75-15,-75-50 16,124 24-16,74 26 16,-99-75-1,1 0-15,-26 0 16,25 0-16,0 0 15,75-50-15,-75 50 0,25-124 16,-49 124 0,49-124-16,-50 50 0,-24 24 15,99-24-15,-149-1 16,0 26-16,0-26 16,0 1-16,0-1 15,0 26-15,-50-1 16,0-24-16,-49-50 15,50 74-15,-26-24 16,26 49-16,24-25 16,-25 50-16,-24 0 15</inkml:trace>
  <inkml:trace contextRef="#ctx0" brushRef="#br0" timeOffset="371413.5176">8409 4986 0,'0'-50'46,"25"25"-14,-25 1 46,50-26-47,-26 50-31,-24-25 16,50 25-1,24-50-15,-24 75 32,-50 25-17,0 0 1,0 24-1,-50-74 1,50 50-16,0-26 16,-49-24-1,49 50-15,-75-25 32,100-25-17,25 0 1,-1 0 15,-24 0-15,0 0-1,25 0 1,-26 49 15,-24-24-15,0 0-1,0 25-15,0-1 16,0 1 15,-49-25-15,-1-25 0,25 0-16,1 49 15,-26-74 32</inkml:trace>
  <inkml:trace contextRef="#ctx0" brushRef="#br0" timeOffset="381875.7651">16446 13072 0,'0'-25'15,"-50"25"1,1-49 15,24 49-31,-25 0 16,1 0-1,-26 0 1,1 0 0,24 0-1,25 49 1,-24-49-1,24 25-15,-25 74 16,1-74 0,49 0-16,-75 49 0,75-24 15,-49-25-15,49 24 16,0-24-16,0 50 16,0-26-1,0-24-15,-25 25 16,25-26-16,0 1 15,0 25-15,-50 24 16,50-24 0,0-25-16,0 24 15,0 1-15,0-1 0,0-24 16,0 0-16,0 25 16,0-26-1,75 1-15,-75 25 16,25-25-16,-25-1 31,24 26-31,26-25 16,0 49-16,24-49 15,-74 0 1,50-25-16,-1 0 16,-49 74-16,99-74 15,-49 0-15,-25 0 16,24 0-16,26 0 15,-1 0-15,1 25 16,-51-25-16,1 0 0,25 0 16,24 0-16,-49 0 15,50 0-15,-26 0 16,1 0-16,-1 0 16,1 0-16,49 0 15,-49 0-15,24 0 16,50-74-1,-99 74-15,49 0 16,50-50 0,-74 25-1,24 25-15,-24-49 16,-25 49 0,25 0-16,49-25 15,-50 25 1,-24 0-16,-25-50 15,50 50-15</inkml:trace>
  <inkml:trace contextRef="#ctx0" brushRef="#br0" timeOffset="382447.1422">17984 14238 0,'0'0'0,"-99"0"15,74-25-15,-50 25 16,26 0-16,-26-25 15,26-24 1,24 24 0,0-50-1,25 51 1,-50-51-16,26 75 16,24-74-16,0 49 15,-50 25 1,0 0-16,26-25 0,-26 25 15,-24 0 1,49 0-16,-25 0 16,1 0-1,-1-99 17,50 49-17,0 1 1,0 24-16,-50 25 15,50-50 1,-24 50-16,-26 0 16,25 0 31</inkml:trace>
  <inkml:trace contextRef="#ctx0" brushRef="#br0" timeOffset="383673.1767">15826 12353 0,'0'0'0,"0"25"63,0 24-48,0 1-15,0-25 0,0 24 16,0-24 0,0 25-16,0-26 0,0 1 15,0 25-15,0-25 16,0-1-16,0 26 16,0-25-16,0 24 15,0-24 1,25 25 15</inkml:trace>
  <inkml:trace contextRef="#ctx0" brushRef="#br0" timeOffset="384245.3834">15727 12750 0,'24'0'94,"-24"24"-94,0 26 16,50-50-1,-50 50-15,0-26 16,50-24 0,-26 25-1,26-25 17,0 0-1,-50-25-31,0-24 15,24 49 1,-24-25-16,75 0 16,-75-24-1,49 24 1,-49 0 15</inkml:trace>
  <inkml:trace contextRef="#ctx0" brushRef="#br0" timeOffset="385383.6427">16173 12055 0,'0'-25'32,"-25"25"15,-24 50-16,24-50-31,25 49 15,-25-24 1,25 25 0,0-25-1,0 0 1,25-25-16,24 0 16,-24 0-1,0 0 1,-25 49-1,25-49 1,-25 25 0,0 25-1,-25-50-15,25 24 16,-74-24 0,74 50-16,-75-50 15,50 0 1,50 0 15</inkml:trace>
  <inkml:trace contextRef="#ctx0" brushRef="#br0" timeOffset="385727.7806">16421 11906 0,'25'0'47,"-25"50"-16,0-1-15,0-24-16,0 0 16,0 74-1,0-49-15,0 0 16,0-26 0</inkml:trace>
  <inkml:trace contextRef="#ctx0" brushRef="#br0" timeOffset="386014.7626">16371 12105 0,'0'0'0,"75"-25"15,-26 25 1,-49-50 0,25 50-16,0 0 15,25 0 1,-50 25-16,0 0 31,74-25-31,-74 25 16</inkml:trace>
  <inkml:trace contextRef="#ctx0" brushRef="#br0" timeOffset="387108.203">16868 12055 0,'0'-25'16,"-25"25"-16,-25 0 15,25 0 1,-24 0 0,49 25 15,0 0-16,-25-25-15,25 25 16,25 24 0,0-49-1,-1 0 1,26 0 0,-25-25-16,-25 1 46,25 24 33,24 24-64,-24-24 16,25 0-15,-26 0-16,51-24 31,-50-1-15,-25-25 0,-25 50-16,25-25 15,-50 25-15,25 0 16,-24 0-1,49-24-15,25 24 32,-1 24-17,51-24-15,-50 0 16,24 0-16,-24 0 16,0 0-1,-25-24 1,0-26 15,0 75 16,0 0-31,0 24-1,49 1 1,-49-1-1,25-49 1,0 0 0,-25-24-16,0-1 15,50 25 1,-50-50-16,0 1 16,0-1-1,0 0-15,0 1 16,0 24-16,-25 25 15,25 50 48,0 49-47,0-25-1,0-49-15,0 0 16,25 24-1</inkml:trace>
  <inkml:trace contextRef="#ctx0" brushRef="#br0" timeOffset="387363.8464">17388 11956 0,'0'0'15,"50"-25"1,24-25 0,-49 26-1,50 24 1,-51-50-16</inkml:trace>
  <inkml:trace contextRef="#ctx0" brushRef="#br0" timeOffset="388399.2802">17785 12477 0,'0'25'78,"0"49"-62,0-49-16,0 0 15,0-1 1,0 26-16,0 0 0,0-26 15,0 1-15,0 25 16,0-1-16,-49-24 16,49 0-16,-25 25 15,25-26-15,0 26 16,0-75 62</inkml:trace>
  <inkml:trace contextRef="#ctx0" brushRef="#br0" timeOffset="388959.9698">17612 12874 0,'24'0'31,"1"0"1,0 0-17,-25 24-15,0 1 16,0 25-1,0 24 1,0-24 0,0-25-1,75-25 32,-51-25-16,51-50-15,-75 26-16,0 24 0,49-25 16,-49 1-1,25 49-15,-25-50 16</inkml:trace>
  <inkml:trace contextRef="#ctx0" brushRef="#br0" timeOffset="389002.3406">17934 12799 0</inkml:trace>
  <inkml:trace contextRef="#ctx0" brushRef="#br0" timeOffset="391543.5565">17686 12229 0,'25'0'46,"25"0"-30,24-75 0,-49 75-1,-25-25-15,0-49 16,0 49 0,0-24 15,-25 49 0,25 49-15,-50 1-1,50 24 1,0-49-16,0 0 16,0 25-1,0-26-15,25-24 16,25 0 15,-1 0-15,-49-49-1</inkml:trace>
  <inkml:trace contextRef="#ctx0" brushRef="#br0" timeOffset="391570.6284">17909 12229 0</inkml:trace>
  <inkml:trace contextRef="#ctx0" brushRef="#br0" timeOffset="391606.2226">17909 12229 0,'0'-50'16</inkml:trace>
  <inkml:trace contextRef="#ctx0" brushRef="#br0" timeOffset="391623.768">17909 12179 0</inkml:trace>
  <inkml:trace contextRef="#ctx0" brushRef="#br0" timeOffset="397614.9454">14263 12725 0,'0'-25'125,"25"25"15,24 0 64,-73 0-95,48 0-78,-24-50 0,25 50 1,-25-24-1,0-1-15,25 25-1,0 0 16,-25 49 16,0-24-31,49 50 0,-49-51-1,0 26 1,25-50-16,-25 25 31,0-50 32,0-25-17,0 26-46,0-26 16,25 0-16,-25-24 16,50 0-1,-25 74 1,-25-25 15,0 74-15</inkml:trace>
  <inkml:trace contextRef="#ctx0" brushRef="#br0" timeOffset="399378.1606">14635 12750 0,'25'-25'31,"25"25"0,-50-25-31,49 25 16,-49-50 15,50 50-31,-50-49 16,0 24-1,0 0 1,-25 25-1,0 0 1,0 0 0,-24 0 15,49 25-15,25-25-1,-25 74-15,24-24 16,51-50-1,-50 0 17,49-25-17,-49 25 1,-25-49 0,25 49-16,-25-25 15,0-25 1,0 1-1,0 24 1,0 0-16,-50 25 16,50-25-16,0-24 15,0 24 1,-25 25 15,25 25 0,0-1-15,0 51 0,0-1-1,50-74-15,-25 25 16,-25 0 0,49 24 15,1-49 16,-25 0-32,-1 0 1,-24-49 0,50 49-16,-50-50 15,0 25 1,-25 1-1,-24 24 17,49-50-17,0 75 48,0 24-32,24-49-15,-24 25-1,25-25 1,0 0 0,25 25-16,24-25 15,-49 0 1,0-25-16,24 25 15,1-25 1,-50-24 0,0 24-1,-50 25 1,1 0-16,-51 0 16,51 0-1,49 74 32,0-49-31,49-25-1,-24 0 1,0 0 0,0 0-1,-25-74 16,0 49 16,49 25-15,-24 0 14,25 0-14,-50-25-1,0-24-15,0 24 15,-50 25-31</inkml:trace>
  <inkml:trace contextRef="#ctx0" brushRef="#br0" timeOffset="402223.5381">14412 12030 0,'0'-49'31,"25"49"16,-1 0 31,1 49-46,0-24-17,-25 25 1,25-26-1,-25 1 1,50-25-16,-50 25 16,0 50-1,-50-75 48,0 0-63,1 0 15,24 24 1,-25-24 0</inkml:trace>
  <inkml:trace contextRef="#ctx0" brushRef="#br0" timeOffset="402798.1951">14238 12105 0,'0'-25'16,"25"25"46,0 0-46,-25-25-16,74 25 16,1-50-1,-51 50 1,1 0-16,25-24 16,0 24-16,-26 0 15,26-50-15,-100 50 63,50 25-32</inkml:trace>
  <inkml:trace contextRef="#ctx0" brushRef="#br0" timeOffset="403164.9521">14809 12005 0,'0'50'47,"0"-25"-32,0 0 1,0-1 15</inkml:trace>
  <inkml:trace contextRef="#ctx0" brushRef="#br0" timeOffset="403603.5432">14958 11857 0,'0'0'0,"0"24"47,0 26-31,0-25-16,24 24 15,-24 1 17,0 0-32,0-26 15,25-24 1,-25 25-16</inkml:trace>
  <inkml:trace contextRef="#ctx0" brushRef="#br0" timeOffset="403914.6984">15156 12030 0,'0'25'31,"0"25"0,0-26 0</inkml:trace>
  <inkml:trace contextRef="#ctx0" brushRef="#br0" timeOffset="404665.1938">15230 11906 0,'0'-49'15,"50"49"1,0 0-1,-50-25 1,49 25-16,-24 0 47,-50 49-31,25-24-1,0 0 1,-49 25-16,24-26 31,50-24 16,-1 0-31,26 0-1,-50-49-15,25 49 16,0 0-1,-25 25 17,0-1-17,0 1 1,0 25 0,-50-25-1,25-25 1,0 0-1</inkml:trace>
  <inkml:trace contextRef="#ctx0" brushRef="#br0" timeOffset="422297.996">22622 11708 0,'-25'25'78,"-24"-1"-62,74-73 46,-1 49-46,26-75-16,-50 1 15,50 49-15,-26-24 0,-24-1 16,75 50-16,-75-25 16,49 25-16,-24 0 15,25 0 1,24 0-1,-74 75 1,25-75-16,-25 74 16,0-24-16,0 24 15,0 0-15,0-24 16,0 24-16,0 1 0,-74-26 16,49 1-16,-25 24 15,50-49-15,-49 0 16,49 25-16,-25-50 15,25 25-15,25-25 47,-25 24-31</inkml:trace>
  <inkml:trace contextRef="#ctx0" brushRef="#br0" timeOffset="422496.1739">22945 12551 0</inkml:trace>
  <inkml:trace contextRef="#ctx0" brushRef="#br0" timeOffset="445992.0188">8558 15553 0,'-50'0'16,"50"-50"46,0 25-62,0 0 16,0-24 0,0-1-1,0 25 1,0-49-1,-49 24-15,49 1 16,0-1-16,0-24 16,-25-1-16,25 26 15,0-1-15,0 0 16,0 1-16,0-26 16,0 26-1,0-1-15,-74 25 16,49-49-1,25 0 1,0-1 0,-50 50-16,50-24 15,-74-26-15,99 50 16,-50 1-16,25-26 16,-25 50-1,25-25 32,0-24 0,0-1-31,0 25-1,0 0 1,0 1-1,0-26 1,0 25 15,0-24-15,0-1-16,74-24 16,-74-1-1,0 50 1,0-49-1,0 24-15,0 26 16,0-1-16,-24-50 16,24 26-16,24 49 15,-24-25 1,-24 25 15,48 0-31,26 0 78,-25 0-78,-50 0 16,50 0 0,0 74 15,-25 1-16,0-1-15,0 1 16,24 49-16,-24 0 16,50-25-16,-50 0 15,0 0-15,0-24 0,0 24 16,0-25-16,74 1 16,-74 74-1,50-50-15,-50 0 0,0 25 16,74-25-1,-74-24-15,50-26 0,-50 26 16,0 24-16,50-74 16,-1 49-16,-49 1 15,0-1-15,0-24 16,75 49-16,-75-50 16,0 26-16,0-1 15,24 1-15,-24-26 16,0 1-16,50 24 15,-50-49-15,0 25 16,0-26-16,50 76 16,-50 24-1,0-75-15,0-24 16,0 25-16,0-1 16,0 1-16,0 24 15,0-24-15,-25 0 16,25-26-16,0 26 15,0 0-15,-25-26 16,25 51-16,0 24 16,-50-99-1,50 50-15,0-1 16,-24 26 0,-26-51-1,25-24-15,25 50 16,-99 24-1,49-74 1,50 50-16,-24-50 16,-1 0-1,-25 0 1,50-25 0,-49 25-16,73-25 15,-48-24-15,48 49 16,-73-50-16,98-49 15</inkml:trace>
  <inkml:trace contextRef="#ctx0" brushRef="#br0" timeOffset="447943.8465">8533 12849 0,'0'49'15,"0"-24"-15,0 25 16,0-25-16,0 49 16,-25-74-16,25 74 15,0-49-15,50 25 16,-50-25-16,25 74 15,24-49-15,-49 24 16,0 25-16,25-49 16,-25 49-16,50-49 15,-50 49-15,0-50 16,25 75-16,-25-49 16,0-1-16,0-24 15,0-1-15,0 26 16,0-1-16,0 1 0,0-26 15,0 26-15,74-26 16,-49 26 0,-25-26-16,0 1 0,0 0 15,0-1-15,74 1 16,-74-1-16,0 1 16,0-25-16,0 24 15,0-24-15,0 50 16,0-26-16,0-24 15,0 0-15,0 25 16,0-1 0,0-24-16,0 49 15,0-24 1,0-25-16,-25 24 16,25-24-16,0 25 15,0 49 1,-24-49-16,24-26 15,0 26-15,0 49 16,0-49 0,0-25-16,0 24 15,0-24-15,-50-25 16,50 74-16,0-49 16,0 25-16,0-25 15,0 0-15,25 24 0,-25 1 16,0-25-16,0 24 15,0 1-15,0-1 16,0 1 0,25 0-16,-25-26 0,0 26 15,0 0-15,0-26 16,74 1-16,-74 25 16,0-25-16,0-1 15,0 1-15,0 25 16,0-1-16,0-24 15,25 25-15,-25-1 16,0-24-16,0 0 0,0 25 16,0-1-1,49 1-15,-49 0 16,0-26 0,0 26-16,0 0 46,0-75-14,-24 25-17,-1-50-15,25 25 16,-50-24-16,-24-26 16,24 1-16,50 24 0,-25 1 15,1 24-15,24 0 16,0-25-16,0 26 15,-75-51-15,75 26 16,0-51-16,-74-24 16,74-49-1,-75-1-15,26-24 0,74-50 16,-25-50-16,-25 149 16,25 50-1,-25 0-15,25 24 16,0 26-16,-99-75 15,99 74-15,-75-49 16,1-50-16,74 0 16,0 0-16,-50-49 15,-24-1-15,74 26 0,0-26 16,0 51-16,0-26 16,0 25-16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04:01.875"/>
    </inkml:context>
    <inkml:brush xml:id="br0">
      <inkml:brushProperty name="width" value="0.05292" units="cm"/>
      <inkml:brushProperty name="height" value="0.05292" units="cm"/>
      <inkml:brushProperty name="color" value="#002060"/>
    </inkml:brush>
  </inkml:definitions>
  <inkml:trace contextRef="#ctx0" brushRef="#br0">8806 6127 0,'-25'0'16,"0"0"-16,25-50 62,25 50-30,25 0-17,-25 0 1,-1 0-16,26 0 0,0 0 16,-1 0-1,26 0 1,-26 0-16,50 25 15,-49-25-15,25 0 0,-1 0 16,-24 0-16,49 0 16,25 0-16,-99 0 15,99 0 1,-25 0 0,-50 50-16,26-50 15,-50 0-15,-1 0 16,1 49-1,50-49-15,-51 0 16,1 0-16,75 0 16,-76 0-1,76 0-15,-26 0 16,-24 0 0,-1 25-16,50-25 15,-49 0 1,-25 0-16,24 0 15,26 0-15,-26 0 16,1 0-16,0 0 16,-1 0-1,1 0-15,-1 0 16,1 0-16,0 0 16,-25 0-16,24 0 15,26 0 1,-26 0-16,75 0 15,-49 0 1,-26 0-16,-24 0 16,0 0-1,24 0 1,1 0-16,0 0 16,-26 0 15,76 0-16,-51 0 1,-24 0 0,0 0-16,24 0 0,1 0 15,0 0 1,-26 0-16,-24-50 16,75 50-16,-25 0 15,-1 0 1,1 0-1,-25 0-15,24 0 16,1 0 15,-25 0-31,24 0 16,26 0 0,-51 0-1,1 0-15,25-24 0,-25 24 16,-1 0-16,26 0 15,0 0 1,-26 0-16,1 0 16,25 0-16,-1-50 0,-24 50 15,25 0-15,-25 0 16,49 0 0,1 0-16,-26 0 15,1 0 1,-1 0-1,26 0-15,24 0 16,-99-25 0,74 25-16,-24 0 0,-25 0 15,0 0 1,24 0-16,26 0 16,-26 0-16,1 0 15,24 0-15</inkml:trace>
  <inkml:trace contextRef="#ctx0" brushRef="#br0" timeOffset="20689.3453">8806 7144 0,'0'0'0,"25"0"93,24 0-61,1 0-32,24 0 15,1 0-15,-26 0 16,1 0-16,24 0 16,26 0-16,-26-25 15,-24 25-15,74 0 16,-25 0-16,25 0 0,-74 0 15,74-50-15,-50 50 16,-24 0-16,-1 25 16,50-25-16,1 0 15,-1 25-15,-25-25 16,1 0-16,-26 0 16,75 0-16,-24 0 15,-1 0-15,-50 0 16,26 0-16,-1 50 15,25-50-15,-49 0 16,25 0-16,-51 0 16,51 0-16,-50 0 15,24 0-15,26 0 0,-26 0 16,-24 0-16,49 0 16,-49-50-1</inkml:trace>
  <inkml:trace contextRef="#ctx0" brushRef="#br0" timeOffset="22252.9183">17364 7317 0,'0'0'0,"24"0"79,26 0-64,-25 0 1,24 0-16,-24 0 15,99 0-15,-49 25 16,-26-25-16,1 0 16,24 0-16,26 0 0,-1 0 15,-50 0-15,51-25 16,24 25-16,-50 0 16,50-49-16,-74 49 15,24 0-15,0 0 16,26 0-16,-75 0 15,-1 0-15,51 0 16,-50 0 0,-25 25 46</inkml:trace>
  <inkml:trace contextRef="#ctx0" brushRef="#br0" timeOffset="23689.4528">10592 8533 0,'0'0'0,"50"0"15,24 0 1,-49 0-16,24-50 0,26 50 15,-1 0-15,-24 0 16,24-25 0,-24 25-16,-1 0 0,75 0 15,-49 0-15,74-49 16,-25 49-16,-25 0 16,99-75-16,-123 75 15,173 0 1,-50 0-16,-49 0 15,50 0-15,-75 0 16,49 0-16,-49 0 16,50 0-16,-25 0 15,-75 0-15,1-49 0,-26 49 16,1 0 0,-25 0-16,24 0 15,-49 25 1,25-25-1,-25 24 1,-50 51 0</inkml:trace>
  <inkml:trace contextRef="#ctx0" brushRef="#br0" timeOffset="24863.021">17289 8434 0,'0'0'16,"0"24"15,124-24 16,25 0-31,-99 0-1,24 0-15,50 0 16,0 0-16,50 0 16,-1 0-16,-24 0 15,99 0-15,-74-24 0,24 24 16,-24 0-16,-50 0 16,-25 0-1,50 0-15,-50 0 0,-74 0 16,49 0-1,-24 0-15,-25 0 16,-75 0 47</inkml:trace>
  <inkml:trace contextRef="#ctx0" brushRef="#br0" timeOffset="27698.589">8533 9500 0,'25'0'46,"25"-25"-30,-26 25-16,1 0 0,25 0 16,74 0-1,-99 0 1,49 0-16,-49 0 0,49 0 16,-24-24-16,-1 24 15,26 0-15,24 0 16,-49 0-1,24 0-15,-49-50 0,49 50 16,1 0-16,24 0 16,25 0-16,-25 0 15,-24 0-15,-1 0 16,25 0-16,-24 25 16,-1-25-16,1 0 15,24 0-15,0 0 16,0 0-16,50 0 15,-50 0-15,0 0 0,25 0 16,0-25-16,-74 25 16,74-50-16,-49 50 15,-1 0-15,-24 0 16,24 0-16,-24 0 16,24 0-1,0 0-15,-74 25 16,0 25 31,0-25-32</inkml:trace>
  <inkml:trace contextRef="#ctx0" brushRef="#br0" timeOffset="28597.2647">15851 9029 0,'0'0'0,"0"25"78,24-25-62,-24 25-16,25-25 16,25 0-1,-1 24 1,-24-24-16,50 50 15,24-50-15,0 0 16,25 50-16,-74-50 0,49 0 16,25 0-16,0 0 15,-99 0-15,173 0 16,-123 0-16,73 0 16,-48 0-16,-26 0 15,-24 0-15,24 0 16,0 0-1,-24 0-15,-75 0 47,-74 0-31,0 24-16</inkml:trace>
  <inkml:trace contextRef="#ctx0" brushRef="#br0" timeOffset="30097.5871">5681 10691 0,'0'0'0,"49"0"31,1 0-15,-1 0-16,26 0 15,-26 0-15,51 0 16,73 0-16,-98-50 16,74 50-16,-25 0 15,49 0-15,-24 0 16,0-49-16,99 49 15,-124 0-15,124-50 16,-99 50-16,99-50 0,-74 50 16,-26 0-16,1-49 15,25 49-15,-25 0 16,-1 0-16,51 0 16,-100 0-16,25 0 15,-49 0 1,24 0-16,-25 0 15,-74 25-15,50-25 16,-50 24 15,-25-24-15,25 75-16</inkml:trace>
  <inkml:trace contextRef="#ctx0" brushRef="#br0" timeOffset="31357.8905">13519 10468 0,'25'0'47,"24"0"-31,-24 0-16,25 0 16,-1 24-16,1-24 15,0 0-15,-1 0 16,75 0-16,-25 0 15,1 0-15,-1 0 16,25-24-16,0 24 16,124 0-16,-124 0 0,99 0 15,-24 0-15,-26 0 16,26 0-16,-1 0 16,75 49-16,-149-49 15,124 0-15,-149 0 16,174 0-16,-149 0 15,75 50-15,-51-50 16,51 0-16,-1 0 16,1 49-16,-26-49 15,-49 0-15,50 0 16,-50 0-16,-25 0 16,25 0-16,-74 0 0,24 0 15,-49-24-15,25 24 16,-1 0-1,-73 0 48,-26 49-47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05:05.601"/>
    </inkml:context>
    <inkml:brush xml:id="br0">
      <inkml:brushProperty name="width" value="0.05292" units="cm"/>
      <inkml:brushProperty name="height" value="0.05292" units="cm"/>
      <inkml:brushProperty name="color" value="#002060"/>
    </inkml:brush>
  </inkml:definitions>
  <inkml:trace contextRef="#ctx0" brushRef="#br0">8558 12204 0,'-25'0'0,"25"-50"15,0 75 48,0 50-32,-25-75-31,25 49 16,0-24-16,0 0 15,0 49 1,25 1-16,-25-51 16,0 26-1,25 24-15,-25-24 0,0-25 16,0 49-16,50-24 15,-50-1-15,0 26 16,0-26-16,49 1 16,-49 24-16,25-49 15,-50 50-15,50-50 0,-25 24 16,0 1 0,0-1-16,0-24 15,0 25 1,0-1-1,74-49-15,-74 50 32,0 0-1,0-1-31</inkml:trace>
  <inkml:trace contextRef="#ctx0" brushRef="#br0" timeOffset="1392.0241">14065 12030 0,'0'25'78,"0"0"-46,0 24-17,0-24 1,0 25-16,0 0 15,0-26-15,0 1 16,0 50-16,0-26 16,-25 1-16,25 24 15,0-24-15,0-1 16,0 26-16,0-26 16,0 1-16,0 24 0,0-24 15,-50 0-15,50-26 16,0 26-1,0-25-15,0 0 16,25-25 0,-50 0 31</inkml:trace>
  <inkml:trace contextRef="#ctx0" brushRef="#br0" timeOffset="10128.0198">2878 12427 0,'0'-49'16,"0"24"15,24 25-16,1 0 1,-25-25-16,0 50 125,0 24-109,0-24-16,0 0 15,0 25-15,0-1 16,0 1-16,50-25 16,-50 49-16,0-49 0,0 49 15,0 1-15,0 24 31,-25-50-31,25-24 16,0 0 0,25-25-16,0 0 15,49 0 1</inkml:trace>
  <inkml:trace contextRef="#ctx0" brushRef="#br0" timeOffset="11943.8165">3126 12675 0,'0'-25'156,"49"25"-140,1 0 0,0 0-1,-26 0 1,51 0 15,-26 0-31,-24 0 16,50 0-1,49-49 1,-75 49 0,26 0-16,-26 0 15,50 0-15,-49 0 16,25 0-16,24 0 16,0 0-16,-25 0 15,1 0-15,24 0 16,-25 0-16,1 0 15,-1 0-15,-24 0 16,24 0-16,-24 0 0,-1 0 16,26 0-1,-1 0-15,1 0 16,-1 0-16,25 0 16,-49 0-16,74 0 0,0 25 15,50-25 1,-75 0-16,-50 0 15,100 0-15,-124 0 16,0 0-16,49 0 16,-24 0-16,0 0 15,-50-25-15,49 25 16,1 0 0,-1 0-16,-24 0 15,50 0 1,-1-25-1,-49 25-15,24 0 16,-24 0-16,25 0 0,-25 0 16,24 0-16,-24 0 15,49 0 1,1 0 0,-50 0-1,24 0 1,1 0-1,-25 0 1,49 0-16,-74 25 16,50-25-16,-1 0 15,-24 0-15,25 0 16,24 0 0,-24 0-1,-1 0 16,-24 0 1,25 0-1,-25 0 0,24 0-15,1 0-1,-50-25 1,25 25-16,-1 0 16,51 0-1,-26 0 32,-24 0 47,-25-50-63</inkml:trace>
  <inkml:trace contextRef="#ctx0" brushRef="#br0" timeOffset="12484.8398">7715 12278 0,'0'50'63,"0"0"-32,24-50-31,51 0 16,-1 49-1,-24-49 17,-1 0-17,-49 25 1,0 25 0,-24-1-1,24 1-15,-50-50 16,50 49-16,-25 1 15,25-25 1,-49-25-16,-1 25 16,50 49-1,-50-74-15,1 50 0</inkml:trace>
  <inkml:trace contextRef="#ctx0" brushRef="#br0" timeOffset="36633.7843">8707 14957 0,'0'0'0,"-25"0"15,-49 0 1,49 0-1,-25 0 1,50-25 0,-25 25-1,-24 0 17,-1 0-17,1 0 1,24 50-1,-50-25 1,26-25-16,49 74 16,-50-49-1,50 0-15,0 24 16,-25 1 0,50-50-1,25 25 1,-50 24-16,49-49 15,-49 25-15,0 0 16,75 25 0,-75-25-1,25-25 1,24 0 0,1 0-1,49 0 1,-74-25-1,-25-25-15,49 50 16,-49-50-16,50 50 16,24-74-16,-74 49 15,0-24 1,0-1-16,0 25 16,0 0-16,-49 25 15,49-74-15,-75 49 16,1 25-16,74-25 15,-74-24-15,49 49 32,0 0-17,0 0 1,25 49-16,75-49 16</inkml:trace>
  <inkml:trace contextRef="#ctx0" brushRef="#br0" timeOffset="68432.1842">3200 14461 0,'-25'-25'16,"50"25"15,-25-49 0,25 49-15,-25 25-16,0-50 16,74 25-16,-74 25 15,50-25-15,24 0 16,-49 0-16,74 0 15,-24 0 1,-26 0-16,26 0 0,-1 0 16,1 0-16,24 0 15,-25 0-15,-24 0 16,24 0-16,-24 24 16,-25-24-16,49 0 15,1 0-15,-1 0 16,-24 0-16,49-24 15,74 24-15,-98 0 16,-1-25-16,75 25 16,-50-50-16,-24 50 15,24-50-15,0 50 16,-24 0-16,-51 0 16,100-49-16,-74 49 0,24 0 15,1 0-15,-26 0 16,26 0-16,-50 0 15,24-50 1,26 50-16,-26 0 0,1 0 16,0 0-16,-1 0 15,26 0-15,-1-25 16,-24 25-16,24 0 16,50-49-16,-50 24 15,26 25-15,73-50 16,-123 50-1,0-49-15,49 49 16,-50 0 0,26 0-1,-1 0 1,-24 0 0,-1 0-1,-24 0-15,0 0 16,25 0-16,-1 0 15,-24 0 1,0 0-16,49 0 16,-49 0-16,0 0 31,-25 49-31,74-49 16,-49 0-16,25 0 15,-50-24 1,74 24-16,-49 0 15,25 0 1,-50 24 0,24-24 15</inkml:trace>
  <inkml:trace contextRef="#ctx0" brushRef="#br0" timeOffset="68761.1079">7863 13717 0,'-74'0'16,"99"0"-16,24 0 16,1 0-1,-25 25-15,49-25 16,-24 49-16,-25-49 15,24 50 1,-49-25 0,0 0-16,-74 49 15,24-49-15,1 49 16,-75-24-16,-25-1 16,25 1-16</inkml:trace>
  <inkml:trace contextRef="#ctx0" brushRef="#br0" timeOffset="70080.2617">4143 13122 0,'-25'0'15,"-25"0"1,26 0 93,-1 0-93,-25 0-1,0 0 1,50 49 47,-24-49-48,48 50-15,-24 0 16,0-1-1,25 1 1,-25-25 0,25 49-1,-25-24 1,25-50 0,49-25-1,-49 25 1,-25-75-1,0 51-15,75-26 0,-75 25 16,49-24-16,1-1 16,-50-74-16,74 49 15,-74-49-15,75-24 16,-1-100-16,-24 49 16,-1-24-16,-49 74 15,50-25-15,-50 75 16,0 25-16,-25 24 15,75 50-15,-50 25 16</inkml:trace>
  <inkml:trace contextRef="#ctx0" brushRef="#br0" timeOffset="106940.0773">10939 11088 0,'0'24'31</inkml:trace>
  <inkml:trace contextRef="#ctx0" brushRef="#br0" timeOffset="109170.0046">10939 11112 0,'0'0'0,"0"50"16,-25-50 0,50 25 15,25-25-16,-25 0 17,24 0-17,26 0 1,-51 0-16,76-25 16,-76 25-16,51 0 15,-25 0-15,49-25 16,-50 25-16,26-49 15,24 49-15,25 0 0,-50-25 16,26 25 0,-26 0-16,25 0 15,25 0-15,-49 0 0,24 0 16,-49 0-16,74 0 16,-50 0-16,25 0 15,-74 0-15,198 0 16,-74 0-1,-75 0 1,-49 0-16,50 0 16,-1 0-16,50 0 15,25 0 1,-75 0 0,-24 0-16,0 0 15,74 0 1,-100 0-16,26 0 0,0 0 15,24 0-15,-49 0 16,49 0-16,-49 0 16,74 0-1,-49 0-15,-25 0 16,49 0-16,-24 0 16,-1 0-1,26 0-15,-1 0 16,-49 0-1,49 0-15,26 0 16,24 0 0,-100 0-1,51 0-15,24 0 16,-49 0 15,-26 0-31,26 0 0,49 0 16,-24 0-1,-1 0 1,-24 0-16,24 0 16,-24 0-16,-50-25 0,99 25 31,-25-50-31,26 50 16,-76 0-1,26-24-15,0-26 0,-1 50 16,1 0-1,-1 0 1,-24-25-16,0 25 16,25 0-1,-26 0-15,51-49 16,24 49 0,-99-50-1,75 50 1,-75-25-16,24 25 15,-24-49-15,50 24 16,-50-25-16,25 1 16,24 49-1,-49-50-15,0 25 16,0-24-16,0-1 16,0 0-16,-49-24 15,24 0 1,-25 24-1,50 0-15,-74 50 16,0-49-16,24 49 16,-25-50-1,51 50-15,-51 0 16,50 0 0,-24-74-16,-26 74 0,51 0 15,-76 0-15,-73 0 16,98 0-1,1 0-15,0 0 16,-26 0-16,51 0 16,-75 24-16,74-24 15,0 0-15,-24 0 16,24 0-16,-98 0 16,24 50-1,-75-50 1,174 0-16,-49 0 15,-25 0-15,24-25 0,26 25 16,-26 0-16,1 0 16,-1-25-16,26 25 15,-26 0 1,26 0-16,-1-49 0,-49 49 16,49 0-16,1 0 15,-26 0-15,-24 0 16,25 0-1,-1-50-15,-49 50 0,75 0 16,-51 0-16,51 0 16,24 0-16,-99 0 15,99 0-15,-74 0 16,25 25 0,24-25-16,0 0 0,1 0 15,-1 0 1,-24 0-16,24 0 0,25 0 15,-24 50-15,24-50 16,-50 24-16,1 26 31,-25 0-31,74-25 16,0-25 0,25 49-16,-49-49 15,-1 25-15,25 0 16,-74 24-16,25-49 31,74 25-31,-50-25 16,0 0-16,1 50 0,24-25 15,-25-25 1,1 49 0,-1-49-1,25 25 1,-49-25-1,24 0 17,1 0-32,-26 50 15,26-50 1,49 24 0,-25-24-16,25 25 0,-75-25 15,51 50 1,24-1-16,-25-49 15,-50 50 1,75-25 0,-49 24-1,49 1 1,0 0 0,25-50-16,-25 74 15,0-24-15,0-1 16,74-24-16,-74 25 0,0-1 31,25-49-31,-25 25 16,25 0-16,24-25 15,-74 0 1,50 50 0,50-50-1,-26-50-15,26 50 16,-26 0-16</inkml:trace>
  <inkml:trace contextRef="#ctx0" brushRef="#br0" timeOffset="138820.0092">3175 13915 0,'0'0'0,"-49"0"16,49-49 93,49 24 0,-24 25-62,50 0-31,-26-50-1,1 50 1,24 0 0,-24 0-1,-25 0 1,49 0 0,-24 0-16,-1-24 15,-24 24-15,49 0 16,-24-25-16,-25 25 15,24 0 1,-24 0 31,0 0-31,50 0-1,-26 0 1,-24 0-16,49-50 15,-49 50 1,-25-25 0,50 25-16,-50-49 187</inkml:trace>
  <inkml:trace contextRef="#ctx0" brushRef="#br0" timeOffset="139344.2406">4044 13568 0,'24'0'79,"51"0"-64,-1 0 1,-49 0-1,25 0-15,-26 0 16,-24 25 47,0 25-48,0-26 1,-49-24-16,49 25 15,-25-25 1,25 75-16,-25-75 16,-24 74-16</inkml:trace>
  <inkml:trace contextRef="#ctx0" brushRef="#br0" timeOffset="140260.082">3498 13643 0,'25'0'16,"-75"24"31,50 26-16,-50 0-31,50-1 16,0-24-1,-49 49 1,49-49 0,-50 50 15,50-51 0,25-24 0,25 0-15,24-24 0,0 24-1,-24 0 1,0-50-16,24 50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09:10.184"/>
    </inkml:context>
    <inkml:brush xml:id="br0">
      <inkml:brushProperty name="width" value="0.05292" units="cm"/>
      <inkml:brushProperty name="height" value="0.05292" units="cm"/>
      <inkml:brushProperty name="color" value="#002060"/>
    </inkml:brush>
  </inkml:definitions>
  <inkml:trace contextRef="#ctx0" brushRef="#br0">7268 5209 0,'-25'0'31,"50"0"0,-50 0 0,25 50 1,0-26-1,25-24-16,0 0-15,0 0 32,49 0-32,1 0 15,49-49 1,-50 49-16,-24 0 16,24 0-16,0-25 0,1 25 15,24 0-15,0 0 16,-49 0-16,24 0 15,1 0-15,-26 0 16,26 0-16,-26 0 16,51 0-16,-51 0 15,26 0-15,-26 0 16,26 0-16,-1 0 16,-24 0-16,-1 0 15,1 0-15,24 0 16,-49 0-16,49 0 15,26 0-15,-26 0 0,-24 0 16,74 0-16,-25 0 16,-49 0-1,49 0-15,-50 0 16,75 0-16,-74 0 0,24 0 16,-24 0-16,24 0 15,1 0-15,24 0 16,-49 0-16,-25 0 15,24 0-15,1 50 16,24-50-16,-24 0 16,-1 0-16,-24 0 15,25 0-15,24 0 16,-24 0-16,-25 0 16,-1 0-16,26 0 15,99 0 1,-100 0-1,26 0-15,-1 0 0,-24 0 16,24 0-16,-24 0 16,0-25-16,49 25 15,-74 0-15,49 0 16,0-25-16,-24 25 16,24 0-16,-49 0 15,50 0-15,-26 0 16,26 0-16,-26 0 15,-49-50-15,25 50 16,25 0 0,-26-24-1,26 24 1,-25 0-16,0-50 16,24 50 15,-73 0 0,24 25-31,0 24 16</inkml:trace>
  <inkml:trace contextRef="#ctx0" brushRef="#br0" timeOffset="55560.1478">11237 3845 0,'0'0'16,"0"-25"-16,-50 25 16,50-50-1,25 50 63,25 0-62,-50 25 0,0 0-1,74 25 1,-49-1 0,-25 1-1,25-50-15,-25 49 16,49-49-16,-49 25 15,25-25 1,25 50 0,-50-75 15,25 25-31,-25-50 0,74-24 16,-74 24-16,50-24 15,-1-50-15,1 25 16,24-25-16,25 0 15,50 0-15,-50 0 16,1 24-16,-26 26 16,25-25-16,1 74 15,-100-25-15,49 50 16,-49-24-16,50 24 16</inkml:trace>
  <inkml:trace contextRef="#ctx0" brushRef="#br0" timeOffset="57571.608">13618 3349 0,'-49'0'32,"24"0"14,25 49-46,0 26 16,-25-26 0,25 1-16,0 24 15,-50 1 1,100-26-16,-75 1 16,25 49-1,0-49-15,0-1 16,0 26-1,0-50 1,50-25 62</inkml:trace>
  <inkml:trace contextRef="#ctx0" brushRef="#br0" timeOffset="58216.9683">13296 3820 0,'24'0'16,"-24"25"-1,0 24 1,0 1 0,0 0-1,0 24 1,0-49-1,0 0-15,0 49 16,0-49-16,100 0 16,-51-25 31,1 0-47,24 0 15,-74-25 1,75 25-16,-75-75 15,74 26-15,-74-1 16,25 25 0,25-24-16,-50 24 15,24 25-15,26-50 16,-50 26-16,0-26 16,50 50 30</inkml:trace>
  <inkml:trace contextRef="#ctx0" brushRef="#br0" timeOffset="58988.4386">14784 3225 0,'-25'-25'16,"25"50"31,0-1-32,0 26-15,-49-25 16,49 0-16,0 24 16,0-24-16,0 25 15,0-1-15,0 1 16,0 24 0,0-24-1,0 0-15,0 24 16,0-24-1,0-26 1,49-24 0,-49 25-1</inkml:trace>
  <inkml:trace contextRef="#ctx0" brushRef="#br0" timeOffset="59616.1046">14561 3671 0,'0'75'78,"0"-26"-78,0 1 16,0 49-1,0-49 1,25-50 0,-25 49-16,0-24 15,0 25 17,74-50-32,-49 0 31,49-25-16,-24 0 1,-50-25 0,99 26-1,-99-26-15,50 0 16,-50 1 0,0-1-16,24 1 15</inkml:trace>
  <inkml:trace contextRef="#ctx0" brushRef="#br0" timeOffset="65248.7532">15131 7789 0,'0'0'0,"50"0"62,-1 0-46,51 0 0,-51 0-16,26 0 15,-26 0-15,26 0 16,-1 0-16,1 0 16,-1 0-16,50 0 15,-74 0-15,24 0 16,25 0-16,0 0 15,1 0-15,-51 0 16,75 0-16,-49 0 16,-1 0-16,50 0 15,-49 0-15,24 0 16,50 24-16,-75-24 16,0 0-16,-24 50 15,24-50-15,-24 25 0,-25-25 16,74 49-1,-49-49-15,24 0 16,25 0-16,-49 0 16,0 0-16,49 0 15,-50 0-15,26 0 16,-1 0-16,-49 0 16,49 0-16,-24 0 15,0 0-15,24 0 16,75 0-16,-124 0 15,49 0-15,25 0 16,1 0 0,-51 0-16,1 0 47,-50-24-32,25 24 16,24 0-15</inkml:trace>
  <inkml:trace contextRef="#ctx0" brushRef="#br0" timeOffset="67387.9111">8459 9004 0,'0'-50'15,"49"50"17,1 0-1,0 0-31,24 0 16,-24 0-1,49 0-15,-25-24 0,1 24 16,24 0-16,-25 0 15,25 0-15,-24 0 16,49 0-16,-25 0 16,50-50-16,-75 50 15,1 0-15,-1 0 16,50 0-16,-49 0 16,-1 0-16,50 0 15,-74 0-15,49 0 16,-25 0-16,1 0 15,-26 74-15,1-74 16,0 0-16,-26 0 16,26 0-16,24 25 0,-24-25 15,24 0-15,-24 0 16,24 0-16,26 0 16,-51 0-16,51 0 15,-26 0-15,25 0 16,-24 0-16,-26 0 15,1 0-15,24 0 16,-24 0-16,24 0 16,-24 0-16,24 50 15,1-50-15,-75 25 16,99-25-16,-25 0 16,1 0-16,-1 0 0,-24 0 15,-25 0-15,24 0 16,1 0-16,24 0 15,-24 0-15,-25 0 16,49 0-16,25 0 16,0-25-16,-49 25 15,24 0-15,1 0 16,24 0-16,0-25 16,-24 25-16,-26 0 15,1 0-15,24 0 16,-24-50-16,0 50 15,24 0-15,0 0 16,1-24-16,-1 24 0,-49 0 16,49 0-16,-49-50 15,25 50-15,24 0 32,-24 0-32,24 0 15,1 0 1,-26 25-16,1-25 15,24 0-15,1 0 16,49 0-16,-99 0 16,74 0-16,-25 0 15,50 0 1,-49 0-16,-26 0 0,1 0 16,-1 0-16,1-25 15,0 25 1,24 0-1,-24-25 1,-25 25-16,24 0 16,-24 0-1,49 0 1,-24 0 0,-25 0-16,0 0 31,24 0-16,1 0 17</inkml:trace>
  <inkml:trace contextRef="#ctx0" brushRef="#br0" timeOffset="105448.3604">17314 6648 0,'25'0'110,"-25"24"-79,25-24 0,-25 25-31,49 25 32,-49-25-17,25-25 1,-25 24-1,50-24 17,-1 0-17,1 0 17,-25-49-17,-25-1-15,74 1 16,-74-1-16,50-24 15,-1-26-15,51-24 16,-26 50-16,-24-25 16,-26 24-16,26 51 15,0 24 1,-50-50-16,0 100 31,0-1-31</inkml:trace>
  <inkml:trace contextRef="#ctx0" brushRef="#br0" timeOffset="113264.0948">11336 11658 0,'0'0'0,"0"25"94,25-25-94,0 0 15,-25 50 1,25-1 0,-25-24-1,0 25-15,74-50 16,-49 24-1,24-24 1,1 0 0,0 0-1,-26-49-15,-24-1 16,50 1-16,-25-1 16,-25 0-16,99-74 15,-74 25 1,74-25-16,-25 0 0,-24 25 15,0 0-15,24 49 16,-24 0-16,-1 50 16,26-24-16</inkml:trace>
  <inkml:trace contextRef="#ctx0" brushRef="#br0" timeOffset="115936.5317">12279 14039 0,'0'0'0,"0"-24"47,0 48 15,0 51-30,0-26-17,24-49-15,26 25 16,-25 25-16,-25-25 15,25-25 1,-25 24 0,49-24-1,-24-24 32,99-51-31,-124 1-1,124 49-15,-74-124 16,24 50-16,1 25 16,73 24-16,-73-49 15,-1 99-15,100-99 16,-100 99 0,-49 0-16,25-50 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11:41.440"/>
    </inkml:context>
    <inkml:brush xml:id="br0">
      <inkml:brushProperty name="width" value="0.05292" units="cm"/>
      <inkml:brushProperty name="height" value="0.05292" units="cm"/>
      <inkml:brushProperty name="color" value="#002060"/>
    </inkml:brush>
  </inkml:definitions>
  <inkml:trace contextRef="#ctx0" brushRef="#br0">5606 2778 0,'0'0'0,"-25"0"62,75 0 16,24 0-78,-24 0 16,0 0 0,-1-49-16,50 49 15,-24 0 1,-1 0 0,-24-25-16,74 25 15,0-50-15,-74 50 16,24 0-16,25-50 15,75 50 1,-1 0 0,-98-24-16,-26 24 15,26 0-15,24 0 16,-49 0-16,49 0 16,0 0-16,-24 0 15,-26 0-15,26 0 16,73 0-16,-98 0 15,-25 0-15,24 0 16,51 0-16,-51 0 16,1 0-16,24 0 0,26 0 15,-51 0-15,1 0 16,49 0-16,-25 0 16,1 0-1,-50 0-15,74 0 16,50-50-1,-125 50-15,1 0 16,50 0-16,-26 0 16,26 0-16,49 0 15,-75-50 1,26 50 0,-50 0-1,24 0 1,1 0-1,24 0 17,-74 50 77,0-25-93,0 0-1,0 24-15,0-24 32,-25-25-32,25 50 15,0-1-15,0-24 31,25-25-15</inkml:trace>
  <inkml:trace contextRef="#ctx0" brushRef="#br0" timeOffset="1035.8058">5557 2356 0,'24'0'62,"1"25"-30,-25 25-32,0-25 15,0-1-15,0 51 16,0-50-16,0-1 16,0 26-16,0 0 15,0-25-15,0-1 16,0 26-16,0-25 15,50-25 1,-50 25 0,49-25 15</inkml:trace>
  <inkml:trace contextRef="#ctx0" brushRef="#br0" timeOffset="3858.3779">10518 3497 0,'0'0'0,"24"0"109,51 0-78,-50 0-31,-1 0 16,51 50 0,-1-50-1,-24 0 1,-25 0-16,74 0 15,-25 0 1,-49 0-16,0 0 16,74 0-1,-25 0-15,-24 0 0,49 0 16,-74 0 0,25 0-16,-1 0 15,1 50-15,-25-50 0,24 0 16,-24 0-1,25 0-15,24 0 16,-24 0 0,-25 0-16,24 0 15,-24 0-15,-25 24 16,74-24-16,-24 0 31,24 0-31,-49 0 16,25 0-16,-25 0 15,24 0 1,-24 0-16,0 0 16,24 0-1,1 0 17</inkml:trace>
  <inkml:trace contextRef="#ctx0" brushRef="#br0" timeOffset="7179.9195">17488 2902 0,'0'-25'0,"-25"1"31,0 24-15,-25-50-1,1 50 1,-1 25-1,1-25 1,-1 0-16,0 49 16,50-24-16,-74-25 15,24 50-15,-49 24 16,25 25 0,-25-24-16,123-26 15,-48-49-15,24 50 16,0-25-16,0 0 15,0 24-15,24-49 16,-24 75-16,75-75 16,-75 49-16,74-49 15,-24 25-15,-25-25 16,24 0-16,50 0 16,-49 0-16,0 0 15,24 0-15,0 0 16,1-25-16,-26 25 0,26-74 15,-1 74 1,-49-50-16,0 50 0,25-74 16,-50 49-16,0-25 15,0-24-15,0 24 16,0 1-16,-50-1 16,-25-24-16,26 74 15</inkml:trace>
  <inkml:trace contextRef="#ctx0" brushRef="#br0" timeOffset="8475.864">21035 3473 0,'-50'49'94,"1"-49"-78,-26 0-1,1-25 17,74 1-32,-25 24 15,25-50 1,-50 50-16,50-74 0,-49 24 16,49-24-16,0 24 15,0 0-15,0 1 16,0-1-16,0 1 15,0-1-15,0 0 16,24-24 0,-24 49-16,149 25 15,-149-49-15,100 49 16,-51-75-16,26 75 16,-75-25-16,74 25 15,-24 0-15,-1-25 16,-24 25-16,25 0 15,24 0-15,-24 0 16,-26 0-16,26 25 16,0 25-16,-50-25 15,24 49-15,-24-24 16,0-1-16,0 1 16,0 49-16,-49 0 15,-26 1-15,75-26 16,-99 25-16,99-74 15,-25 25-15,25-1 16,-74-24-16,74 0 0,0 24 16,-50-49-16,50 50 15,-49-50-15,-26 25 32,1-25-32,49 50 15,-49-50-15,24 0 16,0 0-16,-24-25 31</inkml:trace>
  <inkml:trace contextRef="#ctx0" brushRef="#br0" timeOffset="11777.1446">2456 4242 0,'0'-25'15,"-50"25"-15,75 0 16,-25-25 15,25 25-15,25 0-1,24 0 1,-24 0-16,-26 0 16,51 0-16,-26 0 15,-24 0-15,25 0 16,-25 0-16,99 0 16,-50 0-16,50 0 15,-49 0-15,24 0 16,25 0-16,0 25 15,-25-25-15,-25 0 16,26 0-16,-26 0 16,1 0-16,-26 0 0,26 0 15,-1 0 1,-24 0-16,49 25 0,-50-25 16,51 0-16,-51 49 15,-24-49-15,74 0 16,-24 25-16,-1-25 15,-24 0-15,24 0 16,1 0-16,73 0 16,-73 0-1,-1 0-15,1 0 16,-1 0-16,-49 0 16,0 0-16,24 0 15,1 0-15,-1 0 0,-49 50 16,50-50-16,-25 0 31,-25 24 0,-25 1-15</inkml:trace>
  <inkml:trace contextRef="#ctx0" brushRef="#br0" timeOffset="14595.9177">2357 9178 0,'-25'0'15,"-25"-50"1,26 50-1,-1 0-15,-25 0 16,50-25-16,-49 1 16,24 24-1,0 0-15,-49-75 16,-100 75 0,99 0-1,51 0-15,-51-25 16,50 25-1,-24 0 1,24 0-16,-25 0 16,26 0-1,-51 0-15,26 0 16,24 0-16,-50-49 16,51 49-16,-100 0 15,49 0 1,26 0-1,-1 0-15,0 24 16,1-24-16,24 0 0,0 0 16,-49 25-16,49-25 15,-50 0 1,75 50-16,-24-50 16,-51 0-1,26 50 1,-1-50-1,25 0 1,25 24 0,-49-24-16,24 0 15,-25 25 1,-24 25 0,74-25-1,-25-25-15,25 49 16,-50-49-16,50 75 15,-99-51-15,74-24 16,25 50-16,0 0 16,-49-1-16,49-24 15,0 74 1,-25-49-16,25-1 16,0 1-16,0 24 15,25 1-15,24 24 16,1-24-16,-50-1 15,0 0-15,124 1 16,-124-1-16,0-24 0,0 24 16,149-49-1,-100 25-15,-24-26 16,-25 26-16,149-50 0,-99 74 16,-26-49-16,51 25 15,-26-25 1,-24-25-16,25 49 0,-25-49 15,0 75-15,24-51 16,1-24-16,-1 50 16,1-50-16,0 0 15,49 50-15,-50-50 16,-24 0-16,50 24 16,-51-24-16,26 0 0,0 0 15,24 0 1,25 0-16,25 0 15,-99 0-15,74 0 16,-24-49 0,-1 49-1,-74-25-15,174-25 16,-25-24 0,-100 74-16,1-25 15,-1-49 1,51 49-16,-1-49 15,25-1 1,-99 75-16,-25-25 16,24 25-1,26-49-15,-25-26 0,-25 51 16,124-26-16,-124 25 16,0 0-16,25 25 15,-25-49 1,0-1-16,0-24 15,25 49 1,-25 0-16,0-24 16,-50-26-1,50 50-15,-50-24 16,50-26-16,-49 26 16,-1 24-16,0-74 15,50 24 1,-49 50-16,-1-49 15,50 0 1,-49 49 0,49 0-16,-75 25 15,75-50 1,-49 50-16,-1 0 16,25 0-1,0 0-15,-49-24 16,24 24-16,26 0 15,24-25-15,-25 25 16,-25-50 0,1 50-16,73 0 15,-48-25-15,-26 25 16,25 0 15,-24 0-15,49 25-1</inkml:trace>
  <inkml:trace contextRef="#ctx0" brushRef="#br0" timeOffset="31148.0987">6698 8880 0,'0'0'0,"24"25"94,-24 0-79,0 74 1,0-49 0,0-26-16,0 51 15,-24-50-15,24-1 16,0 26-16,0 0 16,0-26-16,0 1 46</inkml:trace>
  <inkml:trace contextRef="#ctx0" brushRef="#br0" timeOffset="31916.3009">6598 8161 0,'0'-25'31,"25"25"-31,-25-25 15,99-24 17,-74 49-32,0 0 15,-25 24 1,0 26 0,0-25-16,0 24 15,0-24-15,0 50 16,0-26-1,-50-24-15,26 25 16,-26-1 0,25-49-1,75-25 17,-25 25-17,24-24-15,1 24 16,-50-50-1,49 50 1,-24 0 0</inkml:trace>
  <inkml:trace contextRef="#ctx0" brushRef="#br0" timeOffset="32124.3317">7045 8161 0,'0'-25'31</inkml:trace>
  <inkml:trace contextRef="#ctx0" brushRef="#br0" timeOffset="32655.7162">7119 8012 0,'0'0'0,"0"-25"15,-25 25 16,25 50-15,0-25 0,0-1-1,0 26 1,0 0 0,100-50-1,-100 24 1,49-24-16,1 0 31,-50 25 0,50-25-31,-50 50 32,0-25-1,-50-25-31,25 0 15,-49 24-15,-1-24 16,1 0 0</inkml:trace>
  <inkml:trace contextRef="#ctx0" brushRef="#br0" timeOffset="32876.3158">7119 8062 0,'0'0'0,"50"-25"15,24 25-15,-74-25 16,25 25-16,0 0 16,-25-50-16,74 50 15,-49-25-15,0 25 16,25 0-16,-1-49 15,1 49-15,-1 0 16,-49 25 0</inkml:trace>
  <inkml:trace contextRef="#ctx0" brushRef="#br0" timeOffset="33863.4906">11336 8111 0,'0'50'78,"0"-25"-78,0-1 15,0 26-15,0 0 16,0-26-16,0 51 16,0-50-16,0 49 15,0-24-15,0-1 16,0 1-16,-25-50 31,50 0 0</inkml:trace>
  <inkml:trace contextRef="#ctx0" brushRef="#br0" timeOffset="34988.0708">11411 7665 0,'-50'0'16,"50"-25"-16,0 0 31,-75 25-15,51 0-1,-26 0 1,-24 0-1,74 25-15,-25-25 16,25 49-16,0-24 16,0 0 15,0 0-15,25-25-1,24 0-15,-49 49 0,0-24 47,-25 25-31,25-1-1,25-49 48,-25-24-63,0-1 15,50 0 1,-25 25 15,-1 0 1,1 0-32,-25 25 31,50 24-16,-50-24 1,-25 0 0,25 25 15,-50-50-31,1 0 16,24 0-16,-25 25 15,1-25 16,74 0-15</inkml:trace>
  <inkml:trace contextRef="#ctx0" brushRef="#br0" timeOffset="35192.5685">11535 7888 0</inkml:trace>
  <inkml:trace contextRef="#ctx0" brushRef="#br0" timeOffset="35708.3741">11857 7739 0,'-25'-50'15,"0"50"32,1 25-31,24 0-1,-50 25 1,50-1 0,0-24-16,-25-25 15,25 50-15,0 24 16,50-24 0,-1-50-1,-24 0 1,25 0-1,24 0 1,-24-50-16,-50 25 16,25 0-1,-25-24 1,0-26-16,-25 26 16,25 24-1,-50 25 1,25 0-16</inkml:trace>
  <inkml:trace contextRef="#ctx0" brushRef="#br0" timeOffset="37567.9066">15776 8954 0,'25'0'94,"-25"-24"-79,50 24-15,24 0 16,-24 0-1,-50-50-15,0 75 79,0 0-64,0 24-15,0-24 16,0 25-1,0-25-15,0-1 16,0 1 0,0 25-1</inkml:trace>
  <inkml:trace contextRef="#ctx0" brushRef="#br0" timeOffset="37777.0042">16148 9029 0,'0'0'0</inkml:trace>
  <inkml:trace contextRef="#ctx0" brushRef="#br0" timeOffset="38368.0968">16421 8855 0,'-25'0'15,"0"0"32,25 50-47,-49-50 16,49 49-16,49-49 15,-73 50 1,24-25 0,0 0 15,74-25-15,-49 0-16,0 0 15,24 0 1,-49 49-1,0-24 1,0 0 15,0 0 1,-49-25-17,24 49 1,-25-49-1,50-49 1,-74 24 0</inkml:trace>
  <inkml:trace contextRef="#ctx0" brushRef="#br0" timeOffset="38685.4088">16520 8731 0,'0'-49'15,"50"49"1,49 0-1,-99-25-15,99 25 16,-74-50 0,25 50-1,24 0 1,-49 0 0</inkml:trace>
  <inkml:trace contextRef="#ctx0" brushRef="#br0" timeOffset="45211.678">20811 9103 0,'-74'-49'15,"74"24"17,50 25-1</inkml:trace>
  <inkml:trace contextRef="#ctx0" brushRef="#br0" timeOffset="45422.1895">21407 8905 0</inkml:trace>
  <inkml:trace contextRef="#ctx0" brushRef="#br0" timeOffset="51115.6461">6152 3572 0,'-25'0'0,"-25"0"31,50-25 16,-24 25-31,24-25 31,-25 25-47,-25 0 31,50-49-31,-74 49 16,49-25 15,0 25-16,-49 0 17,49 0-17,-25 0 1,26 0 0,-26 0-1,0 0 1,1 0-1,49 49 1,-25-49 0,-25 25-1,50 0 1,-24-25-16,24 50 16,-50-50-16,50 24 15,0 1 1,-25-25-16,25 25 15,0 50 1,0-51 0,0 26-1,0-25-15,0 24 16,0 1 0,0-25-16,0 24 15,0 1 1,0 0-1,50-26 17,-50 1-17,0 25 17,49-25-17,-24-25 1,25 0-1,-50 24-15,25-24 16,-1 0 0,26 75-16,-25-75 15,0 0 1,24 0-16,26 0 31,-51 0-31,1 0 16,25-50-1,-25 50 1,-1 0-16,-24-25 16,50 25-16,-50-24 0,0-1 15,50 25 17,-50-75-32,49 51 15,-49-1 1,25 25-1,25-50-15,-50 25 32,74 25-17,-74-24 1,0-1 0,-49 25-1,49-75 1,0 51-16,0-1 15,-25-25 1,25 1-16,0 24 16,0 0-16,0-25 15,0 25 1,-25 1 0,-50 24 15,75 24 0</inkml:trace>
  <inkml:trace contextRef="#ctx0" brushRef="#br0" timeOffset="80739.583">2109 13221 0,'0'-25'16,"-50"25"0,1 0-1,-26 0 1,50 50 0,1-50-16,24 25 15,-75-25-15,25 24 16,1-24-16,-26 50 15,26-50-15,-1 25 16,1 24-16,-26-49 16,1 50-16,24-25 15,-24-25-15,-1 49 16,26-49-16,-1 50 16,25-50-16,-49 50 15,-75-1 1,99-49-16,1 25 15,24-25-15,25 50 16,-50-50-16,1 0 16,49 49 31,0-24-32,-50 0-15,50 49 16,0-49-1,-25 0-15,25 24 16,0 26-16,-49-1 16,49 1-16,0-1 0,25 1 15,-50 24-15,-25 0 16,50-25 0,50 1-16,-50 24 0,0-25 15,0-24-15,0 24 16,0 1-16,49-1 15,-49-24-15,0 24 16,0 1-16,50 49 16,-50-50-1,0 1-15,-25 24 16,25-25-16,0-24 16,0 24-16,0 1 15,-49-26-15,49 26 16,-50-1-16,50-24 0,0-1 15,25 1-15,-25 0 16,0-1 0,0 26-16,0-1 0,0-24 15,0-1-15,0 1 16,0-25-16,0 24 16,25 1-16,-25-1 15,0-24-15,49-25 16,-24 75-16,-25-26 15,0 1-15,50-1 16,-50 1-16,0 0 0,49-26 16,-49 1-16,25 25 15,25-50-15,-50 74 16,0-49 0,49 0-16,-49 25 0,0-26 15,25 1-15,-25 25 16,0-25-1,0-1 1,50-24 0,-50 50-1,49-50 1,-24 0-16,0 0 16,25 0-16,-1 0 15,1 0 1,-50-25-16,99 25 15,-49 0-15,24-74 16,0 74-16,-24-50 16,24 50-16,26-25 15,-26 25-15,-49-74 16,49 74-16,-74-25 16,75 25-16,-26 0 15</inkml:trace>
  <inkml:trace contextRef="#ctx0" brushRef="#br0" timeOffset="94807.8816">2034 11658 0,'25'0'47,"-50"0"-16,1 0 0,48 0 219,-48 0-140,73 0-95,-74 0-15,-24 0 157,74 0-142,-25 50 1,-25-50 0,50 25-16,-25-1 15,-25 26 16,25-25-31,0 24 16,25-49 0,-50 50-1,25-25 1,0 0 0,0-1-1,-25-24 1,25 50-1,25-50-15,-50 0 16,25 25-16,25-25 31,-25 25-15,0 24 0,0-24-1,0 0 1,0 25 15,0-26-15,-50 1-1,50 25 17,-25-50-1,25 25-31,0 24 15,0-24 17,0 0-17,0 0 32,0 24-31,50-24 31,-75 25-32,50-50-15,-50 24 0,25 1 16,0 25 15,25-25-15,-25-1-1,0 26 48,25-50-47,-50 25-1,0-25 110</inkml:trace>
  <inkml:trace contextRef="#ctx0" brushRef="#br0" timeOffset="96353.265">2307 11460 0,'0'0'0,"0"-25"15,0-25 48,-25 50-32,25 25-31,-74-25 16,74 25-16,0 0 15,-50 24 1,26-49-16,24 25 16,0 0-1,0 0 1,49 24-1,-49-24 17,25-25-17,49 0 1,-49 0 15,-25-49-15,50 49-16,-50-50 15,0 25 1,-75-24 0,75 24-1,-24 25 1,73 49 62</inkml:trace>
  <inkml:trace contextRef="#ctx0" brushRef="#br0" timeOffset="96668.6225">2580 11509 0,'-50'0'62,"50"25"-46,0 25-1,25-50 17</inkml:trace>
  <inkml:trace contextRef="#ctx0" brushRef="#br0" timeOffset="97476.2003">2729 11286 0,'0'-25'62,"0"50"-15,0 25-31,0-25 0,0 49-1,25-49 1,-25 0-16,0 24 15,0-24 1,0 0 0,0 0 15,49-25 47</inkml:trace>
  <inkml:trace contextRef="#ctx0" brushRef="#br0" timeOffset="144595.6681">1935 13841 0,'50'0'93,"24"0"-61,-24 0-17,49 0 1,-74 0-16,0 0 16,24 0-16,1 0 15,74 0 1,-50 0-1,-24 0 1,-25 0-16,24 0 0,1 0 16,-1 0-1,-24 0 1,50 0-16,24 0 16,-74 0-16,74 0 15,50 0 1,-75 25-1,-24-25-15,-25 0 16,24 0-16,26 0 16,-1 0-1,-49 0 1,0 0 15,24 0-31,26 0 16,-26 0-1</inkml:trace>
  <inkml:trace contextRef="#ctx0" brushRef="#br0" timeOffset="146143.9963">3845 13866 0,'25'0'0,"24"0"31,-24 0-31,-74 25 63,49 24-32,-25-49-31,25 50 16,0-25-1,0 24 1,0 26 0,0-26-16,0-24 15,0 0-15,0 24 16,0 26-16,0-1 16,0-49-1,-25 0-15,25 25 16,0-1-1,-50-24-15,50 0 16,0 24-16,-24-24 16,24 0-16,0 25 15,0-26-15,0 1 16,0 25 0,0-1-1,0-24 1,0 0 46,-25-25-46,-50 0 15,26 0-15,-1 0-1,25 0 17,-24 0-1,24 0-31,-25 0 16,-24 0-1,24 0-15,1 0 0,-1 0 16,-24 0-16,24 0 31,1 0-31,24 0 0,-25 0 31,0 0-15,-49 0 0,50 0-16,-1 0 15,25 0 1,-24 0-16,-1 0 15,0 0 1,1 0 0,24 0-16,-25 0 31,26 0-15,-26 0-1,0 0 1,26 0-1,-26-50 1,25 50 0,-24 0 15,24 0 0,0 0-15,-25 0 15,26 0-15,-1 0 15,-25 0 78,50-24-109,0-1 32,0-25-32,0 25 15,0 1 1,0-1-16,25-25 15,-25 1-15,0-1 16,0 0-16,0 1 16,0-1-16,-25 1 15,25 24-15,0-25 16,0-24-16,0 24 16,0 0-16,0 1 0,0 24 15,0 0 1,0-49-16,0 24 15,25 25-15,-25 1 16,0 73 15</inkml:trace>
  <inkml:trace contextRef="#ctx0" brushRef="#br0" timeOffset="170532.338">1588 9674 0,'-25'0'78,"-25"0"-31,-24 49-1,49-49-30,-24 0 0,-26 0-1,50 0 32,75 0 0,-25 0-47,24 0 16,-24 0-1,50 0-15,-1-24 16,-49 24-16,24 0 16,1 0-1,-25 0 1</inkml:trace>
  <inkml:trace contextRef="#ctx0" brushRef="#br0" timeOffset="170946.5514">1414 9475 0,'50'0'63,"-25"50"-48,24-50-15,-24 0 16,-25 50 0,74-50-16,-49 0 15,-25 24-15,50-24 0,-50 25 16,0 25-1,0-25 1,0-1 0,0 26-1,-25-25-15,25 0 32,25-25-17</inkml:trace>
  <inkml:trace contextRef="#ctx0" brushRef="#br0" timeOffset="171792.2972">2158 9723 0,'-24'0'15,"24"25"79,24-25 0,26 0-94,0 0 15,-26 0 1,26 0 0,0 0-16,-26 0 15,26 0 1,0 0-1,-75 0 48,-25 0-47</inkml:trace>
  <inkml:trace contextRef="#ctx0" brushRef="#br0" timeOffset="172308.3924">2307 9624 0,'-49'0'109,"-1"0"-77,50 50-32,0-1 15,-50-49-15,26 50 16,24-25 0,0 0 15,24-25 0,26 0-15,0 0-1,-1 0 1,-24 49 15</inkml:trace>
  <inkml:trace contextRef="#ctx0" brushRef="#br0" timeOffset="199369.3263">2084 12030 0,'-25'0'156,"25"25"-31,174-25-109,-25 0-1,-100 0 1,26 0-16,24 0 15,-74 0-15,24 50 16,-24-50-16,49 0 16,-24 0-1,-50 49 1,50-49-16,-1 0 16,-24 0 15,-50 0 0</inkml:trace>
  <inkml:trace contextRef="#ctx0" brushRef="#br0" timeOffset="200155.908">2332 11906 0,'25'0'63,"-50"0"-48,25-49 32,-25 49 0,-24 49-16,-1 26-15,25-26 0,-74 50-1,99-49 1,-50-50-1,75 0 1,25 0 0,24 0-16,-24 0 15,24 0-15,1 0 16,-26 0 0,-24 0 15,-25 25-16,50-25 48</inkml:trace>
  <inkml:trace contextRef="#ctx0" brushRef="#br0" timeOffset="201235.9472">3151 11187 0,'0'0'0,"0"50"47,-25 24-32,25-24-15,0-26 16,25 26-16,-25 0 16,0 24-16,-25-24 15,50-26-15,-25 26 16,0 0-1,0-26 17,0-48-1,0-26-15,0 0-16,0 26 15,0-1-15,0-25 16,0 1-16,0-26 15,0 1-15,0-1 16,49 51-16,-49-1 16,0-25-1,25 50 1,25 0 0,-50 25-1,49 0-15,-49 0 16,25 24-1,-25-24-15,0 0 16,50 24-16,-50 1 16,74 0-16,-74-1 15,0 1 1,25-50 0,-25 25-1</inkml:trace>
  <inkml:trace contextRef="#ctx0" brushRef="#br0" timeOffset="201607.7291">3200 11534 0,'25'0'94,"-25"-25"-79,50 25-15,-50-24 16,49 24-16,1-50 16,-1 50-1,1 0 16,-50-25-31</inkml:trace>
  <inkml:trace contextRef="#ctx0" brushRef="#br0" timeOffset="202755.7165">3647 11261 0,'0'-24'47,"24"24"-31,1 0-1,-25-50 16,50 50-31,-25 0 32,-25 25-32</inkml:trace>
  <inkml:trace contextRef="#ctx0" brushRef="#br0" timeOffset="204727.6969">4093 11212 0,'0'-25'31,"-49"25"-31,24 0 15,-25 0 1,0 0 15,1 0-15,49 50 0,0-1-1,0-24 1,25 25-1,-1-50 1,1 0 0,50 0-1,-75-25 1,25 25-16,-25-25 16,24 25-16,-24-25 15,-24-49 1,24 24-1,49 50 64,-49 50-64,50-25 1,-25-25 15,-1 0-15,26 0 15,-50-25-15,50-25-1,-50 25-15,0-24 16,-25 49-1,25-50-15,-50 50 16,50-50 0,-25 50 15,100 0 0,-75 25-15,49-25-1,1 0 1,-50 25 0,74 0-1,-74 24 1,50 1 15,-50-25-15,50-25 31,-26 0-32,1 0-15,25 0 32,-50-25-32,0-25 15,0 1 1,0 24-1,-25-49 1,25 24-16,-50 50 16,50-50-1,-24 50-15,24 25 47,49-25-31,-49 75-1,75-75-15,-26 0 16,1 0-16,-25 0 16,-1 0-1,-24-25 1,0 50 46,0-1-46,0 1 0,50-25-16,-50 50 15,50-50 1,-50 49 0,49-49-1,-24 0-15,25-24 31,-25 24-31,-25-50 0,0 0 16,0 26 0,24 24-16,-24-50 15,0 25-15,-24 25 16,24-25 0,49 25 46,-49 25-46,25-25-1,-25 50-15,0-25 16,25-25 0,24 0 15,-24 0-16</inkml:trace>
  <inkml:trace contextRef="#ctx0" brushRef="#br0" timeOffset="205000.3076">5160 10666 0</inkml:trace>
  <inkml:trace contextRef="#ctx0" brushRef="#br0" timeOffset="206545.2037">5383 10691 0,'0'-25'32,"0"75"14,0-1-30,0 26 0,25-51-1,-25 1-15,0 25 16,25-50 0,49 25-1,-24-25 16,-26-50-15,26 25 0,-50-24-1,25 49-15,-25-50 16,0 25 0,0 75 77,0 24-77,0-24 0,49-25-1,26-25 1,-50 0-1,49 0 1,-49 0-16,-25-25 16,74-25-1,-74 1 1,0-1 0,0 25-1,-25 25 1,-24 0-16,49 25 47,0 25-32,0-26 17,49-24-32,-24 50 15,99-50 1,-99 0-16,25 0 15,-1 0 1,1 0 0,0-50 15,-50 26-31,0-26 16,-50 0-1,-24 50 16,-1 0-15,100 0 0,-25 25-16,-25 0 15,25 0 1,0 0-16,25-25 16,-25 49-1,74-49 16,-24-49-15,-50 24 0,0-25-1,0 25 1,0-24-16,0-1 16,0 25-16,0-24 15,-25-1-15,25 1 16,-74-1-16,74 0 15,-25 50 17,99 0-17,-74 75 1,0-26-16,50 1 16,-50 0-16,25-1 15,24-49-15,-49 99 16,0-49-16,0-25 15,-24 0-15,48 24 16,-24-24-16,0 0 16,0 24-16,0-24 15,0 25-15,25-50 16,-25 25-16,25-25 16</inkml:trace>
  <inkml:trace contextRef="#ctx0" brushRef="#br0" timeOffset="222343.4879">6896 9029 0,'0'0'0,"-25"0"16,0 0 0,-24 0-1,-1 0 17,25 0-1,25 25 0,-49-25-31,24 0 16,25 25-16,-50-25 15,26 0 1,-26 0 0,50 49-1,-74-49 1,74 50-16,-25-50 15,25 74-15,0-24 16,0-25 0,0 24-16,-50-49 15,50 50 1,0-1-16,0 1 16,0-25-1,0 49 1,50-74-16,-50 50 15,25-50 1,-25 49 0,24-49-16,26 0 15,-25 0 1,24 0-16,1 0 31,0-24-15,-26 24-16,1 0 15,-25-50-15,75 25 16,-75-24-16,74 49 16,-49-50-16,-25 25 15,0 0-15,74 25 16,-74-74-16,0 24 31,25 50-31,-25-49 16,0 24-16,0-25 15,0 26 1,0-51 0,-50 75-16,26-49 15,-26 49 1,0 0 0,1 0-16,24 0 15,0 0 1</inkml:trace>
  <inkml:trace contextRef="#ctx0" brushRef="#br0" timeOffset="224307.8174">6673 10840 0,'0'0'0,"-50"74"15,50-49 1,0 0 15,0 24-31,0-24 16,0 25 0,0-1 15,0-24-16,0 25 1,0-25 15,0-1-31,0 26 32,0 0-17,-25-50-15,25 24 16,0 1-16,0 25 31,0-1-15,0-24-1,0 0 1,0 25 0,0-26-1,50-24 1,-75 0-1,50 0 64</inkml:trace>
  <inkml:trace contextRef="#ctx0" brushRef="#br0" timeOffset="225195.6835">6474 11311 0,'25'0'63,"-25"50"-1,0-26-62,0 1 16,0 0 0,0 25-1,50-26 1,-75-24 0,25 25-16,50-25 15,-50 50-15,0-25 47,49-25 31,1-25-62,24-50-1,1 75 1,-75-24-16,24-26 16,-24 25 31</inkml:trace>
  <inkml:trace contextRef="#ctx0" brushRef="#br0" timeOffset="255079.6077">6747 11584 0,'25'0'140,"25"0"-124,-1 0 15,-24 0 0,25 0-31,-1 0 16,-24 0 0,49 0-1,-24 0 1,-25 0-1,0 0 1,24 0 0,1 0-16,0 0 31,-26 0-15,26 0-1,0 0 16,-1 0 1,-74 0-32,50 0 15,0 0 1,49 0 46,-123 0 48</inkml:trace>
  <inkml:trace contextRef="#ctx0" brushRef="#br0" timeOffset="255843.9758">7318 11410 0,'25'0'47,"-50"0"-32,50 0 16,24 0 16,-24 0-31,0 0-16,49 0 16,-99 50 93,25-25-78,-24 24-15,24-24-1,-50-25-15,50 25 16,0 0 15,0 24-15,-25-49 0</inkml:trace>
  <inkml:trace contextRef="#ctx0" brushRef="#br0" timeOffset="256916.0193">6896 11311 0,'-25'0'16,"0"0"62,25 25-63,-49-25 1,49 25-16,-25-25 16,25 24-16,-50-24 15,50 50 1,-49-50 0,49 25-16,0 0 31,0-1 0,0 26 47,25-50-47,-1 0-31,1 0 32,-25 25-17,25-25 1,25 25 0,-26 24 15,-24-24-16,50-25-15,-25 0 32</inkml:trace>
  <inkml:trace contextRef="#ctx0" brushRef="#br0" timeOffset="270299.2802">7045 12973 0,'0'-25'31,"-25"25"78,0 0-93,0 0 0,-24 0 15,24 0-31,25 50 15,-25-50-15,25 24 32,0 26-17,0-25 1,25 0 0,25-25 30,74 0-30,-124-25 0,74 0-1,-74-25 1,0 26 0,0-26-1,0 25 16</inkml:trace>
  <inkml:trace contextRef="#ctx0" brushRef="#br0" timeOffset="270691.5366">7392 12923 0,'0'0'0,"0"50"78,0-25-63,0 24 17,-25-49-32</inkml:trace>
  <inkml:trace contextRef="#ctx0" brushRef="#br0" timeOffset="271283.7602">7566 12799 0,'0'0'0,"-75"50"94,75-25-79,0 24 1,0-24 15,25-25-15,-25 25-1,25-25 1,0 0 15,-25 49 1,0-24-17,0 0 16,-25-25-31,-25 0 16,1 0 31,49-74-47</inkml:trace>
  <inkml:trace contextRef="#ctx0" brushRef="#br0" timeOffset="271499.8432">7516 12774 0,'0'0'0,"0"-49"0,25 49 78,25 0-78,-26 0 16,1 0 0</inkml:trace>
  <inkml:trace contextRef="#ctx0" brushRef="#br0" timeOffset="272613.5457">6598 12824 0,'50'0'63,"-50"74"-48,0-24-15,25-25 0,-25 0 16,0 24-16,0 26 16,0-26-1,0 1-15,0 0 0,0-26 16,0 26-1,49-50 1</inkml:trace>
  <inkml:trace contextRef="#ctx0" brushRef="#br0" timeOffset="273475.6472">7739 12725 0,'0'49'78,"0"26"-63,0-26 1,0-24-16,0 50 16,0-26-1,0 1 1,-24-50-16,24 74 16,0-49-1,0 25 16</inkml:trace>
  <inkml:trace contextRef="#ctx0" brushRef="#br0" timeOffset="300007.5682">7888 13618 0,'-25'0'16,"25"-25"-1,-49 25 17,49-50-32,-25 50 15,0 0 16,0 0-15,-49 0 0,24 0-1,50 25 1,-24-25-16,-1 0 16,25 25-16,-25-25 15,25 25 1,-50 24-1,50-24-15,-24 0 16,24 25 0,0-26-16,0 1 15,0 0-15,-75 25 16,75-1-16,0 1 16,-25-50-16,25 74 15,0-49-15,0 25 16,25-1-1,0-49-15,-25 25 16,25-25 0,24 25-16,-24-25 31,25 0-31,-25 0 16,24 0-1,-24 0 1,0-50-16,24 1 15,-24 49-15,25-75 0,-50 26 16,25 24-16,-25-50 16,0 1-1,0 24-15,24 26 0,-24-1 16,0-25-16,-24 50 16,-1-49-16,0 49 15,-25 0 1,1 0-16,24 0 0,0 0 15,-74 24-15,74 26 16,-24-25 0,24 49-1</inkml:trace>
  <inkml:trace contextRef="#ctx0" brushRef="#br0" timeOffset="320285.164">7739 15007 0,'50'0'62,"0"0"-46,-1 0-1,-49 49 1,50-49-16,-25 0 16,24 0-16,1 0 15,-50 25-15,99-25 16,-24 0-16,-1 0 16,-24 0-16,24 0 0,0 0 15,-49 0 1,25 0-16,-25 0 0,49 0 15,-24 0-15,24 0 16,-49 0-16,24-25 16,-24 25-16,50 0 15,-26 0-15,26-49 16,-51 49 0,-24-25-16</inkml:trace>
  <inkml:trace contextRef="#ctx0" brushRef="#br0" timeOffset="321603.3587">9401 15404 0,'0'49'16,"25"26"-1,-25-50-15,0 24 16,0-24-16,0 74 16,0-49-1,0-25-15,0-1 16,0 26-16,0 0 15,0-26-15,0 26 16,0 0 0,0-1-16,0-24 31</inkml:trace>
  <inkml:trace contextRef="#ctx0" brushRef="#br0" timeOffset="322073.2043">9302 15900 0,'0'0'0,"0"25"31,0-1-15,25-24 0,-25 50-16,50-50 15,-50 25-15,0 24 16,24-24 0,26-25 46,0-49-46,-26-1-1,-24 0 1,50 26-16,-25 24 16,-25-50-16,49 50 15,-49-25-15,25 25 16</inkml:trace>
  <inkml:trace contextRef="#ctx0" brushRef="#br0" timeOffset="328425.57">11361 17214 0,'0'-24'188,"50"24"-188,-50-25 16,0 0-1,0-25-15,0 26 31,0-1 1,0-25-1,0 25 0,0 1 0,0-26 1,0 0-17,-25 50 1,25-24 0,0-1-1,0 0 1,0-25-1,0 26 17,0-1-17,0 0 1,-50 25 0,50-74-16,0 49 15,0 0 1,0 0 15,0-24-15,0 24-1,0-25 1,0 25 0,0-24-16,0 24 15,0-50 1,0 51-16,0-26 15,0 25-15,0 0 16,-25 25-16,25-24 16,0-26-1,-25 50-15,25-25 16,0 0 0,0 1-16,0-51 15,0 50-15,0 1 16,0-1-16,0-50 15,0 26 1,0-26 15,0 51-31,0-26 16,0 0 0,0-24-16,0-1 31,0 26-16,0-1-15,0 1 16,0-26 0,0 26-1,0-26 1,0 50-16,0-49 16,0 0-1,0 49 32,-49 25-47,24-25 47,-25 25-16,50-50-15,-24 50 31,-26 25-32,0 0 17,50 25-17,-49-50 1,49 49-16,0 1 15,0-25 1,0 24 15,0 26-15,0-26 15,0-74 32,0 1-48,25 24-15,-25-50 16,0 25 0,49-24-1,-49-1 1,25 25-1,25-24 1,-50 24 0,49-25 15,-49 25-31,25 25 16,0 0-1,24 0 63,1 0-46,0 25-17,-25-25 1,-25 25-1,49-25-15,-49 25 16,0 0 0,25-25-16,-25 49 15,0-24-15,0 25 16,0-1 0,0 1-1,0-25 1,25-25-16,0 0 15,-25 24 32,-25-24-15,25 25-32</inkml:trace>
  <inkml:trace contextRef="#ctx0" brushRef="#br0" timeOffset="352564.5274">11435 8880 0,'0'25'47,"0"0"-31,0 49 15,0-24-15,0-25-1,0 24 1,0-24-16,0 49 16,0-24-1,0 0-15,0-1 31,0-24-31,0 25 16,0-1 0,0-24 31</inkml:trace>
  <inkml:trace contextRef="#ctx0" brushRef="#br0" timeOffset="353179.2991">11286 9327 0,'0'24'16,"50"-24"0,-50 25-1,25-25 1,-25 25-16,0 25 31,0-26 0,25-24-31,-25 25 16,25-25 0,24 0 15,1 0 0,-50-25-15,25 25-1,-25-24-15,24 24 16,-24-50-16,0 0 16,0 1-1,50 49-15,-50-25 16</inkml:trace>
  <inkml:trace contextRef="#ctx0" brushRef="#br0" timeOffset="375724.5895">11435 12774 0,'0'-24'16,"-49"24"47,74 0-63,-50 0 15,74 0 1,-98 0-1,74 0 17,24 0 46,1 49-47,-1-49-31,26 0 16,-50 0-16,49 0 15,0 0-15,1 0 16,-50 0-16,49-25 0,-49 25 16,24 0-1,-24 0-15,0 0 110</inkml:trace>
  <inkml:trace contextRef="#ctx0" brushRef="#br0" timeOffset="376135.5138">11931 12626 0,'50'0'93,"0"0"-77,-26 0-16,-24 24 16,25-24-16,-25 50 31,25-50-15,-25 74-16,-50-74 15,1 50 1,-26-50-16,-24 25 15,50-25 1,49 49-16,-50-49 0</inkml:trace>
  <inkml:trace contextRef="#ctx0" brushRef="#br0" timeOffset="376839.4783">11460 12502 0,'0'0'0,"-25"0"62,25 49-46,-24-49 0,-26 75-16,50-26 15,0-24-15,-75 49 16,75-49-16,0 0 16,0 25-1,0-26 16,50-24-31,-25 0 16,49-49 0,-24 24-1,-25 25 17,24 0-17,-24 0 1</inkml:trace>
  <inkml:trace contextRef="#ctx0" brushRef="#br0" timeOffset="377550.0263">11559 13022 0,'-24'0'31,"24"-24"-31,-25 24 0,0 0 47,-49 0-16,49 24-15,25 26 0,0-25-1,-25 24 1,25-24-1,25-25 1,24 0 0,1 0-16,24 0 15,-49 0 1,25 0 0,-50-25-16,74 25 15,-74-49-15,-25 49 16,-24-50-1,24 50 1,0 0-16,25-25 16,-74 25-16,49 0 47</inkml:trace>
  <inkml:trace contextRef="#ctx0" brushRef="#br0" timeOffset="377791.8735">11857 12948 0,'0'0'0</inkml:trace>
  <inkml:trace contextRef="#ctx0" brushRef="#br0" timeOffset="378279.4966">12006 12874 0,'0'0'0,"-25"0"32,25 24-1,0 1-31,0 0 15,0 25 1,50-50-16,-50 24 16,0 1 15,24 25-15,-24-1 15,0-24 16,-24-25-47,-1 25 31</inkml:trace>
  <inkml:trace contextRef="#ctx0" brushRef="#br0" timeOffset="378468.0646">12229 12774 0,'0'0'0,"124"0"31,-99-49-31,0 49 15</inkml:trace>
  <inkml:trace contextRef="#ctx0" brushRef="#br0" timeOffset="380524.7907">12055 13543 0,'0'25'47,"0"0"-32,0 25-15,0 24 16,0-49-1,0 49-15,0-24 16,0-25-16,0-1 16,0 1-16,0 50 31,0-1-31,0-49 0,0 0 16,0-1-16,0 26 15,0-25-15,0 0 16,50-25-16,-50 74 15,0-24-15,0 24 16,0-49 0,0 0-1,0 24-15,25 1 16,-25 0 15,0-1-15,0-24-16,0 25 15,0-1 1,49 50 0,-49-49-1,25-50 1,-25 74-16,0-49 16,0 25-1,0-1 16,0 1-31,0-25 32,0 0-17,0-1-15,0 26 16,0-25 0,0 0-1,0 24 1,0-24-1,0 0 1,0 0 0,0 24 15,0-24 0,0 0-15,0 0-1,0 24 32,0-24-15,0 0-17,0 25 32,0-26 0,0 1-16</inkml:trace>
  <inkml:trace contextRef="#ctx0" brushRef="#br0" timeOffset="381683.1146">12080 15577 0,'0'-49'79,"0"74"-48,0 24 0,0-24-15,50-25-16,-50 50 15,0-26 1,0 26 0,49-25 15,-49 0 16,25-25 93,0 0-93,25 0-31,-50-25-1,74 25-15,-74-25 16,25 25 0,-25-74-1,25 74-15,-25-25 32,24 25-32,51 0 31,-75-50-31,25 50 15</inkml:trace>
  <inkml:trace contextRef="#ctx0" brushRef="#br0" timeOffset="396973.0726">794 9327 0,'-50'0'16,"75"0"93,25 0-93,0 0-16,49-25 15,-25 0-15,-74 0 16,124 25-16,-99-74 0,25 24 31,-1 50-31,1 0 0,-50-25 16</inkml:trace>
  <inkml:trace contextRef="#ctx0" brushRef="#br0" timeOffset="397383.1265">1216 9203 0,'-50'0'16,"50"49"77,25 1-77,-25-25 0,50 49-1,-50-24-15,0-1 16,49 1-16,-49-25 16,0-1-16,0 26 15,25-50 1,-25 25-16</inkml:trace>
  <inkml:trace contextRef="#ctx0" brushRef="#br0" timeOffset="398387.8604">1513 9128 0,'0'0'0,"0"-25"78,0-24-47,0 24-15,75 25-1,-26 0 17,-49 50-1,0-26-31,0 1 31,0 0-15,-24 25-1,24-26 1,24-24 46,26 0-30,-25 0-17,24 0 32,-49 25-31,0 25-1,0-1 1,-24 1-16,24 0 16,-75-26-1,75 26 1,-25-50 0,-49 0-1,74-25 16,-25 25 1,25-25-32,25 25 15</inkml:trace>
  <inkml:trace contextRef="#ctx0" brushRef="#br0" timeOffset="400775.6498">1712 9203 0,'0'-50'16,"0"0"46,-50 50-46,25 0-1,-24 25 1,49 0 0,0 0-1,0 24 1,0-24-16,0 0 16,25-25-1,-25 25 1,49-25-16,1 0 31,-1-25-31,-24-49 16,-25 24-1,0 25 1,0 0 15,-25 25-31,-24 0 16,-1 0 15,50 25-31,-25-25 16,25 25-16,0 0 15,0 24-15,0-24 16,0 25 0,0-1-1,0-24 1,75-25-1,-26 0 1,1 0 0,-25 0-16,-25-25 15,74 25-15,-74-49 16</inkml:trace>
  <inkml:trace contextRef="#ctx0" brushRef="#br0" timeOffset="402087.2899">2332 9277 0,'-25'0'16,"0"0"15,1 0-15,-51 25 31,75 0-32,-49-25 1,49 49-16,-50 26 31,50-51-31,0 1 16,0 25 15,50-50-31,-1 25 31,1-25-15,49-25 0,-25 25-1,-74-25-15,25 0 31,-25-24-15,0-1 0,0 25-16,0 0 15,0-24 1,-49 49 0,49-25-1,24 25 1</inkml:trace>
  <inkml:trace contextRef="#ctx0" brushRef="#br0" timeOffset="429953.0573">11411 16470 0,'49'0'219,"26"0"-219,-1 0 16,-24 0-16,24-24 15,-49 24-15,24 0 16,26 0-1,-1 0-15,-49 0 16,0 0 0,0 0-1,24 0 17,-24 0-17,0 0 16,-25-25-15</inkml:trace>
  <inkml:trace contextRef="#ctx0" brushRef="#br0" timeOffset="430372.9736">12006 16272 0,'49'0'140,"-24"0"-124,0 49 0,25-49-1,-50 25-15,-25 0 32,25 50-17,-75-75-15,51 24 16,-26 26-1,0-50-15,50 25 16</inkml:trace>
  <inkml:trace contextRef="#ctx0" brushRef="#br0" timeOffset="430838.0682">11584 16197 0,'0'25'78,"0"0"-78,-49 25 15,49-26-15,-25 26 16,25 0-16,-50-25 16,50 24-16,-49-49 15,49 50-15,0-25 0,24-25 32,51 0-17,-1 0-15,1-25 16,-1-25-16,0 1 15</inkml:trace>
  <inkml:trace contextRef="#ctx0" brushRef="#br0" timeOffset="446875.4339">11683 9401 0,'-49'25'218,"49"24"-218,0-24 16,0 0-16,-50 25 16,50-26-1,25-24 1,-25 25 0,0 25 15,0-25-31,0-1 15,25 1-15,-25 25 16,0-25-16,0 24 16,0-24-1,25-25-15,-25 50 16,0-26-16,0 1 16,49 50-1,-49-26 1,0-24-16,0 99 15,0-99 1,0 25-16,0 24 16,0-49-1,0 24 1,0 26 0,0-1-1,0-49 1,25-25-16,0 0 31</inkml:trace>
  <inkml:trace contextRef="#ctx0" brushRef="#br0" timeOffset="449043.1747">11609 9475 0,'-25'0'16,"50"0"0,-25 50 31,0-25-47,0 0 15,0-1-15,0 26 16,0-25-16,0 0 15,0 24 1,25 1-16,-25-25 16,0 24-16,0 1 15,0-25-15,0 49 16,0 1 0,0-51-1,0 1-15,0 25 16,0-1-16,0-24 0,25 25 15,-50-1 1,50 1-16,-25 0 16,0-1-1,24-49 1,-24 25 0,0 25-1,25-1 1,-25 1 15,-49-50-15,73 49-1,-24-24 1</inkml:trace>
  <inkml:trace contextRef="#ctx0" brushRef="#br0" timeOffset="451436.0869">11535 15974 0,'0'50'78,"0"-25"-63,0 24 1,0 26-16,49-26 16,-74-24-1,25 25 1,0-1 0,0-24-1,0 0 1,0 25-1,25 24 1,-25-49 0,0 24 15</inkml:trace>
  <inkml:trace contextRef="#ctx0" brushRef="#br0" timeOffset="451952.9732">11634 16421 0,'-50'25'0,"100"-25"15,-50 74-15,0-49 16,0 24 0,49 26-1,-73 24-15,73-49 16,-49-1-16,0-24 16,-25 25-1,25-1-15,0 26 16,25-1-16,-25-49 15,0 0 1,0 24 0,25-49 31,-50 0-47,50 0 15</inkml:trace>
  <inkml:trace contextRef="#ctx0" brushRef="#br0" timeOffset="549735.3428">1687 10666 0,'-25'0'16,"-24"0"31,49-25-31,0-24-1,0 24 1,0 74 78,0 26-79,24-26-15,-24-24 16,0 0-16,0 49 15,0-24 1,25-50-16,-25 25 16,0 0 15</inkml:trace>
  <inkml:trace contextRef="#ctx0" brushRef="#br0" timeOffset="550369.3332">1662 10864 0,'50'0'78,"-25"0"-63,24 0 1,-24 0 0,25 0-16,-1 0 0,-24 0 15,0 0-15,25-24 16,-26 24 0,26 0-16,-25 0 15,24 0-15,-49-50 16,100 50-16,-51 0 47,-24 0-47,-25-25 15,25 25 17,-25-25-17,-25 25 32</inkml:trace>
  <inkml:trace contextRef="#ctx0" brushRef="#br0" timeOffset="550847.6054">2233 10443 0,'0'0'0,"-25"0"31,50 0-31,-25 49 31,-25-49-31,25 50 16,0-25-16,0 0 16,0 24-16,0-24 15,0 25-15,0-26 16,0 26-16,0 0 15,0-26-15,0 1 16,0 25-16,0-25 16,0-1-1</inkml:trace>
  <inkml:trace contextRef="#ctx0" brushRef="#br0" timeOffset="551400.4137">2134 10641 0,'49'0'110,"1"25"-79,-1-25-15,-24 0-1,-25 50 1,0-26 0,0 26-16,0 24 15,0-49 1,-99-25-1,49 50-15,26-50 0,24 74 16,-25-74-16,25 25 16,-50-25-1</inkml:trace>
  <inkml:trace contextRef="#ctx0" brushRef="#br0" timeOffset="552273.693">1861 10815 0,'0'-50'47,"0"75"46,0 25-77,-25-50 0,25 24-16,0 1 15,-75-25 1,75 25-1,0 25 17,50-50 61,0 0-93,-1 0 16,-24 0-16,0-25 0,25 25 16,-50-25-1,49 25-15</inkml:trace>
  <inkml:trace contextRef="#ctx0" brushRef="#br0" timeOffset="563442.8965">2134 13692 0,'0'-25'78,"0"-24"-46,0 24 30,-25 25-15,-25 0-31,25 0-1,-24 0 32,-1 25-31,1 0 15,24-25-31,25 24 16,-25-24-16,-25 50 15,50-25 16,0 0-15,0 24 15,0 1-15,0-25 0,0 24 15,25-49-16,0 25 1,-25 25 15,50-50-31,-1 0 32,1 0-17,-25 0 1,-1 0-1,-24-25-15,50 25 16,0-50 0,-26 25-1,26-24 1,-50-1-16,50 1 16,-50 24-1,0-25-15,-25 25 16,0 1-1,-25-26 17,26 50 15</inkml:trace>
  <inkml:trace contextRef="#ctx0" brushRef="#br0" timeOffset="567387.8642">2456 13171 0,'-25'0'78,"-24"0"-63,-1 50 1,50 0 0,-25-50-1,25 49-15,0 1 16,0-1 0,50-49 15,-1 0-16,-49-24 1,50 24-16,-25-50 16,-25 0-1,49 50-15,-49-24 16,0-26-16,0 25 16,-24 25-1,-26 0 1,25 0-1,0 0 1,25 25 0</inkml:trace>
  <inkml:trace contextRef="#ctx0" brushRef="#br0" timeOffset="567619.5004">2704 13246 0,'0'25'78</inkml:trace>
  <inkml:trace contextRef="#ctx0" brushRef="#br0" timeOffset="568168.2757">2952 13146 0,'0'0'15,"25"0"1,-50-24-16,0 24 15,-49 0 17,49 0-17,25 24 1,0 1 0,-50-25-16,50 50 0,0 0 31,50-26-31,-25 26 31,0-50-15,24 0-1,-49-25 1,25 25-16,-25-25 16,25 25-16,-25-24 15,99-26-15,-124 50 16,1-50-1,-26 25 1,-49 25 0</inkml:trace>
  <inkml:trace contextRef="#ctx0" brushRef="#br0" timeOffset="568655.2797">3299 13047 0,'0'-25'0,"-24"25"16,-1 0-1,25-49 17,-50 74-17,50 24 1,0-24 0,0 0-16,-25-25 15,50 99 1,-50-74-16,25 0 15,25-25 1,-25 49 0,75-49-1,-75-24-15,74 24 16,-49-50-16,-25 25 16,25 25-16,-25-50 15,0 1 1,-25 24-1,0 25 1,0 0-16,-49 0 16,99 0-1</inkml:trace>
  <inkml:trace contextRef="#ctx0" brushRef="#br0" timeOffset="569299.4116">3671 12874 0,'-24'0'47,"24"24"-31,0 1-16,0 0 15,0 0 1,0 24 0,24-49 30,-24 25-14,25-25-32,-25 25 31,0 0 0,50 24-15,-50-24-1,-75-25 1,51 50-16,-26-50 16,-24 50-1,24-50-15,50-25 32,0-25-32</inkml:trace>
  <inkml:trace contextRef="#ctx0" brushRef="#br0" timeOffset="569524.0428">3647 12849 0,'0'0'16,"24"-75"0,26 51-1,-50-1 1,99 25-16,-99-50 31,75 50-31,-51 0 16,-24-49-1,25 49 1</inkml:trace>
  <inkml:trace contextRef="#ctx0" brushRef="#br0" timeOffset="570371.106">3994 13072 0,'25'-25'47,"-25"0"-32,0 1 1,0-51 0,25 75-16,-25-25 15,0-24-15,0 24 16,0-25-16,-25 26 15,50 98 79,24-24-94,-49-26 16,25-24-1,-25 25 1,0 25-16,0-25 31,0-1 1,0-48 30,0-26-62,0 25 16,25-24-16,24 24 15,-49-25 1,50 25-16,-50-24 16,25 49-16,-25-50 15,0 75 63,0 25-62,0 24-16,0-24 16,0-26 15,49-24 0</inkml:trace>
  <inkml:trace contextRef="#ctx0" brushRef="#br0" timeOffset="570716.2286">4465 12675 0,'-49'-25'16,"-1"25"15,50 75 0,-50-50-31,50-1 16,0 26-1,0-25-15,0 0 16,0 24 0,0 1-1,25-50 1</inkml:trace>
  <inkml:trace contextRef="#ctx0" brushRef="#br0" timeOffset="571284.3337">4143 12923 0,'0'0'0,"-25"0"0,25 25 32,0 25-1,-25-50-15,25 24-1,-25-24-15,50 0 47,25 0-47,49-74 16,0 24-16,-49 1 15,-1 24-15,-49-25 16,0 26-16,25 24 16,-25-25-1,-25 25-15,-49 25 16,24-25-1,50 49-15,-74-49 16,74 50-16,0-25 16,-50-25-16,50 49 15,25-49 1</inkml:trace>
  <inkml:trace contextRef="#ctx0" brushRef="#br0" timeOffset="577983.6446">17016 9550 0,'-49'0'16,"49"-50"15,-25 50-15,25-25 0,-50 1-1,1 24 16,-50 0-15,24 0 0,25 0-16,26 0 15,-26 0-15,25 0 16,-24 0-16,24 0 16,0 49-16,-25-49 15,1 25-15,-50-25 16,99 50-1,-75-50-15,50 49 16,-49 1-16,49-25 16,-24 74-1,-1-99-15,50 49 16,-25-24-16,25 0 0,0 49 16,0-24-16,25 25 15,-25-1-15,0-24 16,74-1-1,-49 75-15,-25-99 0,99 74 16,-74-74-16,-25 0 16,99 74-16,-49-74 15,0 24-15,-50-24 16,49-25-16,1 25 16,49 25-1,-25-50-15,1 0 16,24 0-16,-49 0 15,24-50-15,25 50 0,-49-50 16,49 1-16,50-1 16,-149 1-1,124-1-15,-124 25 0,50-24 16,-50 24-16,49-25 16,-49 1-16,0-1 15,0-24-15,-49-50 16,-1 24-16,50 1 15,0 25-15,0-1 16,-25 26-16,-24-1 16,24 50-16,25-50 15,-25 50-15,-25 0 16,-49 0-16,25 0 16,49 0-1,0 0-15,25 50 16,-49-50-1,98 50 1</inkml:trace>
  <inkml:trace contextRef="#ctx0" brushRef="#br0" timeOffset="588096.5084">12179 11410 0,'0'-49'15,"0"73"48,100 26-63,-100 24 0,0-24 16,24 0-16,76 24 15,-100-49-15,24 24 16,1-49-1,25 0-15,-50-49 16,25-1-16,24-49 0,1-25 16,-50 0-1,0-50-15,0 50 16,0-149-16,0 50 0,99-25 16,-99 75-16,50-1 15,-50 124-15,49 50 16,26 0-1,-1 99-15</inkml:trace>
  <inkml:trace contextRef="#ctx0" brushRef="#br0" timeOffset="590983.1697">12750 11981 0,'0'0'15,"-50"-25"-15,75 25 0,-50 0 16,-24 0 0,49 74 15,0-24-15,0-1-16,-50 1 15,50 0-15,25-50 16,-25 74-16,25-24 15,24-25 17,-24-25-17,50 0-15,-1-25 16,-49 25 0,24-75-16,1 51 15,0-51 1,-50 50-16,0 0 15,0-24 1,-25 49 0,-25 0-16,1 0 15,-1 0 1,50 49 0,0 1-1,25-50-15,-25 75 16,74-75-1,-49 24 1,25-24 15,24-49-15,-74-1 0,-50 0-1,75 1 1,-25-1-1,0 25 1,25 25 0,-25-24-16,74 24 15,-24 0 17,-50 49-17,0 1 1,0-1-16,0 1 15,0-25 1,0-50 31,0 0-31,0-24-16,50-1 15,-50 25 1,0 0-1,49 25 1,1 0 15,-25 25-31,24-25 16,-49 50-16,0-25 31,25-25 0,0 0-31,-25-50 16,0-24 0,0 49 15,0 0 0,50 25-15,-1 0-1,1 0 17,-25 0-17,24 0 17,-49-50-32,0 1 15,-74-50 1,74 74-1,0 0-15,-50 25 16,50-25-16,0 50 47,50 49-31,-1-24-16,1 49 15,-25-49-15,24 24 16,1-24-16,-50 24 15,25-24-15,-25-25 16,0 24-16,0 1 16,0-25-16,0-100 62,-25 51-62,25-1 16,0-25-16,-50-24 15,50 24-15,0 0 16,0 26 0,25-26-16,25 25 31,-25 25-15,-1 0-1,-24 25 1,0 0-1,0 24 1,0 1-16,-49 0 31,98-75 16,1 25-31,-50-50-16,25 1 15,-25 24-15,49 25 16,-49-99 0,0 24-16,0 50 15,-24-74 1,24 50-16,-75 49 16,75-50-16,-25 50 15,75 50 32,-25-50-31,-25 74-16,74-49 15,-74 0-15,124 49 0,-124 0 32,75-74-32,-75 50 0,24-50 15,-24-25 32,0 0-47,50-24 16,-50-1-16,0 25 15,0 1-15,0-26 16,-25 50 0,25 25-1,-49 0 1,73 24-1,-24 1 1,0-1 0,50-49-1,24 0 17,-49-24-17,-25-1-15,50 0 16,-50-25-16,50 26 15,-100-76-15,50 76 16,-25-1-16,25-25 16,-50 1-16,-24 24 15,49-25 1,100 50 31,-75 25-47,49 25 15,26-1-15,-75-24 16,0 25-16,149-1 16,-149 1-16,24-50 15,-24 74-15,0-49 16,25-25-16,50 0 31,-51 0-15,-24-50-16,50 50 15,-50-49-15,0 24 0,0 0 16,0-49 0,-50 74-1,-24 0 1,74 25 15,0-1-15,0 1-16,50 25 15</inkml:trace>
  <inkml:trace contextRef="#ctx0" brushRef="#br0" timeOffset="592160.8445">16223 10815 0,'0'0'0,"0"25"156,0 24-140,0-24-16,0 0 16,24 24-16,-24-24 15,25 25-15,-25-1 16,0 1-16,0-25 15,0 0-15,25-25 16,-25 49-16,25-49 16,-25 25-1,25-25-15</inkml:trace>
  <inkml:trace contextRef="#ctx0" brushRef="#br0" timeOffset="592793.8029">16495 10716 0,'-24'0'0,"24"49"47,0 1-16,49-50-31,-49 49 16,0-24 0,0 25-16,0-1 15,0 1 1,0 24 0,0-49-16,0 0 15,25 25-15,-25-1 16,0-24 15,50-25 0</inkml:trace>
  <inkml:trace contextRef="#ctx0" brushRef="#br0" timeOffset="593323.3455">16570 11112 0,'0'-49'141,"25"49"-126,24-25 1,26 25-1,-75-50 1,124 50-16,-124-49 0,49 49 16,26-25-16,-100 25 15,50 0-15,-25-50 16,-25 50 0,50 0-16,-50 0 15,-25 25 1</inkml:trace>
  <inkml:trace contextRef="#ctx0" brushRef="#br0" timeOffset="593855.0844">16669 10840 0,'0'0'0,"0"24"78,-25 26-62,25 24 0,-25-74-1,-24 50-15,49-25 16,0 24-1,-25-49-15,99 50 32,1-50-17,-75-25-15,50 25 16,-50-25-16,49 25 16,-49-24-16,75 24 15,-51 0-15,26-50 16,0 0-1</inkml:trace>
  <inkml:trace contextRef="#ctx0" brushRef="#br0" timeOffset="594538.7858">15925 11187 0,'50'0'78,"-1"0"-78,1 0 15,24 0-15,-49-50 16,25 25 0,-1 25-1,-49-24-15,25 24 31,-75 0-15,26 0 31</inkml:trace>
  <inkml:trace contextRef="#ctx0" brushRef="#br0" timeOffset="595035.4085">16099 11038 0,'49'25'109,"26"-25"-93,-51 0 0,1 0-16,74 49 15,-99 1 32,-49-25-47,24-25 16,-25 74-16,1-49 15,49 0-15,-75 25 16,75-1 0,-24-49-16,24 25 15</inkml:trace>
  <inkml:trace contextRef="#ctx0" brushRef="#br0" timeOffset="639648.2145">4589 4093 0,'-25'0'0,"1"0"31,24-25-15,24 25 187,-24 25-203,0-50 16,50 25-16,0 0 15,49-25 16,-50 25-31,1-49 16,24 24 0,-24 25-16,-25-50 15,25 50-15,-1-49 16,1 49-16,24-50 16,-49 50-1,25-25 1</inkml:trace>
  <inkml:trace contextRef="#ctx0" brushRef="#br0" timeOffset="644122.9668">6574 3274 0,'0'0'0,"0"-25"125,-50 25-109,50-49 0,-25 49-16,25-75 15,0 1 1,0 0-16,0-26 15,0 51 1,0 24-16,25-25 16,-25 1-1,25 49 1,-25-50-16,49 50 16,-49-50-16,50 50 15,-50-24-15,50 24 16,-50-50-16,49 50 15,-24 0-15,25 0 16,-1 0 0,1 25-1,-50 49 1,0-24-16,25-50 16,-25 74-16,0-24 15,0-25-15,0 24 16,49 1-16,-74 0 15,25-1-15,0 50 16,-24-49 0,24 0-1,-50-26 1,0 51 0,1-75-16,49 74 15,-25-74-15,0 25 16,-24-25-1</inkml:trace>
  <inkml:trace contextRef="#ctx0" brushRef="#br0" timeOffset="645751.5412">8930 3448 0,'-50'0'125,"1"0"-125,24 0 31,25-50-15,0 25-1,-25 25-15,25-74 0,0 24 16,-49-24-16,49 24 15,0-24-15,0 0 16,0 24-16,0-24 16,0-1-16,0 1 15,0 24-15,0 25 16,24 0 0,1 25 15,-25-49-31,25 49 15,25 0-15,-1 0 16,-49-25-16,99 25 16,-24 0-16,-50-25 15,24 25-15,1 25 16,-50 74 0,0-74-1,25 25-15,-25-1 16,0 26-16,0-1 15,-25-24-15,25-25 16,0-1-16,0 26 0,0 0 16,0-26-16,0 76 31,0-76-31,-50 51 16,50-50-16,0 24 15,-25 1 1,25-25-16,-24-25 15,-51 0-15,75 24 16,-49-24-16,-26 0 16,75 25-16</inkml:trace>
  <inkml:trace contextRef="#ctx0" brushRef="#br0" timeOffset="682239.2222">16223 11609 0,'0'24'78,"0"26"-62,0 0-1,49-50 1,-49 49 0,0 1-16,0 24 15,0-49-15,0 0 16,0 0-16,0 24 16,0 1-16,25-25 15,-25 24-15,0 1 16,0 0-1,25-26-15,-25 26 16,0 0-16,0-26 16,0 1-16,0 25 15,0 24-15,0-24 16,0-25 0,0-1-1,0 1-15,49 74 16,-49-49-1,0 0 1,0 49 0,0-74-1,0-1 1,0 26-16,0-25 16,0 0-1,0 24-15,0-24 16,0 0-1,0 0 1,0 49-16,0-24 16,0-1-1,0-24-15,0 0 16,0 25-16,0-1 16,0-24-1,0 0-15,0 49 16,0-24-1,0-25 1,0-1-16,0 26 16,0 24-1,0-49 1,0 0 0,0 25-16,0-1 15,0 26 1,0-1-1,0-24 1,0-26-16,0 1 16,0 50-1,0-50 1,0-1-16,0 1 16,0 50-16,0-26 15,0-24 1,0 25-1,0-26 1,0 51-16,0-26 16,0-24-1,0 0-15,0 25 16,0 24 0,0-24-1,0-1 1,0-24-1,0 25 1,0-1 0,0-24-1,0 0-15,0 24 32,0 1-17,0 0 1,0-25-1,0-1 1,0 26 0,0-25-1,0 0 1,0-1 0,0 26 30,0-25-46,0 0 32,0 24-1,0-24-15,0 0-1,0 0 16,0 24 1,0-24-17,0 0 32,0 0-16,0 24 79</inkml:trace>
  <inkml:trace contextRef="#ctx0" brushRef="#br0" timeOffset="682893.1551">16421 15974 0,'-25'0'15,"25"25"32,0 0-15,0 24-1,0 26 0</inkml:trace>
  <inkml:trace contextRef="#ctx0" brushRef="#br0" timeOffset="686862.9702">16322 16173 0,'25'0'16,"-50"0"140,25 24-78,25-24-78,-25 50 16,0-25-16,0 0 31,0 24-15,0 26 0,0-50-1,0 24 1,0-24-1,0 0 1,0 24 0,49-49-16,-49 25 15,0 0 1,0 25 0,0-1-1,-25-49-15,25 50 16,0-25-16,0-1 15,0 26 1,-24 24 0,24-49-1,0 0 1,0 25 0,0-26-16,24-24 15,-24 25-15,0 25 31,0-25 16,0-1 31,0 1 47,50-25-78,-50-25-31,50 25 15,-26 0-15,1-49-1,25 49 1,-50-50 0,74 50-16,-74-25 156,0 1-140,0-26 15,0 25-16,0 0 1,0 1-16,-49 24 16,49-75-16,0 50 15,0-24 1,0 24 0,-50-49-1,50 24 1,0 25-16,0 0 15,0 1 1,0-26 31,-50 0-31,50 26-1,0-26 1,0 25-1,0 0 1,-24 25 0,24-49-16,0-1 31,0 25 0,0-24-15,-25 49-1,25-25 17,0-25-1,0 25 0,0 1 16,0-1 0,0-25 31</inkml:trace>
  <inkml:trace contextRef="#ctx0" brushRef="#br0" timeOffset="687664.6144">16520 15925 0,'25'-50'15,"-25"75"79,0 0-32,0-1-62,0 26 32,0-25-17,0 0 32,0-1 16</inkml:trace>
  <inkml:trace contextRef="#ctx0" brushRef="#br0" timeOffset="688555.209">16371 16173 0,'0'24'47,"25"-24"-16,50 0 16,-51-24-16,26 24 1,0-50-32,-26 50 31,-48 25 0</inkml:trace>
  <inkml:trace contextRef="#ctx0" brushRef="#br0" timeOffset="688998.9824">16495 16446 0,'0'-50'16,"25"50"0,0 0 31,25 0-32,-50-25 1,49 25-1,-49-25-15,25 25 16</inkml:trace>
  <inkml:trace contextRef="#ctx0" brushRef="#br0" timeOffset="689291.1642">16471 16718 0,'24'0'16,"-24"-49"-16,50 49 15,-50-25 1,50 25-16,-1 0 47</inkml:trace>
  <inkml:trace contextRef="#ctx0" brushRef="#br0" timeOffset="689591.9706">16570 16842 0</inkml:trace>
  <inkml:trace contextRef="#ctx0" brushRef="#br0" timeOffset="689840.681">16371 17190 0,'25'0'15,"25"0"1,-25 0-16,-25-25 16,49 25-16,-24 0 15,-25-25 1</inkml:trace>
  <inkml:trace contextRef="#ctx0" brushRef="#br0" timeOffset="690063.4764">16520 17413 0,'50'0'78</inkml:trace>
  <inkml:trace contextRef="#ctx0" brushRef="#br0" timeOffset="690287.1061">16520 17562 0,'25'0'31,"25"0"-15</inkml:trace>
  <inkml:trace contextRef="#ctx0" brushRef="#br0" timeOffset="708032.407">15255 15379 0,'-25'0'16,"50"0"77,-50-25-93,50 25 16,50-50 0,24-24 15,-74 74-16,24 0 1,50-25-16,-24-24 16,-25 49-1,-1 0-15,-24-50 16,25 50-16,-26 0 16,51 0-16,-50 0 15,74 0-15,-74-50 16,24 50-16,-24 0 15,25 0 1,24 0-16,-49 0 16,24 0-1,-24 0-15,25 0 16,-25 0 0,-25 25 155,0 0-155,-50 25-16,25-50 16,25 49 15,-25-49-15,25 25-16,0 25 31,0-1-16,0 1 1,0-25 0,0 24-1,0-24 1,0 25-16,0-25 16,50-25-1,-50 24 1,0 26-1,25 24-15,-25-24 16,0-25 0,0 0 62,0 24 0,-75-49-62,-24 0-1,74 0 1,25 25-16,-74-25 15,49 0-15,-24 0 16,-1 0-16,25 0 16,0 0-16,-49 0 15,0 50-15,24-50 16,-24 0-16,-1 0 16,-24 0-1,49 24-15,-24-24 16,49 0-16,0 0 0,-24 50 15,-26-50 1,1 0 0,49 0 15,25-25 31,0 0-46,25 25 0,-25-24-1,0-26-15,0 25 16,0-24 0,0-26-1,0 50-15,0-24 16,0-1-16,0 1 15,49-1 1,-49 0-16,25 26 16,0 24-1,25 0 1</inkml:trace>
  <inkml:trace contextRef="#ctx0" brushRef="#br0" timeOffset="710109.9279">16669 15081 0,'-50'0'47,"50"50"46,0 24-93,0-49 16,75 25 0,-75-1 15,0 1-15,0-25-16,25-25 15,-25 25-15,0 24 31,0-24-31,25 0 16,-25 24 15,49 1-15,-49-25 0,0 0-1,0 24 16,0-24-15,0 0 15,0 0 32,0 24-16,50-49 46,-25-25-77,24 25-16,-24 0 16,25 0-16,-50-24 15,74 24-15,-49 0 16,24 0 0,-49-25-16,50 25 15,-25 0 16,-25-50-15,0 25 0,-50-24 15,50-1-15,0 1-1,-25-26-15,25 1 16,0-1-1,0 26 1,0 24 0,0-25-1,-74 1 17,74 24-1,-25 0-16,25-25 17,-25 50-17,-24 0 79,24 0-63,0 0-15,25 25 0,-25-25-16,-24 0 15,-1 25-15,50 0 16,-49-25-1,24 0 1,25 49 15,-50-49-15,75 0 31,0 0-16</inkml:trace>
  <inkml:trace contextRef="#ctx0" brushRef="#br0" timeOffset="825058.5415">20911 8905 0,'-50'0'15,"25"0"1,0 0 62,25 49-78,0 1 16,0-25-1,0 49 1,0 1 0,0-26-16,0-24 15,0 0-15,0 25 16,0-1-16,0-24 15,0 0-15,0 24 16,0-24 0</inkml:trace>
  <inkml:trace contextRef="#ctx0" brushRef="#br0" timeOffset="825756.3574">21109 8855 0,'-25'0'47,"25"25"-31,0 25-1,0-26 1,0 26-16,0-25 15,0 25 1,25-1 0,-25-24-1,0 0-15,0 24 0,0 26 16,0-26 0,0-24 15</inkml:trace>
  <inkml:trace contextRef="#ctx0" brushRef="#br0" timeOffset="826411.0991">21159 9178 0,'25'0'94,"-1"0"-78,26 0-1,24 0 1,-74-50 0,75 50-16,-26 0 15,-49-25 1,25 25-16</inkml:trace>
  <inkml:trace contextRef="#ctx0" brushRef="#br0" timeOffset="826942.4248">21332 8954 0,'-49'0'63,"49"50"-48,0-25-15,-50 49 16,1-24 0,24-25-1,0 49 1,25-49 0,25-25 30,0 0-30,-1 0-16,26 0 16,0 0-16,24-50 15,-49 50-15,24 0 32,-49-24-32</inkml:trace>
  <inkml:trace contextRef="#ctx0" brushRef="#br0" timeOffset="827922.933">20439 9302 0,'25'0'31,"-50"0"-15,50 0-1,25 0 32,-25 0-47,-25-25 16,74 25-1,-49 0 17,24-25-17,-24 25 1,0-25-1,25 25-15,-75 0 63,25-49-47</inkml:trace>
  <inkml:trace contextRef="#ctx0" brushRef="#br0" timeOffset="828309.5714">20588 9128 0,'0'0'0,"25"0"16,25 0 15,-1 0-15,1 0-1,-50 25-15,25-25 16,-25 50 15,0 24-15,-50-49-16,25-25 16,25 74-16</inkml:trace>
  <inkml:trace contextRef="#ctx0" brushRef="#br0" timeOffset="832828.3808">20836 8359 0,'-25'0'32,"1"0"-17,-51 0 1,50 0 0,-24 25-1,24 49 1,25-49-1,-50-25-15,50 50 16,50-50-16,-50 49 16,25-24-1,24-25 1,51-25 15,-100 1-15,49 24-16,-49-25 15,0-25 1,0 25 0,-49-24-1,73 49 1,-48-50 0,24 25-1,0 1 1,99-26-1,-49 50 1,-50 25 0,49-25-1,-49 49 1,0 1 0,0 24-1,0-49 1,0 0-1,25-25-15,25 0 32,-26 0-17,26 0 1,-25 0 0,-25-25-1,0 0 1,0-24-1,0 24-15,-50 25 16,50-50 0,-25 50 31,50 0-32,-25 25 1,25-25-16,25 0 31,-50 50-31,49-50 16,1-25-1,-50 0 1,25 25 0,-25-25-1,0-24 1,0-1-1,-25 50 1,0 0 15,25 75 1,0-1-17,0-49 1,25 0-1,24 24 1,-24-49 0,25 0-1,-1 0 1,-49-49-16,100 24 16,-76-50-1,-24 51 1,0-1-1,0 0-15,-99 25 16,50 0 0,-1 25-16,25-25 15,25 25 1,75-25 15,24 0-15,-50 0-1,1 0-15,-50-25 32,0 74 30,25-24-46,0-25-1,49 0 17,-24 0-17,-50-25 1,0-24 0,0-1-1,0 25 1,-25-49-16,0 24 15,25 26 32,25 24-31,0 0 15,-25 74-31,0-49 16,49 49-1,-49 1 1,0-51 0,50-24-1,-1 0 1,-49-24 0,0-26-1,0 25 1,0-24-1,0 24 1,0 50 62,0 24-78,0-24 16,50 0-1,0 24 17,-1-73-17,26 24 1,-75-25 0,0-25-1,0 25 1,-25-24-1,-25 49 1,50-25 0,-49 25-16,49 25 15,-25 24 17,75-49-17,-50 75-15,24-75 16,-24 25-1,25-25 1,0 0-16,49 0 31,-24 0-15,49 0 0,-99-75-16,0 26 31,0 24-16,-25 25 17,1 0-1,24 74 0,-25-74-15,25 25-16,0 0 15,0 0 1,25-25 0,24 0-16,1 0 15,-1-25 1,-49-50 0,0 26-1,0 24 16,-24 25-15,48 0 0,-24 50-1,0-26 1,75-24 15,-50 0-31,49 0 16,0 0-1,-74-24-15,25-26 16,-25 25 15,0-24-15,-25 49-16,1 0 31,-51 0-31,50 0 31,25 49-31,0 1 16,0-25 0,0-1-1,0 26 1,25-50 0,25-25-1,-1 25-15,-49-49 16,50 49-16,-50-25 15,0 0-15,50-49 0,-50 24 16,0 25-16,0-49 16,0 24-16,0-24 15,0-1-15,-50 75 16,25-49-16,0 49 16,50 49 30,0 1-30,74-25-16,-99 24 16,50 1-1,-50-1-15,0 26 0,0-25 16,0-1-16,49-49 16,-49 75-16,0-51 15,50-24 1,0 0-16</inkml:trace>
  <inkml:trace contextRef="#ctx0" brushRef="#br0" timeOffset="847646.8761">21060 17835 0,'0'0'0,"-25"0"16,25-25-1,-25 25 1,25-50 0,-25 50 62,-24 0-63,-1 0 1,25 0 0,-49 0-16,49 25 15,-25-25 1,1 25-1,24-25 1,25 49-16,0 26 31,0-26-15,-75 26 0,75-1-1,-24-49 1,24 49-1,0-49 1,0 25 0,0-25-16,0 24 15,24-49 1,26 75-16,-25-51 16,49 26-1,-49 0 16,0-50-31,49 25 16,-24-25 0,0 0-1,-26 0 1,51 0 0,-26-50-1,-49 25-15,25 25 16,-25-50-16,99 50 15,-99-24-15,75 24 16,-75-75-16,25 75 16,-25-49-16,74 24 15,-24-50 1,-50 26-16,24 24 16,-24-25-1,50 50-15,-50-49 16,0-26-1,0 26 1,0 24-16,0 0 16,-25-24-16,0-26 15,25 26-15,0 24 16,-49-25-16,24 25 16,-99-49-16,74 24 15,-49 1 1,50 49-1,24 0-15,0 0 16,-25-25-16,-49 25 16,49 0-1,50 25-15</inkml:trace>
  <inkml:trace contextRef="#ctx0" brushRef="#br0" timeOffset="855003.0664">20886 16123 0,'0'0'0,"50"0"31,-100 0-16,100-25 1,-50 0 15,74-24-15,-49 49 0,74-50-1,-49 50 1,-1-25-16,1 25 15,-25 0-15,99-49 16,-100 49-16,51 0 16,24-75-16,-25 75 15,26-24-15,-1 24 16,-25 0-16,26-50 16,-51 50-16,1 0 15,24 0 1,-24-25-16,-1 25 15,1 0 1,-25 0 0</inkml:trace>
  <inkml:trace contextRef="#ctx0" brushRef="#br0" timeOffset="856030.9754">20911 16123 0,'0'0'0,"0"25"62,0 24-46,0 1-1,49-50-15,-49 99 16,-24-24-16,48-1 16,-24 1-1,0-26-15,0 26 0,0-1 16,0-24-16,0 24 16,0-49-16,0 49 15,0-24 1,25-1-1,-25 1-15,0 0 16,0-1 0,50-24-1,-25-25 32,24 0-31,1 0-1,-25 0 1,49 0 0,-24 0-1,-1 0-15,26 0 16,-51 0-16,26 0 16,24 0-1,-74-50-15,50 50 16,-25-24-1,0 24 1,-25-25 0,74 25-1,-74-50-15</inkml:trace>
  <inkml:trace contextRef="#ctx0" brushRef="#br0" timeOffset="856812.6914">21556 16321 0,'0'0'15,"0"50"32,49 74-31,-49-99 0,25 25-1,-25-26-15,0 51 16,0-50-1,50-1-15,-50 26 16,0-25 15,-25-25-15,0 25 0,-49 49-1,-1-74-15,26 0 16,-1 0-1,50-25 17,0 0-17,25 25 1,-25-24-16</inkml:trace>
  <inkml:trace contextRef="#ctx0" brushRef="#br0" timeOffset="857342.4942">21233 16520 0,'0'-50'31,"25"50"-15,-25-24-16,50 24 16,-26 0-16,100-50 15,-74 50 1,-50-25-16,99 25 15,-49 0-15,-25-50 0,-1 50 16,-24-49 0,50 49-16,-25-25 15,0 25 1,-25-25-16,24 25 16</inkml:trace>
  <inkml:trace contextRef="#ctx0" brushRef="#br0" timeOffset="858283.6224">21878 16768 0,'0'-74'16,"0"49"77,0 0-77,0-25 0,74 50 15,-74-49-31,0 74 31,0-1-15,50 1-1,-50 50 1,0-26 0,0 1-16,-25-1 15,25 1-15,-49 0 16,-1 24-16,0-49 16,50 0-16,-24 24 15,24-24-15,-25-25 31,50 0 16,24 0-47,-24 0 32,-25-25-32,25 25 15,24-25-15,-24 25 0,-25-74 16,50 49 15,-25 25-15</inkml:trace>
  <inkml:trace contextRef="#ctx0" brushRef="#br0" timeOffset="858830.8874">22176 16818 0,'0'24'78,"0"26"-62,0 24-1,0-49 1,-25-25 0,25 50-16,0-25 31</inkml:trace>
  <inkml:trace contextRef="#ctx0" brushRef="#br0" timeOffset="859699.7934">22349 16470 0,'0'0'0,"0"-24"16,0 73 62,0 26-62,0-51-1,0 26-15,0-25 16,0 74 0,25-74-1,-25 24-15</inkml:trace>
  <inkml:trace contextRef="#ctx0" brushRef="#br0" timeOffset="865268.1669">22126 16545 0,'50'0'16,"-75"0"-1,50 49 79,-50-49-78,50 0-1,-50 0-15,0 0 32,25-24 30,25 24-46,-25-50-16,25 50 0,0-25 47,24 25-16,-24 0 0,25 0-15,-26 0 46,-24 25-62,0 25 16,0-26 15,0 26-15,0 0-1,0-1-15,0-24 32,50-25-17,-50 25-15,0 0 31,-25 24-15,50-49 0,-25 25-1,-50-25 1,75 0 0,-50 0-16,-24 50 15,24-50 79,25-25-78,0 0-16,0-25 31,50 1 31,-26 49-30,1 0-17,25 0 1,-25 0-1,-1 49 1,-24 1 0,50-25-1,-50 0 1,25-25-16,24 74 16,1-49 15,-25-25 0,24 49-15</inkml:trace>
  <inkml:trace contextRef="#ctx0" brushRef="#br0" timeOffset="874499.1669">21332 8930 0,'0'0'0,"-49"0"32,24 0-17,0 0 1,-24 0 15,24 0-15,-50 0-1,51 0-15,-51 0 16,50 0 0,-49 0-1,24 0-15,1 49 16,-1-49-1,0 25 17,50 25-17,-24-50 1,24 74-16,-25-74 16,25 75-16,-50-26 15,50-24-15,0 0 16,0 0-16,0 24 15,0 1 1,0-25-16,0-1 16,50 26-16,-1 74 15,-24-74 1,0-50 0,49 49-16,1-49 15,24 50-15,-49-50 16,24 0-1,1-25-15,73-49 16,-73 74 0,-26-50-16,1 50 15,-25-50-15,49-24 16,-24 49 0,-50-24-16,0-51 15,-25 51 1,0 24-1,25 0-15,-49-24 16,49-1-16,-25 25 0,-25-24 16,1-1-1,-51 0 17,76 50-32,-26 0 15,25 0 1,-49 0-1,49 0 1,25 75 0</inkml:trace>
  <inkml:trace contextRef="#ctx0" brushRef="#br0" timeOffset="901232.2693">20936 9699 0,'0'0'0,"0"24"16,0 51-16,0-50 0,0 49 16,24 0-16,-24 1 15,50-1-15,-50-24 16,50 49 0,-50-24-16,0 24 0,74 25 15,-74-50-15,0 50 16,0-25-16,50 50 15,-50-25-15,0 0 16,0-24-16,49-1 16,-49 0-16,0-25 15,0-24-15,25 24 16,-25 1-16,0-26 16,0 1-16,50 0 15,-50 24-15,0-24 16,0-1-16,0 26 15,0-26-15,24 100 16,-24-99-16,0 24 16,0-24-16,75 24 15,-50-24-15,-25-1 16,0-24-16,0 25 16,49 24-16,-49-49 15,25 25-15,-25-1 16,74 26-1,-74-26-15,0 26 16</inkml:trace>
  <inkml:trace contextRef="#ctx0" brushRef="#br0" timeOffset="902478.8815">22796 9128 0,'74'0'78,"-74"-49"-78,124 49 15,-74-50 1,0 50-16,-50-25 16,49 25-16,-24-50 31</inkml:trace>
  <inkml:trace contextRef="#ctx0" brushRef="#br0" timeOffset="902762.7795">23019 9029 0,'0'25'31,"0"24"-15,25-49-16,-25 50 16,0 0-16,50-26 15,-50 76 1,0-51-16,0-24 15,0 0-15,0 24 16,74-49 0,-24 0-1</inkml:trace>
  <inkml:trace contextRef="#ctx0" brushRef="#br0" timeOffset="903354.676">23267 9178 0,'0'0'0,"0"-50"32,0 1-17,0 24 1,50 0-1,-25 25 1,-25 50 31,0-1-31,0 1-16,0-1 15,0 1 1,0-25-16,-25-25 15,25 49-15,0-24 16,0 25 15,25-50 1,24 0-32,-49-50 15,50 50 1,-25-25-16,24-24 15</inkml:trace>
  <inkml:trace contextRef="#ctx0" brushRef="#br0" timeOffset="904231.0755">23813 8731 0,'0'0'0,"-25"0"47,25 25-31,-74 0-1,74 49 1,-50-74-16,50 75 16,0-51-16,-25-24 15,25 25 1,50-25 0,-1 0-1,-49-25 1,25 25-1,25-24 1,-50-26 0,0 75 15,-25-25-15,25 49-16,-25 1 15,25-25 1,0 25 15,25-50 16,0 0-31,74-50-1,-99 25 16,-25 25 16,75 0 0,-50 75-31,0-51-1,0 26-15,25-25 16</inkml:trace>
  <inkml:trace contextRef="#ctx0" brushRef="#br0" timeOffset="904945.9379">23218 9996 0,'24'0'47,"1"0"-31,25-49-1,-1 24 1,26 25 0,-75-50-1,49 50-15,-49-25 16,25 25 0,-25-49-16</inkml:trace>
  <inkml:trace contextRef="#ctx0" brushRef="#br0" timeOffset="905215.0277">23317 9971 0,'25'0'31,"-1"25"-15,-24 25 0,50-25-16,-50 0 15,0 24 1,25-24-16,-25 0 16</inkml:trace>
  <inkml:trace contextRef="#ctx0" brushRef="#br0" timeOffset="905756.1722">23738 9872 0,'-49'0'16,"24"0"15,0 50 0,25-25-31,-49-25 16,49 24-1,0 1-15,-25-25 16,25 50-16,0-25 16,0 0-1,74 24 16,-49-49-15,0 0 0,0 0 15,-25-49-31,49 49 16,-49-50-16,0 25 31,0-25-16,-49 50-15,49-49 16,-25 49-16</inkml:trace>
  <inkml:trace contextRef="#ctx0" brushRef="#br0" timeOffset="917170.9578">21233 10666 0,'0'50'15,"0"-26"1,0 26 0,0 0-1,0-26 1,50 1-1,-50 25 1,0-25 0,0 24-1,0-24-15,0 25 16,49 24 0,-49 1-1,25-75-15,-25 49 16,0 26-16,0-26 15,50 1 1,-50 24 0,0-49-1,0 25-15,25-1 16,-25 1 0,0 24-1,0-24 1,49 24-1,-49-49 1,0 25 0,0-26 15</inkml:trace>
  <inkml:trace contextRef="#ctx0" brushRef="#br0" timeOffset="919030.6461">20886 11435 0,'0'0'0,"0"50"15,0-26 1,0 1-1,25-25-15,-25 50 16,49-1 0,-49 51-1,0-1 1,0-50-16,50 51 16,-50-26-16,0 0 15,0-24-15,25 49 16,-25-49-16,0-25 15,0 0-15,49 24 16,-49-24-16,0 49 16,0-49-1,0 25-15,75-50 0,-75 74 16,0-49-16,0 25 16,0-1-16,0 1 15,25 49-15,-25-49 16,0-1-16,0-24 15,0 25-15,24-50 16,-24 74-16,0-24 16,0-1-1,0-24-15,0 25 16,50-1-16,-50 1 0,0 0 16,0-1-1,0-24-15,25 25 16,-25 74-16,0-100 15,0 26-15,0-25 16,0 24-16,0-24 16,0 50-1,0-1 1,49-49-16,-49 49 16,0-49-1,0 0-15,0 0 16,0 24-16,0 1 15,0-25-15,-49 49 0,49-24 16,-25-1 0,25 1-16,0 0 15,-50-1-15,26-24 0,24 0 16,0 24 0,0-24-1,0 0 1,0 0-16,49-25 15,-49 74-15,-25-49 16,25 25 0,-24 24-1,24-24-15,0-1 16,0 1 15,0-1-31,0-24 16,0 50-1,24-26 1,-24-24-16,0 50 16,0-26-1,0-24 1,0 25-16,0-26 16,0 1-16,0 25 15,0-1-15,0-24 16,0 0-16,0 25 15,0 24 1,50 0 0,-50-24-16,0 0 15,50-1 1,-50-24 0,0 0-16,0 49 15,0-24-15,0 24 16,0-49-1,0 25-15,0-25 16,0 49-16,0 0 31,49-74-31,-49 75 16</inkml:trace>
  <inkml:trace contextRef="#ctx0" brushRef="#br0" timeOffset="920548.4524">21308 16073 0,'-25'0'32,"50"0"93,49 0-110,-24 0 1,24 0-16,-49-49 16,24 49-16,51-50 15,-51 50-15,26 0 16,-1-25-16,-74 1 15,50 24-15,24 0 16,-74-75-16,99 75 16,-49-25-16,0 25 15,-1-24 1,26 24 0,-26 0 15,-24 0-16,-25-50 1,-50 50 47</inkml:trace>
  <inkml:trace contextRef="#ctx0" brushRef="#br0" timeOffset="920919.0319">22052 15627 0,'-25'0'15,"99"0"17,1 0-17,-26 0-15,26 0 16,-26 0-16,-24 0 16,25 0-16,-25 0 15,-25 25 1,49 0-16,-49-1 15,0 26-15,0-25 16,-25 24-16,-24 75 16,-26-99-1,-49-25-15,124 50 16,-124-1-16,75-49 16,-1 0-16</inkml:trace>
  <inkml:trace contextRef="#ctx0" brushRef="#br0" timeOffset="921520.3765">21432 15677 0,'0'-25'15,"0"74"17,0 26-17,0-1 1,0-24-1,-25-1-15,25 1 16,0 0-16,0-26 16,0 26-16,0-25 15,0 24 1,25-49 31,-1 0-47,51-24 15,-50 24 17,-25-25-32</inkml:trace>
  <inkml:trace contextRef="#ctx0" brushRef="#br0" timeOffset="922204.2702">21184 15974 0,'0'50'141,"-75"-25"-125,75 24-16,0 1 15,0 24 1,25-74 0,-25 50-16,0-1 15,25-49 1,-25 25-1,0 0-15,0 25 16,0-25 0,0-1-1,25-24 1,-25 50 0,0-25-1,0 24 32,0 1-31,0 0 15,24-50-31,-24 49 16,0 1-1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28:41.475"/>
    </inkml:context>
    <inkml:brush xml:id="br0">
      <inkml:brushProperty name="width" value="0.05292" units="cm"/>
      <inkml:brushProperty name="height" value="0.05292" units="cm"/>
      <inkml:brushProperty name="color" value="#002060"/>
    </inkml:brush>
  </inkml:definitions>
  <inkml:trace contextRef="#ctx0" brushRef="#br0">13072 6375 0,'25'0'47,"-25"-25"-31,25 25 46,0 0-62,24 0 16,1 0-1,-25 0-15,0-25 16,49 25-16,0-49 16,1 49-16,-25 0 15,24 0-15,0 0 0,1 0 16,-26 24-16,1-24 15,24 0-15,-24 0 16,24 0-16,1 50 16,49-50-16,-50 0 15,25 0-15,26 0 16,-51 0-16,25 0 16,0 0-16,50 0 15,-74 0-15,24 0 16,-25 0-16,1 0 15,73 0-15,-48 0 16,-51 0-16,51 0 16,-1 0-16,50 0 0,-75 0 15,50-25-15,74 25 16,-123 0 0,-26 0-16,51 0 15,49 0-15,-50 0 16,0 0-16,-25 0 15,75 0-15,25 0 16,-75 0-16,50 0 16,25 0-16,-50-74 15,-25 74-15,99 0 16,-74-50-16,0 50 16,-25 0-16,50-49 0,50 49 15,-100 0-15,75 0 16,-50 0-16,24 0 15,-73 0-15,24 0 16,-74-25-16,-124 25 47,-1 0-47</inkml:trace>
  <inkml:trace contextRef="#ctx0" brushRef="#br0" timeOffset="1568.1503">5854 7268 0,'50'0'31,"-75"0"-15,50 0-1,49 0 1,-49 0-16,25 0 16,24 0-1,-24 0-15,-1 0 16,-24 0-16,25 0 16,-25 0-16,24 0 15,50 0-15,-49 0 16,0 0-16,24 0 15,-49 0-15,74 0 16,-49 0-16,24 0 16,0 0-16,1 49 0,-1-49 15,26 0 1,-26 25 0,25-25-16,25 0 15,-49 0-15,-26 0 16,26 50-16,49-50 15,-50 0-15,0 0 16,1 0-16,49 0 16,0 0-16,25-25 15,-25 25-15,25 0 16,-50 0-16,-25-50 16,25 50-16,1 0 0,-26 0 15,0 0-15,1 0 16,99 0-16,-125 0 15,50 0-15,-24 0 16,24-24-16,-49 24 16,24 0-1,-24 0-15,-1-50 16,26 50-16,-1-50 16,-24 50-16,-26 0 0,1 0 31</inkml:trace>
  <inkml:trace contextRef="#ctx0" brushRef="#br0" timeOffset="2719.8942">12527 7243 0,'25'0'78,"24"0"-62,1 0 15,-25 0-31,-1 0 16,26 0-16,49 0 15,-74 0-15,49 0 0,50 0 16,-74 0-16,49 0 16,-24 0-16,-1 0 15,25 0-15,100 0 16,-100 0-1,-25 0-15,50 0 16,-74 0-16,24 0 16,75 50-1,-74-50-15,-1 0 16,50 0-16,-99 0 16,49 49-16,-49-49 15,50 0-15,-51 0 0,76 0 16,-51 0-16,-24 25 15,49-25-15,-24 0 16,24 0-16,-24 0 16,49 0-16,-74 0 15,49 0-15,-24 0 16,0 0-16,-1 0 16,1 25-16,-1-25 15,1 0-15,0 0 16,24 49-16,1-49 15,98 0 1,-123 0-16,-25 0 0,24 0 16</inkml:trace>
  <inkml:trace contextRef="#ctx0" brushRef="#br0" timeOffset="4340.1101">16123 7417 0,'25'0'62,"25"0"-46,-25 0-16,49-50 15,-49 50-15,0 0 16,24 0-16,1 0 16,49 0-16,-49 0 15,49-50-15,-25 50 16,26 0-1,-26 50-15,0-50 16,-24 50-16,49-50 0,-24 0 16,-26 0-1,26 24-15,24-24 16,-50 0-16,75 0 16,-99 0-16,75 0 0,-26 50 15,0-50-15,1 0 16,24 0-16,50 0 15,-25 0-15,-50 0 16,100 0-16,-75 0 16,25 50-16,75-50 15,-51-25-15,-24 25 16,75 25-16,-26-25 0,26 0 16,24 0-1,-49 0-15,24 49 16,-24-74-16,-1 25 15,-73 0-15,49 0 0,-100-24 16,26 24-16,-51 0 16,51-75-1,-75 50 32,-25 25-16,50 0 1</inkml:trace>
  <inkml:trace contextRef="#ctx0" brushRef="#br0" timeOffset="66972.539">15057 8582 0,'49'0'93,"1"0"-77,0 0-16,24 0 16,0 0-16,75 0 15,-25-49-15,0 49 16,25-50-16,25 50 15,-100-49-15,25 49 0,-24-25 16,-1 25-16,-49 0 16,0 0-1</inkml:trace>
  <inkml:trace contextRef="#ctx0" brushRef="#br0" timeOffset="71021.4511">7491 10517 0,'25'0'16,"25"0"109,-25 0-125,-25-25 16,24 25-16,26 0 15,24 0 1,-49 0 0,25-24-1,24 24 1,-74-50-16,174 50 15,-125-25-15,-24 25 16,75 0 0,-51 0-1,1 0-15,-25 0 16,49 0-16,-49 0 0,74 0 16,-74 0-1,49 0-15,25 0 16,-49-25-16,24 25 0,1 0 15,-50 0-15,-1 0 16,1 0-16,74-49 16,-49 49-16,-25 0 15,0 0-15,74 0 16,50 0 0,-124 0-1,24-50-15,26 50 0,-1 0 16,-24 0-1,-1 0-15,26 0 16,-51 0-16,26 0 16,24 0-1,-49 0-15,25 0 0,-25 0 16,-1 0-16,26 0 16,49 0-1,-49 0-15,0 0 16,-1 0-16,26 0 15,24 0 1,-74 0-16,24 0 16,26 0-16,24 0 15,0 0 1,-49 0-16,24 0 16,-24 0-16,-1 0 15,26 0-15,-1 0 0,50 0 16,-99 0-1,49 0-15,-49 0 16,25 0-16,74 0 16,-99 0-16,24 0 15,75 0-15,-25 0 16,-49 0 0,49 0-16,-49 0 15,-1-49-15,-24 49 16,50 0-16,-26 0 15,1 0-15,24 0 16,-49 0-16,0 0 16,49 0-16,50-50 15,-74 50-15,0 0 16,24 0 0,-49 0-16,74 0 15,-74 0 1,24 0-16,26 0 15,-50 0-15,24 0 16,-24 0-16,25 0 16,24 0-1,1 0-15,-26 0 16,1 0-16,-25 0 16,-1 0-16,51 0 0,-26 0 15,75 0 1,0 0-1,-99 0-15,25 0 16,-25 0-16,-25-25 16,148 25-16,-123 0 15,50 0 1,-1 0 0,-49 0-16</inkml:trace>
  <inkml:trace contextRef="#ctx0" brushRef="#br0" timeOffset="73420.0114">5135 11336 0,'-25'0'0,"50"0"94,0 0-78,49-25-16,-49 25 15,25-74 1,-1 74-16,-49-25 0,50 25 15,-25-25 1,74 25-16,-74 0 16,74 0-1,-25 0 1,-24 0 0,24 0-1,-24 0 1,-25 0-16,74 0 15,-25 0-15,1 0 16,-1 0-16,-24 0 16,24 0-16,-49 0 15,74 0-15,-24 0 0,-1 0 16,-49 0 0,24 0-16,26 0 0,49 50 15,-50-50 1,25 0-16,-49 0 0,99 0 15,-50 0-15,-74 0 16,74 0-16,0 0 16,75 0-1,-75 0-15,-24 0 16,49 0-16,-75 0 16,51 0-16,48-25 15,1 25 1,-99 0-16,24 0 15,-24 0-15,-1 0 16,1-50 0,-50 25 62</inkml:trace>
  <inkml:trace contextRef="#ctx0" brushRef="#br0" timeOffset="78132.0502">9873 12179 0,'0'-25'63,"0"0"-48,24 25-15,51 0 32,-50 0-17,-1 0-15,1 0 16,50 0-16,-51 0 16,1 0-16,25 0 15,74 0 1,-74 0-16,-1 0 15,26 0-15,73 0 16,-48 0 0,24 0-1,-75 0-15,1 0 16,24 50-16,1-50 16,-26 0-16,26 0 15,24 0 1,-25 0-16,-24 0 15,49 0-15,-49 25 16,24-25-16,-24 0 16,24 0-16,1-25 15,24 25 1,-74 0 0,24 0-1</inkml:trace>
  <inkml:trace contextRef="#ctx0" brushRef="#br0" timeOffset="81841.2286">9848 13047 0,'0'-25'31,"0"1"-16,49 24-15,1-75 16,-25 75-16,-25-25 16,74 25-16,-49 0 15,49 0-15,26 0 16,-51 0-16,26 0 16,24 0-16,0 0 15,0-49-15,50 49 16,-50 0-16,-49-25 15,124 25-15,-100 0 16,25 0-16,25-50 16,-24 50-16,-51 0 0,50 0 15,-49 0-15,0-24 16,-1 24-16,-24 0 16</inkml:trace>
  <inkml:trace contextRef="#ctx0" brushRef="#br0" timeOffset="83604.1315">16818 12948 0,'0'-50'47,"50"50"47,-26 0-94,51 0 16,-26 0-1,-24 25-15,25-25 16,-1 0 0,1 0-16,-25 0 15,74 25 1,-74-25-16,24 0 15,51 0-15,-26 0 16,-49 0 0,49 50-16,-24-50 0,49 0 15,0 0 1,-24 0 0,-26 0-16,51 0 15,-76 24 1,76-24-1,-76 0-15,26 0 16,0 0-16,24 50 16,-24-50-16,24 0 15,-24 0-15,-1 0 16,1 0-16,24 0 16,-49 0-16,50 0 15,-1 50-15,-24-50 0,-26 0 16,26 0-16,49 0 15,-49 0-15,-25 0 16,74 0-16,-50 0 16,1 0-16,74 0 15,-99 0-15,99 0 16,-75 0 0,-24 0-16,50-25 15,-50 25-15,-1 0 16,26-25-16,-50-25 47,-25 50-47,0 0 15</inkml:trace>
  <inkml:trace contextRef="#ctx0" brushRef="#br0" timeOffset="85635.8507">5507 13965 0,'-50'0'47,"75"0"-16,0 0 63,49 0-94,-24 0 16,0 0-1,49 0 1,-50 0-16,-24 0 16,50 0-16,24 0 15,-25 0-15,-24 0 16,49 0-16,-74 0 15,25 0-15,24 0 16,-24 0-16,-1 0 16,26 0-16,-51 0 15,51 0-15,-26 0 16,-24 0-16,25 0 16,-1 0-16,26 0 0,-50 0 15,74 0 1,-74 0-16,74 0 15,-49 0 1,-1 0-16,26 0 16,24 0-16,0 0 15,-74 0-15,74 0 16,-49 0-16,74 0 16,-75 0-16,26 0 15,24 0-15,-74 0 16,49-50-16,-24 50 15,-1 0-15,26 0 0,-26-24 16,26 24-16,-1 0 16,-49-50-1,49 50-15,1 0 16,-75-25-16,124 25 0,-75 0 16,-49-25-1,75 25 1,-75-49 31,49 49-47</inkml:trace>
  <inkml:trace contextRef="#ctx0" brushRef="#br0" timeOffset="87968.1742">9401 13047 0,'0'-49'0,"-24"24"16,-26-25-1,0 25 1,50 1 0,-49 24-1,-1-50-15,-24 50 16,24-25-16,25 25 16,-24-49-16,24 49 15,-74-25-15,49 25 16,-24-50-16,24 50 15,-49-49-15,-25-1 16,49 50-16,-24-50 16,-25 1-16,50 49 15,-26-75-15,76 75 16,-26-49-16,-99 49 16,0-50-1,75 50-15,0 0 16,24 0-1,-24 0-15,49 0 16,0 0-16,-25 0 16,1 0-16,-26 0 15,26 0 1,-1 0 0,-24 0-16,24 0 15,25 0 1,-49 0-16,-1 0 15,26 0 1,-1 25-16,-24-25 16,-1 99-16,26-49 0,-50-50 15,99 49-15,-75-49 16,50 50-16,-24-50 16,49 50-16,-75-1 15,50-49-15,25 50 16,-74-50-16,74 49 15,-74-49-15,24 50 16,-49 24 0,74-74-16,25 25 15,-25-25-15,-24 50 16,-1 24 0,-49 1-16,99-26 15,0 1-15,0 0 16,0-1-16,0 26 15,0-51 1,25 26-16,-25 24 0,0-49 16,74 74-1,-74-49-15,50 0 16,-50-26-16,0 1 16,0 25-16,24 24 15,26-24 1,-25-1-16,74 26 15,-99-50-15,74 24 16,-24-24-16,0-25 16,49 99-16,-25-74 15,1-25 1,49 0-16,0 75 16,25-75-16,24 0 0,1 0 15,24 0-15,-24 0 16,24 0-16,-24-50 15,49 50-15,-99 0 16,100-50-16,-100 50 16,-25 0-16,124-74 15,-149 74-15,100 0 16,-75-99-16,25 99 0,-49-75 16,-1 75-1,1 0-15,-1-74 16,-24 74-16,-1-25 15,1 25-15,-1-50 0,-24 50 16,25-74-16,24 74 16,-74-50-16,25 1 15,25 24-15,-1-25 16,-49 1 0,25 49-16,-25-75 15,0 51-15,0-1 16,0-25-16,0 1 0,-74-1 15,24 25-15,25-24 16,-24 24 0,-51-25-16,26-24 15,0 49-15,-1-25 0,50 50 16,1 0-16,-51 0 16,75-25-16,-49 25 15,-1 0 1,0 0 15,1 100-15</inkml:trace>
  <inkml:trace contextRef="#ctx0" brushRef="#br0" timeOffset="103851.8727">18281 14957 0,'0'-25'172,"25"25"-172,25 0 31,-50-24-31,124 24 16,-99 0-1,-1 0 1,1 0-16,50 0 15,24 0 1,-50 0-16,-24 0 16,0 0-16,50 0 15,-51 0 1,51 0-16,24 0 16,-49 0-16,-1-50 15,-24 50-15,25 0 16,24 0-16,50-50 15,-50 50 1,26 0 0,-51 0-16,1 0 15,-1 0-15,1 0 16,25 0-16,-51 0 16,76-24-16,-51 24 15,50 0-15,-24 0 16,-1-50-1,-49 50-15,49 0 0,26 0 0,-51 0 16,26 0 0,-26 0-16,26 0 0,-51 0 15,101 0 1,-125-25-16,99 25 16,-74 0-16,49 0 15,-24 0-15,49-49 16,-50 49-16,51-25 15,-51 25 1,1 0-16,49-75 16,-74 75-1,0 0-15,24 0 16,1 0-16,-25-24 0,-1 24 16,26 0-1,-75 0 63</inkml:trace>
  <inkml:trace contextRef="#ctx0" brushRef="#br0" timeOffset="106251.9954">7938 15701 0,'0'0'0,"49"0"32,-24 0-32,-25-24 0,25 24 15,0 0-15,24 0 16,1 0 0,0 0-1,-1 0 1,-24 0-16,99 0 15,-49 0 1,-26 0-16,1 0 0,49 0 16,0 0-16,25 0 31,-74 0-31,99 0 16,-75 0-16,0 0 0,26 0 15,-26 0-15,1 0 16,49 0-1,24 0-15,-73 0 16,24 0-16,-25 0 0,26 0 16,-1 0-16,25 0 15,-74 0-15,49 0 16,-25 0-16,25 0 16,-49 0-16,24 0 0,-24 0 15,-25 0 1,24-50-16,26 50 15,-26 0 48</inkml:trace>
  <inkml:trace contextRef="#ctx0" brushRef="#br0" timeOffset="107555.9955">11733 15850 0,'-50'0'31,"100"0"16,24 0-16,-49 0-31,25 0 16,-1-25-16,26 25 16,-1 0-16,25-49 15,75 49-15,-75-50 0,75 50 16,-25 0-1,-50-49-15,25 49 16,0-25-16,50 25 16,-50 0-16,49 0 0,-98 0 15,123 0-15,-49 0 16,-25 0-16,0 0 16,0 0-16,0 0 15,-25 0-15,1 0 16,48 0-16,-73 0 15,24 0-15,-49 0 16,-1-50-16,-24 50 0,25 0 16,-26 0-1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34:18.549"/>
    </inkml:context>
    <inkml:brush xml:id="br0">
      <inkml:brushProperty name="width" value="0.05292" units="cm"/>
      <inkml:brushProperty name="height" value="0.05292" units="cm"/>
      <inkml:brushProperty name="color" value="#002060"/>
    </inkml:brush>
  </inkml:definitions>
  <inkml:trace contextRef="#ctx0" brushRef="#br0">8186 7739 0,'25'0'78,"0"25"-47,-1-25-31,1 25 16,0-25-16,25 24 16,-1-24-16,50 0 15,1 0-15,-1 25 16,50 0-16,-75-25 15,-24 0-15,-26 0 16,1 0 0,0 25 15,0-25-31,24 0 16,1 0-16,99 0 15,-25 0-15,74 0 16,1 0-16,-1 0 0,1 25 15,-50-1-15,-25 1 16,-25 0 0,-74-25-16,99 0 78,148 0-63,26-25-15,0 0 16,-1 1-16,-49-1 16,0 0-16,-49 0 15,-50 0-15,-75 1 16,-74-1 15,25 25 16,25 0-16,-1 0-15,1-25-16,-25 25 16,-25-25-1,24 25-15,1 0 16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4:34:45.894"/>
    </inkml:context>
    <inkml:brush xml:id="br0">
      <inkml:brushProperty name="width" value="0.05292" units="cm"/>
      <inkml:brushProperty name="height" value="0.05292" units="cm"/>
      <inkml:brushProperty name="color" value="#002060"/>
    </inkml:brush>
  </inkml:definitions>
  <inkml:trace contextRef="#ctx0" brushRef="#br0">8682 5159 0,'-25'0'31,"25"-24"47,50 24 47,-25 0-109,24 0 0,1 0-16,-25 0 15,-1 0 1,1 0-1,25 0 1,-25 0 15,-1 0-15,51 0-16,-50 0 16,74 0-1,-50 0 1,-24 0-1,0 0 1,50 0 0,-26 0-16,-49 24 15,25-24-15,25 0 16,-26 0 0,26 0-16,-25 0 0,74 0 31,-74 0-16,24 0 1,26 0 0,-26 50-16,51-50 15,-51 0 1,-24 0 0,74 0-16,-74 0 15,25 0 1,-1 0-1,1 0-15,0 0 32,-1 0-17,1 0-15,-1 0 16,-24 0 0,50 0-1,-75-50 1,24 50-1,-24-24-15,0-1 16,50 25 0,-50-50-1,0 25 1,0-24 0,0 24-1,0-25 1,-25 26-16,25-1 0,0-50 15,-25 26 1,25 24-16,0 0 16,0-25-1,0 1-15,0 24 16,0 0-16,0-24 16,0-1-1,-49 50 1,-1-74-16,25 74 15,25-25-15,-49 25 16,-1-50-16,1 25 16,-1-24 15,-25 49-31,26-25 16,24 25-1,-74 0 1,99-50-16,-99 50 15,74 0-15,-74 0 16,-50 0 0,-50 0-1,175 0-15,-26 0 16,-24 0-16,49 0 16,-75-24-16,76 24 15,-51 0 1,26 0 15,-51 0-15,51 0-1,24 0-15,-49 0 16,-1 0-16,-24 0 16,99 49-1,-74-49-15,24 0 16,0 25 15,26 25-31,24-26 16,-75-24-1,75 50-15,-49-50 16,24 25-16,0-25 16,-25 49-16,50-24 15,-24 25 1,24-25-1,-50-25-15,50 49 16,0 1 0,25-25-1,-25 24-15,0 26 16,25-26 0,-25 1-1,0-25-15,74 24 16,-74 1-16,25-50 15,-25 74 1,49-74-16,-49 50 0,50-50 16,-50 25-16,50 24 15,-1-24 17,-24-25-32,25 50 15,-26-50 1,1 0-1,0 0 1,49 0-16,-24 0 16,-25 0-1,0 0 1,24 0-16,1 0 31</inkml:trace>
  <inkml:trace contextRef="#ctx0" brushRef="#br0" timeOffset="6660.6059">1811 8359 0,'0'0'0,"50"25"94,-50 0-78,49 24-1,-49 1 1,0 0 0,75-50-16,-75 24 0,25-24 46,-25-24-30,124-26 0,-124-24-16,49-1 15,50-49-15,25-25 16,-49 0-16,-26 25 16,75 25-16,-49 50 15,24-1-15,-99 25 0,0 0 16,25 25-1</inkml:trace>
  <inkml:trace contextRef="#ctx0" brushRef="#br0" timeOffset="8832.5434">298 9178 0,'0'0'0,"-50"0"0,100-25 94,-25 25-94,0 0 16,49 0-1,-74-25 1,50 25-16,-1 0 0,-24-49 16,25 49-16,-1 0 15,-49-50 1,25 50-16,-50 0 78</inkml:trace>
  <inkml:trace contextRef="#ctx0" brushRef="#br0" timeOffset="9224.4988">521 9103 0,'0'25'93,"0"25"-93,0 49 16,0-74 0,0 24-1,0 1 1,0 24-1,0-49 32</inkml:trace>
  <inkml:trace contextRef="#ctx0" brushRef="#br0" timeOffset="9936.4391">794 9302 0,'0'0'0,"-50"0"47,26 0 31,-1 0-78,25 25 16,-50-1-1,50 1 17,-25 50-17,25-26 1,25-24 15,25-25-15,-75 0-1,50 0-15,0 0 16,-1 0-16,26 0 16,-50-25-1,75-24-15,-75 24 32,-25 25-17,25-50-15,-75 50 16,50 0-1,1-49-15,-26 49 32</inkml:trace>
  <inkml:trace contextRef="#ctx0" brushRef="#br0" timeOffset="10468.4278">1067 9178 0,'50'0'78,"-1"0"-46,-49-25-17,50 25 1</inkml:trace>
  <inkml:trace contextRef="#ctx0" brushRef="#br0" timeOffset="10769.9877">1117 9376 0,'24'0'31,"-24"-49"-31,75 24 31,-26 25-15,-24 0-16,-25-25 15</inkml:trace>
  <inkml:trace contextRef="#ctx0" brushRef="#br0" timeOffset="34470.0175">2704 12675 0,'-25'0'47,"25"-25"15,0 50 17,0 25-48,-49-50-16,49 25-15,0 24 16,0 1 0,24-25-1,-24-1 1,0 26 0,0-25-1,0 0 1,0-1-1,0 51 1,0-50 0,0-1-1,0 1 1,0 25 0,25-50-1,-25 50 1,0-1-1,0 1 1,0-25 0,0 24-1,0-24 1,0 25 0,0-1-1,0 1 1,0 24 15,0-49-31,0 0 31,0 0-15,0 24 0,0-24-1,0 0 1,0 24-1,0 1 1,0-25 0,0 0-1,0 24 1,0 1 0,0-25-1,0-1 1,0 26 15,0 0-31,50-1 31,-50-24-15,0 25 15,0-1 16,0-24-16</inkml:trace>
  <inkml:trace contextRef="#ctx0" brushRef="#br0" timeOffset="36112.2008">2803 14734 0,'0'-50'31,"0"26"32,-49 24 156,24 24-188,25 1-16,0 50 1,-25-51 0,25 1-1,0 25 1,0-25 0,0-1-1,25 26 32,24-50-31,1 0 15,-50-25-31,50 25 16,-50-49-1,24-1 1,-24 25-1,0-24 1,0-1 0,0 0 15,-24 50-15,-26-49-1,0-1 16,26 50 48</inkml:trace>
  <inkml:trace contextRef="#ctx0" brushRef="#br0" timeOffset="36876.1085">3051 14858 0,'0'-25'16,"0"75"93,0-25-78</inkml:trace>
  <inkml:trace contextRef="#ctx0" brushRef="#br0" timeOffset="37560.7783">3250 14536 0,'25'0'0,"-25"24"78,0 1-63,0 50 1,0-51-16,0 26 16,0 0-1,0-26 1,0 51 0,0-50-16,0 24 15,0-24 1,0 25-1,0-26 32,-50 1-47</inkml:trace>
  <inkml:trace contextRef="#ctx0" brushRef="#br0" timeOffset="83180.275">2778 10914 0,'0'-50'110,"0"26"-79,0-1-15,0 0 15,0-25-16,0 26 1,0-1 0,0-25-1,0-24 1,25 74 0,-25-25-16,0 0 15,0 0 1,0-24-1,0-1 17,0 25-17,0-24 1,0-1 0,25 50-1,-25-25-15,0 1 16,0-26-1,0 25 1,0 0 15,0 1-15,0-26 0,0 25-1,0 0 1,-50 25 124,1 0-124,24 0 0,0 0 62,25-25 47,0 50-16,0 25-93,0 0 15,0-26-15,0 1-16,0 0 15,0 49 1,0-49 0,0 0-1,-25-25-15,25 50 0,0-1 16,0 1-1,0-25 1,0 24 0,0-24-1,0 25 1,0-1 15,0-24-15,0 25-1,0-26 1,-24 26-16,24 0 16,0-26 15,0 1-15,0 25-1,0-1 16,0 1 1,49-50-32,-74 0 15,25 25 32,25-25 63,0 0-95,0 0 1,24 0-1,1 0 1,0 0-16,-1-25 31,-24 25-31,50 0 32,-1 0-17,-49 0 1,49 0-1,-49 0 17,25 0-17,-26 0 17,-24-50-32,75 50 15,-26 0 32,26 0-31,-75-24 93,0-1-93,0-25 31,0 25-16,0 1-16,0-1 1,0-25 15,0 1-31,0 24 16,0 0 0,0-25 15,0 1-31,0 24 15,0 0 1,0-24 15,0 24-15,0 0 15,0 0-15,0-49-16,-25 74 15,25-50-15,0 1 32,0-26-17,-25 75-15,25-49 0,0 24 16,0-25 0,0 25-1,0-24 1,0 24-1,0 0 1,0-25 0,-25 50 93,25 25-93,0 0-1</inkml:trace>
  <inkml:trace contextRef="#ctx0" brushRef="#br0" timeOffset="89780.6394">3027 9302 0,'49'0'63,"-49"-50"-63,25 25 15,-25 1-15,50 24 16,24-100-16,0 51 16,1-1-16,-1 0 15,1-24-15,24 49 16,-50-49-16,26 49 16,-26-25-16,1 1 15,-50 24-15,50 25 16,-1-50-16,-24 1 15,0 24 1,-25-25 15,50 50-15,-75 0 15,-50 0 16</inkml:trace>
  <inkml:trace contextRef="#ctx0" brushRef="#br0" timeOffset="90200.4354">3746 8434 0,'25'0'31,"74"0"-16,-99-25-15,74 25 16,1 0 0,-1 0 15,-74 25-31,0 24 16,0 1-1,0-25 1,0-1-16,-25 26 15,25-25 1,-24-25 0,-26 0-16,50 49 15,-50-49-15,50 50 16</inkml:trace>
  <inkml:trace contextRef="#ctx0" brushRef="#br0" timeOffset="92188.3808">4490 8235 0,'25'0'47,"-25"-25"-32,25 25 1,-1-49-1,26 49 32,-50 25-31,0 49 0,0-49-1,0 24 1,0-24-16,50-25 78,-26 0-62,-24-25-16,0-24 15,0 24-15,50-25 16,-50 1-16,0 24 15,0 0-15,74 25 47,-49 75 0,-25-26-31,0-24-16,25-25 15,25 0 1,-26 0 0,26 0-1,0 0 1,-1-25-16,-24 0 16,-25 1-1,0-26 1,-49 50-16,24-50 15,-25 50 1,50-24 0,-25 24-1,25 49 17,0 1-32,0-25 15,-25-25-15,25 49 16,0-24 15,50-25-15,25 0-1,-26 0 1,-24 0-16,-25-25 16,0-24-1,0-1 1,-50 25-1,26 25 1,-51 0 0,100 0-16,-25 25 15</inkml:trace>
  <inkml:trace contextRef="#ctx0" brushRef="#br0" timeOffset="93756.4657">5408 7913 0,'0'-50'0,"49"75"63,-49 0-48,50 24 1,-50-24-16,0 0 16,0 25-16,50-1 15,-50 26 1,0-26-1,0-24-15,0 25 16,0-26 0,-25-24-1,-50 0 17,75-49-1,0 24-31,0 0 15,0-24 1,25 49-16,-25-50 16,50 50-16,24-25 15,-24 25 1,-50-49-16,74 49 0,-74-25 16,25 25-1,-50 25 48,25-1-48,0 1 1,0 0 0,0 49-1,0-49 1,25-25-16,0 0 15,24 0 1,1-25 0,0 1-1,-50-1 1,0-25-16,-50 50 16,50-25-16,-74 25 15,49 0-15,-50 0 16,125 0 46,0 0-46,24 0 0,-49 0-1,-25-49 1,25 49-16,-25-75 15,0 1 1,0 49-16,0-25 16,0-24-1,49 99 32,-49 0-47,0-1 16,25 26-16,-25 0 0,0-1 15,0 1 1,0 0-16,0 24 16,50-24-16,-50-26 15,-25-73 79,25 24-94,0 0 16,0-49-16,0 24 15,0 0 1,25 50 0,-25-49-16,49 49 15,-24 0-15,25 0 16,-25 0-1,24 25 1,-49-1-16,0 1 16,0 25-16,0 0 15,-25-26-15,-24 51 16,-26-1 0,-24-24-1,49-50 1,26 25-16,-26-25 15</inkml:trace>
  <inkml:trace contextRef="#ctx0" brushRef="#br0" timeOffset="95068.1326">3324 9351 0,'0'25'78,"0"0"-62,-49 25-16,24-1 15,25 26-15,-50-51 16,50 76-16,-49-1 16,49-25-16,-50 25 15,50-49-15,-50 25 0,50-26 16,0 1 0,0-1-16,0-24 15,0 50-15,0-51 16,-49 1-16,49 25 15,0 24 1,0-49-16,-25 0 16,25 24-16,0-24 15,0 0-15,0 25 16,0-1 0,0-24-1,0 25-15,0-1 16,0-24-1,0 0 17,0 0-32,0 24 15,50-49 17,-50 25-17,24-25 16,-24-25 1</inkml:trace>
  <inkml:trace contextRef="#ctx0" brushRef="#br0" timeOffset="96072.5337">3051 10269 0,'-24'0'62,"24"25"-46,0 25-1,0 24 1,0 0 0,0-24-1,0-25-15,0 24 16,0-24 0,0 25-1,0-25 63,99-50 16,-74 0-78,-1 0-1,26-24 1,-50 24 15,25 25-15,0 0 46</inkml:trace>
  <inkml:trace contextRef="#ctx0" brushRef="#br0" timeOffset="97244.2522">2754 10740 0,'24'0'125,"26"0"-94,-50 25-31,25 25 15,-25-25 1,49-25 0,-49 24-1,25-24 17,25 0 30,0 0-62,-50-24 31,24 24-31,-24-50 16,25 50 0,25-25-16,-25 25 15,24-74-15,-49 24 16,25 50-1,-25-25-15,25 25 16,-25-49 0,-25 49 124,-49 0-124,-1 0 15,50 25-31,-49-25 16,74 49-1,-25-49-15,-25 0 16,50 25 78</inkml:trace>
  <inkml:trace contextRef="#ctx0" brushRef="#br0" timeOffset="113218.2127">2778 12179 0,'0'25'219,"0"25"-203,0-26-1,0 26-15,0 0 32,-49-26-17,74-24-15,-25 50 16,-25-50 0,50 25-1</inkml:trace>
  <inkml:trace contextRef="#ctx0" brushRef="#br0" timeOffset="116508.391">3721 12179 0,'0'-50'94,"0"75"-32,25-25-46,-25 25-1,0 0-15,0 25 16,0-26 0,0 26-1,-25-25-15,25 49 16,0-49-1,0 0 1,0 0 31</inkml:trace>
  <inkml:trace contextRef="#ctx0" brushRef="#br0" timeOffset="117686.8271">3076 12254 0,'-49'0'93,"24"49"-61,25-24-17,-25-25-15,25 25 16,0 24-16,-50-49 16,75 25-1,-25 0 1,25-25 31,-25 50-47,25-50 31,-25-25-15,49 25-16,-49-50 31,75 50-31,-75-25 15,0 1 1,-25 24-16,25-50 16,0 0-1,-25 50 1,0-24 31,-24 24 0,49 24-47</inkml:trace>
  <inkml:trace contextRef="#ctx0" brushRef="#br0" timeOffset="118329.3487">3275 12353 0,'-25'0'62,"25"25"-62,0-1 47</inkml:trace>
  <inkml:trace contextRef="#ctx0" brushRef="#br0" timeOffset="119140.1654">3423 12179 0,'0'50'78,"0"-1"-63,0 1 1,0 0 0,0-26-1,0 26 48,50-50 15,0 0-47,-50-25-15,49 25 15,-49-25 0,25 25-15</inkml:trace>
  <inkml:trace contextRef="#ctx0" brushRef="#br0" timeOffset="119704.3025">3597 12303 0,'0'25'78,"0"25"-47,0-26 0,0 1-15,0 25 0,-25-50-1,25 49 1,0-24-1,0 0 17</inkml:trace>
  <inkml:trace contextRef="#ctx0" brushRef="#br0" timeOffset="160534.2018">3448 12402 0,'0'25'47,"25"-25"15,25-25-46,-26 25 0,-24-49-1,-74 49 32,0 49-31,24-49-16,25 75 15,-24-75-15,49 49 16,0-24-16,-50-25 16,50 75-1,25-75-15,24 0 16,100 0 0,-149-25-1,50 25 1,-1-50-16,1 50 0,-50-49 15,-25 49 1,-24 0 0,-26 0-16,1 0 15,24 0-15,1 0 16,24 0 0,25 24-1,25-24 16,-1 0-31,26 0 0,-25 0 16,0 0 0,24 0-16,1-24 15,-50-26 1,0 25 15,-50 25-15,25 0 15,1 0-31</inkml:trace>
  <inkml:trace contextRef="#ctx0" brushRef="#br0" timeOffset="161775.9861">4143 12204 0,'0'0'16,"0"-25"78,-25 25-79,-25 0 1,-24 0-1,-1 0 1,75 75 0,-24-75-16,24 24 15,0 1 17,0 0-17,0 25 63,0-26-46,0 1-1,49-25 0,-49-25-15,50 25-1,-50-24-15,25 24 16,-25-50-16,25 50 16,24 0-1,26 0 1,-75 50 15,0-1 0,0-24-15,-25-25-16,25 25 16,-25 24-1,0-49 1,25 25-1,-74-25 1,24 0 0,25 0 15,0 0 16</inkml:trace>
  <inkml:trace contextRef="#ctx0" brushRef="#br0" timeOffset="162848.821">4143 11683 0,'74'0'47,"-74"50"-47,0-1 15,50-49 1,-50 25-16,0 0 16,0 24-1,25-49-15,-25-49 47,99 24-31,-99-49-16,0-1 15,49 1-15,26-25 16,-75-1-16,74 1 16,-74 74-16,75-24 15,-26 49 1</inkml:trace>
  <inkml:trace contextRef="#ctx0" brushRef="#br0" timeOffset="163575.8268">4044 11832 0,'0'0'0,"49"25"63,-49 24-48,25-49-15,-25 50 16,0-25-16,0 49 16,25-24-16,-25-26 15,74-48 32,-24-26-31,-50 0-16,74-24 15,-74 0-15,124-26 16,-74-24-16,74 0 16,-75 50-16,125-25 15,-75 0-15,-24 49 0,49 0 16</inkml:trace>
  <inkml:trace contextRef="#ctx0" brushRef="#br0" timeOffset="196536.2647">3597 14039 0,'0'25'156,"0"0"-140,0 49-1,0-24 1,0-25-16,-25 49 15,25-49 1,0 25-16,0-25 16,0 24-1,25-49 17,-75 0-32,50 25 31,-24-25 0,24-25 0,0 0-15,0-24 0,24-1-1,-24 25-15,0 0 16,0 1 15,-24 24 0,-1 0 1,-25 24-17,50 26 1,-25-50-1,25 25-15,0 0 32,0-50 61,0-25-93,25 50 32,-25-25-32,0 1 31,50 24-31,-50-25 16,0-25 15,25 50-31,-25-25 31,0 1 0,0 48 32,-25 26-48,25 0 1,-50-50-16,50 49 16,-49-49-1,49 50-15,-25-50 0,-25 50 16,75-50 31,25 0-16,-50-50-31,0 0 16,74 50-1,-74-25-15,74-49 16,-74 49 0,25 25-16,25 0 62,-50 25-31,25 25-15,24-1 0,-49-24-1,50 25 1,-25-50 15</inkml:trace>
  <inkml:trace contextRef="#ctx0" brushRef="#br0" timeOffset="204192.4506">5705 13494 0,'0'0'0,"50"0"110,-50 49-95,0 26-15,-25-75 16,25 25-1,25-25-15,-25 49 0,0-24 32,50-25-1,-26-25-15,26 25-1,-50-99-15,74 25 16,-74 49-16,100-74 15,-51 49-15,1-24 16,-25 74-16,49-50 16,-49 50-16,0 0 15,-25-50-15,49 50 0</inkml:trace>
  <inkml:trace contextRef="#ctx0" brushRef="#br0" timeOffset="207151.3466">5854 14982 0,'0'0'0,"0"-25"16,0 50 62,0 25-62,25-26-1,-25 1-15,0 25 16,50-50 46,-1 0-46,-24-25-16,25-25 16,-26 50-16,51-99 15,-75 50-15,99-1 16,-49 0-16,-1 26 15,1 24-15,24-75 16</inkml:trace>
  <inkml:trace contextRef="#ctx0" brushRef="#br0" timeOffset="211040.0344">7243 15205 0,'0'-25'31,"75"-24"16,-100 49-16,25-50-31,25 1 31,-25 24-31,0-25 16,0 25-16,0-24 15,0 24 1,0-49-16,0 24 0,0 25 16,25-49-1,-25 49-15,0-49 16,0-1 0,0 50-1,0-49 1,0 49-16,0-25 15,0 1-15,0-26 0,0 26 16,24-26 0,-24 26-16,0-26 15,0 26-15,0-1 0,0 1 16,0-1-16,0 25 16,0-24-16,0 24 15,-24-99 1,24 49-16,0 26 15,0-50-15,49 49 16,-49-74 0</inkml:trace>
  <inkml:trace contextRef="#ctx0" brushRef="#br0" timeOffset="211677.9843">7392 12477 0,'0'0'0,"-74"0"16,99-25-16,-25-25 31,-50 50 0,75 0-15,-50 0 31,25 50-16,-25-50-31,25 50 15,-25-50-15,25 49 16,-49-49-16,49 50 16,0-25-1,25-25 48,-25-50-63,24 0 15,-24 1-15,50 24 16,0 25-16,-50-74 16</inkml:trace>
  <inkml:trace contextRef="#ctx0" brushRef="#br0" timeOffset="213228.1887">7144 8037 0,'-25'0'46,"50"0"-14,-25 49 30,-25-24-46,25 0-16,0 25 15,0-1-15,25 1 16,-25-25 0,-25 49-1,25-24-15,0-1 16,0-24 0,0 0-1,0 24 16,0 26-15,25-75 0,-50 0 31,25-25-47</inkml:trace>
  <inkml:trace contextRef="#ctx0" brushRef="#br0" timeOffset="213928.3619">7045 8384 0,'0'50'94,"0"-26"-78,0 1-1,0 0 1,0 25 0,0-1-1,25-24-15,-25 25 16,0-26 0,24-24-1,-24 25 1,25-25 31,-25-49-32,50-75 1,-25 124-16,24-50 16,-49 0-16,75 1 15,-26-1 1,-49 100 31,-24-50-32</inkml:trace>
  <inkml:trace contextRef="#ctx0" brushRef="#br0" timeOffset="216708.3857">7318 8657 0,'0'0'0,"0"-25"15,-50 25 1,25 0 0,1 0 30,-26 0-14,50 25-32,0 24 31,-25-49-15,25 25-1,25-25 1,-25 50-1,74-50-15,-49 0 32,25 0-1,-50-50-15,25 50-1,-100-25 1,26 25 15,-1 0-31,25 0 31,25 25-15</inkml:trace>
  <inkml:trace contextRef="#ctx0" brushRef="#br0" timeOffset="217944.3572">7367 8632 0,'75'0'172,"-50"0"-172,24 0 0,26 0 16,-26 0-16,26 0 15,-1 0-15,0 0 16,-24 0-16,0 0 15,-1 0-15,1 0 16,-25 0-16,24 0 16,-24 0-16,-25-25 15,50 50-15,-1-25 16,-24 0 0,-99 0 62,24 0-63</inkml:trace>
  <inkml:trace contextRef="#ctx0" brushRef="#br0" timeOffset="218383.6091">7888 8508 0,'0'-50'16,"25"50"15,25 0-31,-50-24 16,24 24-16,1 0 47,-25 49-32,75-24 1,-1-25-1,-24 50 1,-25-50 0,-1 0-16,-24 49 15,-24-24 17,-1 25-17,-25-50-15,-49 24 16,24-24-16,26 50 0</inkml:trace>
  <inkml:trace contextRef="#ctx0" brushRef="#br0" timeOffset="219032.0469">7467 8359 0,'0'25'31,"-25"-25"-15,25 25-16,0 0 15,-75 49 1,75-24-1,-24-50 1,24 24 0,0 1-1,0 25 17,49-50-1,1 0-16</inkml:trace>
  <inkml:trace contextRef="#ctx0" brushRef="#br0" timeOffset="219814.5538">7690 8012 0,'-50'0'15,"25"0"1,-24 0-1,24 50 17,-25-50-17,26 49-15,24-24 16,0 0 0,0 24 15,99-49-16,-99-24 1,49 24-16,26 0 16,-1-25-1,-74-25 17,-25 50-17,25-25-15,-49 25 16,49-24-1,-50 24-15,25 0 32,25 24-17</inkml:trace>
  <inkml:trace contextRef="#ctx0" brushRef="#br0" timeOffset="220247.7701">7963 8086 0,'0'50'94,"0"-25"-79</inkml:trace>
  <inkml:trace contextRef="#ctx0" brushRef="#br0" timeOffset="221420.3028">8409 7913 0,'-25'0'46,"-24"0"-46,-1 0 32,1 0-32,24 0 15,0 0 17,25 24 30,0 1-15,0 50-16,0-50-15,0 24 15,25-49 32,-25-25-32,74 25-31,-49 0 31,0 0 0,0 0-15,24 0 0,-24 0 15,0 0 0,-25 25 16,0 25-47,0-25 16,0 24-1,0-24 16,-50-25-31,1 0 32,-26 50-32,1-50 15,49 0 1,0 0-16,25-25 16,-74 25-16,123 25 78</inkml:trace>
  <inkml:trace contextRef="#ctx0" brushRef="#br0" timeOffset="225072.5251">7268 10468 0,'0'-50'0,"0"75"94,25-25-94,-25 25 16,0 24-1,0 1 1,-25 24 0,-49 25-1,74-49 1,25-50-16,-75 25 15,50 24 1,25-49-16,-25 25 0,49 25 47</inkml:trace>
  <inkml:trace contextRef="#ctx0" brushRef="#br0" timeOffset="226036.3613">8012 10319 0,'0'-25'16,"-49"25"15,49 25 47,0 0-62,0 49 0,0-24-1,0-1-15,24-49 16,-24 50-1,-24-50-15,24 49 16,0 1-16,0 0 31,0-1-15,0-24 15</inkml:trace>
  <inkml:trace contextRef="#ctx0" brushRef="#br0" timeOffset="226871.9319">6921 10567 0,'0'25'62,"74"-25"-46,1 0 15,-51 0-31,26 0 31,0 0-31,-25 0 16,-25-50 0,24 50 31</inkml:trace>
  <inkml:trace contextRef="#ctx0" brushRef="#br0" timeOffset="227432.1573">7045 10443 0,'25'0'62,"-25"25"-46,49-25-1,1 0 1,-25 0 0,-25 24-16,49-24 15,-49 25 1,0 25 15,-24-50-31,24 49 16,-100-24-16,1-25 15,25 50-15,49-50 16,25 49-16,25-49 16,-1 0-1</inkml:trace>
  <inkml:trace contextRef="#ctx0" brushRef="#br0" timeOffset="228272.0628">8012 10567 0,'25'0'94,"74"0"-79,-74-25-15,25 25 16,24 0-16,50-25 16,-99 25-16,25-49 15,-1 49 1,-24 0-16,0 0 16,-25-25-16,-25 25 46,0 0-30</inkml:trace>
  <inkml:trace contextRef="#ctx0" brushRef="#br0" timeOffset="229044.0422">8186 10368 0,'25'0'63,"-50"25"-32,0-25-15,25 25-16,0 0 31,-50-25-15,50 49-16,-49-49 15,24 0 16,25 25-15,0 0 15,50-25 94,-1 0-125,-24 50 16,50-50 0,-51 0-16,-24 24 15,75-24-15,-26 0 16,-24 0 15,-25 25-31</inkml:trace>
  <inkml:trace contextRef="#ctx0" brushRef="#br0" timeOffset="234881.1863">7467 10220 0,'0'0'0,"0"-25"31,-50 25 16,-24 0-32,49 0 17,-25 25-17,50 24 17,0-24-17,50-25-15,-50 50 31,25-50-15,-1 0 15,26 0-15,0 0 0,-50-25 30,0-25-30,-25 25 0,-50 25 15</inkml:trace>
  <inkml:trace contextRef="#ctx0" brushRef="#br0" timeOffset="235464.2908">7566 10244 0</inkml:trace>
  <inkml:trace contextRef="#ctx0" brushRef="#br0" timeOffset="236792.3633">7690 10071 0,'0'0'0,"25"0"31,-50 0-15,50 0-1,-1 0 17,-24-25-32,50 25 47,-50 25 46,0 0-77,-50 24 0,1-49 15,24 25-31,75-25 78,-1 0-47,1 0 16,-50 50-16,0-1 1,-25-49-17,25 50 1,-50-25 31,1-25-32,24 0 32</inkml:trace>
  <inkml:trace contextRef="#ctx0" brushRef="#br0" timeOffset="244409.6114">7987 12204 0,'0'50'141,"0"-26"-125,0 1-16,0 25 15,0-25-15,0-1 16,0 1-16,0 50 16,0-26-1,0 1 1,0-1-1,0 1 1,0-25 0,-24 74-16,24-25 15,0-24 1,0-25 0,0 24-1,0 1 16,0-25-15,0 0 0,0 24-16,0 26 15,-50-1 1,50-49 0,0 0-1,25-25-15,-25 49 16,0 26 15,0-26-15,0-24-1,0 0 17,0 25-17,0-1 32,25-49-16,-25 25 16,0 25 0,0-1-16,0 1-31,0-25 32,0-1-32,0 1 15,0 50 1,0-51-1,0 26 1,0 0 0,0-1-1,0 1 1,0-25 0,0 24-1,0 1 16,0 0-15,0-26-16,0 1 16,0 25 15,-25-25-15,25-1-1,0 1 1,0 25-16,-50-25 31,50-1-31,0 51 47,0-50-31,0-1-1,0 26 1,-25 24 31,1-49-16,24 25-15,0-25 15,0 24 0,0 1 0,0-1 1,0-24-1,0 25-16,0-25 17,24-25 15</inkml:trace>
  <inkml:trace contextRef="#ctx0" brushRef="#br0" timeOffset="245283.928">7739 15056 0,'25'0'63,"0"0"-32,-25 25 0,0 25 1,0-25-1,0-1-15,50-24-1,-75 75-15,50-75 16,-1 25-1,1-25 110,25 0-109,-25-50 0,-1 50-1,76-25 1,-100 0 0,49 25-16,-49-49 15,25 49-15,-25-25 16,25 25-1</inkml:trace>
  <inkml:trace contextRef="#ctx0" brushRef="#br0" timeOffset="259266.0191">8508 12849 0,'0'-25'16,"-24"25"-1,-26 0 1,0 0 15,26 0 1,-26 0-17,-24 25 1,24 0 15,50-1-15,-50-24-1,25 50-15,25 0 32,0-1-32,0-24 15,0 25 16,0-1-15,0-24 0,50-25-1,-50 25 1,25 25 15,25-50 0,-26 0 1,26 0-17,-25 0 1,-25-25-16,49 25 16,1-25-1,0 25-15,-50-25 16,0-25-1,74 50-15,-74-74 32,0 24-32,0 26 15,0-26 1,0 0 15,-25 50-31,25-49 16,0 24 15,-25 25-15,1 0 15,24-25-31,-25 25 31</inkml:trace>
  <inkml:trace contextRef="#ctx0" brushRef="#br0" timeOffset="262357.7915">7987 15751 0,'-49'0'125,"74"0"250,-1 0-360,51 0-15,-50 0 32,24 0-17,-24 0 1,25 0 62,-100 0 31</inkml:trace>
  <inkml:trace contextRef="#ctx0" brushRef="#br0" timeOffset="263113.5666">8111 15652 0,'0'-25'31,"50"25"63,0 0-79,-25 0 1,-1 0 0,-24 50 62,-24-1-63,-26 1 17,50-25-32,0 24 31</inkml:trace>
  <inkml:trace contextRef="#ctx0" brushRef="#br0" timeOffset="263808.2985">7913 15553 0,'0'24'94,"0"26"-78,0-25-16,-50 24 15,50-24 1,-24-25 15,73 50 0,-24-50-15,0 0 0,24 0-16,-24 0 15</inkml:trace>
  <inkml:trace contextRef="#ctx0" brushRef="#br0" timeOffset="269149.6847">7963 16073 0,'-50'0'16,"50"50"-1,50-50 32,-75 0 31,50 0-78,-50 0 125,50 0-125,-25-25 31</inkml:trace>
  <inkml:trace contextRef="#ctx0" brushRef="#br0" timeOffset="271143.9857">8012 16098 0,'0'0'0,"-49"0"94,-1 0-63,50 25-15,-50-25-16,50 25 15,0 0 17,-24-25-32,24 24 31,0 26 31,49-50-46,-24 0 0,25-25 15,-26 25-31,-24-25 31,0 1-15,0-26 15,-24 50 0,24-25-31,24 25 16</inkml:trace>
  <inkml:trace contextRef="#ctx0" brushRef="#br0" timeOffset="271463.8376">8111 16173 0,'0'0'0,"0"24"94</inkml:trace>
  <inkml:trace contextRef="#ctx0" brushRef="#br0" timeOffset="272164.1973">8260 16049 0,'0'-25'31,"50"0"16,-50 50 31,0 24-62,0-24 0,-74-25-1,49 25-15,25 25 0,-25-50 47,50 0-16,24-50-15,-24 25 0</inkml:trace>
  <inkml:trace contextRef="#ctx0" brushRef="#br0" timeOffset="273290.191">8335 15032 0,'0'0'0,"25"-50"15,-25 25 1,0 0-16,0-24 16,0 24-16,0-49 15,0 49-15,0-25 16,0-49-16,0 25 15,0 24-15,0-24 16,49-26-16,-49 51 16,0-1-1,25 50-15,-25-25 0,0 0 78,0 50 16,-50-25-94,50 75 16,-24-26-1,24 1-15,-25-25 16,25 24 0,-50 1 15,50-75 0,0-24-15,25-26-1,-25 50-15,25-24 16,24-1-16,-24 25 31,-25 50 1,50 25-17,-50-26-15,0 26 16,25 25-1,-25-51-15,24 1 16</inkml:trace>
  <inkml:trace contextRef="#ctx0" brushRef="#br0" timeOffset="274145.465">10741 13692 0,'49'0'47,"-24"0"-47,25 0 16,-1 0-16,1 0 15,0-25-15,24 25 0,-24 0 16,-1 0 0,-24 0-1,-50 0 16</inkml:trace>
  <inkml:trace contextRef="#ctx0" brushRef="#br0" timeOffset="274406.6609">10865 13519 0,'0'0'16,"49"0"-16,51 0 15,-51 0-15,1 0 16,24 0 0,1 24-16,-75 51 15,0-50 1,0 24-16,0 1 15,-25-1 1,-25 1-16,-24 0 0</inkml:trace>
  <inkml:trace contextRef="#ctx0" brushRef="#br0" timeOffset="275636.931">13072 11757 0,'50'0'31,"0"0"-15,-1 0-16,1 0 15,74 0-15,0 50 16,0-50-16,0 0 16,-25 0-16,124 50 15,-24-50-15,-50 0 0,-75 0 16,-99 0 15,-49 0-15,24 0-16,-24-25 15</inkml:trace>
  <inkml:trace contextRef="#ctx0" brushRef="#br0" timeOffset="275896.6366">13965 11559 0,'25'0'16,"0"0"0,25 0-16,-1 0 15,26 0-15,-26 0 16,50 0 0,25 124-16,-99-74 0,75-1 15,-100 75 1,-50-74-16,-49 24 15,-100 1-15</inkml:trace>
  <inkml:trace contextRef="#ctx0" brushRef="#br0" timeOffset="333215.9622">2357 7689 0,'0'-49'31,"0"24"16,0 50 78,0 24-109,49-24-16,-49 25 15,0-1 1,0-24-16,25-25 16,-25 75-16,0-51 15,0 1-15,0 25 16,0-25-16,0 49 16,0-49-1,0 0-15,0 24 16,25-24-16,-25 0 15,0 49 1,50-74 0,-50 25-1</inkml:trace>
  <inkml:trace contextRef="#ctx0" brushRef="#br0" timeOffset="335225.1922">2506 8260 0,'0'0'0,"0"25"31,24-25-15,-24-25 31,25 25-47,0 0 15,25-25 1,-1 25 0,-24 0-16,0 0 15,49-49-15,1 49 16,-1-25-1,-24 25-15,49 0 16,50-50-16,-75 50 16,25-74-16,25 74 15,-24-25-15,-1 25 16,-25 0-16,1 0 16,-1 0-16,1 0 15,-51 0-15,1 0 0,25 0 16,-1 0-1,1 0-15,-25 0 0,24 0 16,1 0 0,24 0-16,26 0 15,-1-25-15,-74 25 16,49 0-16,0 0 16,75 0-16,-74 0 15,-26-25-15,51 25 16,-51 0-16,50 0 15,1 0-15,-26 0 16,25 0-16,-24 0 16,-1 0-16,75 0 15,-124 0 1,24 0-16,50 0 16,-74 0-1,0 0-15,74 0 16,-24 0-16,-50 0 15,-1 0 1,76 0 0,-76 0-1,26 0-15,0 0 16,-26 0 0,1 0-16,25 0 15,-1 0 1,1 0-1,0 0 1,-26 0 15,26 0-31,-25 0 32,0 0 46,24 0-47,26 0-15,-75-49-1,49 49-15,-49-25 31</inkml:trace>
  <inkml:trace contextRef="#ctx0" brushRef="#br0" timeOffset="336100.3706">7119 7317 0,'0'50'78,"0"-25"-62,0 0-16,0 24 16,50-24-1,-50 0-15,0 24 16,0 26-16,0 24 15,0-49 1,0 49 0,25-74-16,-25 49 15,0-24 1,25-50 0,-25 49-16,0 26 15,0-26 1,0-24-16,0 0 15,0 25 17,0-100 30</inkml:trace>
  <inkml:trace contextRef="#ctx0" brushRef="#br0" timeOffset="336809.1091">6797 7665 0,'0'49'47,"25"-49"-32,24 0 1,-49 25 15,99-25-31,-49 25 16,0-25-1,-26 49-15,26-49 16,0 0 0,-50 25 15,49-25-16,-49 25 1,0 25 15,0-1-15,-49-24-16,49 25 16,-75-50-16,75 74 15,-49-49-15,-1 49 16,50-24-1,-25-50-15,25 25 16</inkml:trace>
  <inkml:trace contextRef="#ctx0" brushRef="#br0" timeOffset="338140.3876">2853 7913 0,'-25'0'15,"25"24"17,0 26-1,-25-50-16,25 25 1,-49 49 0,24-74-1,25 100-15,0-51 16,-50 1 0,25-25-16,25-1 31,0 26 16,50-50 46,-25 0-77,49 0 0,1 0-1,-26 0 1,51 0 0,-51 0-16,-49-25 15,50 25-15,-50 50 31</inkml:trace>
  <inkml:trace contextRef="#ctx0" brushRef="#br0" timeOffset="371320.3443">4763 10964 0,'0'0'0,"0"-25"16,0-25 31,0 75 62,-50 0-93,75 24-1,-25 1 1,0 24-1,0 1 1,0-50 0,0 49-1,0-49 1,0 25 0,0-1-1,0-24-15,0 0 31,0 0-31,0 49 32,25-74-17,-25 25-15,0 0 16,0-1 0,0 26-1,0-25 1,0 24-1,0-24 1,0 25 15,0-1-31,0 1 32,0-25 46,49-25-31,-24 0-32,50 0 16,-26 0-15,-24 0 0,-25-25-16,25 25 15,74 0-15,-49 0 16,24 0 0,1 0 15,-75-50-31,74 50 15,-49 0 1,0 0 0,-25-24-16,-25-26 31,25 0-15,-50 1-1,50-1-15,0 25 0,0-24 16,0-26-16,-49 1 15,49 0 1,24 24-16,-24-24 16,0 24-16,0 25 0,-49-25 15,74 26-15,-50-26 16,25 25 0,-50 25-1,50-25 1,-25 25-1,25-49 1,0 24 15,-24 25-15,-26 0 46,25 74-46,-74-24 0,24-50-1,26 74-15,-1-74 16</inkml:trace>
  <inkml:trace contextRef="#ctx0" brushRef="#br0" timeOffset="402309.0923">17909 8235 0,'0'-25'47,"-24"25"-47,-26 25 94,25-25-94,-24 50 15,24-50-15,-25 49 16,25 26 0,25-50-16,0 49 15,0-49 1,0 0-16,0 49 16,0-49-1,50-25-15,-50 74 16,25-74-1,0 0-15,-25 25 0,49-25 32,26 0-32,-51-50 0,26 50 15,-50-99-15,50 50 16,-26 24-16,-24-25 16,0 1-16,0-1 15,0 25-15,0 0 16,-74-24-16,24 49 15,50-50-15,-49 50 16,-1 0-16,-24 0 16</inkml:trace>
  <inkml:trace contextRef="#ctx0" brushRef="#br0" timeOffset="404391.7973">17761 8682 0,'0'49'94,"0"-24"-78,0 0-1,49 0 1,-49 49 0,0-49-16,0 0 15,0 24 1,0 1-1,25-25 1,-25 24 15,0 1-15,0 0-16,0-26 16,0 1-1,0 0 1,0 25-1,0-26 1,0 26 0,0-25-1,0 24 1,0 1 15,0-25-15,0 24-1,-50-49-15,50 50 16,0-25 0,50-25-1,-50 25-15,0-1 16,0 26 0,0 0 15,-25-50-31,25 24 15,0 1 1</inkml:trace>
  <inkml:trace contextRef="#ctx0" brushRef="#br0" timeOffset="431527.5786">21630 8756 0,'0'50'343,"-25"-50"-186,25 24-142</inkml:trace>
  <inkml:trace contextRef="#ctx0" brushRef="#br0" timeOffset="433835.8197">19695 8806 0,'0'-25'109,"0"-50"-93,0 26-1,0 24-15,0-49 16,-49 49-1,49-25-15,0 25 16,0 1-16,0-26 16,-25-24-1,25 49 1,-25 25 46,25 25-46,0-1 0,0 51-16,-50-26 15,50 1-15,0-25 16,-24 24-16,24 26 16,0-50-1,0-75 63,0-24-62,0 24 0,0 0-16,49 26 0,-49-26 15,0 25-15,0-24 16,0 24-16,0-25 15,25 50 1,25 0 15,-50-25-31,24 25 32,26 75-17,-25-1 1,-25-49-16,49 25 15,1-26 17,-25-24-17</inkml:trace>
  <inkml:trace contextRef="#ctx0" brushRef="#br0" timeOffset="434771.7733">20018 7789 0,'0'0'0,"0"-25"16,0-50 31,-25 75-32,-25 0 1,1 0-1,24 0 1,-25 50-16,1-25 16,49 24-1,-25 1 1,25 24 0,25-74 15,-25 25-31,49-25 15,1 0 1,24-49-16,-49 24 16,50 25 15,-75-50-31,24 50 16,-24-49-1,0-1 1,0 75 62,25 0-62,-25 24-1,0 1 1,0-25-1,0 24 1,0 1-16,25 0 16,-25-26-16,0 26 15,50 0 1,-50-1 0,0-24-1,24-25 1,-24 50 15</inkml:trace>
  <inkml:trace contextRef="#ctx0" brushRef="#br0" timeOffset="453483.9158">19720 8756 0,'25'0'625,"0"0"-609,-1 0 15,26 0 0,25 0-15,-26 0-1,1 0 1,-25 0 0,-1 0 15,26 0-31,-25 0 31,24 0-31,-24 0 16,25 0 15,-25 0 16,-1 0-32,26 0 1,-25 0 0,0 0 15,-1 0 47,26 0-31,-75 0-16,0 0 16,75 0 187,24 0-202,-24 0-17,-25 0 188,24 0-109,-24 0-63,0 0 16,-50 0 235,25 25-267,0 0 32,0 24-16,0-24 16,0 0 0,0 49-31,0-24-1,0-25 1,0 0 0,0-1-1,0 26 16,25-25 1,-25 24-17,0 1 1,0-25 0,0 0-16,0-1 15,0 26 16,0 24-15,0-49 0,0 0-1,0 0 1,0 49 0,0-49-1,0 0 1,50-25-16,-75 49 15,50-49-15,-25 50 32,0-25-17,0 0 1,0 24 0,0-24-1,0 0 16,24-25 1,-73 0 61,49-25-77,0-25 15,-25 50-31,0 0 32,-24 0-1,-1 0-31,50-24 15,-25 24-15,0 0 16,-49 0 0,24 0-1,-24 49 1,49-49-16,-49 0 0,49 50 16,0-50-1,-24 0-15,49 25 16,-25-25-16,0 0 15,25 24 1,-25-24 0,-74 50 15,25-50-31,49 0 16,-25 50-16,-49-50 15,99 25-15,-25-25 31,25-50 63,0 25-63,0 0-15,0-24 0,25 49-16,-25-25 15,0 0 1,0 0-16,0-49 0,0 49 16,0-25-1,0 1-15,0-26 0,0 1 16,0 49-16,-25-74 15,-25 0 1,50 74-16,-49-49 16,49 49-1,0 0 1,0-25-16,0 1 16,0-1-16,0 0 31,0 1-31,0 24 15,0-25 17,-25 50-17,25 25 32</inkml:trace>
  <inkml:trace contextRef="#ctx0" brushRef="#br0" timeOffset="453664.2074">19745 9029 0,'49'0'32</inkml:trace>
  <inkml:trace contextRef="#ctx0" brushRef="#br0" timeOffset="455765.1322">20018 8682 0,'0'0'0,"49"-50"16,-24 25-16,25-24 15,-25 49 1,-25-25-16,49 50 15,-49 24-15,50 1 16,-50 49-16,0 25 16,74 25-16,-74 0 15,25-75-15,-25-24 16,99 24-16,-74-74 16,-25 25-16,74-25 15,-49 0-15,50 0 16,-51 0-1,26 0-15</inkml:trace>
  <inkml:trace contextRef="#ctx0" brushRef="#br0" timeOffset="456021.7292">20464 8632 0,'0'0'0,"0"50"0,0-26 16,-49 1-16,49 25 15,0 24-15,0 50 16,0-24-16,0 48 16,0 51-16,-50 49 15,0-50-15,-24-24 16,24 24-16,50-98 0,0-26 15,0-24-15</inkml:trace>
  <inkml:trace contextRef="#ctx0" brushRef="#br0" timeOffset="457556.5348">19646 10964 0,'24'0'94,"-24"24"-94,25-24 15,50 0-15,-26 0 16,-49 50 0,50-50-16,-25 0 15,49-25-15,-24 25 16,24 0-16,1 0 15,49-25-15,-75 25 16,1 0-16,-25 0 16,49 0-16,-49 0 15,24 0 1,-49-49-16,25 49 16,25 0-1,-25 0 16,-25 25 126,-25 24-142,25 1 1,0-25 0,0-1-16,0 26 15,0-25-15,0 49 16,0 1-16,0-26 15,0 26-15,0-26 0,0 1 16,0 24-16,25-49 16,-25 25-1,0-25-15,0 49 16,0-49-16,24 0 16,26 24-16,-50-24 15,0 0 1,0 24-1,0 1-15,0-25 16,0 0-16,0-1 16,0 26-16,0-25 15,0 0-15,-25-25 63,-24-25-48,24 25 1,-25 0 0,25 0-16,-24 0 15,24 0 1,-49 25 0,49-25-16,0 0 15,0 0-15,25 49 0,-74-49 16,24 0-1,-24 0 1,49 0-16,0 0 16</inkml:trace>
  <inkml:trace contextRef="#ctx0" brushRef="#br0" timeOffset="673069.2069">6698 6424 0,'0'0'0,"49"0"31,1 0-16,-25 0-15,24 0 16,26 0 0,-1 0-16,0 0 0,1 0 15,-25 0 1,24 0-16,-24 50 0,-1-50 16,1 0-16,-1 0 15,-49-25-15,50 25 16,0 0-1</inkml:trace>
  <inkml:trace contextRef="#ctx0" brushRef="#br0" timeOffset="674411.4713">11286 6449 0,'50'0'32,"-50"-25"-17,25 25 63,0 0-78,49 0 16,-24 0 0,24 0-16,1 0 0,-1 0 15,-24 0 1,-1 0-16,1 0 0,24 0 15,-24 0-15,-25 0 16,49 50-16,-24-50 16,24 0-1,-49 0-15,24 0 16,-24 0 46</inkml:trace>
  <inkml:trace contextRef="#ctx0" brushRef="#br0" timeOffset="676887.8636">18108 5507 0,'-25'0'16,"-25"-25"0,1 25-1,49-50 1,-50 50 0,1 0-1,-1 0-15,0 0 16,-49 0-1,25 0-15,-1 0 16,1 0-16,24 0 16,-24 0-16,49 0 15,0 0-15,-74 0 16,25 25 0,24-25-16,25 50 15,-49-50-15,24 24 16,1 26-1,24-50-15,-25 0 16,50 74 0,-49-74-16,49 50 0,-50-50 15,50 50-15,-50-26 16,25 76 0,25-75-16,0-1 15,0 1-15,0 50 16,0-1-1,50-49-15,0-25 16,24 49-16,1-24 16,-1-25-16,50 50 15,-99-50 1,49 0-16,25 0 0,-49 0 16,49 0-16,0 0 15,-49 0-15,74 0 16,-49-25-16,-26 0 15,1 25-15,74-49 16,-75 49-16,1-50 16,-25 50-16,49-74 15,-74 49-15,99 25 16,-49-75-16,-50 26 0,50-1 16,-1 25-16,1-24 15,-50-1 1,0 25-16,0-24 0,-25-1 15,25 25-15,-50-24 16,26 49-16,24-50 16,-75 50-16,75-25 15,-74 25-15,49 0 16,-74 0 0,49 0-16,1 0 15,-1 0-15,-24 0 16,74 25-1</inkml:trace>
  <inkml:trace contextRef="#ctx0" brushRef="#br0" timeOffset="677691.4998">19050 5135 0,'0'0'0,"25"74"46,-25 0-30,50-24 0,-50-25-16,0 24 15,0-24-15,0 25 0,0-1 16,0 1-16,0-25 16,0 24-1,0-98 32,25 49-31,-25-75-16,0 51 15,0-1-15,0 0 16,0-25-16,0 1 16,49 49-1,-49-25-15,25 25 16,25 0-16,-26 0 0,26 0 31,-50 25-15,0 49-1,0-24 1,0-1 0,0-24-16,-25 25 15,25-25-15,-49 24 16,24 1-1,25-25 1,-75-25-16</inkml:trace>
  <inkml:trace contextRef="#ctx0" brushRef="#br0" timeOffset="679210.1743">19621 5333 0,'0'0'0,"0"25"78,0 24-62,0 1 0,0-25-1,25-25 1,-50 74-1,74-74 1,26 0 0,-75-25-16,49 25 15,-49-24-15,50-26 16,-50 0 0,0 1-1,25 49 48,25 0-48,-50 25 1,24-25 0,-24 24-16,25-24 15,25 0 16,-1 0-31,26 0 16,-50 0 0,24 0-1,26 0-15,-51-49 32,-24 24-17,0 0 1,-24 25-1,-26 0-15,0 0 16,26 0 0,24 25-1,-50 74 1,50-74 0,25-25-1,-25 25 1,49-25-1,-24 0-15,50 0 16,-75-25 0,49 25-16,-49-50 15,50 26-15,-50-26 16,0-24 0,0 24-16,0 25 15,0-24-15,0-1 16,0 0-16,0-24 0,-50 24 15,50 26 1,0 98 31,0-49-47,0 49 16,25 1-16,-25-26 15,0 1-15,50-1 0,-50 1 16,49 0-1,-24-50 1,0 0 0,49 0-16,1-25 31,-51 0-15,-24-25-1,0 1-15,0 24 16,0-49-1,-24 74-15,24-50 16,-25 50-16,-25 0 16,50 25-1,0 0 1,0 49 0,50 0-1,-1-74-15,-24 25 16,50 25-1,-1-50 1,-74 25-16,50-25 0,24 0 16,-74 24-1,0 26 17,-49-50-32,-26 0 15,25 0 1,75-25 46,50 25-46,-26-25-16,1 25 0</inkml:trace>
  <inkml:trace contextRef="#ctx0" brushRef="#br0" timeOffset="679767.6688">21208 5135 0,'0'0'16,"0"-25"-16,-24 25 16,-26 0-1,0 0 1,50 25 0,0-1-16,0 26 15,0-25 1,0 0-16,0-1 0,0 51 15,75-75 1,-50 0 0,24 25-16,-24-25 15,49 0-15,-24 0 16,-25 0-16,24-100 16,-24 76-16,0 24 15,-25-75-15,50 26 16,-50-26-16,0 1 15,0-25-15,0-50 0,0 74 16,0-24 0,0 0-16,-75 24 0,75 26 15,0 24 1,-25 25 15,25 99-15,0 0-16,50-24 15,-50 24-15,0-49 16,0 49-16,50 0 16,-50-49-16,0-1 15,0-24-15,0 0 16,99 25-16,-74-50 31,24 0-31,1 0 16,-25 0-1,24 0-15</inkml:trace>
  <inkml:trace contextRef="#ctx0" brushRef="#br0" timeOffset="680307.4437">21258 4738 0,'0'0'15,"50"0"16,-1 0-15,-24-25-16,25 25 16,24 0-1,0 0-15,-49 0 0,0-50 16,25 50-16,24 0 16,-24 0-16,-1 0 15,-49-25-15,50 25 16,-25 0-1</inkml:trace>
  <inkml:trace contextRef="#ctx0" brushRef="#br0" timeOffset="809376.2947">10369 15081 0,'-25'0'16,"50"0"15,-50 0-16,50 0-15,-50 0 16,0 0 0,0 0 15,-24 0-31,-1 0 31,25 0-15,0 0-16,25 25 15,-49-25-15,24 0 0,25 50 16,-50-50 0,50 24-1,0 26 1,0 0 0,-24-1-1,24 1 1,0-25-1,0 24 1,99 1 15,-25-50-15,1 0 0,-26 0 15,-24 0-31,0 0 0,-25-25 15,50 25-15,-1 0 16,-24-49 0,25 49-1,-50-75-15,0 50 16,74-24 0,-74 24-16,0-50 15,0 26-15,0 24 16,-25 25-16,25-25 15,-49 25 1,-1-49 0,0 49-16,1 0 15,24 0-15,-50 0 32,75 24-17,-24-24 1,24 50-16</inkml:trace>
  <inkml:trace contextRef="#ctx0" brushRef="#br0" timeOffset="860271.3874">5457 16694 0,'-24'0'15,"48"0"48,26 0-16,-50 74-32,25-49-15,-25 24 16,25-49 0,-25 75-16,49-26 15,-49 1-15,0-25 16,75 24-16,-75 1 15,0 0-15,0-26 16,49 26-16,-74-50 94,50 0-79</inkml:trace>
  <inkml:trace contextRef="#ctx0" brushRef="#br0" timeOffset="862071.3036">5681 17016 0,'49'0'94,"26"0"-79,-26 0 1,50 0 0,-24 0-1,-1 0-15,-24 0 16,74 0 0,-50 0-16,26-50 15,-26 50-15,50-74 16,0 74-16,-25 0 15,-24-50-15,24 50 16,-25 0 0,-24 0-16,0 0 0,24 0 15,-24 0-15,-26 0 16,1 0-16,50 0 16,-26 0-16,-24 0 15,25 0-15,24 0 16,0 0-16,-49 0 0,25 0 15,-1 0 1,-24 0-16,50 0 16,-51 0-16,26 0 15,49-49-15,25 49 16,-99 0-16,25 0 16,-1 0-16,-24 0 15,99-50-15,-74 50 16,-1 0-16,1 0 15,0 0-15,-26 0 16,51 0-16,-26 0 16,1 0-16,24 0 15,-24 0-15,0 0 16,-26 0-16,76 0 16,-51 0-1,-49-49-15,50 49 16,-25 0-16,49 0 0,1 0 15,-26 0 1,50 0 0,-74 0-16,25 0 15,-1 0-15,-24 0 16,25 0-16,-1-25 16,51 25-1,-76 0 1,26-50-16,0 50 15,-1 0 1,1 0-16,-25 0 0,49 0 16,-24-25-1,-25 25-15,24 0 16,50 0 0,-74 0-16,25 0 15,24 0-15,25 0 0,-74 0 16,50 0-16,49-74 15,-75 74-15,26 0 16,-26 0-16,26 0 16,-26 0-16,1 0 15,24 0-15,-24-25 16,-25 25-16,74 0 16,-25 0-16,-24 0 0,24 0 15,-49 0-15,25 0 16,24 0-16,25 0 15,-24 0 1,-1 0-16,-24 0 16,49-49-16,-25 49 15,1 0 1,-50 0-16,49 0 16,-24 0-16,-1 0 15,26 0-15,-50 0 16,-1 0-16,26 0 15,0 0-15,24 0 0,-24 0 16,-1 0-16,1 0 16,-1-25-16,1 25 15,0 0-15,24 0 16,0 0-16,-49 0 16,50 0-16,-26 0 15,1 0-15,0 0 16,24 0-16,-24 0 15,49 0 1,-50 0-16,1 0 16,-25 0-16,24 0 15,1 49-15,24-49 16,26 0-16,-51 0 16,26 25-16,-26-25 15,1 0-15,24 0 16,-24 0-1,49 50-15,0-50 0,-24 0 16,-26 49-16,26-49 16,-50 0-16,49 0 15,-24 0-15,-1 25 16,-24-25-16,49 0 16,1 0-16,-50 0 15,24 0-15,1 25 16,-1-25-16,-24 74 15,50-74-15,-1 0 16,-74 25-16,99-25 16,-24 50-1,-50-50-15</inkml:trace>
  <inkml:trace contextRef="#ctx0" brushRef="#br0" timeOffset="864019.6369">15851 16892 0,'0'-25'31,"49"0"1,-74 25-17,50 0 1,0 0-16,0 0 16,24 0-1,1 0-15,-50 25 16,124-25-1,-25 0-15,-49 0 0,49 0 16,-25 0-16,1 0 16,-26 0-16,1 0 15,-25 0-15,49 0 16,-24 0 0,24 0-1,-24 0-15,0 0 16,-1 0-16,1 0 0,74 0 15,-50 0 1,-74-25 0,50 25-16,-25 0 62,-1 0-46,26 0-1,-25 0 17,-25-49-32,-50 49 78,50 25-78,-25-25 15</inkml:trace>
  <inkml:trace contextRef="#ctx0" brushRef="#br0" timeOffset="864739.3181">17388 16470 0,'25'0'15,"-25"50"32,0 0-47,0-1 16,0-24-16,0 49 15,0-24 1,0-25-16,0 24 0,0-24 16,0 25-16,0-25 15,0 24 1,25 1-1,-25-1 17,0-24-1</inkml:trace>
  <inkml:trace contextRef="#ctx0" brushRef="#br0" timeOffset="865361.1677">17140 16619 0,'0'25'63,"25"-25"-63,-25 50 15,25-50 1,49 0 0,-49 0-1,25 0 1,-50 24-16,25-24 16,-25 25-1,24-25-15,-24 25 16,0 49-16,-24 1 31,24-50-31,0-1 16,-50 51-16,50-50 0,-99-1 15,74 26-15,-49 0 16,24-50 0,50 49-16,-50-49 15</inkml:trace>
  <inkml:trace contextRef="#ctx0" brushRef="#br0" timeOffset="867047.5796">5805 16743 0,'-50'0'47,"100"75"-31,-75-75-16,25 24 16,0 26 15,-50-50-31,50 50 15,0-1-15,-25 1 16,-24-25-16,49 24 16,0-24-16,0 0 0,0 0 15,0 24 17,49-49-1,1 0-16,24 25 1,-24-25 15,-50 50-31,50-50 32,-26 0-32,1 0 0,50 0 15,24 0 1,0 0-1,-99 24 1,75-24-16,-75 25 16</inkml:trace>
  <inkml:trace contextRef="#ctx0" brushRef="#br0" timeOffset="932375.8165">10369 11509 0,'0'0'0,"-124"-99"0</inkml:trace>
  <inkml:trace contextRef="#ctx0" brushRef="#br0" timeOffset="958800.3936">3002 9599 0,'0'0'0,"0"75"31,0-26-15,0-24-16,0 0 16,0 25-16,0-1 15,0-24-15,0 49 16,49-24-16,-49 25 16,0-1-16,0 0 15,0 1-15,0 24 0,0-74 16,0 49-1,0 1-15,0-26 16,25-24-16,-25 0 16</inkml:trace>
  <inkml:trace contextRef="#ctx0" brushRef="#br0" timeOffset="959943.3605">8012 9649 0,'-49'0'15,"24"0"1,-25 74 0,50-49-16,0 50 15,-25-1-15,25-24 16,0 24-16,-49-49 15,49 49-15,0-24 16,-50 49-16,50-24 16,-49-1-16,49 0 15,-25-24-15,25 24 16,0-24-16,-50 24 16,50-24-1,-25-25-15</inkml:trace>
  <inkml:trace contextRef="#ctx0" brushRef="#br0" timeOffset="960392.3997">7541 10393 0,'0'25'47,"0"25"-47,0-1 15,0 1 1,0-1-16,0 26 16,0-26-16,0 26 15,0-26 1,25-49 15,-25 25-31,49-25 16,26 0-16,24-49 15,-74 24 1,0 25-16,24-99 16,1 99-16,-1-50 15,-49 25-15,25 25 16,-25-25-16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23:53.855"/>
    </inkml:context>
    <inkml:brush xml:id="br0">
      <inkml:brushProperty name="width" value="0.05292" units="cm"/>
      <inkml:brushProperty name="height" value="0.05292" units="cm"/>
      <inkml:brushProperty name="color" value="#002060"/>
    </inkml:brush>
  </inkml:definitions>
  <inkml:trace contextRef="#ctx0" brushRef="#br0">6722 2555 0,'0'-25'16,"-49"25"0,49-25-16,25 25 78,-1 0-63,1 0 1,25 0 15,-1 0-31,1 50 16,-25-50 0,24 0-16,1 0 15,0 0-15,24 0 16,1 0-16,-1 0 15,50 0-15,0 0 16,25 0-16,-50 25 16,50-25-16,-25 0 0,0 0 15,0 0-15,-25 0 16,-24 0 0,-26 49-16,26-49 15,-1 0-15,-49 0 0,49 0 16,-49 0-16,49 0 15,-24 0-15,-25 0 16,24 0-16,-24 0 16,50 0-16,-1 0 15,-49 0-15,24 0 16,1 0-16</inkml:trace>
  <inkml:trace contextRef="#ctx0" brushRef="#br0" timeOffset="2420.5375">9302 2629 0,'50'0'187,"-25"0"-171,-1 0 0,26 0-16,24 0 0,-74-49 15,100 49 1,-51 0-16,26 0 16,-51 0-16,76 0 15,-76 0-15,26 0 16,0 0-16,24 0 15,-24 0-15,-1 0 16,26 0-16,24 0 16,-49 0-1,-26 0 1,26 0-16,-25 0 16,49 0-1,-24 0-15,-25 0 16,24 0-1,1 0-15,49 24 16,-25-24 0,-24 0-1,-25 50 1,49-50 0,-24 0-1,-1 0 1,-24 0-16,25 0 15,49 0 1,-49 0-16,-1 0 16,-24 0-1,25 0 1,-1 0 15,-24 0 0,25 0-15,-50-25-16,25 25 16</inkml:trace>
  <inkml:trace contextRef="#ctx0" brushRef="#br0" timeOffset="9752.5767">2580 6251 0,'25'0'109,"0"-50"-93,-1 50 0,26 0-16,-25 0 15,74 0-15,-74 0 16,0 0-16,49 0 15,25 0-15,-49 0 16,49 0-16,-24 0 16,49 0-16,-50 0 15,50-49-15,0 49 16,0 0-16,0-50 16,50 50-16,-100 0 15,50 0-15,-25 0 16,-24 0-16,24 0 0,-49 0 15,-1 0-15,-24 0 16,0 0-16,74 50 16,-74-50-16,49 0 15,1 0-15,-26 0 16,75-25-16,-74 25 16,0 0-16,24 0 15,-24 0-15,-1 0 16,1 0-16,-1 0 15,26 0-15,-26 0 16,1 0-16,24 0 16,1 0-16,-26 0 15,26 0-15,-26 0 0,51 0 16,-75 0-16,24 0 16,1 0-16,-1 0 15,1 0-15,-25 0 16,24 0-16,1 0 15,24 25-15,26-25 16,-51 0-16,1 0 16,-25 0-16,74 0 15,-25 0-15,1 0 16,-1 0 0,-49 0-16,25 0 15,-1 0-15,1 0 16,-50-25-1,0 50 64</inkml:trace>
  <inkml:trace contextRef="#ctx0" brushRef="#br0" timeOffset="11632.4702">9699 6276 0,'0'-25'15,"25"25"64,24 0-79,1 0 15,24 0 1,1 0-16,-26-25 15,75 25-15,-24 0 16,-51 0-16,75 0 16,-24-50-16,24 50 15,-25 0-15,0 0 16,0 0-16,-24 0 16,24 0-16,-25 0 15,1 0-15,-1 0 0,-24 0 16,24 0-16,-49 0 15,0 0-15,99 25 16,-75-25 0,-24 25-1,25-25-15,-1 0 16,26 0 0,-26 0-16,1 0 15,-25 0-15,24 0 16,75 74-16,25-74 15,-99 0-15,-1 0 16,1 0-16,25 0 16,-51 25-16,51-25 0,-26 0 15,26 0-15,-1 0 16,-24 0-16,24 0 16,-49 50-16,25-50 15,-1 0-15,1 0 16,-25 0-16,24 0 15,-24 0 1,-25-25-16,74 25 16,-24 0-16,0 0 15,-1 0 1,-24-50 0,25 50-16,24 0 15,-49 0 16,-25-24-31,50 24 16,-1 0 47</inkml:trace>
  <inkml:trace contextRef="#ctx0" brushRef="#br0" timeOffset="30687.9113">7566 10145 0,'0'0'0,"-50"0"78,75 0-63,0 0 17,49 0-32,-49 0 15,25 0-15,98-74 16,-123 74-16,74 0 16,-49 0-16,0 0 15,-26 0-15,51 0 16,-1-25-16,-24 25 15,24 0-15,-24 0 16,24 0-16,1 0 16,-1-50-16,-24 50 15,49 0-15,-74 0 16,49 0-16,-24 0 16,24 0-16,-24 0 15,-1 0-15,26 0 0,-50 0 16,99 0-16,-25 0 15,25 0 1,-50 0 0,1 0-16,24 0 0,-25 0 15,-24 25-15,49-25 16,-24 0-16,-26 0 16,26 0-16,-26 0 15,75 0-15,-74 0 16,0 0-16,24 50 15,-24-50-15,24 0 16,0 0-16,-24 0 0,0 0 16,49 0-16,-25 49 15,25-49 1,-49 0-16,0 0 16,24 0-16,50 0 0,-74 0 15,24 0-15,25 0 16,50 0-16,-50 0 15,-24 0-15,49 0 16,-50 0-16,50 0 16,-49 0-16,49 0 15,-25 0-15,-25 0 16,50 0-16,-24 0 16,48 0-16,-73 0 15,74 0-15,-75 0 16,25 0-16,50 0 15,-74 0-15,24 0 16,-25 0-16,75 0 0,-50 0 16,50-49-16,-50 49 15,25 0-15,25 0 16,-25 0-16,-25 0 16,50 0-16,-50 0 15,1 0-15,-51 0 16,26 0-16,-26-50 15,1 50-15,49 0 16,-25 0-16,-49 0 16,25 0-16,24-74 15,-24 74 1,24 0-16,-24 0 16,-50-25-16,-25 25 46</inkml:trace>
  <inkml:trace contextRef="#ctx0" brushRef="#br0" timeOffset="32632.254">2307 11286 0,'0'0'0,"-25"0"0,-24 0 16,24 0 31,75-25-16,49-24-15,0 49-1,-49 0 1,24-25-16,25 25 15,75 0 1,-125 0-16,76 0 0,-1 0 16,-75 0-16,100 0 15,-50 0-15,100 0 16,-100 0-16,50 0 16,0 0-16,-75 0 15,124 0-15,-49 0 16,0 0-16,-50 0 15,0 0-15,25 0 16,100 74-16,-75-74 16,24 0-16,-24 0 15,-25 0-15,0 0 16,124 0-16,-149 0 0,75 0 16,-75 0-16,50 0 15,0 0-15,-25 0 16,49 0-16,-73 0 15,-1 0-15,99 0 16,-98 0-16,48 0 16,-24 0-16,-24 0 15,48 0-15,-23 0 16,48 0-16,-49 0 16,25 0-16,-50 0 15,75 0-15,-50 0 16,-25 0-16,50 0 15,-25 0-15,50 0 0,-50 0 16,-50 0-16,75 0 16,-75 0-16,1 0 15,49 0-15,0 0 16,-50 0-16,50 0 16,-25 0-16,25 0 15,25 0-15,-74 0 16,49 0-16,-25 0 15,-25 0-15,1 0 16,24-24-16,25 24 16,-50 0-16,1 0 15,-1 0-15,1 0 0,-1 0 16,25-50-16,-49 50 16,24 0-16,-24 0 15,-50-25-15,99 25 16,-74 0-1,24 0-15,-24 0 32,-25-50-32</inkml:trace>
  <inkml:trace contextRef="#ctx0" brushRef="#br0" timeOffset="85092.6335">12353 12824 0,'-25'0'0,"25"50"46,0-26-30,0 26 0,0-25-16,0 49 15,0 1-15,0-1 16,0-24-16,0 24 16,25 50-16,-25-49 15,0 24-15,0 0 16,74 50-16,-74-75 15,25 25-15,-25-24 16,75 49-16,-75-50 16,74 50-16,-74-24 0,50-1 15,-50 0-15,0 50 16,25-50-16,-25 0 16,0 25-16,0-49 15,74-1-15,-74-24 16,50 24-16,-50-24 15,0-25-15,49 24 16,-49 1 15</inkml:trace>
  <inkml:trace contextRef="#ctx0" brushRef="#br0" timeOffset="85888.2531">11708 15453 0,'25'0'47,"25"0"-31,-1 0-16,-24 0 15,25-24-15,-1 24 16,50 0-16,125-75 16,-76 25-16,101 50 15,-76-74-15,199 74 16,-198-99-16,223 99 15,-75-124-15,1 74 0,-1 1 16,-24-1-16,49-24 16,25 24-16,-99-24 15,49 74 1,-49-100-16,99 51 0,-49 49 16,-50-75-16,49 75 15,25-124-15,-148 124 16,123-99-16,-49 99 15,-149-99-15,99 24 16,-24 75-16,-100-49 16,75-1-16,-75 50 15,25-49-15,-99 49 16,74 0-16,-49 0 0,-50-25 16</inkml:trace>
  <inkml:trace contextRef="#ctx0" brushRef="#br0" timeOffset="87876.0462">12552 14015 0,'-50'0'31,"100"0"-31,-26 0 203,-24-50-203,-49 50 63,74 0-48,-25 25 17,0 24-32,24 1 15,-24-25-15,0 49 16,50-24-16,-50-1 15,99 1-15,-99 25 16,0-26-16,99 26 16,-123-26-16,24 1 15,24-1-15,-24-24 16,50 50-16,-50-1 16,0-49-16,0 49 15,0-24-15,0-25 16,0-1-16,25 26 0,-25-25 15,25-25 1</inkml:trace>
  <inkml:trace contextRef="#ctx0" brushRef="#br0" timeOffset="88700.1532">14685 13568 0,'-25'0'15,"25"-49"-15,0 123 47,25-74-47,-25 50 16,49-26-16,-49 1 15,75 50-15,-26-1 16,-49-24-16,100 49 16,-100-50-16,49 26 0,-49-50 15,0 49-15,25 0 16,-25-24-16,0-25 15,74 25-15,-74-1 16,0 1-16,25-25 16,25 49-16,-50-24 15,0-1 1,49-24 0,1-25 46,-50-25-62</inkml:trace>
  <inkml:trace contextRef="#ctx0" brushRef="#br0" timeOffset="89932.1418">17215 12998 0,'0'-25'0,"0"99"78,25-49-62,24 25-16,-49-1 15,25 1-15,-25 24 16,50-24-16,-50 24 16,0 1-16,49-1 15,-49-24-15,0-1 16,75 26-16,-51-26 16,1 1-16,-25 0 15,75-1-15,-75-24 16,0 25-1,0-1 1,24-49 0,-24 50-16,25-25 15,25-1 17,-50 51-17,0-50 48,0-1-48,0 1 1</inkml:trace>
  <inkml:trace contextRef="#ctx0" brushRef="#br0" timeOffset="95172.6014">12998 14560 0,'0'-49'94,"25"49"-78,0 0-1,-25-25 1,49 25-16,1-50 16,-25 50-16,74-24 15,-25-26-15,-49 50 16,25-25-16,-26 25 16,26 0-1,49-74-15,-74 74 16,25 0-16,-25 0 15,-1 0-15,-24-25 16,50 25-16,0 0 16,-1 0-1,26 0-15,-51-25 16,1 25 0,-25-50-1,50 50 1,-25 0 31,-25-24-32</inkml:trace>
  <inkml:trace contextRef="#ctx0" brushRef="#br0" timeOffset="96116.5119">13965 13767 0,'25'-50'0,"50"50"125,-75 25-125,0 0 16,24-25-16,-24 74 15,25-74-15,25 25 16,-25-25-16,-25 74 16,24 1-1,-24-51-15,0 26 16,100 24 0,-100-49-16,24 25 15,-24-25 16,25-25-31,-25 49 16,50-49 0,-50 25-16,0 0 15,0 25 1,0-26 31</inkml:trace>
  <inkml:trace contextRef="#ctx0" brushRef="#br0" timeOffset="97353.8603">13717 13990 0,'50'0'47,"-50"-25"-47,50 25 16,-26 0 31,26 0-32,-25 50 1,0-50 0,49 49-1,0-49 1,-49 25-1,0-25 1,25 0 0,-26 0-1,-24 25 17,0 24 108,0-24-140,-49-25 16,49 50-16,0-25 15,-25 24 1,25-24 0,-25-25-1,25 25 17</inkml:trace>
  <inkml:trace contextRef="#ctx0" brushRef="#br0" timeOffset="102570.0024">13717 13072 0,'0'0'0,"-24"0"16,24-25-1,24 75 63,-24-1-62,0 1 0,0 0-1,0-1 1,50-49-16,-50 25 15,25-25 1,-25 25 0,49-25 15,26 0-15,-26-25-1,-24 25 1,-25-49-16</inkml:trace>
  <inkml:trace contextRef="#ctx0" brushRef="#br0" timeOffset="103056.3601">13693 13320 0,'0'-25'16,"0"1"15,49 24-31,-49-50 15,75 25 1,-51 25-16,-24-50 16,25 50-16,25-49 15,-25 49 1,-25-25 0,24 25-16,-24 25 31,-49 24-16</inkml:trace>
  <inkml:trace contextRef="#ctx0" brushRef="#br0" timeOffset="103865.4102">14139 13171 0,'0'-49'31,"0"24"0,0 0 16,25 25 0,24 0-31,-49 50 31,0-1-32,0 1 1,0-25-16,-24-25 0,24 25 15,0 24 1,-50-49 0,75 0-1,24 0 17,1-25-17,-25 25 1,-25-24-16,49-26 15,1 50-15,-25-25 16,24 0 0,-24 25-16</inkml:trace>
  <inkml:trace contextRef="#ctx0" brushRef="#br0" timeOffset="105870.2795">12527 13419 0,'0'-49'16,"0"24"31,0 99 0,0-49-47,0 50 15,0-26 1,0-24-1,0 25 1,49-50 0,-49 49-1,50-49 1,-25 0 0,24-25-16,-24 25 15,-25-24 1,0-1-1</inkml:trace>
  <inkml:trace contextRef="#ctx0" brushRef="#br0" timeOffset="106368.2132">12477 13643 0,'50'-50'31,"-50"25"16,25 25-31,24 0 15,-49-25-31,75 25 16,-75-24-1,49 24-15,-49-50 16,75 50-1,-75-50-15,-50 50 32,25 25-17,-24 25 1</inkml:trace>
  <inkml:trace contextRef="#ctx0" brushRef="#br0" timeOffset="106847.9694">12924 13419 0,'0'0'0,"24"0"78,-24 50-62,50 0-1,-50-26 17,0 26-17,25-50-15,-25 25 31,49-25-31,-24 0 32</inkml:trace>
  <inkml:trace contextRef="#ctx0" brushRef="#br0" timeOffset="162468.4171">15503 15180 0,'0'0'0,"0"-24"15,-25 24-15,25-50 0,0 0 16,0 26-1,-49 24 1,24 0 15,25 24 32,0 26-48,0 0 1,50-1-16,-50 26 0,0-26 16,24-24-16,-24 74 15,75-24-15,-75-26 16,0 1-16,0-25 16,25 24-16,-25-24 31,24-25-31,-24-25 62</inkml:trace>
  <inkml:trace contextRef="#ctx0" brushRef="#br0" timeOffset="163283.9779">15305 15577 0,'0'0'0,"0"-24"78,25 24-62,-25-50-16,0-24 15,0 49 1,0-25-16,49-24 16,-49 24-1,0 0 1,0 26-1,25-1 1,25 25 15,-50-50-31,49 50 16,-24 0 78,0 0-79,0 0-15,24 25 16,1-25 0,-25 25-16,24-25 31,-49 49-31,0 1 31,25-50-31,-25 25 16,0 0 15</inkml:trace>
  <inkml:trace contextRef="#ctx0" brushRef="#br0" timeOffset="181539.9123">17165 11311 0,'0'0'0,"25"-25"31,25 25-15,-50-49-16,49 49 15,50 0 1,-49 0-16,-25-50 0,24 50 16,26 0-1,-50 0 1,49 0-1,-49 0-15,49 0 0,-74-50 16,100 50 0,-26 0-16,-24-49 15,-1 49 1,-24 0-16,-25-50 0,50 50 16</inkml:trace>
  <inkml:trace contextRef="#ctx0" brushRef="#br0" timeOffset="182108.5813">17636 11212 0,'0'25'78,"0"24"-78,75 1 16,-75-25-16,0 49 15,0-49-15,50 24 0,-50 26 16,24-1-16,-24 1 16,0-1-16,0-24 15,50-1-15,-50 1 16,25-50 15</inkml:trace>
  <inkml:trace contextRef="#ctx0" brushRef="#br0" timeOffset="182752.5909">18653 10740 0,'0'0'0,"-24"0"32,24 25-17,-50 25 1,50-1-16,0 51 15,0-1-15,-25-25 16,25 26-16,0 48 16,0-48-16,0 24 15,0-50-15,0 25 16,0-24-16,0-1 16,50 25-16,-50-49 15,49-25-15,-49 49 16,50-49-16,24 25 15,-49-26-15,50 26 16,-1-50 0,-24 0-16,-25 0 15,24 0 1,1 0-16,-25 0 16</inkml:trace>
  <inkml:trace contextRef="#ctx0" brushRef="#br0" timeOffset="183660.012">19125 11013 0,'-25'0'15,"0"0"1,25 50-16,0-1 15,-25 1-15,25-25 16,0 25-16,-49-1 16,49-24-16,0 0 15,49-25 32,26 0-16,-26 0-15,1 0 0,-25 0-1,24 0-15,1 49 16,-50 26 0,0-50-1,74 24-15,-74 26 16,-24 24-1,-26-74 1,25 24 0,-74 1-1,0-50 1,24 0-16,26 0 16,-1 0-1,50-50 1</inkml:trace>
  <inkml:trace contextRef="#ctx0" brushRef="#br0" timeOffset="184043.7943">19174 11112 0,'-24'0'16,"24"-24"-1,24 24-15,26 0 32,-25-25-32,0 25 15,-25-50-15,74 50 16,-49 0-16,24-74 16,-24 74-16,25-25 0,-1 25 15</inkml:trace>
  <inkml:trace contextRef="#ctx0" brushRef="#br0" timeOffset="184368.2142">19894 11485 0,'0'74'47,"49"25"-32,-49-49 1,0-1-16,0-24 16,-24 50-1,24-51 1</inkml:trace>
  <inkml:trace contextRef="#ctx0" brushRef="#br0" timeOffset="185079.6919">20241 11088 0,'0'-25'46,"25"0"-30,24-25 0,1 26-16,0 24 15,-50-50-15,49 50 16,-49-25 0,25 25-1,-25 25 1,0 25-16,0 24 15,0-49-15,0 74 16,-25-74-16,25 49 16,-74 1-16,74-1 15,-50-24-15,50-1 16,0 1-16,-25 0 16,50-75 30,50 25-30,-51-25-16,1 25 16,50-99-16,-26 99 15,1-50-15,-1 50 16,26-49-16,-50 49 16,24-50-16,-24 50 15,25-25 1,-1 25-1,-24 0 1</inkml:trace>
  <inkml:trace contextRef="#ctx0" brushRef="#br0" timeOffset="186108.0302">20563 10418 0,'25'0'16,"0"0"15,25 0-16,-26 0 1,51 0 0,-1 0-1,-24 25 1,49 49-16,-99-24 16,75-1-1,-51 1-15,-24-25 16,75 74-16,-75-49 15,25 49-15,-25-25 0,49 1 16,-24 24 0,-25-25-16,0-24 15,0 49-15,0-24 16,50-1-16,-50 0 0,0 26 16,0-26-16,-50 0 15,25 26-15,25-26 16,-124 50-16,75-49 15,-1-1-15,0-49 16,1 24-16,-1-49 16,25 50-16,0-50 15,25 25-15,-49-25 16</inkml:trace>
  <inkml:trace contextRef="#ctx0" brushRef="#br0" timeOffset="232047.9885">14362 15280 0,'0'0'0,"-49"0"31,24 0 16,0 0-31,-49 0-1,49 0 1,-50 0-1,51 24-15,-51 26 16,26-25 0,24-25-1,25 50 79,0-26-63,25-24-15,-25 25 0,74-25-1,-24 50 1,-50-25 15,0-1-15,49-24 46,-49-24-46,50 24-1,-50-50-15,49 0 16,1 50 0,24-24-1,-74-26 1,25 50-16,-25 25 31,50-25-31,-50 25 16,0 24-1,0 1-15,0-1 16,0 1 0,0-25-16,0 0 15,0-1 1,0 26 0,-75-25-1,26-25-15,24 0 16,-25 0-16,26 49 15,-51-49-15,50 0 16,1 0 0,24-24 15,24 24 0,26 0-15,-25 0-16</inkml:trace>
  <inkml:trace contextRef="#ctx0" brushRef="#br0" timeOffset="233519.9465">17140 14784 0,'-24'0'15,"-1"0"1,-25 0-1,1 0 1,24 0-16,0 0 16,-49 0-16,-26 74 15,76-74-15,-1 25 16,-25-25-16,50 49 16,-50-49-1,75 0 32,25 25-16,-50 0 1,25 25-32,24-26 15,-49 26 1,0-25-1,25 0-15,-25 24 32,25-49 15,-25-49-47,0 24 0,0 0 15,50-25 1,-26 50 15,-24-49-31,25 49 16,25 0-1,-25 0-15,-1 0 16,26 25 0,0-25-1,-26 0-15,-24 24 31,25-24-31,-25 25 16,0 50 0,-49-26-1,49-24 1,-50-25-16,50 25 16,-25-25-16,25 49 15,-25-24 1,-49-25-1,49 50-15,-24-50 16,-26 0 15,75-25-15,-25 25 0</inkml:trace>
  <inkml:trace contextRef="#ctx0" brushRef="#br0" timeOffset="237128.3002">13469 14238 0,'0'-50'16,"0"25"31,25 25-31,-25 50 296,75 0-296,-75-1-16,74 1 15,-74-25-15,25 24 16,-25-24-16,0 0 16,49 25-16,-49-26 15,50-24-15,-50 50 16,50-25-16,-50 24 15,24-49 1,-24 50-16,25-50 16,-25 50-16,50-50 15,-50 49-15,0-24 16,-25-25 0,50 0-16,-25 74 15,25-74-15,-1 0 31,26 0-15,-75 0 0,50 0-16,-50 0 31,-24 0-15</inkml:trace>
  <inkml:trace contextRef="#ctx0" brushRef="#br0" timeOffset="238124.107">13891 14560 0,'25'-24'78,"24"24"-62,51-25 0,-76-25-16,100 50 15,-49-74-15,49 74 16,-50-50-16,-24 0 15,0 50-15,24-49 16,0 49 0,-74-50-16,75 50 15,-75-25 1,49 25-16,-24 0 31,0 0-15,-25-24-16,-25 24 31,0 0-15,1 0-1</inkml:trace>
  <inkml:trace contextRef="#ctx0" brushRef="#br0" timeOffset="238575.7207">14511 14089 0,'50'0'31,"-25"-25"-31,-1 25 32,26 0-32,-25 0 15,0 0 1,24 0-1,1 0 1,-25 25 0,-25 49-1,-75-24 1,50 24 0,-24-24-1,49-25 1,-25-25-1</inkml:trace>
  <inkml:trace contextRef="#ctx0" brushRef="#br0" timeOffset="239212.0288">13990 14436 0,'0'-49'31,"0"74"0,-25-1-15,25 26 0,0 0-1,0-26 1,0 26-1,0-25-15,0 24 32,50-49-17,0-24 1,24 24 0,-49-25-16,0 25 15,74-75-15,-50 51 16,1 24-1,-50-25-15,25 25 16,-25 25 0</inkml:trace>
  <inkml:trace contextRef="#ctx0" brushRef="#br0" timeOffset="240381.5509">13122 14833 0,'25'0'47,"24"50"-32,-49-25 1,50 24-1,-50 1-15,25-1 16,-25 51-16,74-51 0,-74 1 16,50 24-1,-50 1-15,49-50 0,-49 49 16,50-74 0,0 50-16,-50-1 0,25-49 15,-25 25 1,49-25-16,1 0 31,-75 0 32</inkml:trace>
  <inkml:trace contextRef="#ctx0" brushRef="#br0" timeOffset="240859.9947">13519 15230 0,'0'-25'0,"50"25"16,-1 0 15,1-49-31,74 24 15,0-25 1,-25 1-16,-74 24 16,49 25-16,50-50 15,-49 50-15,73-49 16,-123 49 0,-25-25-1,25 25 1,0 0-16,-25-25 15,50 25-15,-50-74 16,24 74-16</inkml:trace>
  <inkml:trace contextRef="#ctx0" brushRef="#br0" timeOffset="241260.2621">14288 14684 0,'0'0'0,"74"0"32,-24 0-17,-1-24-15,1 24 16,-25 0-16,25 0 16,-50 49-1,0-24-15,0 25 16,0-26-16,0 26 0,0-25 15,-50 24-15,50 1 32,0-75 15</inkml:trace>
  <inkml:trace contextRef="#ctx0" brushRef="#br0" timeOffset="241748.6323">14536 14436 0,'0'0'0,"-25"0"16,50 25 15,49 50-16,26-26 17,-100 1-32,74-50 0,-74 49 15,50-24-15,-50 25 16,49-25-16,-49-1 16,25 26-16,25 0 15,-50-26 1,0 26-1,24-50 1</inkml:trace>
  <inkml:trace contextRef="#ctx0" brushRef="#br0" timeOffset="297619.916">9897 8855 0,'0'0'0,"-49"-25"16,74 25 62,24 0-47,-24 0-15,25 0-16,49 0 31,-25 0-31,1-49 16,-1 49-16,25 0 16,50 0-16,25 0 0,24 0 15,1 0 1,-26-75-16,1 75 15,-50 0-15,50 0 0,-50 0 16,-50 25-16,100-25 16,-100 0-16,50 0 15,-25 0-15,25 50 16,0-50-16,-74 0 16,99 49-16,-124-49 15,-1 0-15,51 0 16,-50 0-1</inkml:trace>
  <inkml:trace contextRef="#ctx0" brushRef="#br0" timeOffset="434948.277">13643 5085 0,'0'0'0,"-50"-50"16,26 50-1,-26-24-15,0 24 16,1 0 0,-26 0-1,50 0-15,-24 0 16,-50 0-1,49 0-15,25 0 16,-49 0-16,-25 0 16,-1-50-16,51 50 15,-1-50-15,-24 50 16,-25 0-16,24-24 16,-24 24-16,0-50 15,24 50-15,1-25 16,-25 25-16,24-50 15,1 50-15,49-24 16,-25 24-16,-24 0 16,24 0-16,-98 0 15,98 0-15,-49 49 16,-1-49 0,26 0-16,0 50 0,24-50 15,-24 50-15,49-50 16,25 24-16,-99-24 15,49 50-15,25-50 0,-99 25 16,99-25-16,-24 49 16,-1-49-16,1 0 15,-51 50-15,26-50 16,49 0-16,-49 99 16,49-99-16,-25 75 15,1-75-15,24 99 16,-25 0-1,50-49-15,-25 24 16,25 0-16,-49-49 16,49 50-1,0-26-15,0 26 0,0-26 16,0 51 0,25-51-16,24 26 15,26 24-15,-26-50 16,1 1-16,24 0 0,-24-1 15,24 1-15,-24-50 16,99 49-16,-50-49 16,25 25-16,74-25 15,-74 50-15,50-50 16,-25 74-16,-50-74 0,75 50 16,49-50-16,-49 49 15,-1-49-15,-49 0 16,25 0-16,0 0 15,0 0-15,-25 0 16,0-49-16,0 49 16,0-50-16,0 1 15,25 49-15,-25-75 16,25 26 0,-50 49-16,-25-50 0,25 0 15,1 50-15,-51-99 16,26 74-16,49-24 15,-50-1-15,-24 1 0,-1-1 16,1 0 0,0 1-16,-50-26 0,49 51 15,1-125 1,-50 74-16,49-49 16,-49 99-16,-24-24 15,24-1-15,-50 25 16,0-24-16,-74-1 15,50 50 1,-75-74-16,75 74 16,-125-50-16,75 25 15,-49-49-15,-1 74 16,25-74 0,25 74-16,-25-75 15,0 75-15,50-49 16,-74 49-16,49 0 15,-100 49-15,26 75 0,-50 0 16,0 25-16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32:49.348"/>
    </inkml:context>
    <inkml:brush xml:id="br0">
      <inkml:brushProperty name="width" value="0.05292" units="cm"/>
      <inkml:brushProperty name="height" value="0.05292" units="cm"/>
      <inkml:brushProperty name="color" value="#002060"/>
    </inkml:brush>
  </inkml:definitions>
  <inkml:trace contextRef="#ctx0" brushRef="#br0">819 4713 0,'-50'-50'16,"25"50"0,75 0-1,-25 0-15,25 25 16,-26-25 0,26 149-16,-25-124 15,-25 24-15,49 51 16,-49-51-16,0 1 15,0-25-15,0-1 16,75-24-16,-50 0 16,-1 0-1,26 0-15,-50-24 0,99-26 16,-74-24-16,74-50 16,-49 49-16,49-173 15,25 50-15,25 24 16,-25-24-16,-25-26 15,25 100-15,-74 75 16,-1 49-16,-49-50 16,25 50 15</inkml:trace>
  <inkml:trace contextRef="#ctx0" brushRef="#br0" timeOffset="48763.4955">7516 10294 0,'0'0'0,"25"0"47,25 0-32,-1 0 1,-24 0-16,49-74 0,1 74 16,-26 0-16,26-25 15,-1 25 1,1-50-16,24 50 16,-74 0-16,74-49 0,-25 49 15,26 0 1,-1-25-16,-25 25 0,1-50 15,24 50-15,-50 0 16,51-50-16,-26 50 16,25 0-16,-24 0 15,-1 0-15,25 25 16,-49-25-16,74 0 16,-74 0-16,-1-25 0,50 25 15,-49 0 1,0 0-16,49 0 0,74 0 15,-148 0 1,99 0-16,-49 0 16,-1 0-16,-24 0 15,-1 0-15,51 0 16,-76 0 0,76 50-16,-26-50 0,0 0 15,-49 0-15,50 0 16,49 50-16,-75-50 15,26 0-15,24 0 16,-25 0-16,26 0 16,-51 0-16,26 0 15,24 0-15,25-25 16,-50 25-16,-24 0 16,24 0-1,-24 0-15,-1 0 16,1 0-1,-75 0 64</inkml:trace>
  <inkml:trace contextRef="#ctx0" brushRef="#br0" timeOffset="49850.7896">16619 10170 0,'0'0'0,"25"0"62,25 0-62,24 0 16,-49-25-1,25 25-15,-1 0 16,51 0 0,24 0-16,49 0 0,-24 0 15,49 0-15,-49-49 16,25 49-16,0 0 15,-50 0-15,0 0 16,0 0-16,-50 0 16,-24 0-16</inkml:trace>
  <inkml:trace contextRef="#ctx0" brushRef="#br0" timeOffset="51487.1558">2282 11162 0,'0'0'0,"50"0"62,-50-25-46,99 25-16,-49 0 0,-1 0 16,26 0-16,-1 0 15,25 0 1,1 0-16,-51 0 16,75 0-16,-49 0 0,24-49 15,0 49-15,-24 0 16,73 0-16,-73 0 15,-26 0-15,-24 0 16,50 0-16,-26 0 16,1 0-16,24 0 15,-24 0 1,0 0-16,-26-25 16,1 25 62,25 0-63</inkml:trace>
  <inkml:trace contextRef="#ctx0" brushRef="#br0" timeOffset="74099.1055">3870 12774 0,'0'0'0,"49"-24"47,1 24-32,0-50 16,24 50-31,1 0 16,-51 0 0,26 0-1,-25 0-15,24 0 16,1 0-16,0 0 16,24 0-16,-49 0 15,49 0-15,1 0 16,-1 0-16,-49 0 0,74 0 15,-25 0-15,1 0 16,24-50 0,-24 50-16,-1 0 15,0 0-15,-24 0 0,24 0 16,26 0-16,-26 0 16,0 25-16,1-25 15,-1 0-15,1 0 16,-1 0-16,0 0 15,26-25-15,49 25 16,-100 0-16,50 0 16,-24 0-16,24 0 15,-25 0-15,26-24 0,-51 24 16,100 0 0,-75 0-16,-24 0 15,74 0-15,-25 0 16,1-50-16,48 50 0,-24 0 15,0 0-15,-49 0 16,-1 0-16,75 0 16,-74 0-16,24 0 15,-25 0-15,75 0 16,-75 0-16,1 0 16,49-74-16,0 74 15,-50 0-15,75 0 0,-99 0 16,74 0-1,-25 0-15,-25-25 16,26 25-16,-1-50 16,-25 50-16,1 0 0,-1-49 15,25 49-15,-24 0 16,-51 0-16,26 0 16,-25 0-16,24-25 31</inkml:trace>
  <inkml:trace contextRef="#ctx0" brushRef="#br0" timeOffset="77007.0062">2977 13891 0,'25'0'31,"24"-25"-16,-24 25 1,50 0 0,-75-50-16,99 50 15,-50-25 1,26 25 0,-1 0-1,-49 0-15,25 0 16,24 0-16,25 0 15,25 0-15,-25 0 16,1 0-16,73 0 16,-123 0-16,99 0 15,-50 0-15,25 0 16,25 0-16,-25 0 16,25 0-16,-25 25 15,-50-25-15,100 0 16,-50 0-16,49 0 0,-49 0 15,50 0-15,0 0 16,49 0-16,-49 0 16,-26 0-16,51 0 15,-1 0-15,-49 0 16,50-25-16,-125 25 16,50 0-16,-50 0 15,26 0-15,-51 0 16,50 0-16,25-49 15,-74 49-15,0-25 16,24 25-16,1 0 16,-1-74-16,-24 74 15,24-50-15,0 50 16,-24-25 15</inkml:trace>
  <inkml:trace contextRef="#ctx0" brushRef="#br0" timeOffset="83147.5731">3151 14635 0,'0'0'0,"-25"0"16,0 0-1,-25 0 1,1 0-16,24 0 15,0 0-15,-25 0 16,26 0-16,24 74 16,-100-74-16,51 25 15,-26-25-15,26 0 16,-26 74-16,51-74 16,-26 75-16,0-26 15,26-24-15,-26 74 16,50-49-16,-74 0 15,74 24-15,-50 0 16,50 1-16,0-1 16,0 1-16,0 24 0,0-25 15,0 1-15,50 24 16,-50-49-16,49 24 16,-49 25-16,124-24 15,-124-1-15,50-24 16,24 74-16,-49-75 15,49 1-15,-49 24 16,50-24-16,-26-50 16,26 50-16,-1 24 15,1-74-15,49 50 16,0-50-16,-25 49 16,0-49-16,0 0 15,0 50-15,-24-50 0,-26 0 16,100 0-16,-74 0 15,-26 0-15,75 0 16,-74-25-16,49 25 16,100 0-16,-125-50 15,50 50-15,-74-24 16,-26 24-16,26-50 16,24 50-1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35:21.272"/>
    </inkml:context>
    <inkml:brush xml:id="br0">
      <inkml:brushProperty name="width" value="0.05292" units="cm"/>
      <inkml:brushProperty name="height" value="0.05292" units="cm"/>
      <inkml:brushProperty name="color" value="#002060"/>
    </inkml:brush>
  </inkml:definitions>
  <inkml:trace contextRef="#ctx0" brushRef="#br0">22349 7367 0,'0'-25'0,"0"0"32,-24 25-17,24 25 63,0 0-62,0 25 0,0-1-1,0 1-15,0 24 16,0-49-16,0 49 15,24-24-15,-24 24 16,0 1-16,0 24 16,0 0-16,50 1 0,-50-1 15,0 0-15,0 0 16,0-24-16,0-1 16,74 0-16,-74 26 15,25-1-15,-25 0 16,0-49-16,75 24 15,-75 1-15,0-26 16,49 125 0,-49-100-16,0 1 15,0-26-15,75 26 16,-75-26-16,0 26 16,0-1-16,24 50 15,-24-49-15,0-1 16,0 25-16,0-49 15,0 24-15,0 1 16,0-1-16,0 0 16,0 1-16,0 24 15,0-49-15,0 24 16,0 0-16,0 1 16,0-26-16,0 51 15,0-51-15,0 26 16,0-1-16,0 1 15,0-26-15,0 1 16,-49-1-16,49-24 16,0 0-16,0 25 15,0-26-15</inkml:trace>
  <inkml:trace contextRef="#ctx0" brushRef="#br0" timeOffset="35543.0413">16074 11906 0,'0'0'0,"-25"0"16,25-25-16,-50 25 31,50 25 63,0 0-94,0 25 16,0-26-16,0 51 0,0-1 15,0 1-15,0-26 16,0 1-16,0 24 15,0-24-15,75 49 16,-75-24-16,0-26 16,49 26-16,-49 24 15,50-50-15,-50 26 16,0-1-16,25 25 0,-25-49 16,0 0-1,0 24-15,49-24 16,-49-1-16,0 1 15,0 24-15,0-24 0,0 49 16,0 25 0,0-49-16,0-26 15,0 1-15,0-1 16,25-24-16,-25 25 16,50-1-1,-25-49-15,-1 0 47,-24-24-31</inkml:trace>
  <inkml:trace contextRef="#ctx0" brushRef="#br0" timeOffset="37492.2182">11559 12576 0,'25'-50'63,"25"50"-32,-50 25-31,0 50 31,74-75-31,-74 49 16,0-24-1,50-25 1,-50 25-16,49-25 16,26 0 15,-50-50-16,-25 1 1,74-51-16,0 1 16,26-149-1,24 99-15,-50 25 16,25 0-16,1 50 16,-76-25-16,51 74 0,-50 25 15,24 0-15</inkml:trace>
  <inkml:trace contextRef="#ctx0" brushRef="#br0" timeOffset="79464.9611">8136 14114 0,'-25'0'32,"-24"0"15,49 25 62,25-25-93,24 0-16,-24 0 15,0 24-15,25-24 0,-1 0 16,-24 0-16,25 0 15,-1 0 1,1 0-16,24 0 16,-49 0-16,25 0 0,-1 0 15,50 0-15,-49 0 16,49 0-16,-49 0 16,-1 0-16,51 0 15,-51 0-15,1 0 16,-1 0-16,76 0 15,-76 0 1,1 0-16,24 0 16,-24 0-16,49 0 15,0 0 1,-24 0-16,-26 0 16,-24 0-16,25 0 15,-1 0-15,1 0 0,-1 0 16,26 0-16,-26 0 15,26 0-15,-25 0 16,-1 0-16,1 0 16,24 0-16,-24 0 15,24 0-15,-24 0 16,-25 0-16,49 0 16,0 0-16,-24 0 0,0-49 15,74 49 1,-75 0-16,-24 0 15,49 0-15,1 0 16,-1 0-16,-24 0 0,24 0 16,-24-25-16,49 25 15,-49 0-15,-1 0 16,26 0-16,-26 0 16,1 0-16,24 0 15,1 0-15,-1-50 16,1 50-16,-26 0 15,1 0-15,-1 0 16,26 0-16,24 0 16,-74 0-1,0 0-15,49 0 16,-49 0-16,25 0 0,74 0 16,-100 0-16,51-49 15,-50 49-15,49 0 16,-49 0-16,49 0 15,-24-25-15,-1 25 16,26 0-16,-26 0 16,1 0-16,49 0 15,-49 0-15,0 0 16,49 0-16,-50 0 16,26 0-16,-1 0 15,25 0-15,-24 0 16,-26 0-16,75 0 15,-99 0-15,50 0 0,-1 0 16,-24 0-16,24 0 16,-74-25-16,75 25 15,-1 0 1,0-49 0,-24 49-16,-25 0 31,-25-25-31,49 25 15,-49-50 32,25 50-15</inkml:trace>
  <inkml:trace contextRef="#ctx0" brushRef="#br0" timeOffset="88476.5754">20737 14784 0,'0'0'0,"25"0"0,-25-25 16,0-25 0,0 25-1,49 25-15,-49-24 16,0-1-1,-24 25 1,24-50 0,-75 50-1,26 0-15,24 0 16,0 0-16,-49 0 16,-26 0-16,26 0 15,-25 0 1,24 0-16,-49 0 0,50 0 15,0 0-15,-26 0 16,1 0-16,25 0 16,-75-49-16,0 49 15,-25 0-15,50 0 16,-49 24-16,24-24 16,-25 0-16,1 50 15,24-50-15,0 50 0,-25-50 16,1 49-1,-1-49-15,75 50 16,-75-1-16,-24 1 16,49 24-16,-74 1 0,74-1 15,-25 25-15,125-24 16,-1-50-16,50 49 16,-50 50-16,50-74 15,-74 24-15,74 25 16,0-49-16,0 24 15,0-24-15,0 0 16,50 24-16,-50-24 16,148 24-16,-73 0 15,49 26-15,-50-1 16,50-25-16,-49-24 16,123 24-16,-123-74 15,49 75-15,74-75 0,-74 0 16,50 0-16,24 0 15,-49 0-15,0 0 16,49 0-16,-24 0 16,24 0-16,-74 0 15,25-25-15,25 25 16,-50 0-16,74-74 16,1 74-16,-75 0 15,-25-50-15,25 50 16,50-50-16,-75 50 15,50-49-15,-50 49 16,-25 0-16,25 0 0,-49-50 16,49 50-16,-24 0 15,-50-50-15,49 50 16,-24-49-16,49 49 16,-74 0-16</inkml:trace>
  <inkml:trace contextRef="#ctx0" brushRef="#br0" timeOffset="91398.8422">20762 14833 0,'0'0'0,"0"-49"16,0 24 93,0 0-46,25 25-48,24 0 1,26-50 0,-50 50-1,-1 0-15,26-24 16,0 24-1,49 0-15,25 0 16,-75-50-16,75 50 16,0 0-1,-99 0 1,74 0 0,-24 0-1,-1 0-15,1 0 16,24 0-16,0 0 15,-74 0 1,25 0-16,-1 0 16,1 0-16,-1 0 15,1 0-15,0 25 16,-1-25-16,50 0 16,-74 0-16,25 0 15,24 25-15,-49-25 16,49 0-1,-24 0-15,24 49 16,75-49 0,-149 25-16,25-25 15,25 0-15,-50 50 16,74-26 0,-24-24-16,-50 50 15,25-50-15,-25 50 16,49-50-16,-49 74 15,0-49-15,0 0 0,99-25 16,-99 99-16,0-50 16,50-49-1,-50 50-15,0 0 16,74-26 0,-49 51-1,-25-50-15,0 0 16,75 49-1,-75 0 1,0 1 0,0-26-1,0-24-15,0 0 16,-50 25-16,50-26 0,0 1 16,-50-25-1,26 75-15,24-51 16,-100-24-1,26 50-15,24 24 16,-24-49 0,24-25-16,1 0 15,49 50-15,-75-50 16,-24 0-16,49 0 16,26 0-16,-26 0 15,-24 25-15,-1-25 16,26 0-16,24 0 0,-50 0 15,51 0-15,-26 0 16,-24 0 0,-1 49-16,-49-49 15,99 25-15,-74-25 16,50 0 0,-1 0-1,0 0 1,-24 25-1,24-25 1,-24 0-16,-75 74 16,124-74-1,0 0-15,-24 0 0,-1 50 16,25-50 0,-24 0-1,-1 0-15,1 0 16,49 25-16,-75-25 15</inkml:trace>
  <inkml:trace contextRef="#ctx0" brushRef="#br0" timeOffset="100215.2407">2530 9748 0,'0'-49'0,"25"24"31,0 25-15,-25-25-16,74 25 16,-74-50 15,-24 50 0,-1 50-15,0-50-1,-25 25-15,-49 49 16,0 1 0,49-75-1,26 49-15,-100-24 16,99 25-16,-25-26 15,50 26 32,0 0-31,25-25-16,-25 74 31,0-74-31,50 49 0,-50-24 16,0 24-16,0 0 15,0-24-15,49 49 16,-49-24-16,0-26 16,0 26-16,0-1 15,50 25-15,-50 25 16,49-99-16,-49 50 16,0-1-16,25-74 15,-25 99-15,25-24 0,-25-26 16,0-24-16,50 0 15,-50 49 1,24-49-16,-24 0 16,0 24-16,0-24 15,25-25 1,-25 25 0,75-25 15,-1 0-16,-74-50 1,25 50-16,-25-74 0,74 49 16,-24-24-16,-50 24 15,124-50 1,-99 51-16,24 24 16</inkml:trace>
  <inkml:trace contextRef="#ctx0" brushRef="#br0" timeOffset="102190.7154">2630 16247 0,'-25'0'78,"0"0"-47,-25 0-31,50 25 16,-74-25-16,74 49 16,-74-24-16,74 0 15,-149 25-15,124-50 16,0 49-16,-24-49 15,24 50 1,74-50 62,-49 25-62,50 24-1,-50 1 1,0 0-16,0-1 16,25 50-1,-25 1 1,74-26-16,-74-49 16,25 49-16,-25-49 0,0 25 15,50-1-15,-26 1 16,-24-1-16,0 1 15,50 49-15,-50-74 16,0 25-16,0-1 16,0 1-16,25 0 15,-25-26-15,0 1 16,49 25 0,-49-1-16,0-24 15,25-25 1,-25 50-16,-25-1 15,50-49 1,-25 50-16,-25-50 16,50 25-1,0-25 32,0 0-16,24 0 1,1 0-17,-25 0 1,-25-25-16,49 25 0,-24 0 16,-25-25-16,124-49 15,25 24 1,-99 1-1,-1-1 1,-24 50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37:29.019"/>
    </inkml:context>
    <inkml:brush xml:id="br0">
      <inkml:brushProperty name="width" value="0.05292" units="cm"/>
      <inkml:brushProperty name="height" value="0.05292" units="cm"/>
      <inkml:brushProperty name="color" value="#002060"/>
    </inkml:brush>
  </inkml:definitions>
  <inkml:trace contextRef="#ctx0" brushRef="#br0">4788 13568 0,'0'0'0,"0"-25"31,0 1 1,-25 24-17,25-25-15,0-25 16,-75 50-1,-24-25 1,74 25-16,-49 0 16,0 0-16,-26 0 15,51 0-15,-75 0 16,74 50-16,-74-50 16,0 0-16,25 0 15,0 50-15,24-50 0,-24 74 16,25-74-16,-26 50 15,51-50 1,-50 24-16,-25-24 16,24 50-16,26-50 0,24 0 15,-49 50-15,-25-1 16,50-49-16,-26 50 16,51-50-16,-26 99 15,26-74-15,-1 24 16,1-24-16,49 0 15,-25 25-15,0-50 16,25 74-16,-74 0 16,74-24-1,0-25-15,0 49 16,0 26-16,24-51 16,1 26-16,-25-1 0,0-49 15,99 99-15,-99-75 16,50 26-16,49-1 15,-74 1-15,49-26 16,-24-49-16,49 99 16,-99-49-16,149-50 15,-75 75-15,125-75 16,-1 0-16,-74 0 16,50 0-16,24 0 15,1 0-15,-25 0 16,-50 0-16,49 0 15,-49 0-15,0 0 16,25 0-16,-99 0 0,98 0 16,-98-50-16,-50 25 15,174-25-15,-75-24 16,-99 24-16,25 1 16,49-50-16,-74-1 15,0-48-15,0-26 16,0 25-16,0-25 15,0 1-15,-25 49 16,25 0-16,0 49 16,0 51-16,0-26 15,0 25-15,0-24 16,-74 24-16,24 25 0,50-50 16,-49 50-1,-1-99-15,25 99 16,25-50-16,-74 50 15,49-49-15,-25 49 16,1-25-16,-1 25 16,1-50-16,-26 50 15,50 0-15,-24 0 16,-1 0-16,25 25 16,-24 50-16,-1-1 15,1 0-15,-26 75 16,1-25-16</inkml:trace>
  <inkml:trace contextRef="#ctx0" brushRef="#br0" timeOffset="883.6934">3051 16222 0,'0'0'0,"-49"0"0,74 0 47,24 25-31,50 49 0,-99-24-1,0 49 1,0-49-16,0 24 15,50-24-15,-50 24 16,0-24-16,0 0 16,0-26-16,0 1 0,0 25 15,25-50 1,24 0 15,-49-25-31,0-49 16</inkml:trace>
  <inkml:trace contextRef="#ctx0" brushRef="#br0" timeOffset="1208.158">3299 16247 0,'0'0'0,"-49"0"15,49-25-15,0 50 78,74-25-78,-49 50 16,0-1-16,-25-24 16,49-25-16,-49 75 15,50-51-15,-50 26 16,25 0-16,24 24 15,-24-24 1,-25 24-16,0-49 16</inkml:trace>
  <inkml:trace contextRef="#ctx0" brushRef="#br0" timeOffset="2495.6474">3126 16867 0,'0'-25'32,"49"25"-17,-49-49-15,124 24 16,-49 25-16,-75-74 16,124 74-16,-75-75 15,26 75-15,-26-74 16,26 74-16,-50-50 15,24 50-15,-24-49 0,0 49 16,-25-25-16,0 0 16,49 25-16,-98 0 15,49-50 1,-50 50 0,25 0-1,-24 0 1,49 25-16,-50 25 15,50-25 1,0 24 0,0 1-1,25-25-15,25-25 16,-26 0 0,26 0-1,24 0 1,-49 0-1,-25-25 1,0-25 0,0 25-1,-25-24 1,25-1 0,25 50 15,-25-25-31,50 25 15,-25 0 1,49 50 0,-24 24-1,-25-74-15,-25 50 16,0 0 0,0-75 62,0 0-78,0 0 0,0-49 15,0 49-15,0-25 16,0 1 15,49 49-15,1 0-1,24 0 1,-74 24 0,0 1-1,25 25-15,-25-25 16,0 0 0,25-25-1,-25-25 32,0-50-31,0 26-16,0-1 0,0-24 15,0 49 1,49 25 15,-24 0 0,0 0-31,-25 49 16,50-24-16,-50 50 31,74-51-31,-74 1 16,50-25 0,-26 0-16</inkml:trace>
  <inkml:trace contextRef="#ctx0" brushRef="#br0" timeOffset="3059.8344">4664 16123 0,'0'-50'31,"24"50"-31,51 0 47,-75-49-47,49 49 16,-49-25 15,25 25-31,50-50 15,-75 26-15,0-1 16,0-25 0,-75 25 15,50 25-15,-24 0-16,49 25 15,-25-25-15,25 50 16,0-1-1,0-24-15,0 0 16,0 25 0,0-1-16,0-24 15,50 25 1,-26-50-16,76 49 31,-51-49-15,26 0-1,-26 0-15,26-49 0,-50-1 16,24 25 0</inkml:trace>
  <inkml:trace contextRef="#ctx0" brushRef="#br0" timeOffset="10027.8617">3622 10840 0,'0'0'0,"-75"-25"16,75-25 15,-24 50-31,-26-49 31,0 49-15,1 0-1,-1-25-15,1 25 16,24 0-16,-50 0 16,1 25-16,-25-25 15,24 0-15,50 24 0,-49-24 16,-25 50-16,49-50 16,1 0-16,-1 0 15,0 50-15,1-50 16,-26 74-16,1-24 15,24-1 1,50-24-16,-49 25 16,-1-50-16,1 74 15,49-49-15,-25 25 16,25 74-16,0-50 16,0-24-16,0-26 15,0 26-15,0 0 16,0-1-16,0 26 15,0-51-15,49 1 16,-49 25-16,0-1 16,25 1-16,25 49 15,74-24 1,-124-51 0,25-24-16,-1 75 15,51-50-15,-26 24 16,26-24-1,-1-25-15,-49 50 0,49-1 16,1-49-16,-50 50 16,49-50-16,-24 50 15,-1-50 1,1 0-16,24 0 0,-49 24 16,25-24-1,24 0-15,50 0 16,-74 0-1,-25 0-15,-1 0 16,125 0 0,-149-49-16,124 49 15,-74 0-15,24-50 0,1 1 32,-26 49-32,51-25 15,-76 25-15,-24-75 16,75 75-16,-26 0 0,1-74 15,0 49-15,-26-49 16,-24 49 0,100 0-16,-100-49 15,24 24-15,-24-24 16,0-1-16,0 50 16,0-74-16,0 50 15,0-1-15,0 0 16,0 26-16,0-26 0,0 0 15,-49 50 1,49-99 0,0 74-16,-25-24 15,25-1-15,-74 25 0,74-24 16,-25-1-16,25 25 16,0-24-16,-99 24 15,49-25-15,25 50 16,-49-25-16,-25 25 15,-125-49 1,199 49-16,-74 0 16,50 0-16,-26-50 15,1 50-15,49 0 16,-49 0-16,24-25 16,0 25-16,26 0 15,-26 0-15,0 0 0,1 0 16,24 0-16,-25 0 15,1 0 1</inkml:trace>
  <inkml:trace contextRef="#ctx0" brushRef="#br0" timeOffset="15523.4319">4738 8136 0,'0'0'0,"-50"0"32,1-25-1,24 25-31,-25 0 16,50-49-1,-24 49-15,-76 0 16,51-25-16,24 25 15,0 0-15,-24 0 16,-1 0-16,-124-50 16,150 50-1,-51 0-15,25 0 16,1-25-16,-75 25 16,74 0-16,-24 0 15,-1 0 1,-24 0-16,-25 0 15,99 0 1,-24 0-16,-50 0 16,-50 0-16,74 0 15,26 0 1,24 0-16,-25 0 16,-24 0-16,24 0 15,1 0-15,-1 50 0,25-50 16,-49 25-16,49-25 15,-49 99-15,-1-49 16,26-1 0,49 1-1,0-25-15,-50-1 16,50 26-16,-50 0 16,50-1-16,0-24 15,0 49-15,25-24 16,-25 0-16,0 24 15,0-24-15,50 24 16,-50-49-16,0 49 16,0-24-16,0 24 0,49-49 15,-24 25-15,25 24 16,-1-24-16,1-1 16,0 1-16,-26 24 15,51-24-15,-26 0 16,26 24-16,-1-24 15,-24-50-15,99 124 16,-100-124-16,-24 49 16,99-49-1,-49 50-15,-1-50 16,0 49-16,26-24 16,98 25-16,-99-50 15,-74 0 1,99 0-16,-49 0 15,-26 0-15,1 0 16,-1 0-16,1 0 0,0 0 16,-1 0-16,26 0 15,-26-50-15,1 50 16,24-25-16,-24-24 16,-1 49-16,1-50 15,0 50-15,-50-49 16,99-1-16,-99 25 15,74 25-15,-49-74 0,25 74 16,-25-75-16,24 75 16,-24-74-16,25 49 15,-50-24 1,74-26-16,-49 1 0,-25-1 16,74 1-16,-74 0 15,0 24-15,0-49 16,25 49-1,-25-24-15,0-26 16,-25 1-16,25 74 16,-49-49-16,49 24 15,0 1-15,-100-75 16,100-25 0,-124 149-16,124-99 15,-24 99-15,24-25 16,0 0-16,-75 25 15,75-50-15,-25 50 16,-24 0-16,-1-24 16,-24 24-1,24 0-15,-24 0 16,-1 0 0,1 0-16,49 0 15,0 0-15,-49 0 16,24 0-16,25 0 15</inkml:trace>
  <inkml:trace contextRef="#ctx0" brushRef="#br0" timeOffset="21815.8181">9897 7565 0,'0'0'0,"0"-24"0,-49 24 15,-1 0 1,1-25-1,-26 25 1,75-50 0,-49 50-16,24 0 15,-50 0-15,26-25 0,-1 25 16,1-49-16,-51 49 16,51 0-16,-1 0 15,-24 0-15,49 0 16,-25 0-16,-24-25 15,-1 25-15,1 0 16,0 0-16,24 0 16,0 0-16,-49 0 15,50 0-15,-26 0 16,1 0-16,24 0 16,1 0-16,-1 0 15,-25 0-15,1 0 0,24 0 16,-49 0-16,50 0 15,-1 0 1,-24 0-16,-1 0 16,1 0-16,-25 25 15,49-25-15,-24 25 16,-50 24 0,74-49-16,50 75 15,-75-75-15,26 49 16,49 1-1,-75-50-15,75 74 16,-24-74-16,-51 75 16,75-26-1,-49-49 1,24 50-16,25-1 16,-75-49-1,75 75-15,-24-25 16,-1-1-16,25-24 15,0 25-15,-25 24 16,25-49-16,0 24 16,-50 26-16,50-50 15,0-1-15,0 26 16,0 0-16,0-1 16,0-24-16,0 0 0,0 24 15,0 1 1,0 0-16,25-1 15,-25 1-15,0-25 16,25 24-16,25 26 16,-50-50-16,49 74 15,-49-50 1,50-24 0,-50 50-1,99-26-15,-49-24 16,-50 25-16,24-26 15,26-24-15,-50 50 16,149-50-16,-149 74 16,50-74-16,-1 50 15,1-50-15,-25 0 16,74 50-16,0-50 16,-49 49-16,24-49 15,-49 25-15,74 49 16,-49-74-1,-1 0-15,-24 0 16,49 25-16,1-25 16,-26 50-1,26-50-15,-25 0 16,24 25 0,-24-25-16,-1 0 15,26 0 1,49 0-1,-75 0-15,-24 0 0,0 0 16,24 0-16,1 0 16,49 0-1,-49 0 1,-25 0-16,49 0 16,-49 0-16,49 0 15,1 0 1,-26 0-16,1 0 15,-25 0-15,24 0 16,-24 0-16,74 0 16,-49 0-1,-50-75-15,74 75 0,-49 0 16,25 0-16,24-74 16,1 24-1,-1-24 1,-49 74-16,-25-25 15,74 25-15,-24-74 16,-50 24-16,49 50 16,-49-50-16,75 50 15,-50-24-15,-25-26 16,24 0 0,51 1-1,-75 24-15,0-25 16,25 26-16,-25-1 0,0-25 15,49 1-15,-49 24 16,25-25-16,-25 25 16,0 0-1,25 1-15,-25-26 0,50 0 16,-50 26 0,0-26-16,0 0 15,0 1-15,0 24 16,0-25-16,0 1 15,0-26-15,-25 1 16,25 0-16,0 24 16,0 25-16,0-24 0,-25-1 15,25 0-15,-74-49 16,74 49 0,-25 1-1,-25 24-15,-24-49 16,49 24-16,-25 0 15,25 26-15,25-26 16,-49 25-16,-1 25 16,1-74-16,24 74 15,-25-75-15,1 75 16,49-24-16,-75 24 16,-24-50-1,49 50-15,1 0 0,-1 0 16,-24 0-16,49 0 15,-25 0 1,1 0-16,-26 0 16,26 0-16,-1 0 0,50 25 15,-74-25-15</inkml:trace>
  <inkml:trace contextRef="#ctx0" brushRef="#br0" timeOffset="49588.1259">12403 9723 0,'24'0'62,"-24"-49"-46,50 49-16,-25 0 31,25 0-15,74 0-1,-25 0-15,-50 0 16,1 0-16,0 0 16,24 0-16,25 0 15,25 0-15,-49 0 16,73 0-16,1 0 15,-25 0-15,50 0 16,-75 0-16,75 0 16,-75 0-16,149 0 15,-173 0 1,49 0-16,-50 0 16,75 0-16,-100 0 15,51 0-15,-26 0 16,75 0-16,-100 0 15,1 0 1,0 0-16,-26 0 16,26 0-1,-75 0-15,25-25 16,25 25-16,-50 0 16</inkml:trace>
  <inkml:trace contextRef="#ctx0" brushRef="#br0" timeOffset="53600.0829">16024 8111 0,'-49'0'31,"49"25"-15,0 49 0,0 1-1,49-1-15,-49-24 0,0 49 16,0 0-16,0 0 15,0 25-15,0 25 16,0-25-16,0 25 16,0-50-16,0 75 15,50-50-15,-50 50 16,49-1-16,-49-49 16,50 0-16,-50 0 15,25 0-15,-25 0 16,0-24-16,49 24 15,-49-25-15,0 0 16,0 0-16,0 25 16,0-24-16,0-1 0,0-25 15,0 25-15,0-24 16,0 24-16,0-25 16,0 1-16,50-1 15,-50-24-15,25-1 16,-25 1-16,49 25 15,-49-26-15,0 1 16,25 24-16,-25-24 16,0 24-16,0-24 15,0 24-15,0-24 16,0-25-16,0-1 16,0 26-16,0-25 0,-25-25 15,25 25-15,-49-25 16,49 24 15,25-24 0,49 0-15,-24 0-16,24 0 16,0 0-16,1 0 15,-25-49-15,24 49 16,0-50-16,-24 50 15,0-49-15,-26 49 16,-24-50-16,50 50 0,-50-50 16,0-24-1,50 49-15,-50 0 16,0-49-16,24 74 16,-24-124-16,0 99 15,50-49-15,-50-26 16,0 1-16,0-50 15,0 25-15,0-24 16,0 24-16,0-75 16,0 1-16,0-1 15,0 1-15,0-1 16,0 1-16,0 0 0,0-1 16,0 1-16,0 24 15,-50 0-15,50 26 16,0 24-1,0-50-15,0 50 0,0-25 16,0 25-16,0 0 16,0 0-16,0 25 15,0 49-15,0 25 16,0-49 0,0 49-1,0-25 16,0 1-15,-49 49-16,-1-25 16,25 25-1,-24 0 1,-1 0-16,-24 0 16,-25 0-16,-1 50 15,-24-1-15,75 1 16,-51-50-16,1 99 15,74-74-15,-49 25 16,24-50 0,26 0-16,24 24 0,24-24 31,26 0 0</inkml:trace>
  <inkml:trace contextRef="#ctx0" brushRef="#br0" timeOffset="54199.8457">17215 8334 0,'25'0'16,"24"-24"-16,-24 24 16,25-50-16,24 50 0,-49-25 15,49 25-15</inkml:trace>
  <inkml:trace contextRef="#ctx0" brushRef="#br0" timeOffset="56075.5676">18653 7789 0,'0'0'0,"0"-50"31,0 25-15,-74 25-16,74-49 15,-25 49 16,-49 0-15,74 24-16,-50-24 16,1 25-16,-1 25 15,0-25 1,26 24 0,24 1-1,49-50 1,-49 74-16,75-74 15,-75 25-15,99-25 0,-25 0 16,-24 25-16,-25-25 16,49 50-16,25-1 31,-99-24-15,0 0-16,-74 24 15,49-24-15,-25-25 16,-24 0-16,24 50 15,50-25-15,-99-25 16,50 0-16,-1 0 16,100-50 15</inkml:trace>
  <inkml:trace contextRef="#ctx0" brushRef="#br0" timeOffset="58919.8184">19199 7665 0,'0'0'0,"-25"0"16,25-25 0,-24 25-1,-51 0-15,75 49 16,-25-49 0,25 50-16,0 0 15,-24-26-15,24 26 16,0 0-16,0-1 15,0-24 1,49-25-16,1 50 16,-1-50-1,-24 0-15,50 0 16,-26 0 0,-49-25-16,50 25 15,-1-25-15,-24-25 16,-25 1-16,0 24 15,0-25-15,0 26 16,0-26-16,0-24 16,0 49-16,0 0 15,0 50 63,0 24-62,25-24-16,-25 25 16,50-50-16,-50 49 15,0-24-15,24-25 16,1 0 0,-25 25-16,50-25 31,-1 0-31,-24 0 15,-25-50-15,0 26 16,0-26 0,0 0-1,-74 50 1,74-24-16,0-26 31,0 75-15,0 0-1,49-25-15,-24 49 16,25 1 0,-25-25-1,-1-25 1,76 0 0,-51 0-1,26-50-15,-50 50 16,-25-50-16,74 1 15,-74 24 1,0 0-16,-25 25 16,25-49-16,-49 49 15,24 0-15,-25 0 16,1 0-16,-1 24 16,100 1-1,-50 25 1,99-1-1,25 1 1,-75-50-16,51 0 16,-51 0-16,-49 25 15,75-25-15,-1 0 16,-49 0-16,49 0 16,-24-50-16,-25 1 0,24-26 15,-49 1 1,0 24 15,0 25-15,-25 25-16,-24 0 15,24 0 1,-25 0 0,1 50-1,49 0 1,0 24-1,25-74-15,-25 25 16,49-25 0,1 0-1,-1-25 1,-24 25-16,-25-25 0,50 0 16,-50-24-16,25 24 15,-25-49 1,0-1-1,-50 26-15,0 24 16,-24 25-16,24-75 16,1 75-1,74 0 1,24 0 0,1 0-1,-25 25 1,49 0-1,-74 25-15,50-26 0,-26 26 16,-24 0-16,0-26 16,0 1-16,50 25 15,-50-25 1,50-25 0,24 0-1,1-25 1,-26-25-1,-49 25 1,0-24 0,-49 49-16,49-50 15,-50 50-15,50-25 16,0 50 15,25-25-15,-25 50-16,74-50 15,-74 49-15,50-49 16,-25 25 0,-25-50 31,0-24-32,0-1 1,24 25-16,51 25 15,-26 0 1,-24 0 15,-25 50-15,25-50 0,25 0-1,-1 0 1,-49-50-1,25 50-15,-25-74 16,0 49-16,0 0 16,0 1-16,0-26 0,-50 25 15,1 25-15,49-49 16,-25 49-16,0 0 16,25 49 30,50-24-46,-1-25 16,-49 50-16,75-1 16,-75-24-16,49 25 15,-49-26-15,25 1 16,-25 25-16,0-25 16,50-25-1,-1 0-15,1 0 16,0-50-1,-50-24 1,0 49 0,0-25-16,-25 1 15,25 24-15,-25 0 16,25-25-16,-50 50 16,1 0-1,49 25 1,0 0-1,0 49 1,0-49-16,0 50 16,49-26-1,26-49 1,-26 0 0,1 0-16,24 0 15,-24 0 1,-50-25-16,25 1 15,-25-1-15,0-74 16,0 24 0,0 26-16,0-26 15,-50 50-15,1-24 16,49 24-16,-25 25 16,-25 0-16,75 0 46,25 50-30,49-26-16,-49-24 16,-1 0-1,-24 50-15,0-50 16,0 0-16,24 25 16,-49 0-1,-25 74 1,50-50-1,-25-24-15,25 25 32</inkml:trace>
  <inkml:trace contextRef="#ctx0" brushRef="#br0" timeOffset="137727.3032">15553 7714 0,'-25'0'0,"0"0"31,0 0-31,-24-25 16,-1 25 0,-24 0-1,-50 0 1,99 0-16,-25 0 15,-24 0-15,-25-24 16,24 24-16,1 0 16,49 0-16,-24 0 15,-51 0-15,26 0 16,-75 0-16,124 0 16,-49 0-16,-1 0 15,-24 0-15,25 0 16,-1 49-16,1-49 15,-50 50-15,50-50 16,-1 49-16,-99 1 16,100-50-16,-25 99 15,-25-49-15,0-50 16,74 50-16,-49-1 16,0-24-16,49-25 15,-24 74-15,-1-74 16,75 50-16,-49 0 0,-51 24 15,26-49 1,74 49 0,-25-49-16,-99 49 15,99-49 1,-49 50 0,74-26-16,0 1 15,-74-25-15,74 24 16,-75 1-16,75 24 15,-49-24-15,49 49 0,-75-49 16,75-1-16,-49 26 16,49-26-16,-50 75 15,0-74 1,50 24-16,-49 1 0,49-1 16,-50 1-1,50-1-15,-49 25 0,49 1 16,-50-1-16,50-25 15,0 25-15,0 75 16,-50-100-16,50 1 16,0 49-16,50 149 15,-50-224-15,0 26 16,0 24-16,74 0 16,-74 0-16,50-49 15,0 49-15,-26-49 16,-24 24-16,50-24 15,-25-1-15,24 1 16,-49 0-16,124 49 16,-124-50-16,50 1 15,0 0-15,-26 24 16,26-24-16,-50-25 16,74-1-1,50 26-15,-49 49 0,-50-99 16,49 50-1,1-50-15,-26 25 0,50 24 16,-24-49 0,-1 50-16,-49-50 15,25 0-15,-1 0 16,75 25-16,-49-25 16,-1 0-16,75 0 15,-100 49 1,26-49-16,-1 0 15,-24 0-15,0 0 16,24 0-16,25 0 16,0 0-16,-24 0 0,74-25 15,-125 25-15,51 0 16,49-49 0,-50 49-16,1 0 15,74-25-15,-50 25 0,-50-50 16,26 26-16,-1 24 15,25-75-15,50 75 16,25-99-16,-75 99 16,50-99-16,0 24 15,-25 1-15,-50-1 16,50 51-16,-124-51 16,124 1-16,-74-1 0,-1 1 15,51 24-15,-100-49 16,74-25-16,-74 25 15,50-25 1,-1 25-16,1-1 0,24 1 16,-74 25-16,0-25 15,0 24-15,0 1 16,75-25 0,-75 24-16,-50-123 15,50 148-15,0-49 16,0-50-16,0 75 15,0-26-15,0 1 16,0-25-16,-25 0 0,25 25 16,0-25-16,0 0 15,-74 25-15,24-75 16,-24 50 0,74 25-16,-50 24 0,25-49 15,25 25-15,-124 25 16,124-50-16,-49 74 15,24-24-15,-25 24 16,1 0-16,-1 1 16,1 24-16,24-25 15,-50 50-15,75-49 16,-248-26 0,224 75-16,-51 0 15,1-24-15,-1 24 16,1 0-16,-1 0 15,1 0-15,0 0 16,-1 0-16,26 0 0,-100 74 16,50-74-1,-1 0-15,-24 0 16,50 0 0,-1 0-1</inkml:trace>
  <inkml:trace contextRef="#ctx0" brushRef="#br0" timeOffset="160791.6099">15007 13196 0,'0'0'0,"-25"-50"31,-24 50-15,24-24 0,0 24-1,25-25 1,-49 25 0,24 0-1,0-50-15,-25 50 16,26 0-16,-26 0 15,0 0 1,26 0-16,-26 0 16,0 0-16,-24 0 15,24 0 1,-24 0 0,-1 0-16,1 0 15,24 0 1,1 0-16,-1 0 15,1 0-15,-1 25 16,-74-25-16,74 50 16,-24-50-16,-25 49 15,24 1-15,1-50 0,49 50 16,-49-50-16,-75 74 16,99-74-1,-24 50-15,24-50 16,1 49-16,-26-49 0,26 25 15,-1 25 1,0-50-16,1 24 0,-26-24 16,51 75-16,-26-75 15,0 25-15,-24 24 16,24 1-16,25-50 16,-49 49-16,-25 51 15,99-76-15,-75 51 16,51-26-16,24 1 15,0-25-15,-50 74 16,50-49-16</inkml:trace>
  <inkml:trace contextRef="#ctx0" brushRef="#br0" timeOffset="163416.6796">11907 14312 0,'24'0'47,"-24"25"-16,-24 0-15,24 25 0,0-1-1,-25-24-15,25 25 16,0-1-16,0 100 16,0-99-16,0-1 15,49 1-15,-49-1 16,25-49-16,-25 100 15,75-100-15,-26 74 16,-49-49-16,75-25 16,-26 25-16,-24 24 15,0-49-15,24 50 16,1-50-16,24 74 16,1-24-16,-50-50 15,24 50-15,26-1 16,-1-24-16,1-25 15,-51 0-15,51 0 0,-26 50 16,1-50 0,24 0-16,1 0 0,-26 0 15,51 0 1,-76 24-16,51-24 0,-50 0 16,74 0-16,-25 0 15,26 0-15,24 0 16,-50 0-16,75 0 15,-100 0 1,1 0-16,49-49 16,-49 49-16,49-75 15,-25 75-15,1-74 16,-1 74-16,-49-50 0,50 50 16,-26-49-16,1-26 15,-1 50 1,-49 1-16,50-51 15,-50 50-15,50 1 16,-1-51-16,-49 26 0,0-1 16,0 0-16,75-24 15,-75 0-15,0-1 16,0 26-16,0-1 16,49 0-16,-49-24 15,0-1-15,-25-73 16,25 98-1,-49-24-15,49 24 16,-50 0-16,50 1 16,-99-75-1,49 74-15,1-49 16,-50 74-16,74-24 16,-74 24-16,49 25 15,-25-124 1,-24 99-16,0-25 0,49 1 15,-49 49-15,-25-50 16,0 50-16,-49 25 16</inkml:trace>
  <inkml:trace contextRef="#ctx0" brushRef="#br0" timeOffset="185927.9766">6425 13097 0,'0'0'0,"-50"-50"0,50 25 47,0 50-16,50 25-31,-50-25 15,74 49-15,-74 1 16,25-26 0,-25 26-16,0-26 0,50 1 15,-50 24-15,49 1 16,-49-26-16,0-24 16,50-25-16,-50 25 15,25-25 1,-25-25 15,24-124 0</inkml:trace>
  <inkml:trace contextRef="#ctx0" brushRef="#br0" timeOffset="186363.5857">6772 12824 0,'0'0'0,"-25"0"0,25-25 15,75 25 32,-51 50-31,-24-1-16,0-24 15,0 25-15,75-1 16,-75 1-16,0 24 16,49 1-16,-24-25 15,-25 24-15,0-24 16,0-26-16,50 1 15,-25 25-15,24-25 47,-74-25 0</inkml:trace>
  <inkml:trace contextRef="#ctx0" brushRef="#br0" timeOffset="187108.5738">6648 13419 0,'-25'0'125,"100"0"-31,-75-49-78,74 49-16,-74-25 15,74 25-15,-74-50 16,50 50-16,-50-24 15,74 24-15</inkml:trace>
  <inkml:trace contextRef="#ctx0" brushRef="#br0" timeOffset="188239.7706">7268 12750 0,'0'0'0,"0"49"63,25 1-63,-25-1 16,50 26-16,-26-26 15,-24 1-15,0 24 16,50-24-16,-50 0 15,0 24-15,0-24 16,0-25-16,25-25 0,-50 0 63,25-25-48,0 0-15,-74-25 16,24 1-16,50-26 15,0 1-15,-50-25 0,50 24 16,0 1 0,0-1-16,0 1 15,0 49-15,0 0 16,0 1-16,0-26 0,0 0 16,75 1-1,-26 49 1,-24 0-1,0 0 1,49 25 0,1 24-1,-75 26 1,0-26 0,0 1-1,0-1-15,-50-24 16,50 25-16,-74-50 15,74 74-15,-50-49 0,1 25 16,49-1 0,24-49 31,1 0-32,25 0 1,-25 0-16,24 0 0,1 0 15,-1 0-15,26 50 16,-50-50 0,-25 25-16,24 24 15,26-49 32</inkml:trace>
  <inkml:trace contextRef="#ctx0" brushRef="#br0" timeOffset="188627.4484">7764 12650 0,'0'-24'16,"75"-26"15,-51 50-15,-24-25-1,75 25 1,-26-25-1,1 25-15,-25-49 16,24 24-16,-24 25 16,25-50-16,-25 26 0,24 24 15,-49-50 1,25 50 15</inkml:trace>
  <inkml:trace contextRef="#ctx0" brushRef="#br0" timeOffset="188967.9109">8062 12452 0,'0'0'0,"49"0"47,-24 50-47,25 74 16,-50-75-1,0 1-15,50 49 16,-50-25-16,24 26 15,-24-1-15,0-50 16,0 26-16,0-25 0,0-1 16,0 1-1,50-50 1</inkml:trace>
  <inkml:trace contextRef="#ctx0" brushRef="#br0" timeOffset="190151.6814">6598 10492 0,'-24'-49'15,"-26"49"1,-24 0 15,49 0-15,-25 0 0,50 25-16,-49 24 15,49-24-15,-50 25 16,50-1-16,-50-24 15,1-25-15,49 74 16,0-49 0,74-25-16,-24 0 15,-25 0-15,49 0 16,-49 50-16,24-50 16,1 0-16,-50 49 15,50-49-15,-26 0 16,-24 50-16,50-50 15,-50 50-15,0 24 16,0-49 0,-50-25-16,50 25 15,-99-25 1,74 49-16,-24-49 16,-26 75-1,1-75-15,24 0 16,125-50 15</inkml:trace>
  <inkml:trace contextRef="#ctx0" brushRef="#br0" timeOffset="191191.4565">7119 10517 0,'25'50'47,"-25"-1"-32,0 26-15,50-1 16,-50 1-16,0-26 15,0 26-15,0-1 16,0-24-16,49-26 0,-49 26 16,0 0-1,0-75 32,0-50-31,-49 51-16,49-26 15,0-24-15,-25-26 16,25 1-16,0 25 16,0 24-16,0 1 15,0 24-15,25-50 16,24 1 0,-24 49-1,25 25 1,-25 0-1,49 0 1,-74 50 0,0-25-16,0-1 15,0 1-15,0 25 16,-99 24 0,99-24-16,-50-25 15,25-25-15,25 74 16,-24-74-16,24 50 0,-50-1 15,50-24 1,25 0 0,0-25-1,-1 0 1,1 0 0,25 0-16,-25 0 15,-1 49 1,26-49-16,0 0 15,-26 0 1,1 0-16,-25 25 16,50-25-1</inkml:trace>
  <inkml:trace contextRef="#ctx0" brushRef="#br0" timeOffset="191551.3977">7640 10641 0,'0'-25'16,"25"25"-1,-25-49 1,25 49-16,-25-25 16,49 25-16,1 0 15,0-50-15,24 50 16,0 0 0,-74-24-16,100 24 15,-100-25-15,24 25 16,101-50-1,-76 50 1,-74-25 0,50 25-16</inkml:trace>
  <inkml:trace contextRef="#ctx0" brushRef="#br0" timeOffset="191859.5181">8012 10443 0,'0'0'0,"25"49"31,0 1-15,-25 0-16,49-26 15,1 51 1,-50-1-16,50 1 16,-75 24-16,25-50 15,0 1-15,50 0 16,-50-1-16,0 1 16</inkml:trace>
  <inkml:trace contextRef="#ctx0" brushRef="#br0" timeOffset="193091.1602">5259 7441 0</inkml:trace>
  <inkml:trace contextRef="#ctx0" brushRef="#br0" timeOffset="193667.4326">5358 7293 0,'0'0'16,"0"-25"-16,-25 25 15,25 25 32,0-1-47,0 76 16,0-76-1,0 26-15,50 74 16,-25-25 0,-25-24-1,74 24 1,-74-50-16,50-49 0,-50 75 16,49-25 15,1-50-16,-75 0-15</inkml:trace>
  <inkml:trace contextRef="#ctx0" brushRef="#br0" timeOffset="194359.3164">5581 7243 0,'0'0'0,"25"0"47,-25 25 15,50-25-46,-50 49-16,25-49 16,-25 50-1,-25-50 48,50-25-63,-75 25 15,50-25 17,25 75 61,-25 0-93,0-1 16,49 1-16,-49-25 16,0 24-16,50 1 15,-50-25-15,50-25 16,-50 49-16,24-49 15,-24 50 1,50-25-16,0 24 16,-50-24-1,0 25 1</inkml:trace>
  <inkml:trace contextRef="#ctx0" brushRef="#br0" timeOffset="194711.7401">5532 7764 0,'49'-25'78,"1"25"-63,0 0 1,-26-50-16,51-24 16,-75 49-16,74 25 15,-74-49 1,75 49 0</inkml:trace>
  <inkml:trace contextRef="#ctx0" brushRef="#br0" timeOffset="195647.4444">5929 7293 0,'0'0'0,"24"24"79,-24 1-79,0 25 15,75-1-15,-75-24 16,0 25-16,0-25 15,0 49-15,0-24 16,0-1-16,49 1 16,-24-50 31,-25-25-16,0 0-16,-74-74-15,74 49 16,-25-24-16,-25 49 16,50-24-16,0-26 15,0 26-15,0 24 16,0 0 0,0-25 15,75 50-16,-26-49 1,-24 49 0,-25 25-16,25-25 15,25 0-15,-50 49 16,0-24-16,0 0 16,0 0-16,0 49 15,0-24 1,-25-50-1,0 0-15,0 49 16,-24-24 0,24 25-1,74-50 63,1 24-62,49-24 0,-99 50-1,75-50 1,-26 0 0,-24 0-1,0 0 1,25 0-1</inkml:trace>
  <inkml:trace contextRef="#ctx0" brushRef="#br0" timeOffset="196091.7435">6326 7243 0,'0'-25'16,"24"25"31,-24-25-47,100 25 15,-51-49 1,26 49 0,-51 0-16,26-75 15,24 75 1,-49-24-1,0 24 1,-75 0 31</inkml:trace>
  <inkml:trace contextRef="#ctx0" brushRef="#br0" timeOffset="196444.0212">6574 7119 0,'0'25'47,"24"24"-16,-24-24-31,0 0 16,50-25 0,-50 74-16,0 1 15,0-26-15,0 51 16,0-51 0,50-24 15</inkml:trace>
  <inkml:trace contextRef="#ctx0" brushRef="#br0" timeOffset="212224.4371">4614 6028 0,'0'0'0,"0"-50"0,0 0 31,0 26-15,25 24-1,-25-50 1,49 50-16,-49-50 16,75 50-1,-50 0-15,-1 0 16,26-49-16,-50 24 15,0 0 1,0 0 0,25 25-1,-50 0-15,-25 0 16,1 0 0,-1 0-1,25 50-15,25-25 16,0-1-1,-49-24-15,74 50 16,-25-25-16,24 0 16,125 24-1,-99-49 1,24 0 0,26-24-16,-51-1 0</inkml:trace>
  <inkml:trace contextRef="#ctx0" brushRef="#br0" timeOffset="212527.8294">5557 5333 0,'0'0'15,"-50"50"1,50-26 0,0 51-1,-25-26 1,-24-24-16,49 25 16,0-25-16,-75 24 15,75-24-15,-49-25 16,49 74-16,-25-74 15</inkml:trace>
  <inkml:trace contextRef="#ctx0" brushRef="#br0" timeOffset="212835.4532">5209 5507 0,'-24'0'0,"48"-50"15,-48 50 1,48 0-16,26 0 16,-50 25-16,50-25 15,24 25-15,-24 24 16,-1-49-1,1 75-15,-1-1 16,-49-49 0,75-25-16,-50 49 15,24-49 1,1-24-16,-1 24 16</inkml:trace>
  <inkml:trace contextRef="#ctx0" brushRef="#br0" timeOffset="214019.7939">5904 5234 0,'0'0'0,"-50"0"16,25 0 0,-24 74 15,49-49-31,0 0 16,0 24-1,0 1-15,0-25 16,0 49-1,0-49-15,49-25 16,-49 50-16,50-1 16,49-49-1,0-25 1,-49-24-16,99-26 16,-99 51-1,-26 24-15,-24-75 16,25 50-16,-25-24 15,0-1 1,-49 50 0,-1 0-16,-24 0 15,-1 0-15,75 25 16,0 0 0,25 0-1,-25 24-15,50-49 16,-26 25-16,26-25 15,-25 50 1,0-50-16,24 0 16,1 0-16,-50-50 15,49 50-15,-49-99 16,50 99 0,-50-75-16,0 51 15,0-26-15,0 0 0,0 1 16,-50-26-16,50 26 15,0 24-15,-24 25 16,24-25-16,0 75 47,49-1-31,1 1-16,-50 24 15,74 1-15,-74-1 16,75-24-16,-75 24 15,49 25-15,-49-24 16,0-50-16,0 24 16,0-24-16,25 25 0,-25-26 31,0-73 0,0-26-15,0 26-16,-74-26 15,74 26-15,0-125 16,-25 75 0,25 49-16,0 26 15,0-26 1,0 0 0,25 50-16,-1 0 15,26 0-15,24 25 16,-74 25-1,50-50 1,-50 49-16,0 1 16,0 0-16,0-26 0,0 1 15,-74 50-15,24-51 16,-24 26-16,24-50 16,0 50-16,26-50 15,24 24 1,0-48-1,99-51-15</inkml:trace>
  <inkml:trace contextRef="#ctx0" brushRef="#br0" timeOffset="214367.4577">7070 4614 0,'0'-75'15,"0"125"32,0-25-47,49-1 16,-49 26-1,50 24-15,0-24 0,-50 0 16,0-1-16,74 26 16,-99-26-16,25-24 15,0 25-15,0-25 16,50-25 0</inkml:trace>
  <inkml:trace contextRef="#ctx0" brushRef="#br0" timeOffset="214755.2315">7094 4986 0,'0'0'0,"0"-50"15,25 50-15,-25-25 16,25 25-16,50-49 16,-51 49-16,-24-50 15,50 50-15,24-25 0,-49 25 16,0 0 15,-25 25 0,0 0-15,0 0 0,0 24-1,50-24 1,-50 25 0,49-50-1,50-25 1</inkml:trace>
  <inkml:trace contextRef="#ctx0" brushRef="#br0" timeOffset="214947.0823">7516 4539 0,'0'0'0,"-25"0"15,75 0 17,-25 0-17,-25 50-15</inkml:trace>
  <inkml:trace contextRef="#ctx0" brushRef="#br0" timeOffset="215755.8283">7987 4738 0,'0'0'0,"-24"-25"16,-26 0-1,25 25 1,0 0-16,1 0 16,-51 0-1,75 50 1,-25-26 0,25 26-16,0 0 15,0-25-15,0-1 16,0 26-16,0-25 15,25-25 1,0 0 0,49 0-16,-24 0 15,-50-50 1,50 50-16,-50-74 16,24 49-16,-24-25 15,0 25-15,0-24 16,50 49-16,-75-50 15,25 25 1,0-49 0,50 74-16,-1 0 31,1 0-15,-50 50-1,25-1 1,-25-24-16,0 0 15,0 49-15,0-24 32,50-75 15,-50 0-47,0-24 15,24-1-15,26 0 16,-50-24-16,0 24 15,25 26-15,-25-26 16,74 50 0,-24 25-1,-50 24 1,0-24-16,0 0 16,25 49-16,-25 1 15,0-50 1,0-1-1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41:37.224"/>
    </inkml:context>
    <inkml:brush xml:id="br0">
      <inkml:brushProperty name="width" value="0.05292" units="cm"/>
      <inkml:brushProperty name="height" value="0.05292" units="cm"/>
      <inkml:brushProperty name="color" value="#002060"/>
    </inkml:brush>
  </inkml:definitions>
  <inkml:trace contextRef="#ctx0" brushRef="#br0">10840 6077 0,'0'0'0,"25"0"46,49 0-30,1 0-16,-26 0 16,26 0-16,-1 0 15,-24 0-15,49 0 16,-49 0-16,49 0 16,0 0-16,0 0 0,75 0 15,99 0 1,-199-49-16,-24 49 15,148 0-15,-99 0 16,100-50-16,-26 50 16,1 0-1,-75 0-15,25 0 16,25 0-16,-25 0 16,-74 0-16,24 0 15,1 0-15,-1 0 0,25 0 16,-49 0-16,24 0 15,1 0-15,24 0 16,-25 0 0,25-50-16,-24 50 0,99 0 15,-125 0 1,75 0-16,-49 0 0,49 0 16,-25 0-16,25 0 15,-50 0-15,25 0 16,25 0-16,-74 0 15,49 0-15,-49 0 16,0 0-16,-1 0 0,1 0 16,-25 0-16,24 0 15,1 0 1,-25 0 0,24 0-1,1 0 48</inkml:trace>
  <inkml:trace contextRef="#ctx0" brushRef="#br0" timeOffset="4870.3702">2605 8582 0,'25'-24'31,"-1"24"-15,-24-50 15,75 50-31,-26 0 16,-24 0-16,0 0 16,25 0-16,24 0 15,-49 0-15,49 0 16,-24 0-16,49 0 15,0 0-15,-24 0 16,49 0-16,25 0 0,-50 0 16,50 0-16,-75 0 15,75 0-15,-25 0 16,-25 0-16,0 0 16,25 25-16,25-25 15,25 0-15,-25 0 16,-25 74-16,0-74 15,0 0-15,0 0 16,49 50-16,-49-50 16,0 0-16,0 0 15,1 0-15,-51 0 16,25 0-16,-24 0 0,-1 0 16,25 0-16,-24 0 15,49 0-15,-75 0 16,50 0-16,-49 0 15,99 0-15,-99 0 16,24 0-16,0 0 16,1 0-16,24 0 15,-25 0-15,26 0 16,-51 0-16,26 0 16,-26 0-16,1 0 15,24 0-15,1 0 16,-26 0-16,51 0 15,-1-75-15,-25 75 0,75 0 16,-99 0-16,74 0 16,-50 0-16,25-49 15,0 49 1,-49 0-16,24 0 0,1-25 16,49 25-16,-99 0 15,24-50-15,-24 50 16,25 0-16,49-24 15,-74 24 17,0 0-17</inkml:trace>
  <inkml:trace contextRef="#ctx0" brushRef="#br0" timeOffset="6754.3564">2704 9649 0,'0'0'0,"25"-25"63,24 25-63,26 0 15,-50 0 1,-1 0-16,51 0 0,-1 0 16,-24 0-16,24 0 15,1-49-15,49 49 16,-75 0-16,175 0 15,-100 0-15,24 0 16,-23 0-16,-51 0 16,100 0-16,-26 0 15,-98 0-15,74 0 0,50 0 16,-26 0-16,1 0 16,0 0-16,25 0 15,-1 0 1,150 0-16,-174 0 15,-25 0-15,-25 0 16,0 0-16,25 24 16,-25-24-1,-49 0-15,124 0 16,-100 0-16,25 0 16,75 0-16,-100 0 15,75 0-15,-50 0 16,-24 0-16,49 0 0,-50 0 15,25 0 1,-24 0-16,74-24 16,-50 24-16,0 0 15,0 0-15,-24-25 0,24 25 16,-25 0-16,1 0 16,-1 0-1,-24 0-15,-1-50 16,1 50-1,-25 0 17,-25-25-32</inkml:trace>
  <inkml:trace contextRef="#ctx0" brushRef="#br0" timeOffset="13654.6936">12477 9327 0,'0'0'0,"0"-25"32,0-25-17,0 25 1,50 25 0,-50-24-16,-25 24 31,25 49 0,0 1-15,0-1-1,0-24-15,0 25 0,0-25 16,0 49 0,0-24-16,0-26 0,0 26 15,25 0 1,-25-1-1,25-49 1,-25-25 0,-25-24-1,25 24-15,0-49 16,0-1-16,0 1 16,0-25-16,0-1 15,0 26-15,49-50 16,-49 49-16,0 26 15,0-26-15,75 75 16,-75-24-16,49-26 16,1 50 15,-50 50-31,50-50 0,-1 74 16,-49-49-16,25 24 15,-25 1-15,74 25 16,-74-26-16,0 1 15,75-1-15,-75 1 16,0-25-16,0 0 16,0 24-16,0-24 15,0 0-15,25-25 16,-25 49 0,-25 1-1</inkml:trace>
  <inkml:trace contextRef="#ctx0" brushRef="#br0" timeOffset="13918.7338">12527 9327 0,'0'0'0,"74"-25"47,-49 25-47,25-50 15,-1 50-15,1 0 0,24-49 16,1 49-16,-51-25 16,1 25-1</inkml:trace>
  <inkml:trace contextRef="#ctx0" brushRef="#br0" timeOffset="14366.7106">13172 8954 0,'0'0'0,"49"0"47,-49 25-31,50-25-16,-50 75 15,74-50-15,-74-1 16,0 26-16,25 24 15,-25 26 1,50-76 0,-1-24 15,-49-24-15,25-26-1,-25 0-15,0-24 0,0 24 16,0-49-16,75 25 15,-75 49-15</inkml:trace>
  <inkml:trace contextRef="#ctx0" brushRef="#br0" timeOffset="15062.7929">13990 8905 0,'0'0'16,"-25"-25"-16,25-25 16,-24 50-16,-26-74 15,25 74 16,0 50 1,-24-50-32,49 74 15,-25-49-15,25 0 16,0 24-16,-50-49 16,50 50-16,25-25 15,50-25 1,-51 0-1,100-100 1,-124 51 0,50 49-16,-50-25 15,50 75 63,-50-26-78,124 51 16,-124-50-16,24 24 16,-24-24-16,0 25 15,0-1-15,0 26 16,0-50-16,-49-25 16,49 74-16,-75-74 15,75 25-15,-24-25 16,24 25-16,-25-25 31,0 0-31,-25 0 31,50-25-15,0-25-16,75-74 0,-26 50 16,1 24-16,0-24 15,-50 49-15,74-25 16,0 25-1</inkml:trace>
  <inkml:trace contextRef="#ctx0" brushRef="#br0" timeOffset="15891.0704">14883 8954 0,'0'0'15,"50"-49"-15,-25 49 16,-25-50 0,99 50-16,-99-25 15,25 25-15,24 25 16,26 50 0,-75-26-16,0 26 15,0-1-15,0-24 16,0-1-16,0 1 15,0 0-15,0-26 32,0-73-1,-50-26-15,50 1-1,0 24-15,0-24 0,25-25 16,-25 24-16,99 1 15,-74 24-15,49 1 16,-24 49-16,-1-75 16,1 75-16,0 0 15,-26 0 1,-24 50 0,0-1-16</inkml:trace>
  <inkml:trace contextRef="#ctx0" brushRef="#br0" timeOffset="17350.5024">15553 9029 0,'0'0'0,"0"25"63,0 24-63,49-49 15,-49 25 1,50-25-16,25 0 16,-51 0-16,1-25 15,25 25 1,-50-49-16,25 24 15,-25 0-15,0-25 16,0 1-16,0 24 16,0 0-1,-25 25-15,0 0 16,-25 0 15,50 50-31,0 24 16,25-24-1,-25-25-15,0 0 16,25-25-16,25 49 0,-50 1 16,24-50-1,1 0-15,74 0 16,-49-75 0,0 26-1,-26 24-15,-24-25 16,0 1-16,0 24 15,75-25-15,-75 25 16,0 1-16,-25-26 16,-25 25-1,1 25 1,49 50 31,0 24-32,124-49 1,-75 25 0,51-26-1,-76 26 1,-24-25 0,50 25-1,-50-26 1,0 1-1,-99 25 1,99-75 47,0-49-63,25 24 15,-25 0-15,49-24 16,-49 24-16,50-24 15,24 24-15,-74 1 16,0-1-16,50 0 16,-50-49-16,0 50 15,0-1-15,0 25 0,0-24 16,0 98 31,0 1-47,0 24 15,0 1-15,0 24 16,0 0-16,49 0 16,-49 25-1,0-24-15,0-1 16,0-25-16,0 25 0,75-24 16,-75-26-16,0 1 15,0-25-15,-25-25 47,50 0-31,-50 0-16,25-50 15,-50 1-15,50-1 16,0-49-16,0 49 16,0-49-16,0 0 15,50-1-15,-50 1 16,50 25-16,-50 24 15,49 1-15,1 24 16,49 25 0,-24 0 15,-75 49-31,0 26 16,0-50-16,0 24 15,-25-24-15,25 49 16,0-49-16,-50 0 0,-49 25 15,74-50-15,0 49 16,-24-49 0</inkml:trace>
  <inkml:trace contextRef="#ctx0" brushRef="#br0" timeOffset="18670.6082">17339 8880 0,'0'-50'0,"-50"50"16,1 0-1,24 0-15,0 0 16,-25 25-1,50 0 1,0 49 0,0-49-16,0 25 15,0-25-15,0 49 16,0-49 0,25-25-16,0 0 15,49-25 1,-49 25-1,-25-74-15,75 49 16,-51 0-16,-24-25 16,0 26-16,25 24 15,-25-75-15,50 50 16,-50-24 0,25 49-16,-1 0 15,-24 25 16,50-25-31,-25 124 16,-25-75 0,25-49-16,-25 25 15,49-25 17,26-25-17,-75-24 1,25-1-1,-25-24 1,0 98 31,49-24-47,-49 50 0,25-50 16,-25 50-16,25-50 15,24 49 1,26-49-1,-26 0 1,-24-74-16,-25 49 16,50-25-16,-50 26 15,0-26-15,0 0 16,-25-24-16,25 24 16,-25-24-16,25 49 15,-49 25-15,24 0 16,25 25 15,0 0-31,0 24 16,49-24-1,-49 0-15,50 25 16,0-1-16,-26 1 16,-24-1-1,0-24 1,0 0-1,-74 25 1,24-26 15,75-24 16,25 0-47,24-124 16,1 124-1,-26-49-15,-24-1 16,25 1-16,-50-1 16,49 0-1,-49 1-15,50-1 16,-50-24-16,0 24 16,-25 50-16,-49 0 15,-1 0 1,50 0-16,25 50 15,0-25-15,0 24 16,0 26 0,0-1-16,0-49 15,25 0-15,25 24 0,-1-49 16,-49 50-16,75-50 16,-26 0-16,-24 0 15,25 0-15,-25 0 16,-1 0-16</inkml:trace>
  <inkml:trace contextRef="#ctx0" brushRef="#br0" timeOffset="19489.3622">19596 8706 0,'-50'0'16,"75"0"15,0 0-15,0 0-1,24 0-15,1 0 16,24 0-16,-24 0 16,25 0-16,-1 0 15,0 0-15,-24 0 16,-25-49-16,24 49 15,-98 0 32</inkml:trace>
  <inkml:trace contextRef="#ctx0" brushRef="#br0" timeOffset="19750.6904">19894 8880 0,'-25'0'16,"50"0"15,-25 50-15,25-50-1,-25 74-15,49-49 0,-49 49 16,0-24 15,25-50-31,-25 50 0</inkml:trace>
  <inkml:trace contextRef="#ctx0" brushRef="#br0" timeOffset="20042.3731">20266 8905 0,'0'0'0,"0"25"31,0-1-15,25-24 0,-25 50-16,0-25 15,49 74 1,-74-49 0,25-25-1</inkml:trace>
  <inkml:trace contextRef="#ctx0" brushRef="#br0" timeOffset="20254.5456">20340 8806 0,'0'0'0,"0"-50"0,0 25 32,0 50-1,0 0-15</inkml:trace>
  <inkml:trace contextRef="#ctx0" brushRef="#br0" timeOffset="20938.5729">20514 9029 0,'0'0'0,"25"-75"15,-25 51 1,0-1 0,49 25-1,-49-25-15,25 25 16,25 0 15,-50 74-15,0-24-1,0-25-15,0 49 16,0-49 0,0-74 46,0-26-46,0 50-16,24-24 15,-24-1-15,0 25 16,25 0 0,0 25-1,25 0 17,-50 25-32,0 25 15,0-1 1,0 26-1,0-50-15,24-25 16,-24-50 47,0 0-63,50 26 15,-50-1-15,0-50 16,50 51-16,-50-1 15</inkml:trace>
  <inkml:trace contextRef="#ctx0" brushRef="#br0" timeOffset="22838.2842">21035 8830 0,'0'-24'32,"49"24"14,-49 24-30,0 1 0,25 0-1,-25 25 1,0-1-16,25-49 16,-25 25-16,50-25 15,-50 25-15,49-25 16,-24 0-1,0 0 1</inkml:trace>
  <inkml:trace contextRef="#ctx0" brushRef="#br0" timeOffset="23490.3596">21332 8855 0,'50'0'31,"-50"-25"-31,50 25 15,-1 0 17,-24 0-32,25 0 31,-1 0-31,-24-49 16,-25-26 15,0 26-16,-74 49 1,-1 0 0,26 0-1,49 25 1,-25 24 0,25-24-16,0 25 15,0-1 1,0 1-1,-50-1 1,50 1 0,50 0-1,-25-50-15,24 0 16,1 49-16,-1-49 16,1 0-16,0 0 15,-1 0 1,1-24-16,24 24 0,-74-25 15,75 25-15,-51 0 16,26-50 0,-25 50-1</inkml:trace>
  <inkml:trace contextRef="#ctx0" brushRef="#br0" timeOffset="33250.4116">12080 14188 0,'0'0'0,"75"0"94,-26 0-79,-24 0 1,25 0-16,-26 0 16,26 0-16,0 0 15,49 0-15,50 0 16,-50 0-16,-25 0 15,1 0-15,-1-49 16,25 49-16,-24 0 16,-26 0-16,26 0 15,-1 0-15,1 0 16,-51 0-16,76 0 16,-51 0-1,1 0-15,24 0 0,50 0 16,-49 0-1,-1 0-15,25 0 0,-49 0 16,49 0-16,-24 0 16,24-50-16,-25 50 15,1 0 1,24 0-16,-74 0 0,99 0 16,-99 0-16,99 0 15,-75 0-15,26 0 16,24 0-1,-50 0-15,26 0 16,-1 0-16,50 0 16,-49 0-16,-1 0 15,25 0-15,-24 0 16,-1 0-16,1 0 16,24-25-16,0 25 15,0 0-15,-24 0 16,24 0-16,-50 0 15,26 0-15,24 0 16,-24-25-16,-51 25 16,76 0-16,48 0 15,-48 0 1,-51 0-16,26 0 16,49 0-16,-100 0 0,26 0 15,24 0 1,1 0-16,49 0 15,-50 0-15,-24 0 0,24 0 16,1 0-16,-26 0 16,51 0-16,-1 0 15,0-99-15,-25 99 16,1-49-16,24 49 16,-25 0-16,-49 0 15,25 0-15,-50-25 16,49 25-16,1 0 62,-75 0-46</inkml:trace>
  <inkml:trace contextRef="#ctx0" brushRef="#br0" timeOffset="35922.5849">8260 15280 0,'-24'0'16,"-1"0"46,99-50-62,1 50 32,-26-25-32,26 25 15,-26 0 1,1 0-16,24 0 15,1 0-15,-1 0 16,0 0-16,26 0 16,-26 0-16,25 0 15,0 0-15,-24 0 16,-1 0-16,26 0 16,-1 0-16,25 0 15,-50 0-15,50 0 0,-49 0 16,-1 0-16,75-49 15,-75 49-15,50 0 16,-49 0-16,49 0 16,-75 0-16,100 0 15,25 0-15,-100 0 16,75 0-16,-25 0 16,25 0-16,-25 0 15,0 0-15,25 0 0,-50 0 16,50-50-1,24 50-15,-73 0 16,24 0-16,25 0 16,-25 0-16,-25 0 0,0 0 15,0 0-15,0 0 16,50 0-16,-74 0 16,-26 0-16,100 0 15,-74 25-15,73-25 16,-98 0-16,24 0 15,50 49-15,-74-49 16,49 0-16,0 0 16,-24 0-16,-1 0 15,-24 0-15,49 0 16,-49 0-16,24 0 16,1 0-16,-26 25 0,50-25 15,-49 0-15,0 0 16,24 0-16,0 0 15,1 0-15,-1 0 16,1 0-16,123 0 16,-99 0-1,-49 0-15,49 0 16,-49 0-16,24 0 16,-49 0-16,49 0 15,-24 0-15,0 0 16,-1 0-16,75 0 15,-124-49 1,25 49-16</inkml:trace>
  <inkml:trace contextRef="#ctx0" brushRef="#br0" timeOffset="37922.8258">2357 16545 0,'25'0'62,"74"0"-30,-50 0-17,1 0 1,-25 0-16,24-50 15,-24 50-15,50 0 16,-51 0-16,51 0 0,-26 0 16,76 0-16,-76 0 15,50 0-15,-24 0 16,49 0-16,-75 0 16,26 0-16,24 0 15,99 0-15,-74 0 16,-24 0-16,-1 0 15,25 0-15,25 0 16,-25 25-16,49-25 16,-73 0-16,24 0 15,25 0-15,-50 0 16,0 0-16,75 0 0,-75 50 16,0-50-16,50 0 15,-75 0-15,50 0 16,-25 0-16,1 0 15,73 0-15,-73 0 16,24 0-16,24 0 16,1 0-16,25 0 15,-75 0-15,75 0 16,-50 0-16,74 0 16,-99 0-16,75 0 15,24 0-15,-24 0 16,0 0-16,-50 0 15,49 0-15,1 0 0,0-25 16,24 25-16,1 0 16,-1 0-16,-74 0 15,74 0-15,-24 0 16,25 0-16,-100 0 16,74 0-16,-73 0 15,73 0-15,-123 0 16,49 0-16,0 0 15,-49 0-15,49 0 16,-74 0-16,25 0 16,-1 0-16,1-50 15,-25 50-15,-1 0 16,-48 0 31</inkml:trace>
  <inkml:trace contextRef="#ctx0" brushRef="#br0" timeOffset="83554.3195">21010 9624 0,'0'0'0,"0"50"110,0-1-95,0-24-15,0 0 16,0 25 15,50-26-15,-26-24 31,-24-24-32,25 24-15,-25-25 16,50 25-16,-50-50 15,0 25-15,0 1 16,0-26 0,49 50-16,-49-25 15,50 25-15,-25-25 16,24 25 0,1 0-1,0 0 1,-50 50 15,24-50-15,-24 25-1,0 24 1,-24-49 0,24 25-1</inkml:trace>
  <inkml:trace contextRef="#ctx0" brushRef="#br0" timeOffset="83910.2332">21109 9451 0</inkml:trace>
  <inkml:trace contextRef="#ctx0" brushRef="#br0" timeOffset="84634.229">22052 9252 0,'0'-25'32,"0"75"15,-50-50-32,50 50-15,-50-1 16,26 1-1,24-1-15,0-24 16,-25-25-16,25 50 0,0-25 16,0 24-1,25-49 17,-1 0-32,51 0 15,-75-25-15,50 25 16,-1-24-1,-24 24 1,0 0 0,-25-25-1,74 50 17</inkml:trace>
  <inkml:trace contextRef="#ctx0" brushRef="#br0" timeOffset="86294.2691">22225 9500 0,'50'-49'47,"0"49"-31,-50-50-16,49 50 16,-49-25-1,25 25-15,-25-49 16,50 49-16,-50-25 15,0-25 1,0 25 0,-25 25-1,-25 0 1,25 0 0,25 50-16,0-25 31,-49-25-31,49 74 0,0-49 15,25 25 1,24-50 15,-24 0-15,25 0 0,24-50-1,-49-24 1,24 24-1,-49 25 17,0-49-32,0 49 15,0 0 1,0 0 15,-24 25 0,24 25-15,0 0 0,24-25-16,-24 25 0,25-25 15,-25 49-15,0 1 32,25-50-17,-25 25-15,0 0 31,0 24-15,0-98 62,0 24-62,0-25-1,50 25-15,-1-49 16,-49 24-16,50 50 16,-50-49-16,0 24 15,0-25 1,-25 50 31,25 25-32,-50 25 1,50-25 0,0 24-1,25-24 1,0-25 0,-25 25-16,25-25 15,-25 49 32,0 1-31,0-25 15,0 0-15,-25 24-1,-25-24-15,26-25 16,-1 0-16</inkml:trace>
  <inkml:trace contextRef="#ctx0" brushRef="#br0" timeOffset="95110.4084">11931 2456 0,'0'0'16,"0"-25"-1,0 50 48,0 24-63,124 50 15,-124-49-15,50 25 16,0 24-16,-1-25 16,1 50-16,-50-25 15,74-24-15,-74 24 0,25 0 16,49-24-16,-24 24 15,-50-74-15,0-1 16,25-24 31,-50 0-31,-25-49-1,50-1 1,-24-24-16,-51 24 0,75-49 15,0 25-15,-25-50 16,25 24-16,0 1 16,0 50-16,0-1 15,0 0-15,50 26 16,-25-26 15,74 50-15,-24 0-1,-51 0-15,26 0 16,24 0-16,-74 50 16,25-26-16,0-24 15,25 50-15,-50 0 16,49-26-16,-49 1 16,0 74-16,0-74 15,0 0 1,-99 49-16,49-49 15,26 25-15,-26-50 16,0 49-16,1-49 0</inkml:trace>
  <inkml:trace contextRef="#ctx0" brushRef="#br0" timeOffset="96382.3509">12924 2803 0,'24'0'63,"-24"25"-32,75 0-31,-75 24 15,25-24 1,24-25 15,1 0-31,49-25 16,25-49 0,-124 49-1,50-25-15,-26 26 16,-24-26-16,0 25 0,-24-25 15,-51 50 17,1-49-32,49 49 15,0 0-15,0 25 0,-24-25 16,49 24-16,0 51 16,25-50-1,-1-25 1,1 74-16,99-49 15,-99-25 1,49 0 0,-24 0-16,-25 0 15,99-50-15,-74 1 32,-50 24-32,49 25 15,-49-75-15,-49 26 16,49-1-1,-124 1 1,99 49 0,74-25 46,26 25-46,-26-50-16,1 50 15,24 0-15,-24-25 16,-25 25 0,24 0-16,-73 0 15,24 25 17,24 0-17,-24 25 1,0-26-16,75 26 15,-26 0 17,51-50-17,-51-50 17,-49 0-17,50 50-15,-50-49 0,0 24 16,-25-49-1,25 49-15,-25 0 16,75 25 62,-25 0-62,-25 50-16,74 24 15,-74-24 1,50-50 0,49 0-1,-49-50 1</inkml:trace>
  <inkml:trace contextRef="#ctx0" brushRef="#br0" timeOffset="96586.7444">14288 1960 0,'0'0'0,"49"0"46,-24 0-30,-25 24-16,25-24 16</inkml:trace>
  <inkml:trace contextRef="#ctx0" brushRef="#br0" timeOffset="97066.2617">14784 2084 0,'0'0'16,"-25"0"-16,0-50 0,-24 50 15,24 0 1,0 0-16,-24 0 15,49 25 1,0 0 0,0-1-1,0 51 1,24-50-16,-24 24 16,25 1-1,50-50 1,-1 0-1,-49 0-15,0-50 16,49 50-16,-74-25 16,0 1-16,0-26 15,0 25 1,0 0 0,-25 25-16,-24 0 15,24 0 1,25 25-1</inkml:trace>
  <inkml:trace contextRef="#ctx0" brushRef="#br0" timeOffset="97882.3788">15181 2059 0,'0'-50'16,"-25"50"-16,-25 0 15,1 0 17,-1 0-17,75 75 1,-25-26-1,0 26 1,0-26 0,25-49-16,0 0 31,49-74-15,-24 49-1,-50-25-15,24 50 0,-24-99 16,0 25-1,0-1 1,0 1 0,0 0-16,-49 24 0,24-25 15,25 51 1,0-1-16,0-25 16,0 75 15,0 25-16,0-26 1,0 26-16,50 0 16,-50 24-16,74 25 15,-74-49-15,0-25 16,99 24-16,-49-24 16,-1-25-1,1 0 1,-50-49-16,0-1 15,25 50 1,-25-50 0,0 1-1,-75 49-15,75-25 32,25 25-1,74 25 0,-99 49-31,25-24 31,25-50-15</inkml:trace>
  <inkml:trace contextRef="#ctx0" brushRef="#br0" timeOffset="98070.8057">15553 1587 0,'0'-24'16,"74"24"15</inkml:trace>
  <inkml:trace contextRef="#ctx0" brushRef="#br0" timeOffset="98506.2674">15975 1488 0,'-25'0'15,"0"0"1,-25 0-1,50 25 1,-74 25 0,74-26-16,0 26 15,0-25-15,-50 49 0,50 26 16,75-26 0,-75-49-1,25 24 1,24-49-16,1 0 15,-25 0 1,24 0-16,26 0 16,-75-49-16,99-26 15,-74 75 1,49-74 0</inkml:trace>
  <inkml:trace contextRef="#ctx0" brushRef="#br0" timeOffset="128411.0536">14412 2952 0,'0'0'0,"-25"0"31,25 25 1,0 24-32,0 26 15,0-26 1,74 26-16,-74-51 0,0 1 15,0 25-15,75 49 16,-50-99 0,-25 50-16,74-1 15,-24-49 1,-1 0 0,-49-49-16,75 49 15,-75-75-15,74-24 16,-74 49-1,0 26-15,25 24 16,-25-50-16,-50-24 16,50 24-1,-74 50-15,49-25 16</inkml:trace>
  <inkml:trace contextRef="#ctx0" brushRef="#br0" timeOffset="128834.6541">15305 2604 0,'-99'-49'0,"123"49"63,1 49-48,-25-24-15,25 0 16,25 25-16,-50-1 16,0-24-16,24 50 0,-24 24 15,0-50 1,0 26 0,50-50-16,-50 24 15,0 1 1</inkml:trace>
  <inkml:trace contextRef="#ctx0" brushRef="#br0" timeOffset="129270.8626">15032 3101 0,'0'0'0,"0"-25"31,0-25-31,74 50 16,1-49-16,-26 49 16,1-25-16,24 25 15,-49-50-15,25 50 16,-1-25-16,-24 25 15,0 0 1,25 0-16,-125 25 63,75 0-63,0 25 15,0-26-15,0 26 16,0 0-1,50-50-15,-50 49 32,49-49-32,1 0 15,0 0 1,-25-25 0,49-24-1</inkml:trace>
  <inkml:trace contextRef="#ctx0" brushRef="#br0" timeOffset="129495.3961">15478 2729 0,'0'0'0,"0"-25"0,0-25 47,50 50-32,0 0 1</inkml:trace>
  <inkml:trace contextRef="#ctx0" brushRef="#br0" timeOffset="130126.4138">15801 2555 0,'0'0'0,"-50"-50"15,50 100 48,25-25-47,-25-1-16,50 51 15,-50-50-15,49 49 16,-49-24-1,0-1-15,50-49 16,-50 50-16,0-25 16,0 0-16,50-25 15,-26 49-15,1-49 16,25 0 0,-50-25-16,25 25 31,-25-24-31,0-26 0,0 25 15,0-24 1,0 24 0,24 25 46,1 49-46,25-49-1,-50 25 1,0 0 0,49-25-16,-24 0 31</inkml:trace>
  <inkml:trace contextRef="#ctx0" brushRef="#br0" timeOffset="130307.3763">16074 2629 0,'0'0'16,"0"-25"0,49 25 15,-24 0-31</inkml:trace>
  <inkml:trace contextRef="#ctx0" brushRef="#br0" timeOffset="130875.2642">16446 2580 0,'0'-50'16,"0"25"-1,0 0 1,0-24 15,74 49-31,1-25 16,-51 25-1,26 0-15,25 0 16,-51 0 0,-24 25-1,0 49 1,0-24 0,-49-1-16,49 1 0,-100 0 15,100-1-15,0 1 16,-24-25-16,-1 0 15,25 24 17,49-49-1,1 0-15,25-25-1,-1 25 1,0-24-1,-24 24 1,-50-50-16,25 50 16,-25-50 15</inkml:trace>
  <inkml:trace contextRef="#ctx0" brushRef="#br0" timeOffset="131130.207">16396 2778 0,'0'0'0,"25"0"16,-25-25-16,99 25 15,-99-49 1,75 49-16,-1-25 15,-24 25 1,-25 0 15,24-50-31,1 50 32</inkml:trace>
  <inkml:trace contextRef="#ctx0" brushRef="#br0" timeOffset="131654.6795">16917 2604 0,'0'0'0,"0"-49"31,0 24-15,0 0-1,25 25-15,-25-49 16,50 49 0,-26 0-1,-24 24-15,0 26 16,25-25-16,-25 49 16,0-49-1,0 50 1,50-75-16,-75 24 47,25-73-16,25-26-15,-25 50-16,0-24 15,25-1-15,24 1 16,-24 49 15,0 0-15,24 49-1,-24 26 1,-25-26 0,0 1-1</inkml:trace>
  <inkml:trace contextRef="#ctx0" brushRef="#br0" timeOffset="132622.3689">17810 2456 0,'0'0'0,"-25"-25"31,1 25-15,24-25-16,-50 25 15,25 0 16,25 25-15,-25 24-16,25-24 16,0 0-1,50-25 32,0 0-31,-50-50-16,24 26 15,-24-1 17,-49 25-17,-1 0 1,75 0 46,25 0-62,-1 0 16,-49-50-16,50 50 16,-25-25-16,-25-24 15,49-1 1,-49-24 0,0 49-16,0 0 15,0 50 32,0 25-31,25 49-1,-25-50-15,0 1 0,0 24 16,50 75 0,-50-99-16,0 0 15,0-1-15,0 1 16,24-25-1,-48-25 32,-26 0-15,50-75-17,25 26-15,-25-1 16,0 0-16,99 1 15,-74 49 1,-25-50-16,74 25 16,-24 25-16,-1-49 15</inkml:trace>
  <inkml:trace contextRef="#ctx0" brushRef="#br0" timeOffset="134198.4301">18678 2406 0,'0'0'0,"25"0"62,-25 25-46,25 24-16,-25 26 16,0-26-16,0 1 15,0 25-15,0-26 16,-50 26-16,50-26 15,0-24-15,0-50 63,0-24-63,0-26 16,0 26-16,0-26 15,0 1-15,50-1 16,-50 1-16,0-1 15,25 26-15,-25 24 16,0-25-16,49 50 16,-49-49-16,50 24 31,0 25-31,-26 0 31,-24 50-15,25-50-1,-25 74-15,50-24 0,-50-1 16,-25 1 0,25-25-1,-25-25-15,0 49 16,-99 1 0,99-50-16,1 0 15,24 25-15,24-25 47</inkml:trace>
  <inkml:trace contextRef="#ctx0" brushRef="#br0" timeOffset="134782.4266">19001 2406 0,'0'0'0,"25"0"0,-1 0 15,1 0 17,25 50-17,-50-26-15,0 26 0,0-25 16,0 24-16,0 1 16,0 25-1,-50-75-15,50-25 63,50-75-48,-25 51-15,-25-1 16,49 1-16,-49 24 16,50 0-1,-50 75 32,0-26-31,0 26-1,0-25-15,0 24 16,0 1 0,25-50-16,49 0 31,-24 0-16,-50-25 1,24 25 0,-24-25-16,0 1 0,0-51 15,-49 75 1,49-74 0,-25 74-16,0 0 15</inkml:trace>
  <inkml:trace contextRef="#ctx0" brushRef="#br0" timeOffset="136666.2012">19670 2332 0,'-24'0'32,"24"24"-17,-50 51 1,50-50-16,0-1 15,0 26 1,0 0 0,25-50 15,24 0-31,-24-25 16,25 0-1,-50-25 1,49 50-16,-49-49 15,0 24 1,0 0 0,0 75 46,25-50-46,-25 25-16,25 49 15,25-74 1,-25 0 0,-25-25-1,24-24 1,1 49-16,-25-25 16,0-50-1,0 1 1,-25 49-16,25 50 62,0 0-62,0 49 16,75-24 0,-75-25-16,0-1 15,74 26-15,-74-25 31,-25 0 16,25-50 16,0 0-63,25-25 0,0 50 15,-25-74-15,25 24 16,-25 26 0,0-26-16,0 25 15,0 0 1,0 75 46,0 0-46,0-26-16,99 26 16,-74 24-16,24-74 15,-49 25-15,50 25 16,-75-50 0,25 25-1,-74-25 1,49 0 31,0 0-32,50 0-15,-25-50 16,99 50 0,-99-25-16,75 25 15,-26-25-15,1 25 16,-50-49-16,49 49 15,-49-25 1,0 0 0,0-24-16,0 24 15,-49 25 1,24 0 0,25 74 30,0-49-46,-25 25 16,25-1-16,0 1 16,25-50-1,25 0 17,-26 0-17,-24-25 1,75 0-16,-75-24 15,0-26 1,0 1 0,-25 74-1,50 0-15,-25-25 32,49 25-17,1 25-15,0 24 31,-50-24-31,49-25 16,-49 50-16,25-50 0,-25 74 16,0-49-1,-25 0 1,25-124 46,0 49-46,0 0 0,50-49-16,-50 50 15,50-1-15,-50 25 16,49 25-16,1-49 16,-1 49-1</inkml:trace>
  <inkml:trace contextRef="#ctx0" brushRef="#br0" timeOffset="140550.9655">17016 3349 0,'-24'-25'15,"24"74"63,0 1-78,0 0 16,0-1-16,0 26 16,0-1-16,0-49 15,0 25-15,0-1 16,49-49-1,-49 25-15,-25-50 63,1-24-47,-51-1-1,75 0-15,-25 25 0,25-49 16,0 24-1,0-24-15,0 49 16,0-24-16,25-1 16,25 50-16,-50-25 15,49 25 1,-49-49-16,149 49 0,-25 0 31,-124 24-15,75 1-1,-75 0-15,-25-25 16,25 74-16,-25-74 0,25 75 16,-25-50-16,25-1 15,-74-24-15,74 75 16,-25-75 0,0 0-16,25 49 15,0 26 16,50-75-15,-25 0-16,-25 50 16,24-50-1,1 0 1,50 0-16,-75 49 16,99-49-16,-74 0 31,49 0-16,-24-25 1,-1 1-16,-24-26 16,-25-25-1,0 26 1,0-1-16,-74 50 16,-1-25-1,75 75 32,25-50-31,-25 50-1,74-50-15,-74 74 16,0-49-16,125-25 16,-51-25-1,-49 25 1,0-50-16,24 50 15,-49-49-15,25 49 16,-25-50-16,0 25 16,0-24-16,-25 24 15,25-25-15,-49 50 16,-1-49 0,25 49-1,75 49 16,49-49-15,-49 25 0,-1-25-1,26 0-15,-1 75 16,-24-75-16,-50 49 16,0-24 15,-50 25-31,25-50 15,25 24 1,50-73 31,-25 49-47,-25-75 16,49 1-1,1 0-15,-50 24 0,49 0 16,-49-24-16,0 49 15,0 0 1,0 1-16,-24 24 16,24 24 31,0 51-32,49-1-15,-49 1 16,75-26-16,-75 26 0,0-1 15,24 0-15,-24 1 16,0-25-16,0-26 16,0 26-1,0-75 32,-49 0-31,49-24-16,0-1 15,0-99 1,0 100-16,25-26 16,-25 26-16,24 49 15,-24-25-15,50 25 16,0 0 15,-50 25-31,24 24 16,-24 1-1,50-50-15,-50 25 16,50-25-16,-50 24 31,-50-24-15,-24 75-16,49-75 16,-25 0-16,1 25 15,-1-25-15</inkml:trace>
  <inkml:trace contextRef="#ctx0" brushRef="#br0" timeOffset="141938.3236">19100 3249 0,'0'0'0,"-74"0"16,49 0-16,-25 0 16,50 50 31,0-25-32,0 0-15,0-1 16,0 26-16,0 0 15,0-26 1,25-24 15,25 0-15,-26 0 0,26 0-16,-50-99 15,0 50 1,0-1-1,0 25-15,0 0 16,50 25-16,-50-49 0,0-1 16,24 50-1,1 0 1,25 50 0,-50-1-1,0 1 1,25-25-16,-25 24 15,0 26 1,24-75 15,26-25-15,-50-25 0,0-24-1,0 24-15,0 1 16,25-1-1,0 50 1,49 25 15,-74 0-15,25-25-16,-25 25 0,25-25 16,24 49 15,-74-49-31,75 0 15,-25-25-15,0 1 16,-25-1-16,0-25 16,0 25-1,0 1-15,-25 24 16,25-50-16,-50 50 16,50-50-16,-25 50 15,25 25 16,0 25-15,50-1 0,-50 1-1,74-50-15,1 50 16,-26-50-16,-24 0 16,-25 24-16,25-24 15,-25 50-15,0 0 31,0-26 1,-74-24-32,24 0 31,50-24 16,74-51-47,1 1 15,-50 74-15,24-50 16,1-49 0,0 49-1,-50 1 1,0 24 0,-50 25-16,25 0 31,0 25 0,25 24-31,0-24 16,0 0-16,0 25 0,0 24 15,0-49 1,25-25-16,-25 25 16,25-25-16,0 0 15,24 0-15,26 0 16,-26 0-1,1 0-15</inkml:trace>
  <inkml:trace contextRef="#ctx0" brushRef="#br0" timeOffset="142358.0645">20588 2828 0,'0'0'15,"0"74"48,25-49-48,-25 0 1,0 24-16,0 1 16,0-25-16,50 0 15,-50 49 1,-25-49-16,25 0 15</inkml:trace>
  <inkml:trace contextRef="#ctx0" brushRef="#br0" timeOffset="142739.3261">20415 3150 0,'0'0'0,"99"0"16,-50-25 0,1 25-1,0-74-15,-1 49 31,-24 25-15,-25 50 47,0-1-48,0 1-15,0-25 16,0 0-1,50-25 32</inkml:trace>
  <inkml:trace contextRef="#ctx0" brushRef="#br0" timeOffset="142914.407">20762 2902 0,'0'-25'16</inkml:trace>
  <inkml:trace contextRef="#ctx0" brushRef="#br0" timeOffset="143746.2634">20861 3175 0,'0'-50'47,"0"1"-32,0 24 1,50-25-16,-50 1 16,49 49 15,-24 25 0,-25 24-15,0 26-1,0-51 1,0 1 0,0 25 15,0-75 0,0-49-15,0 24-1,0 0 1,0 1 15,25 49-31,25 0 16,-50 49 31,0 26-32,0-26 1,0-73 62,0-26-78,49 50 16,-49-50-16,0 1 15,25 49 1,0 0 15,-25 49-15,0-24-1,0 0-15,0 0 16,0 49-16,0-49 16,49-25-1,-49 25-15</inkml:trace>
  <inkml:trace contextRef="#ctx0" brushRef="#br0" timeOffset="143946.4713">21283 3026 0,'25'0'46</inkml:trace>
  <inkml:trace contextRef="#ctx0" brushRef="#br0" timeOffset="144182.6839">21308 3026 0,'0'50'31,"0"-1"-15,0-24-16,0 25 16,0-1-1</inkml:trace>
  <inkml:trace contextRef="#ctx0" brushRef="#br0" timeOffset="150094.6363">7070 794 0,'-25'0'16,"50"0"-1,-50 0 1,25-25-16,25 25 16,-50 0-16,50 25 47,-25 24-32,0 26 1,0-26-1,49 1-15,-74-25 16,25 24-16,50 100 16,-50-124-1,25 49-15,-25-24 16,0 0 0,50-50-16,-1 24 15,-98-24 48</inkml:trace>
  <inkml:trace contextRef="#ctx0" brushRef="#br0" timeOffset="150762.2143">7020 819 0,'0'0'0,"50"-50"16,-1 50-1,-24-25 1,50 25 0,-51 50-1,1-50 1,25 74-16,-25-49 16,-25 25-16,74-1 0,-74-24 15,25-25 1,0 50-16,24-50 31,-49 49-31,-25-49 16,25-25-1,0 1 1,-49-1-16,49-25 16,25 1-16,-25-1 15,0 0-15,0-24 16,49 24-16,-49 1 15,25 49 1,0 0 15,49 0-31,-24 49 16,-50 1-16,74 0 0,-74-1 16,99 1-16,-99-1 15,50 1-15,-25 24 16,-25-49-16,0 0 15,0 25-15,0-1 16,0-24 0</inkml:trace>
  <inkml:trace contextRef="#ctx0" brushRef="#br0" timeOffset="152990.4683">7863 1091 0,'-24'0'0,"24"-49"16,74 49 15,-49 0-16,0 0-15,-1 0 16,51 0 0,-26 0-1,-24 0-15,75-25 16,-51 25 0,-49-74-1,75 24 1,-75 25-1,-25 25-15,25-25 16,-75 25-16,26 0 16,24 0-1,0 0 1,25 25 0,0 25-1,0-25-15,25 24 16,-25-24-16,74-25 15,-24 25-15,-25-25 16,0 0-16,24 0 16,1 0-16,-25 0 15,24 0 1,1 0-16,74-75 16,-124 51-1,49-26-15,-24 50 16,-25-25-16,0 0 15,0-24 1,-25 49-16,-24-25 16,24 25-16,0 0 15,-49 0 1,74 25-16,0 0 16,0 24-1,49-24-15,-24 25 16,25-26-16,-25-24 15,24 50 1,-24-50-16,49 0 16,-74-25-1,75 0-15,-1 25 16,-49-49-16,0-1 16,24 25-16,-49-24 0,25-26 15,-25 26-15,50-1 16,-50 1-16,-25-1 15,0 0-15,25 1 16,0 24-16,-49-25 16,49 100 31,0 24-32,49-24-15,-49 0 16,75-1-16,-1 26 15,-74-51-15,0 1 16,25 50-16,25-26 16,-26-49-16,26 0 15,-25 0 1,24 0 0,-24 0-16,25-25 0,-1 1 15,-49-1 1,0-50-1,0 51 1,-49 24 0,49-25-16,25 25 31,-1 0-15,26 74-1,-25-74 1,-25 75-1,49-75-15,-49 24 0,50 1 16,-50 25 0,50-50-1,-26-25 1,-24 0 0,0-24-1,0 24 1,0-50-1,50 26-15,-50 24 0,0 0 16,50 25 0,-26 0-1,1 0 1,25 25-16,-50 0 16,25 24-16,-25 26 15,49-50 1,1-25-1,-25 0 1,-1 0 0,1 0-1,-25-50-15,0-24 16,0 49 0,0-25-1,0 25 1,-25 25-16,50 0 47,-25 25-47,50-25 15,-50 50-15,50-50 16,-1 49 0,-24-49-1,0 0 1,24-24-16,-24-1 15,-25 0 1,0-25 0,0 26-1,-49 24 1,-1 0 0,-24 0-1,74 49 1,0 1-1,0-25-15,49-25 16,-49 24-16,75-24 16,24 0-1,-74 0 1,-1 0-16,-24-49 16,0-1-1,50 50-15,-75 0 31,75 50 1,-50-1-32,49 51 15,-49-26 1,50-24-16,-50-1 16,50 1-16,-26-1 15,-24 26-15,-49-26 16,49-24-16,0 25 31,-25-50-31,-25 0 16,26 0-16,24-50 15,-75 50-15,75-49 16,-49 24-16,49-25 16,0-24-16,0-1 15,0-24-15,0 0 16,74-25-16,-24 50 15,-50-1 1,24 75 0</inkml:trace>
  <inkml:trace contextRef="#ctx0" brushRef="#br0" timeOffset="153258.587">10145 521 0</inkml:trace>
  <inkml:trace contextRef="#ctx0" brushRef="#br0" timeOffset="153584.1499">9327 670 0,'50'0'0,"-1"-25"16,26-25 0,-51 50-1,51-24-15,24 24 16,0-75-16,-24 75 15,24-50-15,-74-24 16,24 74 0</inkml:trace>
  <inkml:trace contextRef="#ctx0" brushRef="#br0" timeOffset="154346.179">8236 1736 0,'-50'0'16,"75"0"31,-25 25-32,74 25-15,-74-25 16,50 49-16,-50-24 16,49-26-16,-49 26 15,25 24-15,-25-49 16,0 25-16,0-1 15,0 1 1,-25-50 0</inkml:trace>
  <inkml:trace contextRef="#ctx0" brushRef="#br0" timeOffset="154686.6419">8236 1836 0,'0'0'0,"0"-75"0,24 75 15,26 0 1,24 0 0,-24 0-16,74 0 15,-74 0 1,-50 50-16,74-1 15,-24 1 1,-50 0-16,0-1 16,0-24-16,-25 25 15,-25 24 1,50-49-16,-99-25 16,99 49-16,-25-49 15,-24 50-15,-1-50 31,50-25-31</inkml:trace>
  <inkml:trace contextRef="#ctx0" brushRef="#br0" timeOffset="157094.0853">8756 1885 0,'25'0'47,"-25"25"-47,25-25 16,-25 50-16,25-26 15,74 26 1,-49-50-1,49-25 1,-74 0 0,24-74-1,-49 74-15,0 1 16,-49-51 0,-51 75-1,100-25 1,-74 25-16,0 0 15,49 25 1,25 25 0,0-25-1,25 24-15,49-24 16,0 25-16,-74-26 16,100-24-16,-26 50 15,-49-50-15,49 0 16,-24 0-16,-25-25 15,24 25-15,-24-49 16,0 49-16,-25-75 16,50 75-16,-50-49 15,0 24 1,-25-50-16,-50 75 16,51 0-1,-51 0-15,25 0 16,50 25-1,0 0 1,0 25 0,50-1-1,-25 1-15,25-50 16,-1 0-16,-24 0 16,25 0-1,-1-50 16,-49 1-15,-25-1 0,-24 0-1,74 50 17,-1 0-32,26 25 15,0-25 1,-50 25-1,49-25-15,26 50 16,-26-26 0,-24-24-16,25 0 15,-1 0 1,-49-24-16,25-26 16,-25 0-1,0 1-15,-25-26 16,-49 1-1,24 74 1,1 0 0,24 0-1,25 74 1,0-24-16,0-25 16,0 99-1,0-75 1,74-49-1,-49 0-15,25 0 16,-1-24 0,1-51-1,-50 1 1,0 24-16,0 25 16,-25-24-1,0-1-15,25 0 0,-49 1 16,-1-1-16,0-24 15,1 49-15,-1-25 16,50 26-16,0-1 16,25 25 15,25 0-31,24 49 16,-24-24-16,-1 25 15,-49 24-15,50-74 16,-25 124-16,24-124 15,-49 99-15,0-24 16,0-1 0,25-74-1,-25 25-15,50-25 16,-1 0 0,26-49-1,-51-1 1,-48-25-1,24 26 1,-25 49-16,0-25 0,-25 25 47,75 0-31,0 0-1,0 0 1,24 50-16,-49-1 15,75 1 1,-25-25 0,-50 24-1,49-49-15,-74 0 16,50 0 0,-25-24-1,-49 24 1,49-50-16,0 0 15,0 25-15,0-24 16,49-26 15,-24 75-15,0 0 0,-25 25-1,0 50 1,0-51-16,0 1 15,49-25-15,-49 50 0,50 0 32,-25-75-1,-25 0-15,0-25-1,0 25-15,0-24 16,0-1-1,-25 50 1,50 0 0,24 0 15,-49 25-15,50 49-1,-25-74 1,-25 25-16,25-25 15,24 0 1,-24 0 0,0-25-16,24-49 31,-49 49-15,-24-49-1,24 49-15,0-25 16,-25 50-16,0-24 15,-25 24-15,50 74 47,50-24-31,-50-1 0,0 1-16,74-50 15,-74 25 1,25-25-16,-25 49 15,50-74 1,-1 25-16,26 0 16</inkml:trace>
  <inkml:trace contextRef="#ctx0" brushRef="#br0" timeOffset="157346.2673">10170 1215 0,'0'0'16,"25"0"-16,0 0 16,24 0-16</inkml:trace>
  <inkml:trace contextRef="#ctx0" brushRef="#br0" timeOffset="158170.3519">11956 1191 0,'-25'0'16,"1"0"15,-26 0 0,25-50-31,-24 50 16,24 0 15,74 0 32,26-50-48,49 50 1,25-74-16,-75 74 16,25-50-16,0 50 15,-24-24-15,49 24 16,-99-50-16,49 50 0,-74 25 47,-49-25-47</inkml:trace>
  <inkml:trace contextRef="#ctx0" brushRef="#br0" timeOffset="158510.1539">12105 1339 0,'-25'0'16,"100"-49"-1,24 49 1,-99-50 0,74 50-16,1-49 15,-51 49-15,76-50 16,-26 50-16,-74-50 15,149 50-15,-99-49 16,-26 49-16,26-50 16,-50 25-1,-50 25 1,-24 0 0</inkml:trace>
  <inkml:trace contextRef="#ctx0" brushRef="#br0" timeOffset="159015.1748">12254 695 0,'0'-25'16,"0"74"78,0-24-79,0 0-15,0 25 16,-25 24-16,25 0 16,0-24-16,0 0 15,0-26-15,0 26 16,0 0-16,0-1 0,0 26 16,-50 24-1,50-74 1,25-25 62</inkml:trace>
  <inkml:trace contextRef="#ctx0" brushRef="#br0" timeOffset="161290.2712">13569 595 0,'0'0'0,"-50"0"31,0 0-15,25 0-1,1 25 1,-51 50-1,100-51 1,-25 1-16,0 25 16,0-25-16,-50-1 15,125 26-15,-100-50 0,25 50 16,25-26-16,-25 26 31,74-50-31,-49 0 16,-25 25-16,50-25 0,74 0 15,-75 0-15,51-25 16,-51 25-16,1-74 16,-50 49 15,-25 25-31,25-25 16,-174 25-16,125 0 15,49-50 16,25 26-15,-1 24-16,26-50 16,24 50-16,75-25 0,-124 25 15,25-49-15,-26 49 32,-123 0-17,74 0 1,-74 49-16,99-24 31,50-25-15,-50 50-1,124-50 1,-50 49 0,-74-24-1,50-25-15,24 0 31,-49 0-15,25 0 0,-50-50-16,0 26 31,-25 24-31,-25 0 16,25 0-16,-49 0 15,49 0-15,25-25 16,75-25 15,24 50-31,-74 0 16,49-49-16,0 49 15,-24-50-15,25 50 16,-75-25 0,0 75 62,0-1-63,-50-49 1,50 50-16,0-25 16,0 0-16,25-25 31,-25 49-31,49-49 15,-24-25-15,0 25 16,25-49-16,-26 49 16,26-25-16,0-49 15,-75 74 1,25-50-16,-75 25 16,1 25-1,24 0-15,-24 0 16,24 0-16,75 0 47,50 0-47,-1 0 15,-24 0-15,24 0 16,-24 0-16,-26 0 16,26 0-16,0 0 15,-26 0-15,26 0 16,0 0-1,-50-25 17,0-24-17,0 24 1,-25 25 0,-25 0 15,1 0-31,49 25 15,-25-25-15,-25 49 0,50 1 16,0-25-16,-25 0 16,25 49-1,50-74 17,24 0-32,-49-50 15,25 26-15,-1-26 16,-49 0-16,50 26 0,-50-1 15,0-50 1,0 26 0,-50-1-16,26 0 15,-51 26-15,26-26 0,-1 25 16,50 0 0,-50 25-16,75 0 31,50 50-16,24-25-15,-74 24 16,24 1-16,26 0 16,-51-1-16,-24-24 15,0 50-15,25-26 0,-25 1 16,75 24 0,-75-24-16,0 24 15,74-74 1</inkml:trace>
  <inkml:trace contextRef="#ctx0" brushRef="#br0" timeOffset="162190.4467">15776 397 0,'0'25'46,"0"-1"-30,0 26-16,0-25 16,0 0-16,0 24 15,0 1-15,0 0 16,0-1-16,50-24 16,-50 25-16,-25-1 15,50-49 1,-50-25 15,-25-24-15,50-26-1,-49 26-15,49 24 16,0-49-16,-50-26 16,50 75-16,0-24 15,0 24-15,50-25 16,-1 50-1,-24 0 1,25-24 0,-1 24-16,1 0 15,-50 24 17,0 26-17,-25-25-15,-24 24 16,49-24-16,-25 0 15,-25 25-15,50 24 16,-49-49 0,49 0-1,49 24 17,-24-49-32,0 0 15,-25 25 1,25-25-1,-25 25 1,74-25 0,-74 50-16,50-50 15,-1 0 1,-49-25 0,25 25-1,-25-25-15,50-25 16,-50 26-1,0-51-15</inkml:trace>
  <inkml:trace contextRef="#ctx0" brushRef="#br0" timeOffset="163350.5698">16074 521 0,'-50'0'16,"25"0"-16,25 25 31,-24 24-15,24 26-1,49-75 1,-49 49-16,25-24 0,49 25 16,1-50-1,24 0 1,-49 0 0,-1-25-16,-24-49 31,-25 24-16,50 0-15,-50-49 16,-25 74-16,25-24 16,-25 49-16,0-25 31,25 50 0,0 24-15,0-24-16,0 25 15,25-50 1,25 25 0,-1 24-1,1-49-15,-1 50 16,26-25 0,-75 24-1,0-24 1,0 0 15,-50-25-15,1 0 15,49-25 0,0 0-31,0-24 16,49-1-16,1 25 0,-25-24 15,24-26 1,-49 50-16,0 0 16,0-24-16,0 24 15,-49-25 1,98 50 31,-49 75-32,25-50-15,-25 49 16,75-24-16,-75-1 16,49 1-16,-49 24 0,0-24 15,0 24-15,0-24 16,-25 24-16,25-24 16,0 0-16,-24-1 15,24-74 32,0 1-31,0-76-1,0 51-15,0-1 16,0 1-16,0-26 16,0 1-16,0 49 15,0 0-15,49-24 0,-49 24 16,50 25-1,-50-25 1,25 25-16,-1 0 16,-24 25-1,50 0-15,-50 24 16,0-24-16,0 0 16,0 24-16,0-24 15,-25-25 1,25 25-16,-25 25 15,-24-50 1,-50 0 0</inkml:trace>
  <inkml:trace contextRef="#ctx0" brushRef="#br0" timeOffset="164898.206">17264 546 0,'0'0'15,"-24"0"48,-1 0-47,25 25-16,-50-25 15,50 49-15,-25-49 16,25 25-16,0 25 15,50-1 1,24-49 0,-49 0-1,25-25 17,-50 1-17,0-26 1,0 0-1,49 50 1,-49-24-16,0-26 16,25 25-1,50 75 32,-75-1-31,24 1-1,-24 24 1,0-49 0,25-25-1,-25-49 17,50 24-17,-75-25 1,25 1-16,0-26 15,25 75 17,0 0-17,-25 25-15,49 0 16,-49 0 0,25-25-1,-25 49-15,50-49 31,-25 0-15,-25-25 0,49 25-1,-49-49-15,0-1 16,-25-24 0,25 49-1,0-25-15,-24 50 16,-1-25-16,25 75 78,0-25-78,49 0 16,-24-25-1,0 49-15,25-49 0,-50 25 16,74-25-1,-24 0-15,-50 25 16,0 25 0,-50-26-1,25-24-15,0 50 32,75-100 30,-50 26-46,99-26-1,-24 25-15,-75-25 16,24-24 0,-24 24-1,0 26-15,0-1 16,0-25-1,0 1 1,-24 49 0,24 24-1,-75 26 1,75 24 0,0-24-1,0-25-15,0 24 16,25 1-1,-25-25-15,25-25 16,49 50-16,-24-50 16,-1 0-16,-24 0 15,25-25-15,-1 25 16</inkml:trace>
  <inkml:trace contextRef="#ctx0" brushRef="#br0" timeOffset="165782.6115">16818 1389 0,'25'-25'31,"24"25"-15,26-49-1,-26 49-15,-49-25 16,100 25-16,-1 0 16,-99-25-1,74 25 1</inkml:trace>
  <inkml:trace contextRef="#ctx0" brushRef="#br0" timeOffset="166030.0117">17140 1315 0,'0'49'62,"0"1"-46,0-25 0,0 24-16,75-49 15,-75 50-15,25-25 32</inkml:trace>
  <inkml:trace contextRef="#ctx0" brushRef="#br0" timeOffset="166318.3757">17438 1339 0,'0'0'0,"-25"0"0,50 0 15,0 0 17,-25 25-1,0 25-15,0 24-1,0-49 1</inkml:trace>
  <inkml:trace contextRef="#ctx0" brushRef="#br0" timeOffset="167414.9059">17661 1339 0,'0'-24'47,"0"-26"-31,0 25 0,50 25-1,-50-25 1,50 25 15,-26 0-15,-24 50-1,50-50 1,-50 50-16,0-1 16,0-24-16,0 0 31,-25-25 0,25-25-15,0 0-1,0 0-15,0-49 16,0 24 0,50 50-1,-50-24-15,49 24 16,-49-25-16,50 25 15,-25 0 17,-25 49-32,0 1 15,0 24 1,0-24-16,0 0 16,0-75 30,25-25-30,-25 1 0,0-26-1,0 1 1,0 49 0,49 25-1,1 0 1,-25 0-1,-1 0-15,-24 25 16,0 24 0,0-24-16,50 0 15,-75-25-15,25 74 16,0-24-16,-25-25 31</inkml:trace>
  <inkml:trace contextRef="#ctx0" brushRef="#br0" timeOffset="167938.5008">18331 1191 0,'25'0'31,"0"0"-15,24 0 15,-24 0-15,0 0-1,-25-50 1,0 25-1,0 0 1,0 1 0,-50 24-1,1-50 1,-1 75 0,50 0-1,0-1 1,0 1-1,0 25 1,0-25-16,50 24 16,-50-24-16,24 0 15,26-25 1,0 0 0,-1 0-1,26 0 1,-26 0-1,-49-25-15</inkml:trace>
  <inkml:trace contextRef="#ctx0" brushRef="#br0" timeOffset="168618.54">17438 1042 0,'0'0'0,"25"0"63</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45:48.424"/>
    </inkml:context>
    <inkml:brush xml:id="br0">
      <inkml:brushProperty name="width" value="0.05292" units="cm"/>
      <inkml:brushProperty name="height" value="0.05292" units="cm"/>
      <inkml:brushProperty name="color" value="#002060"/>
    </inkml:brush>
  </inkml:definitions>
  <inkml:trace contextRef="#ctx0" brushRef="#br0">6648 6474 0,'0'-25'62,"50"25"32,-26-49-78,51 49-1,-26 0-15,1-25 16,49 25-16,50-50 16,0 50-16,25-74 15,24 74-15,-24-75 16,-1 75-16,199-49 16,-223 49-16,0 0 15,25 0-15,-50-50 16,-50 50-16,25 0 15,100 0-15,-26-49 16,1-1 0,-75 50-16,25-74 15,-49 74-15,-1-25 16,-24 25 0,-26 0-1</inkml:trace>
  <inkml:trace contextRef="#ctx0" brushRef="#br0" timeOffset="1078.5329">10642 6350 0,'74'0'31,"-49"0"-15,0 0 0,49 0-16,0 0 0,-24 0 15,74-25-15,-50 25 16,-24 0-16,99 0 16,-99 0-16,24-25 15,25 25-15,-24 0 16,173 0-16,-224 0 15,175 0-15,-100 0 16,149 0-16,-99 0 16,99 0-16,-149 0 15,75 0-15,-25 0 16,-1 0-16,51 0 16,-75 0-16,25 0 0,-25 0 15,99 0-15,-149-49 16,26 49-16,24 0 15,-25 0-15,0 0 16,50-50 0,-75 50-1,-49 0 17</inkml:trace>
  <inkml:trace contextRef="#ctx0" brushRef="#br0" timeOffset="2279.2401">16297 6400 0,'-25'0'15,"25"-25"16,50 25-15,-25 0 0,-1 0-16,76 0 15,73-50 1,-123 50 0,0 0-16,74-49 15,-100 49-15,200 0 16,-100-50-16,-50 50 15,25 0-15,-49 0 16,99 0 0,-75 0-16,25 0 15,25 0-15,-49 0 0,74 0 16,-100 0-16,50 0 16,50 0-1,-50 0-15,-24 0 16,-1 25-16,1-25 0,-26 0 15,51 0-15,48 0 16,-24 0-16,-49 0 16,24 0-16,-49 0 15,98 0-15,-123 0 0,99 49 16,75-49 0,-150 0-16,100 0 15,-74 0-15,73 0 0,-98 0 16,99 0-16,0 0 15,-25 0-15,-25 0 16,0 0-16,0 0 16,1 0-16,-26 0 15,50 0-15,-74 0 16,-26 0-16,51 0 16,-1 0-16,-49 0 15,124-49 1,-100 49-16,-24 0 15,25-25 1</inkml:trace>
  <inkml:trace contextRef="#ctx0" brushRef="#br0" timeOffset="40550.4471">10245 10096 0,'24'0'94,"26"0"-79,0 0 17,-25 0-17,74 0 1,25 0-1,-99 0 1,49 0-16,100 0 16,-50 0-1,-50-25 1,50 25 0,-50 0-16,1 0 15,49 0 1,-25 0-16,0 0 0,-49 0 15,49 0 1,0 0-16,-49 0 0,24 0 16,1 0-1,24 0-15,-25 0 0,26 0 16,-51 0-16,51-25 16,-1 25-16,-50 0 15,75 0-15,-74 0 16,74 0-16,0 0 15,-74 0 1,98 0-16,-48 0 0,-26 0 16,75-50-16,-75 50 15,1 0-15,74 0 0,-75 0 16,50 0 0,0 0-16,0 0 15,-25 0-15,125 0 16,-100-49-16,-25 49 15,25 0-15,25 0 16,-75-50-16,149 50 16,-148 0-16,-1 0 15,75-25-15,-25 25 16,50 0-16,-1 0 16,26 0-16,-51 0 15,51 0-15,-25 0 0,49 0 16,-25 0-1,-24 0-15,-25-49 16,74 49-16,-49 0 16,24 0-16,-74 0 0,50 0 15,24 0-15,1 0 16,-26 0-16,1 0 16,24 0-16,25 0 15,-49 0-15,25 0 16,-51 0-16,26 0 15,24-50-15,1 50 16,-125 0-16,100 0 0,-50 0 16,-25 0-1,100 0-15,-100 0 16,-25 0-16,75 0 16,-50 0-16,-49 0 15,-25 0 1,24 0-16,-73 0 62,-1 0-46</inkml:trace>
  <inkml:trace contextRef="#ctx0" brushRef="#br0" timeOffset="42258.391">6970 11584 0,'-24'0'16,"24"-25"-1,49 25 17,26 0-17,24 0 1,-49-25-1,-1 25-15,26 0 16,-51-74-16,76 74 0,48 0 16,-48 0-1,-1 0-15,0-50 16,99 50-16,-98 0 16,-26 0-16,125 0 0,-100 0 15,99 0-15,25 0 16,-123 0-16,73 0 15,26 0-15,-75 0 16,124 75-16,-149-75 16,50 0-16,0 0 15,0 0-15,-25 0 16,-50 0-16,100 0 16,-75 24-16,50-24 15,-75 0-15,75 0 16,-50 50-16,75-50 15,-50 0-15,49 50 16,-73-50-16,48 0 0,26 0 16,-50 0-16,-50-25 15,75 25-15,-74 0 16,24 0-16,-49 0 16,-1 0-16,26-25 15,-51 25-15,26 0 16,-25 0-1,-25 74 17</inkml:trace>
  <inkml:trace contextRef="#ctx0" brushRef="#br0" timeOffset="47376.8605">23292 3969 0,'0'0'0,"-74"0"32,-1 0-17,50 0 1,1 0-16,-51 49 15,25-49-15,26 0 16,-26 0-16,0 0 16,1 0-1,24 0 1,50-24 15,0 24-15,24 0-16,-24 0 15,49 0-15,26-25 16,24 25-16,-99 0 16,74-50-16,-25 50 15,-24 0-15,-25 0 16,49 0-16,0 0 16,-74 25-1,25-25-15,-25 99 0,0-49 16,0 24-16,0-24 15,0 24-15,0 1 16,-25-26-16,25 26 16,-24 24-16,24-25 15,0 1-15,0-1 16,0 1-16,0 49 16,0-25-16,0 25 15,24-25-15,26 25 16,-50-50-16,0 1 15,74 49-15,-74-50 16,0-24-16,0 24 16,0 1-16,-24-1 0,-1 1 15,-25 24-15,50-50 16,-49 1-16,49-25 16,0 24-16,-50-24 15,50 0 1,0 25-1,0-75 64,-50 25-79,26 0 15,-76 0-15,26 0 16,-100 25-16,25-25 15,1 49-15,-51-49 16</inkml:trace>
  <inkml:trace contextRef="#ctx0" brushRef="#br0" timeOffset="51776.2609">7690 15429 0,'0'-25'15,"49"25"32,-24 0-31,25 0-16,-1 0 16,26 0-1,-26 0-15,-24 0 16,0 0-16,25 0 15,-1 0-15,1 0 16,24 0-16,-24 0 0,24 0 16,26 0-1,-26 0-15,25 0 16,-24 0-16,24 0 16,0 0-16,-25 0 0,26 0 15,-1 0-15,-25 0 16,50 0-16,-74 0 15,49 0-15,0 0 16,50 0-16,-124 0 16,99 0-16,-50 0 15,100 0-15,-100 25 16,-24-25-16,25 0 16,-1 0-16,0 0 15,50 0-15,-24 0 16,24 0-16,24 0 15,-48-25-15,48 25 16,-48 0-16,-1-50 0,-25 50 16,1 0-16,-26 0 15,51-25 1,-26 25 0,-124 0 62,26 25-78</inkml:trace>
  <inkml:trace contextRef="#ctx0" brushRef="#br0" timeOffset="53562.2938">14561 15478 0,'0'-25'15,"25"25"17,-1 0-1,26 0-15,24 0-1,1 0 1,-26 0-16,51 0 0,48 0 15,-24 0-15,-74 0 16,74 0-16,50 0 16,-75 0-1,0 0-15,-24 0 0,73 50 16,-73-50-16,24 0 16,0 0-16,-49 0 15,-25 0-15,24 0 16,1 0-1</inkml:trace>
  <inkml:trace contextRef="#ctx0" brushRef="#br0" timeOffset="55818.3874">3944 16694 0,'-74'-25'0,"49"25"16,75 0-1,-26 0 16,1 0-15,25 0 0,24 0-16,1 0 15,-26 0 1,75 0-16,-99-25 16,25 25-16,49 0 15,0-50-15,-24 50 16,-26 0-16,50 0 15,-49 0-15,0 0 16,24 0-16,1 0 16,-1 25-16,-24-25 0,-1 0 15,26 0-15,-26 0 16,26 0-16,-26 50 16,-24-50-1,25 0-15,-1 0 16,26 0-16,-51 25 15,100-25 1,-99 0 0,50 0-1,49 49 1,-100-49-16,26 0 16,25 0-16,-51 25 15,51-25-15,-26 0 16,26 0-16,-1 0 15,-49 0 1,49 0-16,1 0 0,24 0 16,-25 0-16,-24 0 15,49 50-15,-49-50 16,124 0-16,-125 0 16,50 0-16,25 49 15,-49-49-15,24 0 16,50 0-16,-100 0 15,100 0-15,-25 0 16,0 0-16,25 0 0,-50 0 16,75 0-1,-75 0-15,100 0 16,-100 0-16,25 0 16,25 0-16,-50 0 0,0 0 15,75 0-15,-75 0 16,25 0-16,25 0 15,-100 0-15,26 0 16,24 50-16,0-50 16,50 0-16,-99 0 15,99 0-15,-25 0 16,0 49-16,0-49 0,-25 0 16,50 0-1,-50 0-15,0 0 16,0 0-16,1 0 15,-1 0-15,-50 0 0,51 0 16,-1 0-16,0 0 16,-49 0-16,49 0 15,0 0-15,0 0 16,1 0-16,24 0 16,0 0-16,74 0 15,-99 0-15,75 0 16,-50 0-16,50 0 15,-50 0-15,49-24 16,-24 24-16,-25 0 16,25-75-16,-50 75 15,50-49-15,-50 49 16,0 0-16,1-50 0,-26 50 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47:26.386"/>
    </inkml:context>
    <inkml:brush xml:id="br0">
      <inkml:brushProperty name="width" value="0.05292" units="cm"/>
      <inkml:brushProperty name="height" value="0.05292" units="cm"/>
      <inkml:brushProperty name="color" value="#002060"/>
    </inkml:brush>
  </inkml:definitions>
  <inkml:trace contextRef="#ctx0" brushRef="#br0">3845 4837 0,'25'0'172,"0"0"-141,-1 0-31,1 0 16,75 0 0,-26 0-1,-24 0-15,24 0 16,25 0-16,25 0 15,-25 0-15,75-75 16,0 75-16,24 0 16,-74 0-16,0 0 15,-49 0-15,49 25 16,0-25-16,24 0 16,-123 0-16,74 0 15,-49 0-15,0 0 16,-1 0-16,-24 0 15,25 0-15,-1 0 32,-24 0-1,25 0-15,-1 0-1</inkml:trace>
  <inkml:trace contextRef="#ctx0" brushRef="#br0" timeOffset="1288.6985">7045 4862 0,'0'0'0,"25"0"109,-1 0-93,-24 25-1,100-25-15,-75 0 16,148 0-16,-148 0 16,25 0-1,98 0-15,-98 0 16,124 0-16,-1 0 15,175 0-15,-150 0 16,0 0 0,-49 0-16,-25 0 15,0 0-15,-74 0 16,-1 0-16,1 0 0,-50 49 78,-50-49-78</inkml:trace>
  <inkml:trace contextRef="#ctx0" brushRef="#br0" timeOffset="3065.2731">8657 3621 0,'0'-24'16,"-49"24"0,49-25-1,0 50 32,0-1-47,0 1 16,0 25-16,-25 24 15,25-24-15,-50 0 16,50-1-16,0 50 16,-25-49-1,25 0 1,0-26-1</inkml:trace>
  <inkml:trace contextRef="#ctx0" brushRef="#br0" timeOffset="3483.4567">8360 3894 0,'0'-49'31,"49"49"0,-24 25-15,-25-1 0,25 1-1,-25 25-15,49-1 16,-49-24 0,100-25 15,-76 0-16,1 0-15,50 0 16,-51-49 0,-24 24-16,75-25 0,-26 25 15,-49-24 1,-24 49 15</inkml:trace>
  <inkml:trace contextRef="#ctx0" brushRef="#br0" timeOffset="4459.2365">8781 3150 0,'-25'0'0,"25"50"63,25-50-48,-25 49-15,0 1 16,0-25 0,0 0-16,0 24 0,0 26 15,0-51-15,0 1 16,0 25-1,0-25-15,50-25 32,-50 24-17,25-24 1,-25-24 15,0-51-15,0 26-1,-50 49-15,25-100 16,25 51-16,0-1 16,25 1-1,25 49-15,-50-75 16,49 75 0,-49-74-16,25 74 15,0 0 1,24 0-1,-49 25 17,0-1-17,0 1-15,25 25 16,-25-1-16,0 1 31,-25 0-15,1-50-16,24 49 15,-100-49-15,100 25 16,-49-25-16,24 25 16</inkml:trace>
  <inkml:trace contextRef="#ctx0" brushRef="#br0" timeOffset="5147.5091">9327 3423 0,'0'0'16,"25"25"47,-75 49-48,50-24-15,0-1 16,0-24-16,-25 25 15,25 0-15,-49-1 16,49 1-16,0-1 31</inkml:trace>
  <inkml:trace contextRef="#ctx0" brushRef="#br0" timeOffset="5531.8415">9178 3721 0,'0'25'78,"0"24"-78,0-24 16,0 25-1,25-50 1,24 0 15,26 0-15,-1 0 0,-49-50-16,-25 25 15,50 25-15,-50-25 16,25 25-1,-25-24 1</inkml:trace>
  <inkml:trace contextRef="#ctx0" brushRef="#br0" timeOffset="6224.7131">9600 3522 0,'0'-25'16,"25"25"-16,-50 0 15,50 0 1,24 0 15,-49-24-15,25 24 0,25 0-16,-26 0 15,-24-75-15,50 75 16,-50-25-16,0 1 15,74 24 1,-74-50-16,-24 50 16,24-50-1,-25 50 1,25-24-16,-50 24 31,1 24-31,49 1 16,0 0-1,-50 25 1,50-26-16,0 1 16,0 0-1,25 49-15,24-74 16,-49 25 0,75-25-1,-75 25 1,25-25-1,74 0 1,-50 0 0,-49-25-16,50 25 15,-25-49-15,0 49 16</inkml:trace>
  <inkml:trace contextRef="#ctx0" brushRef="#br0" timeOffset="26651.5623">2481 5581 0,'-50'-25'16,"50"-24"30,-25 49-46,25-25 32,-74 25-17,-50 0 1,124 49 0,-25-49-1,-74 50 1,99-25-16,-74 74 15,24-49 1,-24-50-16,74 24 16,0 26-16,-50 0 31,25-25-31,25 24 0,0 26 16,0-26-1,-50-49 1,50 75-16,-49-75 0,49 49 15,0-24-15,0 0 16,25 49-16,-25-49 16,0 0-16,0 24 15,49-24-15,26 25 16,24 24 0,-74-74-1,49 50 1,-24-50-16,24 0 15,1 0-15,73-50 16,-123 50 0,-25-25-16,124-24 15,-25-1-15,-49 25 16,-25-24-16,24-1 16,-24 1-16,25-1 15,-50-24-15,49-50 16,-49 49-1,0 26-15,0-1 0,-49-25 16,-1 51 0,25 24-16,25-100 15,-24 76-15,-76-26 0,51 0 16,-1 50 0,-24 0-1,74-24 1,-50 24-16,25 0 0</inkml:trace>
  <inkml:trace contextRef="#ctx0" brushRef="#br0" timeOffset="33036.992">2456 7466 0,'-50'0'31,"1"0"0,74 0-15,-75 0-16,0 0 15,1 0 17,24 25-32,-49 0 15,49-25-15,25 49 16,0 1-1,-99-50-15,99 50 16,-25-50-16,25 49 16,-25-49-1,25 50-15,-50-50 16,50 25-16,-24 24 16,24 1-1,0 24-15,0-24 16,0-25-1,0 0-15,-50 49 16,50-49-16,25 24 0,-25-24 16,-25 74-1,25-74-15,25 25 16,-25-1 0,25-24-1,24-25 1,-49 25-1,75-25-15,-26 0 16,75 0 0,-74 0-1,24 0 1,-24 0-16,-25 0 16,99 0-1,-100 0 1,-24-50-1,25 1-15,25 49 16,-25-50-16,-25 1 16,49-26-16,-49 1 15,0 24-15,0 1 16,25 24-16,-25-25 16,0 0-16,0 26 15,-25-51 1,25 26-16,-49 49 0,49-75 15,-50 50 1,25-24-16,-24 49 16,49-75-16,-50 75 15,25-99-15,-49 99 0,74-49 16,-75 49 0,100 0-1,-25 24 32</inkml:trace>
  <inkml:trace contextRef="#ctx0" brushRef="#br0" timeOffset="35339.4816">2158 8855 0,'0'0'0,"50"0"47,-100 0-32,75 0-15</inkml:trace>
  <inkml:trace contextRef="#ctx0" brushRef="#br0" timeOffset="35544.0274">2332 9451 0,'0'0'16,"-25"0"-16,75 0 15</inkml:trace>
  <inkml:trace contextRef="#ctx0" brushRef="#br0" timeOffset="45210.3498">2902 9699 0,'0'-50'31,"0"0"32,-24 1-16,24 24-32,-25 25 1,-50 0 15,-24 0-15,99 25 0,-49-25-16,-1 25 15,50 49 1,-74-74-1,74 74 1,0-24-16,0-25 16,0 24-1,0-24 1,0 25 0,49-50-16,-49 25 0,0-1 15,0 51 1,75-75 15,-75 25-31,49-25 16,1 0-1,24 0-15,-24-25 32,-1 25-17,-49-75-15,0 51 16,50-1-16,-50-50 15,0-24 1,0 50-16,0-1 16,0 0-16,0 26 15,0-26 1,-25 50 0,25-50-16,-25 50 15,1 0 1,24-24-16,-25 24 15,-50 0 1,51 0 0,-1 0-16,0 0 15,-49 24-15,24-24 16,50 75 0,0-50-1,-50-25 1,50 24-16,0 26 15,0 0 1,0-26 0,0 1-16,0 0 15,0 25 1,50-26 0,-50 1-1,25-25 1,-25 50-16,25-50 15,24 0-15,-49 25 16,50-25 0,-1 0-16,-24 0 15,25 0 1,-1-25 0,-24 25-16,-25-25 15,50 25-15,-50-50 16,25 50-16,-25-74 15,0 49-15,0-24 16,-75-51 0,26 76-1,-51 24 1,51 0-16</inkml:trace>
  <inkml:trace contextRef="#ctx0" brushRef="#br0" timeOffset="53397.3064">2952 6921 0,'0'-25'47,"25"25"78,25 0-110,24 0 1,-24 0 0,-26 0-16,1 0 15,0 0-15,49 0 16,50 0 0,-74 0-1,24 0 1,1 0-16,-1 0 15,25 0 1,-74 0-16,0 0 16,49 0-1,-49 0 17,50 0-1,-1 0-16,-24 0-15,-25 0 16,49-25 0,-24 25-1,-1 0 1,-24 0 31,25 0-32,-1 0 1,26 0 15,-51 0-15,26 0 93,-50-50-93,50 50-16,-100 25 47,25-25-32</inkml:trace>
  <inkml:trace contextRef="#ctx0" brushRef="#br0" timeOffset="53984.3947">4366 6697 0,'-25'0'47,"25"25"16,25-25-48,49 0-15,-74 25 16,75-25 0,-50 0-16,-25 25 47,-25 24-32,25 1 1,0-25-1,-50 0 1,25-25 0,25 49-1,-24-49-15,-51 0 16,50 0 15</inkml:trace>
  <inkml:trace contextRef="#ctx0" brushRef="#br0" timeOffset="55152.9137">3200 6747 0,'-25'25'125,"1"-25"-109,24 49-1,-25-49-15,25 25 0,-50-25 16,50 50-16,-25-50 16,25 25-1,-49-25-15,-1 24 16,50 26 15,50-50 16,-1 0 0,-24 0-31,25 0-1,-25 0 1,24 0-1,-49 25 17,25-25-17,25 0 48</inkml:trace>
  <inkml:trace contextRef="#ctx0" brushRef="#br0" timeOffset="61334.0373">8533 6672 0,'0'0'0,"0"-24"16,-25 24-1,50 24 79,-50-24-78,25 50-16,25-25 15,-25 49 1,0-49-16,0 25 16,0-25-1,0-1 1,25-24 31</inkml:trace>
  <inkml:trace contextRef="#ctx0" brushRef="#br0" timeOffset="63319.8933">8682 9748 0,'0'-49'63,"-25"-1"-32,25 25 0,-49 25-15,24 0 31,0 0-47,-25 0 15,26 0 1,-1 0-1,25 50 1,-50-50-16,50 49 16,0-24 15,0 25-15,50-1-1,-50-24 1,25-25-1,24 0 1,-24 0 0,25-25-16,-1 25 15,-49-49 1,50 24 0,-1-25-1,-49-24-15,0 49 16,0 0-16,0-24 15,0-1 1,-74 1-16,99 49 16,-50 0-1</inkml:trace>
  <inkml:trace contextRef="#ctx0" brushRef="#br0" timeOffset="65035.8856">14437 9798 0,'0'0'0,"0"-25"16,0 0 15,0-24-15,-25 24 15,-25 25 0,25 0-31,-49 0 16,49 0 0,0 0-1,-24 0-15,24 0 16,0 0-1,25 49-15,-74 26 16,74-26 0,0 1-1,0-25 1,0 24-16,25-24 16,-1-25-16,1 0 31,50 0-31,-26 0 15,1 0 1,24 0-16,-49-49 16,49-1-1,-74 25-15,50 25 16,-50-74-16,25 49 16,-25-25-16,0 26 15,0-1 1,-25 25-1,-25 0 1,26 0-16</inkml:trace>
  <inkml:trace contextRef="#ctx0" brushRef="#br0" timeOffset="68419.2814">19794 9847 0,'0'0'0,"-24"0"15,-1 0 1,-25 0-1,1 50-15,24 0 16,25-26 0,0 1-16,0 25 15,0 0 1,0-1 0,49-24-1,-49 49 1,50-74-16,0 25 15,-26-25 1</inkml:trace>
  <inkml:trace contextRef="#ctx0" brushRef="#br0" timeOffset="77059.8331">2977 6028 0,'-25'0'125,"50"0"-110,25 0 16,-26 0-15,26 0-16,24 0 16,-24 0-1,24 0-15,-24 0 16,49 0-16,25 0 16,-49 0-16,49 0 15,-25 0-15,0 0 0,-24 0 16,-26 0-16,1 0 15,24 0-15,-24 0 16,-25 0 0,49 0-16,0 0 0,26 0 15,-51 0 1,75 0 0,-124 24-16,50-24 15,-25 50-15,24-50 16,1 0-16,24 0 15,-24 0 1,0 25-16,-1-25 16,26 0-16,-26 0 0,26 0 15,24 0 1,-50 0-16,26 0 16,-1 0-16,50 0 15,-49 0-15,-26 0 16,1 0-1,-25 0-15,24 0 16,1 0-16,24 0 16,26 0-16,-1 0 15,-74 0-15,49 0 16,0 0-16,-24 0 16,24 0-16,1 0 15,24 0 1,-49 0-16,24 0 15,0 0-15,-24 0 0,24 0 16,-24 0 0,0 0-16,-1 0 15,1 0 1,0 0 0,-1 0-1,-24 0 1,0 0-1,24 0 1,-24 0-16,74 0 16,-74-50-1,25 50 1,24 0 0,-24 0-1,-25 0-15,74-49 16,-50 49 15,-24 0-31,25 0 16,-25 0-1,24 0 1,1 0-16,-50-25 16,50 25-1,-26 0 32,1 0-31,25 0-1,-75 0 1,75-25 46,-75 25-46</inkml:trace>
  <inkml:trace contextRef="#ctx0" brushRef="#br0" timeOffset="77763.0996">7963 5804 0,'0'25'31,"24"-50"0,51 25-15,-75 25 15,49-25 0,-49 25-31,75-25 16,-50 0 0,-25 25-16,25-25 15,-1 0 16,-24 25-31,50-25 16,-50 49 15,0 1 1,0-1-17,-25-49 1,25 50-16,-49-50 15,49 50 1,-75-50 0,1 49-1,24-49 1,25 25-16,0-25 31,-24 50-31</inkml:trace>
  <inkml:trace contextRef="#ctx0" brushRef="#br0" timeOffset="79480.208">3324 5829 0,'-25'0'15,"1"0"48,-1 0-63,-25 0 47,1 0-16,49 25-31,-25-25 16,25 25-1,-50 24 1,1-24-1,24-25 1,25 50-16,-75-1 16,50-49-1,25 25-15,-49-25 16,49 50-16,0-25 31,25-25-31,-1 0 16,-24 24-16,25-24 15,50 0 1,-50 0 0,24 0 124,-74 0-124,50 0 0,25 0 15,-25 0-16,24 0 17,-49 25-32,50-25 31</inkml:trace>
  <inkml:trace contextRef="#ctx0" brushRef="#br0" timeOffset="87416.3997">5284 5904 0,'0'-25'16,"49"25"-1,-49-50 1,0 75 31,50 0-32,-50 24 1,0 1 0,50-50-1,-50 25 1,49-25-16,-24 0 15,49 0 1,-49-25 0,0 0-1,-25 0-15,50-24 16,-26-1-16,-24-24 16,75 24-16,-50-24 15,24-1-15,-49 26 0,50 24 16,-25-25-1,24 25 1,-24 25-16</inkml:trace>
  <inkml:trace contextRef="#ctx0" brushRef="#br0" timeOffset="88415.298">6995 5804 0,'50'0'78,"-1"50"-47,-49-25 0,0 0 16,25-25-31,25 0-1,-50-50-15,50 0 16,-50 25 0,49 1-16,-24-51 15,74-49-15,-99 99 16,25-24-16</inkml:trace>
  <inkml:trace contextRef="#ctx0" brushRef="#br0" timeOffset="100951.6225">6152 3870 0,'50'24'0,"-75"-24"32,74 0-32,-73 0 15,-1 0 32,-25 0-31,25 0 15,-74 50-15,74 0-1,0-50-15,25 74 16,-49-74-1,49 50-15,0-1 16,-50-49-16,50 75 16,0-26-1,0 1-15,25-25 16,-25-1-16,0 26 16,0 49-1,0-24 1,0-26-16,0 26 15,0-26-15,0-24 16,25-25-16,-25 25 16,99 25-1,-49-50 17,-1 0-17,-24 0-15,0 0 16,25-75-1,-26 50 1,-24 0-16,0-24 16,75-26-1,-75 51-15,0-26 16,-25-24-16,25 49 16,25-50-16,-50 1 0,25 24 15,0 26 1,-50-26-1,26 50 17,-1 0-17</inkml:trace>
  <inkml:trace contextRef="#ctx0" brushRef="#br0" timeOffset="111457.125">4763 7417 0,'0'-25'0,"49"25"16,-49-25 15,25 25-15,-50 0 46,1 0-46,-26 0 0,0 0-1,1 0 17,49 25-32,-25-25 15,25 49-15,0 1 16,-50-25-1,75-25-15,-25 25 16,0 24 0,0-24-16,25 0 15,-25 24 1,25-49 0,24 0-1,-24 0-15,25 0 16,-25 0-1,49-49 17,-49-1-17,-25-24-15,74-1 16,-74 51 0,0-26-16,0 0 15,-25 26 1,-24 24-1,49 24 1,-75-24 0,75 25-16,-24 25 15,24-25 1</inkml:trace>
  <inkml:trace contextRef="#ctx0" brushRef="#br0" timeOffset="120881.5306">2853 8558 0,'0'0'0,"0"-25"78,0-25 0,-25 50-15,-25 0-32,1 0-15,49 25-1,-25-25 1,25 25-16,-25-25 16,25 25-1,0-1 1,25-24 0,-25 50-16,0-25 31,50-25-16,-50 25 1,49-25 31,1 0-31,-1-50-1,1 50 1,-50-25-16,25-24 15,-25 24 1,0-50 0,0 51-1,0-1 1,-50 25 0,1 0-16,49-25 15,-75 25 1,75 25 31,-25-25-47,25 49 15,-24-49-15,24 50 16,0 0 0,49-50-1,1 0 1</inkml:trace>
  <inkml:trace contextRef="#ctx0" brushRef="#br0" timeOffset="122859.472">2828 8161 0,'50'0'125,"24"0"-94,-24 0-31,-1 0 16,1 0-16,0 0 15,49-25-15,-25 25 16,-24 0-16,-1 0 16,26 0-16,-26 0 15,26 0-15,-50 0 16,-1 0-16,76 0 15,-1-25-15,50 25 16,-100 0 0,26 0-16,-50-49 15,-1 49-15,51 0 16,-26 0-16,1-25 16,0 25-1,-26 0 1,26 0 15,-25 0-15,0 0 15,-1 0-31,-24-50 16,50 50-16,24 0 15,-24 0 1,-100 0 15,1 25-15,-1-25-16,1 0 15,49 25-15,-100-25 0,76 0 32</inkml:trace>
  <inkml:trace contextRef="#ctx0" brushRef="#br0" timeOffset="123432.991">4143 7863 0,'0'0'0,"-25"0"47,-25 0-31,75 0 31,0 25-32,49-25-15,-49 0 16,25 0-16,-25 0 16,24 25-1,-24-25-15,-25 24 16,50-24-1,-50 75 1,24-75 15,-24 25-31,50-25 16,-50 25 0,0 24-1,-74-49 1,24 0-16,50 50 15,-99-50-15,49 49 16,1-49-16,24 0 16,0 25-16</inkml:trace>
  <inkml:trace contextRef="#ctx0" brushRef="#br0" timeOffset="124381.4143">3002 7863 0,'0'0'0,"-25"0"16,50 0 30,-75 0-30,0 25 15,1 49-15,49-49-16,-25-25 16,25 50-16,0-25 15,-50-25-15,26 49 16,24-24-1,0 25 1,0-1 15,74-49 1,-24 0-17,24 25 1,-49-25 15,25 0-31,-50 50 16,24-50-1,76 0 1,-51 0 0,26 0-1</inkml:trace>
  <inkml:trace contextRef="#ctx0" brushRef="#br0" timeOffset="125843.2275">3275 8508 0,'0'-25'16,"-25"25"0,50 0 31,-25 50-47,-25-25 15,25 24 1,0 1 15,0-1-15,49-49-16,26 0 31,-75-24-15,25 24-16,-25-25 15,49 0 1,-49-25-1,-25 50 1,25-24 0,25 24 46,-25 49-46,25-49-1,-25 25-15,25-25 16,24 0 31,-24 0-31,-25-25-1,0 0 1,-25-24-1,25 24 1,-49 25 0,24 0-16</inkml:trace>
  <inkml:trace contextRef="#ctx0" brushRef="#br0" timeOffset="127008.9437">3845 8508 0,'-50'-25'0,"26"25"15,-26 0 17,25 0-17,25 25 1,0 25-1,0-26 1,0 26 0,25-50 15,25 0 0,-1 0-15,1-25-1,-50 0 17,0 1-17,-50-26 1,50 75 46,50-25-46,-50 49-16,49-24 16,-24-25 15,0 0 0,-25-25-15,0-24-1,0 24 1,0 0 0,50 25 31,24 0-16,-74 25-16,0 25 1,25-50 15,0-25 1,-25-25-17,49 50 1,-49-25-16,-24-49 15,-1 24 1,25 26 0,-50-26-1,50 0 1,-25 50-16,75 25 47,-50 0-47,25 25 15,-25-1 1,0 1-16,0-25 16,0 24-16,0-24 15,0 49 1,25-49-16,24-25 16,-24 0 15</inkml:trace>
  <inkml:trace contextRef="#ctx0" brushRef="#br0" timeOffset="127269.8941">4168 8483 0,'0'-25'15,"24"25"1,26 0 0,24-74-1,-49 74 1,-25-25-16,0 0 31,25 25-15,25 0-16</inkml:trace>
  <inkml:trace contextRef="#ctx0" brushRef="#br0" timeOffset="127516.446">3870 8310 0,'25'0'16,"-25"-25"0,49 25-1</inkml:trace>
  <inkml:trace contextRef="#ctx0" brushRef="#br0" timeOffset="128904.353">3721 9004 0,'0'-50'46,"0"26"-46,0-1 16,-25 25 0,25-50-1,0 25 1,-25-24 0,-24 24-1,49 99 32,0-49-47,0 0 16,0 49-16,0 26 15,0-51 1,25-24-16,-25 50 16,24-75-16,-24 99 15,0-25 1,25-49-1,-25 25-15,-49-50 63,-1-50-47,50 0-1,0 1 1,25 24-1,49 25 1,-49-50-16,25 50 16,-1 0-16,1-49 15,24-1 1,-74 1 0,0 24-1,-25 25 1,-24 0-16,-1-25 15,1 25 1,24 0 0,25 50 15,0-26-31,25 26 16,-25 0-1,0-26-15,49-24 16,-24 0 31,-25-49-16,0-1-15,25 25-16,-25-24 15,49-1 16,-24 50 1,-25 25-32,25-25 15,-25 25-15,0 0 16,0-1 0,50-24-16,-25 0 15,-25-24 32,0-1-31,-50 25-1,50-75-15,0 50 16,0 1-16,25 24 16,-25-75-16,49 75 15,-49-25-15,50 25 16,-25 0-1</inkml:trace>
  <inkml:trace contextRef="#ctx0" brushRef="#br0" timeOffset="129487.507">4267 9079 0,'0'-50'15,"25"50"17,-25-25-17,24 25 1,26 0-1,0-25 1,-1 25-16,1-49 31,-25 49-15,-50 0 15</inkml:trace>
  <inkml:trace contextRef="#ctx0" brushRef="#br0" timeOffset="129780.2913">4391 8979 0,'25'0'47,"-25"25"-31,0 50-1,0-26 1,0 1-16,0-1 16,0-24-1,0 0 1,49-25-1,-74 0 1</inkml:trace>
  <inkml:trace contextRef="#ctx0" brushRef="#br0" timeOffset="130559.3473">4614 9128 0,'0'-49'32,"50"49"-1,-26 0 16,-24-25-47,25 25 15,-25 74 48,0-24-48,0-1 1,-49-24 0,-1-25-16,75 50 15,-50-50-15,50 0 16,-50 0-16,50 49 16,0-49 46,24 0-31,1-24-31,-25-1 16,24 25 0,26-50 15,-26 50-16,-49 50 17</inkml:trace>
  <inkml:trace contextRef="#ctx0" brushRef="#br0" timeOffset="142735.5663">4763 8161 0,'49'0'282,"-49"-25"-251,25 25-15,25 0 46,-1 0-31,-24 0 1,-25 25-32,75-25 15,-26 0 1,1 0 15,-25 25-15,0-25-1,24 0 17,1 0-17,-1 0 1,-49 24-1,75-24-15,-50 0 16,-1 0 0,26 0-1,24 0 1,26 0 0,-26 0-1,-49 0 1,0 0-1,-1 0-15,26 0 16,24 0 0,-24 0-1,0 0 1,-1 0 0,-24 0-1,25 0-15,-25 0 16,74 0-16,-74 0 15,-1 0 1,26 0 0,-25 0-16,0 0 15,24 0 1,26 0 0,-1 0-16,25 0 15,-74 0 1,25 0-16,-26 0 15,26 0 1,-25 0-16,24 0 0,-24 0 31,25 0-31,24 0 16,-24 0 0,24 0-1,1 0 1,-50 0-16,-1 0 15,26 0-15,0 0 16,-1 0 0,-24 0-1,0 0 1,49 0-16,25 0 31,-49 0-31,-25 0 16,0 0-1,-1 0 1,26 0 0,-25 0-1,0 0 1,24 0 0,-24 0-1,0 0 16,0 0 1,24 0-17,1 0 63,-50-49-78,50 49 16,-26 0 15,1 0-15,25 0 15,-50 25-15,49-25 46,-49-25-46,0 50 125</inkml:trace>
  <inkml:trace contextRef="#ctx0" brushRef="#br0" timeOffset="143507.3487">8161 7962 0,'0'-25'94,"0"75"-32,50-50-62,-1 0 16,-24 25-16,0-25 16,-25 25-1,0 24 32,0-24-16,0 0 1,0 25-32,0-26 15,0 1 1,-25-25-1,25 50 1,-49-50-16,24 0 16,25 25-16,-50 24 15,25-49 1,25 25 0,25-25-1,-25 50 1</inkml:trace>
  <inkml:trace contextRef="#ctx0" brushRef="#br0" timeOffset="153707.554">8657 5358 0,'0'-25'15,"0"-25"1,-49 50 93,24 0-78,0 0 1,-25 0-17,26 25 1,-1 0 0,25 25-1,0-1 1,0 1-1,-50-1 17,50-24-17,0 25 1,0-25 0,50-25-1,24 0 1,-24 0-1,-1 0 1,-24 0-16,0 0 16,25-25-16,-26 25 15,-24-25 1,25 25-16,-25-25 16,0-49-1,0 49 1,-25 25-16,25-50 15,-24 50-15,-26 0 16,0 0-16,50-24 16,-24 24-1,24 49 1</inkml:trace>
  <inkml:trace contextRef="#ctx0" brushRef="#br0" timeOffset="157799.4694">8682 5606 0,'50'0'234,"-1"0"-203,-24 0-15,49 0 0,-49 0-1,50 0-15,-51 0 16,51 0 0,-50 0-16,24 0 15,1 0 1,-25 0-1,24 0-15,26 0 16,-50 0 0,24 0-1,-24 0-15,25 0 16,-1 0 0,26 0-1,24 0 1,-25 0-1,-24 0 1,-1 0 0,-24 0-16,0 0 15,49 0 1,-49 0 15,25 0-15,-25 0-1,-1 0 1,26 0 0,-75 0 15,50 0 31,25 0-30,-50-50-1,24 50-15,-48 0 62</inkml:trace>
  <inkml:trace contextRef="#ctx0" brushRef="#br0" timeOffset="162119.6294">10418 5655 0,'0'25'47,"0"25"-16,0-1-15,0 1-16,0 0 15,0-1-15,-49 1 16,49 0-16,0 49 15,0-50 1,0 26-16,0-50 16,0-1-16,0 51 15,0-50 1,0-1 0,0 1 15,0 25-16,0-75 79</inkml:trace>
  <inkml:trace contextRef="#ctx0" brushRef="#br0" timeOffset="166987.8109">6896 7962 0,'0'-49'47,"-74"49"-31,74-25-1,-25 25-15,0 0 16,-25 0-16,1 0 16,-26 0-16,51 25 15,-26-25-15,-49 0 16,99 24-16,-99-24 15,74 0-15,-25 0 16,-24 0-16,24 0 16,0 0-1,26 0-15,-1 0 16,-124 75 0,124-75-1,25 50-15,-99-26 16,99 26-16,-74 0 15,74 24-15,-25-24 16,25-1-16,0 1 16,0-25-16,0-1 15,49 51-15,100 24 16,-25-25 0,-74-74-16,49 25 15,0-25 1,25 0-16,-24 0 0,48 0 15,-24 0 1,25 0-16,0-49 0,-25-1 16,25-24-16,-25 49 15,-50-50-15,26 1 16,-26 49-16,-74-24 16,0-26-16,0 1 15,0 24-15,-50 1 16,1-76-16,49 101 15,-75-26-15,26 0 16,-1 26-16,25 24 31,-24 0-15,24 0-16,0 0 16,25 74-1</inkml:trace>
  <inkml:trace contextRef="#ctx0" brushRef="#br0" timeOffset="168247.8844">13172 7937 0,'-25'-24'16,"25"-1"-1,-25 25 1,25-50 0,-74 50-16,-1-49 15,26 49 1,-26 0-16,26 0 16,-1 0-16,-49 0 0,-25-50 15,24 50-15,-24 0 16,50 0-16,24 0 15,-49 0-15,25 0 16,24 0-16,-24 0 16,49 50-1,-25-50 1,50 99 0,-148 25-1,98-99-15,50 24 16,-25 1-16,25 0 15,-49 24-15,49-24 16,-50-26-16,50 26 16,0 0-16,0-1 0,0 1 15,0-25-15,74 24 16,-74-24-16,50 0 16,74-25-16,-25 74 15,0-74-15,-49 25 16,99-25-16,-75 0 15,50 0-15,-49 0 16,49 0-16,-25 0 16,-25 0-16,1 0 15,-26 0-15,1-50 16,0 1-16,-50 24 16,74-25-16,-74 1 0,50-26 15,-50 1-15,0 0 16,0-26-16,0 26 15,0 0-15,0 24 16,-25-25-16,25 26 16,-50-1-16,-24 50 15,24-74 1,25 74-16,-49 0 16,49 0-1,-49 0-15,74 49 0</inkml:trace>
  <inkml:trace contextRef="#ctx0" brushRef="#br0" timeOffset="171383.5963">5755 9079 0,'-50'0'15,"50"-25"-15,-49 25 16,49-25-1,49 25 1,-49-25 0,75 25-1,-26-50-15,1 50 16,-25 0 0,24-24-16,1 24 15,-50 49 1,-50 1-1,26 24 1,-26-24 0,50-25-1,-50 24-15,50-24 16,-24 50 0,24-51-16,49-24 62,26 0-62,-51 0 16,26-49-16,-25 49 15,24 0 1,-49-50-16,50 50 0,-25 0 16,0 0 15</inkml:trace>
  <inkml:trace contextRef="#ctx0" brushRef="#br0" timeOffset="172292.687">6474 9004 0,'0'-25'0,"0"-24"47,0 73-16,0 26-16,0 0 1,0-25 0,25 24-1,25-24 1,-1-25 0,26 0-1,-50 0-15,24-25 16,-49-24 15,0 24-15,0-25-1,0 25 1,75 100 46,-51-75-46,-24 49-16,50 1 16,24 0 15,-24-50-15,-50-25-1,0 0 1,0-25-1,-25 26 1,25-51 0,25 75 15,0 0-31,-25 50 16,25-50-16,-25 25 15,24-25-15,26 0 16,-50 49-16,25-49 15,49 0 17,-74-49-17,0 24-15,25 25 16,-25-25 0,99 25-1,-49 0 1,-25 0-16,49 50 15,75-50-15,-75 49 16,50-49-16</inkml:trace>
  <inkml:trace contextRef="#ctx0" brushRef="#br0" timeOffset="173315.4444">11584 8905 0,'0'0'0,"-25"0"16,25-25 46,50 25-46,0 0-16,-1 0 16,1 0-1,-50 50 17,0-26-32,-50-24 15,50 75-15,-74-25 16,49-50-16,-25 74 15,26-24-15,24-1 32,24-49-17,26 0 1,24 0 0,1-49 15,-50 49-31,-1 0 15,26-50 1</inkml:trace>
  <inkml:trace contextRef="#ctx0" brushRef="#br0" timeOffset="174796.2524">11931 8979 0,'0'0'0,"0"-49"16,25 49-1,25 0 17,-50 74-17,0-49-15,0 25 16,0-26 0,0 26-16,0-25 15,25-25 16,-1 0-15,51-75 0,-75 51-16,0-26 15,49 0 1,-73 50 0,24-25-1,49 25 16,-49 50-15,25-50-16,-25 25 16,0 0-1,50-25-15,-50 25 16,0 24 0,0-74 46,0 1-62,24-26 16,26 0 15,0 50 16,-50 25-16,49-25-15,-49 25-16,25-25 31,0 0 16,25 0-47,-50-25 15,24 25 1,-24-50 0,25 50 15,-25 50-15,50-50-1,-50 25 1,49-25-1,-24 0 17,25 0-17,-50-50 1,0 25 0,0 1 15,25 24 0,24 0 0,-24 0-15,0 0 15,49 0-15,-74-50-1,25 25 1,-25-24 0,-50-1 15,26 50-31,73 0 62,-24 25-46,-25 24-16,74-49 16,-74 50-1,50 0-15,-50-1 16,0 1 0,-25 0-1,25-26 1,-25-24 15</inkml:trace>
  <inkml:trace contextRef="#ctx0" brushRef="#br0" timeOffset="175090.463">13147 8806 0,'25'0'16,"24"-75"-16,-24 75 15,25 0 1,-50 25 0,24 0-1,-24 0 1,0 24 15,0-24 0,-74-25-15,49 0-16</inkml:trace>
  <inkml:trace contextRef="#ctx0" brushRef="#br0" timeOffset="175303.4859">12824 8756 0,'0'0'0</inkml:trace>
  <inkml:trace contextRef="#ctx0" brushRef="#br0" timeOffset="184776.3681">8285 4638 0,'0'0'0,"0"-24"62,-49 24 94,49 49-156,24-49 125,26 0-109,0 0-16,24 0 16,-49-25-16,24 25 15,26 0-15,49 0 16,-75-49-16,1 49 0,0 0 16,-26 0-1,-48 0 1,-100 0-1,49 0-15,26 49 0</inkml:trace>
  <inkml:trace contextRef="#ctx0" brushRef="#br0" timeOffset="185236.8333">8037 4862 0,'25'0'47,"49"0"-47,-24 0 16,0 0 15,-50-50-31,24 50 16,1 0-16,25 0 15,49-25-15,-99-24 16,99 49-16,-74 0 16,49 0-16,-24-25 15,-25 25-15</inkml:trace>
  <inkml:trace contextRef="#ctx0" brushRef="#br0" timeOffset="192733.6468">22225 9376 0,'-24'0'31,"24"-49"47,-50 49-31,50-50-47,-99 50 16,49 0 15,0 0-31,-49 25 16,74-25-1,25 49-15,-124-49 16,50 50-1,24-50-15,50 25 16,-49-25-16,49 49 16,-99 1-16,99 74 15,-25-124 1,25 74-16,0-49 0,0 0 16,-50 25-16,50-1 15,0 1 1,25-1-16,0 51 15,-25-75 1,74-25-16,-74 49 16,75 1-1,-51-50 1,26 49-16,-25-49 16,49 0-16,-49 0 15,49-24-15,1 24 16,-1-25-16,50-25 15,0 1 1,-49-1 0,-75-25-1,74 75-15,-24-99 0,-50 74 16,49-24-16,-49-26 16,0 51-16,0-51 15,0 1 1,0 24-16,0-24 15,-24-1-15,-1 26 16,-25 49 0,-24-25-16,-1 25 15,1 0-15,-25 50 16,-1-1-16,51-24 0,-1 25 16,50-26-16</inkml:trace>
  <inkml:trace contextRef="#ctx0" brushRef="#br0" timeOffset="198674.9175">2977 10195 0,'0'0'0,"-50"0"15,50 49 79,0 1-78,0 24-16,0-24 15,0-25-15,0 49 0,0 1 16,0-1-1,0-24-15,0-1 16,25 50-16,-25-49 0,0 0 16,50-26-16,-50 26 15,49 0-15,1-1 16,-50-24 0,25-25-16,24 0 15,-49 50 1</inkml:trace>
  <inkml:trace contextRef="#ctx0" brushRef="#br0" timeOffset="200356.9732">3299 10914 0,'0'0'0,"25"0"47,25 0-31,-25 0 0,49 0-16,-24 0 0,-1 0 15,26 0-15,-26 0 16,75 0-16,-74 0 15,99 0-15,-50-50 16,25 50-16,124 0 16,-50-49-16,26 49 15,49-50-15,-25 50 16,-100 0-16,100 0 16,-24 0-16,-51 0 15,26 0-15,24 0 16,-49 0-16,24 0 0,-74 0 15,124 0-15,-25 0 16,-24-49-16,24 49 16,25 0-16,-49 0 15,-26 0-15,-49 0 16,99 0-16,-49 0 16,0 0-16,74 0 15,-149 0-15,75 0 16,24 0-16,0 0 15,-49 24-15,25-24 16,-25 0-16,24 0 16,1 0-16,49 0 15,-49 0-15,0-24 0,24 24 16,0 0-16,-74 0 16,50 0-16,25 0 15,-51 0-15,76 0 16,-51 0-16,-49 24 15,25-24-15,74 0 16,-49 0 0,0 0-16,-26 0 0,51 0 15,-50 0-15,49 0 16,-74 0-16,50 0 16,24 0-16,-74 0 15,50 0-15,99 0 0,-174 0 16,124 0-16,-74 0 15,-25 0-15,25 0 16,0 0 0,148 0-16,-98 0 15,-50 0-15,24 0 16,-49 0-16,75 0 16,-100 0-16,99 0 15,-173 0-15,149 0 16,-75 0-16,50 0 15,-25-24-15,49 24 16,-73 0-16,173 0 16,-174 0-1,0 0-15,-25 0 16,26 0-16,-26 0 16,-24 0-16,49 0 15,0 0-15,-49-50 0,24 50 16,1 0-16,-1 0 15,75 0 1,-75 0 0,-49 0-16,0 0 15,49 0-15,1 0 16,-26 0 0,26 0-16,-51 0 0,1 0 15,25 0-15,-1-25 16,26 25-16,-25 0 31,-26 0-31,-24-25 0,50 25 16,0 0 15,-1 0-31,50 0 16,-49 0-1,-50-49-15,99 49 16,-24 0-1,-26 0 1,26 0 0,-51 0 15,26 0 0,-25 0-15,0-25-1,24 25 1</inkml:trace>
  <inkml:trace contextRef="#ctx0" brushRef="#br0" timeOffset="201122.7198">21332 10319 0,'-24'0'0,"24"-25"16,24 25 47,1 0-48,-25 50 1,50-50-1,-25 0-15,-1 49 16,51-49 0,-50 0-16,24 0 15,-24 25-15,25-25 16,-26 0-16,26 50 16,0-26-1,-50 26 63,0-25-62,-25 0 0,25 24-1,-75-49 1,75 50-16,-49-50 15,24 74-15,-25-24 16,26-50-16,24 25 16,-50-25-16,50 24 15,-25-24 1,50 0 15,25 0-31</inkml:trace>
  <inkml:trace contextRef="#ctx0" brushRef="#br0" timeOffset="217531.3388">14759 3870 0,'25'0'32,"25"0"-17,24 0 1,-74-75 0,0 50 30,0 1-30,-149-26 0,100 50-1,-1 0 1,25-25 0,-49 25-16,24 0 15,25 0-15,-24 0 16,-1 0-16,0 50 15,26-25-15,-26-25 0,0 49 16,26 1-16,-26 24 16,-49 25-1,49-74 1,25 25-16,-49-1 16,74-24-16,-25 25 0,25 24 15,0 1 1,0-51-1,0 1-15,25 25 16,-25-1-16,0 1 16,50-25-16,-50 24 15,0 1 1,24-50-16,-24 25 16,50-25-16,-50 25 15,99-25-15,-49 0 16,-1 0-16,26 0 0,-26 0 15,1 0-15,24 0 16,1 0-16,-25 0 16,-1 0-1,1 0-15,24-25 0,1 25 16,-1 0-16,0-99 16,-74 74-16,50 0 15,0-25-15,-1 1 16,-49-1-16,50-74 0,24 50 15,-74-25 1,0-50-16,0 25 16,0 25-16,0 49 15,0 0-15,-74 25 16,-1 25-16,-24 0 16,-124 0-16,74 25 15,50-25 1,24 0-16,75 25 0,-49-25 15,49 25-15,0 25 16</inkml:trace>
  <inkml:trace contextRef="#ctx0" brushRef="#br0" timeOffset="233819.7754">1166 7218 0,'0'-25'31,"25"25"-15,-25-24 62,-25 24-78,-24 0 16,-26 0 15,75 24-31,-74-24 16,24 75-1,1-1 1,24-74-16,25 50 0,-25-25 16,-25 24-1,50-24-15,-49 25 16,49-1-16,0 1 15,0-25-15,-25 24 0,-25 1 16,50-25-16,0-1 16,0 51-16,0-26 15,-49 26-15,49-50 0,0 24 16,0 26 0,0-26-16,0 26 15,0-26-15,0-24 16,0 25-16,0-1 15,0 26-15,0-1 0,0-49 16,0 25-16,0-1 16,0 1-1,0-1-15,0 26 0,0-26 16,0 1-16,0-25 16,0 25-16,0-1 15,0 1-15,0 24 16,0-24-1,0-1-15,0 1 16,74-25-16,-74 24 16,0 1-16,74 24 15,-74-49-15,25 25 16,-25-25-16,50 24 16,0-24-1,-50 25-15,0-26 16,49 51-1,-24-75-15,-25 25 16,0-1-16,50 26 16,-26-50-1,-24 50 1,25-50-16,-25 25 16,0-1-1,75-24-15,-75 50 16,0-25-16,0 0 31,24-25 0,-24 49 110,-24-49-125,24 50-1,24-50 32,26 0-16</inkml:trace>
  <inkml:trace contextRef="#ctx0" brushRef="#br0" timeOffset="234841.7052">794 10046 0,'0'0'0,"0"-50"0,-25 50 16,50 0 46,0 0-46,-25 25-1,74-25-15,-74 75 32,50-75-32,-50 74 15,25-49 1,-25 0 0,49 24-1,-24-24 1,0-25 15,25 0 0,-26 0-15,-24-50 0,0 26-1,25-1 16,-25-50-15,50 75-16,-50-74 16,25 24-16,-25-49 15,49 49-15,-49 26 16,0-26-16,75-24 16,-75 49-16,24 0 15,-24-25-15,-24 50 47,24 25-47,-50 0 16,50 0-1,-25 24-15,25 1 16,0-25 0,-49 24-1,24 1 1,-50-25-1,-24 99-15,74-74 16,-49-1-16,0 26 16,24-75-16,-25 74 0,75-49 15,-49-25-15,49 49 16</inkml:trace>
  <inkml:trace contextRef="#ctx0" brushRef="#br0" timeOffset="244431.6692">14610 10319 0,'-49'-50'15,"49"25"-15,-50 25 16,25-24 15,0 24-31,-49-50 16,24 50-1,26 0 1,-26 0-16,0 0 16,-24 0-16,-25 0 15,-25-50 1,99 50 0,-25 0-16,50-49 15,-74 49-15,24 0 16,26-50-16,-26 50 0,0-25 31,26 25-31,-51 0 16,50 0-1,-24 0-15,-26 0 16,50 0-16,-49 0 16,24 0-16,1 0 15,-26-49-15,26 49 16,-26 0-16,26 0 15,-1 0-15,-49 0 16,74-25-16,-74 25 16,49 0-16,1 0 15,-51-50-15,51 50 16,24 0-16,-74 0 16,24 0-1,26 0-15,-1 0 0,-49 0 16,0 0-16,24 50 15,1-50-15,0 49 16,-1-49-16,1 0 16,24 0-16,1 0 15,-51 0-15,51 0 16,-1 0-16,0 0 16,26 0-16,-51 0 15,26 0-15,-1 0 16,-24 0-1,24 25-15,-24-25 16,24 0 0,0 50-1,1-50-15,-1 0 16,25 50-16,-24-50 16,-1 0-1,1 0-15,-1 0 16,25 0-1,-25 0 1,-24 0-16,74 24 16,-50-24-1,1 50-15,-1-25 16,25-25-16,-24 0 16,49 74-1,-75-74 1,51 0 15,-1 0-15,25 25-16,-50-25 15,1 74 1,24-49 0,-25-25-16,50 25 0,-99 25 15,99-26 1,-50 26-1,50-25 1,-49 24 0,49-24-1,0 0 1,0 25 0,0-26-1,0 1-15,49 25 16,-24 24-1,-25-49 1,50-25-16,-1 25 16,1 74-1,0-74-15,-1 24 16,-49 1-16,99-50 16,-99 50-16,75-25 15,-26 24 1,51-49-1,24 50 1,-50-50-16,-24 0 16,-1 0-16,26 0 15,49 0 1,-75 0-16,26 0 16,-1 0-16,1 0 15,24 0-15,-25 0 16,1 0-16,-1 0 15,50 0-15,-49 0 0,-1 0 16,0 0-16,-24-25 16,24 25-1,-24 0-15,24 0 0,1 0 16,24-25 0,-49 25-16,24 0 15,-49 0-15,24 0 16,51 0-16,48 0 15,-123 0-15,50 0 16,24-74-16,-25 74 16,1 0-16,-1 0 15,-24 0-15,24 0 0,1-50 16,-51 50 0,26 0-16,24 0 0,-24 0 15,24 0-15,1 0 16,-1-25-16,-24 25 15,49 0 1,-74-49-16,49 49 16,-24 0-16,49-50 15,-49 50 1,-1-25-16,26 25 16,-1 0-16,-49 0 15,0-49-15,24 49 16,-49-25-16,75 25 0,-26 0 15,-24-50-15,0 50 16,25-25 0,-26 25-1,-24-24-15,75 24 16,-25-50 0,-50 25-1,49-24 1,-49-1-1,-25 25-15,25-49 16,0 49 0,-99-25-16,99 1 15,-25 49-15,-24 0 16,49-50 0,-50 50-1,0-49 1,50 24-1,-49-25 1,24 50 0,25-25-16,-50 25 15,50-49-15,-74 49 16,24 0 0,26 0-1,-1 0-15,-25 0 31,75 49 1</inkml:trace>
  <inkml:trace contextRef="#ctx0" brushRef="#br0" timeOffset="276818.0807">12824 11683 0,'0'0'0,"0"-25"16,-49 25-16,49-49 16,0 24-1,0-25 17,-50 50-32,50-49 15,0 24 1,0-25-1,-25 1 1,25 24-16,0 0 0,0-25 16,0 1-16,0-1 15,0-24-15,0 24 16,75-49-16,-75 49 16,74-24-1,-74 49-15,75-25 16,-75 26-16,0-26 15,49 50-15,-24 0 16,-25-25 0,74 25-1,-74-49 1,75 49-16,-1 0 16,-49 0-1,0 0 1,24 24-1,1 26-15,-50-25 0,0 24 16,0 1 0,0 24-1,99-74-15,-99 50 16,0-25-16,0 0 16,50 49-1,-50-49-15,0 49 16,0-49-1,0 25-15,0-25 16,0-1-16,0 1 16,-50 25-16,50 24 15,0-49 1,-49 25-16,49-1 16,-25-24-1,25 25 1,-124 24 31,99-74-32,0 25 1,-49-25-16,-1 49 16,51-49-1,-1 0 1,-50 25-16,26-25 31,49-25 0,25 25-31</inkml:trace>
  <inkml:trace contextRef="#ctx0" brushRef="#br0" timeOffset="281615.2653">1960 16991 0,'0'25'15,"-50"-25"-15,75 50 16,-25-26-16,50 76 31,-75-100-15,25 49-16,0 26 0,0-51 15,0 1-15,0 25 16,0-1-16,0-24 16,0 0-16,0 25 15,25-50 32,-25-25-31,0 0-1,0-49 1,0 49-16,0-50 16,-75 1-16,100 49 15,-25-49-15,0 24 16,0 25-16,0-24 0,0 24 31,0-25-31,75 50 16,-51-24-16,26 24 31,-25 0-31,0 0 16,-25 74-1,74-74 1,-74 74-16,50 1 16,-50-26-1,0-24-15,24-25 16,-24 75-16,0-51 15,25-24 1,-25 50-16,50-50 0,-50 50 16,49-50-16,-49 24 15,0 1 1,25 25 15</inkml:trace>
  <inkml:trace contextRef="#ctx0" brushRef="#br0" timeOffset="282291.7065">2034 17314 0,'0'0'0,"50"0"31,-75 0 1,75-25 77,-25 25-78,-1-50-15,26 50 0,0 0-16,-26-25 15,26 25 1,-50-24-16,50 24 31</inkml:trace>
  <inkml:trace contextRef="#ctx0" brushRef="#br0" timeOffset="303691.0476">16198 8558 0,'0'-25'125,"0"74"-16,0-24-93,0 0-1,0 0 1,0 24-16,-50-49 16,50 75-16,0-50 15,0 24 17,0-24 93,0 25-94,0-26-16,0 1 17,0 25-32,0-25 15</inkml:trace>
  <inkml:trace contextRef="#ctx0" brushRef="#br0" timeOffset="305515.4878">16347 12675 0,'0'50'0,"0"-100"0,0 149 0,-50-24 16,50-26-16,0 1 16,0 0-16,0-1 15,0 1-15,0-1 16,-25 26-16,25-25 16,0-1-16,0 1 15,0-1-15,0 1 16,0 24-16,0-24 15,0 0-15,0-26 16,0 26-16,0 0 16,0 24-16,0-24 15,0-26-15,0 51 0,0-26 16,0 1-16,-49 0 16,49 24-16,0-49 15,0 0 1,0 99-16,0-99 15,0 24-15,0 1 16,0-1-16,0 1 16,0-25-16,0 24 15,0-24-15,0 25 16,0-1-16,0 26 16,-25-50-16,25 24 15,0 1-15,0-1 16,0 1-16,-25-25 0,25 24 15,0 1 1,0-25-16,0 49 16,0-49-16,0 25 0,0-1 15,0-24-15,0 0 16,0 49-16,0-49 16,0 50-16,0-51 15,0 1-15,0 25 16,0-25-16,0 24 15,0-24-15,0 49 16,0-24-16,25 0 16,-25-1-16,0-24 0,0 25 15,0-1-15,0 1 16,0-25 0,49 24-16,-49 1 15,0-25-15,0 24 0,0-24 16,0 25-16,0-1 15,0 26 1,25-26 0,-25 1-1,0 0 1,0-1 0,50-49-16,-50 75 15,0-26-15,0 26 31,0-1-31,0-24 16,0-1 0,25-24-1,-1-25 1,-24 50 0</inkml:trace>
  <inkml:trace contextRef="#ctx0" brushRef="#br0" timeOffset="308183.0684">16198 8756 0,'25'0'62,"49"0"-46,-24 0 0,-1 0-1,-24 0 1,0 0-16,0 0 0,49 0 16,0 0-16,1-25 15,-1 25 1,26 0-16,-26 0 15,100-49-15,-100 49 16,-24 0-16,24 0 16,0 0-16,-49 0 15,74 0-15,-24-25 16,49 25-16,-50 0 16,-24 0-16,24 0 15,-24 0-15,0 0 16,24 0-16,-49 0 15,49 0-15,-24 0 0,24-50 16,1 50 0,49 0-1,-100 0-15,26-25 16,0 25-16,49 0 16,-74 0-16,49 0 15,1 0 1,-51 0-16,26 0 15,-25 0 1,-25-24-16,74 24 16,-24 0-1,-25 0-15,24 0 16,1 0-16,24-50 16,-24 50-16,-25 0 15,24 0 1,26 0-16,-51 0 15,1 0 1,50 0 0,-51 0-1,26 0 1,0 0 15,-26 0-15,26 0-16,-25 0 31,0 0 0</inkml:trace>
  <inkml:trace contextRef="#ctx0" brushRef="#br0" timeOffset="308891.2377">19422 8210 0,'0'0'0,"25"0"94,0 0-78,-25 25-16,50-25 15,-50 50 1,49-50-16,-24 25 16,-25-1-16,50-24 15,-50 50 1,49-50 0,-49 25-16,25 0 31,-25 24-16,0-24 64,-50 25-64,26-50 1,24 49-1,0 1 1,-50-50-16,0 74 16,1-49-1,24 25 1,-25-50 15</inkml:trace>
  <inkml:trace contextRef="#ctx0" brushRef="#br0" timeOffset="310222.8806">16694 8434 0,'-25'0'16,"-25"49"0,26-49 15,24 25 0,-25 0 0,-25 24-15,25-49 0,25 25-16,-24-25 0,24 25 15,-50-25-15,50 50 32,0-26-17,-25-24-15,25 25 16,0 25 15,0-1 0,50-49 172,-50 25-203,49 0 16,-24-25 0,0 0-16,-25 50 0,74-50 15,-24 0 1,-25 24-16,25-24 16,49 50-16,-50-50 15,1 0 1,0 25-16,-26-25 15</inkml:trace>
  <inkml:trace contextRef="#ctx0" brushRef="#br0" timeOffset="313255.6135">16446 9178 0,'-25'0'31,"75"0"63,-1 0-94,26 0 15,24 0-15,50-50 16,0 50-16,-75 0 15,25 0-15,25 0 16,-49 0-16,49 0 0,-100 0 16,26 0-16,74 0 15,-74 0 1,24 0-16,25 0 16,-24 0-1,-26 0-15,-24 0 16,74 0-1,-74 0-15,-25-49 0,75 49 16,-1 0 0,-74-50-16,-25 50 15,0 0 17,1 0-17,-26 0 1</inkml:trace>
  <inkml:trace contextRef="#ctx0" brushRef="#br0" timeOffset="313711.4299">17810 8830 0,'-49'0'15,"98"0"48,1 0-63,-1 0 15,26 50 1,-50-25 0,-25 0-16,49 49 15,-98-49 1,49 25-16,0-26 0,-75-24 15,1 100-15,24-100 16,-49 49-16,49 1 16,-49-50-1,99 25-15,-25-25 0,0 0 16</inkml:trace>
  <inkml:trace contextRef="#ctx0" brushRef="#br0" timeOffset="314321.3807">16719 9029 0,'0'-75'0,"-50"75"16,-24 0 15,74 25-15,-50 50-16,50-50 15,0 24 1,-99 26-16,74-26 16,25 26-16,0-51 15,0 51-15,-25-50 0,25-1 16,50-24-16,24 0 15,-49 0-15,49 0 16,1 0-16,-1 0 16,26 0-16,48-24 15,-48 24-15</inkml:trace>
  <inkml:trace contextRef="#ctx0" brushRef="#br0" timeOffset="315911.288">17314 9376 0,'0'0'0,"0"75"15,0-51-15,-25 51 16,25-26-16,0 26 16,0-26-16,0 1 15,-25 24-15,25 1 16,0-50-16,0 49 15,0 25-15,0 1 0,0-26 16,75 25-16,-75 0 16,0-49-1,49 49-15,-49-24 0,0-26 16,0 1-16,0 24 16,25-24-16,-25 24 15,0-24-15,0 24 16,0-24-16,0 74 15,0-50 1,0 1-16,0-1 0,50 1 16,-50-26-1,0 26-15,0-1 16,-50 0-16,25 1 0,25-1 16,0-49-16,-49 49 15,49-24-15,0-25 16,0 0-16,0 24 15,0 1-15,0-25 16,0 0-16,0 49 16,-25-24-16,-25 49 15,26-50-15,-26 26 16,-24 24-16,24-49 16,0 49-16,1-25 15,-1-24-15,25-1 16,-24 1-16,49 49 0,-25-24 15,25-1-15,-50-24 16,26 24-16,24 1 16,0-51-1,0 51-15,0-26 0,-50 1 16,50-25-16,0 24 16,0 1-16,0 0 15,0-26 1,0 1-16,-50 50 0,50-26 15,0-24-15,25 0 16,25 24-16,-50-24 16,0 25-16,25 24 15,-25-24-15,0-25 16,0 49-16,49-49 16,-49 0-16,0 24 15,0 26 1,25-75-16,-25 124 0,0-99 15,0 24-15,0-24 16,25 25-16,-25-26 16,0 1-16,0 50 15,0-1 1,49 0-16,-49-49 16,0 25-16,0 0 15,0 24-15,0-49 0,0 49 16,0-49-16,0 0 15,0 0 1,0 24-16,0-24 0,50 25 16,-50-1-1,0 1 1,0-25 0,25-25 15,-25 24-16,0 26 17,49 0-17,-49-26 1,50 26 0,-50 49-1,0-49 1,0-25-16,0-1 15,0 26 1,0-25 62,-25-25-62</inkml:trace>
  <inkml:trace contextRef="#ctx0" brushRef="#br0" timeOffset="316803.0825">16793 15925 0,'0'0'0,"25"0"78,25 0-62,-50 49-1,74 26 1,-74-26-16,25-49 0,74 75 15,-74-51 1,-25 26 0,49-50-16,-49 25 15,25-25 1,-25 49 0,0-24 15,75-74 16,-1-26-32,-74 26 1,50-1-16,-50 0 0,49 26 16,-49-51-1,25 26-15,-25-1 16,0 25-16,0 0 15,0-24 1,-25 49 0,0 25 62,-74-1-78,99 26 15,-74-50-15,-1 25 16,26-25-16,-26 74 16,1-49-16,24-25 15,1 0-15,49 25 16,-25-25-16</inkml:trace>
  <inkml:trace contextRef="#ctx0" brushRef="#br0" timeOffset="322813.5682">18678 16768 0,'0'0'0,"0"-25"31,25 25 0,0 0 16,-25 50-47,0-25 16,49-1-1,-49 26 1,25-50-1,-25 50 1,0-75 15,25 0-31,-25-25 16,0-24 0,50 24-16,-25-49 15,24 0-15,1-25 16,-1 49-16,-49-24 0,100 25 15,-100-1-15,74 51 16,-49-26 0,0 50-16</inkml:trace>
  <inkml:trace contextRef="#ctx0" brushRef="#br0" timeOffset="340317.0786">22176 17338 0,'0'-49'32,"0"-1"14,0 25 1,-50 25-15,1 0-1,-1-24-31,-25 24 31,-24 0-15,25 0-16,24 0 15,50 49-15,-99-49 16,99 50-16,-25-50 16,25 25-1,-25-25-15,25 49 16,0-24-1,0 25-15,-49-1 16,49-24 0,0 0-16,0 25 0,25 24 15,-50-74 1,50 74-16,-25-24 16,24-50-1,-24 50-15,50-50 16,-50 24-16,0 26 15,50-50-15,-26 0 16,51 0 0,-50 0-16,49-25 15,-49 25-15,24 0 0,-49-25 16,75 25 0,-1-49-1,-74 24-15,75 25 16,-75-74-1,25 74 1,-25-50-16,49 0 16,-24-24-16,49 49 0,-74-49 15,0 49-15,0-50 16,-24 26-16,-1 49 16,-25-50-16,-24 50 15,49-25-15,0 25 16,25-49-16,-49 24 15,-1-25 1,50 26 0</inkml:trace>
  <inkml:trace contextRef="#ctx0" brushRef="#br0" timeOffset="343195.7378">21928 15553 0,'74'0'219,"-49"0"-188,0 0-15,24 0 0,26-50-1,-50 50-15,-1 0 32,26 0-17,-25-25-15,24 25 16,1 0-16,0-74 15,-1 74 1,1 0 0,-1 0-1,1 0-15,-25 0 16,24 0 0,-24 0-16,25-25 15,-25 25-15,24 0 16,50 0-16,-74 0 15,75-50-15,-51 50 16,1 0-16,-25 0 16,24 0-16,1 0 0,-1-25 15,1 25-15,-25 0 16,24 0 0,1 0-1,-25 0-15,0 0 0,24 0 31,-49 50-15,25-50 0,-75 0-1</inkml:trace>
  <inkml:trace contextRef="#ctx0" brushRef="#br0" timeOffset="344686.9798">21828 15577 0,'0'0'0,"0"50"110,-24-50-110,24 74 15,0-24-15,0 0 16,0 24-16,0-24 15,0-1-15,0 1 16,0-1-16,0 1 16,0 0-16,0-26 15,0 1-15,24 25 16,-24 24 0,0-49-16,0 0 15,0 25-15,0-26 16,0 1-16,0 25 15,50-50-15,-50 25 16,25-1 0,0-24 31,24 0 31,-24 0-63,25 0 17,-1-49-32,-24 49 15,50 0 1,-26-25-16,26 25 15,-26 0 1,26 0-16,-26 0 0,1 0 16,-1-25-16,26 25 15,-26 0-15,1 0 16,-25 0-16,49-49 16,-24 49-16,-25 0 15,-1 0-15,76 0 16,-51 0-1,1 0-15,24 0 16,-49 0 0,50 0-1,-1 0 1,-49 0 0,49 0-1,-24 0-15,-25 0 16,-1 0-1,26 0 1,-25 0-16,0 0 16</inkml:trace>
  <inkml:trace contextRef="#ctx0" brushRef="#br0" timeOffset="348169.0054">21828 15304 0,'-24'0'94,"24"25"-79,0 0-15,0 25 16,0-1-16,0 1 16,0 0-16,0 24 15,74 0-15,-74-24 16,0 24-16,0 1 15,0-1-15,0 1 16,-25 73-16,25-98 16,0 0-1,0-1-15,0 1 16,25 0-16,-25-1 16,0-24-16,0 0 0,0 0 15,0 49 1,25-74-1,-25 50-15,0-26 16,25-24-16,-25 25 16,0 25-1,49-50 1,-74 25 0,25 24 30,0-74 79,0-49-109,0 49-16,-24-24 16,24-26-16,0 26 15,0-26-15,0 1 16,0-1-16,0 26 16,0-1-16,0 0 0,0 1 15,0-26 1,0 1-16,-25 0 0,25 24 15,0-24-15,0 24 16,0 0-16,0 1 16,0-1-1,-50 25-15,100-49 16,-75 24-16,75 26 31,-75 24-15,25-50-1,-50 50 1,75 0 0,-25-50-16,-25 50 109,50 0-93,-50 0-1,25 25 1,0 74 0,0-49-1,0 0-15,0-1 16,0-24-16,0 49 0,0-24 15,0 0-15,0-1 16,0 1 0,0-25-16,0 49 15,0 25-15,0-24 16,25-26-16,-25-24 16,0 25-16,0-26 15,0 26-15,0-25 16,0 0-16,0 24 15,25-49 1,-25 75-16,0-50 31,0-1-15,0-48 46,0-1-62,0-25 16,0 1-16,0-1 16,0 0-16,0-24 15,0 24-15,-50-24 16,50-1-16,25-24 16,-25 25-16,0-1 15,0 1-15,0 0 0,0-1 16,0 1-16,-25 24 15,25-24-15,0-1 16,0 1-16,0 49 16,0-25-16,0 1 15,-25 49 1,-24-75 0,49 100 15,0 25-16,0-25 1,0-1-16,25 26 16,24-50-16,-49 50 0,0-26 15,0 26-15,25 0 16,-25-1-16,0 1 16,0-25-1,0 49-15,0-24 0,-25 24 16,25 1-16,0-26 15,0 26-15,0-26 16,0 1-16,0-1 16,0 1-16,0 0 15,0-26-15,0 1 16,0 25-16,0-25 16,0 49-16,0-49 15,0 25-15,0-1 31,50-49-31,-50 50 16,0-25-16,0-1 31,-50-24 63</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9-08-31T13:53:50.646"/>
    </inkml:context>
    <inkml:brush xml:id="br0">
      <inkml:brushProperty name="width" value="0.05292" units="cm"/>
      <inkml:brushProperty name="height" value="0.05292" units="cm"/>
      <inkml:brushProperty name="color" value="#002060"/>
    </inkml:brush>
  </inkml:definitions>
  <inkml:trace contextRef="#ctx0" brushRef="#br0">8955 5978 0,'-25'0'16,"25"-25"-16,25 25 125,24 0-110,1 0 1,0 0 15,-26 0-15,51 0-1,-26 0 1,26 0 0,-1 0-16,100 0 15,-100 0-15,26 0 16,-51 0-16,75 0 15,-25 0-15,-49 0 16,49 0-16,25 0 0,25 0 16,-25 0-16,-74 0 15,99 0-15,-1 0 16,51-49 0,-100 49-16,100 0 0,-51-50 15,1 50-15,-25 0 16,0 0-16,-49 0 15,-1 0-15,50 0 16,0 0-16,-50 25 16,100-25-16,-99 0 15,-1 0 1,25 0-16,25 0 0,0 0 16,-49 0-16,24 0 15,-74 0-15,24 0 16,50 0-16,26 0 15,-26-25 1,-74 25 0,-25-25-1,-25 25 32</inkml:trace>
  <inkml:trace contextRef="#ctx0" brushRef="#br0" timeOffset="1287.509">15875 5928 0,'75'0'78,"-26"50"-62,26-50-1,-1 0 1,25 0 0,-49 0-1,49 0-15,-74 0 16,25 0-16,-1 0 15,75 0-15,-99 0 16,74 0-16,-49 0 16,24 0-16,1 0 15,24 0-15,-25 0 16,-49 0-16,99 0 16,-74 0-16,24 0 0,75 0 15,-75 0-15,-49 0 16,75 0-16,-1 0 15,-25 0-15,1 0 16,24 0-16,0 0 16,-25 0-16,50 0 15,-74 0-15,74 0 16,-25 0-16,25 0 16,0 0-16,-24 0 15,24 0-15,0 0 16,0 0-16,-25 0 15,0 0-15,0 0 16,-24 25-16,49-25 0,0 0 16,-99 0-16,123 49 15,-73-49 1,-50 0-16,-1 25 16,51-25-16,-50 0 31,-50 0 0,25-25-31,-75 25 16</inkml:trace>
  <inkml:trace contextRef="#ctx0" brushRef="#br0" timeOffset="2727.63">2754 6995 0,'0'0'16,"0"25"-1,24-25 1,-24 25-1,50-25-15,49 0 16,-49 0 0,-25 0-1,0 0 1,-1 0 0,51 0-16,-26 0 0,26 0 15,-1 0-15,1 0 16,73 0-16,-98 0 15,74 0 1,-25 0-16,-24 0 0,24 0 16,-25 0-16,50 0 15,0 0-15,50 0 16,-50 0-16,50 0 16,49 0-16,-74 0 15,74 0-15,-99 0 16,149 0-16,-174 0 15,149 49-15,-99-49 16,0 0-16,24 0 0,-73 0 16,-26 0-16,-24 0 15,-26 0 1,1 0-16,-25 25 16,75-25-16,-26 50 15</inkml:trace>
  <inkml:trace contextRef="#ctx0" brushRef="#br0" timeOffset="71987.7014">15602 16049 0,'0'0'0,"-24"0"15,24-50-15,-25 25 16,-25 0 15,25 25-15,-24 0 0,-75 0-16,49 0 15,-73 0-15,48 0 16,-24 50-16,-24-50 15,73 50-15,-24-50 16,-25 74-16,25-49 16,24-25-16,-24 124 15,25-124-15,24 74 0,0-24 16,1 24-16,-26 1 16,51-1-16,-26-24 15,0 24-15,-24-24 16,0-1-16,49 1 15,-50 24-15,75-24 16,-25 0-16,25 24 16,0 0-16,0 26 15,0-1-15,0-25 16,100 26-16,-51-1 16,51-25-16,48 25 15,1-49-15,0 0 16,0-1-16,49-49 0,-24 75 15,0-75-15,49 74 16,25-74-16,-25 50 16,75-50-1,-125 0-15,125 0 0,-75 0 16,50-25-16,-50-25 16,1 1-16,-51-26 15,1-24-15,-25 25 16,-25-1-16,-25-24 15,-25-50-15,1 25 16,-1 0-16,-74-74 16,0-50-16,50 49 0,-50 1 15,-50-26-15,1 100 16,-26 50-16,-24 0 16,25 24-16,-75 50 15,0 0-15,-99-50 16,49 50-16,1 0 15,24 0-15,1-49 16,49 49-16,49 0 16,1 0-16,-25 0 15,24 0-15,26 0 16,-100 25-16,99 49 16,25-49-16,-49 24 15,24 1-15</inkml:trace>
  <inkml:trace contextRef="#ctx0" brushRef="#br0" timeOffset="72663.5494">19571 15627 0,'0'0'0,"0"25"47,99 49-31,-49-49-16,0 0 15,-1 49-15,26-74 16,49 75-16,-124-26 16,74 26-16,1-75 15,-1 148-15,-24-98 16,74 74-16,-124-74 16,24-50-16,1 49 15,25-49-15,24 0 16,-24 0-1,-50-24 1,25-26-16,-25 25 16</inkml:trace>
  <inkml:trace contextRef="#ctx0" brushRef="#br0" timeOffset="72963.7145">20340 15429 0,'0'0'0,"-25"0"16,25 24-16,0 26 15,-49-25-15,49 24 16,-75 75-16,75-74 15,-74 74-15,24 25 16,-123 24-16,49 76 16,-50-1-16,0 0 15,100 0-15,24-25 0,50-25 16,-74 1-16,99-1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2/11/2023</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a:p>
        </p:txBody>
      </p:sp>
    </p:spTree>
    <p:extLst>
      <p:ext uri="{BB962C8B-B14F-4D97-AF65-F5344CB8AC3E}">
        <p14:creationId xmlns:p14="http://schemas.microsoft.com/office/powerpoint/2010/main" val="1795893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17155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88133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124725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1707048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128713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018330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264011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2714068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4135556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189342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2207322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1225965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79844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2296160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1538544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2249105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3460505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a:p>
        </p:txBody>
      </p:sp>
    </p:spTree>
    <p:extLst>
      <p:ext uri="{BB962C8B-B14F-4D97-AF65-F5344CB8AC3E}">
        <p14:creationId xmlns:p14="http://schemas.microsoft.com/office/powerpoint/2010/main" val="2941588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a:p>
        </p:txBody>
      </p:sp>
    </p:spTree>
    <p:extLst>
      <p:ext uri="{BB962C8B-B14F-4D97-AF65-F5344CB8AC3E}">
        <p14:creationId xmlns:p14="http://schemas.microsoft.com/office/powerpoint/2010/main" val="2143680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49418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a:p>
        </p:txBody>
      </p:sp>
    </p:spTree>
    <p:extLst>
      <p:ext uri="{BB962C8B-B14F-4D97-AF65-F5344CB8AC3E}">
        <p14:creationId xmlns:p14="http://schemas.microsoft.com/office/powerpoint/2010/main" val="221997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65927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88000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77993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87243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119300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294559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220806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6.emf"/><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pPr algn="r"/>
            <a:r>
              <a:rPr lang="en-US" sz="3600" dirty="0" smtClean="0"/>
              <a:t>BITS ZG553: </a:t>
            </a:r>
            <a:r>
              <a:rPr lang="en-US" sz="3600" b="0" dirty="0" smtClean="0"/>
              <a:t>Real Time Systems</a:t>
            </a:r>
            <a:br>
              <a:rPr lang="en-US" sz="3600" b="0" dirty="0" smtClean="0"/>
            </a:br>
            <a:r>
              <a:rPr lang="en-US" sz="2600" b="0" dirty="0" smtClean="0"/>
              <a:t>L7 – Scheduling of Aperiodic &amp; Sporadic Jobs</a:t>
            </a:r>
            <a:endParaRPr lang="en-US" sz="26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System Model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pic>
        <p:nvPicPr>
          <p:cNvPr id="8" name="Picture 7" descr="PriorityQueues.JPG"/>
          <p:cNvPicPr>
            <a:picLocks noChangeAspect="1"/>
          </p:cNvPicPr>
          <p:nvPr/>
        </p:nvPicPr>
        <p:blipFill>
          <a:blip r:embed="rId3" cstate="print"/>
          <a:stretch>
            <a:fillRect/>
          </a:stretch>
        </p:blipFill>
        <p:spPr>
          <a:xfrm>
            <a:off x="533400" y="2057400"/>
            <a:ext cx="7810331" cy="3657599"/>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23600" y="1598400"/>
              <a:ext cx="7295760" cy="4492080"/>
            </p14:xfrm>
          </p:contentPart>
        </mc:Choice>
        <mc:Fallback xmlns="">
          <p:pic>
            <p:nvPicPr>
              <p:cNvPr id="2" name="Ink 1"/>
              <p:cNvPicPr/>
              <p:nvPr/>
            </p:nvPicPr>
            <p:blipFill>
              <a:blip r:embed="rId5"/>
              <a:stretch>
                <a:fillRect/>
              </a:stretch>
            </p:blipFill>
            <p:spPr>
              <a:xfrm>
                <a:off x="714240" y="1589040"/>
                <a:ext cx="7314480" cy="4510800"/>
              </a:xfrm>
              <a:prstGeom prst="rect">
                <a:avLst/>
              </a:prstGeom>
            </p:spPr>
          </p:pic>
        </mc:Fallback>
      </mc:AlternateContent>
    </p:spTree>
    <p:extLst>
      <p:ext uri="{BB962C8B-B14F-4D97-AF65-F5344CB8AC3E}">
        <p14:creationId xmlns:p14="http://schemas.microsoft.com/office/powerpoint/2010/main" val="3331223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marL="514350" indent="-514350">
              <a:buFont typeface="+mj-lt"/>
              <a:buAutoNum type="arabicPeriod"/>
            </a:pPr>
            <a:r>
              <a:rPr lang="en-IN" sz="2600" dirty="0" smtClean="0">
                <a:solidFill>
                  <a:srgbClr val="0000CC"/>
                </a:solidFill>
                <a:latin typeface="+mn-lt"/>
              </a:rPr>
              <a:t>An </a:t>
            </a:r>
            <a:r>
              <a:rPr lang="en-IN" sz="2600" dirty="0" err="1" smtClean="0">
                <a:solidFill>
                  <a:srgbClr val="0000CC"/>
                </a:solidFill>
                <a:latin typeface="+mn-lt"/>
              </a:rPr>
              <a:t>aperiodic</a:t>
            </a:r>
            <a:r>
              <a:rPr lang="en-IN" sz="2600" dirty="0" smtClean="0">
                <a:solidFill>
                  <a:srgbClr val="0000CC"/>
                </a:solidFill>
                <a:latin typeface="+mn-lt"/>
              </a:rPr>
              <a:t> job scheduling algorithm is optimal </a:t>
            </a:r>
            <a:r>
              <a:rPr lang="en-IN" sz="2600" dirty="0" smtClean="0">
                <a:latin typeface="+mn-lt"/>
              </a:rPr>
              <a:t>if it minimizes either the response time of the </a:t>
            </a:r>
            <a:r>
              <a:rPr lang="en-IN" sz="2600" dirty="0" err="1" smtClean="0">
                <a:latin typeface="+mn-lt"/>
              </a:rPr>
              <a:t>aperiodic</a:t>
            </a:r>
            <a:r>
              <a:rPr lang="en-IN" sz="2600" dirty="0" smtClean="0">
                <a:latin typeface="+mn-lt"/>
              </a:rPr>
              <a:t> job at the head of the </a:t>
            </a:r>
            <a:r>
              <a:rPr lang="en-IN" sz="2600" dirty="0" err="1" smtClean="0">
                <a:latin typeface="+mn-lt"/>
              </a:rPr>
              <a:t>aperiodic</a:t>
            </a:r>
            <a:r>
              <a:rPr lang="en-IN" sz="2600" dirty="0" smtClean="0">
                <a:latin typeface="+mn-lt"/>
              </a:rPr>
              <a:t> job queue or the average response time of all the </a:t>
            </a:r>
            <a:r>
              <a:rPr lang="en-IN" sz="2600" dirty="0" err="1" smtClean="0">
                <a:latin typeface="+mn-lt"/>
              </a:rPr>
              <a:t>aperiodic</a:t>
            </a:r>
            <a:r>
              <a:rPr lang="en-IN" sz="2600" dirty="0" smtClean="0">
                <a:latin typeface="+mn-lt"/>
              </a:rPr>
              <a:t> jobs for the given queuing discipline.</a:t>
            </a:r>
          </a:p>
          <a:p>
            <a:pPr marL="514350" indent="-514350">
              <a:buFont typeface="+mj-lt"/>
              <a:buAutoNum type="arabicPeriod"/>
            </a:pPr>
            <a:endParaRPr lang="en-IN" sz="2600" dirty="0" smtClean="0">
              <a:latin typeface="+mn-lt"/>
            </a:endParaRPr>
          </a:p>
          <a:p>
            <a:pPr marL="514350" indent="-514350">
              <a:buFont typeface="+mj-lt"/>
              <a:buAutoNum type="arabicPeriod"/>
            </a:pPr>
            <a:r>
              <a:rPr lang="en-IN" sz="2600" dirty="0" smtClean="0">
                <a:solidFill>
                  <a:srgbClr val="0000CC"/>
                </a:solidFill>
                <a:latin typeface="+mn-lt"/>
              </a:rPr>
              <a:t>A sporadic job scheduling algorithm is optimal </a:t>
            </a:r>
            <a:r>
              <a:rPr lang="en-IN" sz="2600" dirty="0" smtClean="0">
                <a:latin typeface="+mn-lt"/>
              </a:rPr>
              <a:t>if it accepts each sporadic job newly offered to the system and schedule the job to complete in time if and only if the new job can be correctly scheduled to complete in time by some means.</a:t>
            </a:r>
          </a:p>
        </p:txBody>
      </p:sp>
      <p:sp>
        <p:nvSpPr>
          <p:cNvPr id="6" name="Content Placeholder 5"/>
          <p:cNvSpPr>
            <a:spLocks noGrp="1"/>
          </p:cNvSpPr>
          <p:nvPr>
            <p:ph sz="quarter" idx="10"/>
          </p:nvPr>
        </p:nvSpPr>
        <p:spPr/>
        <p:txBody>
          <a:bodyPr/>
          <a:lstStyle/>
          <a:p>
            <a:r>
              <a:rPr lang="en-US" dirty="0" smtClean="0"/>
              <a:t>Optimality</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48520" y="62640"/>
              <a:ext cx="7358400" cy="5902920"/>
            </p14:xfrm>
          </p:contentPart>
        </mc:Choice>
        <mc:Fallback xmlns="">
          <p:pic>
            <p:nvPicPr>
              <p:cNvPr id="2" name="Ink 1"/>
              <p:cNvPicPr/>
              <p:nvPr/>
            </p:nvPicPr>
            <p:blipFill>
              <a:blip r:embed="rId4"/>
              <a:stretch>
                <a:fillRect/>
              </a:stretch>
            </p:blipFill>
            <p:spPr>
              <a:xfrm>
                <a:off x="839160" y="53280"/>
                <a:ext cx="7377120" cy="5921640"/>
              </a:xfrm>
              <a:prstGeom prst="rect">
                <a:avLst/>
              </a:prstGeom>
            </p:spPr>
          </p:pic>
        </mc:Fallback>
      </mc:AlternateContent>
    </p:spTree>
    <p:extLst>
      <p:ext uri="{BB962C8B-B14F-4D97-AF65-F5344CB8AC3E}">
        <p14:creationId xmlns:p14="http://schemas.microsoft.com/office/powerpoint/2010/main" val="140263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marL="514350" indent="-514350"/>
            <a:r>
              <a:rPr lang="en-IN" sz="2600" dirty="0" smtClean="0">
                <a:solidFill>
                  <a:srgbClr val="0000CC"/>
                </a:solidFill>
                <a:latin typeface="+mn-lt"/>
              </a:rPr>
              <a:t>	</a:t>
            </a:r>
            <a:r>
              <a:rPr lang="en-IN" sz="2600" dirty="0" err="1" smtClean="0">
                <a:solidFill>
                  <a:srgbClr val="0000CC"/>
                </a:solidFill>
                <a:latin typeface="+mn-lt"/>
              </a:rPr>
              <a:t>Aperiodic</a:t>
            </a:r>
            <a:r>
              <a:rPr lang="en-IN" sz="2600" dirty="0" smtClean="0">
                <a:solidFill>
                  <a:srgbClr val="0000CC"/>
                </a:solidFill>
                <a:latin typeface="+mn-lt"/>
              </a:rPr>
              <a:t> jobs are scheduled and executed only when there is no periodic or sporadic job ready for execution.</a:t>
            </a:r>
          </a:p>
          <a:p>
            <a:pPr marL="514350" indent="-514350"/>
            <a:endParaRPr lang="en-IN" sz="2600" dirty="0" smtClean="0">
              <a:solidFill>
                <a:srgbClr val="0000CC"/>
              </a:solidFill>
              <a:latin typeface="+mn-lt"/>
            </a:endParaRPr>
          </a:p>
          <a:p>
            <a:pPr marL="514350" indent="-514350"/>
            <a:r>
              <a:rPr lang="en-IN" sz="2600" dirty="0" smtClean="0">
                <a:latin typeface="+mn-lt"/>
              </a:rPr>
              <a:t>Advantages:</a:t>
            </a:r>
          </a:p>
          <a:p>
            <a:pPr marL="514350" indent="-514350">
              <a:buFont typeface="Wingdings" pitchFamily="2" charset="2"/>
              <a:buChar char="§"/>
            </a:pPr>
            <a:r>
              <a:rPr lang="en-IN" sz="2600" dirty="0" smtClean="0">
                <a:latin typeface="+mn-lt"/>
              </a:rPr>
              <a:t>This method always produces correct schedule</a:t>
            </a:r>
          </a:p>
          <a:p>
            <a:pPr marL="514350" indent="-514350">
              <a:buFont typeface="Wingdings" pitchFamily="2" charset="2"/>
              <a:buChar char="§"/>
            </a:pPr>
            <a:r>
              <a:rPr lang="en-IN" sz="2600" dirty="0" smtClean="0">
                <a:latin typeface="+mn-lt"/>
              </a:rPr>
              <a:t>It is simple to implement.</a:t>
            </a:r>
          </a:p>
          <a:p>
            <a:pPr marL="514350" indent="-514350"/>
            <a:endParaRPr lang="en-IN" sz="2600" dirty="0" smtClean="0">
              <a:latin typeface="+mn-lt"/>
            </a:endParaRPr>
          </a:p>
          <a:p>
            <a:pPr marL="514350" indent="-514350"/>
            <a:r>
              <a:rPr lang="en-IN" sz="2600" dirty="0" smtClean="0">
                <a:latin typeface="+mn-lt"/>
              </a:rPr>
              <a:t>Disadvantage(s):</a:t>
            </a:r>
          </a:p>
          <a:p>
            <a:pPr marL="514350" indent="-514350">
              <a:buFont typeface="Wingdings" pitchFamily="2" charset="2"/>
              <a:buChar char="§"/>
            </a:pPr>
            <a:r>
              <a:rPr lang="en-IN" sz="2600" dirty="0" smtClean="0">
                <a:latin typeface="+mn-lt"/>
              </a:rPr>
              <a:t>Execution of </a:t>
            </a:r>
            <a:r>
              <a:rPr lang="en-IN" sz="2600" dirty="0" err="1" smtClean="0">
                <a:latin typeface="+mn-lt"/>
              </a:rPr>
              <a:t>aperiodic</a:t>
            </a:r>
            <a:r>
              <a:rPr lang="en-IN" sz="2600" dirty="0" smtClean="0">
                <a:latin typeface="+mn-lt"/>
              </a:rPr>
              <a:t> jobs are delayed and their response times prolongs unnecessarily.</a:t>
            </a:r>
          </a:p>
        </p:txBody>
      </p:sp>
      <p:sp>
        <p:nvSpPr>
          <p:cNvPr id="6" name="Content Placeholder 5"/>
          <p:cNvSpPr>
            <a:spLocks noGrp="1"/>
          </p:cNvSpPr>
          <p:nvPr>
            <p:ph sz="quarter" idx="10"/>
          </p:nvPr>
        </p:nvSpPr>
        <p:spPr/>
        <p:txBody>
          <a:bodyPr>
            <a:normAutofit/>
          </a:bodyPr>
          <a:lstStyle/>
          <a:p>
            <a:r>
              <a:rPr lang="en-US" dirty="0" smtClean="0"/>
              <a:t>Scheduling of </a:t>
            </a:r>
            <a:r>
              <a:rPr lang="en-US" dirty="0" err="1" smtClean="0"/>
              <a:t>Aperiodic</a:t>
            </a:r>
            <a:r>
              <a:rPr lang="en-US" dirty="0" smtClean="0"/>
              <a:t> tasks - Background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84200" y="1410840"/>
              <a:ext cx="7161840" cy="4697280"/>
            </p14:xfrm>
          </p:contentPart>
        </mc:Choice>
        <mc:Fallback xmlns="">
          <p:pic>
            <p:nvPicPr>
              <p:cNvPr id="2" name="Ink 1"/>
              <p:cNvPicPr/>
              <p:nvPr/>
            </p:nvPicPr>
            <p:blipFill>
              <a:blip r:embed="rId4"/>
              <a:stretch>
                <a:fillRect/>
              </a:stretch>
            </p:blipFill>
            <p:spPr>
              <a:xfrm>
                <a:off x="1374840" y="1401480"/>
                <a:ext cx="7180560" cy="4716000"/>
              </a:xfrm>
              <a:prstGeom prst="rect">
                <a:avLst/>
              </a:prstGeom>
            </p:spPr>
          </p:pic>
        </mc:Fallback>
      </mc:AlternateContent>
    </p:spTree>
    <p:extLst>
      <p:ext uri="{BB962C8B-B14F-4D97-AF65-F5344CB8AC3E}">
        <p14:creationId xmlns:p14="http://schemas.microsoft.com/office/powerpoint/2010/main" val="156332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33400"/>
          </a:xfrm>
        </p:spPr>
        <p:txBody>
          <a:bodyPr>
            <a:normAutofit/>
          </a:bodyPr>
          <a:lstStyle/>
          <a:p>
            <a:pPr marL="514350" indent="-514350"/>
            <a:r>
              <a:rPr lang="en-IN" sz="1800" dirty="0" smtClean="0">
                <a:latin typeface="+mn-lt"/>
              </a:rPr>
              <a:t>Example:  T1 = (3,1), T2 = (10,4) scheduled as per RM algorithm</a:t>
            </a:r>
          </a:p>
        </p:txBody>
      </p:sp>
      <p:sp>
        <p:nvSpPr>
          <p:cNvPr id="6" name="Content Placeholder 5"/>
          <p:cNvSpPr>
            <a:spLocks noGrp="1"/>
          </p:cNvSpPr>
          <p:nvPr>
            <p:ph sz="quarter" idx="10"/>
          </p:nvPr>
        </p:nvSpPr>
        <p:spPr/>
        <p:txBody>
          <a:bodyPr>
            <a:normAutofit/>
          </a:bodyPr>
          <a:lstStyle/>
          <a:p>
            <a:r>
              <a:rPr lang="en-US" dirty="0" smtClean="0"/>
              <a:t>Scheduling of </a:t>
            </a:r>
            <a:r>
              <a:rPr lang="en-US" dirty="0" err="1" smtClean="0"/>
              <a:t>Aperiodic</a:t>
            </a:r>
            <a:r>
              <a:rPr lang="en-US" dirty="0" smtClean="0"/>
              <a:t> tasks – Background Approach</a:t>
            </a:r>
            <a:endParaRPr lang="en-US" dirty="0"/>
          </a:p>
        </p:txBody>
      </p:sp>
      <p:sp>
        <p:nvSpPr>
          <p:cNvPr id="5" name="Slide Number Placeholder 4"/>
          <p:cNvSpPr>
            <a:spLocks noGrp="1"/>
          </p:cNvSpPr>
          <p:nvPr>
            <p:ph type="sldNum" sz="quarter" idx="4294967295"/>
          </p:nvPr>
        </p:nvSpPr>
        <p:spPr>
          <a:xfrm>
            <a:off x="7010400" y="6340475"/>
            <a:ext cx="2133600" cy="365125"/>
          </a:xfrm>
        </p:spPr>
        <p:txBody>
          <a:bodyPr/>
          <a:lstStyle/>
          <a:p>
            <a:fld id="{B6F15528-21DE-4FAA-801E-634DDDAF4B2B}" type="slidenum">
              <a:rPr lang="en-US" smtClean="0"/>
              <a:pPr/>
              <a:t>13</a:t>
            </a:fld>
            <a:endParaRPr lang="en-US" dirty="0"/>
          </a:p>
        </p:txBody>
      </p:sp>
      <p:graphicFrame>
        <p:nvGraphicFramePr>
          <p:cNvPr id="7" name="Table 6"/>
          <p:cNvGraphicFramePr>
            <a:graphicFrameLocks noGrp="1"/>
          </p:cNvGraphicFramePr>
          <p:nvPr/>
        </p:nvGraphicFramePr>
        <p:xfrm>
          <a:off x="304800" y="1600200"/>
          <a:ext cx="8229600" cy="2286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810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810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810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810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26994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3536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2015836"/>
            <a:ext cx="651166" cy="36714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1" name="Rectangle 10"/>
          <p:cNvSpPr/>
          <p:nvPr/>
        </p:nvSpPr>
        <p:spPr>
          <a:xfrm>
            <a:off x="1676400" y="27279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2" name="Rectangle 21"/>
          <p:cNvSpPr/>
          <p:nvPr/>
        </p:nvSpPr>
        <p:spPr>
          <a:xfrm>
            <a:off x="3082634" y="2015840"/>
            <a:ext cx="651166" cy="34636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23" name="Rectangle 22"/>
          <p:cNvSpPr/>
          <p:nvPr/>
        </p:nvSpPr>
        <p:spPr>
          <a:xfrm>
            <a:off x="5140034" y="2008910"/>
            <a:ext cx="651166" cy="3532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24" name="Rectangle 23"/>
          <p:cNvSpPr/>
          <p:nvPr/>
        </p:nvSpPr>
        <p:spPr>
          <a:xfrm>
            <a:off x="7197434" y="2015836"/>
            <a:ext cx="651166" cy="34636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5" name="Rectangle 24"/>
          <p:cNvSpPr/>
          <p:nvPr/>
        </p:nvSpPr>
        <p:spPr>
          <a:xfrm>
            <a:off x="3733800" y="27293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4" name="Content Placeholder 2"/>
          <p:cNvSpPr txBox="1">
            <a:spLocks/>
          </p:cNvSpPr>
          <p:nvPr/>
        </p:nvSpPr>
        <p:spPr bwMode="auto">
          <a:xfrm>
            <a:off x="533400" y="36576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b="0" i="0" u="none" strike="noStrike" kern="1200" cap="none" spc="0" normalizeH="0" baseline="0" noProof="0" dirty="0" smtClean="0">
                <a:ln>
                  <a:noFill/>
                </a:ln>
                <a:solidFill>
                  <a:schemeClr val="tx1"/>
                </a:solidFill>
                <a:effectLst/>
                <a:uLnTx/>
                <a:uFillTx/>
                <a:latin typeface="+mn-lt"/>
                <a:ea typeface="+mn-ea"/>
                <a:cs typeface="Arial" pitchFamily="34" charset="0"/>
              </a:rPr>
              <a:t> job</a:t>
            </a:r>
            <a:r>
              <a:rPr kumimoji="0" lang="en-IN" b="0" i="0" u="none" strike="noStrike" kern="1200" cap="none" spc="0" normalizeH="0" noProof="0" dirty="0" smtClean="0">
                <a:ln>
                  <a:noFill/>
                </a:ln>
                <a:solidFill>
                  <a:schemeClr val="tx1"/>
                </a:solidFill>
                <a:effectLst/>
                <a:uLnTx/>
                <a:uFillTx/>
                <a:latin typeface="+mn-lt"/>
                <a:ea typeface="+mn-ea"/>
                <a:cs typeface="Arial" pitchFamily="34" charset="0"/>
              </a:rPr>
              <a:t> A with execution time 0.8 arrives at time 0.1.</a:t>
            </a:r>
          </a:p>
          <a:p>
            <a:pPr marL="514350" indent="-514350" fontAlgn="auto">
              <a:spcBef>
                <a:spcPct val="20000"/>
              </a:spcBef>
              <a:spcAft>
                <a:spcPts val="0"/>
              </a:spcAft>
              <a:buClr>
                <a:srgbClr val="101141"/>
              </a:buClr>
            </a:pPr>
            <a:r>
              <a:rPr lang="en-IN" dirty="0" smtClean="0">
                <a:latin typeface="+mn-lt"/>
              </a:rPr>
              <a:t>After J</a:t>
            </a:r>
            <a:r>
              <a:rPr lang="en-IN" baseline="-25000" dirty="0" smtClean="0">
                <a:latin typeface="+mn-lt"/>
              </a:rPr>
              <a:t>1,3</a:t>
            </a:r>
            <a:r>
              <a:rPr lang="en-IN" dirty="0" smtClean="0"/>
              <a:t> is completed, there is free time slot, so A can be scheduled. A completes at 7.8</a:t>
            </a:r>
          </a:p>
          <a:p>
            <a:pPr marL="514350" indent="-514350" fontAlgn="auto">
              <a:spcBef>
                <a:spcPct val="20000"/>
              </a:spcBef>
              <a:spcAft>
                <a:spcPts val="0"/>
              </a:spcAft>
              <a:buClr>
                <a:srgbClr val="101141"/>
              </a:buClr>
            </a:pPr>
            <a:r>
              <a:rPr lang="en-IN" dirty="0" smtClean="0">
                <a:latin typeface="+mn-lt"/>
              </a:rPr>
              <a:t>Response time of A = 7.8 – 0.1 = 7.7</a:t>
            </a:r>
          </a:p>
        </p:txBody>
      </p:sp>
      <p:graphicFrame>
        <p:nvGraphicFramePr>
          <p:cNvPr id="26" name="Table 25"/>
          <p:cNvGraphicFramePr>
            <a:graphicFrameLocks noGrp="1"/>
          </p:cNvGraphicFramePr>
          <p:nvPr/>
        </p:nvGraphicFramePr>
        <p:xfrm>
          <a:off x="304800" y="437111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27" name="Straight Arrow Connector 26"/>
          <p:cNvCxnSpPr/>
          <p:nvPr/>
        </p:nvCxnSpPr>
        <p:spPr>
          <a:xfrm rot="5400000" flipH="1" flipV="1">
            <a:off x="151605" y="55188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55965" y="63562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5234" y="47867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40" name="Rectangle 39"/>
          <p:cNvSpPr/>
          <p:nvPr/>
        </p:nvSpPr>
        <p:spPr>
          <a:xfrm>
            <a:off x="1676400" y="55473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41" name="Rectangle 40"/>
          <p:cNvSpPr/>
          <p:nvPr/>
        </p:nvSpPr>
        <p:spPr>
          <a:xfrm>
            <a:off x="3082634" y="47659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42" name="Rectangle 41"/>
          <p:cNvSpPr/>
          <p:nvPr/>
        </p:nvSpPr>
        <p:spPr>
          <a:xfrm>
            <a:off x="5140034" y="47728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43" name="Rectangle 42"/>
          <p:cNvSpPr/>
          <p:nvPr/>
        </p:nvSpPr>
        <p:spPr>
          <a:xfrm>
            <a:off x="7197434" y="47659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44" name="Rectangle 43"/>
          <p:cNvSpPr/>
          <p:nvPr/>
        </p:nvSpPr>
        <p:spPr>
          <a:xfrm>
            <a:off x="3733800" y="55487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45" name="Rectangle 44"/>
          <p:cNvSpPr/>
          <p:nvPr/>
        </p:nvSpPr>
        <p:spPr>
          <a:xfrm>
            <a:off x="5825834" y="5943600"/>
            <a:ext cx="574966"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4560" y="1107360"/>
              <a:ext cx="8322840" cy="5340240"/>
            </p14:xfrm>
          </p:contentPart>
        </mc:Choice>
        <mc:Fallback xmlns="">
          <p:pic>
            <p:nvPicPr>
              <p:cNvPr id="2" name="Ink 1"/>
              <p:cNvPicPr/>
              <p:nvPr/>
            </p:nvPicPr>
            <p:blipFill>
              <a:blip r:embed="rId4"/>
              <a:stretch>
                <a:fillRect/>
              </a:stretch>
            </p:blipFill>
            <p:spPr>
              <a:xfrm>
                <a:off x="205200" y="1098000"/>
                <a:ext cx="8341560" cy="5358960"/>
              </a:xfrm>
              <a:prstGeom prst="rect">
                <a:avLst/>
              </a:prstGeom>
            </p:spPr>
          </p:pic>
        </mc:Fallback>
      </mc:AlternateContent>
    </p:spTree>
    <p:extLst>
      <p:ext uri="{BB962C8B-B14F-4D97-AF65-F5344CB8AC3E}">
        <p14:creationId xmlns:p14="http://schemas.microsoft.com/office/powerpoint/2010/main" val="3578934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lnSpcReduction="10000"/>
          </a:bodyPr>
          <a:lstStyle/>
          <a:p>
            <a:pPr marL="514350" indent="-514350"/>
            <a:r>
              <a:rPr lang="en-IN" sz="2600" dirty="0" smtClean="0">
                <a:solidFill>
                  <a:srgbClr val="0000CC"/>
                </a:solidFill>
                <a:latin typeface="+mn-lt"/>
              </a:rPr>
              <a:t>	Whenever an </a:t>
            </a:r>
            <a:r>
              <a:rPr lang="en-IN" sz="2600" dirty="0" err="1" smtClean="0">
                <a:solidFill>
                  <a:srgbClr val="0000CC"/>
                </a:solidFill>
                <a:latin typeface="+mn-lt"/>
              </a:rPr>
              <a:t>aperiodic</a:t>
            </a:r>
            <a:r>
              <a:rPr lang="en-IN" sz="2600" dirty="0" smtClean="0">
                <a:solidFill>
                  <a:srgbClr val="0000CC"/>
                </a:solidFill>
                <a:latin typeface="+mn-lt"/>
              </a:rPr>
              <a:t> job arrives, the execution of periodic tasks are interrupted and the </a:t>
            </a:r>
            <a:r>
              <a:rPr lang="en-IN" sz="2600" dirty="0" err="1" smtClean="0">
                <a:solidFill>
                  <a:srgbClr val="0000CC"/>
                </a:solidFill>
                <a:latin typeface="+mn-lt"/>
              </a:rPr>
              <a:t>aperiodic</a:t>
            </a:r>
            <a:r>
              <a:rPr lang="en-IN" sz="2600" dirty="0" smtClean="0">
                <a:solidFill>
                  <a:srgbClr val="0000CC"/>
                </a:solidFill>
                <a:latin typeface="+mn-lt"/>
              </a:rPr>
              <a:t> job is executed.</a:t>
            </a:r>
          </a:p>
          <a:p>
            <a:pPr marL="514350" indent="-514350"/>
            <a:endParaRPr lang="en-IN" sz="2600" dirty="0" smtClean="0">
              <a:solidFill>
                <a:srgbClr val="0000CC"/>
              </a:solidFill>
              <a:latin typeface="+mn-lt"/>
            </a:endParaRPr>
          </a:p>
          <a:p>
            <a:pPr marL="514350" indent="-514350"/>
            <a:r>
              <a:rPr lang="en-IN" sz="2600" dirty="0" smtClean="0">
                <a:latin typeface="+mn-lt"/>
              </a:rPr>
              <a:t>Advantage:</a:t>
            </a:r>
          </a:p>
          <a:p>
            <a:pPr marL="514350" indent="-514350"/>
            <a:endParaRPr lang="en-IN" sz="2600" dirty="0" smtClean="0">
              <a:latin typeface="+mn-lt"/>
            </a:endParaRPr>
          </a:p>
          <a:p>
            <a:pPr marL="514350" indent="-514350"/>
            <a:r>
              <a:rPr lang="en-IN" sz="2600" dirty="0" smtClean="0">
                <a:latin typeface="+mn-lt"/>
              </a:rPr>
              <a:t>	</a:t>
            </a:r>
            <a:r>
              <a:rPr lang="en-IN" sz="2600" dirty="0" err="1" smtClean="0">
                <a:latin typeface="+mn-lt"/>
              </a:rPr>
              <a:t>Aperiodic</a:t>
            </a:r>
            <a:r>
              <a:rPr lang="en-IN" sz="2600" dirty="0" smtClean="0">
                <a:latin typeface="+mn-lt"/>
              </a:rPr>
              <a:t> job will always meet its deadline and will have shortest possible response time.</a:t>
            </a:r>
          </a:p>
          <a:p>
            <a:pPr marL="514350" indent="-514350"/>
            <a:endParaRPr lang="en-IN" sz="2600" dirty="0" smtClean="0">
              <a:latin typeface="+mn-lt"/>
            </a:endParaRPr>
          </a:p>
          <a:p>
            <a:pPr marL="514350" indent="-514350"/>
            <a:r>
              <a:rPr lang="en-IN" sz="2600" dirty="0" smtClean="0">
                <a:latin typeface="+mn-lt"/>
              </a:rPr>
              <a:t>Disadvantage:</a:t>
            </a:r>
          </a:p>
          <a:p>
            <a:pPr marL="514350" indent="-514350"/>
            <a:endParaRPr lang="en-IN" sz="2600" dirty="0" smtClean="0">
              <a:latin typeface="+mn-lt"/>
            </a:endParaRPr>
          </a:p>
          <a:p>
            <a:pPr marL="514350" indent="-514350"/>
            <a:r>
              <a:rPr lang="en-IN" sz="2600" dirty="0" smtClean="0">
                <a:latin typeface="+mn-lt"/>
              </a:rPr>
              <a:t>	Periodic tasks may miss some deadline.</a:t>
            </a:r>
          </a:p>
        </p:txBody>
      </p:sp>
      <p:sp>
        <p:nvSpPr>
          <p:cNvPr id="6" name="Content Placeholder 5"/>
          <p:cNvSpPr>
            <a:spLocks noGrp="1"/>
          </p:cNvSpPr>
          <p:nvPr>
            <p:ph sz="quarter" idx="10"/>
          </p:nvPr>
        </p:nvSpPr>
        <p:spPr/>
        <p:txBody>
          <a:bodyPr>
            <a:normAutofit/>
          </a:bodyPr>
          <a:lstStyle/>
          <a:p>
            <a:r>
              <a:rPr lang="en-US" dirty="0" smtClean="0"/>
              <a:t>Scheduling of </a:t>
            </a:r>
            <a:r>
              <a:rPr lang="en-US" dirty="0" err="1" smtClean="0"/>
              <a:t>Aperiodic</a:t>
            </a:r>
            <a:r>
              <a:rPr lang="en-US" dirty="0" smtClean="0"/>
              <a:t> tasks – Interrupt Driven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91440" y="2098440"/>
              <a:ext cx="6447600" cy="4456440"/>
            </p14:xfrm>
          </p:contentPart>
        </mc:Choice>
        <mc:Fallback xmlns="">
          <p:pic>
            <p:nvPicPr>
              <p:cNvPr id="2" name="Ink 1"/>
              <p:cNvPicPr/>
              <p:nvPr/>
            </p:nvPicPr>
            <p:blipFill>
              <a:blip r:embed="rId4"/>
              <a:stretch>
                <a:fillRect/>
              </a:stretch>
            </p:blipFill>
            <p:spPr>
              <a:xfrm>
                <a:off x="982080" y="2089080"/>
                <a:ext cx="6466320" cy="4475160"/>
              </a:xfrm>
              <a:prstGeom prst="rect">
                <a:avLst/>
              </a:prstGeom>
            </p:spPr>
          </p:pic>
        </mc:Fallback>
      </mc:AlternateContent>
    </p:spTree>
    <p:extLst>
      <p:ext uri="{BB962C8B-B14F-4D97-AF65-F5344CB8AC3E}">
        <p14:creationId xmlns:p14="http://schemas.microsoft.com/office/powerpoint/2010/main" val="28220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33400"/>
          </a:xfrm>
        </p:spPr>
        <p:txBody>
          <a:bodyPr>
            <a:normAutofit/>
          </a:bodyPr>
          <a:lstStyle/>
          <a:p>
            <a:pPr marL="514350" indent="-514350"/>
            <a:r>
              <a:rPr lang="en-IN" sz="1800" dirty="0" smtClean="0">
                <a:latin typeface="+mn-lt"/>
              </a:rPr>
              <a:t>Example:  T1 = (3,1), T2 = (10,4) scheduled as per RM algorithm</a:t>
            </a:r>
          </a:p>
        </p:txBody>
      </p:sp>
      <p:sp>
        <p:nvSpPr>
          <p:cNvPr id="6" name="Content Placeholder 5"/>
          <p:cNvSpPr>
            <a:spLocks noGrp="1"/>
          </p:cNvSpPr>
          <p:nvPr>
            <p:ph sz="quarter" idx="10"/>
          </p:nvPr>
        </p:nvSpPr>
        <p:spPr/>
        <p:txBody>
          <a:bodyPr>
            <a:normAutofit/>
          </a:bodyPr>
          <a:lstStyle/>
          <a:p>
            <a:r>
              <a:rPr lang="en-US" dirty="0" smtClean="0"/>
              <a:t>Scheduling of </a:t>
            </a:r>
            <a:r>
              <a:rPr lang="en-US" dirty="0" err="1" smtClean="0"/>
              <a:t>Aperiodic</a:t>
            </a:r>
            <a:r>
              <a:rPr lang="en-US" dirty="0" smtClean="0"/>
              <a:t> tasks – Interrupt Driven Approach</a:t>
            </a:r>
            <a:endParaRPr lang="en-US" dirty="0"/>
          </a:p>
        </p:txBody>
      </p:sp>
      <p:sp>
        <p:nvSpPr>
          <p:cNvPr id="5" name="Slide Number Placeholder 4"/>
          <p:cNvSpPr>
            <a:spLocks noGrp="1"/>
          </p:cNvSpPr>
          <p:nvPr>
            <p:ph type="sldNum" sz="quarter" idx="4294967295"/>
          </p:nvPr>
        </p:nvSpPr>
        <p:spPr>
          <a:xfrm>
            <a:off x="7010400" y="6340475"/>
            <a:ext cx="2133600" cy="365125"/>
          </a:xfrm>
        </p:spPr>
        <p:txBody>
          <a:bodyPr/>
          <a:lstStyle/>
          <a:p>
            <a:fld id="{B6F15528-21DE-4FAA-801E-634DDDAF4B2B}" type="slidenum">
              <a:rPr lang="en-US" smtClean="0"/>
              <a:pPr/>
              <a:t>15</a:t>
            </a:fld>
            <a:endParaRPr lang="en-US" dirty="0"/>
          </a:p>
        </p:txBody>
      </p:sp>
      <p:graphicFrame>
        <p:nvGraphicFramePr>
          <p:cNvPr id="7" name="Table 6"/>
          <p:cNvGraphicFramePr>
            <a:graphicFrameLocks noGrp="1"/>
          </p:cNvGraphicFramePr>
          <p:nvPr/>
        </p:nvGraphicFramePr>
        <p:xfrm>
          <a:off x="304800" y="1600200"/>
          <a:ext cx="8229600" cy="2286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810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810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810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810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26994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3536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2015836"/>
            <a:ext cx="651166" cy="36714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1" name="Rectangle 10"/>
          <p:cNvSpPr/>
          <p:nvPr/>
        </p:nvSpPr>
        <p:spPr>
          <a:xfrm>
            <a:off x="1676400" y="27279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2" name="Rectangle 21"/>
          <p:cNvSpPr/>
          <p:nvPr/>
        </p:nvSpPr>
        <p:spPr>
          <a:xfrm>
            <a:off x="3082634" y="2015840"/>
            <a:ext cx="651166" cy="34636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23" name="Rectangle 22"/>
          <p:cNvSpPr/>
          <p:nvPr/>
        </p:nvSpPr>
        <p:spPr>
          <a:xfrm>
            <a:off x="5140034" y="2008910"/>
            <a:ext cx="651166" cy="3532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24" name="Rectangle 23"/>
          <p:cNvSpPr/>
          <p:nvPr/>
        </p:nvSpPr>
        <p:spPr>
          <a:xfrm>
            <a:off x="7197434" y="2015836"/>
            <a:ext cx="651166" cy="34636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5" name="Rectangle 24"/>
          <p:cNvSpPr/>
          <p:nvPr/>
        </p:nvSpPr>
        <p:spPr>
          <a:xfrm>
            <a:off x="3733800" y="27293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4" name="Content Placeholder 2"/>
          <p:cNvSpPr txBox="1">
            <a:spLocks/>
          </p:cNvSpPr>
          <p:nvPr/>
        </p:nvSpPr>
        <p:spPr bwMode="auto">
          <a:xfrm>
            <a:off x="533400" y="36576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b="0" i="0" u="none" strike="noStrike" kern="1200" cap="none" spc="0" normalizeH="0" baseline="0" noProof="0" dirty="0" smtClean="0">
                <a:ln>
                  <a:noFill/>
                </a:ln>
                <a:solidFill>
                  <a:schemeClr val="tx1"/>
                </a:solidFill>
                <a:effectLst/>
                <a:uLnTx/>
                <a:uFillTx/>
                <a:latin typeface="+mn-lt"/>
                <a:ea typeface="+mn-ea"/>
                <a:cs typeface="Arial" pitchFamily="34" charset="0"/>
              </a:rPr>
              <a:t> job</a:t>
            </a:r>
            <a:r>
              <a:rPr kumimoji="0" lang="en-IN" b="0" i="0" u="none" strike="noStrike" kern="1200" cap="none" spc="0" normalizeH="0" noProof="0" dirty="0" smtClean="0">
                <a:ln>
                  <a:noFill/>
                </a:ln>
                <a:solidFill>
                  <a:schemeClr val="tx1"/>
                </a:solidFill>
                <a:effectLst/>
                <a:uLnTx/>
                <a:uFillTx/>
                <a:latin typeface="+mn-lt"/>
                <a:ea typeface="+mn-ea"/>
                <a:cs typeface="Arial" pitchFamily="34" charset="0"/>
              </a:rPr>
              <a:t> A with execution time 0.8 arrives at time 0.1. So it gets scheduled at time 0.1.</a:t>
            </a:r>
          </a:p>
          <a:p>
            <a:pPr marL="514350" indent="-514350" fontAlgn="auto">
              <a:spcBef>
                <a:spcPct val="20000"/>
              </a:spcBef>
              <a:spcAft>
                <a:spcPts val="0"/>
              </a:spcAft>
              <a:buClr>
                <a:srgbClr val="101141"/>
              </a:buClr>
            </a:pPr>
            <a:r>
              <a:rPr lang="en-IN" dirty="0" smtClean="0">
                <a:latin typeface="+mn-lt"/>
              </a:rPr>
              <a:t>Response time of A = 0.8. But the periodic jobs get delayed by 0.8 times.</a:t>
            </a:r>
          </a:p>
        </p:txBody>
      </p:sp>
      <p:graphicFrame>
        <p:nvGraphicFramePr>
          <p:cNvPr id="26" name="Table 25"/>
          <p:cNvGraphicFramePr>
            <a:graphicFrameLocks noGrp="1"/>
          </p:cNvGraphicFramePr>
          <p:nvPr/>
        </p:nvGraphicFramePr>
        <p:xfrm>
          <a:off x="304800" y="437111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27" name="Straight Arrow Connector 26"/>
          <p:cNvCxnSpPr/>
          <p:nvPr/>
        </p:nvCxnSpPr>
        <p:spPr>
          <a:xfrm rot="5400000" flipH="1" flipV="1">
            <a:off x="151605" y="55188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55965" y="63562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648689" y="4786745"/>
            <a:ext cx="56111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40" name="Rectangle 39"/>
          <p:cNvSpPr/>
          <p:nvPr/>
        </p:nvSpPr>
        <p:spPr>
          <a:xfrm>
            <a:off x="2237510" y="556121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41" name="Rectangle 40"/>
          <p:cNvSpPr/>
          <p:nvPr/>
        </p:nvSpPr>
        <p:spPr>
          <a:xfrm>
            <a:off x="3643744" y="477981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42" name="Rectangle 41"/>
          <p:cNvSpPr/>
          <p:nvPr/>
        </p:nvSpPr>
        <p:spPr>
          <a:xfrm>
            <a:off x="5701144" y="47867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43" name="Rectangle 42"/>
          <p:cNvSpPr/>
          <p:nvPr/>
        </p:nvSpPr>
        <p:spPr>
          <a:xfrm>
            <a:off x="7758544" y="477982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44" name="Rectangle 43"/>
          <p:cNvSpPr/>
          <p:nvPr/>
        </p:nvSpPr>
        <p:spPr>
          <a:xfrm>
            <a:off x="4294910" y="556260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45" name="Rectangle 44"/>
          <p:cNvSpPr/>
          <p:nvPr/>
        </p:nvSpPr>
        <p:spPr>
          <a:xfrm>
            <a:off x="1066800" y="4786745"/>
            <a:ext cx="574966"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29" name="Rectangle 28"/>
          <p:cNvSpPr/>
          <p:nvPr/>
        </p:nvSpPr>
        <p:spPr>
          <a:xfrm>
            <a:off x="990600" y="4786745"/>
            <a:ext cx="10391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36080" y="1116360"/>
              <a:ext cx="7251120" cy="5375880"/>
            </p14:xfrm>
          </p:contentPart>
        </mc:Choice>
        <mc:Fallback xmlns="">
          <p:pic>
            <p:nvPicPr>
              <p:cNvPr id="2" name="Ink 1"/>
              <p:cNvPicPr/>
              <p:nvPr/>
            </p:nvPicPr>
            <p:blipFill>
              <a:blip r:embed="rId4"/>
              <a:stretch>
                <a:fillRect/>
              </a:stretch>
            </p:blipFill>
            <p:spPr>
              <a:xfrm>
                <a:off x="1026720" y="1107000"/>
                <a:ext cx="7269840" cy="5394600"/>
              </a:xfrm>
              <a:prstGeom prst="rect">
                <a:avLst/>
              </a:prstGeom>
            </p:spPr>
          </p:pic>
        </mc:Fallback>
      </mc:AlternateContent>
    </p:spTree>
    <p:extLst>
      <p:ext uri="{BB962C8B-B14F-4D97-AF65-F5344CB8AC3E}">
        <p14:creationId xmlns:p14="http://schemas.microsoft.com/office/powerpoint/2010/main" val="3990350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819400"/>
          </a:xfrm>
        </p:spPr>
        <p:txBody>
          <a:bodyPr>
            <a:normAutofit/>
          </a:bodyPr>
          <a:lstStyle/>
          <a:p>
            <a:pPr marL="514350" indent="-514350"/>
            <a:r>
              <a:rPr lang="en-IN" sz="2600" dirty="0" smtClean="0">
                <a:solidFill>
                  <a:srgbClr val="0000CC"/>
                </a:solidFill>
                <a:latin typeface="+mn-lt"/>
              </a:rPr>
              <a:t>	Whenever an </a:t>
            </a:r>
            <a:r>
              <a:rPr lang="en-IN" sz="2600" dirty="0" err="1" smtClean="0">
                <a:solidFill>
                  <a:srgbClr val="0000CC"/>
                </a:solidFill>
                <a:latin typeface="+mn-lt"/>
              </a:rPr>
              <a:t>aperiodic</a:t>
            </a:r>
            <a:r>
              <a:rPr lang="en-IN" sz="2600" dirty="0" smtClean="0">
                <a:solidFill>
                  <a:srgbClr val="0000CC"/>
                </a:solidFill>
                <a:latin typeface="+mn-lt"/>
              </a:rPr>
              <a:t> job arrives, the scheduler checks if there is any slack available. If available, it postpones the periodic job as per the slack availability and executes the </a:t>
            </a:r>
            <a:r>
              <a:rPr lang="en-IN" sz="2600" dirty="0" err="1" smtClean="0">
                <a:solidFill>
                  <a:srgbClr val="0000CC"/>
                </a:solidFill>
                <a:latin typeface="+mn-lt"/>
              </a:rPr>
              <a:t>aperiodic</a:t>
            </a:r>
            <a:r>
              <a:rPr lang="en-IN" sz="2600" dirty="0" smtClean="0">
                <a:solidFill>
                  <a:srgbClr val="0000CC"/>
                </a:solidFill>
                <a:latin typeface="+mn-lt"/>
              </a:rPr>
              <a:t> job during this time. This way periodic job doesn’t miss its deadline. At the same time </a:t>
            </a:r>
            <a:r>
              <a:rPr lang="en-IN" sz="2600" dirty="0" err="1" smtClean="0">
                <a:solidFill>
                  <a:srgbClr val="0000CC"/>
                </a:solidFill>
                <a:latin typeface="+mn-lt"/>
              </a:rPr>
              <a:t>aperidic</a:t>
            </a:r>
            <a:r>
              <a:rPr lang="en-IN" sz="2600" dirty="0" smtClean="0">
                <a:solidFill>
                  <a:srgbClr val="0000CC"/>
                </a:solidFill>
                <a:latin typeface="+mn-lt"/>
              </a:rPr>
              <a:t> job executes as soon as possible.</a:t>
            </a:r>
            <a:endParaRPr lang="en-IN" sz="2600" dirty="0" smtClean="0">
              <a:latin typeface="+mn-lt"/>
            </a:endParaRPr>
          </a:p>
        </p:txBody>
      </p:sp>
      <p:sp>
        <p:nvSpPr>
          <p:cNvPr id="6" name="Content Placeholder 5"/>
          <p:cNvSpPr>
            <a:spLocks noGrp="1"/>
          </p:cNvSpPr>
          <p:nvPr>
            <p:ph sz="quarter" idx="10"/>
          </p:nvPr>
        </p:nvSpPr>
        <p:spPr/>
        <p:txBody>
          <a:bodyPr>
            <a:normAutofit fontScale="85000" lnSpcReduction="10000"/>
          </a:bodyPr>
          <a:lstStyle/>
          <a:p>
            <a:r>
              <a:rPr lang="en-US" dirty="0" smtClean="0"/>
              <a:t>Scheduling of </a:t>
            </a:r>
            <a:r>
              <a:rPr lang="en-US" dirty="0" err="1" smtClean="0"/>
              <a:t>Aperiodic</a:t>
            </a:r>
            <a:r>
              <a:rPr lang="en-US" dirty="0" smtClean="0"/>
              <a:t> tasks – Interrupt Driven with Slack Stealing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graphicFrame>
        <p:nvGraphicFramePr>
          <p:cNvPr id="7" name="Table 6"/>
          <p:cNvGraphicFramePr>
            <a:graphicFrameLocks noGrp="1"/>
          </p:cNvGraphicFramePr>
          <p:nvPr/>
        </p:nvGraphicFramePr>
        <p:xfrm>
          <a:off x="304800" y="403860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52140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0514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44819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1" name="Rectangle 10"/>
          <p:cNvSpPr/>
          <p:nvPr/>
        </p:nvSpPr>
        <p:spPr>
          <a:xfrm>
            <a:off x="1676400" y="52425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2" name="Rectangle 21"/>
          <p:cNvSpPr/>
          <p:nvPr/>
        </p:nvSpPr>
        <p:spPr>
          <a:xfrm>
            <a:off x="3082634" y="44611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23" name="Rectangle 22"/>
          <p:cNvSpPr/>
          <p:nvPr/>
        </p:nvSpPr>
        <p:spPr>
          <a:xfrm>
            <a:off x="5140034" y="44680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24" name="Rectangle 23"/>
          <p:cNvSpPr/>
          <p:nvPr/>
        </p:nvSpPr>
        <p:spPr>
          <a:xfrm>
            <a:off x="7197434" y="44611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5" name="Rectangle 24"/>
          <p:cNvSpPr/>
          <p:nvPr/>
        </p:nvSpPr>
        <p:spPr>
          <a:xfrm>
            <a:off x="3733800" y="52439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45160" y="2187720"/>
              <a:ext cx="5108040" cy="1661400"/>
            </p14:xfrm>
          </p:contentPart>
        </mc:Choice>
        <mc:Fallback xmlns="">
          <p:pic>
            <p:nvPicPr>
              <p:cNvPr id="2" name="Ink 1"/>
              <p:cNvPicPr/>
              <p:nvPr/>
            </p:nvPicPr>
            <p:blipFill>
              <a:blip r:embed="rId4"/>
              <a:stretch>
                <a:fillRect/>
              </a:stretch>
            </p:blipFill>
            <p:spPr>
              <a:xfrm>
                <a:off x="2035800" y="2178360"/>
                <a:ext cx="5126760" cy="1680120"/>
              </a:xfrm>
              <a:prstGeom prst="rect">
                <a:avLst/>
              </a:prstGeom>
            </p:spPr>
          </p:pic>
        </mc:Fallback>
      </mc:AlternateContent>
    </p:spTree>
    <p:extLst>
      <p:ext uri="{BB962C8B-B14F-4D97-AF65-F5344CB8AC3E}">
        <p14:creationId xmlns:p14="http://schemas.microsoft.com/office/powerpoint/2010/main" val="385691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33400"/>
          </a:xfrm>
        </p:spPr>
        <p:txBody>
          <a:bodyPr>
            <a:normAutofit/>
          </a:bodyPr>
          <a:lstStyle/>
          <a:p>
            <a:pPr marL="514350" indent="-514350"/>
            <a:r>
              <a:rPr lang="en-IN" sz="1800" dirty="0" smtClean="0">
                <a:latin typeface="+mn-lt"/>
              </a:rPr>
              <a:t>Example:  T1 = (3,1), T2 = (10,4) scheduled as per RM algorithm</a:t>
            </a:r>
          </a:p>
        </p:txBody>
      </p:sp>
      <p:sp>
        <p:nvSpPr>
          <p:cNvPr id="6" name="Content Placeholder 5"/>
          <p:cNvSpPr>
            <a:spLocks noGrp="1"/>
          </p:cNvSpPr>
          <p:nvPr>
            <p:ph sz="quarter" idx="10"/>
          </p:nvPr>
        </p:nvSpPr>
        <p:spPr/>
        <p:txBody>
          <a:bodyPr>
            <a:normAutofit fontScale="85000" lnSpcReduction="10000"/>
          </a:bodyPr>
          <a:lstStyle/>
          <a:p>
            <a:r>
              <a:rPr lang="en-US" dirty="0" smtClean="0"/>
              <a:t>Scheduling of </a:t>
            </a:r>
            <a:r>
              <a:rPr lang="en-US" dirty="0" err="1" smtClean="0"/>
              <a:t>Aperiodic</a:t>
            </a:r>
            <a:r>
              <a:rPr lang="en-US" dirty="0" smtClean="0"/>
              <a:t> tasks – Interrupt Driven with Slack Stealing</a:t>
            </a:r>
            <a:endParaRPr lang="en-US" dirty="0"/>
          </a:p>
        </p:txBody>
      </p:sp>
      <p:sp>
        <p:nvSpPr>
          <p:cNvPr id="5" name="Slide Number Placeholder 4"/>
          <p:cNvSpPr>
            <a:spLocks noGrp="1"/>
          </p:cNvSpPr>
          <p:nvPr>
            <p:ph type="sldNum" sz="quarter" idx="4294967295"/>
          </p:nvPr>
        </p:nvSpPr>
        <p:spPr>
          <a:xfrm>
            <a:off x="7010400" y="6340475"/>
            <a:ext cx="2133600" cy="365125"/>
          </a:xfrm>
        </p:spPr>
        <p:txBody>
          <a:bodyPr/>
          <a:lstStyle/>
          <a:p>
            <a:fld id="{B6F15528-21DE-4FAA-801E-634DDDAF4B2B}" type="slidenum">
              <a:rPr lang="en-US" smtClean="0"/>
              <a:pPr/>
              <a:t>17</a:t>
            </a:fld>
            <a:endParaRPr lang="en-US" dirty="0"/>
          </a:p>
        </p:txBody>
      </p:sp>
      <p:graphicFrame>
        <p:nvGraphicFramePr>
          <p:cNvPr id="7" name="Table 6"/>
          <p:cNvGraphicFramePr>
            <a:graphicFrameLocks noGrp="1"/>
          </p:cNvGraphicFramePr>
          <p:nvPr/>
        </p:nvGraphicFramePr>
        <p:xfrm>
          <a:off x="304800" y="152400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26994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3536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19673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11" name="Rectangle 10"/>
          <p:cNvSpPr/>
          <p:nvPr/>
        </p:nvSpPr>
        <p:spPr>
          <a:xfrm>
            <a:off x="1676400" y="27279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2" name="Rectangle 21"/>
          <p:cNvSpPr/>
          <p:nvPr/>
        </p:nvSpPr>
        <p:spPr>
          <a:xfrm>
            <a:off x="3082634" y="19465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23" name="Rectangle 22"/>
          <p:cNvSpPr/>
          <p:nvPr/>
        </p:nvSpPr>
        <p:spPr>
          <a:xfrm>
            <a:off x="5140034" y="19534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24" name="Rectangle 23"/>
          <p:cNvSpPr/>
          <p:nvPr/>
        </p:nvSpPr>
        <p:spPr>
          <a:xfrm>
            <a:off x="7197434" y="19465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5" name="Rectangle 24"/>
          <p:cNvSpPr/>
          <p:nvPr/>
        </p:nvSpPr>
        <p:spPr>
          <a:xfrm>
            <a:off x="3733800" y="27293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4" name="Content Placeholder 2"/>
          <p:cNvSpPr txBox="1">
            <a:spLocks/>
          </p:cNvSpPr>
          <p:nvPr/>
        </p:nvSpPr>
        <p:spPr bwMode="auto">
          <a:xfrm>
            <a:off x="533400" y="36576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b="0" i="0" u="none" strike="noStrike" kern="1200" cap="none" spc="0" normalizeH="0" baseline="0" noProof="0" dirty="0" smtClean="0">
                <a:ln>
                  <a:noFill/>
                </a:ln>
                <a:solidFill>
                  <a:schemeClr val="tx1"/>
                </a:solidFill>
                <a:effectLst/>
                <a:uLnTx/>
                <a:uFillTx/>
                <a:latin typeface="+mn-lt"/>
                <a:ea typeface="+mn-ea"/>
                <a:cs typeface="Arial" pitchFamily="34" charset="0"/>
              </a:rPr>
              <a:t> job</a:t>
            </a:r>
            <a:r>
              <a:rPr kumimoji="0" lang="en-IN" b="0" i="0" u="none" strike="noStrike" kern="1200" cap="none" spc="0" normalizeH="0" noProof="0" dirty="0" smtClean="0">
                <a:ln>
                  <a:noFill/>
                </a:ln>
                <a:solidFill>
                  <a:schemeClr val="tx1"/>
                </a:solidFill>
                <a:effectLst/>
                <a:uLnTx/>
                <a:uFillTx/>
                <a:latin typeface="+mn-lt"/>
                <a:ea typeface="+mn-ea"/>
                <a:cs typeface="Arial" pitchFamily="34" charset="0"/>
              </a:rPr>
              <a:t> A with execution time 0.8 arrives at time 0.1.</a:t>
            </a:r>
          </a:p>
          <a:p>
            <a:pPr marL="514350" indent="-514350" fontAlgn="auto">
              <a:spcBef>
                <a:spcPct val="20000"/>
              </a:spcBef>
              <a:spcAft>
                <a:spcPts val="0"/>
              </a:spcAft>
              <a:buClr>
                <a:srgbClr val="101141"/>
              </a:buClr>
            </a:pPr>
            <a:r>
              <a:rPr lang="en-IN" dirty="0" smtClean="0">
                <a:latin typeface="+mn-lt"/>
              </a:rPr>
              <a:t>J</a:t>
            </a:r>
            <a:r>
              <a:rPr lang="en-IN" baseline="-25000" dirty="0" smtClean="0">
                <a:latin typeface="+mn-lt"/>
              </a:rPr>
              <a:t>2,1</a:t>
            </a:r>
            <a:r>
              <a:rPr lang="en-IN" dirty="0" smtClean="0">
                <a:latin typeface="+mn-lt"/>
              </a:rPr>
              <a:t>  and J</a:t>
            </a:r>
            <a:r>
              <a:rPr lang="en-IN" baseline="-25000" dirty="0" smtClean="0">
                <a:latin typeface="+mn-lt"/>
              </a:rPr>
              <a:t>1,1 </a:t>
            </a:r>
            <a:r>
              <a:rPr lang="en-IN" dirty="0" smtClean="0">
                <a:latin typeface="+mn-lt"/>
              </a:rPr>
              <a:t>have slack times, so can be postponed. During which A can be scheduled. </a:t>
            </a:r>
          </a:p>
        </p:txBody>
      </p:sp>
      <p:graphicFrame>
        <p:nvGraphicFramePr>
          <p:cNvPr id="29" name="Table 28"/>
          <p:cNvGraphicFramePr>
            <a:graphicFrameLocks noGrp="1"/>
          </p:cNvGraphicFramePr>
          <p:nvPr>
            <p:extLst>
              <p:ext uri="{D42A27DB-BD31-4B8C-83A1-F6EECF244321}">
                <p14:modId xmlns:p14="http://schemas.microsoft.com/office/powerpoint/2010/main" val="3893922001"/>
              </p:ext>
            </p:extLst>
          </p:nvPr>
        </p:nvGraphicFramePr>
        <p:xfrm>
          <a:off x="304800" y="426720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30" name="Straight Arrow Connector 29"/>
          <p:cNvCxnSpPr/>
          <p:nvPr/>
        </p:nvCxnSpPr>
        <p:spPr>
          <a:xfrm rot="5400000" flipH="1" flipV="1">
            <a:off x="151605" y="54426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55965" y="62800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25477" y="4696690"/>
            <a:ext cx="584323"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33" name="Rectangle 32"/>
          <p:cNvSpPr/>
          <p:nvPr/>
        </p:nvSpPr>
        <p:spPr>
          <a:xfrm>
            <a:off x="2209800" y="5469572"/>
            <a:ext cx="8382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34" name="Rectangle 33"/>
          <p:cNvSpPr/>
          <p:nvPr/>
        </p:nvSpPr>
        <p:spPr>
          <a:xfrm>
            <a:off x="3082634" y="46897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35" name="Rectangle 34"/>
          <p:cNvSpPr/>
          <p:nvPr/>
        </p:nvSpPr>
        <p:spPr>
          <a:xfrm>
            <a:off x="5140034" y="46966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36" name="Rectangle 35"/>
          <p:cNvSpPr/>
          <p:nvPr/>
        </p:nvSpPr>
        <p:spPr>
          <a:xfrm>
            <a:off x="7197434" y="46897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37" name="Rectangle 36"/>
          <p:cNvSpPr/>
          <p:nvPr/>
        </p:nvSpPr>
        <p:spPr>
          <a:xfrm>
            <a:off x="3733800" y="54517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38" name="Rectangle 37"/>
          <p:cNvSpPr/>
          <p:nvPr/>
        </p:nvSpPr>
        <p:spPr>
          <a:xfrm>
            <a:off x="1066799" y="4701532"/>
            <a:ext cx="5334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26" name="Rectangle 28"/>
          <p:cNvSpPr/>
          <p:nvPr/>
        </p:nvSpPr>
        <p:spPr>
          <a:xfrm>
            <a:off x="991076" y="4690055"/>
            <a:ext cx="10391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5791200" y="5469572"/>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36080" y="3553920"/>
              <a:ext cx="5090040" cy="2000880"/>
            </p14:xfrm>
          </p:contentPart>
        </mc:Choice>
        <mc:Fallback xmlns="">
          <p:pic>
            <p:nvPicPr>
              <p:cNvPr id="2" name="Ink 1"/>
              <p:cNvPicPr/>
              <p:nvPr/>
            </p:nvPicPr>
            <p:blipFill>
              <a:blip r:embed="rId4"/>
              <a:stretch>
                <a:fillRect/>
              </a:stretch>
            </p:blipFill>
            <p:spPr>
              <a:xfrm>
                <a:off x="1026720" y="3544560"/>
                <a:ext cx="5108760" cy="2019600"/>
              </a:xfrm>
              <a:prstGeom prst="rect">
                <a:avLst/>
              </a:prstGeom>
            </p:spPr>
          </p:pic>
        </mc:Fallback>
      </mc:AlternateContent>
    </p:spTree>
    <p:extLst>
      <p:ext uri="{BB962C8B-B14F-4D97-AF65-F5344CB8AC3E}">
        <p14:creationId xmlns:p14="http://schemas.microsoft.com/office/powerpoint/2010/main" val="3845014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marL="514350" indent="-514350">
              <a:buFont typeface="Wingdings" pitchFamily="2" charset="2"/>
              <a:buChar char="q"/>
            </a:pPr>
            <a:r>
              <a:rPr lang="en-IN" sz="2800" dirty="0" smtClean="0">
                <a:latin typeface="+mn-lt"/>
              </a:rPr>
              <a:t>A </a:t>
            </a:r>
            <a:r>
              <a:rPr lang="en-IN" sz="2800" dirty="0" err="1" smtClean="0">
                <a:solidFill>
                  <a:srgbClr val="0000CC"/>
                </a:solidFill>
                <a:latin typeface="+mn-lt"/>
              </a:rPr>
              <a:t>poller</a:t>
            </a:r>
            <a:r>
              <a:rPr lang="en-IN" sz="2800" dirty="0" smtClean="0">
                <a:latin typeface="+mn-lt"/>
              </a:rPr>
              <a:t> or </a:t>
            </a:r>
            <a:r>
              <a:rPr lang="en-IN" sz="2800" dirty="0" smtClean="0">
                <a:solidFill>
                  <a:srgbClr val="0000CC"/>
                </a:solidFill>
                <a:latin typeface="+mn-lt"/>
              </a:rPr>
              <a:t>polling server </a:t>
            </a:r>
            <a:r>
              <a:rPr lang="en-IN" sz="2800" i="1" dirty="0" smtClean="0">
                <a:solidFill>
                  <a:srgbClr val="0000CC"/>
                </a:solidFill>
                <a:latin typeface="+mn-lt"/>
              </a:rPr>
              <a:t>(</a:t>
            </a:r>
            <a:r>
              <a:rPr lang="en-IN" sz="2800" i="1" dirty="0" err="1" smtClean="0">
                <a:solidFill>
                  <a:srgbClr val="0000CC"/>
                </a:solidFill>
                <a:latin typeface="+mn-lt"/>
              </a:rPr>
              <a:t>p</a:t>
            </a:r>
            <a:r>
              <a:rPr lang="en-IN" sz="2800" i="1" baseline="-25000" dirty="0" err="1" smtClean="0">
                <a:solidFill>
                  <a:srgbClr val="0000CC"/>
                </a:solidFill>
                <a:latin typeface="+mn-lt"/>
              </a:rPr>
              <a:t>s</a:t>
            </a:r>
            <a:r>
              <a:rPr lang="en-IN" sz="2800" i="1" dirty="0" smtClean="0">
                <a:solidFill>
                  <a:srgbClr val="0000CC"/>
                </a:solidFill>
                <a:latin typeface="+mn-lt"/>
              </a:rPr>
              <a:t>,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i="1" dirty="0" smtClean="0">
                <a:solidFill>
                  <a:srgbClr val="0000CC"/>
                </a:solidFill>
                <a:latin typeface="+mn-lt"/>
              </a:rPr>
              <a:t>)</a:t>
            </a:r>
            <a:r>
              <a:rPr lang="en-IN" sz="2800" dirty="0" smtClean="0">
                <a:latin typeface="+mn-lt"/>
              </a:rPr>
              <a:t> is a periodic task: </a:t>
            </a:r>
            <a:r>
              <a:rPr lang="en-IN" sz="2800" i="1" dirty="0" err="1" smtClean="0">
                <a:solidFill>
                  <a:srgbClr val="0000CC"/>
                </a:solidFill>
                <a:latin typeface="+mn-lt"/>
              </a:rPr>
              <a:t>p</a:t>
            </a:r>
            <a:r>
              <a:rPr lang="en-IN" sz="2800" i="1" baseline="-25000" dirty="0" err="1" smtClean="0">
                <a:solidFill>
                  <a:srgbClr val="0000CC"/>
                </a:solidFill>
                <a:latin typeface="+mn-lt"/>
              </a:rPr>
              <a:t>s</a:t>
            </a:r>
            <a:r>
              <a:rPr lang="en-IN" sz="2800" dirty="0" smtClean="0">
                <a:latin typeface="+mn-lt"/>
              </a:rPr>
              <a:t> is its </a:t>
            </a:r>
            <a:r>
              <a:rPr lang="en-IN" sz="2800" dirty="0" smtClean="0">
                <a:solidFill>
                  <a:srgbClr val="0000CC"/>
                </a:solidFill>
                <a:latin typeface="+mn-lt"/>
              </a:rPr>
              <a:t>period</a:t>
            </a:r>
            <a:r>
              <a:rPr lang="en-IN" sz="2800" dirty="0" smtClean="0">
                <a:latin typeface="+mn-lt"/>
              </a:rPr>
              <a:t> and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dirty="0" smtClean="0">
                <a:latin typeface="+mn-lt"/>
              </a:rPr>
              <a:t> is its </a:t>
            </a:r>
            <a:r>
              <a:rPr lang="en-IN" sz="2800" dirty="0" smtClean="0">
                <a:solidFill>
                  <a:srgbClr val="0000CC"/>
                </a:solidFill>
                <a:latin typeface="+mn-lt"/>
              </a:rPr>
              <a:t>execution time</a:t>
            </a:r>
            <a:r>
              <a:rPr lang="en-IN" sz="2800" dirty="0" smtClean="0">
                <a:latin typeface="+mn-lt"/>
              </a:rPr>
              <a:t>.</a:t>
            </a:r>
          </a:p>
          <a:p>
            <a:pPr marL="514350" indent="-514350">
              <a:buFont typeface="Wingdings" pitchFamily="2" charset="2"/>
              <a:buChar char="q"/>
            </a:pPr>
            <a:r>
              <a:rPr lang="en-IN" sz="2800" dirty="0" smtClean="0">
                <a:latin typeface="+mn-lt"/>
              </a:rPr>
              <a:t>When executed, it executes an </a:t>
            </a:r>
            <a:r>
              <a:rPr lang="en-IN" sz="2800" dirty="0" err="1" smtClean="0">
                <a:latin typeface="+mn-lt"/>
              </a:rPr>
              <a:t>aperiodic</a:t>
            </a:r>
            <a:r>
              <a:rPr lang="en-IN" sz="2800" dirty="0" smtClean="0">
                <a:latin typeface="+mn-lt"/>
              </a:rPr>
              <a:t> job, if the </a:t>
            </a:r>
            <a:r>
              <a:rPr lang="en-IN" sz="2800" dirty="0" err="1" smtClean="0">
                <a:latin typeface="+mn-lt"/>
              </a:rPr>
              <a:t>aperiodic</a:t>
            </a:r>
            <a:r>
              <a:rPr lang="en-IN" sz="2800" dirty="0" smtClean="0">
                <a:latin typeface="+mn-lt"/>
              </a:rPr>
              <a:t> job queue is non-empty.</a:t>
            </a:r>
          </a:p>
          <a:p>
            <a:pPr marL="514350" indent="-514350">
              <a:buFont typeface="Wingdings" pitchFamily="2" charset="2"/>
              <a:buChar char="q"/>
            </a:pPr>
            <a:r>
              <a:rPr lang="en-IN" sz="2800" dirty="0" err="1" smtClean="0">
                <a:latin typeface="+mn-lt"/>
              </a:rPr>
              <a:t>Poller</a:t>
            </a:r>
            <a:r>
              <a:rPr lang="en-IN" sz="2800" dirty="0" smtClean="0">
                <a:latin typeface="+mn-lt"/>
              </a:rPr>
              <a:t> suspends execution or is suspended by the scheduler either</a:t>
            </a:r>
          </a:p>
          <a:p>
            <a:pPr lvl="1">
              <a:buFont typeface="Wingdings" pitchFamily="2" charset="2"/>
              <a:buChar char="§"/>
            </a:pPr>
            <a:r>
              <a:rPr lang="en-IN" sz="2400" dirty="0" smtClean="0">
                <a:latin typeface="+mn-lt"/>
              </a:rPr>
              <a:t>when it has executed for </a:t>
            </a:r>
            <a:r>
              <a:rPr lang="en-IN" sz="2400" i="1" dirty="0" err="1" smtClean="0">
                <a:solidFill>
                  <a:srgbClr val="0000CC"/>
                </a:solidFill>
                <a:latin typeface="+mn-lt"/>
              </a:rPr>
              <a:t>e</a:t>
            </a:r>
            <a:r>
              <a:rPr lang="en-IN" sz="2400" i="1" baseline="-25000" dirty="0" err="1" smtClean="0">
                <a:solidFill>
                  <a:srgbClr val="0000CC"/>
                </a:solidFill>
                <a:latin typeface="+mn-lt"/>
              </a:rPr>
              <a:t>s</a:t>
            </a:r>
            <a:r>
              <a:rPr lang="en-IN" sz="2400" i="1" dirty="0" smtClean="0">
                <a:latin typeface="+mn-lt"/>
              </a:rPr>
              <a:t>, or</a:t>
            </a:r>
          </a:p>
          <a:p>
            <a:pPr lvl="1">
              <a:buFont typeface="Wingdings" pitchFamily="2" charset="2"/>
              <a:buChar char="§"/>
            </a:pPr>
            <a:r>
              <a:rPr lang="en-IN" sz="2400" dirty="0" smtClean="0">
                <a:latin typeface="+mn-lt"/>
              </a:rPr>
              <a:t>when the </a:t>
            </a:r>
            <a:r>
              <a:rPr lang="en-IN" sz="2400" dirty="0" err="1" smtClean="0">
                <a:latin typeface="+mn-lt"/>
              </a:rPr>
              <a:t>aperiodic</a:t>
            </a:r>
            <a:r>
              <a:rPr lang="en-IN" sz="2400" dirty="0" smtClean="0">
                <a:latin typeface="+mn-lt"/>
              </a:rPr>
              <a:t> job queue becomes empty</a:t>
            </a:r>
          </a:p>
        </p:txBody>
      </p:sp>
      <p:sp>
        <p:nvSpPr>
          <p:cNvPr id="6" name="Content Placeholder 5"/>
          <p:cNvSpPr>
            <a:spLocks noGrp="1"/>
          </p:cNvSpPr>
          <p:nvPr>
            <p:ph sz="quarter" idx="10"/>
          </p:nvPr>
        </p:nvSpPr>
        <p:spPr/>
        <p:txBody>
          <a:bodyPr>
            <a:normAutofit/>
          </a:bodyPr>
          <a:lstStyle/>
          <a:p>
            <a:r>
              <a:rPr lang="en-US" dirty="0" smtClean="0"/>
              <a:t>Polled Execution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07480" y="982440"/>
              <a:ext cx="4259880" cy="4161240"/>
            </p14:xfrm>
          </p:contentPart>
        </mc:Choice>
        <mc:Fallback xmlns="">
          <p:pic>
            <p:nvPicPr>
              <p:cNvPr id="2" name="Ink 1"/>
              <p:cNvPicPr/>
              <p:nvPr/>
            </p:nvPicPr>
            <p:blipFill>
              <a:blip r:embed="rId4"/>
              <a:stretch>
                <a:fillRect/>
              </a:stretch>
            </p:blipFill>
            <p:spPr>
              <a:xfrm>
                <a:off x="2598120" y="973080"/>
                <a:ext cx="4278600" cy="4179960"/>
              </a:xfrm>
              <a:prstGeom prst="rect">
                <a:avLst/>
              </a:prstGeom>
            </p:spPr>
          </p:pic>
        </mc:Fallback>
      </mc:AlternateContent>
    </p:spTree>
    <p:extLst>
      <p:ext uri="{BB962C8B-B14F-4D97-AF65-F5344CB8AC3E}">
        <p14:creationId xmlns:p14="http://schemas.microsoft.com/office/powerpoint/2010/main" val="352249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70000" lnSpcReduction="20000"/>
          </a:bodyPr>
          <a:lstStyle/>
          <a:p>
            <a:pPr marL="514350" indent="-514350">
              <a:buFont typeface="Wingdings" pitchFamily="2" charset="2"/>
              <a:buChar char="q"/>
            </a:pPr>
            <a:r>
              <a:rPr lang="en-IN" sz="2800" dirty="0" smtClean="0">
                <a:solidFill>
                  <a:srgbClr val="0000CC"/>
                </a:solidFill>
                <a:latin typeface="+mn-lt"/>
              </a:rPr>
              <a:t>Periodic Server</a:t>
            </a:r>
            <a:r>
              <a:rPr lang="en-IN" sz="2800" dirty="0" smtClean="0">
                <a:latin typeface="+mn-lt"/>
              </a:rPr>
              <a:t>: A periodic task which is created to execute </a:t>
            </a:r>
            <a:r>
              <a:rPr lang="en-IN" sz="2800" dirty="0" err="1" smtClean="0">
                <a:latin typeface="+mn-lt"/>
              </a:rPr>
              <a:t>aperiodic</a:t>
            </a:r>
            <a:r>
              <a:rPr lang="en-IN" sz="2800" dirty="0" smtClean="0">
                <a:latin typeface="+mn-lt"/>
              </a:rPr>
              <a:t> jobs.</a:t>
            </a:r>
          </a:p>
          <a:p>
            <a:pPr marL="514350" indent="-514350">
              <a:buFont typeface="Wingdings" pitchFamily="2" charset="2"/>
              <a:buChar char="q"/>
            </a:pPr>
            <a:r>
              <a:rPr lang="en-IN" sz="2800" dirty="0" smtClean="0">
                <a:latin typeface="+mn-lt"/>
              </a:rPr>
              <a:t>A periodic server </a:t>
            </a:r>
            <a:r>
              <a:rPr lang="en-IN" sz="2800" i="1" dirty="0" smtClean="0">
                <a:solidFill>
                  <a:srgbClr val="0000CC"/>
                </a:solidFill>
                <a:latin typeface="+mn-lt"/>
              </a:rPr>
              <a:t>(</a:t>
            </a:r>
            <a:r>
              <a:rPr lang="en-IN" sz="2800" i="1" dirty="0" err="1" smtClean="0">
                <a:solidFill>
                  <a:srgbClr val="0000CC"/>
                </a:solidFill>
                <a:latin typeface="+mn-lt"/>
              </a:rPr>
              <a:t>p</a:t>
            </a:r>
            <a:r>
              <a:rPr lang="en-IN" sz="2800" i="1" baseline="-25000" dirty="0" err="1" smtClean="0">
                <a:solidFill>
                  <a:srgbClr val="0000CC"/>
                </a:solidFill>
                <a:latin typeface="+mn-lt"/>
              </a:rPr>
              <a:t>s</a:t>
            </a:r>
            <a:r>
              <a:rPr lang="en-IN" sz="2800" i="1" dirty="0" smtClean="0">
                <a:solidFill>
                  <a:srgbClr val="0000CC"/>
                </a:solidFill>
                <a:latin typeface="+mn-lt"/>
              </a:rPr>
              <a:t>,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i="1" dirty="0" smtClean="0">
                <a:solidFill>
                  <a:srgbClr val="0000CC"/>
                </a:solidFill>
                <a:latin typeface="+mn-lt"/>
              </a:rPr>
              <a:t>)</a:t>
            </a:r>
            <a:r>
              <a:rPr lang="en-IN" sz="2800" dirty="0" smtClean="0">
                <a:latin typeface="+mn-lt"/>
              </a:rPr>
              <a:t> is defined by its period </a:t>
            </a:r>
            <a:r>
              <a:rPr lang="en-IN" sz="2800" i="1" dirty="0" err="1" smtClean="0">
                <a:solidFill>
                  <a:srgbClr val="0000CC"/>
                </a:solidFill>
                <a:latin typeface="+mn-lt"/>
              </a:rPr>
              <a:t>p</a:t>
            </a:r>
            <a:r>
              <a:rPr lang="en-IN" sz="2800" i="1" baseline="-25000" dirty="0" err="1" smtClean="0">
                <a:solidFill>
                  <a:srgbClr val="0000CC"/>
                </a:solidFill>
                <a:latin typeface="+mn-lt"/>
              </a:rPr>
              <a:t>s</a:t>
            </a:r>
            <a:r>
              <a:rPr lang="en-IN" sz="2800" i="1" dirty="0" smtClean="0">
                <a:solidFill>
                  <a:srgbClr val="0000CC"/>
                </a:solidFill>
                <a:latin typeface="+mn-lt"/>
              </a:rPr>
              <a:t> </a:t>
            </a:r>
            <a:r>
              <a:rPr lang="en-IN" sz="2800" dirty="0" smtClean="0">
                <a:latin typeface="+mn-lt"/>
              </a:rPr>
              <a:t>and execution time</a:t>
            </a:r>
            <a:r>
              <a:rPr lang="en-IN" sz="2800" i="1" dirty="0" smtClean="0">
                <a:solidFill>
                  <a:srgbClr val="0000CC"/>
                </a:solidFill>
                <a:latin typeface="+mn-lt"/>
              </a:rPr>
              <a:t>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dirty="0" smtClean="0">
                <a:latin typeface="+mn-lt"/>
              </a:rPr>
              <a:t> </a:t>
            </a:r>
          </a:p>
          <a:p>
            <a:pPr marL="514350" indent="-514350">
              <a:buFont typeface="Wingdings" pitchFamily="2" charset="2"/>
              <a:buChar char="q"/>
            </a:pPr>
            <a:r>
              <a:rPr lang="en-IN" sz="2800" dirty="0" smtClean="0">
                <a:latin typeface="+mn-lt"/>
              </a:rPr>
              <a:t>The term is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i="1" baseline="-25000" dirty="0" smtClean="0">
                <a:solidFill>
                  <a:srgbClr val="0000CC"/>
                </a:solidFill>
                <a:latin typeface="+mn-lt"/>
              </a:rPr>
              <a:t> </a:t>
            </a:r>
            <a:r>
              <a:rPr lang="en-IN" sz="2800" dirty="0" smtClean="0">
                <a:latin typeface="+mn-lt"/>
              </a:rPr>
              <a:t>called </a:t>
            </a:r>
            <a:r>
              <a:rPr lang="en-IN" sz="2800" dirty="0" smtClean="0">
                <a:solidFill>
                  <a:srgbClr val="0000CC"/>
                </a:solidFill>
                <a:latin typeface="+mn-lt"/>
              </a:rPr>
              <a:t>execution budget</a:t>
            </a:r>
            <a:r>
              <a:rPr lang="en-IN" sz="2800" dirty="0" smtClean="0">
                <a:latin typeface="+mn-lt"/>
              </a:rPr>
              <a:t> (or simply </a:t>
            </a:r>
            <a:r>
              <a:rPr lang="en-IN" sz="2800" dirty="0" smtClean="0">
                <a:solidFill>
                  <a:srgbClr val="0000CC"/>
                </a:solidFill>
                <a:latin typeface="+mn-lt"/>
              </a:rPr>
              <a:t>budget</a:t>
            </a:r>
            <a:r>
              <a:rPr lang="en-IN" sz="2800" dirty="0" smtClean="0">
                <a:latin typeface="+mn-lt"/>
              </a:rPr>
              <a:t>)</a:t>
            </a:r>
          </a:p>
          <a:p>
            <a:pPr marL="514350" indent="-514350">
              <a:buFont typeface="Wingdings" pitchFamily="2" charset="2"/>
              <a:buChar char="q"/>
            </a:pPr>
            <a:r>
              <a:rPr lang="en-IN" sz="2800" dirty="0" smtClean="0">
                <a:latin typeface="+mn-lt"/>
              </a:rPr>
              <a:t>The ratio</a:t>
            </a:r>
            <a:r>
              <a:rPr lang="en-IN" sz="2800" i="1" dirty="0" smtClean="0">
                <a:solidFill>
                  <a:srgbClr val="0000CC"/>
                </a:solidFill>
                <a:latin typeface="+mn-lt"/>
              </a:rPr>
              <a:t> u</a:t>
            </a:r>
            <a:r>
              <a:rPr lang="en-IN" sz="2800" i="1" baseline="-25000" dirty="0" smtClean="0">
                <a:solidFill>
                  <a:srgbClr val="0000CC"/>
                </a:solidFill>
                <a:latin typeface="+mn-lt"/>
              </a:rPr>
              <a:t>s</a:t>
            </a:r>
            <a:r>
              <a:rPr lang="en-IN" sz="2800" i="1" dirty="0" smtClean="0">
                <a:solidFill>
                  <a:srgbClr val="0000CC"/>
                </a:solidFill>
                <a:latin typeface="+mn-lt"/>
              </a:rPr>
              <a:t> =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i="1" dirty="0" smtClean="0">
                <a:solidFill>
                  <a:srgbClr val="0000CC"/>
                </a:solidFill>
                <a:latin typeface="+mn-lt"/>
              </a:rPr>
              <a:t> / </a:t>
            </a:r>
            <a:r>
              <a:rPr lang="en-IN" sz="2800" i="1" dirty="0" err="1" smtClean="0">
                <a:solidFill>
                  <a:srgbClr val="0000CC"/>
                </a:solidFill>
                <a:latin typeface="+mn-lt"/>
              </a:rPr>
              <a:t>p</a:t>
            </a:r>
            <a:r>
              <a:rPr lang="en-IN" sz="2800" i="1" baseline="-25000" dirty="0" err="1" smtClean="0">
                <a:solidFill>
                  <a:srgbClr val="0000CC"/>
                </a:solidFill>
                <a:latin typeface="+mn-lt"/>
              </a:rPr>
              <a:t>s</a:t>
            </a:r>
            <a:r>
              <a:rPr lang="en-IN" sz="2800" i="1" dirty="0" smtClean="0">
                <a:solidFill>
                  <a:srgbClr val="0000CC"/>
                </a:solidFill>
                <a:latin typeface="+mn-lt"/>
              </a:rPr>
              <a:t> </a:t>
            </a:r>
            <a:r>
              <a:rPr lang="en-IN" sz="2800" dirty="0" smtClean="0">
                <a:latin typeface="+mn-lt"/>
              </a:rPr>
              <a:t>is called the </a:t>
            </a:r>
            <a:r>
              <a:rPr lang="en-IN" sz="2800" dirty="0" smtClean="0">
                <a:solidFill>
                  <a:srgbClr val="0000CC"/>
                </a:solidFill>
                <a:latin typeface="+mn-lt"/>
              </a:rPr>
              <a:t>size</a:t>
            </a:r>
            <a:r>
              <a:rPr lang="en-IN" sz="2800" dirty="0" smtClean="0">
                <a:latin typeface="+mn-lt"/>
              </a:rPr>
              <a:t> of the server.</a:t>
            </a:r>
          </a:p>
          <a:p>
            <a:pPr marL="514350" indent="-514350">
              <a:buFont typeface="Wingdings" pitchFamily="2" charset="2"/>
              <a:buChar char="q"/>
            </a:pPr>
            <a:r>
              <a:rPr lang="en-IN" sz="2800" dirty="0" smtClean="0">
                <a:latin typeface="+mn-lt"/>
              </a:rPr>
              <a:t>At the beginning of the period, the budget of the </a:t>
            </a:r>
            <a:r>
              <a:rPr lang="en-IN" sz="2800" dirty="0" err="1" smtClean="0">
                <a:latin typeface="+mn-lt"/>
              </a:rPr>
              <a:t>poller</a:t>
            </a:r>
            <a:r>
              <a:rPr lang="en-IN" sz="2800" dirty="0" smtClean="0">
                <a:latin typeface="+mn-lt"/>
              </a:rPr>
              <a:t> is set to </a:t>
            </a:r>
            <a:r>
              <a:rPr lang="en-IN" sz="2800" i="1" dirty="0" err="1" smtClean="0">
                <a:solidFill>
                  <a:srgbClr val="0000CC"/>
                </a:solidFill>
                <a:latin typeface="+mn-lt"/>
              </a:rPr>
              <a:t>e</a:t>
            </a:r>
            <a:r>
              <a:rPr lang="en-IN" sz="2800" i="1" baseline="-25000" dirty="0" err="1" smtClean="0">
                <a:solidFill>
                  <a:srgbClr val="0000CC"/>
                </a:solidFill>
                <a:latin typeface="+mn-lt"/>
              </a:rPr>
              <a:t>s</a:t>
            </a:r>
            <a:r>
              <a:rPr lang="en-IN" sz="2800" dirty="0" smtClean="0">
                <a:latin typeface="+mn-lt"/>
              </a:rPr>
              <a:t> . We say that the budget is </a:t>
            </a:r>
            <a:r>
              <a:rPr lang="en-IN" sz="2800" dirty="0" smtClean="0">
                <a:solidFill>
                  <a:srgbClr val="0000CC"/>
                </a:solidFill>
                <a:latin typeface="+mn-lt"/>
              </a:rPr>
              <a:t>replenished</a:t>
            </a:r>
            <a:r>
              <a:rPr lang="en-IN" sz="2800" dirty="0" smtClean="0">
                <a:latin typeface="+mn-lt"/>
              </a:rPr>
              <a:t>.</a:t>
            </a:r>
          </a:p>
          <a:p>
            <a:pPr marL="514350" indent="-514350">
              <a:buFont typeface="Wingdings" pitchFamily="2" charset="2"/>
              <a:buChar char="q"/>
            </a:pPr>
            <a:r>
              <a:rPr lang="en-IN" sz="2800" dirty="0" smtClean="0">
                <a:latin typeface="+mn-lt"/>
              </a:rPr>
              <a:t>The time instant when the budget is replenished is called </a:t>
            </a:r>
            <a:r>
              <a:rPr lang="en-IN" sz="2800" dirty="0" smtClean="0">
                <a:solidFill>
                  <a:srgbClr val="0000CC"/>
                </a:solidFill>
                <a:latin typeface="+mn-lt"/>
              </a:rPr>
              <a:t>replenishment time</a:t>
            </a:r>
            <a:r>
              <a:rPr lang="en-IN" sz="2800" dirty="0" smtClean="0">
                <a:latin typeface="+mn-lt"/>
              </a:rPr>
              <a:t>.</a:t>
            </a:r>
          </a:p>
          <a:p>
            <a:pPr marL="514350" indent="-514350">
              <a:buFont typeface="Wingdings" pitchFamily="2" charset="2"/>
              <a:buChar char="q"/>
            </a:pPr>
            <a:r>
              <a:rPr lang="en-IN" sz="2800" dirty="0" smtClean="0">
                <a:latin typeface="+mn-lt"/>
              </a:rPr>
              <a:t>We say that the periodic server is </a:t>
            </a:r>
            <a:r>
              <a:rPr lang="en-IN" sz="2800" dirty="0" smtClean="0">
                <a:solidFill>
                  <a:srgbClr val="0000CC"/>
                </a:solidFill>
                <a:latin typeface="+mn-lt"/>
              </a:rPr>
              <a:t>backlogged</a:t>
            </a:r>
            <a:r>
              <a:rPr lang="en-IN" sz="2800" dirty="0" smtClean="0">
                <a:latin typeface="+mn-lt"/>
              </a:rPr>
              <a:t> whenever the </a:t>
            </a:r>
            <a:r>
              <a:rPr lang="en-IN" sz="2800" dirty="0" err="1" smtClean="0">
                <a:solidFill>
                  <a:srgbClr val="0000CC"/>
                </a:solidFill>
                <a:latin typeface="+mn-lt"/>
              </a:rPr>
              <a:t>aperiodic</a:t>
            </a:r>
            <a:r>
              <a:rPr lang="en-IN" sz="2800" dirty="0" smtClean="0">
                <a:solidFill>
                  <a:srgbClr val="0000CC"/>
                </a:solidFill>
                <a:latin typeface="+mn-lt"/>
              </a:rPr>
              <a:t> job queue is nonempty</a:t>
            </a:r>
            <a:r>
              <a:rPr lang="en-IN" sz="2800" dirty="0" smtClean="0">
                <a:latin typeface="+mn-lt"/>
              </a:rPr>
              <a:t>.</a:t>
            </a:r>
          </a:p>
          <a:p>
            <a:pPr marL="514350" indent="-514350">
              <a:buFont typeface="Wingdings" pitchFamily="2" charset="2"/>
              <a:buChar char="q"/>
            </a:pPr>
            <a:r>
              <a:rPr lang="en-IN" sz="2800" dirty="0" smtClean="0">
                <a:latin typeface="+mn-lt"/>
              </a:rPr>
              <a:t>The server is </a:t>
            </a:r>
            <a:r>
              <a:rPr lang="en-IN" sz="2800" dirty="0" smtClean="0">
                <a:solidFill>
                  <a:srgbClr val="0000CC"/>
                </a:solidFill>
                <a:latin typeface="+mn-lt"/>
              </a:rPr>
              <a:t>eligible</a:t>
            </a:r>
            <a:r>
              <a:rPr lang="en-IN" sz="2800" dirty="0" smtClean="0">
                <a:latin typeface="+mn-lt"/>
              </a:rPr>
              <a:t>  (i.e. ready) for execution only when it is </a:t>
            </a:r>
            <a:r>
              <a:rPr lang="en-IN" sz="2800" dirty="0" smtClean="0">
                <a:solidFill>
                  <a:srgbClr val="0000CC"/>
                </a:solidFill>
                <a:latin typeface="+mn-lt"/>
              </a:rPr>
              <a:t>backlogged</a:t>
            </a:r>
            <a:r>
              <a:rPr lang="en-IN" sz="2800" dirty="0" smtClean="0">
                <a:latin typeface="+mn-lt"/>
              </a:rPr>
              <a:t> and </a:t>
            </a:r>
            <a:r>
              <a:rPr lang="en-IN" sz="2800" dirty="0" smtClean="0">
                <a:solidFill>
                  <a:srgbClr val="0000CC"/>
                </a:solidFill>
                <a:latin typeface="+mn-lt"/>
              </a:rPr>
              <a:t>has budget</a:t>
            </a:r>
            <a:r>
              <a:rPr lang="en-IN" sz="2800" dirty="0" smtClean="0">
                <a:latin typeface="+mn-lt"/>
              </a:rPr>
              <a:t>. </a:t>
            </a:r>
          </a:p>
          <a:p>
            <a:pPr marL="514350" indent="-514350">
              <a:buFont typeface="Wingdings" pitchFamily="2" charset="2"/>
              <a:buChar char="q"/>
            </a:pPr>
            <a:r>
              <a:rPr lang="en-IN" sz="2800" dirty="0" smtClean="0">
                <a:latin typeface="+mn-lt"/>
              </a:rPr>
              <a:t>When the server executes, it consumes its budget at </a:t>
            </a:r>
            <a:r>
              <a:rPr lang="en-IN" sz="2800" dirty="0" smtClean="0">
                <a:solidFill>
                  <a:srgbClr val="0000CC"/>
                </a:solidFill>
                <a:latin typeface="+mn-lt"/>
              </a:rPr>
              <a:t>one per unit time</a:t>
            </a:r>
            <a:r>
              <a:rPr lang="en-IN" sz="2800" dirty="0" smtClean="0">
                <a:latin typeface="+mn-lt"/>
              </a:rPr>
              <a:t>. </a:t>
            </a:r>
          </a:p>
          <a:p>
            <a:pPr marL="514350" indent="-514350">
              <a:buFont typeface="Wingdings" pitchFamily="2" charset="2"/>
              <a:buChar char="q"/>
            </a:pPr>
            <a:r>
              <a:rPr lang="en-IN" sz="2800" dirty="0" smtClean="0">
                <a:latin typeface="+mn-lt"/>
              </a:rPr>
              <a:t>The server budget becomes </a:t>
            </a:r>
            <a:r>
              <a:rPr lang="en-IN" sz="2800" dirty="0" smtClean="0">
                <a:solidFill>
                  <a:srgbClr val="0000CC"/>
                </a:solidFill>
                <a:latin typeface="+mn-lt"/>
              </a:rPr>
              <a:t>exhausted</a:t>
            </a:r>
            <a:r>
              <a:rPr lang="en-IN" sz="2800" dirty="0" smtClean="0">
                <a:latin typeface="+mn-lt"/>
              </a:rPr>
              <a:t> when the budget becomes zero.</a:t>
            </a:r>
          </a:p>
          <a:p>
            <a:pPr marL="514350" indent="-514350">
              <a:buFont typeface="Wingdings" pitchFamily="2" charset="2"/>
              <a:buChar char="q"/>
            </a:pPr>
            <a:r>
              <a:rPr lang="en-IN" sz="2800" dirty="0" smtClean="0">
                <a:latin typeface="+mn-lt"/>
              </a:rPr>
              <a:t>The budget of a </a:t>
            </a:r>
            <a:r>
              <a:rPr lang="en-IN" sz="2800" dirty="0" err="1" smtClean="0">
                <a:latin typeface="+mn-lt"/>
              </a:rPr>
              <a:t>poller</a:t>
            </a:r>
            <a:r>
              <a:rPr lang="en-IN" sz="2800" dirty="0" smtClean="0">
                <a:latin typeface="+mn-lt"/>
              </a:rPr>
              <a:t> becomes </a:t>
            </a:r>
            <a:r>
              <a:rPr lang="en-IN" sz="2800" dirty="0" smtClean="0">
                <a:solidFill>
                  <a:srgbClr val="0000CC"/>
                </a:solidFill>
                <a:latin typeface="+mn-lt"/>
              </a:rPr>
              <a:t>exhausted instantaneously whenever the </a:t>
            </a:r>
            <a:r>
              <a:rPr lang="en-IN" sz="2800" dirty="0" err="1" smtClean="0">
                <a:solidFill>
                  <a:srgbClr val="0000CC"/>
                </a:solidFill>
                <a:latin typeface="+mn-lt"/>
              </a:rPr>
              <a:t>poller</a:t>
            </a:r>
            <a:r>
              <a:rPr lang="en-IN" sz="2800" dirty="0" smtClean="0">
                <a:solidFill>
                  <a:srgbClr val="0000CC"/>
                </a:solidFill>
                <a:latin typeface="+mn-lt"/>
              </a:rPr>
              <a:t> finds the </a:t>
            </a:r>
            <a:r>
              <a:rPr lang="en-IN" sz="2800" dirty="0" err="1" smtClean="0">
                <a:solidFill>
                  <a:srgbClr val="0000CC"/>
                </a:solidFill>
                <a:latin typeface="+mn-lt"/>
              </a:rPr>
              <a:t>aperiodic</a:t>
            </a:r>
            <a:r>
              <a:rPr lang="en-IN" sz="2800" dirty="0" smtClean="0">
                <a:solidFill>
                  <a:srgbClr val="0000CC"/>
                </a:solidFill>
                <a:latin typeface="+mn-lt"/>
              </a:rPr>
              <a:t> queue empty</a:t>
            </a:r>
            <a:r>
              <a:rPr lang="en-IN" sz="2800" dirty="0" smtClean="0">
                <a:latin typeface="+mn-lt"/>
              </a:rPr>
              <a:t> i.e. itself idle.</a:t>
            </a:r>
          </a:p>
        </p:txBody>
      </p:sp>
      <p:sp>
        <p:nvSpPr>
          <p:cNvPr id="6" name="Content Placeholder 5"/>
          <p:cNvSpPr>
            <a:spLocks noGrp="1"/>
          </p:cNvSpPr>
          <p:nvPr>
            <p:ph sz="quarter" idx="10"/>
          </p:nvPr>
        </p:nvSpPr>
        <p:spPr/>
        <p:txBody>
          <a:bodyPr>
            <a:normAutofit/>
          </a:bodyPr>
          <a:lstStyle/>
          <a:p>
            <a:r>
              <a:rPr lang="en-US" dirty="0" smtClean="0"/>
              <a:t>Polled Execution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9553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280465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915400" cy="2082800"/>
          </a:xfrm>
        </p:spPr>
        <p:txBody>
          <a:bodyPr>
            <a:noAutofit/>
          </a:bodyPr>
          <a:lstStyle/>
          <a:p>
            <a:pPr marL="514350" indent="-514350"/>
            <a:r>
              <a:rPr lang="en-IN" sz="1400" dirty="0" smtClean="0">
                <a:latin typeface="+mj-lt"/>
              </a:rPr>
              <a:t>Take the old example : </a:t>
            </a:r>
            <a:r>
              <a:rPr lang="en-IN" sz="1400" b="1" dirty="0" smtClean="0">
                <a:latin typeface="+mj-lt"/>
              </a:rPr>
              <a:t>T1 = (3,1), T2 = (10,4), Aperiodic job A of execution time 0.8 arrives at time 0.1</a:t>
            </a:r>
            <a:r>
              <a:rPr lang="en-IN" sz="1400" dirty="0" smtClean="0">
                <a:latin typeface="+mj-lt"/>
              </a:rPr>
              <a:t>.</a:t>
            </a:r>
          </a:p>
          <a:p>
            <a:pPr marL="514350" indent="-514350">
              <a:buFont typeface="Wingdings" panose="05000000000000000000" pitchFamily="2" charset="2"/>
              <a:buChar char="Ø"/>
            </a:pPr>
            <a:r>
              <a:rPr lang="en-IN" sz="1400" dirty="0" smtClean="0">
                <a:latin typeface="+mj-lt"/>
              </a:rPr>
              <a:t>The </a:t>
            </a:r>
            <a:r>
              <a:rPr lang="en-IN" sz="1400" dirty="0" err="1" smtClean="0">
                <a:latin typeface="+mj-lt"/>
              </a:rPr>
              <a:t>poller</a:t>
            </a:r>
            <a:r>
              <a:rPr lang="en-IN" sz="1400" dirty="0" smtClean="0">
                <a:latin typeface="+mj-lt"/>
              </a:rPr>
              <a:t> (2.5, 0.5) is considered as the highest priority periodic task.</a:t>
            </a:r>
          </a:p>
          <a:p>
            <a:pPr marL="514350" indent="-514350">
              <a:buFont typeface="Wingdings" panose="05000000000000000000" pitchFamily="2" charset="2"/>
              <a:buChar char="Ø"/>
            </a:pPr>
            <a:r>
              <a:rPr lang="en-IN" sz="1400" dirty="0" smtClean="0">
                <a:latin typeface="+mj-lt"/>
              </a:rPr>
              <a:t>At time 0, it wakes up, finds no </a:t>
            </a:r>
            <a:r>
              <a:rPr lang="en-IN" sz="1400" dirty="0" err="1" smtClean="0">
                <a:latin typeface="+mj-lt"/>
              </a:rPr>
              <a:t>aperiodic</a:t>
            </a:r>
            <a:r>
              <a:rPr lang="en-IN" sz="1400" dirty="0" smtClean="0">
                <a:latin typeface="+mj-lt"/>
              </a:rPr>
              <a:t> job, so gets suspended.</a:t>
            </a:r>
          </a:p>
          <a:p>
            <a:pPr marL="514350" indent="-514350">
              <a:buFont typeface="Wingdings" panose="05000000000000000000" pitchFamily="2" charset="2"/>
              <a:buChar char="Ø"/>
            </a:pPr>
            <a:r>
              <a:rPr lang="en-IN" sz="1400" dirty="0" smtClean="0">
                <a:latin typeface="+mj-lt"/>
              </a:rPr>
              <a:t>At time 0.1, the </a:t>
            </a:r>
            <a:r>
              <a:rPr lang="en-IN" sz="1400" dirty="0" err="1" smtClean="0">
                <a:latin typeface="+mj-lt"/>
              </a:rPr>
              <a:t>aperiodic</a:t>
            </a:r>
            <a:r>
              <a:rPr lang="en-IN" sz="1400" dirty="0" smtClean="0">
                <a:latin typeface="+mj-lt"/>
              </a:rPr>
              <a:t> job arrives, but doesn’t get scheduled, because </a:t>
            </a:r>
            <a:r>
              <a:rPr lang="en-IN" sz="1400" dirty="0" err="1" smtClean="0">
                <a:latin typeface="+mj-lt"/>
              </a:rPr>
              <a:t>poller</a:t>
            </a:r>
            <a:r>
              <a:rPr lang="en-IN" sz="1400" dirty="0" smtClean="0">
                <a:latin typeface="+mj-lt"/>
              </a:rPr>
              <a:t> is not running.</a:t>
            </a:r>
          </a:p>
          <a:p>
            <a:pPr marL="514350" indent="-514350">
              <a:buFont typeface="Wingdings" panose="05000000000000000000" pitchFamily="2" charset="2"/>
              <a:buChar char="Ø"/>
            </a:pPr>
            <a:r>
              <a:rPr lang="en-IN" sz="1400" dirty="0" smtClean="0">
                <a:latin typeface="+mj-lt"/>
              </a:rPr>
              <a:t>At time 2.5 the </a:t>
            </a:r>
            <a:r>
              <a:rPr lang="en-IN" sz="1400" dirty="0" err="1" smtClean="0">
                <a:latin typeface="+mj-lt"/>
              </a:rPr>
              <a:t>poller</a:t>
            </a:r>
            <a:r>
              <a:rPr lang="en-IN" sz="1400" dirty="0" smtClean="0">
                <a:latin typeface="+mj-lt"/>
              </a:rPr>
              <a:t> gets scheduled again. It finds </a:t>
            </a:r>
            <a:r>
              <a:rPr lang="en-IN" sz="1400" dirty="0" err="1" smtClean="0">
                <a:latin typeface="+mj-lt"/>
              </a:rPr>
              <a:t>aperiodic</a:t>
            </a:r>
            <a:r>
              <a:rPr lang="en-IN" sz="1400" dirty="0" smtClean="0">
                <a:latin typeface="+mj-lt"/>
              </a:rPr>
              <a:t> task A, so executes it for 0.5 time units. Then it gets suspended.</a:t>
            </a:r>
          </a:p>
          <a:p>
            <a:pPr marL="514350" indent="-514350">
              <a:buFont typeface="Wingdings" panose="05000000000000000000" pitchFamily="2" charset="2"/>
              <a:buChar char="Ø"/>
            </a:pPr>
            <a:r>
              <a:rPr lang="en-IN" sz="1400" dirty="0" smtClean="0">
                <a:latin typeface="+mj-lt"/>
              </a:rPr>
              <a:t>At time 5, the </a:t>
            </a:r>
            <a:r>
              <a:rPr lang="en-IN" sz="1400" dirty="0" err="1" smtClean="0">
                <a:latin typeface="+mj-lt"/>
              </a:rPr>
              <a:t>poller</a:t>
            </a:r>
            <a:r>
              <a:rPr lang="en-IN" sz="1400" dirty="0" smtClean="0">
                <a:latin typeface="+mj-lt"/>
              </a:rPr>
              <a:t> gets scheduled again and executes remaining 0.3 time units of the </a:t>
            </a:r>
            <a:r>
              <a:rPr lang="en-IN" sz="1400" dirty="0" err="1" smtClean="0">
                <a:latin typeface="+mj-lt"/>
              </a:rPr>
              <a:t>aperiodic</a:t>
            </a:r>
            <a:r>
              <a:rPr lang="en-IN" sz="1400" dirty="0" smtClean="0">
                <a:latin typeface="+mj-lt"/>
              </a:rPr>
              <a:t> job A and then gets suspended.</a:t>
            </a:r>
          </a:p>
          <a:p>
            <a:pPr marL="514350" indent="-514350">
              <a:buFont typeface="Wingdings" panose="05000000000000000000" pitchFamily="2" charset="2"/>
              <a:buChar char="Ø"/>
            </a:pPr>
            <a:r>
              <a:rPr lang="en-IN" sz="1400" dirty="0" smtClean="0">
                <a:latin typeface="+mj-lt"/>
              </a:rPr>
              <a:t>Therefore, the job A completes at time 5.3 and its response time is 5.3 – 0.1 = 5.2.</a:t>
            </a:r>
          </a:p>
        </p:txBody>
      </p:sp>
      <p:sp>
        <p:nvSpPr>
          <p:cNvPr id="6" name="Content Placeholder 5"/>
          <p:cNvSpPr>
            <a:spLocks noGrp="1"/>
          </p:cNvSpPr>
          <p:nvPr>
            <p:ph sz="quarter" idx="10"/>
          </p:nvPr>
        </p:nvSpPr>
        <p:spPr>
          <a:xfrm>
            <a:off x="304800" y="152400"/>
            <a:ext cx="6324600" cy="707248"/>
          </a:xfrm>
        </p:spPr>
        <p:txBody>
          <a:bodyPr>
            <a:normAutofit/>
          </a:bodyPr>
          <a:lstStyle/>
          <a:p>
            <a:r>
              <a:rPr lang="en-US" dirty="0" smtClean="0"/>
              <a:t>Polling Server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17" name="Table 16"/>
          <p:cNvGraphicFramePr>
            <a:graphicFrameLocks noGrp="1"/>
          </p:cNvGraphicFramePr>
          <p:nvPr>
            <p:extLst/>
          </p:nvPr>
        </p:nvGraphicFramePr>
        <p:xfrm>
          <a:off x="-41565" y="2997200"/>
          <a:ext cx="8229600" cy="3937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err="1" smtClean="0">
                          <a:solidFill>
                            <a:schemeClr val="tx1"/>
                          </a:solidFill>
                        </a:rPr>
                        <a:t>Poller</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A</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9"/>
                  </a:ext>
                </a:extLst>
              </a:tr>
            </a:tbl>
          </a:graphicData>
        </a:graphic>
      </p:graphicFrame>
      <p:cxnSp>
        <p:nvCxnSpPr>
          <p:cNvPr id="18" name="Straight Arrow Connector 17"/>
          <p:cNvCxnSpPr/>
          <p:nvPr/>
        </p:nvCxnSpPr>
        <p:spPr>
          <a:xfrm rot="5400000" flipH="1" flipV="1">
            <a:off x="-1011485" y="4879931"/>
            <a:ext cx="3309851"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9600" y="65340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78869" y="49645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21" name="Rectangle 20"/>
          <p:cNvSpPr/>
          <p:nvPr/>
        </p:nvSpPr>
        <p:spPr>
          <a:xfrm>
            <a:off x="1330035" y="5752870"/>
            <a:ext cx="1066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2" name="Rectangle 21"/>
          <p:cNvSpPr/>
          <p:nvPr/>
        </p:nvSpPr>
        <p:spPr>
          <a:xfrm>
            <a:off x="2736269" y="49437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23" name="Rectangle 22"/>
          <p:cNvSpPr/>
          <p:nvPr/>
        </p:nvSpPr>
        <p:spPr>
          <a:xfrm>
            <a:off x="4793669" y="49506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24" name="Rectangle 23"/>
          <p:cNvSpPr/>
          <p:nvPr/>
        </p:nvSpPr>
        <p:spPr>
          <a:xfrm>
            <a:off x="6851069" y="49437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5" name="Rectangle 24"/>
          <p:cNvSpPr/>
          <p:nvPr/>
        </p:nvSpPr>
        <p:spPr>
          <a:xfrm>
            <a:off x="3387435" y="575425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8" name="Rectangle 27"/>
          <p:cNvSpPr/>
          <p:nvPr/>
        </p:nvSpPr>
        <p:spPr>
          <a:xfrm>
            <a:off x="2396835" y="4188690"/>
            <a:ext cx="3048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29" name="Rectangle 28"/>
          <p:cNvSpPr/>
          <p:nvPr/>
        </p:nvSpPr>
        <p:spPr>
          <a:xfrm>
            <a:off x="665010" y="3426690"/>
            <a:ext cx="554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0" name="Rectangle 29"/>
          <p:cNvSpPr/>
          <p:nvPr/>
        </p:nvSpPr>
        <p:spPr>
          <a:xfrm>
            <a:off x="2403755" y="3405910"/>
            <a:ext cx="2840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4094010" y="3412835"/>
            <a:ext cx="2078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Rectangle 31"/>
          <p:cNvSpPr/>
          <p:nvPr/>
        </p:nvSpPr>
        <p:spPr>
          <a:xfrm>
            <a:off x="4073235" y="4167910"/>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33" name="Rectangle 32"/>
          <p:cNvSpPr/>
          <p:nvPr/>
        </p:nvSpPr>
        <p:spPr>
          <a:xfrm>
            <a:off x="5846610" y="3405910"/>
            <a:ext cx="554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4" name="Rectangle 33"/>
          <p:cNvSpPr/>
          <p:nvPr/>
        </p:nvSpPr>
        <p:spPr>
          <a:xfrm>
            <a:off x="7516090" y="3405910"/>
            <a:ext cx="554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5" name="Rectangle 34"/>
          <p:cNvSpPr/>
          <p:nvPr/>
        </p:nvSpPr>
        <p:spPr>
          <a:xfrm>
            <a:off x="4378035" y="5756565"/>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2,1</a:t>
            </a:r>
            <a:endParaRPr lang="en-IN" sz="1200" baseline="-25000" dirty="0"/>
          </a:p>
        </p:txBody>
      </p:sp>
      <p:sp>
        <p:nvSpPr>
          <p:cNvPr id="36" name="Rectangle 35"/>
          <p:cNvSpPr/>
          <p:nvPr/>
        </p:nvSpPr>
        <p:spPr>
          <a:xfrm>
            <a:off x="5444835" y="5763490"/>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2,1</a:t>
            </a:r>
            <a:endParaRPr lang="en-IN" sz="1200" baseline="-25000" dirty="0"/>
          </a:p>
        </p:txBody>
      </p:sp>
      <p:sp>
        <p:nvSpPr>
          <p:cNvPr id="37" name="Rectangle 36"/>
          <p:cNvSpPr/>
          <p:nvPr/>
        </p:nvSpPr>
        <p:spPr>
          <a:xfrm>
            <a:off x="5825835" y="5763490"/>
            <a:ext cx="228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aseline="-25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640" y="848160"/>
              <a:ext cx="8653320" cy="5849640"/>
            </p14:xfrm>
          </p:contentPart>
        </mc:Choice>
        <mc:Fallback xmlns="">
          <p:pic>
            <p:nvPicPr>
              <p:cNvPr id="2" name="Ink 1"/>
              <p:cNvPicPr/>
              <p:nvPr/>
            </p:nvPicPr>
            <p:blipFill>
              <a:blip r:embed="rId4"/>
              <a:stretch>
                <a:fillRect/>
              </a:stretch>
            </p:blipFill>
            <p:spPr>
              <a:xfrm>
                <a:off x="-36000" y="838800"/>
                <a:ext cx="8672040" cy="5868360"/>
              </a:xfrm>
              <a:prstGeom prst="rect">
                <a:avLst/>
              </a:prstGeom>
            </p:spPr>
          </p:pic>
        </mc:Fallback>
      </mc:AlternateContent>
    </p:spTree>
    <p:extLst>
      <p:ext uri="{BB962C8B-B14F-4D97-AF65-F5344CB8AC3E}">
        <p14:creationId xmlns:p14="http://schemas.microsoft.com/office/powerpoint/2010/main" val="2061458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81600"/>
          </a:xfrm>
        </p:spPr>
        <p:txBody>
          <a:bodyPr>
            <a:noAutofit/>
          </a:bodyPr>
          <a:lstStyle/>
          <a:p>
            <a:pPr>
              <a:buFont typeface="Wingdings" pitchFamily="2" charset="2"/>
              <a:buChar char="q"/>
            </a:pPr>
            <a:r>
              <a:rPr lang="en-IN" dirty="0" smtClean="0">
                <a:latin typeface="+mn-lt"/>
              </a:rPr>
              <a:t>A bandwidth-preserving server is a periodic server</a:t>
            </a:r>
          </a:p>
          <a:p>
            <a:pPr>
              <a:buFont typeface="Wingdings" pitchFamily="2" charset="2"/>
              <a:buChar char="q"/>
            </a:pPr>
            <a:r>
              <a:rPr lang="en-IN" dirty="0" smtClean="0">
                <a:latin typeface="+mn-lt"/>
              </a:rPr>
              <a:t>Compared to polling server </a:t>
            </a:r>
            <a:r>
              <a:rPr lang="en-IN" dirty="0" smtClean="0">
                <a:solidFill>
                  <a:srgbClr val="0000CC"/>
                </a:solidFill>
                <a:latin typeface="+mn-lt"/>
              </a:rPr>
              <a:t>bandwidth preserving servers try to preserve their budget when they are not executed</a:t>
            </a:r>
            <a:r>
              <a:rPr lang="en-IN" dirty="0" smtClean="0">
                <a:latin typeface="+mn-lt"/>
              </a:rPr>
              <a:t>. </a:t>
            </a:r>
          </a:p>
          <a:p>
            <a:pPr>
              <a:buFont typeface="Wingdings" pitchFamily="2" charset="2"/>
              <a:buChar char="q"/>
            </a:pPr>
            <a:r>
              <a:rPr lang="en-IN" dirty="0" smtClean="0">
                <a:latin typeface="+mn-lt"/>
              </a:rPr>
              <a:t>Hence there are additional rules for consumption and replenishment for these servers:</a:t>
            </a:r>
          </a:p>
          <a:p>
            <a:pPr lvl="1">
              <a:buFont typeface="Wingdings" pitchFamily="2" charset="2"/>
              <a:buChar char="§"/>
            </a:pPr>
            <a:r>
              <a:rPr lang="en-IN" sz="2000" dirty="0" smtClean="0">
                <a:latin typeface="+mn-lt"/>
              </a:rPr>
              <a:t>A backlogged bandwidth-preserving server is ready for execution when it has budget. Scheduler keeps track of the consumption of the server budget. If budget is exhausted server becomes idle. Scheduler moves server back to ready queue, when budget is replenished and server is backlogged</a:t>
            </a:r>
          </a:p>
          <a:p>
            <a:pPr lvl="1">
              <a:buFont typeface="Wingdings" pitchFamily="2" charset="2"/>
              <a:buChar char="§"/>
            </a:pPr>
            <a:r>
              <a:rPr lang="en-IN" sz="2000" dirty="0" smtClean="0">
                <a:solidFill>
                  <a:srgbClr val="0000CC"/>
                </a:solidFill>
                <a:latin typeface="+mn-lt"/>
              </a:rPr>
              <a:t>If a new </a:t>
            </a:r>
            <a:r>
              <a:rPr lang="en-IN" sz="2000" dirty="0" err="1" smtClean="0">
                <a:solidFill>
                  <a:srgbClr val="0000CC"/>
                </a:solidFill>
                <a:latin typeface="+mn-lt"/>
              </a:rPr>
              <a:t>aperiodic</a:t>
            </a:r>
            <a:r>
              <a:rPr lang="en-IN" sz="2000" dirty="0" smtClean="0">
                <a:solidFill>
                  <a:srgbClr val="0000CC"/>
                </a:solidFill>
                <a:latin typeface="+mn-lt"/>
              </a:rPr>
              <a:t> job arrives, an idle server becomes backlogged </a:t>
            </a:r>
            <a:r>
              <a:rPr lang="en-IN" sz="2000" dirty="0" smtClean="0">
                <a:latin typeface="+mn-lt"/>
              </a:rPr>
              <a:t>and is put into the ready queue if it has budget</a:t>
            </a:r>
          </a:p>
        </p:txBody>
      </p:sp>
      <p:sp>
        <p:nvSpPr>
          <p:cNvPr id="6" name="Content Placeholder 5"/>
          <p:cNvSpPr>
            <a:spLocks noGrp="1"/>
          </p:cNvSpPr>
          <p:nvPr>
            <p:ph sz="quarter" idx="10"/>
          </p:nvPr>
        </p:nvSpPr>
        <p:spPr/>
        <p:txBody>
          <a:bodyPr>
            <a:normAutofit/>
          </a:bodyPr>
          <a:lstStyle/>
          <a:p>
            <a:r>
              <a:rPr lang="en-US" dirty="0" smtClean="0"/>
              <a:t>Bandwidth Preserving Servers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39600" y="2205720"/>
              <a:ext cx="6036840" cy="3500640"/>
            </p14:xfrm>
          </p:contentPart>
        </mc:Choice>
        <mc:Fallback xmlns="">
          <p:pic>
            <p:nvPicPr>
              <p:cNvPr id="2" name="Ink 1"/>
              <p:cNvPicPr/>
              <p:nvPr/>
            </p:nvPicPr>
            <p:blipFill>
              <a:blip r:embed="rId4"/>
              <a:stretch>
                <a:fillRect/>
              </a:stretch>
            </p:blipFill>
            <p:spPr>
              <a:xfrm>
                <a:off x="1830240" y="2196360"/>
                <a:ext cx="6055560" cy="3519360"/>
              </a:xfrm>
              <a:prstGeom prst="rect">
                <a:avLst/>
              </a:prstGeom>
            </p:spPr>
          </p:pic>
        </mc:Fallback>
      </mc:AlternateContent>
    </p:spTree>
    <p:extLst>
      <p:ext uri="{BB962C8B-B14F-4D97-AF65-F5344CB8AC3E}">
        <p14:creationId xmlns:p14="http://schemas.microsoft.com/office/powerpoint/2010/main" val="1257796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mtClean="0"/>
              <a:t>A deferrable server is the simplest bandwidth-preserving server.</a:t>
            </a:r>
          </a:p>
          <a:p>
            <a:r>
              <a:rPr lang="en-IN" smtClean="0"/>
              <a:t>Unlike poller, it preserves its budget when there is no aperiodic tasks to execute.</a:t>
            </a:r>
          </a:p>
          <a:p>
            <a:r>
              <a:rPr lang="en-IN" smtClean="0"/>
              <a:t>Consumption rule: The execution budget of the server is consumed at the rate of one unit per time whenever the server executes</a:t>
            </a:r>
          </a:p>
          <a:p>
            <a:r>
              <a:rPr lang="en-IN" smtClean="0"/>
              <a:t>Replenishment rule: The execution budget of the server is set to es at kpk ,k = 0, 1, 2, ...</a:t>
            </a:r>
          </a:p>
          <a:p>
            <a:r>
              <a:rPr lang="en-IN" smtClean="0"/>
              <a:t>Server is not allowed to cumulate budget from period to period</a:t>
            </a:r>
            <a:endParaRPr lang="en-IN" dirty="0" smtClean="0"/>
          </a:p>
        </p:txBody>
      </p:sp>
      <p:sp>
        <p:nvSpPr>
          <p:cNvPr id="6" name="Content Placeholder 5"/>
          <p:cNvSpPr>
            <a:spLocks noGrp="1"/>
          </p:cNvSpPr>
          <p:nvPr>
            <p:ph sz="quarter" idx="10"/>
          </p:nvPr>
        </p:nvSpPr>
        <p:spPr/>
        <p:txBody>
          <a:bodyPr/>
          <a:lstStyle/>
          <a:p>
            <a:r>
              <a:rPr lang="en-US" smtClean="0"/>
              <a:t>Deferrable Servers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946960" y="2777040"/>
              <a:ext cx="1768320" cy="98640"/>
            </p14:xfrm>
          </p:contentPart>
        </mc:Choice>
        <mc:Fallback xmlns="">
          <p:pic>
            <p:nvPicPr>
              <p:cNvPr id="2" name="Ink 1"/>
              <p:cNvPicPr/>
              <p:nvPr/>
            </p:nvPicPr>
            <p:blipFill>
              <a:blip r:embed="rId4"/>
              <a:stretch>
                <a:fillRect/>
              </a:stretch>
            </p:blipFill>
            <p:spPr>
              <a:xfrm>
                <a:off x="2937600" y="2767680"/>
                <a:ext cx="1787040" cy="117360"/>
              </a:xfrm>
              <a:prstGeom prst="rect">
                <a:avLst/>
              </a:prstGeom>
            </p:spPr>
          </p:pic>
        </mc:Fallback>
      </mc:AlternateContent>
    </p:spTree>
    <p:extLst>
      <p:ext uri="{BB962C8B-B14F-4D97-AF65-F5344CB8AC3E}">
        <p14:creationId xmlns:p14="http://schemas.microsoft.com/office/powerpoint/2010/main" val="3680440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47032"/>
            <a:ext cx="8915400" cy="1414927"/>
          </a:xfrm>
        </p:spPr>
        <p:txBody>
          <a:bodyPr>
            <a:noAutofit/>
          </a:bodyPr>
          <a:lstStyle/>
          <a:p>
            <a:pPr marL="514350" indent="-514350"/>
            <a:r>
              <a:rPr lang="en-IN" sz="1300" dirty="0" smtClean="0">
                <a:latin typeface="+mj-lt"/>
              </a:rPr>
              <a:t>Take the old example.</a:t>
            </a:r>
          </a:p>
          <a:p>
            <a:pPr marL="514350" indent="-514350"/>
            <a:r>
              <a:rPr lang="en-IN" sz="1300" dirty="0" smtClean="0">
                <a:latin typeface="+mj-lt"/>
              </a:rPr>
              <a:t>The deferrable server is defined by T</a:t>
            </a:r>
            <a:r>
              <a:rPr lang="en-IN" sz="1300" baseline="-25000" dirty="0" smtClean="0">
                <a:latin typeface="+mj-lt"/>
              </a:rPr>
              <a:t>DS</a:t>
            </a:r>
            <a:r>
              <a:rPr lang="en-IN" sz="1300" dirty="0" smtClean="0">
                <a:latin typeface="+mj-lt"/>
              </a:rPr>
              <a:t> = (2.5, 0.5) is considered as the highest priority periodic task.</a:t>
            </a:r>
          </a:p>
          <a:p>
            <a:pPr marL="514350" indent="-514350"/>
            <a:r>
              <a:rPr lang="en-IN" sz="1300" dirty="0" smtClean="0">
                <a:latin typeface="+mj-lt"/>
              </a:rPr>
              <a:t>At time 0, it wakes up, finds no </a:t>
            </a:r>
            <a:r>
              <a:rPr lang="en-IN" sz="1300" dirty="0" err="1" smtClean="0">
                <a:latin typeface="+mj-lt"/>
              </a:rPr>
              <a:t>aperiodic</a:t>
            </a:r>
            <a:r>
              <a:rPr lang="en-IN" sz="1300" dirty="0" smtClean="0">
                <a:latin typeface="+mj-lt"/>
              </a:rPr>
              <a:t> job, so gets suspended.</a:t>
            </a:r>
          </a:p>
          <a:p>
            <a:pPr marL="514350" indent="-514350"/>
            <a:r>
              <a:rPr lang="en-IN" sz="1300" dirty="0" smtClean="0">
                <a:latin typeface="+mj-lt"/>
              </a:rPr>
              <a:t>At time 0.1, the </a:t>
            </a:r>
            <a:r>
              <a:rPr lang="en-IN" sz="1300" dirty="0" err="1" smtClean="0">
                <a:latin typeface="+mj-lt"/>
              </a:rPr>
              <a:t>aperiodic</a:t>
            </a:r>
            <a:r>
              <a:rPr lang="en-IN" sz="1300" dirty="0" smtClean="0">
                <a:latin typeface="+mj-lt"/>
              </a:rPr>
              <a:t> job arrives, it wakes up and scheduled the </a:t>
            </a:r>
            <a:r>
              <a:rPr lang="en-IN" sz="1300" dirty="0" err="1" smtClean="0">
                <a:latin typeface="+mj-lt"/>
              </a:rPr>
              <a:t>aperiodic</a:t>
            </a:r>
            <a:r>
              <a:rPr lang="en-IN" sz="1300" dirty="0" smtClean="0">
                <a:latin typeface="+mj-lt"/>
              </a:rPr>
              <a:t> job for 0.5 time units.</a:t>
            </a:r>
          </a:p>
          <a:p>
            <a:pPr marL="514350" indent="-514350"/>
            <a:r>
              <a:rPr lang="en-IN" sz="1300" dirty="0" smtClean="0">
                <a:latin typeface="+mj-lt"/>
              </a:rPr>
              <a:t>At time 2.5 the deferrable server gets scheduled again. It executes remaining 0.3 time units of the </a:t>
            </a:r>
            <a:r>
              <a:rPr lang="en-IN" sz="1300" dirty="0" err="1" smtClean="0">
                <a:latin typeface="+mj-lt"/>
              </a:rPr>
              <a:t>aperiodic</a:t>
            </a:r>
            <a:r>
              <a:rPr lang="en-IN" sz="1300" dirty="0" smtClean="0">
                <a:latin typeface="+mj-lt"/>
              </a:rPr>
              <a:t> job.</a:t>
            </a:r>
          </a:p>
          <a:p>
            <a:pPr marL="514350" indent="-514350"/>
            <a:r>
              <a:rPr lang="en-IN" sz="1300" dirty="0" smtClean="0">
                <a:latin typeface="+mj-lt"/>
              </a:rPr>
              <a:t>Therefore, the job A completes at time 2.8 and its response time is 2.8 – 0.1 = 2.7.</a:t>
            </a:r>
          </a:p>
        </p:txBody>
      </p:sp>
      <p:sp>
        <p:nvSpPr>
          <p:cNvPr id="6" name="Content Placeholder 5"/>
          <p:cNvSpPr>
            <a:spLocks noGrp="1"/>
          </p:cNvSpPr>
          <p:nvPr>
            <p:ph sz="quarter" idx="10"/>
          </p:nvPr>
        </p:nvSpPr>
        <p:spPr/>
        <p:txBody>
          <a:bodyPr>
            <a:normAutofit/>
          </a:bodyPr>
          <a:lstStyle/>
          <a:p>
            <a:r>
              <a:rPr lang="en-US" dirty="0" smtClean="0"/>
              <a:t>Deferrable Server Example - 1</a:t>
            </a:r>
            <a:endParaRPr lang="en-US" dirty="0"/>
          </a:p>
        </p:txBody>
      </p:sp>
      <p:sp>
        <p:nvSpPr>
          <p:cNvPr id="5" name="Slide Number Placeholder 4"/>
          <p:cNvSpPr>
            <a:spLocks noGrp="1"/>
          </p:cNvSpPr>
          <p:nvPr>
            <p:ph type="sldNum" sz="quarter" idx="4294967295"/>
          </p:nvPr>
        </p:nvSpPr>
        <p:spPr>
          <a:xfrm>
            <a:off x="6987654" y="6451552"/>
            <a:ext cx="2133600" cy="365125"/>
          </a:xfrm>
        </p:spPr>
        <p:txBody>
          <a:bodyPr/>
          <a:lstStyle/>
          <a:p>
            <a:fld id="{B6F15528-21DE-4FAA-801E-634DDDAF4B2B}" type="slidenum">
              <a:rPr lang="en-US" smtClean="0"/>
              <a:pPr/>
              <a:t>23</a:t>
            </a:fld>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2108642006"/>
              </p:ext>
            </p:extLst>
          </p:nvPr>
        </p:nvGraphicFramePr>
        <p:xfrm>
          <a:off x="205854" y="2746037"/>
          <a:ext cx="8229600" cy="3937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kern="1200" dirty="0" smtClean="0">
                          <a:solidFill>
                            <a:schemeClr val="dk1"/>
                          </a:solidFill>
                          <a:latin typeface="+mn-lt"/>
                          <a:ea typeface="+mn-ea"/>
                          <a:cs typeface="+mn-cs"/>
                        </a:rPr>
                        <a:t>T</a:t>
                      </a:r>
                      <a:r>
                        <a:rPr lang="en-IN" sz="1600" b="1" kern="1200" baseline="-25000" dirty="0" smtClean="0">
                          <a:solidFill>
                            <a:schemeClr val="dk1"/>
                          </a:solidFill>
                          <a:latin typeface="+mn-lt"/>
                          <a:ea typeface="+mn-ea"/>
                          <a:cs typeface="+mn-cs"/>
                        </a:rPr>
                        <a:t>DS</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A</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extLst>
                  <a:ext uri="{0D108BD9-81ED-4DB2-BD59-A6C34878D82A}">
                    <a16:rowId xmlns:a16="http://schemas.microsoft.com/office/drawing/2014/main" val="10009"/>
                  </a:ext>
                </a:extLst>
              </a:tr>
            </a:tbl>
          </a:graphicData>
        </a:graphic>
      </p:graphicFrame>
      <p:cxnSp>
        <p:nvCxnSpPr>
          <p:cNvPr id="18" name="Straight Arrow Connector 17"/>
          <p:cNvCxnSpPr/>
          <p:nvPr/>
        </p:nvCxnSpPr>
        <p:spPr>
          <a:xfrm rot="5400000" flipH="1" flipV="1">
            <a:off x="-764066" y="4644933"/>
            <a:ext cx="3309851"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7019" y="6299064"/>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07288" y="4729547"/>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21" name="Rectangle 20"/>
          <p:cNvSpPr/>
          <p:nvPr/>
        </p:nvSpPr>
        <p:spPr>
          <a:xfrm>
            <a:off x="1986164" y="5517872"/>
            <a:ext cx="5957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2" name="Rectangle 21"/>
          <p:cNvSpPr/>
          <p:nvPr/>
        </p:nvSpPr>
        <p:spPr>
          <a:xfrm>
            <a:off x="2983688" y="4708762"/>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23" name="Rectangle 22"/>
          <p:cNvSpPr/>
          <p:nvPr/>
        </p:nvSpPr>
        <p:spPr>
          <a:xfrm>
            <a:off x="5041088" y="4715692"/>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24" name="Rectangle 23"/>
          <p:cNvSpPr/>
          <p:nvPr/>
        </p:nvSpPr>
        <p:spPr>
          <a:xfrm>
            <a:off x="7098488" y="4708767"/>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5" name="Rectangle 24"/>
          <p:cNvSpPr/>
          <p:nvPr/>
        </p:nvSpPr>
        <p:spPr>
          <a:xfrm>
            <a:off x="3648708" y="5519257"/>
            <a:ext cx="13577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8" name="Rectangle 27"/>
          <p:cNvSpPr/>
          <p:nvPr/>
        </p:nvSpPr>
        <p:spPr>
          <a:xfrm>
            <a:off x="967854" y="3953692"/>
            <a:ext cx="3048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30" name="Rectangle 29"/>
          <p:cNvSpPr/>
          <p:nvPr/>
        </p:nvSpPr>
        <p:spPr>
          <a:xfrm>
            <a:off x="2595754" y="3170912"/>
            <a:ext cx="353297"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Rectangle 31"/>
          <p:cNvSpPr/>
          <p:nvPr/>
        </p:nvSpPr>
        <p:spPr>
          <a:xfrm>
            <a:off x="2602689" y="3946767"/>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26" name="Rectangle 25"/>
          <p:cNvSpPr/>
          <p:nvPr/>
        </p:nvSpPr>
        <p:spPr>
          <a:xfrm>
            <a:off x="890064" y="3180147"/>
            <a:ext cx="36181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5706109" y="5528492"/>
            <a:ext cx="5195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29" name="Rectangle 28"/>
          <p:cNvSpPr/>
          <p:nvPr/>
        </p:nvSpPr>
        <p:spPr>
          <a:xfrm>
            <a:off x="890064" y="4683077"/>
            <a:ext cx="45719"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2848609" y="5517872"/>
            <a:ext cx="100443"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3" name="Rectangle 32"/>
          <p:cNvSpPr/>
          <p:nvPr/>
        </p:nvSpPr>
        <p:spPr>
          <a:xfrm>
            <a:off x="4336984" y="3164474"/>
            <a:ext cx="316166"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4" name="Rectangle 33"/>
          <p:cNvSpPr/>
          <p:nvPr/>
        </p:nvSpPr>
        <p:spPr>
          <a:xfrm>
            <a:off x="6078213" y="3164474"/>
            <a:ext cx="276836"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9280" y="1482480"/>
              <a:ext cx="7805160" cy="4768560"/>
            </p14:xfrm>
          </p:contentPart>
        </mc:Choice>
        <mc:Fallback xmlns="">
          <p:pic>
            <p:nvPicPr>
              <p:cNvPr id="2" name="Ink 1"/>
              <p:cNvPicPr/>
              <p:nvPr/>
            </p:nvPicPr>
            <p:blipFill>
              <a:blip r:embed="rId4"/>
              <a:stretch>
                <a:fillRect/>
              </a:stretch>
            </p:blipFill>
            <p:spPr>
              <a:xfrm>
                <a:off x="79920" y="1473120"/>
                <a:ext cx="7823880" cy="4787280"/>
              </a:xfrm>
              <a:prstGeom prst="rect">
                <a:avLst/>
              </a:prstGeom>
            </p:spPr>
          </p:pic>
        </mc:Fallback>
      </mc:AlternateContent>
    </p:spTree>
    <p:extLst>
      <p:ext uri="{BB962C8B-B14F-4D97-AF65-F5344CB8AC3E}">
        <p14:creationId xmlns:p14="http://schemas.microsoft.com/office/powerpoint/2010/main" val="125148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2743200" cy="1828800"/>
          </a:xfrm>
        </p:spPr>
        <p:txBody>
          <a:bodyPr>
            <a:noAutofit/>
          </a:bodyPr>
          <a:lstStyle/>
          <a:p>
            <a:pPr marL="514350" indent="-514350"/>
            <a:r>
              <a:rPr lang="en-IN" sz="1300" dirty="0" smtClean="0">
                <a:latin typeface="+mj-lt"/>
              </a:rPr>
              <a:t>The deferrable server is defined by T</a:t>
            </a:r>
            <a:r>
              <a:rPr lang="en-IN" sz="1300" baseline="-25000" dirty="0" smtClean="0">
                <a:latin typeface="+mj-lt"/>
              </a:rPr>
              <a:t>DS</a:t>
            </a:r>
            <a:r>
              <a:rPr lang="en-IN" sz="1300" dirty="0" smtClean="0">
                <a:latin typeface="+mj-lt"/>
              </a:rPr>
              <a:t> = (3, 1) is considered as the highest priority periodic task.</a:t>
            </a:r>
          </a:p>
          <a:p>
            <a:pPr marL="514350" indent="-514350"/>
            <a:r>
              <a:rPr lang="en-IN" sz="1300" dirty="0" smtClean="0">
                <a:latin typeface="+mj-lt"/>
              </a:rPr>
              <a:t>Periodic Tasks T1 = (2, 3.5, 1.5, 3.5) and T2 = (6.5, 0.5) are scheduled rate monotonically.</a:t>
            </a:r>
          </a:p>
          <a:p>
            <a:pPr marL="514350" indent="-514350"/>
            <a:r>
              <a:rPr lang="en-IN" sz="1300" dirty="0" smtClean="0">
                <a:latin typeface="+mj-lt"/>
              </a:rPr>
              <a:t>An </a:t>
            </a:r>
            <a:r>
              <a:rPr lang="en-IN" sz="1300" dirty="0" err="1" smtClean="0">
                <a:latin typeface="+mj-lt"/>
              </a:rPr>
              <a:t>aperiodic</a:t>
            </a:r>
            <a:r>
              <a:rPr lang="en-IN" sz="1300" dirty="0" smtClean="0">
                <a:latin typeface="+mj-lt"/>
              </a:rPr>
              <a:t> job A with execution time 1.7 arrives at time 2.8.</a:t>
            </a:r>
          </a:p>
        </p:txBody>
      </p:sp>
      <p:sp>
        <p:nvSpPr>
          <p:cNvPr id="6" name="Content Placeholder 5"/>
          <p:cNvSpPr>
            <a:spLocks noGrp="1"/>
          </p:cNvSpPr>
          <p:nvPr>
            <p:ph sz="quarter" idx="10"/>
          </p:nvPr>
        </p:nvSpPr>
        <p:spPr/>
        <p:txBody>
          <a:bodyPr>
            <a:normAutofit/>
          </a:bodyPr>
          <a:lstStyle/>
          <a:p>
            <a:r>
              <a:rPr lang="en-US" dirty="0" smtClean="0"/>
              <a:t>Deferrable Server Example - 2</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graphicFrame>
        <p:nvGraphicFramePr>
          <p:cNvPr id="17" name="Table 16"/>
          <p:cNvGraphicFramePr>
            <a:graphicFrameLocks noGrp="1"/>
          </p:cNvGraphicFramePr>
          <p:nvPr/>
        </p:nvGraphicFramePr>
        <p:xfrm>
          <a:off x="228600" y="3276600"/>
          <a:ext cx="8229600" cy="21183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86215">
                <a:tc>
                  <a:txBody>
                    <a:bodyPr/>
                    <a:lstStyle/>
                    <a:p>
                      <a:pPr algn="r"/>
                      <a:r>
                        <a:rPr lang="en-IN" sz="1600" b="1" kern="1200" dirty="0" smtClean="0">
                          <a:solidFill>
                            <a:schemeClr val="dk1"/>
                          </a:solidFill>
                          <a:latin typeface="+mn-lt"/>
                          <a:ea typeface="+mn-ea"/>
                          <a:cs typeface="+mn-cs"/>
                        </a:rPr>
                        <a:t>T</a:t>
                      </a:r>
                      <a:r>
                        <a:rPr lang="en-IN" sz="1600" b="1" kern="1200" baseline="-25000" dirty="0" smtClean="0">
                          <a:solidFill>
                            <a:schemeClr val="dk1"/>
                          </a:solidFill>
                          <a:latin typeface="+mn-lt"/>
                          <a:ea typeface="+mn-ea"/>
                          <a:cs typeface="+mn-cs"/>
                        </a:rPr>
                        <a:t>DS</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86215">
                <a:tc>
                  <a:txBody>
                    <a:bodyPr/>
                    <a:lstStyle/>
                    <a:p>
                      <a:pPr algn="r"/>
                      <a:r>
                        <a:rPr lang="en-IN" sz="1600" b="1" baseline="0" dirty="0" smtClean="0">
                          <a:solidFill>
                            <a:schemeClr val="tx1"/>
                          </a:solidFill>
                        </a:rPr>
                        <a:t>A</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86215">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86215">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221166">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6"/>
                  </a:ext>
                </a:extLst>
              </a:tr>
            </a:tbl>
          </a:graphicData>
        </a:graphic>
      </p:graphicFrame>
      <p:cxnSp>
        <p:nvCxnSpPr>
          <p:cNvPr id="18" name="Straight Arrow Connector 17"/>
          <p:cNvCxnSpPr/>
          <p:nvPr/>
        </p:nvCxnSpPr>
        <p:spPr>
          <a:xfrm rot="16200000" flipV="1">
            <a:off x="76203" y="4267200"/>
            <a:ext cx="167639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9765" y="5105400"/>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06779" y="4204855"/>
            <a:ext cx="574966" cy="304801"/>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21" name="Rectangle 20"/>
          <p:cNvSpPr/>
          <p:nvPr/>
        </p:nvSpPr>
        <p:spPr>
          <a:xfrm>
            <a:off x="914401" y="4572000"/>
            <a:ext cx="381000"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2,1</a:t>
            </a:r>
            <a:endParaRPr lang="en-IN" sz="1200" baseline="-25000" dirty="0"/>
          </a:p>
        </p:txBody>
      </p:sp>
      <p:sp>
        <p:nvSpPr>
          <p:cNvPr id="28" name="Rectangle 27"/>
          <p:cNvSpPr/>
          <p:nvPr/>
        </p:nvSpPr>
        <p:spPr>
          <a:xfrm>
            <a:off x="2895600" y="3886200"/>
            <a:ext cx="762000" cy="304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26" name="Rectangle 25"/>
          <p:cNvSpPr/>
          <p:nvPr/>
        </p:nvSpPr>
        <p:spPr>
          <a:xfrm>
            <a:off x="2895600" y="3581400"/>
            <a:ext cx="7620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9" name="Content Placeholder 2"/>
          <p:cNvSpPr txBox="1">
            <a:spLocks/>
          </p:cNvSpPr>
          <p:nvPr/>
        </p:nvSpPr>
        <p:spPr bwMode="auto">
          <a:xfrm>
            <a:off x="3048000" y="1295400"/>
            <a:ext cx="60960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0 , the server budget = 1. No </a:t>
            </a:r>
            <a:r>
              <a:rPr kumimoji="0" lang="en-IN" sz="1200"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 task arrives, so server is not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1, the server budget = 1. No </a:t>
            </a:r>
            <a:r>
              <a:rPr kumimoji="0" lang="en-IN" sz="1200"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  task arrives, so server is not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2, the server budget = 1. No </a:t>
            </a:r>
            <a:r>
              <a:rPr kumimoji="0" lang="en-IN" sz="1200"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  task arrives, so server is not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2.8, the server budget = 1. The </a:t>
            </a:r>
            <a:r>
              <a:rPr kumimoji="0" lang="en-IN" sz="1200"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  task arrives, so server is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3, the server budget = 0.8. It gets replenished to 1. So it continues execution till time 4.</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4, the server budget = 0, so the server gets suspended.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6, server budget is replenished to 1, so server gets scheduled. This executes the </a:t>
            </a:r>
            <a:r>
              <a:rPr kumimoji="0" lang="en-IN" sz="1200" b="0" i="0" u="none" strike="noStrike" kern="1200" cap="none" spc="0" normalizeH="0" baseline="0" noProof="0" dirty="0" err="1" smtClean="0">
                <a:ln>
                  <a:noFill/>
                </a:ln>
                <a:solidFill>
                  <a:schemeClr val="tx1"/>
                </a:solidFill>
                <a:effectLst/>
                <a:uLnTx/>
                <a:uFillTx/>
                <a:latin typeface="+mn-lt"/>
                <a:ea typeface="+mn-ea"/>
                <a:cs typeface="Arial" pitchFamily="34" charset="0"/>
              </a:rPr>
              <a:t>aperidoic</a:t>
            </a: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 task till completion i.e. time 6.5.</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At time 6.5, server has budget 0.5 remaining. Since there is no </a:t>
            </a:r>
            <a:r>
              <a:rPr kumimoji="0" lang="en-IN" sz="1200" b="0" i="0" u="none" strike="noStrike" kern="1200" cap="none" spc="0" normalizeH="0" baseline="0" noProof="0" dirty="0" err="1" smtClean="0">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smtClean="0">
                <a:ln>
                  <a:noFill/>
                </a:ln>
                <a:solidFill>
                  <a:schemeClr val="tx1"/>
                </a:solidFill>
                <a:effectLst/>
                <a:uLnTx/>
                <a:uFillTx/>
                <a:latin typeface="+mn-lt"/>
                <a:ea typeface="+mn-ea"/>
                <a:cs typeface="Arial" pitchFamily="34" charset="0"/>
              </a:rPr>
              <a:t> tasks in the queue, it suspends itself.</a:t>
            </a:r>
          </a:p>
        </p:txBody>
      </p:sp>
      <p:sp>
        <p:nvSpPr>
          <p:cNvPr id="33" name="Rectangle 32"/>
          <p:cNvSpPr/>
          <p:nvPr/>
        </p:nvSpPr>
        <p:spPr>
          <a:xfrm>
            <a:off x="5043055" y="3581400"/>
            <a:ext cx="367145"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4" name="Rectangle 33"/>
          <p:cNvSpPr/>
          <p:nvPr/>
        </p:nvSpPr>
        <p:spPr>
          <a:xfrm>
            <a:off x="5043055" y="3886200"/>
            <a:ext cx="367145" cy="304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baseline="-25000" dirty="0"/>
          </a:p>
        </p:txBody>
      </p:sp>
      <p:sp>
        <p:nvSpPr>
          <p:cNvPr id="35" name="Rectangle 34"/>
          <p:cNvSpPr/>
          <p:nvPr/>
        </p:nvSpPr>
        <p:spPr>
          <a:xfrm>
            <a:off x="3692234" y="4218710"/>
            <a:ext cx="498766" cy="290945"/>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37" name="Rectangle 36"/>
          <p:cNvSpPr/>
          <p:nvPr/>
        </p:nvSpPr>
        <p:spPr>
          <a:xfrm>
            <a:off x="4648200" y="4218710"/>
            <a:ext cx="381000" cy="2770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1,2</a:t>
            </a:r>
            <a:endParaRPr lang="en-IN" sz="1200" baseline="-25000" dirty="0"/>
          </a:p>
        </p:txBody>
      </p:sp>
      <p:sp>
        <p:nvSpPr>
          <p:cNvPr id="38" name="Rectangle 37"/>
          <p:cNvSpPr/>
          <p:nvPr/>
        </p:nvSpPr>
        <p:spPr>
          <a:xfrm>
            <a:off x="5424055" y="4218710"/>
            <a:ext cx="595745" cy="2770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J</a:t>
            </a:r>
            <a:r>
              <a:rPr lang="en-IN" sz="1600" baseline="-25000" dirty="0" smtClean="0"/>
              <a:t>1,2</a:t>
            </a:r>
            <a:endParaRPr lang="en-IN" sz="1600" baseline="-25000" dirty="0"/>
          </a:p>
        </p:txBody>
      </p:sp>
      <p:sp>
        <p:nvSpPr>
          <p:cNvPr id="39" name="Rectangle 38"/>
          <p:cNvSpPr/>
          <p:nvPr/>
        </p:nvSpPr>
        <p:spPr>
          <a:xfrm>
            <a:off x="7086600" y="4239490"/>
            <a:ext cx="990600" cy="25631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J</a:t>
            </a:r>
            <a:r>
              <a:rPr lang="en-IN" sz="1600" baseline="-25000" dirty="0" smtClean="0"/>
              <a:t>1,3</a:t>
            </a:r>
            <a:endParaRPr lang="en-IN" sz="1600" baseline="-25000" dirty="0"/>
          </a:p>
        </p:txBody>
      </p:sp>
      <p:sp>
        <p:nvSpPr>
          <p:cNvPr id="40" name="Rectangle 39"/>
          <p:cNvSpPr/>
          <p:nvPr/>
        </p:nvSpPr>
        <p:spPr>
          <a:xfrm>
            <a:off x="6019800" y="4572000"/>
            <a:ext cx="381000"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2,2</a:t>
            </a:r>
            <a:endParaRPr lang="en-IN" sz="1200" baseline="-25000" dirty="0"/>
          </a:p>
        </p:txBody>
      </p:sp>
      <p:graphicFrame>
        <p:nvGraphicFramePr>
          <p:cNvPr id="42" name="Table 41"/>
          <p:cNvGraphicFramePr>
            <a:graphicFrameLocks noGrp="1"/>
          </p:cNvGraphicFramePr>
          <p:nvPr/>
        </p:nvGraphicFramePr>
        <p:xfrm>
          <a:off x="228600" y="5334000"/>
          <a:ext cx="7543800" cy="1447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86215">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86215">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21166">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4"/>
                  </a:ext>
                </a:extLst>
              </a:tr>
            </a:tbl>
          </a:graphicData>
        </a:graphic>
      </p:graphicFrame>
      <p:cxnSp>
        <p:nvCxnSpPr>
          <p:cNvPr id="43" name="Straight Arrow Connector 42"/>
          <p:cNvCxnSpPr/>
          <p:nvPr/>
        </p:nvCxnSpPr>
        <p:spPr>
          <a:xfrm>
            <a:off x="914400" y="6551612"/>
            <a:ext cx="70866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381001" y="6019800"/>
            <a:ext cx="1066801"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8600" y="5486400"/>
            <a:ext cx="670376" cy="276999"/>
          </a:xfrm>
          <a:prstGeom prst="rect">
            <a:avLst/>
          </a:prstGeom>
          <a:noFill/>
        </p:spPr>
        <p:txBody>
          <a:bodyPr wrap="none" rtlCol="0">
            <a:spAutoFit/>
          </a:bodyPr>
          <a:lstStyle/>
          <a:p>
            <a:r>
              <a:rPr lang="en-IN" sz="1200" dirty="0" smtClean="0"/>
              <a:t>Budget</a:t>
            </a:r>
            <a:endParaRPr lang="en-IN" sz="1200" dirty="0"/>
          </a:p>
        </p:txBody>
      </p:sp>
      <p:sp>
        <p:nvSpPr>
          <p:cNvPr id="48" name="TextBox 47"/>
          <p:cNvSpPr txBox="1"/>
          <p:nvPr/>
        </p:nvSpPr>
        <p:spPr>
          <a:xfrm>
            <a:off x="457200" y="5819001"/>
            <a:ext cx="269626" cy="276999"/>
          </a:xfrm>
          <a:prstGeom prst="rect">
            <a:avLst/>
          </a:prstGeom>
          <a:noFill/>
        </p:spPr>
        <p:txBody>
          <a:bodyPr wrap="none" rtlCol="0">
            <a:spAutoFit/>
          </a:bodyPr>
          <a:lstStyle/>
          <a:p>
            <a:r>
              <a:rPr lang="en-IN" sz="1200" dirty="0" smtClean="0"/>
              <a:t>1</a:t>
            </a:r>
            <a:endParaRPr lang="en-IN" sz="1200" dirty="0"/>
          </a:p>
        </p:txBody>
      </p:sp>
      <p:sp>
        <p:nvSpPr>
          <p:cNvPr id="49" name="TextBox 48"/>
          <p:cNvSpPr txBox="1"/>
          <p:nvPr/>
        </p:nvSpPr>
        <p:spPr>
          <a:xfrm>
            <a:off x="381000" y="6123801"/>
            <a:ext cx="397866" cy="276999"/>
          </a:xfrm>
          <a:prstGeom prst="rect">
            <a:avLst/>
          </a:prstGeom>
          <a:noFill/>
        </p:spPr>
        <p:txBody>
          <a:bodyPr wrap="none" rtlCol="0">
            <a:spAutoFit/>
          </a:bodyPr>
          <a:lstStyle/>
          <a:p>
            <a:r>
              <a:rPr lang="en-IN" sz="1200" dirty="0" smtClean="0"/>
              <a:t>0.5</a:t>
            </a:r>
            <a:endParaRPr lang="en-IN" sz="1200" dirty="0"/>
          </a:p>
        </p:txBody>
      </p:sp>
      <p:sp>
        <p:nvSpPr>
          <p:cNvPr id="50" name="TextBox 49"/>
          <p:cNvSpPr txBox="1"/>
          <p:nvPr/>
        </p:nvSpPr>
        <p:spPr>
          <a:xfrm>
            <a:off x="762000" y="5105400"/>
            <a:ext cx="269626" cy="276999"/>
          </a:xfrm>
          <a:prstGeom prst="rect">
            <a:avLst/>
          </a:prstGeom>
          <a:noFill/>
        </p:spPr>
        <p:txBody>
          <a:bodyPr wrap="none" rtlCol="0">
            <a:spAutoFit/>
          </a:bodyPr>
          <a:lstStyle/>
          <a:p>
            <a:r>
              <a:rPr lang="en-IN" sz="1200" dirty="0" smtClean="0"/>
              <a:t>0</a:t>
            </a:r>
            <a:endParaRPr lang="en-IN" sz="1200" dirty="0"/>
          </a:p>
        </p:txBody>
      </p:sp>
      <p:sp>
        <p:nvSpPr>
          <p:cNvPr id="51" name="TextBox 50"/>
          <p:cNvSpPr txBox="1"/>
          <p:nvPr/>
        </p:nvSpPr>
        <p:spPr>
          <a:xfrm>
            <a:off x="1482974" y="5105400"/>
            <a:ext cx="269626" cy="276999"/>
          </a:xfrm>
          <a:prstGeom prst="rect">
            <a:avLst/>
          </a:prstGeom>
          <a:noFill/>
        </p:spPr>
        <p:txBody>
          <a:bodyPr wrap="none" rtlCol="0">
            <a:spAutoFit/>
          </a:bodyPr>
          <a:lstStyle/>
          <a:p>
            <a:r>
              <a:rPr lang="en-IN" sz="1200" dirty="0" smtClean="0"/>
              <a:t>1</a:t>
            </a:r>
            <a:endParaRPr lang="en-IN" sz="1200" dirty="0"/>
          </a:p>
        </p:txBody>
      </p:sp>
      <p:sp>
        <p:nvSpPr>
          <p:cNvPr id="52" name="TextBox 51"/>
          <p:cNvSpPr txBox="1"/>
          <p:nvPr/>
        </p:nvSpPr>
        <p:spPr>
          <a:xfrm>
            <a:off x="2133600" y="5105400"/>
            <a:ext cx="269626" cy="276999"/>
          </a:xfrm>
          <a:prstGeom prst="rect">
            <a:avLst/>
          </a:prstGeom>
          <a:noFill/>
        </p:spPr>
        <p:txBody>
          <a:bodyPr wrap="none" rtlCol="0">
            <a:spAutoFit/>
          </a:bodyPr>
          <a:lstStyle/>
          <a:p>
            <a:r>
              <a:rPr lang="en-IN" sz="1200" dirty="0" smtClean="0"/>
              <a:t>2</a:t>
            </a:r>
            <a:endParaRPr lang="en-IN" sz="1200" dirty="0"/>
          </a:p>
        </p:txBody>
      </p:sp>
      <p:sp>
        <p:nvSpPr>
          <p:cNvPr id="53" name="TextBox 52"/>
          <p:cNvSpPr txBox="1"/>
          <p:nvPr/>
        </p:nvSpPr>
        <p:spPr>
          <a:xfrm>
            <a:off x="2819400" y="5105400"/>
            <a:ext cx="269626" cy="276999"/>
          </a:xfrm>
          <a:prstGeom prst="rect">
            <a:avLst/>
          </a:prstGeom>
          <a:noFill/>
        </p:spPr>
        <p:txBody>
          <a:bodyPr wrap="none" rtlCol="0">
            <a:spAutoFit/>
          </a:bodyPr>
          <a:lstStyle/>
          <a:p>
            <a:r>
              <a:rPr lang="en-IN" sz="1200" dirty="0" smtClean="0"/>
              <a:t>3</a:t>
            </a:r>
            <a:endParaRPr lang="en-IN" sz="1200" dirty="0"/>
          </a:p>
        </p:txBody>
      </p:sp>
      <p:sp>
        <p:nvSpPr>
          <p:cNvPr id="54" name="TextBox 53"/>
          <p:cNvSpPr txBox="1"/>
          <p:nvPr/>
        </p:nvSpPr>
        <p:spPr>
          <a:xfrm>
            <a:off x="3505200" y="5105400"/>
            <a:ext cx="269626" cy="276999"/>
          </a:xfrm>
          <a:prstGeom prst="rect">
            <a:avLst/>
          </a:prstGeom>
          <a:noFill/>
        </p:spPr>
        <p:txBody>
          <a:bodyPr wrap="none" rtlCol="0">
            <a:spAutoFit/>
          </a:bodyPr>
          <a:lstStyle/>
          <a:p>
            <a:r>
              <a:rPr lang="en-IN" sz="1200" dirty="0" smtClean="0"/>
              <a:t>4</a:t>
            </a:r>
            <a:endParaRPr lang="en-IN" sz="1200" dirty="0"/>
          </a:p>
        </p:txBody>
      </p:sp>
      <p:sp>
        <p:nvSpPr>
          <p:cNvPr id="55" name="TextBox 54"/>
          <p:cNvSpPr txBox="1"/>
          <p:nvPr/>
        </p:nvSpPr>
        <p:spPr>
          <a:xfrm>
            <a:off x="4191000" y="5105400"/>
            <a:ext cx="269626" cy="276999"/>
          </a:xfrm>
          <a:prstGeom prst="rect">
            <a:avLst/>
          </a:prstGeom>
          <a:noFill/>
        </p:spPr>
        <p:txBody>
          <a:bodyPr wrap="none" rtlCol="0">
            <a:spAutoFit/>
          </a:bodyPr>
          <a:lstStyle/>
          <a:p>
            <a:r>
              <a:rPr lang="en-IN" sz="1200" dirty="0" smtClean="0"/>
              <a:t>5</a:t>
            </a:r>
            <a:endParaRPr lang="en-IN" sz="1200" dirty="0"/>
          </a:p>
        </p:txBody>
      </p:sp>
      <p:sp>
        <p:nvSpPr>
          <p:cNvPr id="56" name="TextBox 55"/>
          <p:cNvSpPr txBox="1"/>
          <p:nvPr/>
        </p:nvSpPr>
        <p:spPr>
          <a:xfrm>
            <a:off x="4876800" y="5105400"/>
            <a:ext cx="269626" cy="276999"/>
          </a:xfrm>
          <a:prstGeom prst="rect">
            <a:avLst/>
          </a:prstGeom>
          <a:noFill/>
        </p:spPr>
        <p:txBody>
          <a:bodyPr wrap="none" rtlCol="0">
            <a:spAutoFit/>
          </a:bodyPr>
          <a:lstStyle/>
          <a:p>
            <a:r>
              <a:rPr lang="en-IN" sz="1200" dirty="0" smtClean="0"/>
              <a:t>6</a:t>
            </a:r>
            <a:endParaRPr lang="en-IN" sz="1200" dirty="0"/>
          </a:p>
        </p:txBody>
      </p:sp>
      <p:sp>
        <p:nvSpPr>
          <p:cNvPr id="57" name="TextBox 56"/>
          <p:cNvSpPr txBox="1"/>
          <p:nvPr/>
        </p:nvSpPr>
        <p:spPr>
          <a:xfrm>
            <a:off x="5562600" y="5105400"/>
            <a:ext cx="269626" cy="276999"/>
          </a:xfrm>
          <a:prstGeom prst="rect">
            <a:avLst/>
          </a:prstGeom>
          <a:noFill/>
        </p:spPr>
        <p:txBody>
          <a:bodyPr wrap="none" rtlCol="0">
            <a:spAutoFit/>
          </a:bodyPr>
          <a:lstStyle/>
          <a:p>
            <a:r>
              <a:rPr lang="en-IN" sz="1200" dirty="0" smtClean="0"/>
              <a:t>7</a:t>
            </a:r>
            <a:endParaRPr lang="en-IN" sz="1200" dirty="0"/>
          </a:p>
        </p:txBody>
      </p:sp>
      <p:sp>
        <p:nvSpPr>
          <p:cNvPr id="58" name="TextBox 57"/>
          <p:cNvSpPr txBox="1"/>
          <p:nvPr/>
        </p:nvSpPr>
        <p:spPr>
          <a:xfrm>
            <a:off x="6248400" y="5105400"/>
            <a:ext cx="269626" cy="276999"/>
          </a:xfrm>
          <a:prstGeom prst="rect">
            <a:avLst/>
          </a:prstGeom>
          <a:noFill/>
        </p:spPr>
        <p:txBody>
          <a:bodyPr wrap="none" rtlCol="0">
            <a:spAutoFit/>
          </a:bodyPr>
          <a:lstStyle/>
          <a:p>
            <a:r>
              <a:rPr lang="en-IN" sz="1200" dirty="0" smtClean="0"/>
              <a:t>8</a:t>
            </a:r>
            <a:endParaRPr lang="en-IN" sz="1200" dirty="0"/>
          </a:p>
        </p:txBody>
      </p:sp>
      <p:sp>
        <p:nvSpPr>
          <p:cNvPr id="59" name="TextBox 58"/>
          <p:cNvSpPr txBox="1"/>
          <p:nvPr/>
        </p:nvSpPr>
        <p:spPr>
          <a:xfrm>
            <a:off x="6934200" y="5105400"/>
            <a:ext cx="269626" cy="276999"/>
          </a:xfrm>
          <a:prstGeom prst="rect">
            <a:avLst/>
          </a:prstGeom>
          <a:noFill/>
        </p:spPr>
        <p:txBody>
          <a:bodyPr wrap="none" rtlCol="0">
            <a:spAutoFit/>
          </a:bodyPr>
          <a:lstStyle/>
          <a:p>
            <a:r>
              <a:rPr lang="en-IN" sz="1200" dirty="0" smtClean="0"/>
              <a:t>9</a:t>
            </a:r>
            <a:endParaRPr lang="en-IN" sz="1200" dirty="0"/>
          </a:p>
        </p:txBody>
      </p:sp>
      <p:sp>
        <p:nvSpPr>
          <p:cNvPr id="60" name="TextBox 59"/>
          <p:cNvSpPr txBox="1"/>
          <p:nvPr/>
        </p:nvSpPr>
        <p:spPr>
          <a:xfrm>
            <a:off x="7620000" y="5105400"/>
            <a:ext cx="354584" cy="276999"/>
          </a:xfrm>
          <a:prstGeom prst="rect">
            <a:avLst/>
          </a:prstGeom>
          <a:noFill/>
        </p:spPr>
        <p:txBody>
          <a:bodyPr wrap="none" rtlCol="0">
            <a:spAutoFit/>
          </a:bodyPr>
          <a:lstStyle/>
          <a:p>
            <a:r>
              <a:rPr lang="en-IN" sz="1200" dirty="0" smtClean="0"/>
              <a:t>10</a:t>
            </a:r>
            <a:endParaRPr lang="en-IN" sz="1200" dirty="0"/>
          </a:p>
        </p:txBody>
      </p:sp>
      <p:sp>
        <p:nvSpPr>
          <p:cNvPr id="68" name="Freeform 67"/>
          <p:cNvSpPr/>
          <p:nvPr/>
        </p:nvSpPr>
        <p:spPr>
          <a:xfrm>
            <a:off x="914400" y="5929745"/>
            <a:ext cx="6996545" cy="637310"/>
          </a:xfrm>
          <a:custGeom>
            <a:avLst/>
            <a:gdLst>
              <a:gd name="connsiteX0" fmla="*/ 0 w 6996545"/>
              <a:gd name="connsiteY0" fmla="*/ 0 h 637310"/>
              <a:gd name="connsiteX1" fmla="*/ 1967345 w 6996545"/>
              <a:gd name="connsiteY1" fmla="*/ 0 h 637310"/>
              <a:gd name="connsiteX2" fmla="*/ 2050473 w 6996545"/>
              <a:gd name="connsiteY2" fmla="*/ 96982 h 637310"/>
              <a:gd name="connsiteX3" fmla="*/ 2050473 w 6996545"/>
              <a:gd name="connsiteY3" fmla="*/ 13855 h 637310"/>
              <a:gd name="connsiteX4" fmla="*/ 2757055 w 6996545"/>
              <a:gd name="connsiteY4" fmla="*/ 623455 h 637310"/>
              <a:gd name="connsiteX5" fmla="*/ 4128655 w 6996545"/>
              <a:gd name="connsiteY5" fmla="*/ 637310 h 637310"/>
              <a:gd name="connsiteX6" fmla="*/ 4128655 w 6996545"/>
              <a:gd name="connsiteY6" fmla="*/ 0 h 637310"/>
              <a:gd name="connsiteX7" fmla="*/ 4475018 w 6996545"/>
              <a:gd name="connsiteY7" fmla="*/ 332510 h 637310"/>
              <a:gd name="connsiteX8" fmla="*/ 6179127 w 6996545"/>
              <a:gd name="connsiteY8" fmla="*/ 332510 h 637310"/>
              <a:gd name="connsiteX9" fmla="*/ 6179127 w 6996545"/>
              <a:gd name="connsiteY9" fmla="*/ 13855 h 637310"/>
              <a:gd name="connsiteX10" fmla="*/ 6996545 w 6996545"/>
              <a:gd name="connsiteY10" fmla="*/ 13855 h 6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96545" h="637310">
                <a:moveTo>
                  <a:pt x="0" y="0"/>
                </a:moveTo>
                <a:lnTo>
                  <a:pt x="1967345" y="0"/>
                </a:lnTo>
                <a:lnTo>
                  <a:pt x="2050473" y="96982"/>
                </a:lnTo>
                <a:lnTo>
                  <a:pt x="2050473" y="13855"/>
                </a:lnTo>
                <a:lnTo>
                  <a:pt x="2757055" y="623455"/>
                </a:lnTo>
                <a:lnTo>
                  <a:pt x="4128655" y="637310"/>
                </a:lnTo>
                <a:lnTo>
                  <a:pt x="4128655" y="0"/>
                </a:lnTo>
                <a:lnTo>
                  <a:pt x="4475018" y="332510"/>
                </a:lnTo>
                <a:lnTo>
                  <a:pt x="6179127" y="332510"/>
                </a:lnTo>
                <a:lnTo>
                  <a:pt x="6179127" y="13855"/>
                </a:lnTo>
                <a:lnTo>
                  <a:pt x="6996545" y="13855"/>
                </a:lnTo>
              </a:path>
            </a:pathLst>
          </a:cu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0" name="TextBox 69"/>
          <p:cNvSpPr txBox="1"/>
          <p:nvPr/>
        </p:nvSpPr>
        <p:spPr>
          <a:xfrm>
            <a:off x="782785" y="6581001"/>
            <a:ext cx="269626" cy="276999"/>
          </a:xfrm>
          <a:prstGeom prst="rect">
            <a:avLst/>
          </a:prstGeom>
          <a:noFill/>
        </p:spPr>
        <p:txBody>
          <a:bodyPr wrap="none" rtlCol="0">
            <a:spAutoFit/>
          </a:bodyPr>
          <a:lstStyle/>
          <a:p>
            <a:r>
              <a:rPr lang="en-IN" sz="1200" dirty="0" smtClean="0"/>
              <a:t>0</a:t>
            </a:r>
            <a:endParaRPr lang="en-IN" sz="1200" dirty="0"/>
          </a:p>
        </p:txBody>
      </p:sp>
      <p:sp>
        <p:nvSpPr>
          <p:cNvPr id="71" name="TextBox 70"/>
          <p:cNvSpPr txBox="1"/>
          <p:nvPr/>
        </p:nvSpPr>
        <p:spPr>
          <a:xfrm>
            <a:off x="1503759" y="6581001"/>
            <a:ext cx="269626" cy="276999"/>
          </a:xfrm>
          <a:prstGeom prst="rect">
            <a:avLst/>
          </a:prstGeom>
          <a:noFill/>
        </p:spPr>
        <p:txBody>
          <a:bodyPr wrap="none" rtlCol="0">
            <a:spAutoFit/>
          </a:bodyPr>
          <a:lstStyle/>
          <a:p>
            <a:r>
              <a:rPr lang="en-IN" sz="1200" dirty="0" smtClean="0"/>
              <a:t>1</a:t>
            </a:r>
            <a:endParaRPr lang="en-IN" sz="1200" dirty="0"/>
          </a:p>
        </p:txBody>
      </p:sp>
      <p:sp>
        <p:nvSpPr>
          <p:cNvPr id="72" name="TextBox 71"/>
          <p:cNvSpPr txBox="1"/>
          <p:nvPr/>
        </p:nvSpPr>
        <p:spPr>
          <a:xfrm>
            <a:off x="2154385" y="6581001"/>
            <a:ext cx="269626" cy="276999"/>
          </a:xfrm>
          <a:prstGeom prst="rect">
            <a:avLst/>
          </a:prstGeom>
          <a:noFill/>
        </p:spPr>
        <p:txBody>
          <a:bodyPr wrap="none" rtlCol="0">
            <a:spAutoFit/>
          </a:bodyPr>
          <a:lstStyle/>
          <a:p>
            <a:r>
              <a:rPr lang="en-IN" sz="1200" dirty="0" smtClean="0"/>
              <a:t>2</a:t>
            </a:r>
            <a:endParaRPr lang="en-IN" sz="1200" dirty="0"/>
          </a:p>
        </p:txBody>
      </p:sp>
      <p:sp>
        <p:nvSpPr>
          <p:cNvPr id="73" name="TextBox 72"/>
          <p:cNvSpPr txBox="1"/>
          <p:nvPr/>
        </p:nvSpPr>
        <p:spPr>
          <a:xfrm>
            <a:off x="2840185" y="6581001"/>
            <a:ext cx="269626" cy="276999"/>
          </a:xfrm>
          <a:prstGeom prst="rect">
            <a:avLst/>
          </a:prstGeom>
          <a:noFill/>
        </p:spPr>
        <p:txBody>
          <a:bodyPr wrap="none" rtlCol="0">
            <a:spAutoFit/>
          </a:bodyPr>
          <a:lstStyle/>
          <a:p>
            <a:r>
              <a:rPr lang="en-IN" sz="1200" dirty="0" smtClean="0"/>
              <a:t>3</a:t>
            </a:r>
            <a:endParaRPr lang="en-IN" sz="1200" dirty="0"/>
          </a:p>
        </p:txBody>
      </p:sp>
      <p:sp>
        <p:nvSpPr>
          <p:cNvPr id="74" name="TextBox 73"/>
          <p:cNvSpPr txBox="1"/>
          <p:nvPr/>
        </p:nvSpPr>
        <p:spPr>
          <a:xfrm>
            <a:off x="3525985" y="6581001"/>
            <a:ext cx="269626" cy="276999"/>
          </a:xfrm>
          <a:prstGeom prst="rect">
            <a:avLst/>
          </a:prstGeom>
          <a:noFill/>
        </p:spPr>
        <p:txBody>
          <a:bodyPr wrap="none" rtlCol="0">
            <a:spAutoFit/>
          </a:bodyPr>
          <a:lstStyle/>
          <a:p>
            <a:r>
              <a:rPr lang="en-IN" sz="1200" dirty="0" smtClean="0"/>
              <a:t>4</a:t>
            </a:r>
            <a:endParaRPr lang="en-IN" sz="1200" dirty="0"/>
          </a:p>
        </p:txBody>
      </p:sp>
      <p:sp>
        <p:nvSpPr>
          <p:cNvPr id="75" name="TextBox 74"/>
          <p:cNvSpPr txBox="1"/>
          <p:nvPr/>
        </p:nvSpPr>
        <p:spPr>
          <a:xfrm>
            <a:off x="4211785" y="6581001"/>
            <a:ext cx="269626" cy="276999"/>
          </a:xfrm>
          <a:prstGeom prst="rect">
            <a:avLst/>
          </a:prstGeom>
          <a:noFill/>
        </p:spPr>
        <p:txBody>
          <a:bodyPr wrap="none" rtlCol="0">
            <a:spAutoFit/>
          </a:bodyPr>
          <a:lstStyle/>
          <a:p>
            <a:r>
              <a:rPr lang="en-IN" sz="1200" dirty="0" smtClean="0"/>
              <a:t>5</a:t>
            </a:r>
            <a:endParaRPr lang="en-IN" sz="1200" dirty="0"/>
          </a:p>
        </p:txBody>
      </p:sp>
      <p:sp>
        <p:nvSpPr>
          <p:cNvPr id="76" name="TextBox 75"/>
          <p:cNvSpPr txBox="1"/>
          <p:nvPr/>
        </p:nvSpPr>
        <p:spPr>
          <a:xfrm>
            <a:off x="4897585" y="6581001"/>
            <a:ext cx="269626" cy="276999"/>
          </a:xfrm>
          <a:prstGeom prst="rect">
            <a:avLst/>
          </a:prstGeom>
          <a:noFill/>
        </p:spPr>
        <p:txBody>
          <a:bodyPr wrap="none" rtlCol="0">
            <a:spAutoFit/>
          </a:bodyPr>
          <a:lstStyle/>
          <a:p>
            <a:r>
              <a:rPr lang="en-IN" sz="1200" dirty="0" smtClean="0"/>
              <a:t>6</a:t>
            </a:r>
            <a:endParaRPr lang="en-IN" sz="1200" dirty="0"/>
          </a:p>
        </p:txBody>
      </p:sp>
      <p:sp>
        <p:nvSpPr>
          <p:cNvPr id="77" name="TextBox 76"/>
          <p:cNvSpPr txBox="1"/>
          <p:nvPr/>
        </p:nvSpPr>
        <p:spPr>
          <a:xfrm>
            <a:off x="5583385" y="6581001"/>
            <a:ext cx="269626" cy="276999"/>
          </a:xfrm>
          <a:prstGeom prst="rect">
            <a:avLst/>
          </a:prstGeom>
          <a:noFill/>
        </p:spPr>
        <p:txBody>
          <a:bodyPr wrap="none" rtlCol="0">
            <a:spAutoFit/>
          </a:bodyPr>
          <a:lstStyle/>
          <a:p>
            <a:r>
              <a:rPr lang="en-IN" sz="1200" dirty="0" smtClean="0"/>
              <a:t>7</a:t>
            </a:r>
            <a:endParaRPr lang="en-IN" sz="1200" dirty="0"/>
          </a:p>
        </p:txBody>
      </p:sp>
      <p:sp>
        <p:nvSpPr>
          <p:cNvPr id="78" name="TextBox 77"/>
          <p:cNvSpPr txBox="1"/>
          <p:nvPr/>
        </p:nvSpPr>
        <p:spPr>
          <a:xfrm>
            <a:off x="6269185" y="6581001"/>
            <a:ext cx="269626" cy="276999"/>
          </a:xfrm>
          <a:prstGeom prst="rect">
            <a:avLst/>
          </a:prstGeom>
          <a:noFill/>
        </p:spPr>
        <p:txBody>
          <a:bodyPr wrap="none" rtlCol="0">
            <a:spAutoFit/>
          </a:bodyPr>
          <a:lstStyle/>
          <a:p>
            <a:r>
              <a:rPr lang="en-IN" sz="1200" dirty="0" smtClean="0"/>
              <a:t>8</a:t>
            </a:r>
            <a:endParaRPr lang="en-IN" sz="1200" dirty="0"/>
          </a:p>
        </p:txBody>
      </p:sp>
      <p:sp>
        <p:nvSpPr>
          <p:cNvPr id="79" name="TextBox 78"/>
          <p:cNvSpPr txBox="1"/>
          <p:nvPr/>
        </p:nvSpPr>
        <p:spPr>
          <a:xfrm>
            <a:off x="6954985" y="6581001"/>
            <a:ext cx="269626" cy="276999"/>
          </a:xfrm>
          <a:prstGeom prst="rect">
            <a:avLst/>
          </a:prstGeom>
          <a:noFill/>
        </p:spPr>
        <p:txBody>
          <a:bodyPr wrap="none" rtlCol="0">
            <a:spAutoFit/>
          </a:bodyPr>
          <a:lstStyle/>
          <a:p>
            <a:r>
              <a:rPr lang="en-IN" sz="1200" dirty="0" smtClean="0"/>
              <a:t>9</a:t>
            </a:r>
            <a:endParaRPr lang="en-IN" sz="1200" dirty="0"/>
          </a:p>
        </p:txBody>
      </p:sp>
      <p:cxnSp>
        <p:nvCxnSpPr>
          <p:cNvPr id="82" name="Straight Connector 81"/>
          <p:cNvCxnSpPr/>
          <p:nvPr/>
        </p:nvCxnSpPr>
        <p:spPr>
          <a:xfrm rot="5400000">
            <a:off x="1004455" y="4800600"/>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2577739"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899261"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4344194"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104606"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715794"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352006" y="49522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7773194"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143000" y="5105400"/>
            <a:ext cx="380232" cy="261610"/>
          </a:xfrm>
          <a:prstGeom prst="rect">
            <a:avLst/>
          </a:prstGeom>
          <a:noFill/>
        </p:spPr>
        <p:txBody>
          <a:bodyPr wrap="none" rtlCol="0">
            <a:spAutoFit/>
          </a:bodyPr>
          <a:lstStyle/>
          <a:p>
            <a:r>
              <a:rPr lang="en-IN" sz="1100" dirty="0" smtClean="0"/>
              <a:t>0.5</a:t>
            </a:r>
            <a:endParaRPr lang="en-IN" sz="1100" dirty="0"/>
          </a:p>
        </p:txBody>
      </p:sp>
      <p:sp>
        <p:nvSpPr>
          <p:cNvPr id="91" name="TextBox 90"/>
          <p:cNvSpPr txBox="1"/>
          <p:nvPr/>
        </p:nvSpPr>
        <p:spPr>
          <a:xfrm>
            <a:off x="2591568" y="5105400"/>
            <a:ext cx="380232" cy="261610"/>
          </a:xfrm>
          <a:prstGeom prst="rect">
            <a:avLst/>
          </a:prstGeom>
          <a:noFill/>
        </p:spPr>
        <p:txBody>
          <a:bodyPr wrap="none" rtlCol="0">
            <a:spAutoFit/>
          </a:bodyPr>
          <a:lstStyle/>
          <a:p>
            <a:r>
              <a:rPr lang="en-IN" sz="1100" dirty="0" smtClean="0"/>
              <a:t>2.8</a:t>
            </a:r>
            <a:endParaRPr lang="en-IN" sz="1100" dirty="0"/>
          </a:p>
        </p:txBody>
      </p:sp>
      <p:sp>
        <p:nvSpPr>
          <p:cNvPr id="92" name="TextBox 91"/>
          <p:cNvSpPr txBox="1"/>
          <p:nvPr/>
        </p:nvSpPr>
        <p:spPr>
          <a:xfrm>
            <a:off x="3962400" y="5107025"/>
            <a:ext cx="380232" cy="261610"/>
          </a:xfrm>
          <a:prstGeom prst="rect">
            <a:avLst/>
          </a:prstGeom>
          <a:noFill/>
        </p:spPr>
        <p:txBody>
          <a:bodyPr wrap="none" rtlCol="0">
            <a:spAutoFit/>
          </a:bodyPr>
          <a:lstStyle/>
          <a:p>
            <a:r>
              <a:rPr lang="en-IN" sz="1100" dirty="0" smtClean="0"/>
              <a:t>4.7</a:t>
            </a:r>
            <a:endParaRPr lang="en-IN" sz="1100" dirty="0"/>
          </a:p>
        </p:txBody>
      </p:sp>
      <p:sp>
        <p:nvSpPr>
          <p:cNvPr id="93" name="TextBox 92"/>
          <p:cNvSpPr txBox="1"/>
          <p:nvPr/>
        </p:nvSpPr>
        <p:spPr>
          <a:xfrm>
            <a:off x="4495800" y="5108650"/>
            <a:ext cx="380232" cy="261610"/>
          </a:xfrm>
          <a:prstGeom prst="rect">
            <a:avLst/>
          </a:prstGeom>
          <a:noFill/>
        </p:spPr>
        <p:txBody>
          <a:bodyPr wrap="none" rtlCol="0">
            <a:spAutoFit/>
          </a:bodyPr>
          <a:lstStyle/>
          <a:p>
            <a:r>
              <a:rPr lang="en-IN" sz="1100" dirty="0" smtClean="0"/>
              <a:t>5.5</a:t>
            </a:r>
            <a:endParaRPr lang="en-IN" sz="1100" dirty="0"/>
          </a:p>
        </p:txBody>
      </p:sp>
      <p:sp>
        <p:nvSpPr>
          <p:cNvPr id="94" name="TextBox 93"/>
          <p:cNvSpPr txBox="1"/>
          <p:nvPr/>
        </p:nvSpPr>
        <p:spPr>
          <a:xfrm>
            <a:off x="5182368" y="5110275"/>
            <a:ext cx="380232" cy="261610"/>
          </a:xfrm>
          <a:prstGeom prst="rect">
            <a:avLst/>
          </a:prstGeom>
          <a:noFill/>
        </p:spPr>
        <p:txBody>
          <a:bodyPr wrap="none" rtlCol="0">
            <a:spAutoFit/>
          </a:bodyPr>
          <a:lstStyle/>
          <a:p>
            <a:r>
              <a:rPr lang="en-IN" sz="1100" dirty="0" smtClean="0"/>
              <a:t>6.5</a:t>
            </a:r>
            <a:endParaRPr lang="en-IN" sz="1100" dirty="0"/>
          </a:p>
        </p:txBody>
      </p:sp>
      <p:sp>
        <p:nvSpPr>
          <p:cNvPr id="95" name="TextBox 94"/>
          <p:cNvSpPr txBox="1"/>
          <p:nvPr/>
        </p:nvSpPr>
        <p:spPr>
          <a:xfrm>
            <a:off x="5868936" y="5111900"/>
            <a:ext cx="380232" cy="261610"/>
          </a:xfrm>
          <a:prstGeom prst="rect">
            <a:avLst/>
          </a:prstGeom>
          <a:noFill/>
        </p:spPr>
        <p:txBody>
          <a:bodyPr wrap="none" rtlCol="0">
            <a:spAutoFit/>
          </a:bodyPr>
          <a:lstStyle/>
          <a:p>
            <a:r>
              <a:rPr lang="en-IN" sz="1100" dirty="0" smtClean="0"/>
              <a:t>7.5</a:t>
            </a:r>
            <a:endParaRPr lang="en-IN" sz="1100" dirty="0"/>
          </a:p>
        </p:txBody>
      </p:sp>
      <p:sp>
        <p:nvSpPr>
          <p:cNvPr id="96" name="TextBox 95"/>
          <p:cNvSpPr txBox="1"/>
          <p:nvPr/>
        </p:nvSpPr>
        <p:spPr>
          <a:xfrm>
            <a:off x="7925568" y="5113525"/>
            <a:ext cx="458780" cy="261610"/>
          </a:xfrm>
          <a:prstGeom prst="rect">
            <a:avLst/>
          </a:prstGeom>
          <a:noFill/>
        </p:spPr>
        <p:txBody>
          <a:bodyPr wrap="none" rtlCol="0">
            <a:spAutoFit/>
          </a:bodyPr>
          <a:lstStyle/>
          <a:p>
            <a:r>
              <a:rPr lang="en-IN" sz="1100" dirty="0" smtClean="0"/>
              <a:t>10.5</a:t>
            </a:r>
            <a:endParaRPr lang="en-IN" sz="1100" dirty="0"/>
          </a:p>
        </p:txBody>
      </p:sp>
      <p:sp>
        <p:nvSpPr>
          <p:cNvPr id="63" name="TextBox 62"/>
          <p:cNvSpPr txBox="1"/>
          <p:nvPr/>
        </p:nvSpPr>
        <p:spPr>
          <a:xfrm>
            <a:off x="2743200" y="4572000"/>
            <a:ext cx="1375698" cy="246221"/>
          </a:xfrm>
          <a:prstGeom prst="rect">
            <a:avLst/>
          </a:prstGeom>
          <a:noFill/>
        </p:spPr>
        <p:txBody>
          <a:bodyPr wrap="none" rtlCol="0">
            <a:spAutoFit/>
          </a:bodyPr>
          <a:lstStyle/>
          <a:p>
            <a:r>
              <a:rPr lang="en-IN" sz="1000" dirty="0" smtClean="0">
                <a:solidFill>
                  <a:schemeClr val="accent2">
                    <a:lumMod val="75000"/>
                  </a:schemeClr>
                </a:solidFill>
              </a:rPr>
              <a:t>Blocked for 1.2 times</a:t>
            </a:r>
            <a:endParaRPr lang="en-IN" sz="1000" dirty="0">
              <a:solidFill>
                <a:schemeClr val="accent2">
                  <a:lumMod val="75000"/>
                </a:schemeClr>
              </a:solidFill>
            </a:endParaRPr>
          </a:p>
        </p:txBody>
      </p:sp>
      <p:cxnSp>
        <p:nvCxnSpPr>
          <p:cNvPr id="65" name="Straight Arrow Connector 64"/>
          <p:cNvCxnSpPr/>
          <p:nvPr/>
        </p:nvCxnSpPr>
        <p:spPr>
          <a:xfrm>
            <a:off x="2895600" y="4495800"/>
            <a:ext cx="762000" cy="1588"/>
          </a:xfrm>
          <a:prstGeom prst="straightConnector1">
            <a:avLst/>
          </a:prstGeom>
          <a:ln>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70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754563"/>
          </a:xfrm>
        </p:spPr>
        <p:txBody>
          <a:bodyPr/>
          <a:lstStyle/>
          <a:p>
            <a:pPr>
              <a:buFont typeface="Wingdings" pitchFamily="2" charset="2"/>
              <a:buChar char="Ø"/>
            </a:pPr>
            <a:r>
              <a:rPr lang="en-IN" dirty="0" smtClean="0">
                <a:latin typeface="+mn-lt"/>
              </a:rPr>
              <a:t>Limitation of deferrable servers </a:t>
            </a:r>
            <a:r>
              <a:rPr lang="en-IN" dirty="0" smtClean="0">
                <a:solidFill>
                  <a:srgbClr val="0000CC"/>
                </a:solidFill>
                <a:latin typeface="+mn-lt"/>
              </a:rPr>
              <a:t>– they may delay lower-priority tasks</a:t>
            </a:r>
            <a:r>
              <a:rPr lang="en-IN" dirty="0" smtClean="0">
                <a:latin typeface="+mn-lt"/>
              </a:rPr>
              <a:t> for more time than a periodic task with the same period and execution time</a:t>
            </a:r>
          </a:p>
          <a:p>
            <a:endParaRPr lang="en-IN" sz="1800" dirty="0" smtClean="0">
              <a:latin typeface="+mn-lt"/>
            </a:endParaRPr>
          </a:p>
          <a:p>
            <a:r>
              <a:rPr lang="en-IN" sz="1800" dirty="0" smtClean="0">
                <a:latin typeface="+mn-lt"/>
              </a:rPr>
              <a:t>	</a:t>
            </a:r>
            <a:r>
              <a:rPr lang="en-IN" sz="2000" dirty="0" smtClean="0">
                <a:latin typeface="+mn-lt"/>
              </a:rPr>
              <a:t>Example: In the last example, T1 was blocked for 1.2 times, even though the budget of the deferrable server is 1.0.</a:t>
            </a:r>
          </a:p>
          <a:p>
            <a:endParaRPr lang="en-IN" dirty="0" smtClean="0">
              <a:latin typeface="+mn-lt"/>
            </a:endParaRPr>
          </a:p>
          <a:p>
            <a:pPr>
              <a:buFont typeface="Wingdings" pitchFamily="2" charset="2"/>
              <a:buChar char="Ø"/>
            </a:pPr>
            <a:r>
              <a:rPr lang="en-IN" dirty="0" smtClean="0">
                <a:latin typeface="+mn-lt"/>
              </a:rPr>
              <a:t>A sporadic server is designed to eliminate this limitation</a:t>
            </a:r>
          </a:p>
          <a:p>
            <a:pPr lvl="1">
              <a:buFont typeface="Wingdings" pitchFamily="2" charset="2"/>
              <a:buChar char="§"/>
            </a:pPr>
            <a:r>
              <a:rPr lang="en-IN" sz="2000" dirty="0" smtClean="0">
                <a:latin typeface="+mn-lt"/>
              </a:rPr>
              <a:t>A different type of periodic server: several different sub-types</a:t>
            </a:r>
          </a:p>
          <a:p>
            <a:pPr lvl="1">
              <a:buFont typeface="Wingdings" pitchFamily="2" charset="2"/>
              <a:buChar char="§"/>
            </a:pPr>
            <a:r>
              <a:rPr lang="en-IN" sz="2000" dirty="0" smtClean="0">
                <a:latin typeface="+mn-lt"/>
              </a:rPr>
              <a:t>More complex consumption and replenishment rules ensure that a sporadic server with period </a:t>
            </a:r>
            <a:r>
              <a:rPr lang="en-IN" sz="2000" i="1" dirty="0" smtClean="0">
                <a:solidFill>
                  <a:srgbClr val="0000CC"/>
                </a:solidFill>
                <a:latin typeface="+mn-lt"/>
              </a:rPr>
              <a:t>p</a:t>
            </a:r>
            <a:r>
              <a:rPr lang="en-IN" sz="2000" i="1" baseline="-25000" dirty="0" smtClean="0">
                <a:solidFill>
                  <a:srgbClr val="0000CC"/>
                </a:solidFill>
                <a:latin typeface="+mn-lt"/>
              </a:rPr>
              <a:t>s</a:t>
            </a:r>
            <a:r>
              <a:rPr lang="en-IN" sz="2000" i="1" dirty="0" smtClean="0">
                <a:latin typeface="+mn-lt"/>
              </a:rPr>
              <a:t> </a:t>
            </a:r>
            <a:r>
              <a:rPr lang="en-IN" sz="2000" dirty="0" smtClean="0">
                <a:latin typeface="+mn-lt"/>
              </a:rPr>
              <a:t>and budget </a:t>
            </a:r>
            <a:r>
              <a:rPr lang="en-IN" sz="2000" i="1" dirty="0" err="1" smtClean="0">
                <a:solidFill>
                  <a:srgbClr val="0000CC"/>
                </a:solidFill>
                <a:latin typeface="+mn-lt"/>
              </a:rPr>
              <a:t>e</a:t>
            </a:r>
            <a:r>
              <a:rPr lang="en-IN" sz="2000" i="1" baseline="-25000" dirty="0" err="1" smtClean="0">
                <a:solidFill>
                  <a:srgbClr val="0000CC"/>
                </a:solidFill>
                <a:latin typeface="+mn-lt"/>
              </a:rPr>
              <a:t>s</a:t>
            </a:r>
            <a:r>
              <a:rPr lang="en-IN" sz="2000" i="1" dirty="0" smtClean="0">
                <a:solidFill>
                  <a:srgbClr val="0000CC"/>
                </a:solidFill>
                <a:latin typeface="+mn-lt"/>
              </a:rPr>
              <a:t> </a:t>
            </a:r>
            <a:r>
              <a:rPr lang="en-IN" sz="2000" dirty="0" smtClean="0">
                <a:solidFill>
                  <a:srgbClr val="0000CC"/>
                </a:solidFill>
                <a:latin typeface="+mn-lt"/>
              </a:rPr>
              <a:t>never demands more processor time than a periodic task with the same parameters</a:t>
            </a:r>
          </a:p>
        </p:txBody>
      </p:sp>
      <p:sp>
        <p:nvSpPr>
          <p:cNvPr id="3" name="Content Placeholder 2"/>
          <p:cNvSpPr>
            <a:spLocks noGrp="1"/>
          </p:cNvSpPr>
          <p:nvPr>
            <p:ph sz="quarter" idx="10"/>
          </p:nvPr>
        </p:nvSpPr>
        <p:spPr/>
        <p:txBody>
          <a:bodyPr/>
          <a:lstStyle/>
          <a:p>
            <a:r>
              <a:rPr lang="en-IN" dirty="0" smtClean="0"/>
              <a:t>Sporadic Servers</a:t>
            </a:r>
            <a:endParaRPr lang="en-IN" dirty="0"/>
          </a:p>
        </p:txBody>
      </p:sp>
    </p:spTree>
    <p:extLst>
      <p:ext uri="{BB962C8B-B14F-4D97-AF65-F5344CB8AC3E}">
        <p14:creationId xmlns:p14="http://schemas.microsoft.com/office/powerpoint/2010/main" val="3210846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81600"/>
          </a:xfrm>
        </p:spPr>
        <p:txBody>
          <a:bodyPr>
            <a:noAutofit/>
          </a:bodyPr>
          <a:lstStyle/>
          <a:p>
            <a:r>
              <a:rPr lang="en-IN" sz="2800" dirty="0" smtClean="0">
                <a:latin typeface="+mn-lt"/>
              </a:rPr>
              <a:t>Let us define</a:t>
            </a:r>
          </a:p>
          <a:p>
            <a:pPr>
              <a:buFont typeface="Wingdings" pitchFamily="2" charset="2"/>
              <a:buChar char="Ø"/>
            </a:pPr>
            <a:r>
              <a:rPr lang="en-IN" sz="2000" dirty="0" smtClean="0">
                <a:latin typeface="+mn-lt"/>
              </a:rPr>
              <a:t>A system, </a:t>
            </a:r>
            <a:r>
              <a:rPr lang="en-IN" sz="2000" b="1" i="1" dirty="0" smtClean="0">
                <a:solidFill>
                  <a:srgbClr val="0000CC"/>
                </a:solidFill>
                <a:latin typeface="+mn-lt"/>
              </a:rPr>
              <a:t>T</a:t>
            </a:r>
            <a:r>
              <a:rPr lang="en-IN" sz="2000" dirty="0" smtClean="0">
                <a:latin typeface="+mn-lt"/>
              </a:rPr>
              <a:t>, of independent </a:t>
            </a:r>
            <a:r>
              <a:rPr lang="en-IN" sz="2000" dirty="0" err="1" smtClean="0">
                <a:latin typeface="+mn-lt"/>
              </a:rPr>
              <a:t>preemptable</a:t>
            </a:r>
            <a:r>
              <a:rPr lang="en-IN" sz="2000" dirty="0" smtClean="0">
                <a:latin typeface="+mn-lt"/>
              </a:rPr>
              <a:t> periodic tasks and a sporadic server with parameters </a:t>
            </a:r>
            <a:r>
              <a:rPr lang="en-IN" sz="2000" i="1" dirty="0" smtClean="0">
                <a:solidFill>
                  <a:srgbClr val="0000CC"/>
                </a:solidFill>
                <a:latin typeface="+mn-lt"/>
              </a:rPr>
              <a:t>(p</a:t>
            </a:r>
            <a:r>
              <a:rPr lang="en-IN" sz="2000" i="1" baseline="-25000" dirty="0" smtClean="0">
                <a:solidFill>
                  <a:srgbClr val="0000CC"/>
                </a:solidFill>
                <a:latin typeface="+mn-lt"/>
              </a:rPr>
              <a:t>s</a:t>
            </a:r>
            <a:r>
              <a:rPr lang="en-IN" sz="2000" i="1" dirty="0" smtClean="0">
                <a:solidFill>
                  <a:srgbClr val="0000CC"/>
                </a:solidFill>
                <a:latin typeface="+mn-lt"/>
              </a:rPr>
              <a:t>, </a:t>
            </a:r>
            <a:r>
              <a:rPr lang="en-IN" sz="2000" i="1" dirty="0" err="1" smtClean="0">
                <a:solidFill>
                  <a:srgbClr val="0000CC"/>
                </a:solidFill>
                <a:latin typeface="+mn-lt"/>
              </a:rPr>
              <a:t>e</a:t>
            </a:r>
            <a:r>
              <a:rPr lang="en-IN" sz="2000" i="1" baseline="-25000" dirty="0" err="1" smtClean="0">
                <a:solidFill>
                  <a:srgbClr val="0000CC"/>
                </a:solidFill>
                <a:latin typeface="+mn-lt"/>
              </a:rPr>
              <a:t>s</a:t>
            </a:r>
            <a:r>
              <a:rPr lang="en-IN" sz="2000" i="1" dirty="0" smtClean="0">
                <a:solidFill>
                  <a:srgbClr val="0000CC"/>
                </a:solidFill>
                <a:latin typeface="+mn-lt"/>
              </a:rPr>
              <a:t>) </a:t>
            </a:r>
            <a:r>
              <a:rPr lang="en-IN" sz="2000" dirty="0" smtClean="0">
                <a:latin typeface="+mn-lt"/>
              </a:rPr>
              <a:t>and arbitrary priority of</a:t>
            </a:r>
            <a:r>
              <a:rPr lang="en-IN" sz="2000" i="1" dirty="0" smtClean="0">
                <a:solidFill>
                  <a:srgbClr val="0000CC"/>
                </a:solidFill>
                <a:latin typeface="+mn-lt"/>
              </a:rPr>
              <a:t> ∏</a:t>
            </a:r>
            <a:r>
              <a:rPr lang="en-IN" sz="2000" i="1" baseline="-25000" dirty="0" smtClean="0">
                <a:solidFill>
                  <a:srgbClr val="0000CC"/>
                </a:solidFill>
                <a:latin typeface="+mn-lt"/>
              </a:rPr>
              <a:t>s</a:t>
            </a:r>
          </a:p>
          <a:p>
            <a:pPr>
              <a:buFont typeface="Wingdings" pitchFamily="2" charset="2"/>
              <a:buChar char="Ø"/>
            </a:pPr>
            <a:r>
              <a:rPr lang="en-IN" sz="2000" b="1" i="1" dirty="0" smtClean="0">
                <a:solidFill>
                  <a:srgbClr val="0000CC"/>
                </a:solidFill>
                <a:latin typeface="+mn-lt"/>
              </a:rPr>
              <a:t>T</a:t>
            </a:r>
            <a:r>
              <a:rPr lang="en-IN" sz="2000" b="1" i="1" baseline="-25000" dirty="0" smtClean="0">
                <a:solidFill>
                  <a:srgbClr val="0000CC"/>
                </a:solidFill>
                <a:latin typeface="+mn-lt"/>
              </a:rPr>
              <a:t>H</a:t>
            </a:r>
            <a:r>
              <a:rPr lang="en-IN" sz="2000" dirty="0" smtClean="0">
                <a:latin typeface="+mn-lt"/>
              </a:rPr>
              <a:t> : the periodic tasks with higher priority than the server (may be empty)</a:t>
            </a:r>
          </a:p>
          <a:p>
            <a:pPr>
              <a:buFont typeface="Wingdings" pitchFamily="2" charset="2"/>
              <a:buChar char="Ø"/>
            </a:pPr>
            <a:r>
              <a:rPr lang="en-IN" sz="2000" i="1" dirty="0" smtClean="0">
                <a:solidFill>
                  <a:srgbClr val="0000CC"/>
                </a:solidFill>
                <a:latin typeface="+mn-lt"/>
              </a:rPr>
              <a:t>t</a:t>
            </a:r>
            <a:r>
              <a:rPr lang="en-IN" sz="2000" i="1" baseline="-25000" dirty="0" smtClean="0">
                <a:solidFill>
                  <a:srgbClr val="0000CC"/>
                </a:solidFill>
                <a:latin typeface="+mn-lt"/>
              </a:rPr>
              <a:t>r </a:t>
            </a:r>
            <a:r>
              <a:rPr lang="en-IN" sz="2000" dirty="0" smtClean="0">
                <a:latin typeface="+mn-lt"/>
              </a:rPr>
              <a:t>: the last time the server budget replenished</a:t>
            </a:r>
          </a:p>
          <a:p>
            <a:pPr>
              <a:buFont typeface="Wingdings" pitchFamily="2" charset="2"/>
              <a:buChar char="Ø"/>
            </a:pPr>
            <a:r>
              <a:rPr lang="en-IN" sz="2000" i="1" dirty="0" smtClean="0">
                <a:solidFill>
                  <a:srgbClr val="0000CC"/>
                </a:solidFill>
                <a:latin typeface="+mn-lt"/>
              </a:rPr>
              <a:t>t</a:t>
            </a:r>
            <a:r>
              <a:rPr lang="en-IN" sz="2000" i="1" baseline="-25000" dirty="0" smtClean="0">
                <a:solidFill>
                  <a:srgbClr val="0000CC"/>
                </a:solidFill>
                <a:latin typeface="+mn-lt"/>
              </a:rPr>
              <a:t>f </a:t>
            </a:r>
            <a:r>
              <a:rPr lang="en-IN" sz="2000" dirty="0" smtClean="0">
                <a:latin typeface="+mn-lt"/>
              </a:rPr>
              <a:t>: the first instant after </a:t>
            </a:r>
            <a:r>
              <a:rPr lang="en-IN" sz="2000" i="1" dirty="0" smtClean="0">
                <a:solidFill>
                  <a:srgbClr val="0000CC"/>
                </a:solidFill>
                <a:latin typeface="+mn-lt"/>
              </a:rPr>
              <a:t>t</a:t>
            </a:r>
            <a:r>
              <a:rPr lang="en-IN" sz="2000" i="1" baseline="-25000" dirty="0" smtClean="0">
                <a:solidFill>
                  <a:srgbClr val="0000CC"/>
                </a:solidFill>
                <a:latin typeface="+mn-lt"/>
              </a:rPr>
              <a:t>r</a:t>
            </a:r>
            <a:r>
              <a:rPr lang="en-IN" sz="2000" dirty="0" smtClean="0">
                <a:latin typeface="+mn-lt"/>
              </a:rPr>
              <a:t> at which the server begins to execute</a:t>
            </a:r>
          </a:p>
          <a:p>
            <a:endParaRPr lang="en-IN" sz="2000" dirty="0" smtClean="0">
              <a:latin typeface="+mn-lt"/>
            </a:endParaRPr>
          </a:p>
          <a:p>
            <a:r>
              <a:rPr lang="en-IN" sz="2000" dirty="0" smtClean="0">
                <a:latin typeface="+mn-lt"/>
              </a:rPr>
              <a:t>At any time </a:t>
            </a:r>
            <a:r>
              <a:rPr lang="en-IN" sz="2000" i="1" dirty="0" smtClean="0">
                <a:solidFill>
                  <a:srgbClr val="0000CC"/>
                </a:solidFill>
                <a:latin typeface="+mn-lt"/>
              </a:rPr>
              <a:t>t</a:t>
            </a:r>
            <a:r>
              <a:rPr lang="en-IN" sz="2000" dirty="0" smtClean="0">
                <a:latin typeface="+mn-lt"/>
              </a:rPr>
              <a:t> define:</a:t>
            </a:r>
          </a:p>
          <a:p>
            <a:pPr>
              <a:buFont typeface="Wingdings" pitchFamily="2" charset="2"/>
              <a:buChar char="Ø"/>
            </a:pPr>
            <a:r>
              <a:rPr lang="en-IN" sz="2000" i="1" dirty="0" smtClean="0">
                <a:solidFill>
                  <a:srgbClr val="0000CC"/>
                </a:solidFill>
                <a:latin typeface="+mn-lt"/>
              </a:rPr>
              <a:t>BEGIN</a:t>
            </a:r>
            <a:r>
              <a:rPr lang="en-IN" sz="2000" dirty="0" smtClean="0">
                <a:latin typeface="+mn-lt"/>
              </a:rPr>
              <a:t> as the start of the earliest busy interval in the most recent contiguous sequence of busy intervals of </a:t>
            </a:r>
            <a:r>
              <a:rPr lang="en-IN" sz="2000" i="1" dirty="0" smtClean="0">
                <a:solidFill>
                  <a:srgbClr val="0000CC"/>
                </a:solidFill>
                <a:latin typeface="+mn-lt"/>
              </a:rPr>
              <a:t>T</a:t>
            </a:r>
            <a:r>
              <a:rPr lang="en-IN" sz="2000" i="1" baseline="-25000" dirty="0" smtClean="0">
                <a:solidFill>
                  <a:srgbClr val="0000CC"/>
                </a:solidFill>
                <a:latin typeface="+mn-lt"/>
              </a:rPr>
              <a:t>H</a:t>
            </a:r>
            <a:r>
              <a:rPr lang="en-IN" sz="2000" dirty="0" smtClean="0">
                <a:latin typeface="+mn-lt"/>
              </a:rPr>
              <a:t> starting before t (busy intervals are contiguous if the later one starts immediately the earlier one ends)</a:t>
            </a:r>
          </a:p>
          <a:p>
            <a:pPr>
              <a:buFont typeface="Wingdings" pitchFamily="2" charset="2"/>
              <a:buChar char="Ø"/>
            </a:pPr>
            <a:r>
              <a:rPr lang="en-IN" sz="2000" i="1" dirty="0" smtClean="0">
                <a:solidFill>
                  <a:srgbClr val="0000CC"/>
                </a:solidFill>
                <a:latin typeface="+mn-lt"/>
              </a:rPr>
              <a:t>END</a:t>
            </a:r>
            <a:r>
              <a:rPr lang="en-IN" sz="2000" dirty="0" smtClean="0">
                <a:latin typeface="+mn-lt"/>
              </a:rPr>
              <a:t> as the end of the latest busy interval in this sequence if this interval ends before t and define END = </a:t>
            </a:r>
            <a:r>
              <a:rPr lang="en-IN" sz="2000" i="1" dirty="0" smtClean="0">
                <a:solidFill>
                  <a:srgbClr val="0000CC"/>
                </a:solidFill>
                <a:latin typeface="+mn-lt"/>
              </a:rPr>
              <a:t>∞</a:t>
            </a:r>
            <a:r>
              <a:rPr lang="en-IN" sz="2000" dirty="0" smtClean="0">
                <a:latin typeface="+mn-lt"/>
              </a:rPr>
              <a:t> if the interval ends after </a:t>
            </a:r>
            <a:r>
              <a:rPr lang="en-IN" sz="2000" i="1" dirty="0" smtClean="0">
                <a:solidFill>
                  <a:srgbClr val="0000CC"/>
                </a:solidFill>
                <a:latin typeface="+mn-lt"/>
              </a:rPr>
              <a:t>t</a:t>
            </a:r>
          </a:p>
        </p:txBody>
      </p:sp>
      <p:sp>
        <p:nvSpPr>
          <p:cNvPr id="6" name="Content Placeholder 5"/>
          <p:cNvSpPr>
            <a:spLocks noGrp="1"/>
          </p:cNvSpPr>
          <p:nvPr>
            <p:ph sz="quarter" idx="10"/>
          </p:nvPr>
        </p:nvSpPr>
        <p:spPr/>
        <p:txBody>
          <a:bodyPr>
            <a:normAutofit/>
          </a:bodyPr>
          <a:lstStyle/>
          <a:p>
            <a:r>
              <a:rPr lang="en-US" dirty="0" smtClean="0"/>
              <a:t>Sporadic Server in a Fixed Priority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0556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10600" cy="5181600"/>
          </a:xfrm>
        </p:spPr>
        <p:txBody>
          <a:bodyPr>
            <a:noAutofit/>
          </a:bodyPr>
          <a:lstStyle/>
          <a:p>
            <a:r>
              <a:rPr lang="en-IN" b="1" u="sng" dirty="0" smtClean="0">
                <a:latin typeface="+mn-lt"/>
              </a:rPr>
              <a:t>Consumption rule</a:t>
            </a:r>
          </a:p>
          <a:p>
            <a:endParaRPr lang="en-IN" sz="1600" dirty="0" smtClean="0">
              <a:latin typeface="+mn-lt"/>
            </a:endParaRPr>
          </a:p>
          <a:p>
            <a:r>
              <a:rPr lang="en-IN" sz="1600" dirty="0" smtClean="0">
                <a:latin typeface="+mn-lt"/>
              </a:rPr>
              <a:t>	</a:t>
            </a:r>
            <a:r>
              <a:rPr lang="en-IN" sz="1800" dirty="0" smtClean="0">
                <a:latin typeface="+mn-lt"/>
              </a:rPr>
              <a:t>At any time </a:t>
            </a:r>
            <a:r>
              <a:rPr lang="en-IN" sz="1800" i="1" dirty="0" smtClean="0">
                <a:solidFill>
                  <a:srgbClr val="0000CC"/>
                </a:solidFill>
                <a:latin typeface="+mn-lt"/>
              </a:rPr>
              <a:t>t ≥ t</a:t>
            </a:r>
            <a:r>
              <a:rPr lang="en-IN" sz="1800" i="1" baseline="-25000" dirty="0" smtClean="0">
                <a:solidFill>
                  <a:srgbClr val="0000CC"/>
                </a:solidFill>
                <a:latin typeface="+mn-lt"/>
              </a:rPr>
              <a:t>r</a:t>
            </a:r>
            <a:r>
              <a:rPr lang="en-IN" sz="1800" i="1" baseline="-25000" dirty="0" smtClean="0">
                <a:latin typeface="+mn-lt"/>
              </a:rPr>
              <a:t> </a:t>
            </a:r>
            <a:r>
              <a:rPr lang="en-IN" sz="1800" i="1" dirty="0" smtClean="0">
                <a:latin typeface="+mn-lt"/>
              </a:rPr>
              <a:t>, </a:t>
            </a:r>
            <a:r>
              <a:rPr lang="en-IN" sz="1800" dirty="0" smtClean="0">
                <a:solidFill>
                  <a:srgbClr val="0000CC"/>
                </a:solidFill>
                <a:latin typeface="+mn-lt"/>
              </a:rPr>
              <a:t>if the server has budget and if either of the following two conditions is true,</a:t>
            </a:r>
            <a:r>
              <a:rPr lang="en-IN" sz="1800" dirty="0" smtClean="0">
                <a:latin typeface="+mn-lt"/>
              </a:rPr>
              <a:t> </a:t>
            </a:r>
            <a:r>
              <a:rPr lang="en-IN" sz="1800" dirty="0" smtClean="0">
                <a:solidFill>
                  <a:srgbClr val="0000CC"/>
                </a:solidFill>
                <a:latin typeface="+mn-lt"/>
              </a:rPr>
              <a:t>the budget is consumed at the rate of 1 per unit time</a:t>
            </a:r>
            <a:r>
              <a:rPr lang="en-IN" sz="1800" dirty="0" smtClean="0">
                <a:latin typeface="+mn-lt"/>
              </a:rPr>
              <a:t>.</a:t>
            </a:r>
          </a:p>
          <a:p>
            <a:endParaRPr lang="en-IN" sz="1800" dirty="0" smtClean="0">
              <a:latin typeface="+mn-lt"/>
            </a:endParaRPr>
          </a:p>
          <a:p>
            <a:pPr>
              <a:buFont typeface="Wingdings" pitchFamily="2" charset="2"/>
              <a:buChar char="Ø"/>
            </a:pPr>
            <a:r>
              <a:rPr lang="en-IN" sz="1800" dirty="0" smtClean="0">
                <a:latin typeface="+mn-lt"/>
              </a:rPr>
              <a:t>C1: The server is executing</a:t>
            </a:r>
          </a:p>
          <a:p>
            <a:pPr>
              <a:buFont typeface="Wingdings" pitchFamily="2" charset="2"/>
              <a:buChar char="Ø"/>
            </a:pPr>
            <a:r>
              <a:rPr lang="en-IN" sz="1800" dirty="0" smtClean="0">
                <a:latin typeface="+mn-lt"/>
              </a:rPr>
              <a:t>C2: The server has executed since </a:t>
            </a:r>
            <a:r>
              <a:rPr lang="en-IN" sz="1800" i="1" dirty="0" smtClean="0">
                <a:solidFill>
                  <a:srgbClr val="0000CC"/>
                </a:solidFill>
              </a:rPr>
              <a:t>t</a:t>
            </a:r>
            <a:r>
              <a:rPr lang="en-IN" sz="1800" i="1" baseline="-25000" dirty="0" smtClean="0">
                <a:solidFill>
                  <a:srgbClr val="0000CC"/>
                </a:solidFill>
              </a:rPr>
              <a:t>r</a:t>
            </a:r>
            <a:r>
              <a:rPr lang="en-IN" sz="1800" i="1" dirty="0" smtClean="0">
                <a:latin typeface="+mn-lt"/>
              </a:rPr>
              <a:t> </a:t>
            </a:r>
            <a:r>
              <a:rPr lang="en-IN" sz="1800" dirty="0" smtClean="0">
                <a:latin typeface="+mn-lt"/>
              </a:rPr>
              <a:t>and</a:t>
            </a:r>
            <a:r>
              <a:rPr lang="en-IN" sz="1800" i="1" dirty="0" smtClean="0">
                <a:latin typeface="+mn-lt"/>
              </a:rPr>
              <a:t> </a:t>
            </a:r>
            <a:r>
              <a:rPr lang="en-IN" sz="1800" i="1" dirty="0" smtClean="0">
                <a:solidFill>
                  <a:srgbClr val="0000CC"/>
                </a:solidFill>
                <a:latin typeface="+mn-lt"/>
              </a:rPr>
              <a:t>END &lt; t</a:t>
            </a:r>
          </a:p>
          <a:p>
            <a:endParaRPr lang="en-IN" sz="1800" dirty="0" smtClean="0">
              <a:latin typeface="+mn-lt"/>
            </a:endParaRPr>
          </a:p>
          <a:p>
            <a:r>
              <a:rPr lang="en-IN" sz="1800" dirty="0" smtClean="0">
                <a:latin typeface="+mn-lt"/>
              </a:rPr>
              <a:t>	When they are not true, the server holds its budget</a:t>
            </a:r>
          </a:p>
          <a:p>
            <a:endParaRPr lang="en-IN" sz="1800" dirty="0" smtClean="0">
              <a:latin typeface="+mn-lt"/>
            </a:endParaRPr>
          </a:p>
          <a:p>
            <a:r>
              <a:rPr lang="en-IN" sz="1800" b="1" dirty="0" smtClean="0">
                <a:latin typeface="+mn-lt"/>
              </a:rPr>
              <a:t>What does it mean ?</a:t>
            </a:r>
          </a:p>
          <a:p>
            <a:pPr>
              <a:buFont typeface="Wingdings" pitchFamily="2" charset="2"/>
              <a:buChar char="Ø"/>
            </a:pPr>
            <a:r>
              <a:rPr lang="en-IN" sz="1800" dirty="0" smtClean="0">
                <a:latin typeface="+mn-lt"/>
              </a:rPr>
              <a:t>The server executes for no more time than it has execution budget</a:t>
            </a:r>
          </a:p>
          <a:p>
            <a:pPr>
              <a:buFont typeface="Wingdings" pitchFamily="2" charset="2"/>
              <a:buChar char="Ø"/>
            </a:pPr>
            <a:r>
              <a:rPr lang="en-IN" sz="1800" dirty="0" smtClean="0">
                <a:solidFill>
                  <a:srgbClr val="0000CC"/>
                </a:solidFill>
                <a:latin typeface="+mn-lt"/>
              </a:rPr>
              <a:t>The server retains its budget if a higher-priority job is executing, or It has not executed since </a:t>
            </a:r>
            <a:r>
              <a:rPr lang="en-IN" sz="1800" i="1" dirty="0" smtClean="0">
                <a:solidFill>
                  <a:srgbClr val="0000CC"/>
                </a:solidFill>
              </a:rPr>
              <a:t>t</a:t>
            </a:r>
            <a:r>
              <a:rPr lang="en-IN" sz="1800" i="1" baseline="-25000" dirty="0" smtClean="0">
                <a:solidFill>
                  <a:srgbClr val="0000CC"/>
                </a:solidFill>
              </a:rPr>
              <a:t>r</a:t>
            </a:r>
            <a:r>
              <a:rPr lang="en-IN" sz="1800" i="1" dirty="0" smtClean="0">
                <a:solidFill>
                  <a:srgbClr val="0000CC"/>
                </a:solidFill>
                <a:latin typeface="+mn-lt"/>
              </a:rPr>
              <a:t> </a:t>
            </a:r>
            <a:r>
              <a:rPr lang="en-IN" sz="1800" dirty="0" smtClean="0">
                <a:solidFill>
                  <a:srgbClr val="0000CC"/>
                </a:solidFill>
                <a:latin typeface="+mn-lt"/>
              </a:rPr>
              <a:t>(i.e. last replenishment time)</a:t>
            </a:r>
          </a:p>
          <a:p>
            <a:pPr>
              <a:buFont typeface="Wingdings" pitchFamily="2" charset="2"/>
              <a:buChar char="Ø"/>
            </a:pPr>
            <a:r>
              <a:rPr lang="en-IN" sz="1800" dirty="0" smtClean="0">
                <a:solidFill>
                  <a:srgbClr val="0000CC"/>
                </a:solidFill>
                <a:latin typeface="+mn-lt"/>
              </a:rPr>
              <a:t>Otherwise, the budget decreases when the server executes, or if it idles while it has budget</a:t>
            </a:r>
            <a:endParaRPr lang="en-IN" sz="1800" i="1" dirty="0" smtClean="0">
              <a:solidFill>
                <a:srgbClr val="0000CC"/>
              </a:solidFill>
              <a:latin typeface="+mn-lt"/>
            </a:endParaRPr>
          </a:p>
        </p:txBody>
      </p:sp>
      <p:sp>
        <p:nvSpPr>
          <p:cNvPr id="6" name="Content Placeholder 5"/>
          <p:cNvSpPr>
            <a:spLocks noGrp="1"/>
          </p:cNvSpPr>
          <p:nvPr>
            <p:ph sz="quarter" idx="10"/>
          </p:nvPr>
        </p:nvSpPr>
        <p:spPr/>
        <p:txBody>
          <a:bodyPr>
            <a:normAutofit/>
          </a:bodyPr>
          <a:lstStyle/>
          <a:p>
            <a:r>
              <a:rPr lang="en-US" dirty="0" smtClean="0"/>
              <a:t>Sporadic Server in a Fixed Priority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18181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410200"/>
          </a:xfrm>
        </p:spPr>
        <p:txBody>
          <a:bodyPr>
            <a:noAutofit/>
          </a:bodyPr>
          <a:lstStyle/>
          <a:p>
            <a:r>
              <a:rPr lang="en-IN" b="1" u="sng" dirty="0" smtClean="0">
                <a:latin typeface="+mn-lt"/>
              </a:rPr>
              <a:t>Replenishment rules</a:t>
            </a:r>
          </a:p>
          <a:p>
            <a:pPr>
              <a:buFont typeface="Wingdings" pitchFamily="2" charset="2"/>
              <a:buChar char="Ø"/>
            </a:pPr>
            <a:r>
              <a:rPr lang="en-IN" sz="1800" dirty="0" smtClean="0">
                <a:latin typeface="+mn-lt"/>
              </a:rPr>
              <a:t>R1: When system begins executing, and each time budget is replenished, set the budget to </a:t>
            </a:r>
            <a:r>
              <a:rPr lang="en-IN" sz="1800" i="1" dirty="0" err="1" smtClean="0">
                <a:solidFill>
                  <a:srgbClr val="0000CC"/>
                </a:solidFill>
                <a:latin typeface="+mn-lt"/>
              </a:rPr>
              <a:t>e</a:t>
            </a:r>
            <a:r>
              <a:rPr lang="en-IN" sz="1800" i="1" baseline="-25000" dirty="0" err="1" smtClean="0">
                <a:solidFill>
                  <a:srgbClr val="0000CC"/>
                </a:solidFill>
                <a:latin typeface="+mn-lt"/>
              </a:rPr>
              <a:t>s</a:t>
            </a:r>
            <a:r>
              <a:rPr lang="en-IN" sz="1800" dirty="0" smtClean="0">
                <a:latin typeface="+mn-lt"/>
              </a:rPr>
              <a:t> and </a:t>
            </a:r>
            <a:r>
              <a:rPr lang="en-IN" sz="1800" i="1" dirty="0" smtClean="0">
                <a:solidFill>
                  <a:srgbClr val="0000CC"/>
                </a:solidFill>
                <a:latin typeface="+mn-lt"/>
              </a:rPr>
              <a:t>t</a:t>
            </a:r>
            <a:r>
              <a:rPr lang="en-IN" sz="1800" i="1" baseline="-25000" dirty="0" smtClean="0">
                <a:solidFill>
                  <a:srgbClr val="0000CC"/>
                </a:solidFill>
                <a:latin typeface="+mn-lt"/>
              </a:rPr>
              <a:t>r</a:t>
            </a:r>
            <a:r>
              <a:rPr lang="en-IN" sz="1800" dirty="0" smtClean="0">
                <a:latin typeface="+mn-lt"/>
              </a:rPr>
              <a:t> = the current time.</a:t>
            </a:r>
          </a:p>
          <a:p>
            <a:pPr>
              <a:buFont typeface="Wingdings" pitchFamily="2" charset="2"/>
              <a:buChar char="Ø"/>
            </a:pPr>
            <a:endParaRPr lang="en-IN" sz="1800" dirty="0" smtClean="0">
              <a:latin typeface="+mn-lt"/>
            </a:endParaRPr>
          </a:p>
          <a:p>
            <a:pPr>
              <a:buFont typeface="Wingdings" pitchFamily="2" charset="2"/>
              <a:buChar char="Ø"/>
            </a:pPr>
            <a:r>
              <a:rPr lang="en-IN" sz="1800" dirty="0" smtClean="0">
                <a:latin typeface="+mn-lt"/>
              </a:rPr>
              <a:t>R2: When server begins to execute (defined as time </a:t>
            </a:r>
            <a:r>
              <a:rPr lang="en-IN" sz="1800" i="1" dirty="0" smtClean="0">
                <a:solidFill>
                  <a:srgbClr val="0000CC"/>
                </a:solidFill>
                <a:latin typeface="+mn-lt"/>
              </a:rPr>
              <a:t>t</a:t>
            </a:r>
            <a:r>
              <a:rPr lang="en-IN" sz="1800" i="1" baseline="-25000" dirty="0" smtClean="0">
                <a:solidFill>
                  <a:srgbClr val="0000CC"/>
                </a:solidFill>
                <a:latin typeface="+mn-lt"/>
              </a:rPr>
              <a:t>f </a:t>
            </a:r>
            <a:r>
              <a:rPr lang="en-IN" sz="1800" dirty="0" smtClean="0">
                <a:latin typeface="+mn-lt"/>
              </a:rPr>
              <a:t>)</a:t>
            </a:r>
          </a:p>
          <a:p>
            <a:r>
              <a:rPr lang="en-IN" sz="1800" dirty="0" smtClean="0">
                <a:latin typeface="+mn-lt"/>
              </a:rPr>
              <a:t>		if </a:t>
            </a:r>
            <a:r>
              <a:rPr lang="en-IN" sz="1800" i="1" dirty="0" smtClean="0">
                <a:solidFill>
                  <a:srgbClr val="0000CC"/>
                </a:solidFill>
                <a:latin typeface="+mn-lt"/>
              </a:rPr>
              <a:t>END</a:t>
            </a:r>
            <a:r>
              <a:rPr lang="en-IN" sz="1800" dirty="0" smtClean="0">
                <a:latin typeface="+mn-lt"/>
              </a:rPr>
              <a:t> = </a:t>
            </a:r>
            <a:r>
              <a:rPr lang="en-IN" sz="1800" i="1" dirty="0" smtClean="0">
                <a:solidFill>
                  <a:srgbClr val="0000CC"/>
                </a:solidFill>
                <a:latin typeface="+mn-lt"/>
              </a:rPr>
              <a:t>t</a:t>
            </a:r>
            <a:r>
              <a:rPr lang="en-IN" sz="1800" i="1" baseline="-25000" dirty="0" smtClean="0">
                <a:solidFill>
                  <a:srgbClr val="0000CC"/>
                </a:solidFill>
                <a:latin typeface="+mn-lt"/>
              </a:rPr>
              <a:t>f</a:t>
            </a:r>
            <a:r>
              <a:rPr lang="en-IN" sz="1800" dirty="0" smtClean="0">
                <a:latin typeface="+mn-lt"/>
              </a:rPr>
              <a:t> then</a:t>
            </a:r>
          </a:p>
          <a:p>
            <a:r>
              <a:rPr lang="en-IN" sz="1800" i="1" dirty="0" smtClean="0">
                <a:solidFill>
                  <a:srgbClr val="0000CC"/>
                </a:solidFill>
                <a:latin typeface="+mn-lt"/>
              </a:rPr>
              <a:t>			t</a:t>
            </a:r>
            <a:r>
              <a:rPr lang="en-IN" sz="1800" i="1" baseline="-25000" dirty="0" smtClean="0">
                <a:solidFill>
                  <a:srgbClr val="0000CC"/>
                </a:solidFill>
                <a:latin typeface="+mn-lt"/>
              </a:rPr>
              <a:t>e</a:t>
            </a:r>
            <a:r>
              <a:rPr lang="en-IN" sz="1800" dirty="0" smtClean="0">
                <a:latin typeface="+mn-lt"/>
              </a:rPr>
              <a:t> = </a:t>
            </a:r>
            <a:r>
              <a:rPr lang="en-IN" sz="1800" i="1" dirty="0" smtClean="0">
                <a:solidFill>
                  <a:srgbClr val="0000CC"/>
                </a:solidFill>
                <a:latin typeface="+mn-lt"/>
              </a:rPr>
              <a:t>max(t</a:t>
            </a:r>
            <a:r>
              <a:rPr lang="en-IN" sz="1800" i="1" baseline="-25000" dirty="0" smtClean="0">
                <a:solidFill>
                  <a:srgbClr val="0000CC"/>
                </a:solidFill>
                <a:latin typeface="+mn-lt"/>
              </a:rPr>
              <a:t>r </a:t>
            </a:r>
            <a:r>
              <a:rPr lang="en-IN" sz="1800" i="1" dirty="0" smtClean="0">
                <a:solidFill>
                  <a:srgbClr val="0000CC"/>
                </a:solidFill>
                <a:latin typeface="+mn-lt"/>
              </a:rPr>
              <a:t>, BEGIN)</a:t>
            </a:r>
          </a:p>
          <a:p>
            <a:r>
              <a:rPr lang="en-IN" sz="1800" dirty="0" smtClean="0">
                <a:latin typeface="+mn-lt"/>
              </a:rPr>
              <a:t>		else if </a:t>
            </a:r>
            <a:r>
              <a:rPr lang="en-IN" sz="1800" i="1" dirty="0" smtClean="0">
                <a:solidFill>
                  <a:srgbClr val="0000CC"/>
                </a:solidFill>
                <a:latin typeface="+mn-lt"/>
              </a:rPr>
              <a:t>END</a:t>
            </a:r>
            <a:r>
              <a:rPr lang="en-IN" sz="1800" dirty="0" smtClean="0">
                <a:latin typeface="+mn-lt"/>
              </a:rPr>
              <a:t> &lt; </a:t>
            </a:r>
            <a:r>
              <a:rPr lang="en-IN" sz="1800" i="1" dirty="0" smtClean="0">
                <a:solidFill>
                  <a:srgbClr val="0000CC"/>
                </a:solidFill>
                <a:latin typeface="+mn-lt"/>
              </a:rPr>
              <a:t>t</a:t>
            </a:r>
            <a:r>
              <a:rPr lang="en-IN" sz="1800" i="1" baseline="-25000" dirty="0" smtClean="0">
                <a:solidFill>
                  <a:srgbClr val="0000CC"/>
                </a:solidFill>
                <a:latin typeface="+mn-lt"/>
              </a:rPr>
              <a:t>f</a:t>
            </a:r>
            <a:r>
              <a:rPr lang="en-IN" sz="1800" dirty="0" smtClean="0">
                <a:latin typeface="+mn-lt"/>
              </a:rPr>
              <a:t> then</a:t>
            </a:r>
          </a:p>
          <a:p>
            <a:r>
              <a:rPr lang="en-IN" sz="1800" i="1" dirty="0" smtClean="0">
                <a:solidFill>
                  <a:srgbClr val="0000CC"/>
                </a:solidFill>
                <a:latin typeface="+mn-lt"/>
              </a:rPr>
              <a:t>			t</a:t>
            </a:r>
            <a:r>
              <a:rPr lang="en-IN" sz="1800" i="1" baseline="-25000" dirty="0" smtClean="0">
                <a:solidFill>
                  <a:srgbClr val="0000CC"/>
                </a:solidFill>
                <a:latin typeface="+mn-lt"/>
              </a:rPr>
              <a:t>e  </a:t>
            </a:r>
            <a:r>
              <a:rPr lang="en-IN" sz="1800" dirty="0" smtClean="0">
                <a:latin typeface="+mn-lt"/>
              </a:rPr>
              <a:t>= </a:t>
            </a:r>
            <a:r>
              <a:rPr lang="en-IN" sz="1800" i="1" dirty="0" smtClean="0">
                <a:solidFill>
                  <a:srgbClr val="0000CC"/>
                </a:solidFill>
                <a:latin typeface="+mn-lt"/>
              </a:rPr>
              <a:t>t</a:t>
            </a:r>
            <a:r>
              <a:rPr lang="en-IN" sz="1800" i="1" baseline="-25000" dirty="0" smtClean="0">
                <a:solidFill>
                  <a:srgbClr val="0000CC"/>
                </a:solidFill>
                <a:latin typeface="+mn-lt"/>
              </a:rPr>
              <a:t>f </a:t>
            </a:r>
            <a:endParaRPr lang="en-IN" sz="1800" dirty="0" smtClean="0">
              <a:latin typeface="+mn-lt"/>
            </a:endParaRPr>
          </a:p>
          <a:p>
            <a:r>
              <a:rPr lang="en-IN" sz="1800" dirty="0" smtClean="0">
                <a:latin typeface="+mn-lt"/>
              </a:rPr>
              <a:t>	The next replenishment time is set to </a:t>
            </a:r>
            <a:r>
              <a:rPr lang="en-IN" sz="1800" i="1" dirty="0" smtClean="0">
                <a:solidFill>
                  <a:srgbClr val="0000CC"/>
                </a:solidFill>
                <a:latin typeface="+mn-lt"/>
              </a:rPr>
              <a:t>t</a:t>
            </a:r>
            <a:r>
              <a:rPr lang="en-IN" sz="1800" i="1" baseline="-25000" dirty="0" smtClean="0">
                <a:solidFill>
                  <a:srgbClr val="0000CC"/>
                </a:solidFill>
                <a:latin typeface="+mn-lt"/>
              </a:rPr>
              <a:t>e  </a:t>
            </a:r>
            <a:r>
              <a:rPr lang="en-IN" sz="1800" dirty="0" smtClean="0">
                <a:latin typeface="+mn-lt"/>
              </a:rPr>
              <a:t>+ </a:t>
            </a:r>
            <a:r>
              <a:rPr lang="en-IN" sz="1800" i="1" dirty="0" smtClean="0">
                <a:solidFill>
                  <a:srgbClr val="0000CC"/>
                </a:solidFill>
                <a:latin typeface="+mn-lt"/>
              </a:rPr>
              <a:t>p</a:t>
            </a:r>
            <a:r>
              <a:rPr lang="en-IN" sz="1800" i="1" baseline="-25000" dirty="0" smtClean="0">
                <a:solidFill>
                  <a:srgbClr val="0000CC"/>
                </a:solidFill>
                <a:latin typeface="+mn-lt"/>
              </a:rPr>
              <a:t>s </a:t>
            </a:r>
            <a:r>
              <a:rPr lang="en-IN" sz="1800" dirty="0" smtClean="0">
                <a:latin typeface="+mn-lt"/>
              </a:rPr>
              <a:t>, where</a:t>
            </a:r>
            <a:r>
              <a:rPr lang="en-IN" sz="1800" i="1" dirty="0" smtClean="0">
                <a:solidFill>
                  <a:srgbClr val="0000CC"/>
                </a:solidFill>
                <a:latin typeface="+mn-lt"/>
              </a:rPr>
              <a:t> t</a:t>
            </a:r>
            <a:r>
              <a:rPr lang="en-IN" sz="1800" i="1" baseline="-25000" dirty="0" smtClean="0">
                <a:solidFill>
                  <a:srgbClr val="0000CC"/>
                </a:solidFill>
                <a:latin typeface="+mn-lt"/>
              </a:rPr>
              <a:t>e</a:t>
            </a:r>
            <a:r>
              <a:rPr lang="en-IN" sz="1800" dirty="0" smtClean="0">
                <a:latin typeface="+mn-lt"/>
              </a:rPr>
              <a:t> = effective replenishment time</a:t>
            </a:r>
          </a:p>
          <a:p>
            <a:endParaRPr lang="en-IN" sz="1800" dirty="0" smtClean="0">
              <a:latin typeface="+mn-lt"/>
            </a:endParaRPr>
          </a:p>
          <a:p>
            <a:pPr>
              <a:buFont typeface="Wingdings" pitchFamily="2" charset="2"/>
              <a:buChar char="Ø"/>
            </a:pPr>
            <a:r>
              <a:rPr lang="en-IN" sz="1800" dirty="0" smtClean="0">
                <a:latin typeface="+mn-lt"/>
              </a:rPr>
              <a:t>R3: </a:t>
            </a:r>
            <a:r>
              <a:rPr lang="en-IN" sz="1800" dirty="0" smtClean="0">
                <a:solidFill>
                  <a:srgbClr val="0000CC"/>
                </a:solidFill>
                <a:latin typeface="+mn-lt"/>
              </a:rPr>
              <a:t>budget replenished at the next replenishment time</a:t>
            </a:r>
            <a:r>
              <a:rPr lang="en-IN" sz="1800" dirty="0" smtClean="0">
                <a:latin typeface="+mn-lt"/>
              </a:rPr>
              <a:t>, except under the following conditions. Under these conditions, replenishment is done at times stated below.</a:t>
            </a:r>
          </a:p>
          <a:p>
            <a:pPr lvl="1">
              <a:buFont typeface="Wingdings" pitchFamily="2" charset="2"/>
              <a:buChar char="§"/>
            </a:pPr>
            <a:r>
              <a:rPr lang="en-IN" sz="1800" dirty="0" smtClean="0">
                <a:latin typeface="+mn-lt"/>
              </a:rPr>
              <a:t>If </a:t>
            </a:r>
            <a:r>
              <a:rPr lang="en-IN" sz="1800" i="1" dirty="0" smtClean="0">
                <a:solidFill>
                  <a:srgbClr val="0000CC"/>
                </a:solidFill>
                <a:latin typeface="+mn-lt"/>
              </a:rPr>
              <a:t>t</a:t>
            </a:r>
            <a:r>
              <a:rPr lang="en-IN" sz="1800" i="1" baseline="-25000" dirty="0" smtClean="0">
                <a:solidFill>
                  <a:srgbClr val="0000CC"/>
                </a:solidFill>
                <a:latin typeface="+mn-lt"/>
              </a:rPr>
              <a:t>e</a:t>
            </a:r>
            <a:r>
              <a:rPr lang="en-IN" sz="1800" dirty="0" smtClean="0">
                <a:latin typeface="+mn-lt"/>
              </a:rPr>
              <a:t> + </a:t>
            </a:r>
            <a:r>
              <a:rPr lang="en-IN" sz="1800" i="1" dirty="0" smtClean="0">
                <a:solidFill>
                  <a:srgbClr val="0000CC"/>
                </a:solidFill>
                <a:latin typeface="+mn-lt"/>
              </a:rPr>
              <a:t>p</a:t>
            </a:r>
            <a:r>
              <a:rPr lang="en-IN" sz="1800" i="1" baseline="-25000" dirty="0" smtClean="0">
                <a:solidFill>
                  <a:srgbClr val="0000CC"/>
                </a:solidFill>
                <a:latin typeface="+mn-lt"/>
              </a:rPr>
              <a:t>s</a:t>
            </a:r>
            <a:r>
              <a:rPr lang="en-IN" sz="1800" dirty="0" smtClean="0">
                <a:latin typeface="+mn-lt"/>
              </a:rPr>
              <a:t> is earlier than </a:t>
            </a:r>
            <a:r>
              <a:rPr lang="en-IN" sz="1800" i="1" dirty="0" smtClean="0">
                <a:solidFill>
                  <a:srgbClr val="0000CC"/>
                </a:solidFill>
                <a:latin typeface="+mn-lt"/>
              </a:rPr>
              <a:t>t</a:t>
            </a:r>
            <a:r>
              <a:rPr lang="en-IN" sz="1800" i="1" baseline="-25000" dirty="0" smtClean="0">
                <a:solidFill>
                  <a:srgbClr val="0000CC"/>
                </a:solidFill>
                <a:latin typeface="+mn-lt"/>
              </a:rPr>
              <a:t>f </a:t>
            </a:r>
            <a:r>
              <a:rPr lang="en-IN" sz="1800" dirty="0" smtClean="0">
                <a:latin typeface="+mn-lt"/>
              </a:rPr>
              <a:t> the budget is replenished as soon as it is exhausted</a:t>
            </a:r>
          </a:p>
          <a:p>
            <a:pPr lvl="1">
              <a:buFont typeface="Wingdings" pitchFamily="2" charset="2"/>
              <a:buChar char="§"/>
            </a:pPr>
            <a:r>
              <a:rPr lang="en-IN" sz="1800" dirty="0" smtClean="0">
                <a:latin typeface="+mn-lt"/>
              </a:rPr>
              <a:t>If </a:t>
            </a:r>
            <a:r>
              <a:rPr lang="en-IN" sz="1800" i="1" dirty="0" smtClean="0">
                <a:solidFill>
                  <a:srgbClr val="0000CC"/>
                </a:solidFill>
                <a:latin typeface="+mn-lt"/>
              </a:rPr>
              <a:t>T</a:t>
            </a:r>
            <a:r>
              <a:rPr lang="en-IN" sz="1800" dirty="0" smtClean="0">
                <a:latin typeface="+mn-lt"/>
              </a:rPr>
              <a:t> becomes idle before </a:t>
            </a:r>
            <a:r>
              <a:rPr lang="en-IN" sz="1800" i="1" dirty="0" smtClean="0">
                <a:solidFill>
                  <a:srgbClr val="0000CC"/>
                </a:solidFill>
                <a:latin typeface="+mn-lt"/>
              </a:rPr>
              <a:t>t</a:t>
            </a:r>
            <a:r>
              <a:rPr lang="en-IN" sz="1800" i="1" baseline="-25000" dirty="0" smtClean="0">
                <a:solidFill>
                  <a:srgbClr val="0000CC"/>
                </a:solidFill>
                <a:latin typeface="+mn-lt"/>
              </a:rPr>
              <a:t>e</a:t>
            </a:r>
            <a:r>
              <a:rPr lang="en-IN" sz="1800" dirty="0" smtClean="0">
                <a:latin typeface="+mn-lt"/>
              </a:rPr>
              <a:t> + </a:t>
            </a:r>
            <a:r>
              <a:rPr lang="en-IN" sz="1800" i="1" dirty="0" smtClean="0">
                <a:solidFill>
                  <a:srgbClr val="0000CC"/>
                </a:solidFill>
                <a:latin typeface="+mn-lt"/>
              </a:rPr>
              <a:t>p</a:t>
            </a:r>
            <a:r>
              <a:rPr lang="en-IN" sz="1800" i="1" baseline="-25000" dirty="0" smtClean="0">
                <a:solidFill>
                  <a:srgbClr val="0000CC"/>
                </a:solidFill>
                <a:latin typeface="+mn-lt"/>
              </a:rPr>
              <a:t>s </a:t>
            </a:r>
            <a:r>
              <a:rPr lang="en-IN" sz="1800" dirty="0" smtClean="0">
                <a:latin typeface="+mn-lt"/>
              </a:rPr>
              <a:t>, and becomes busy again at </a:t>
            </a:r>
            <a:r>
              <a:rPr lang="en-IN" sz="1800" i="1" dirty="0" smtClean="0">
                <a:solidFill>
                  <a:srgbClr val="0000CC"/>
                </a:solidFill>
                <a:latin typeface="+mn-lt"/>
              </a:rPr>
              <a:t>t</a:t>
            </a:r>
            <a:r>
              <a:rPr lang="en-IN" sz="1800" i="1" baseline="-25000" dirty="0" smtClean="0">
                <a:solidFill>
                  <a:srgbClr val="0000CC"/>
                </a:solidFill>
                <a:latin typeface="+mn-lt"/>
              </a:rPr>
              <a:t>b</a:t>
            </a:r>
            <a:r>
              <a:rPr lang="en-IN" sz="1800" baseline="-25000" dirty="0" smtClean="0">
                <a:latin typeface="+mn-lt"/>
              </a:rPr>
              <a:t> </a:t>
            </a:r>
            <a:r>
              <a:rPr lang="en-IN" sz="1800" dirty="0" smtClean="0">
                <a:latin typeface="+mn-lt"/>
              </a:rPr>
              <a:t>, the budget is replenished at </a:t>
            </a:r>
            <a:r>
              <a:rPr lang="en-IN" sz="1800" i="1" dirty="0" smtClean="0">
                <a:solidFill>
                  <a:srgbClr val="0000CC"/>
                </a:solidFill>
                <a:latin typeface="+mn-lt"/>
              </a:rPr>
              <a:t>min(t</a:t>
            </a:r>
            <a:r>
              <a:rPr lang="en-IN" sz="1800" i="1" baseline="-25000" dirty="0" smtClean="0">
                <a:solidFill>
                  <a:srgbClr val="0000CC"/>
                </a:solidFill>
                <a:latin typeface="+mn-lt"/>
              </a:rPr>
              <a:t>b </a:t>
            </a:r>
            <a:r>
              <a:rPr lang="en-IN" sz="1800" i="1" dirty="0" smtClean="0">
                <a:solidFill>
                  <a:srgbClr val="0000CC"/>
                </a:solidFill>
                <a:latin typeface="+mn-lt"/>
              </a:rPr>
              <a:t>, t</a:t>
            </a:r>
            <a:r>
              <a:rPr lang="en-IN" sz="1800" i="1" baseline="-25000" dirty="0" smtClean="0">
                <a:solidFill>
                  <a:srgbClr val="0000CC"/>
                </a:solidFill>
                <a:latin typeface="+mn-lt"/>
              </a:rPr>
              <a:t>e</a:t>
            </a:r>
            <a:r>
              <a:rPr lang="en-IN" sz="1800" i="1" dirty="0" smtClean="0">
                <a:solidFill>
                  <a:srgbClr val="0000CC"/>
                </a:solidFill>
                <a:latin typeface="+mn-lt"/>
              </a:rPr>
              <a:t> + p</a:t>
            </a:r>
            <a:r>
              <a:rPr lang="en-IN" sz="1800" i="1" baseline="-25000" dirty="0" smtClean="0">
                <a:solidFill>
                  <a:srgbClr val="0000CC"/>
                </a:solidFill>
                <a:latin typeface="+mn-lt"/>
              </a:rPr>
              <a:t>s</a:t>
            </a:r>
            <a:r>
              <a:rPr lang="en-IN" sz="1800" i="1" dirty="0" smtClean="0">
                <a:solidFill>
                  <a:srgbClr val="0000CC"/>
                </a:solidFill>
                <a:latin typeface="+mn-lt"/>
              </a:rPr>
              <a:t>)</a:t>
            </a:r>
          </a:p>
          <a:p>
            <a:pPr lvl="1">
              <a:buNone/>
            </a:pPr>
            <a:r>
              <a:rPr lang="en-IN" i="1" dirty="0" smtClean="0">
                <a:solidFill>
                  <a:srgbClr val="0000CC"/>
                </a:solidFill>
                <a:latin typeface="+mn-lt"/>
              </a:rPr>
              <a:t>	</a:t>
            </a:r>
            <a:endParaRPr lang="en-IN" dirty="0" smtClean="0">
              <a:solidFill>
                <a:srgbClr val="0000CC"/>
              </a:solidFill>
              <a:latin typeface="+mn-lt"/>
            </a:endParaRPr>
          </a:p>
        </p:txBody>
      </p:sp>
      <p:sp>
        <p:nvSpPr>
          <p:cNvPr id="6" name="Content Placeholder 5"/>
          <p:cNvSpPr>
            <a:spLocks noGrp="1"/>
          </p:cNvSpPr>
          <p:nvPr>
            <p:ph sz="quarter" idx="10"/>
          </p:nvPr>
        </p:nvSpPr>
        <p:spPr/>
        <p:txBody>
          <a:bodyPr>
            <a:normAutofit/>
          </a:bodyPr>
          <a:lstStyle/>
          <a:p>
            <a:r>
              <a:rPr lang="en-US" dirty="0" smtClean="0"/>
              <a:t>Sporadic Server in a Fixed Priority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85233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410200"/>
          </a:xfrm>
        </p:spPr>
        <p:txBody>
          <a:bodyPr>
            <a:noAutofit/>
          </a:bodyPr>
          <a:lstStyle/>
          <a:p>
            <a:r>
              <a:rPr lang="en-IN" sz="1400" dirty="0" smtClean="0">
                <a:latin typeface="+mn-lt"/>
              </a:rPr>
              <a:t>	</a:t>
            </a:r>
            <a:r>
              <a:rPr lang="en-IN" sz="1400" i="1" dirty="0" smtClean="0">
                <a:latin typeface="+mn-lt"/>
              </a:rPr>
              <a:t>A sporadic server (5, 1.5) was scheduled with three periodic tasks T1 = (3, 0.5), T2 = (4, 1.0), T3 = (19, 4.5) rate-monotonically. Three </a:t>
            </a:r>
            <a:r>
              <a:rPr lang="en-IN" sz="1400" i="1" dirty="0" err="1" smtClean="0">
                <a:latin typeface="+mn-lt"/>
              </a:rPr>
              <a:t>aperiodic</a:t>
            </a:r>
            <a:r>
              <a:rPr lang="en-IN" sz="1400" i="1" dirty="0" smtClean="0">
                <a:latin typeface="+mn-lt"/>
              </a:rPr>
              <a:t> jobs arrived at times 3, 7 and 15.5, with execution times 1.0, 2.0 and 2.0 respectively.</a:t>
            </a:r>
            <a:endParaRPr lang="en-IN" sz="1400" i="1" dirty="0" smtClean="0">
              <a:solidFill>
                <a:srgbClr val="0000CC"/>
              </a:solidFill>
              <a:latin typeface="+mn-lt"/>
            </a:endParaRPr>
          </a:p>
          <a:p>
            <a:r>
              <a:rPr lang="en-IN" sz="1400" u="sng" dirty="0" smtClean="0">
                <a:latin typeface="+mn-lt"/>
              </a:rPr>
              <a:t>Solution</a:t>
            </a:r>
          </a:p>
          <a:p>
            <a:r>
              <a:rPr lang="en-IN" sz="1200" dirty="0" smtClean="0">
                <a:latin typeface="+mn-lt"/>
              </a:rPr>
              <a:t>As per RM, priorities of </a:t>
            </a:r>
            <a:r>
              <a:rPr lang="en-IN" sz="1200" dirty="0" err="1" smtClean="0">
                <a:latin typeface="+mn-lt"/>
              </a:rPr>
              <a:t>tha</a:t>
            </a:r>
            <a:r>
              <a:rPr lang="en-IN" sz="1200" dirty="0" smtClean="0">
                <a:latin typeface="+mn-lt"/>
              </a:rPr>
              <a:t> tasks are: T1 &gt; T2, Ts &gt; T3.</a:t>
            </a:r>
          </a:p>
          <a:p>
            <a:r>
              <a:rPr lang="en-IN" sz="1200" dirty="0" smtClean="0">
                <a:latin typeface="+mn-lt"/>
              </a:rPr>
              <a:t>T1 and T2 being higher priority than Ts, create the Gantt chart of them first.</a:t>
            </a:r>
          </a:p>
          <a:p>
            <a:r>
              <a:rPr lang="en-IN" sz="1200" dirty="0" smtClean="0">
                <a:latin typeface="+mn-lt"/>
              </a:rPr>
              <a:t>Time 0 to 3: </a:t>
            </a:r>
            <a:r>
              <a:rPr lang="en-IN" sz="1200" dirty="0" err="1" smtClean="0">
                <a:latin typeface="+mn-lt"/>
              </a:rPr>
              <a:t>Aperiodic</a:t>
            </a:r>
            <a:r>
              <a:rPr lang="en-IN" sz="1200" dirty="0" smtClean="0">
                <a:latin typeface="+mn-lt"/>
              </a:rPr>
              <a:t> job queue is empty. Ts is replenished at time 0 with budget 1.5. so t</a:t>
            </a:r>
            <a:r>
              <a:rPr lang="en-IN" sz="1200" baseline="-25000" dirty="0" smtClean="0">
                <a:latin typeface="+mn-lt"/>
              </a:rPr>
              <a:t>r</a:t>
            </a:r>
            <a:r>
              <a:rPr lang="en-IN" sz="1200" dirty="0" smtClean="0">
                <a:latin typeface="+mn-lt"/>
              </a:rPr>
              <a:t> = 0.</a:t>
            </a:r>
          </a:p>
          <a:p>
            <a:r>
              <a:rPr lang="en-IN" sz="1200" dirty="0" smtClean="0">
                <a:latin typeface="+mn-lt"/>
              </a:rPr>
              <a:t>Time 3: </a:t>
            </a:r>
            <a:r>
              <a:rPr lang="en-IN" sz="1200" dirty="0" err="1" smtClean="0">
                <a:latin typeface="+mn-lt"/>
              </a:rPr>
              <a:t>Aperiodic</a:t>
            </a:r>
            <a:r>
              <a:rPr lang="en-IN" sz="1200" dirty="0" smtClean="0">
                <a:latin typeface="+mn-lt"/>
              </a:rPr>
              <a:t> job A1 arrives. Ts has budget, so A1 gets scheduled at time 3.5 after T1 finishes. At this time t</a:t>
            </a:r>
            <a:r>
              <a:rPr lang="en-IN" sz="1200" baseline="-25000" dirty="0" smtClean="0">
                <a:latin typeface="+mn-lt"/>
              </a:rPr>
              <a:t>r</a:t>
            </a:r>
            <a:r>
              <a:rPr lang="en-IN" sz="1200" dirty="0" smtClean="0">
                <a:latin typeface="+mn-lt"/>
              </a:rPr>
              <a:t> = 0, BEGIN = 3, END = 3.5, t</a:t>
            </a:r>
            <a:r>
              <a:rPr lang="en-IN" sz="1200" baseline="-25000" dirty="0" smtClean="0">
                <a:latin typeface="+mn-lt"/>
              </a:rPr>
              <a:t>f</a:t>
            </a:r>
            <a:r>
              <a:rPr lang="en-IN" sz="1200" dirty="0" smtClean="0">
                <a:latin typeface="+mn-lt"/>
              </a:rPr>
              <a:t> = 3.5. According to rule R2, effective replenishment time t</a:t>
            </a:r>
            <a:r>
              <a:rPr lang="en-IN" sz="1200" baseline="-25000" dirty="0" smtClean="0">
                <a:latin typeface="+mn-lt"/>
              </a:rPr>
              <a:t>e</a:t>
            </a:r>
            <a:r>
              <a:rPr lang="en-IN" sz="1200" dirty="0" smtClean="0">
                <a:latin typeface="+mn-lt"/>
              </a:rPr>
              <a:t> = max (0, 3.0) = 3. So next replenishment time is 3 + 5 = 8.</a:t>
            </a:r>
          </a:p>
          <a:p>
            <a:r>
              <a:rPr lang="en-IN" sz="1200" dirty="0" smtClean="0">
                <a:latin typeface="+mn-lt"/>
              </a:rPr>
              <a:t>Time 4: The server executed A1 till time 4. At time 4, it gets </a:t>
            </a:r>
            <a:r>
              <a:rPr lang="en-IN" sz="1200" dirty="0" err="1" smtClean="0">
                <a:latin typeface="+mn-lt"/>
              </a:rPr>
              <a:t>preempted</a:t>
            </a:r>
            <a:r>
              <a:rPr lang="en-IN" sz="1200" dirty="0" smtClean="0">
                <a:latin typeface="+mn-lt"/>
              </a:rPr>
              <a:t> by T2. From time 4 to 5, T2 executes. Since it is of higher priority than Ts, the budget of Ts is not consumed (rule C2).</a:t>
            </a:r>
          </a:p>
          <a:p>
            <a:r>
              <a:rPr lang="en-IN" sz="1200" dirty="0" smtClean="0">
                <a:latin typeface="+mn-lt"/>
              </a:rPr>
              <a:t>Time 5: T2 is ended. So Ts is scheduled. A1 completes by 5.5. At time t = 5.5, END = 5 since there is no other high priority task in the system (so, END &lt; t). So the budget of the server continues to be consumed 1 unit per time (rule C2). Hence the budget gets exhausted at time 6. </a:t>
            </a:r>
          </a:p>
          <a:p>
            <a:r>
              <a:rPr lang="en-IN" sz="1200" dirty="0" smtClean="0">
                <a:latin typeface="+mn-lt"/>
              </a:rPr>
              <a:t>Time 7: Next periodic job A2 arrives. But the server doesn’t have budget. So it waits till next replenishment time 8.</a:t>
            </a:r>
          </a:p>
          <a:p>
            <a:r>
              <a:rPr lang="en-IN" sz="1200" dirty="0" smtClean="0">
                <a:latin typeface="+mn-lt"/>
              </a:rPr>
              <a:t>Time 9.5: Ts schedules A2 after the high priority jobs are finished. Since the server began to execute for the first time after replenished, now, t</a:t>
            </a:r>
            <a:r>
              <a:rPr lang="en-IN" sz="1200" baseline="-25000" dirty="0" smtClean="0">
                <a:latin typeface="+mn-lt"/>
              </a:rPr>
              <a:t>f</a:t>
            </a:r>
            <a:r>
              <a:rPr lang="en-IN" sz="1200" dirty="0" smtClean="0">
                <a:latin typeface="+mn-lt"/>
              </a:rPr>
              <a:t> = 9.5. BEGIN = 8, END = 9.5, t</a:t>
            </a:r>
            <a:r>
              <a:rPr lang="en-IN" sz="1200" baseline="-25000" dirty="0" smtClean="0">
                <a:latin typeface="+mn-lt"/>
              </a:rPr>
              <a:t>r</a:t>
            </a:r>
            <a:r>
              <a:rPr lang="en-IN" sz="1200" dirty="0" smtClean="0">
                <a:latin typeface="+mn-lt"/>
              </a:rPr>
              <a:t> = 8. As per rule C2, t</a:t>
            </a:r>
            <a:r>
              <a:rPr lang="en-IN" sz="1200" baseline="-25000" dirty="0" smtClean="0">
                <a:latin typeface="+mn-lt"/>
              </a:rPr>
              <a:t>e</a:t>
            </a:r>
            <a:r>
              <a:rPr lang="en-IN" sz="1200" dirty="0" smtClean="0">
                <a:latin typeface="+mn-lt"/>
              </a:rPr>
              <a:t> = max (8, 8) = 8. So next replenishment time is 8 + 5 = 13.</a:t>
            </a:r>
          </a:p>
          <a:p>
            <a:r>
              <a:rPr lang="en-IN" sz="1200" dirty="0" smtClean="0">
                <a:latin typeface="+mn-lt"/>
              </a:rPr>
              <a:t>Time 11: A2 executes from 9.5 to 11, so budget of Ts gets exhausted (rule C1). So A2 gets </a:t>
            </a:r>
            <a:r>
              <a:rPr lang="en-IN" sz="1200" dirty="0" err="1" smtClean="0">
                <a:latin typeface="+mn-lt"/>
              </a:rPr>
              <a:t>preempted</a:t>
            </a:r>
            <a:r>
              <a:rPr lang="en-IN" sz="1200" dirty="0" smtClean="0">
                <a:latin typeface="+mn-lt"/>
              </a:rPr>
              <a:t>.</a:t>
            </a:r>
          </a:p>
          <a:p>
            <a:r>
              <a:rPr lang="en-IN" sz="1200" dirty="0" smtClean="0">
                <a:latin typeface="+mn-lt"/>
              </a:rPr>
              <a:t>Time 13.5: The budget of the server is replenished at time 13. So A2 gets scheduled at time 13.5 after high priority tasks are done. At completes at time 14.</a:t>
            </a:r>
          </a:p>
          <a:p>
            <a:r>
              <a:rPr lang="en-IN" sz="1200" dirty="0" smtClean="0">
                <a:latin typeface="+mn-lt"/>
              </a:rPr>
              <a:t>Time 14: Now the system is idle (even T3 is not there). The system will busy again at time 15. So rule R3 (b) will come into picture. So the server will be replenished at time 15 in stead of time 18.</a:t>
            </a:r>
          </a:p>
          <a:p>
            <a:r>
              <a:rPr lang="en-IN" sz="1200" dirty="0" smtClean="0">
                <a:latin typeface="+mn-lt"/>
              </a:rPr>
              <a:t>Time  15.5: A3 arrives, the server has budget. Hence it will be scheduled. </a:t>
            </a:r>
          </a:p>
          <a:p>
            <a:r>
              <a:rPr lang="en-IN" sz="1200" dirty="0" smtClean="0">
                <a:latin typeface="+mn-lt"/>
              </a:rPr>
              <a:t>Time 19: System becomes idle again. So Rule R3(b) applies, so the server will be replenished at time 19, in stead of 20.</a:t>
            </a:r>
          </a:p>
          <a:p>
            <a:r>
              <a:rPr lang="en-IN" sz="1200" i="1" dirty="0" smtClean="0">
                <a:latin typeface="+mn-lt"/>
              </a:rPr>
              <a:t>(T3 is scheduled in the time slots remained after T1, T2 and Ts)</a:t>
            </a:r>
          </a:p>
          <a:p>
            <a:r>
              <a:rPr lang="en-IN" sz="1200" dirty="0" smtClean="0">
                <a:latin typeface="+mn-lt"/>
              </a:rPr>
              <a:t> </a:t>
            </a:r>
          </a:p>
          <a:p>
            <a:endParaRPr lang="en-IN" sz="1400" dirty="0" smtClean="0">
              <a:latin typeface="+mn-lt"/>
            </a:endParaRPr>
          </a:p>
          <a:p>
            <a:endParaRPr lang="en-IN" sz="1400" dirty="0" smtClean="0">
              <a:latin typeface="+mn-lt"/>
            </a:endParaRPr>
          </a:p>
        </p:txBody>
      </p:sp>
      <p:sp>
        <p:nvSpPr>
          <p:cNvPr id="6" name="Content Placeholder 5"/>
          <p:cNvSpPr>
            <a:spLocks noGrp="1"/>
          </p:cNvSpPr>
          <p:nvPr>
            <p:ph sz="quarter" idx="10"/>
          </p:nvPr>
        </p:nvSpPr>
        <p:spPr/>
        <p:txBody>
          <a:bodyPr>
            <a:normAutofit/>
          </a:bodyPr>
          <a:lstStyle/>
          <a:p>
            <a:r>
              <a:rPr lang="en-US" dirty="0" smtClean="0"/>
              <a:t>Sporadic Server in a Fixed Priority System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489356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1847133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en-US" dirty="0" smtClean="0"/>
              <a:t>Sporadic Server in a Fixed Priority System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graphicFrame>
        <p:nvGraphicFramePr>
          <p:cNvPr id="8" name="Table 7"/>
          <p:cNvGraphicFramePr>
            <a:graphicFrameLocks noGrp="1"/>
          </p:cNvGraphicFramePr>
          <p:nvPr/>
        </p:nvGraphicFramePr>
        <p:xfrm>
          <a:off x="-2" y="2057400"/>
          <a:ext cx="8762996" cy="2362200"/>
        </p:xfrm>
        <a:graphic>
          <a:graphicData uri="http://schemas.openxmlformats.org/drawingml/2006/table">
            <a:tbl>
              <a:tblPr firstRow="1" bandRow="1">
                <a:tableStyleId>{5C22544A-7EE6-4342-B048-85BDC9FD1C3A}</a:tableStyleId>
              </a:tblPr>
              <a:tblGrid>
                <a:gridCol w="398318">
                  <a:extLst>
                    <a:ext uri="{9D8B030D-6E8A-4147-A177-3AD203B41FA5}">
                      <a16:colId xmlns:a16="http://schemas.microsoft.com/office/drawing/2014/main" val="20000"/>
                    </a:ext>
                  </a:extLst>
                </a:gridCol>
                <a:gridCol w="398318">
                  <a:extLst>
                    <a:ext uri="{9D8B030D-6E8A-4147-A177-3AD203B41FA5}">
                      <a16:colId xmlns:a16="http://schemas.microsoft.com/office/drawing/2014/main" val="20001"/>
                    </a:ext>
                  </a:extLst>
                </a:gridCol>
                <a:gridCol w="398318">
                  <a:extLst>
                    <a:ext uri="{9D8B030D-6E8A-4147-A177-3AD203B41FA5}">
                      <a16:colId xmlns:a16="http://schemas.microsoft.com/office/drawing/2014/main" val="20002"/>
                    </a:ext>
                  </a:extLst>
                </a:gridCol>
                <a:gridCol w="398318">
                  <a:extLst>
                    <a:ext uri="{9D8B030D-6E8A-4147-A177-3AD203B41FA5}">
                      <a16:colId xmlns:a16="http://schemas.microsoft.com/office/drawing/2014/main" val="20003"/>
                    </a:ext>
                  </a:extLst>
                </a:gridCol>
                <a:gridCol w="398318">
                  <a:extLst>
                    <a:ext uri="{9D8B030D-6E8A-4147-A177-3AD203B41FA5}">
                      <a16:colId xmlns:a16="http://schemas.microsoft.com/office/drawing/2014/main" val="20004"/>
                    </a:ext>
                  </a:extLst>
                </a:gridCol>
                <a:gridCol w="398318">
                  <a:extLst>
                    <a:ext uri="{9D8B030D-6E8A-4147-A177-3AD203B41FA5}">
                      <a16:colId xmlns:a16="http://schemas.microsoft.com/office/drawing/2014/main" val="20005"/>
                    </a:ext>
                  </a:extLst>
                </a:gridCol>
                <a:gridCol w="398318">
                  <a:extLst>
                    <a:ext uri="{9D8B030D-6E8A-4147-A177-3AD203B41FA5}">
                      <a16:colId xmlns:a16="http://schemas.microsoft.com/office/drawing/2014/main" val="20006"/>
                    </a:ext>
                  </a:extLst>
                </a:gridCol>
                <a:gridCol w="398318">
                  <a:extLst>
                    <a:ext uri="{9D8B030D-6E8A-4147-A177-3AD203B41FA5}">
                      <a16:colId xmlns:a16="http://schemas.microsoft.com/office/drawing/2014/main" val="20007"/>
                    </a:ext>
                  </a:extLst>
                </a:gridCol>
                <a:gridCol w="398318">
                  <a:extLst>
                    <a:ext uri="{9D8B030D-6E8A-4147-A177-3AD203B41FA5}">
                      <a16:colId xmlns:a16="http://schemas.microsoft.com/office/drawing/2014/main" val="20008"/>
                    </a:ext>
                  </a:extLst>
                </a:gridCol>
                <a:gridCol w="398318">
                  <a:extLst>
                    <a:ext uri="{9D8B030D-6E8A-4147-A177-3AD203B41FA5}">
                      <a16:colId xmlns:a16="http://schemas.microsoft.com/office/drawing/2014/main" val="20009"/>
                    </a:ext>
                  </a:extLst>
                </a:gridCol>
                <a:gridCol w="398318">
                  <a:extLst>
                    <a:ext uri="{9D8B030D-6E8A-4147-A177-3AD203B41FA5}">
                      <a16:colId xmlns:a16="http://schemas.microsoft.com/office/drawing/2014/main" val="20010"/>
                    </a:ext>
                  </a:extLst>
                </a:gridCol>
                <a:gridCol w="398318">
                  <a:extLst>
                    <a:ext uri="{9D8B030D-6E8A-4147-A177-3AD203B41FA5}">
                      <a16:colId xmlns:a16="http://schemas.microsoft.com/office/drawing/2014/main" val="20011"/>
                    </a:ext>
                  </a:extLst>
                </a:gridCol>
                <a:gridCol w="398318">
                  <a:extLst>
                    <a:ext uri="{9D8B030D-6E8A-4147-A177-3AD203B41FA5}">
                      <a16:colId xmlns:a16="http://schemas.microsoft.com/office/drawing/2014/main" val="20012"/>
                    </a:ext>
                  </a:extLst>
                </a:gridCol>
                <a:gridCol w="398318">
                  <a:extLst>
                    <a:ext uri="{9D8B030D-6E8A-4147-A177-3AD203B41FA5}">
                      <a16:colId xmlns:a16="http://schemas.microsoft.com/office/drawing/2014/main" val="20013"/>
                    </a:ext>
                  </a:extLst>
                </a:gridCol>
                <a:gridCol w="398318">
                  <a:extLst>
                    <a:ext uri="{9D8B030D-6E8A-4147-A177-3AD203B41FA5}">
                      <a16:colId xmlns:a16="http://schemas.microsoft.com/office/drawing/2014/main" val="20014"/>
                    </a:ext>
                  </a:extLst>
                </a:gridCol>
                <a:gridCol w="398318">
                  <a:extLst>
                    <a:ext uri="{9D8B030D-6E8A-4147-A177-3AD203B41FA5}">
                      <a16:colId xmlns:a16="http://schemas.microsoft.com/office/drawing/2014/main" val="20015"/>
                    </a:ext>
                  </a:extLst>
                </a:gridCol>
                <a:gridCol w="398318">
                  <a:extLst>
                    <a:ext uri="{9D8B030D-6E8A-4147-A177-3AD203B41FA5}">
                      <a16:colId xmlns:a16="http://schemas.microsoft.com/office/drawing/2014/main" val="20016"/>
                    </a:ext>
                  </a:extLst>
                </a:gridCol>
                <a:gridCol w="398318">
                  <a:extLst>
                    <a:ext uri="{9D8B030D-6E8A-4147-A177-3AD203B41FA5}">
                      <a16:colId xmlns:a16="http://schemas.microsoft.com/office/drawing/2014/main" val="20017"/>
                    </a:ext>
                  </a:extLst>
                </a:gridCol>
                <a:gridCol w="398318">
                  <a:extLst>
                    <a:ext uri="{9D8B030D-6E8A-4147-A177-3AD203B41FA5}">
                      <a16:colId xmlns:a16="http://schemas.microsoft.com/office/drawing/2014/main" val="20018"/>
                    </a:ext>
                  </a:extLst>
                </a:gridCol>
                <a:gridCol w="398318">
                  <a:extLst>
                    <a:ext uri="{9D8B030D-6E8A-4147-A177-3AD203B41FA5}">
                      <a16:colId xmlns:a16="http://schemas.microsoft.com/office/drawing/2014/main" val="20019"/>
                    </a:ext>
                  </a:extLst>
                </a:gridCol>
                <a:gridCol w="398318">
                  <a:extLst>
                    <a:ext uri="{9D8B030D-6E8A-4147-A177-3AD203B41FA5}">
                      <a16:colId xmlns:a16="http://schemas.microsoft.com/office/drawing/2014/main" val="20020"/>
                    </a:ext>
                  </a:extLst>
                </a:gridCol>
                <a:gridCol w="398318">
                  <a:extLst>
                    <a:ext uri="{9D8B030D-6E8A-4147-A177-3AD203B41FA5}">
                      <a16:colId xmlns:a16="http://schemas.microsoft.com/office/drawing/2014/main" val="2002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kern="1200" dirty="0" smtClean="0">
                          <a:solidFill>
                            <a:schemeClr val="dk1"/>
                          </a:solidFill>
                          <a:latin typeface="+mn-lt"/>
                          <a:ea typeface="+mn-ea"/>
                          <a:cs typeface="+mn-cs"/>
                        </a:rPr>
                        <a:t>T</a:t>
                      </a:r>
                      <a:r>
                        <a:rPr lang="en-IN" sz="1600" b="1" kern="1200" baseline="-25000" dirty="0" smtClean="0">
                          <a:solidFill>
                            <a:schemeClr val="dk1"/>
                          </a:solidFill>
                          <a:latin typeface="+mn-lt"/>
                          <a:ea typeface="+mn-ea"/>
                          <a:cs typeface="+mn-cs"/>
                        </a:rPr>
                        <a:t>S</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r>
                        <a:rPr lang="en-IN" sz="1600" b="1" baseline="0" dirty="0" smtClean="0">
                          <a:solidFill>
                            <a:schemeClr val="tx1"/>
                          </a:solidFill>
                        </a:rPr>
                        <a:t>T3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9" name="Straight Arrow Connector 8"/>
          <p:cNvCxnSpPr>
            <a:stCxn id="27" idx="0"/>
          </p:cNvCxnSpPr>
          <p:nvPr/>
        </p:nvCxnSpPr>
        <p:spPr>
          <a:xfrm rot="16200000" flipV="1">
            <a:off x="-569759" y="3071659"/>
            <a:ext cx="1905000" cy="34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 y="4036778"/>
            <a:ext cx="8534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5635"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990600" y="3640538"/>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3" name="Rectangle 12"/>
          <p:cNvSpPr/>
          <p:nvPr/>
        </p:nvSpPr>
        <p:spPr>
          <a:xfrm>
            <a:off x="6096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TextBox 26"/>
          <p:cNvSpPr txBox="1"/>
          <p:nvPr/>
        </p:nvSpPr>
        <p:spPr>
          <a:xfrm>
            <a:off x="242455" y="4025900"/>
            <a:ext cx="284052" cy="307777"/>
          </a:xfrm>
          <a:prstGeom prst="rect">
            <a:avLst/>
          </a:prstGeom>
          <a:noFill/>
        </p:spPr>
        <p:txBody>
          <a:bodyPr wrap="none" rtlCol="0">
            <a:spAutoFit/>
          </a:bodyPr>
          <a:lstStyle/>
          <a:p>
            <a:r>
              <a:rPr lang="en-IN" sz="1400" dirty="0" smtClean="0"/>
              <a:t>0</a:t>
            </a:r>
            <a:endParaRPr lang="en-IN" sz="1400" dirty="0"/>
          </a:p>
        </p:txBody>
      </p:sp>
      <p:sp>
        <p:nvSpPr>
          <p:cNvPr id="28" name="TextBox 27"/>
          <p:cNvSpPr txBox="1"/>
          <p:nvPr/>
        </p:nvSpPr>
        <p:spPr>
          <a:xfrm>
            <a:off x="651128" y="4025900"/>
            <a:ext cx="284052" cy="307777"/>
          </a:xfrm>
          <a:prstGeom prst="rect">
            <a:avLst/>
          </a:prstGeom>
          <a:noFill/>
        </p:spPr>
        <p:txBody>
          <a:bodyPr wrap="none" rtlCol="0">
            <a:spAutoFit/>
          </a:bodyPr>
          <a:lstStyle/>
          <a:p>
            <a:r>
              <a:rPr lang="en-IN" sz="1400" dirty="0" smtClean="0"/>
              <a:t>1</a:t>
            </a:r>
            <a:endParaRPr lang="en-IN" sz="1400" dirty="0"/>
          </a:p>
        </p:txBody>
      </p:sp>
      <p:sp>
        <p:nvSpPr>
          <p:cNvPr id="29" name="TextBox 28"/>
          <p:cNvSpPr txBox="1"/>
          <p:nvPr/>
        </p:nvSpPr>
        <p:spPr>
          <a:xfrm>
            <a:off x="1059801" y="4025900"/>
            <a:ext cx="284052" cy="307777"/>
          </a:xfrm>
          <a:prstGeom prst="rect">
            <a:avLst/>
          </a:prstGeom>
          <a:noFill/>
        </p:spPr>
        <p:txBody>
          <a:bodyPr wrap="none" rtlCol="0">
            <a:spAutoFit/>
          </a:bodyPr>
          <a:lstStyle/>
          <a:p>
            <a:r>
              <a:rPr lang="en-IN" sz="1400" dirty="0" smtClean="0"/>
              <a:t>2</a:t>
            </a:r>
            <a:endParaRPr lang="en-IN" sz="1400" dirty="0"/>
          </a:p>
        </p:txBody>
      </p:sp>
      <p:sp>
        <p:nvSpPr>
          <p:cNvPr id="30" name="TextBox 29"/>
          <p:cNvSpPr txBox="1"/>
          <p:nvPr/>
        </p:nvSpPr>
        <p:spPr>
          <a:xfrm>
            <a:off x="1468474" y="4025900"/>
            <a:ext cx="284052" cy="307777"/>
          </a:xfrm>
          <a:prstGeom prst="rect">
            <a:avLst/>
          </a:prstGeom>
          <a:noFill/>
        </p:spPr>
        <p:txBody>
          <a:bodyPr wrap="none" rtlCol="0">
            <a:spAutoFit/>
          </a:bodyPr>
          <a:lstStyle/>
          <a:p>
            <a:r>
              <a:rPr lang="en-IN" sz="1400" dirty="0" smtClean="0"/>
              <a:t>3</a:t>
            </a:r>
            <a:endParaRPr lang="en-IN" sz="1400" dirty="0"/>
          </a:p>
        </p:txBody>
      </p:sp>
      <p:sp>
        <p:nvSpPr>
          <p:cNvPr id="31" name="TextBox 30"/>
          <p:cNvSpPr txBox="1"/>
          <p:nvPr/>
        </p:nvSpPr>
        <p:spPr>
          <a:xfrm>
            <a:off x="1877147" y="4025900"/>
            <a:ext cx="284052" cy="307777"/>
          </a:xfrm>
          <a:prstGeom prst="rect">
            <a:avLst/>
          </a:prstGeom>
          <a:noFill/>
        </p:spPr>
        <p:txBody>
          <a:bodyPr wrap="none" rtlCol="0">
            <a:spAutoFit/>
          </a:bodyPr>
          <a:lstStyle/>
          <a:p>
            <a:r>
              <a:rPr lang="en-IN" sz="1400" dirty="0" smtClean="0"/>
              <a:t>4</a:t>
            </a:r>
            <a:endParaRPr lang="en-IN" sz="1400" dirty="0"/>
          </a:p>
        </p:txBody>
      </p:sp>
      <p:sp>
        <p:nvSpPr>
          <p:cNvPr id="32" name="TextBox 31"/>
          <p:cNvSpPr txBox="1"/>
          <p:nvPr/>
        </p:nvSpPr>
        <p:spPr>
          <a:xfrm>
            <a:off x="2209800" y="4025900"/>
            <a:ext cx="284052" cy="307777"/>
          </a:xfrm>
          <a:prstGeom prst="rect">
            <a:avLst/>
          </a:prstGeom>
          <a:noFill/>
        </p:spPr>
        <p:txBody>
          <a:bodyPr wrap="none" rtlCol="0">
            <a:spAutoFit/>
          </a:bodyPr>
          <a:lstStyle/>
          <a:p>
            <a:r>
              <a:rPr lang="en-IN" sz="1400" dirty="0" smtClean="0"/>
              <a:t>5</a:t>
            </a:r>
            <a:endParaRPr lang="en-IN" sz="1400" dirty="0"/>
          </a:p>
        </p:txBody>
      </p:sp>
      <p:sp>
        <p:nvSpPr>
          <p:cNvPr id="33" name="TextBox 32"/>
          <p:cNvSpPr txBox="1"/>
          <p:nvPr/>
        </p:nvSpPr>
        <p:spPr>
          <a:xfrm>
            <a:off x="2611548" y="4025900"/>
            <a:ext cx="284052" cy="307777"/>
          </a:xfrm>
          <a:prstGeom prst="rect">
            <a:avLst/>
          </a:prstGeom>
          <a:noFill/>
        </p:spPr>
        <p:txBody>
          <a:bodyPr wrap="none" rtlCol="0">
            <a:spAutoFit/>
          </a:bodyPr>
          <a:lstStyle/>
          <a:p>
            <a:r>
              <a:rPr lang="en-IN" sz="1400" dirty="0" smtClean="0"/>
              <a:t>6</a:t>
            </a:r>
            <a:endParaRPr lang="en-IN" sz="1400" dirty="0"/>
          </a:p>
        </p:txBody>
      </p:sp>
      <p:sp>
        <p:nvSpPr>
          <p:cNvPr id="34" name="TextBox 33"/>
          <p:cNvSpPr txBox="1"/>
          <p:nvPr/>
        </p:nvSpPr>
        <p:spPr>
          <a:xfrm>
            <a:off x="3013296" y="4025900"/>
            <a:ext cx="284052" cy="307777"/>
          </a:xfrm>
          <a:prstGeom prst="rect">
            <a:avLst/>
          </a:prstGeom>
          <a:noFill/>
        </p:spPr>
        <p:txBody>
          <a:bodyPr wrap="none" rtlCol="0">
            <a:spAutoFit/>
          </a:bodyPr>
          <a:lstStyle/>
          <a:p>
            <a:r>
              <a:rPr lang="en-IN" sz="1400" dirty="0" smtClean="0"/>
              <a:t>7</a:t>
            </a:r>
            <a:endParaRPr lang="en-IN" sz="1400" dirty="0"/>
          </a:p>
        </p:txBody>
      </p:sp>
      <p:sp>
        <p:nvSpPr>
          <p:cNvPr id="35" name="TextBox 34"/>
          <p:cNvSpPr txBox="1"/>
          <p:nvPr/>
        </p:nvSpPr>
        <p:spPr>
          <a:xfrm>
            <a:off x="3415044" y="4025900"/>
            <a:ext cx="284052" cy="307777"/>
          </a:xfrm>
          <a:prstGeom prst="rect">
            <a:avLst/>
          </a:prstGeom>
          <a:noFill/>
        </p:spPr>
        <p:txBody>
          <a:bodyPr wrap="none" rtlCol="0">
            <a:spAutoFit/>
          </a:bodyPr>
          <a:lstStyle/>
          <a:p>
            <a:r>
              <a:rPr lang="en-IN" sz="1400" dirty="0" smtClean="0"/>
              <a:t>8</a:t>
            </a:r>
            <a:endParaRPr lang="en-IN" sz="1400" dirty="0"/>
          </a:p>
        </p:txBody>
      </p:sp>
      <p:sp>
        <p:nvSpPr>
          <p:cNvPr id="36" name="TextBox 35"/>
          <p:cNvSpPr txBox="1"/>
          <p:nvPr/>
        </p:nvSpPr>
        <p:spPr>
          <a:xfrm>
            <a:off x="3816792" y="4025900"/>
            <a:ext cx="284052" cy="307777"/>
          </a:xfrm>
          <a:prstGeom prst="rect">
            <a:avLst/>
          </a:prstGeom>
          <a:noFill/>
        </p:spPr>
        <p:txBody>
          <a:bodyPr wrap="none" rtlCol="0">
            <a:spAutoFit/>
          </a:bodyPr>
          <a:lstStyle/>
          <a:p>
            <a:r>
              <a:rPr lang="en-IN" sz="1400" dirty="0" smtClean="0"/>
              <a:t>9</a:t>
            </a:r>
            <a:endParaRPr lang="en-IN" sz="1400" dirty="0"/>
          </a:p>
        </p:txBody>
      </p:sp>
      <p:sp>
        <p:nvSpPr>
          <p:cNvPr id="37" name="TextBox 36"/>
          <p:cNvSpPr txBox="1"/>
          <p:nvPr/>
        </p:nvSpPr>
        <p:spPr>
          <a:xfrm>
            <a:off x="4218540" y="4025900"/>
            <a:ext cx="383438" cy="307777"/>
          </a:xfrm>
          <a:prstGeom prst="rect">
            <a:avLst/>
          </a:prstGeom>
          <a:noFill/>
        </p:spPr>
        <p:txBody>
          <a:bodyPr wrap="none" rtlCol="0">
            <a:spAutoFit/>
          </a:bodyPr>
          <a:lstStyle/>
          <a:p>
            <a:r>
              <a:rPr lang="en-IN" sz="1400" dirty="0" smtClean="0"/>
              <a:t>10</a:t>
            </a:r>
            <a:endParaRPr lang="en-IN" sz="1400" dirty="0"/>
          </a:p>
        </p:txBody>
      </p:sp>
      <p:sp>
        <p:nvSpPr>
          <p:cNvPr id="38" name="TextBox 37"/>
          <p:cNvSpPr txBox="1"/>
          <p:nvPr/>
        </p:nvSpPr>
        <p:spPr>
          <a:xfrm>
            <a:off x="4620288" y="4025900"/>
            <a:ext cx="370101" cy="307777"/>
          </a:xfrm>
          <a:prstGeom prst="rect">
            <a:avLst/>
          </a:prstGeom>
          <a:noFill/>
        </p:spPr>
        <p:txBody>
          <a:bodyPr wrap="none" rtlCol="0">
            <a:spAutoFit/>
          </a:bodyPr>
          <a:lstStyle/>
          <a:p>
            <a:r>
              <a:rPr lang="en-IN" sz="1400" dirty="0" smtClean="0"/>
              <a:t>11</a:t>
            </a:r>
            <a:endParaRPr lang="en-IN" sz="1400" dirty="0"/>
          </a:p>
        </p:txBody>
      </p:sp>
      <p:sp>
        <p:nvSpPr>
          <p:cNvPr id="39" name="TextBox 38"/>
          <p:cNvSpPr txBox="1"/>
          <p:nvPr/>
        </p:nvSpPr>
        <p:spPr>
          <a:xfrm>
            <a:off x="5022036" y="4025900"/>
            <a:ext cx="383438" cy="307777"/>
          </a:xfrm>
          <a:prstGeom prst="rect">
            <a:avLst/>
          </a:prstGeom>
          <a:noFill/>
        </p:spPr>
        <p:txBody>
          <a:bodyPr wrap="none" rtlCol="0">
            <a:spAutoFit/>
          </a:bodyPr>
          <a:lstStyle/>
          <a:p>
            <a:r>
              <a:rPr lang="en-IN" sz="1400" dirty="0" smtClean="0"/>
              <a:t>12</a:t>
            </a:r>
            <a:endParaRPr lang="en-IN" sz="1400" dirty="0"/>
          </a:p>
        </p:txBody>
      </p:sp>
      <p:sp>
        <p:nvSpPr>
          <p:cNvPr id="40" name="TextBox 39"/>
          <p:cNvSpPr txBox="1"/>
          <p:nvPr/>
        </p:nvSpPr>
        <p:spPr>
          <a:xfrm>
            <a:off x="5423784" y="4025900"/>
            <a:ext cx="383438" cy="307777"/>
          </a:xfrm>
          <a:prstGeom prst="rect">
            <a:avLst/>
          </a:prstGeom>
          <a:noFill/>
        </p:spPr>
        <p:txBody>
          <a:bodyPr wrap="none" rtlCol="0">
            <a:spAutoFit/>
          </a:bodyPr>
          <a:lstStyle/>
          <a:p>
            <a:r>
              <a:rPr lang="en-IN" sz="1400" dirty="0" smtClean="0"/>
              <a:t>13</a:t>
            </a:r>
            <a:endParaRPr lang="en-IN" sz="1400" dirty="0"/>
          </a:p>
        </p:txBody>
      </p:sp>
      <p:sp>
        <p:nvSpPr>
          <p:cNvPr id="41" name="TextBox 40"/>
          <p:cNvSpPr txBox="1"/>
          <p:nvPr/>
        </p:nvSpPr>
        <p:spPr>
          <a:xfrm>
            <a:off x="5825532" y="4025900"/>
            <a:ext cx="383438" cy="307777"/>
          </a:xfrm>
          <a:prstGeom prst="rect">
            <a:avLst/>
          </a:prstGeom>
          <a:noFill/>
        </p:spPr>
        <p:txBody>
          <a:bodyPr wrap="none" rtlCol="0">
            <a:spAutoFit/>
          </a:bodyPr>
          <a:lstStyle/>
          <a:p>
            <a:r>
              <a:rPr lang="en-IN" sz="1400" dirty="0" smtClean="0"/>
              <a:t>14</a:t>
            </a:r>
            <a:endParaRPr lang="en-IN" sz="1400" dirty="0"/>
          </a:p>
        </p:txBody>
      </p:sp>
      <p:sp>
        <p:nvSpPr>
          <p:cNvPr id="42" name="TextBox 41"/>
          <p:cNvSpPr txBox="1"/>
          <p:nvPr/>
        </p:nvSpPr>
        <p:spPr>
          <a:xfrm>
            <a:off x="6227280" y="4025900"/>
            <a:ext cx="383438" cy="307777"/>
          </a:xfrm>
          <a:prstGeom prst="rect">
            <a:avLst/>
          </a:prstGeom>
          <a:noFill/>
        </p:spPr>
        <p:txBody>
          <a:bodyPr wrap="none" rtlCol="0">
            <a:spAutoFit/>
          </a:bodyPr>
          <a:lstStyle/>
          <a:p>
            <a:r>
              <a:rPr lang="en-IN" sz="1400" dirty="0" smtClean="0"/>
              <a:t>15</a:t>
            </a:r>
            <a:endParaRPr lang="en-IN" sz="1400" dirty="0"/>
          </a:p>
        </p:txBody>
      </p:sp>
      <p:sp>
        <p:nvSpPr>
          <p:cNvPr id="43" name="TextBox 42"/>
          <p:cNvSpPr txBox="1"/>
          <p:nvPr/>
        </p:nvSpPr>
        <p:spPr>
          <a:xfrm>
            <a:off x="6629028" y="4025900"/>
            <a:ext cx="383438" cy="307777"/>
          </a:xfrm>
          <a:prstGeom prst="rect">
            <a:avLst/>
          </a:prstGeom>
          <a:noFill/>
        </p:spPr>
        <p:txBody>
          <a:bodyPr wrap="none" rtlCol="0">
            <a:spAutoFit/>
          </a:bodyPr>
          <a:lstStyle/>
          <a:p>
            <a:r>
              <a:rPr lang="en-IN" sz="1400" dirty="0" smtClean="0"/>
              <a:t>16</a:t>
            </a:r>
            <a:endParaRPr lang="en-IN" sz="1400" dirty="0"/>
          </a:p>
        </p:txBody>
      </p:sp>
      <p:sp>
        <p:nvSpPr>
          <p:cNvPr id="44" name="TextBox 43"/>
          <p:cNvSpPr txBox="1"/>
          <p:nvPr/>
        </p:nvSpPr>
        <p:spPr>
          <a:xfrm>
            <a:off x="7030776" y="4025900"/>
            <a:ext cx="383438" cy="307777"/>
          </a:xfrm>
          <a:prstGeom prst="rect">
            <a:avLst/>
          </a:prstGeom>
          <a:noFill/>
        </p:spPr>
        <p:txBody>
          <a:bodyPr wrap="none" rtlCol="0">
            <a:spAutoFit/>
          </a:bodyPr>
          <a:lstStyle/>
          <a:p>
            <a:r>
              <a:rPr lang="en-IN" sz="1400" dirty="0" smtClean="0"/>
              <a:t>17</a:t>
            </a:r>
            <a:endParaRPr lang="en-IN" sz="1400" dirty="0"/>
          </a:p>
        </p:txBody>
      </p:sp>
      <p:sp>
        <p:nvSpPr>
          <p:cNvPr id="45" name="TextBox 44"/>
          <p:cNvSpPr txBox="1"/>
          <p:nvPr/>
        </p:nvSpPr>
        <p:spPr>
          <a:xfrm>
            <a:off x="7432524" y="4025900"/>
            <a:ext cx="383438" cy="307777"/>
          </a:xfrm>
          <a:prstGeom prst="rect">
            <a:avLst/>
          </a:prstGeom>
          <a:noFill/>
        </p:spPr>
        <p:txBody>
          <a:bodyPr wrap="none" rtlCol="0">
            <a:spAutoFit/>
          </a:bodyPr>
          <a:lstStyle/>
          <a:p>
            <a:r>
              <a:rPr lang="en-IN" sz="1400" dirty="0" smtClean="0"/>
              <a:t>18</a:t>
            </a:r>
            <a:endParaRPr lang="en-IN" sz="1400" dirty="0"/>
          </a:p>
        </p:txBody>
      </p:sp>
      <p:sp>
        <p:nvSpPr>
          <p:cNvPr id="46" name="TextBox 45"/>
          <p:cNvSpPr txBox="1"/>
          <p:nvPr/>
        </p:nvSpPr>
        <p:spPr>
          <a:xfrm>
            <a:off x="7834272" y="4025900"/>
            <a:ext cx="383438" cy="307777"/>
          </a:xfrm>
          <a:prstGeom prst="rect">
            <a:avLst/>
          </a:prstGeom>
          <a:noFill/>
        </p:spPr>
        <p:txBody>
          <a:bodyPr wrap="none" rtlCol="0">
            <a:spAutoFit/>
          </a:bodyPr>
          <a:lstStyle/>
          <a:p>
            <a:r>
              <a:rPr lang="en-IN" sz="1400" dirty="0" smtClean="0"/>
              <a:t>19</a:t>
            </a:r>
            <a:endParaRPr lang="en-IN" sz="1400" dirty="0"/>
          </a:p>
        </p:txBody>
      </p:sp>
      <p:sp>
        <p:nvSpPr>
          <p:cNvPr id="47" name="TextBox 46"/>
          <p:cNvSpPr txBox="1"/>
          <p:nvPr/>
        </p:nvSpPr>
        <p:spPr>
          <a:xfrm>
            <a:off x="8236020" y="4025900"/>
            <a:ext cx="383438" cy="307777"/>
          </a:xfrm>
          <a:prstGeom prst="rect">
            <a:avLst/>
          </a:prstGeom>
          <a:noFill/>
        </p:spPr>
        <p:txBody>
          <a:bodyPr wrap="none" rtlCol="0">
            <a:spAutoFit/>
          </a:bodyPr>
          <a:lstStyle/>
          <a:p>
            <a:r>
              <a:rPr lang="en-IN" sz="1400" dirty="0" smtClean="0"/>
              <a:t>20</a:t>
            </a:r>
            <a:endParaRPr lang="en-IN" sz="1400" dirty="0"/>
          </a:p>
        </p:txBody>
      </p:sp>
      <p:sp>
        <p:nvSpPr>
          <p:cNvPr id="48" name="TextBox 47"/>
          <p:cNvSpPr txBox="1"/>
          <p:nvPr/>
        </p:nvSpPr>
        <p:spPr>
          <a:xfrm>
            <a:off x="8637768" y="4025900"/>
            <a:ext cx="383438" cy="307777"/>
          </a:xfrm>
          <a:prstGeom prst="rect">
            <a:avLst/>
          </a:prstGeom>
          <a:noFill/>
        </p:spPr>
        <p:txBody>
          <a:bodyPr wrap="none" rtlCol="0">
            <a:spAutoFit/>
          </a:bodyPr>
          <a:lstStyle/>
          <a:p>
            <a:r>
              <a:rPr lang="en-IN" sz="1400" dirty="0" smtClean="0"/>
              <a:t>21</a:t>
            </a:r>
            <a:endParaRPr lang="en-IN" sz="1400" dirty="0"/>
          </a:p>
        </p:txBody>
      </p:sp>
      <p:sp>
        <p:nvSpPr>
          <p:cNvPr id="49" name="Rectangle 48"/>
          <p:cNvSpPr/>
          <p:nvPr/>
        </p:nvSpPr>
        <p:spPr>
          <a:xfrm>
            <a:off x="160020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0" name="Rectangle 49"/>
          <p:cNvSpPr/>
          <p:nvPr/>
        </p:nvSpPr>
        <p:spPr>
          <a:xfrm>
            <a:off x="279862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1" name="Rectangle 50"/>
          <p:cNvSpPr/>
          <p:nvPr/>
        </p:nvSpPr>
        <p:spPr>
          <a:xfrm>
            <a:off x="3983184" y="2848265"/>
            <a:ext cx="20781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2" name="Rectangle 51"/>
          <p:cNvSpPr/>
          <p:nvPr/>
        </p:nvSpPr>
        <p:spPr>
          <a:xfrm>
            <a:off x="519546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3" name="Rectangle 52"/>
          <p:cNvSpPr/>
          <p:nvPr/>
        </p:nvSpPr>
        <p:spPr>
          <a:xfrm>
            <a:off x="6393880" y="2848265"/>
            <a:ext cx="15932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4" name="Rectangle 53"/>
          <p:cNvSpPr/>
          <p:nvPr/>
        </p:nvSpPr>
        <p:spPr>
          <a:xfrm>
            <a:off x="759230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6" name="Rectangle 55"/>
          <p:cNvSpPr/>
          <p:nvPr/>
        </p:nvSpPr>
        <p:spPr>
          <a:xfrm>
            <a:off x="19812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7" name="Rectangle 56"/>
          <p:cNvSpPr/>
          <p:nvPr/>
        </p:nvSpPr>
        <p:spPr>
          <a:xfrm>
            <a:off x="35814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8" name="Rectangle 57"/>
          <p:cNvSpPr/>
          <p:nvPr/>
        </p:nvSpPr>
        <p:spPr>
          <a:xfrm>
            <a:off x="5375565"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9" name="Rectangle 58"/>
          <p:cNvSpPr/>
          <p:nvPr/>
        </p:nvSpPr>
        <p:spPr>
          <a:xfrm>
            <a:off x="67818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60" name="Rectangle 59"/>
          <p:cNvSpPr/>
          <p:nvPr/>
        </p:nvSpPr>
        <p:spPr>
          <a:xfrm>
            <a:off x="83820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61" name="Rectangle 60"/>
          <p:cNvSpPr/>
          <p:nvPr/>
        </p:nvSpPr>
        <p:spPr>
          <a:xfrm>
            <a:off x="1752600" y="2474190"/>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aseline="-25000" dirty="0" smtClean="0"/>
              <a:t>A1</a:t>
            </a:r>
            <a:endParaRPr lang="en-IN" sz="1400" baseline="-25000" dirty="0"/>
          </a:p>
        </p:txBody>
      </p:sp>
      <p:sp>
        <p:nvSpPr>
          <p:cNvPr id="62" name="TextBox 61"/>
          <p:cNvSpPr txBox="1"/>
          <p:nvPr/>
        </p:nvSpPr>
        <p:spPr>
          <a:xfrm>
            <a:off x="311694" y="1435100"/>
            <a:ext cx="713657" cy="461665"/>
          </a:xfrm>
          <a:prstGeom prst="rect">
            <a:avLst/>
          </a:prstGeom>
          <a:noFill/>
        </p:spPr>
        <p:txBody>
          <a:bodyPr wrap="none" rtlCol="0">
            <a:spAutoFit/>
          </a:bodyPr>
          <a:lstStyle/>
          <a:p>
            <a:r>
              <a:rPr lang="en-IN" sz="1200" dirty="0" smtClean="0"/>
              <a:t>Budget </a:t>
            </a:r>
          </a:p>
          <a:p>
            <a:r>
              <a:rPr lang="en-IN" sz="1200" dirty="0" smtClean="0"/>
              <a:t>= 1.5</a:t>
            </a:r>
            <a:endParaRPr lang="en-IN" sz="1200" dirty="0"/>
          </a:p>
        </p:txBody>
      </p:sp>
      <p:cxnSp>
        <p:nvCxnSpPr>
          <p:cNvPr id="65" name="Straight Arrow Connector 64"/>
          <p:cNvCxnSpPr/>
          <p:nvPr/>
        </p:nvCxnSpPr>
        <p:spPr>
          <a:xfrm rot="5400000">
            <a:off x="266700"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468433" y="1435100"/>
            <a:ext cx="652743" cy="461665"/>
          </a:xfrm>
          <a:prstGeom prst="rect">
            <a:avLst/>
          </a:prstGeom>
          <a:noFill/>
        </p:spPr>
        <p:txBody>
          <a:bodyPr wrap="none" rtlCol="0">
            <a:spAutoFit/>
          </a:bodyPr>
          <a:lstStyle/>
          <a:p>
            <a:r>
              <a:rPr lang="en-IN" sz="1200" dirty="0" smtClean="0"/>
              <a:t>A1 </a:t>
            </a:r>
          </a:p>
          <a:p>
            <a:r>
              <a:rPr lang="en-IN" sz="1200" dirty="0" smtClean="0"/>
              <a:t>arrived</a:t>
            </a:r>
          </a:p>
        </p:txBody>
      </p:sp>
      <p:cxnSp>
        <p:nvCxnSpPr>
          <p:cNvPr id="67" name="Straight Arrow Connector 66"/>
          <p:cNvCxnSpPr/>
          <p:nvPr/>
        </p:nvCxnSpPr>
        <p:spPr>
          <a:xfrm rot="5400000">
            <a:off x="1423439"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396834" y="2488045"/>
            <a:ext cx="193965"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aseline="-25000" dirty="0" smtClean="0"/>
              <a:t>A1</a:t>
            </a:r>
            <a:endParaRPr lang="en-IN" sz="1400" baseline="-25000" dirty="0"/>
          </a:p>
        </p:txBody>
      </p:sp>
      <p:sp>
        <p:nvSpPr>
          <p:cNvPr id="69" name="TextBox 68"/>
          <p:cNvSpPr txBox="1"/>
          <p:nvPr/>
        </p:nvSpPr>
        <p:spPr>
          <a:xfrm>
            <a:off x="2133600" y="1435100"/>
            <a:ext cx="891591" cy="461665"/>
          </a:xfrm>
          <a:prstGeom prst="rect">
            <a:avLst/>
          </a:prstGeom>
          <a:noFill/>
        </p:spPr>
        <p:txBody>
          <a:bodyPr wrap="none" rtlCol="0">
            <a:spAutoFit/>
          </a:bodyPr>
          <a:lstStyle/>
          <a:p>
            <a:r>
              <a:rPr lang="en-IN" sz="1200" dirty="0" smtClean="0"/>
              <a:t>Budget </a:t>
            </a:r>
          </a:p>
          <a:p>
            <a:r>
              <a:rPr lang="en-IN" sz="1200" dirty="0" smtClean="0"/>
              <a:t>exhausted</a:t>
            </a:r>
            <a:endParaRPr lang="en-IN" sz="1200" dirty="0"/>
          </a:p>
        </p:txBody>
      </p:sp>
      <p:cxnSp>
        <p:nvCxnSpPr>
          <p:cNvPr id="70" name="Straight Arrow Connector 69"/>
          <p:cNvCxnSpPr/>
          <p:nvPr/>
        </p:nvCxnSpPr>
        <p:spPr>
          <a:xfrm rot="5400000">
            <a:off x="2594149"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928657" y="1435100"/>
            <a:ext cx="652743" cy="461665"/>
          </a:xfrm>
          <a:prstGeom prst="rect">
            <a:avLst/>
          </a:prstGeom>
          <a:noFill/>
        </p:spPr>
        <p:txBody>
          <a:bodyPr wrap="none" rtlCol="0">
            <a:spAutoFit/>
          </a:bodyPr>
          <a:lstStyle/>
          <a:p>
            <a:r>
              <a:rPr lang="en-IN" sz="1200" dirty="0" smtClean="0"/>
              <a:t>A2 </a:t>
            </a:r>
          </a:p>
          <a:p>
            <a:r>
              <a:rPr lang="en-IN" sz="1200" dirty="0" smtClean="0"/>
              <a:t>arrived</a:t>
            </a:r>
          </a:p>
        </p:txBody>
      </p:sp>
      <p:cxnSp>
        <p:nvCxnSpPr>
          <p:cNvPr id="72" name="Straight Arrow Connector 71"/>
          <p:cNvCxnSpPr/>
          <p:nvPr/>
        </p:nvCxnSpPr>
        <p:spPr>
          <a:xfrm rot="5400000">
            <a:off x="3003006"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204855" y="2488045"/>
            <a:ext cx="595745"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t>A2</a:t>
            </a:r>
            <a:endParaRPr lang="en-IN" baseline="-25000" dirty="0"/>
          </a:p>
        </p:txBody>
      </p:sp>
      <p:sp>
        <p:nvSpPr>
          <p:cNvPr id="74" name="TextBox 73"/>
          <p:cNvSpPr txBox="1"/>
          <p:nvPr/>
        </p:nvSpPr>
        <p:spPr>
          <a:xfrm>
            <a:off x="3477343" y="1358900"/>
            <a:ext cx="1077539" cy="646331"/>
          </a:xfrm>
          <a:prstGeom prst="rect">
            <a:avLst/>
          </a:prstGeom>
          <a:noFill/>
        </p:spPr>
        <p:txBody>
          <a:bodyPr wrap="none" rtlCol="0">
            <a:spAutoFit/>
          </a:bodyPr>
          <a:lstStyle/>
          <a:p>
            <a:r>
              <a:rPr lang="en-IN" sz="1200" dirty="0" smtClean="0"/>
              <a:t>Budget </a:t>
            </a:r>
          </a:p>
          <a:p>
            <a:r>
              <a:rPr lang="en-IN" sz="1200" dirty="0" smtClean="0"/>
              <a:t>Replenished </a:t>
            </a:r>
          </a:p>
          <a:p>
            <a:r>
              <a:rPr lang="en-IN" sz="1200" dirty="0" smtClean="0"/>
              <a:t>to 1.5</a:t>
            </a:r>
            <a:endParaRPr lang="en-IN" sz="1200" dirty="0"/>
          </a:p>
        </p:txBody>
      </p:sp>
      <p:cxnSp>
        <p:nvCxnSpPr>
          <p:cNvPr id="75" name="Straight Arrow Connector 74"/>
          <p:cNvCxnSpPr/>
          <p:nvPr/>
        </p:nvCxnSpPr>
        <p:spPr>
          <a:xfrm rot="5400000">
            <a:off x="3432349"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42409" y="1435100"/>
            <a:ext cx="891591" cy="461665"/>
          </a:xfrm>
          <a:prstGeom prst="rect">
            <a:avLst/>
          </a:prstGeom>
          <a:noFill/>
        </p:spPr>
        <p:txBody>
          <a:bodyPr wrap="none" rtlCol="0">
            <a:spAutoFit/>
          </a:bodyPr>
          <a:lstStyle/>
          <a:p>
            <a:r>
              <a:rPr lang="en-IN" sz="1200" dirty="0" smtClean="0"/>
              <a:t>Budget </a:t>
            </a:r>
          </a:p>
          <a:p>
            <a:r>
              <a:rPr lang="en-IN" sz="1200" dirty="0" smtClean="0"/>
              <a:t>exhausted</a:t>
            </a:r>
            <a:endParaRPr lang="en-IN" sz="1200" dirty="0"/>
          </a:p>
        </p:txBody>
      </p:sp>
      <p:cxnSp>
        <p:nvCxnSpPr>
          <p:cNvPr id="78" name="Straight Arrow Connector 77"/>
          <p:cNvCxnSpPr/>
          <p:nvPr/>
        </p:nvCxnSpPr>
        <p:spPr>
          <a:xfrm rot="5400000">
            <a:off x="46093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181600" y="1358900"/>
            <a:ext cx="1077539" cy="646331"/>
          </a:xfrm>
          <a:prstGeom prst="rect">
            <a:avLst/>
          </a:prstGeom>
          <a:noFill/>
        </p:spPr>
        <p:txBody>
          <a:bodyPr wrap="none" rtlCol="0">
            <a:spAutoFit/>
          </a:bodyPr>
          <a:lstStyle/>
          <a:p>
            <a:r>
              <a:rPr lang="en-IN" sz="1200" dirty="0" smtClean="0"/>
              <a:t>Budget </a:t>
            </a:r>
          </a:p>
          <a:p>
            <a:r>
              <a:rPr lang="en-IN" sz="1200" dirty="0" smtClean="0"/>
              <a:t>Replenished </a:t>
            </a:r>
          </a:p>
          <a:p>
            <a:r>
              <a:rPr lang="en-IN" sz="1200" dirty="0" smtClean="0"/>
              <a:t>to 1.5</a:t>
            </a:r>
            <a:endParaRPr lang="en-IN" sz="1200" dirty="0"/>
          </a:p>
        </p:txBody>
      </p:sp>
      <p:cxnSp>
        <p:nvCxnSpPr>
          <p:cNvPr id="80" name="Straight Arrow Connector 79"/>
          <p:cNvCxnSpPr/>
          <p:nvPr/>
        </p:nvCxnSpPr>
        <p:spPr>
          <a:xfrm rot="5400000">
            <a:off x="53713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805055" y="2467265"/>
            <a:ext cx="152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t>A2</a:t>
            </a:r>
            <a:endParaRPr lang="en-IN" baseline="-25000" dirty="0"/>
          </a:p>
        </p:txBody>
      </p:sp>
      <p:sp>
        <p:nvSpPr>
          <p:cNvPr id="82" name="TextBox 81"/>
          <p:cNvSpPr txBox="1"/>
          <p:nvPr/>
        </p:nvSpPr>
        <p:spPr>
          <a:xfrm>
            <a:off x="6111653" y="1282700"/>
            <a:ext cx="974947" cy="830997"/>
          </a:xfrm>
          <a:prstGeom prst="rect">
            <a:avLst/>
          </a:prstGeom>
          <a:noFill/>
        </p:spPr>
        <p:txBody>
          <a:bodyPr wrap="none" rtlCol="0">
            <a:spAutoFit/>
          </a:bodyPr>
          <a:lstStyle/>
          <a:p>
            <a:r>
              <a:rPr lang="en-IN" sz="1200" dirty="0" smtClean="0"/>
              <a:t>Budget </a:t>
            </a:r>
          </a:p>
          <a:p>
            <a:r>
              <a:rPr lang="en-IN" sz="1200" dirty="0" smtClean="0"/>
              <a:t>Exhausted</a:t>
            </a:r>
          </a:p>
          <a:p>
            <a:r>
              <a:rPr lang="en-IN" sz="1200" dirty="0" smtClean="0"/>
              <a:t>and </a:t>
            </a:r>
          </a:p>
          <a:p>
            <a:r>
              <a:rPr lang="en-IN" sz="1200" dirty="0" smtClean="0"/>
              <a:t>replenished</a:t>
            </a:r>
            <a:endParaRPr lang="en-IN" sz="1200" dirty="0"/>
          </a:p>
        </p:txBody>
      </p:sp>
      <p:cxnSp>
        <p:nvCxnSpPr>
          <p:cNvPr id="83" name="Straight Arrow Connector 82"/>
          <p:cNvCxnSpPr/>
          <p:nvPr/>
        </p:nvCxnSpPr>
        <p:spPr>
          <a:xfrm rot="5400000">
            <a:off x="6244141" y="2159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618510" y="3621143"/>
            <a:ext cx="152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8" name="Rectangle 87"/>
          <p:cNvSpPr/>
          <p:nvPr/>
        </p:nvSpPr>
        <p:spPr>
          <a:xfrm>
            <a:off x="2971800" y="3634998"/>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9" name="Rectangle 88"/>
          <p:cNvSpPr/>
          <p:nvPr/>
        </p:nvSpPr>
        <p:spPr>
          <a:xfrm>
            <a:off x="4800600" y="3621143"/>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90" name="Straight Arrow Connector 89"/>
          <p:cNvCxnSpPr/>
          <p:nvPr/>
        </p:nvCxnSpPr>
        <p:spPr>
          <a:xfrm rot="5400000" flipH="1" flipV="1">
            <a:off x="5786941" y="3390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824257" y="3576935"/>
            <a:ext cx="740908" cy="461665"/>
          </a:xfrm>
          <a:prstGeom prst="rect">
            <a:avLst/>
          </a:prstGeom>
          <a:noFill/>
        </p:spPr>
        <p:txBody>
          <a:bodyPr wrap="none" rtlCol="0">
            <a:spAutoFit/>
          </a:bodyPr>
          <a:lstStyle/>
          <a:p>
            <a:r>
              <a:rPr lang="en-IN" sz="1200" dirty="0" smtClean="0"/>
              <a:t>System </a:t>
            </a:r>
          </a:p>
          <a:p>
            <a:r>
              <a:rPr lang="en-IN" sz="1200" dirty="0" smtClean="0"/>
              <a:t>is idle</a:t>
            </a:r>
          </a:p>
        </p:txBody>
      </p:sp>
      <p:sp>
        <p:nvSpPr>
          <p:cNvPr id="93" name="Rectangle 92"/>
          <p:cNvSpPr/>
          <p:nvPr/>
        </p:nvSpPr>
        <p:spPr>
          <a:xfrm>
            <a:off x="6553200" y="2488045"/>
            <a:ext cx="228600"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t>A3</a:t>
            </a:r>
            <a:endParaRPr lang="en-IN" baseline="-25000" dirty="0"/>
          </a:p>
        </p:txBody>
      </p:sp>
      <p:sp>
        <p:nvSpPr>
          <p:cNvPr id="94" name="Rectangle 93"/>
          <p:cNvSpPr/>
          <p:nvPr/>
        </p:nvSpPr>
        <p:spPr>
          <a:xfrm>
            <a:off x="7162800" y="2488045"/>
            <a:ext cx="381000"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t>A3</a:t>
            </a:r>
            <a:endParaRPr lang="en-IN" baseline="-25000" dirty="0"/>
          </a:p>
        </p:txBody>
      </p:sp>
      <p:sp>
        <p:nvSpPr>
          <p:cNvPr id="95" name="Rectangle 94"/>
          <p:cNvSpPr/>
          <p:nvPr/>
        </p:nvSpPr>
        <p:spPr>
          <a:xfrm>
            <a:off x="8222675" y="3641923"/>
            <a:ext cx="152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96" name="TextBox 95"/>
          <p:cNvSpPr txBox="1"/>
          <p:nvPr/>
        </p:nvSpPr>
        <p:spPr>
          <a:xfrm>
            <a:off x="7467600" y="3576935"/>
            <a:ext cx="740908" cy="461665"/>
          </a:xfrm>
          <a:prstGeom prst="rect">
            <a:avLst/>
          </a:prstGeom>
          <a:noFill/>
        </p:spPr>
        <p:txBody>
          <a:bodyPr wrap="none" rtlCol="0">
            <a:spAutoFit/>
          </a:bodyPr>
          <a:lstStyle/>
          <a:p>
            <a:r>
              <a:rPr lang="en-IN" sz="1200" dirty="0" smtClean="0"/>
              <a:t>System </a:t>
            </a:r>
          </a:p>
          <a:p>
            <a:r>
              <a:rPr lang="en-IN" sz="1200" dirty="0" smtClean="0"/>
              <a:t>is idle</a:t>
            </a:r>
          </a:p>
        </p:txBody>
      </p:sp>
      <p:cxnSp>
        <p:nvCxnSpPr>
          <p:cNvPr id="97" name="Straight Arrow Connector 96"/>
          <p:cNvCxnSpPr/>
          <p:nvPr/>
        </p:nvCxnSpPr>
        <p:spPr>
          <a:xfrm rot="16200000" flipV="1">
            <a:off x="7658102" y="3467099"/>
            <a:ext cx="228599"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864253" y="1430635"/>
            <a:ext cx="974947" cy="461665"/>
          </a:xfrm>
          <a:prstGeom prst="rect">
            <a:avLst/>
          </a:prstGeom>
          <a:noFill/>
        </p:spPr>
        <p:txBody>
          <a:bodyPr wrap="none" rtlCol="0">
            <a:spAutoFit/>
          </a:bodyPr>
          <a:lstStyle/>
          <a:p>
            <a:r>
              <a:rPr lang="en-IN" sz="1200" dirty="0" smtClean="0"/>
              <a:t>Budget </a:t>
            </a:r>
          </a:p>
          <a:p>
            <a:r>
              <a:rPr lang="en-IN" sz="1200" dirty="0" smtClean="0"/>
              <a:t>replenished</a:t>
            </a:r>
            <a:endParaRPr lang="en-IN" sz="1200" dirty="0"/>
          </a:p>
        </p:txBody>
      </p:sp>
      <p:sp>
        <p:nvSpPr>
          <p:cNvPr id="101" name="TextBox 100"/>
          <p:cNvSpPr txBox="1"/>
          <p:nvPr/>
        </p:nvSpPr>
        <p:spPr>
          <a:xfrm>
            <a:off x="7010400" y="1358900"/>
            <a:ext cx="891591" cy="461665"/>
          </a:xfrm>
          <a:prstGeom prst="rect">
            <a:avLst/>
          </a:prstGeom>
          <a:noFill/>
        </p:spPr>
        <p:txBody>
          <a:bodyPr wrap="none" rtlCol="0">
            <a:spAutoFit/>
          </a:bodyPr>
          <a:lstStyle/>
          <a:p>
            <a:r>
              <a:rPr lang="en-IN" sz="1200" dirty="0" smtClean="0"/>
              <a:t>Budget </a:t>
            </a:r>
          </a:p>
          <a:p>
            <a:r>
              <a:rPr lang="en-IN" sz="1200" dirty="0" smtClean="0"/>
              <a:t>exhausted</a:t>
            </a:r>
            <a:endParaRPr lang="en-IN" sz="1200" dirty="0"/>
          </a:p>
        </p:txBody>
      </p:sp>
      <p:cxnSp>
        <p:nvCxnSpPr>
          <p:cNvPr id="102" name="Straight Arrow Connector 101"/>
          <p:cNvCxnSpPr/>
          <p:nvPr/>
        </p:nvCxnSpPr>
        <p:spPr>
          <a:xfrm rot="5400000">
            <a:off x="73525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a:off x="78097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987145" y="2467265"/>
            <a:ext cx="152400"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t>A3</a:t>
            </a:r>
            <a:endParaRPr lang="en-IN" baseline="-25000" dirty="0"/>
          </a:p>
        </p:txBody>
      </p:sp>
      <p:graphicFrame>
        <p:nvGraphicFramePr>
          <p:cNvPr id="108" name="Table 107"/>
          <p:cNvGraphicFramePr>
            <a:graphicFrameLocks noGrp="1"/>
          </p:cNvGraphicFramePr>
          <p:nvPr/>
        </p:nvGraphicFramePr>
        <p:xfrm>
          <a:off x="0" y="4267200"/>
          <a:ext cx="8762996" cy="2362200"/>
        </p:xfrm>
        <a:graphic>
          <a:graphicData uri="http://schemas.openxmlformats.org/drawingml/2006/table">
            <a:tbl>
              <a:tblPr firstRow="1" bandRow="1">
                <a:tableStyleId>{5C22544A-7EE6-4342-B048-85BDC9FD1C3A}</a:tableStyleId>
              </a:tblPr>
              <a:tblGrid>
                <a:gridCol w="398318">
                  <a:extLst>
                    <a:ext uri="{9D8B030D-6E8A-4147-A177-3AD203B41FA5}">
                      <a16:colId xmlns:a16="http://schemas.microsoft.com/office/drawing/2014/main" val="20000"/>
                    </a:ext>
                  </a:extLst>
                </a:gridCol>
                <a:gridCol w="398318">
                  <a:extLst>
                    <a:ext uri="{9D8B030D-6E8A-4147-A177-3AD203B41FA5}">
                      <a16:colId xmlns:a16="http://schemas.microsoft.com/office/drawing/2014/main" val="20001"/>
                    </a:ext>
                  </a:extLst>
                </a:gridCol>
                <a:gridCol w="398318">
                  <a:extLst>
                    <a:ext uri="{9D8B030D-6E8A-4147-A177-3AD203B41FA5}">
                      <a16:colId xmlns:a16="http://schemas.microsoft.com/office/drawing/2014/main" val="20002"/>
                    </a:ext>
                  </a:extLst>
                </a:gridCol>
                <a:gridCol w="398318">
                  <a:extLst>
                    <a:ext uri="{9D8B030D-6E8A-4147-A177-3AD203B41FA5}">
                      <a16:colId xmlns:a16="http://schemas.microsoft.com/office/drawing/2014/main" val="20003"/>
                    </a:ext>
                  </a:extLst>
                </a:gridCol>
                <a:gridCol w="398318">
                  <a:extLst>
                    <a:ext uri="{9D8B030D-6E8A-4147-A177-3AD203B41FA5}">
                      <a16:colId xmlns:a16="http://schemas.microsoft.com/office/drawing/2014/main" val="20004"/>
                    </a:ext>
                  </a:extLst>
                </a:gridCol>
                <a:gridCol w="398318">
                  <a:extLst>
                    <a:ext uri="{9D8B030D-6E8A-4147-A177-3AD203B41FA5}">
                      <a16:colId xmlns:a16="http://schemas.microsoft.com/office/drawing/2014/main" val="20005"/>
                    </a:ext>
                  </a:extLst>
                </a:gridCol>
                <a:gridCol w="398318">
                  <a:extLst>
                    <a:ext uri="{9D8B030D-6E8A-4147-A177-3AD203B41FA5}">
                      <a16:colId xmlns:a16="http://schemas.microsoft.com/office/drawing/2014/main" val="20006"/>
                    </a:ext>
                  </a:extLst>
                </a:gridCol>
                <a:gridCol w="398318">
                  <a:extLst>
                    <a:ext uri="{9D8B030D-6E8A-4147-A177-3AD203B41FA5}">
                      <a16:colId xmlns:a16="http://schemas.microsoft.com/office/drawing/2014/main" val="20007"/>
                    </a:ext>
                  </a:extLst>
                </a:gridCol>
                <a:gridCol w="398318">
                  <a:extLst>
                    <a:ext uri="{9D8B030D-6E8A-4147-A177-3AD203B41FA5}">
                      <a16:colId xmlns:a16="http://schemas.microsoft.com/office/drawing/2014/main" val="20008"/>
                    </a:ext>
                  </a:extLst>
                </a:gridCol>
                <a:gridCol w="398318">
                  <a:extLst>
                    <a:ext uri="{9D8B030D-6E8A-4147-A177-3AD203B41FA5}">
                      <a16:colId xmlns:a16="http://schemas.microsoft.com/office/drawing/2014/main" val="20009"/>
                    </a:ext>
                  </a:extLst>
                </a:gridCol>
                <a:gridCol w="398318">
                  <a:extLst>
                    <a:ext uri="{9D8B030D-6E8A-4147-A177-3AD203B41FA5}">
                      <a16:colId xmlns:a16="http://schemas.microsoft.com/office/drawing/2014/main" val="20010"/>
                    </a:ext>
                  </a:extLst>
                </a:gridCol>
                <a:gridCol w="398318">
                  <a:extLst>
                    <a:ext uri="{9D8B030D-6E8A-4147-A177-3AD203B41FA5}">
                      <a16:colId xmlns:a16="http://schemas.microsoft.com/office/drawing/2014/main" val="20011"/>
                    </a:ext>
                  </a:extLst>
                </a:gridCol>
                <a:gridCol w="398318">
                  <a:extLst>
                    <a:ext uri="{9D8B030D-6E8A-4147-A177-3AD203B41FA5}">
                      <a16:colId xmlns:a16="http://schemas.microsoft.com/office/drawing/2014/main" val="20012"/>
                    </a:ext>
                  </a:extLst>
                </a:gridCol>
                <a:gridCol w="398318">
                  <a:extLst>
                    <a:ext uri="{9D8B030D-6E8A-4147-A177-3AD203B41FA5}">
                      <a16:colId xmlns:a16="http://schemas.microsoft.com/office/drawing/2014/main" val="20013"/>
                    </a:ext>
                  </a:extLst>
                </a:gridCol>
                <a:gridCol w="398318">
                  <a:extLst>
                    <a:ext uri="{9D8B030D-6E8A-4147-A177-3AD203B41FA5}">
                      <a16:colId xmlns:a16="http://schemas.microsoft.com/office/drawing/2014/main" val="20014"/>
                    </a:ext>
                  </a:extLst>
                </a:gridCol>
                <a:gridCol w="398318">
                  <a:extLst>
                    <a:ext uri="{9D8B030D-6E8A-4147-A177-3AD203B41FA5}">
                      <a16:colId xmlns:a16="http://schemas.microsoft.com/office/drawing/2014/main" val="20015"/>
                    </a:ext>
                  </a:extLst>
                </a:gridCol>
                <a:gridCol w="398318">
                  <a:extLst>
                    <a:ext uri="{9D8B030D-6E8A-4147-A177-3AD203B41FA5}">
                      <a16:colId xmlns:a16="http://schemas.microsoft.com/office/drawing/2014/main" val="20016"/>
                    </a:ext>
                  </a:extLst>
                </a:gridCol>
                <a:gridCol w="398318">
                  <a:extLst>
                    <a:ext uri="{9D8B030D-6E8A-4147-A177-3AD203B41FA5}">
                      <a16:colId xmlns:a16="http://schemas.microsoft.com/office/drawing/2014/main" val="20017"/>
                    </a:ext>
                  </a:extLst>
                </a:gridCol>
                <a:gridCol w="398318">
                  <a:extLst>
                    <a:ext uri="{9D8B030D-6E8A-4147-A177-3AD203B41FA5}">
                      <a16:colId xmlns:a16="http://schemas.microsoft.com/office/drawing/2014/main" val="20018"/>
                    </a:ext>
                  </a:extLst>
                </a:gridCol>
                <a:gridCol w="398318">
                  <a:extLst>
                    <a:ext uri="{9D8B030D-6E8A-4147-A177-3AD203B41FA5}">
                      <a16:colId xmlns:a16="http://schemas.microsoft.com/office/drawing/2014/main" val="20019"/>
                    </a:ext>
                  </a:extLst>
                </a:gridCol>
                <a:gridCol w="398318">
                  <a:extLst>
                    <a:ext uri="{9D8B030D-6E8A-4147-A177-3AD203B41FA5}">
                      <a16:colId xmlns:a16="http://schemas.microsoft.com/office/drawing/2014/main" val="20020"/>
                    </a:ext>
                  </a:extLst>
                </a:gridCol>
                <a:gridCol w="398318">
                  <a:extLst>
                    <a:ext uri="{9D8B030D-6E8A-4147-A177-3AD203B41FA5}">
                      <a16:colId xmlns:a16="http://schemas.microsoft.com/office/drawing/2014/main" val="2002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109" name="Straight Arrow Connector 108"/>
          <p:cNvCxnSpPr>
            <a:stCxn id="114" idx="0"/>
          </p:cNvCxnSpPr>
          <p:nvPr/>
        </p:nvCxnSpPr>
        <p:spPr>
          <a:xfrm rot="16200000" flipV="1">
            <a:off x="-569757" y="5281459"/>
            <a:ext cx="1905000" cy="34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81002" y="6246578"/>
            <a:ext cx="8534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42457" y="6235700"/>
            <a:ext cx="284052" cy="307777"/>
          </a:xfrm>
          <a:prstGeom prst="rect">
            <a:avLst/>
          </a:prstGeom>
          <a:noFill/>
        </p:spPr>
        <p:txBody>
          <a:bodyPr wrap="none" rtlCol="0">
            <a:spAutoFit/>
          </a:bodyPr>
          <a:lstStyle/>
          <a:p>
            <a:r>
              <a:rPr lang="en-IN" sz="1400" dirty="0" smtClean="0"/>
              <a:t>0</a:t>
            </a:r>
            <a:endParaRPr lang="en-IN" sz="1400" dirty="0"/>
          </a:p>
        </p:txBody>
      </p:sp>
      <p:sp>
        <p:nvSpPr>
          <p:cNvPr id="115" name="TextBox 114"/>
          <p:cNvSpPr txBox="1"/>
          <p:nvPr/>
        </p:nvSpPr>
        <p:spPr>
          <a:xfrm>
            <a:off x="651130" y="6235700"/>
            <a:ext cx="284052" cy="307777"/>
          </a:xfrm>
          <a:prstGeom prst="rect">
            <a:avLst/>
          </a:prstGeom>
          <a:noFill/>
        </p:spPr>
        <p:txBody>
          <a:bodyPr wrap="none" rtlCol="0">
            <a:spAutoFit/>
          </a:bodyPr>
          <a:lstStyle/>
          <a:p>
            <a:r>
              <a:rPr lang="en-IN" sz="1400" dirty="0" smtClean="0"/>
              <a:t>1</a:t>
            </a:r>
            <a:endParaRPr lang="en-IN" sz="1400" dirty="0"/>
          </a:p>
        </p:txBody>
      </p:sp>
      <p:sp>
        <p:nvSpPr>
          <p:cNvPr id="116" name="TextBox 115"/>
          <p:cNvSpPr txBox="1"/>
          <p:nvPr/>
        </p:nvSpPr>
        <p:spPr>
          <a:xfrm>
            <a:off x="1059803" y="6235700"/>
            <a:ext cx="284052" cy="307777"/>
          </a:xfrm>
          <a:prstGeom prst="rect">
            <a:avLst/>
          </a:prstGeom>
          <a:noFill/>
        </p:spPr>
        <p:txBody>
          <a:bodyPr wrap="none" rtlCol="0">
            <a:spAutoFit/>
          </a:bodyPr>
          <a:lstStyle/>
          <a:p>
            <a:r>
              <a:rPr lang="en-IN" sz="1400" dirty="0" smtClean="0"/>
              <a:t>2</a:t>
            </a:r>
            <a:endParaRPr lang="en-IN" sz="1400" dirty="0"/>
          </a:p>
        </p:txBody>
      </p:sp>
      <p:sp>
        <p:nvSpPr>
          <p:cNvPr id="117" name="TextBox 116"/>
          <p:cNvSpPr txBox="1"/>
          <p:nvPr/>
        </p:nvSpPr>
        <p:spPr>
          <a:xfrm>
            <a:off x="1468476" y="6235700"/>
            <a:ext cx="284052" cy="307777"/>
          </a:xfrm>
          <a:prstGeom prst="rect">
            <a:avLst/>
          </a:prstGeom>
          <a:noFill/>
        </p:spPr>
        <p:txBody>
          <a:bodyPr wrap="none" rtlCol="0">
            <a:spAutoFit/>
          </a:bodyPr>
          <a:lstStyle/>
          <a:p>
            <a:r>
              <a:rPr lang="en-IN" sz="1400" dirty="0" smtClean="0"/>
              <a:t>3</a:t>
            </a:r>
            <a:endParaRPr lang="en-IN" sz="1400" dirty="0"/>
          </a:p>
        </p:txBody>
      </p:sp>
      <p:sp>
        <p:nvSpPr>
          <p:cNvPr id="118" name="TextBox 117"/>
          <p:cNvSpPr txBox="1"/>
          <p:nvPr/>
        </p:nvSpPr>
        <p:spPr>
          <a:xfrm>
            <a:off x="1877149" y="6235700"/>
            <a:ext cx="284052" cy="307777"/>
          </a:xfrm>
          <a:prstGeom prst="rect">
            <a:avLst/>
          </a:prstGeom>
          <a:noFill/>
        </p:spPr>
        <p:txBody>
          <a:bodyPr wrap="none" rtlCol="0">
            <a:spAutoFit/>
          </a:bodyPr>
          <a:lstStyle/>
          <a:p>
            <a:r>
              <a:rPr lang="en-IN" sz="1400" dirty="0" smtClean="0"/>
              <a:t>4</a:t>
            </a:r>
            <a:endParaRPr lang="en-IN" sz="1400" dirty="0"/>
          </a:p>
        </p:txBody>
      </p:sp>
      <p:sp>
        <p:nvSpPr>
          <p:cNvPr id="119" name="TextBox 118"/>
          <p:cNvSpPr txBox="1"/>
          <p:nvPr/>
        </p:nvSpPr>
        <p:spPr>
          <a:xfrm>
            <a:off x="2209802" y="6235700"/>
            <a:ext cx="284052" cy="307777"/>
          </a:xfrm>
          <a:prstGeom prst="rect">
            <a:avLst/>
          </a:prstGeom>
          <a:noFill/>
        </p:spPr>
        <p:txBody>
          <a:bodyPr wrap="none" rtlCol="0">
            <a:spAutoFit/>
          </a:bodyPr>
          <a:lstStyle/>
          <a:p>
            <a:r>
              <a:rPr lang="en-IN" sz="1400" dirty="0" smtClean="0"/>
              <a:t>5</a:t>
            </a:r>
            <a:endParaRPr lang="en-IN" sz="1400" dirty="0"/>
          </a:p>
        </p:txBody>
      </p:sp>
      <p:sp>
        <p:nvSpPr>
          <p:cNvPr id="120" name="TextBox 119"/>
          <p:cNvSpPr txBox="1"/>
          <p:nvPr/>
        </p:nvSpPr>
        <p:spPr>
          <a:xfrm>
            <a:off x="2611550" y="6235700"/>
            <a:ext cx="284052" cy="307777"/>
          </a:xfrm>
          <a:prstGeom prst="rect">
            <a:avLst/>
          </a:prstGeom>
          <a:noFill/>
        </p:spPr>
        <p:txBody>
          <a:bodyPr wrap="none" rtlCol="0">
            <a:spAutoFit/>
          </a:bodyPr>
          <a:lstStyle/>
          <a:p>
            <a:r>
              <a:rPr lang="en-IN" sz="1400" dirty="0" smtClean="0"/>
              <a:t>6</a:t>
            </a:r>
            <a:endParaRPr lang="en-IN" sz="1400" dirty="0"/>
          </a:p>
        </p:txBody>
      </p:sp>
      <p:sp>
        <p:nvSpPr>
          <p:cNvPr id="121" name="TextBox 120"/>
          <p:cNvSpPr txBox="1"/>
          <p:nvPr/>
        </p:nvSpPr>
        <p:spPr>
          <a:xfrm>
            <a:off x="3013298" y="6235700"/>
            <a:ext cx="284052" cy="307777"/>
          </a:xfrm>
          <a:prstGeom prst="rect">
            <a:avLst/>
          </a:prstGeom>
          <a:noFill/>
        </p:spPr>
        <p:txBody>
          <a:bodyPr wrap="none" rtlCol="0">
            <a:spAutoFit/>
          </a:bodyPr>
          <a:lstStyle/>
          <a:p>
            <a:r>
              <a:rPr lang="en-IN" sz="1400" dirty="0" smtClean="0"/>
              <a:t>7</a:t>
            </a:r>
            <a:endParaRPr lang="en-IN" sz="1400" dirty="0"/>
          </a:p>
        </p:txBody>
      </p:sp>
      <p:sp>
        <p:nvSpPr>
          <p:cNvPr id="122" name="TextBox 121"/>
          <p:cNvSpPr txBox="1"/>
          <p:nvPr/>
        </p:nvSpPr>
        <p:spPr>
          <a:xfrm>
            <a:off x="3415046" y="6235700"/>
            <a:ext cx="284052" cy="307777"/>
          </a:xfrm>
          <a:prstGeom prst="rect">
            <a:avLst/>
          </a:prstGeom>
          <a:noFill/>
        </p:spPr>
        <p:txBody>
          <a:bodyPr wrap="none" rtlCol="0">
            <a:spAutoFit/>
          </a:bodyPr>
          <a:lstStyle/>
          <a:p>
            <a:r>
              <a:rPr lang="en-IN" sz="1400" dirty="0" smtClean="0"/>
              <a:t>8</a:t>
            </a:r>
            <a:endParaRPr lang="en-IN" sz="1400" dirty="0"/>
          </a:p>
        </p:txBody>
      </p:sp>
      <p:sp>
        <p:nvSpPr>
          <p:cNvPr id="123" name="TextBox 122"/>
          <p:cNvSpPr txBox="1"/>
          <p:nvPr/>
        </p:nvSpPr>
        <p:spPr>
          <a:xfrm>
            <a:off x="3816794" y="6235700"/>
            <a:ext cx="284052" cy="307777"/>
          </a:xfrm>
          <a:prstGeom prst="rect">
            <a:avLst/>
          </a:prstGeom>
          <a:noFill/>
        </p:spPr>
        <p:txBody>
          <a:bodyPr wrap="none" rtlCol="0">
            <a:spAutoFit/>
          </a:bodyPr>
          <a:lstStyle/>
          <a:p>
            <a:r>
              <a:rPr lang="en-IN" sz="1400" dirty="0" smtClean="0"/>
              <a:t>9</a:t>
            </a:r>
            <a:endParaRPr lang="en-IN" sz="1400" dirty="0"/>
          </a:p>
        </p:txBody>
      </p:sp>
      <p:sp>
        <p:nvSpPr>
          <p:cNvPr id="124" name="TextBox 123"/>
          <p:cNvSpPr txBox="1"/>
          <p:nvPr/>
        </p:nvSpPr>
        <p:spPr>
          <a:xfrm>
            <a:off x="4218542" y="6235700"/>
            <a:ext cx="383438" cy="307777"/>
          </a:xfrm>
          <a:prstGeom prst="rect">
            <a:avLst/>
          </a:prstGeom>
          <a:noFill/>
        </p:spPr>
        <p:txBody>
          <a:bodyPr wrap="none" rtlCol="0">
            <a:spAutoFit/>
          </a:bodyPr>
          <a:lstStyle/>
          <a:p>
            <a:r>
              <a:rPr lang="en-IN" sz="1400" dirty="0" smtClean="0"/>
              <a:t>10</a:t>
            </a:r>
            <a:endParaRPr lang="en-IN" sz="1400" dirty="0"/>
          </a:p>
        </p:txBody>
      </p:sp>
      <p:sp>
        <p:nvSpPr>
          <p:cNvPr id="125" name="TextBox 124"/>
          <p:cNvSpPr txBox="1"/>
          <p:nvPr/>
        </p:nvSpPr>
        <p:spPr>
          <a:xfrm>
            <a:off x="4620290" y="6235700"/>
            <a:ext cx="370101" cy="307777"/>
          </a:xfrm>
          <a:prstGeom prst="rect">
            <a:avLst/>
          </a:prstGeom>
          <a:noFill/>
        </p:spPr>
        <p:txBody>
          <a:bodyPr wrap="none" rtlCol="0">
            <a:spAutoFit/>
          </a:bodyPr>
          <a:lstStyle/>
          <a:p>
            <a:r>
              <a:rPr lang="en-IN" sz="1400" dirty="0" smtClean="0"/>
              <a:t>11</a:t>
            </a:r>
            <a:endParaRPr lang="en-IN" sz="1400" dirty="0"/>
          </a:p>
        </p:txBody>
      </p:sp>
      <p:sp>
        <p:nvSpPr>
          <p:cNvPr id="126" name="TextBox 125"/>
          <p:cNvSpPr txBox="1"/>
          <p:nvPr/>
        </p:nvSpPr>
        <p:spPr>
          <a:xfrm>
            <a:off x="5022038" y="6235700"/>
            <a:ext cx="383438" cy="307777"/>
          </a:xfrm>
          <a:prstGeom prst="rect">
            <a:avLst/>
          </a:prstGeom>
          <a:noFill/>
        </p:spPr>
        <p:txBody>
          <a:bodyPr wrap="none" rtlCol="0">
            <a:spAutoFit/>
          </a:bodyPr>
          <a:lstStyle/>
          <a:p>
            <a:r>
              <a:rPr lang="en-IN" sz="1400" dirty="0" smtClean="0"/>
              <a:t>12</a:t>
            </a:r>
            <a:endParaRPr lang="en-IN" sz="1400" dirty="0"/>
          </a:p>
        </p:txBody>
      </p:sp>
      <p:sp>
        <p:nvSpPr>
          <p:cNvPr id="127" name="TextBox 126"/>
          <p:cNvSpPr txBox="1"/>
          <p:nvPr/>
        </p:nvSpPr>
        <p:spPr>
          <a:xfrm>
            <a:off x="5423786" y="6235700"/>
            <a:ext cx="383438" cy="307777"/>
          </a:xfrm>
          <a:prstGeom prst="rect">
            <a:avLst/>
          </a:prstGeom>
          <a:noFill/>
        </p:spPr>
        <p:txBody>
          <a:bodyPr wrap="none" rtlCol="0">
            <a:spAutoFit/>
          </a:bodyPr>
          <a:lstStyle/>
          <a:p>
            <a:r>
              <a:rPr lang="en-IN" sz="1400" dirty="0" smtClean="0"/>
              <a:t>13</a:t>
            </a:r>
            <a:endParaRPr lang="en-IN" sz="1400" dirty="0"/>
          </a:p>
        </p:txBody>
      </p:sp>
      <p:sp>
        <p:nvSpPr>
          <p:cNvPr id="128" name="TextBox 127"/>
          <p:cNvSpPr txBox="1"/>
          <p:nvPr/>
        </p:nvSpPr>
        <p:spPr>
          <a:xfrm>
            <a:off x="5825534" y="6235700"/>
            <a:ext cx="383438" cy="307777"/>
          </a:xfrm>
          <a:prstGeom prst="rect">
            <a:avLst/>
          </a:prstGeom>
          <a:noFill/>
        </p:spPr>
        <p:txBody>
          <a:bodyPr wrap="none" rtlCol="0">
            <a:spAutoFit/>
          </a:bodyPr>
          <a:lstStyle/>
          <a:p>
            <a:r>
              <a:rPr lang="en-IN" sz="1400" dirty="0" smtClean="0"/>
              <a:t>14</a:t>
            </a:r>
            <a:endParaRPr lang="en-IN" sz="1400" dirty="0"/>
          </a:p>
        </p:txBody>
      </p:sp>
      <p:sp>
        <p:nvSpPr>
          <p:cNvPr id="129" name="TextBox 128"/>
          <p:cNvSpPr txBox="1"/>
          <p:nvPr/>
        </p:nvSpPr>
        <p:spPr>
          <a:xfrm>
            <a:off x="6227282" y="6235700"/>
            <a:ext cx="383438" cy="307777"/>
          </a:xfrm>
          <a:prstGeom prst="rect">
            <a:avLst/>
          </a:prstGeom>
          <a:noFill/>
        </p:spPr>
        <p:txBody>
          <a:bodyPr wrap="none" rtlCol="0">
            <a:spAutoFit/>
          </a:bodyPr>
          <a:lstStyle/>
          <a:p>
            <a:r>
              <a:rPr lang="en-IN" sz="1400" dirty="0" smtClean="0"/>
              <a:t>15</a:t>
            </a:r>
            <a:endParaRPr lang="en-IN" sz="1400" dirty="0"/>
          </a:p>
        </p:txBody>
      </p:sp>
      <p:sp>
        <p:nvSpPr>
          <p:cNvPr id="130" name="TextBox 129"/>
          <p:cNvSpPr txBox="1"/>
          <p:nvPr/>
        </p:nvSpPr>
        <p:spPr>
          <a:xfrm>
            <a:off x="6629030" y="6235700"/>
            <a:ext cx="383438" cy="307777"/>
          </a:xfrm>
          <a:prstGeom prst="rect">
            <a:avLst/>
          </a:prstGeom>
          <a:noFill/>
        </p:spPr>
        <p:txBody>
          <a:bodyPr wrap="none" rtlCol="0">
            <a:spAutoFit/>
          </a:bodyPr>
          <a:lstStyle/>
          <a:p>
            <a:r>
              <a:rPr lang="en-IN" sz="1400" dirty="0" smtClean="0"/>
              <a:t>16</a:t>
            </a:r>
            <a:endParaRPr lang="en-IN" sz="1400" dirty="0"/>
          </a:p>
        </p:txBody>
      </p:sp>
      <p:sp>
        <p:nvSpPr>
          <p:cNvPr id="131" name="TextBox 130"/>
          <p:cNvSpPr txBox="1"/>
          <p:nvPr/>
        </p:nvSpPr>
        <p:spPr>
          <a:xfrm>
            <a:off x="7030778" y="6235700"/>
            <a:ext cx="383438" cy="307777"/>
          </a:xfrm>
          <a:prstGeom prst="rect">
            <a:avLst/>
          </a:prstGeom>
          <a:noFill/>
        </p:spPr>
        <p:txBody>
          <a:bodyPr wrap="none" rtlCol="0">
            <a:spAutoFit/>
          </a:bodyPr>
          <a:lstStyle/>
          <a:p>
            <a:r>
              <a:rPr lang="en-IN" sz="1400" dirty="0" smtClean="0"/>
              <a:t>17</a:t>
            </a:r>
            <a:endParaRPr lang="en-IN" sz="1400" dirty="0"/>
          </a:p>
        </p:txBody>
      </p:sp>
      <p:sp>
        <p:nvSpPr>
          <p:cNvPr id="132" name="TextBox 131"/>
          <p:cNvSpPr txBox="1"/>
          <p:nvPr/>
        </p:nvSpPr>
        <p:spPr>
          <a:xfrm>
            <a:off x="7432526" y="6235700"/>
            <a:ext cx="383438" cy="307777"/>
          </a:xfrm>
          <a:prstGeom prst="rect">
            <a:avLst/>
          </a:prstGeom>
          <a:noFill/>
        </p:spPr>
        <p:txBody>
          <a:bodyPr wrap="none" rtlCol="0">
            <a:spAutoFit/>
          </a:bodyPr>
          <a:lstStyle/>
          <a:p>
            <a:r>
              <a:rPr lang="en-IN" sz="1400" dirty="0" smtClean="0"/>
              <a:t>18</a:t>
            </a:r>
            <a:endParaRPr lang="en-IN" sz="1400" dirty="0"/>
          </a:p>
        </p:txBody>
      </p:sp>
      <p:sp>
        <p:nvSpPr>
          <p:cNvPr id="133" name="TextBox 132"/>
          <p:cNvSpPr txBox="1"/>
          <p:nvPr/>
        </p:nvSpPr>
        <p:spPr>
          <a:xfrm>
            <a:off x="7834274" y="6235700"/>
            <a:ext cx="383438" cy="307777"/>
          </a:xfrm>
          <a:prstGeom prst="rect">
            <a:avLst/>
          </a:prstGeom>
          <a:noFill/>
        </p:spPr>
        <p:txBody>
          <a:bodyPr wrap="none" rtlCol="0">
            <a:spAutoFit/>
          </a:bodyPr>
          <a:lstStyle/>
          <a:p>
            <a:r>
              <a:rPr lang="en-IN" sz="1400" dirty="0" smtClean="0"/>
              <a:t>19</a:t>
            </a:r>
            <a:endParaRPr lang="en-IN" sz="1400" dirty="0"/>
          </a:p>
        </p:txBody>
      </p:sp>
      <p:sp>
        <p:nvSpPr>
          <p:cNvPr id="134" name="TextBox 133"/>
          <p:cNvSpPr txBox="1"/>
          <p:nvPr/>
        </p:nvSpPr>
        <p:spPr>
          <a:xfrm>
            <a:off x="8236022" y="6235700"/>
            <a:ext cx="383438" cy="307777"/>
          </a:xfrm>
          <a:prstGeom prst="rect">
            <a:avLst/>
          </a:prstGeom>
          <a:noFill/>
        </p:spPr>
        <p:txBody>
          <a:bodyPr wrap="none" rtlCol="0">
            <a:spAutoFit/>
          </a:bodyPr>
          <a:lstStyle/>
          <a:p>
            <a:r>
              <a:rPr lang="en-IN" sz="1400" dirty="0" smtClean="0"/>
              <a:t>20</a:t>
            </a:r>
            <a:endParaRPr lang="en-IN" sz="1400" dirty="0"/>
          </a:p>
        </p:txBody>
      </p:sp>
      <p:sp>
        <p:nvSpPr>
          <p:cNvPr id="135" name="TextBox 134"/>
          <p:cNvSpPr txBox="1"/>
          <p:nvPr/>
        </p:nvSpPr>
        <p:spPr>
          <a:xfrm>
            <a:off x="8637770" y="6235700"/>
            <a:ext cx="383438" cy="307777"/>
          </a:xfrm>
          <a:prstGeom prst="rect">
            <a:avLst/>
          </a:prstGeom>
          <a:noFill/>
        </p:spPr>
        <p:txBody>
          <a:bodyPr wrap="none" rtlCol="0">
            <a:spAutoFit/>
          </a:bodyPr>
          <a:lstStyle/>
          <a:p>
            <a:r>
              <a:rPr lang="en-IN" sz="1400" dirty="0" smtClean="0"/>
              <a:t>21</a:t>
            </a:r>
            <a:endParaRPr lang="en-IN" sz="1400" dirty="0"/>
          </a:p>
        </p:txBody>
      </p:sp>
      <p:sp>
        <p:nvSpPr>
          <p:cNvPr id="172" name="TextBox 171"/>
          <p:cNvSpPr txBox="1"/>
          <p:nvPr/>
        </p:nvSpPr>
        <p:spPr>
          <a:xfrm>
            <a:off x="0" y="5715000"/>
            <a:ext cx="433132" cy="307777"/>
          </a:xfrm>
          <a:prstGeom prst="rect">
            <a:avLst/>
          </a:prstGeom>
          <a:noFill/>
        </p:spPr>
        <p:txBody>
          <a:bodyPr wrap="none" rtlCol="0">
            <a:spAutoFit/>
          </a:bodyPr>
          <a:lstStyle/>
          <a:p>
            <a:r>
              <a:rPr lang="en-IN" sz="1400" dirty="0" smtClean="0"/>
              <a:t>0.5</a:t>
            </a:r>
            <a:endParaRPr lang="en-IN" sz="1400" dirty="0"/>
          </a:p>
        </p:txBody>
      </p:sp>
      <p:sp>
        <p:nvSpPr>
          <p:cNvPr id="173" name="TextBox 172"/>
          <p:cNvSpPr txBox="1"/>
          <p:nvPr/>
        </p:nvSpPr>
        <p:spPr>
          <a:xfrm>
            <a:off x="24068" y="5331023"/>
            <a:ext cx="433132" cy="307777"/>
          </a:xfrm>
          <a:prstGeom prst="rect">
            <a:avLst/>
          </a:prstGeom>
          <a:noFill/>
        </p:spPr>
        <p:txBody>
          <a:bodyPr wrap="none" rtlCol="0">
            <a:spAutoFit/>
          </a:bodyPr>
          <a:lstStyle/>
          <a:p>
            <a:r>
              <a:rPr lang="en-IN" sz="1400" dirty="0" smtClean="0"/>
              <a:t>1.0</a:t>
            </a:r>
            <a:endParaRPr lang="en-IN" sz="1400" dirty="0"/>
          </a:p>
        </p:txBody>
      </p:sp>
      <p:sp>
        <p:nvSpPr>
          <p:cNvPr id="174" name="TextBox 173"/>
          <p:cNvSpPr txBox="1"/>
          <p:nvPr/>
        </p:nvSpPr>
        <p:spPr>
          <a:xfrm>
            <a:off x="0" y="4947046"/>
            <a:ext cx="433132" cy="307777"/>
          </a:xfrm>
          <a:prstGeom prst="rect">
            <a:avLst/>
          </a:prstGeom>
          <a:noFill/>
        </p:spPr>
        <p:txBody>
          <a:bodyPr wrap="none" rtlCol="0">
            <a:spAutoFit/>
          </a:bodyPr>
          <a:lstStyle/>
          <a:p>
            <a:r>
              <a:rPr lang="en-IN" sz="1400" dirty="0" smtClean="0"/>
              <a:t>1.5</a:t>
            </a:r>
            <a:endParaRPr lang="en-IN" sz="1400" dirty="0"/>
          </a:p>
        </p:txBody>
      </p:sp>
      <p:cxnSp>
        <p:nvCxnSpPr>
          <p:cNvPr id="179" name="Straight Connector 178"/>
          <p:cNvCxnSpPr/>
          <p:nvPr/>
        </p:nvCxnSpPr>
        <p:spPr>
          <a:xfrm>
            <a:off x="381000" y="5056910"/>
            <a:ext cx="14478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995055" y="5424055"/>
            <a:ext cx="3810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1714500" y="5143500"/>
            <a:ext cx="38100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endCxn id="120" idx="0"/>
          </p:cNvCxnSpPr>
          <p:nvPr/>
        </p:nvCxnSpPr>
        <p:spPr>
          <a:xfrm rot="16200000" flipH="1">
            <a:off x="2145138" y="5627262"/>
            <a:ext cx="825500" cy="391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flipH="1" flipV="1">
            <a:off x="2984861" y="5631081"/>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3581400" y="5062247"/>
            <a:ext cx="609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endCxn id="125" idx="0"/>
          </p:cNvCxnSpPr>
          <p:nvPr/>
        </p:nvCxnSpPr>
        <p:spPr>
          <a:xfrm rot="16200000" flipH="1">
            <a:off x="3894920" y="5325279"/>
            <a:ext cx="1206500" cy="61434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5400000" flipH="1" flipV="1">
            <a:off x="4966061" y="5658786"/>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562600" y="5056910"/>
            <a:ext cx="228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5479472" y="5340927"/>
            <a:ext cx="1219200" cy="595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762696" y="5672641"/>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6338455" y="5043055"/>
            <a:ext cx="228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781800" y="5437910"/>
            <a:ext cx="3810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6438900" y="5143500"/>
            <a:ext cx="4572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934200" y="5638800"/>
            <a:ext cx="838200" cy="381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flipH="1" flipV="1">
            <a:off x="7362895" y="5651861"/>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8153400" y="5424055"/>
            <a:ext cx="609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16200000" flipH="1">
            <a:off x="7924800" y="5181600"/>
            <a:ext cx="30480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04800" y="4343400"/>
            <a:ext cx="833883" cy="338554"/>
          </a:xfrm>
          <a:prstGeom prst="rect">
            <a:avLst/>
          </a:prstGeom>
          <a:noFill/>
        </p:spPr>
        <p:txBody>
          <a:bodyPr wrap="none" rtlCol="0">
            <a:spAutoFit/>
          </a:bodyPr>
          <a:lstStyle/>
          <a:p>
            <a:r>
              <a:rPr lang="en-IN" sz="1600" i="1" dirty="0" smtClean="0"/>
              <a:t>Budget</a:t>
            </a:r>
            <a:endParaRPr lang="en-IN" sz="1600" i="1" dirty="0"/>
          </a:p>
        </p:txBody>
      </p:sp>
    </p:spTree>
    <p:extLst>
      <p:ext uri="{BB962C8B-B14F-4D97-AF65-F5344CB8AC3E}">
        <p14:creationId xmlns:p14="http://schemas.microsoft.com/office/powerpoint/2010/main" val="2175276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81600"/>
          </a:xfrm>
        </p:spPr>
        <p:txBody>
          <a:bodyPr>
            <a:noAutofit/>
          </a:bodyPr>
          <a:lstStyle/>
          <a:p>
            <a:pPr>
              <a:buFont typeface="Wingdings" pitchFamily="2" charset="2"/>
              <a:buChar char="Ø"/>
            </a:pPr>
            <a:r>
              <a:rPr lang="en-IN" sz="2800" dirty="0" smtClean="0">
                <a:latin typeface="+mn-lt"/>
              </a:rPr>
              <a:t>Sporadic jobs are scheduled as done in case of clock-driven scheduling.</a:t>
            </a:r>
          </a:p>
          <a:p>
            <a:pPr>
              <a:buFont typeface="Wingdings" pitchFamily="2" charset="2"/>
              <a:buChar char="Ø"/>
            </a:pPr>
            <a:r>
              <a:rPr lang="en-IN" sz="2800" dirty="0" smtClean="0">
                <a:latin typeface="+mn-lt"/>
              </a:rPr>
              <a:t>Acceptance tests are performed on sporadic jobs in EDF order.</a:t>
            </a:r>
          </a:p>
          <a:p>
            <a:pPr>
              <a:buFont typeface="Wingdings" pitchFamily="2" charset="2"/>
              <a:buChar char="Ø"/>
            </a:pPr>
            <a:r>
              <a:rPr lang="en-IN" sz="2800" dirty="0" smtClean="0">
                <a:latin typeface="+mn-lt"/>
              </a:rPr>
              <a:t>Once accepted, Sporadic jobs are ordered among themselves in EDF order.</a:t>
            </a:r>
          </a:p>
          <a:p>
            <a:pPr>
              <a:buFont typeface="Wingdings" pitchFamily="2" charset="2"/>
              <a:buChar char="Ø"/>
            </a:pPr>
            <a:r>
              <a:rPr lang="en-IN" sz="2800" dirty="0" smtClean="0">
                <a:latin typeface="+mn-lt"/>
              </a:rPr>
              <a:t>In a </a:t>
            </a:r>
            <a:r>
              <a:rPr lang="en-IN" sz="2800" dirty="0" smtClean="0">
                <a:solidFill>
                  <a:srgbClr val="0000CC"/>
                </a:solidFill>
                <a:latin typeface="+mn-lt"/>
              </a:rPr>
              <a:t>fixed-priority system , they are executed in a bandwidth preserving server</a:t>
            </a:r>
            <a:r>
              <a:rPr lang="en-IN" sz="2800" dirty="0" smtClean="0">
                <a:latin typeface="+mn-lt"/>
              </a:rPr>
              <a:t>.</a:t>
            </a:r>
          </a:p>
          <a:p>
            <a:pPr>
              <a:buFont typeface="Wingdings" pitchFamily="2" charset="2"/>
              <a:buChar char="Ø"/>
            </a:pPr>
            <a:r>
              <a:rPr lang="en-IN" sz="2800" dirty="0" smtClean="0">
                <a:latin typeface="+mn-lt"/>
              </a:rPr>
              <a:t>In a </a:t>
            </a:r>
            <a:r>
              <a:rPr lang="en-IN" sz="2800" dirty="0" smtClean="0">
                <a:solidFill>
                  <a:srgbClr val="0000CC"/>
                </a:solidFill>
                <a:latin typeface="+mn-lt"/>
              </a:rPr>
              <a:t>deadline-driven system, they are scheduled with periodic jobs on EDF basis</a:t>
            </a:r>
            <a:r>
              <a:rPr lang="en-IN" sz="2800" dirty="0" smtClean="0">
                <a:latin typeface="+mn-lt"/>
              </a:rPr>
              <a:t>.</a:t>
            </a:r>
          </a:p>
        </p:txBody>
      </p:sp>
      <p:sp>
        <p:nvSpPr>
          <p:cNvPr id="6" name="Content Placeholder 5"/>
          <p:cNvSpPr>
            <a:spLocks noGrp="1"/>
          </p:cNvSpPr>
          <p:nvPr>
            <p:ph sz="quarter" idx="10"/>
          </p:nvPr>
        </p:nvSpPr>
        <p:spPr/>
        <p:txBody>
          <a:bodyPr>
            <a:normAutofit/>
          </a:bodyPr>
          <a:lstStyle/>
          <a:p>
            <a:r>
              <a:rPr lang="en-IN" dirty="0" err="1" smtClean="0"/>
              <a:t>Schedulability</a:t>
            </a:r>
            <a:r>
              <a:rPr lang="en-IN" dirty="0" smtClean="0"/>
              <a:t> of Sporadic Jobs</a:t>
            </a:r>
            <a:endParaRPr lang="en-IN"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302475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r>
              <a:rPr lang="en-IN" dirty="0" smtClean="0"/>
              <a:t>For a sporadic job </a:t>
            </a:r>
            <a:r>
              <a:rPr lang="en-IN" i="1" dirty="0" err="1" smtClean="0">
                <a:solidFill>
                  <a:srgbClr val="0000CC"/>
                </a:solidFill>
              </a:rPr>
              <a:t>J</a:t>
            </a:r>
            <a:r>
              <a:rPr lang="en-IN" i="1" baseline="-25000" dirty="0" err="1" smtClean="0">
                <a:solidFill>
                  <a:srgbClr val="0000CC"/>
                </a:solidFill>
              </a:rPr>
              <a:t>i</a:t>
            </a:r>
            <a:r>
              <a:rPr lang="en-IN" dirty="0" smtClean="0"/>
              <a:t>, that has release time </a:t>
            </a:r>
            <a:r>
              <a:rPr lang="en-IN" i="1" dirty="0" err="1" smtClean="0">
                <a:solidFill>
                  <a:srgbClr val="0000CC"/>
                </a:solidFill>
              </a:rPr>
              <a:t>r</a:t>
            </a:r>
            <a:r>
              <a:rPr lang="en-IN" i="1" baseline="-25000" dirty="0" err="1" smtClean="0">
                <a:solidFill>
                  <a:srgbClr val="0000CC"/>
                </a:solidFill>
              </a:rPr>
              <a:t>i</a:t>
            </a:r>
            <a:r>
              <a:rPr lang="en-IN" dirty="0" smtClean="0"/>
              <a:t>, maximum execution time </a:t>
            </a:r>
            <a:r>
              <a:rPr lang="en-IN" i="1" dirty="0" smtClean="0">
                <a:solidFill>
                  <a:srgbClr val="0000CC"/>
                </a:solidFill>
              </a:rPr>
              <a:t>e</a:t>
            </a:r>
            <a:r>
              <a:rPr lang="en-IN" i="1" baseline="-25000" dirty="0" smtClean="0">
                <a:solidFill>
                  <a:srgbClr val="0000CC"/>
                </a:solidFill>
              </a:rPr>
              <a:t>i</a:t>
            </a:r>
            <a:r>
              <a:rPr lang="en-IN" dirty="0" smtClean="0"/>
              <a:t> and absolute deadline </a:t>
            </a:r>
            <a:r>
              <a:rPr lang="en-IN" i="1" dirty="0" err="1" smtClean="0">
                <a:solidFill>
                  <a:srgbClr val="0000CC"/>
                </a:solidFill>
              </a:rPr>
              <a:t>d</a:t>
            </a:r>
            <a:r>
              <a:rPr lang="en-IN" i="1" baseline="-25000" dirty="0" err="1" smtClean="0">
                <a:solidFill>
                  <a:srgbClr val="0000CC"/>
                </a:solidFill>
              </a:rPr>
              <a:t>i</a:t>
            </a:r>
            <a:r>
              <a:rPr lang="en-IN" dirty="0" smtClean="0"/>
              <a:t>, </a:t>
            </a:r>
          </a:p>
          <a:p>
            <a:endParaRPr lang="en-IN" b="1" dirty="0" smtClean="0">
              <a:solidFill>
                <a:srgbClr val="0000CC"/>
              </a:solidFill>
            </a:endParaRPr>
          </a:p>
          <a:p>
            <a:r>
              <a:rPr lang="en-IN" b="1" dirty="0" smtClean="0">
                <a:solidFill>
                  <a:srgbClr val="0000CC"/>
                </a:solidFill>
              </a:rPr>
              <a:t>		</a:t>
            </a:r>
            <a:r>
              <a:rPr lang="en-IN" b="1" i="1" dirty="0" smtClean="0">
                <a:solidFill>
                  <a:srgbClr val="0000CC"/>
                </a:solidFill>
              </a:rPr>
              <a:t>Density = e</a:t>
            </a:r>
            <a:r>
              <a:rPr lang="en-IN" b="1" i="1" baseline="-25000" dirty="0" smtClean="0">
                <a:solidFill>
                  <a:srgbClr val="0000CC"/>
                </a:solidFill>
              </a:rPr>
              <a:t>i</a:t>
            </a:r>
            <a:r>
              <a:rPr lang="en-IN" b="1" i="1" dirty="0" smtClean="0">
                <a:solidFill>
                  <a:srgbClr val="0000CC"/>
                </a:solidFill>
              </a:rPr>
              <a:t> / (</a:t>
            </a:r>
            <a:r>
              <a:rPr lang="en-IN" b="1" i="1" dirty="0" err="1" smtClean="0">
                <a:solidFill>
                  <a:srgbClr val="0000CC"/>
                </a:solidFill>
              </a:rPr>
              <a:t>d</a:t>
            </a:r>
            <a:r>
              <a:rPr lang="en-IN" b="1" i="1" baseline="-25000" dirty="0" err="1" smtClean="0">
                <a:solidFill>
                  <a:srgbClr val="0000CC"/>
                </a:solidFill>
              </a:rPr>
              <a:t>i</a:t>
            </a:r>
            <a:r>
              <a:rPr lang="en-IN" b="1" i="1" dirty="0" smtClean="0">
                <a:solidFill>
                  <a:srgbClr val="0000CC"/>
                </a:solidFill>
              </a:rPr>
              <a:t> – </a:t>
            </a:r>
            <a:r>
              <a:rPr lang="en-IN" b="1" i="1" dirty="0" err="1" smtClean="0">
                <a:solidFill>
                  <a:srgbClr val="0000CC"/>
                </a:solidFill>
              </a:rPr>
              <a:t>r</a:t>
            </a:r>
            <a:r>
              <a:rPr lang="en-IN" b="1" i="1" baseline="-25000" dirty="0" err="1" smtClean="0">
                <a:solidFill>
                  <a:srgbClr val="0000CC"/>
                </a:solidFill>
              </a:rPr>
              <a:t>i</a:t>
            </a:r>
            <a:r>
              <a:rPr lang="en-IN" b="1" i="1" dirty="0" smtClean="0">
                <a:solidFill>
                  <a:srgbClr val="0000CC"/>
                </a:solidFill>
              </a:rPr>
              <a:t>)</a:t>
            </a:r>
          </a:p>
          <a:p>
            <a:endParaRPr lang="en-IN" dirty="0" smtClean="0"/>
          </a:p>
          <a:p>
            <a:r>
              <a:rPr lang="en-IN" dirty="0" smtClean="0"/>
              <a:t>A sporadic job is said to be </a:t>
            </a:r>
            <a:r>
              <a:rPr lang="en-IN" dirty="0" smtClean="0">
                <a:solidFill>
                  <a:srgbClr val="0000CC"/>
                </a:solidFill>
              </a:rPr>
              <a:t>active</a:t>
            </a:r>
            <a:r>
              <a:rPr lang="en-IN" dirty="0" smtClean="0"/>
              <a:t> in its feasible interval (</a:t>
            </a:r>
            <a:r>
              <a:rPr lang="en-IN" i="1" dirty="0" err="1" smtClean="0">
                <a:solidFill>
                  <a:srgbClr val="0000CC"/>
                </a:solidFill>
              </a:rPr>
              <a:t>r</a:t>
            </a:r>
            <a:r>
              <a:rPr lang="en-IN" i="1" baseline="-25000" dirty="0" err="1" smtClean="0">
                <a:solidFill>
                  <a:srgbClr val="0000CC"/>
                </a:solidFill>
              </a:rPr>
              <a:t>i</a:t>
            </a:r>
            <a:r>
              <a:rPr lang="en-IN" dirty="0" smtClean="0"/>
              <a:t>, </a:t>
            </a:r>
            <a:r>
              <a:rPr lang="en-IN" i="1" dirty="0" err="1" smtClean="0">
                <a:solidFill>
                  <a:srgbClr val="0000CC"/>
                </a:solidFill>
              </a:rPr>
              <a:t>d</a:t>
            </a:r>
            <a:r>
              <a:rPr lang="en-IN" i="1" baseline="-25000" dirty="0" err="1" smtClean="0">
                <a:solidFill>
                  <a:srgbClr val="0000CC"/>
                </a:solidFill>
              </a:rPr>
              <a:t>i</a:t>
            </a:r>
            <a:r>
              <a:rPr lang="en-IN" dirty="0" smtClean="0"/>
              <a:t>].</a:t>
            </a:r>
          </a:p>
          <a:p>
            <a:endParaRPr lang="en-IN" u="sng" dirty="0" smtClean="0"/>
          </a:p>
          <a:p>
            <a:r>
              <a:rPr lang="en-IN" u="sng" dirty="0" smtClean="0"/>
              <a:t>Theorem</a:t>
            </a:r>
          </a:p>
          <a:p>
            <a:r>
              <a:rPr lang="en-IN" dirty="0" smtClean="0"/>
              <a:t>	</a:t>
            </a:r>
            <a:r>
              <a:rPr lang="en-IN" i="1" dirty="0" smtClean="0">
                <a:solidFill>
                  <a:srgbClr val="0000CC"/>
                </a:solidFill>
              </a:rPr>
              <a:t>A system of independent, </a:t>
            </a:r>
            <a:r>
              <a:rPr lang="en-IN" i="1" dirty="0" err="1" smtClean="0">
                <a:solidFill>
                  <a:srgbClr val="0000CC"/>
                </a:solidFill>
              </a:rPr>
              <a:t>preemptable</a:t>
            </a:r>
            <a:r>
              <a:rPr lang="en-IN" i="1" dirty="0" smtClean="0">
                <a:solidFill>
                  <a:srgbClr val="0000CC"/>
                </a:solidFill>
              </a:rPr>
              <a:t> sporadic jobs is schedulable according to EDF algorithm if the total density of all active jobs in the system is no greater than 1 at all times.</a:t>
            </a:r>
            <a:endParaRPr lang="en-IN" i="1" dirty="0">
              <a:solidFill>
                <a:srgbClr val="0000CC"/>
              </a:solidFill>
            </a:endParaRPr>
          </a:p>
        </p:txBody>
      </p:sp>
      <p:sp>
        <p:nvSpPr>
          <p:cNvPr id="3" name="Content Placeholder 2"/>
          <p:cNvSpPr>
            <a:spLocks noGrp="1"/>
          </p:cNvSpPr>
          <p:nvPr>
            <p:ph sz="quarter" idx="10"/>
          </p:nvPr>
        </p:nvSpPr>
        <p:spPr/>
        <p:txBody>
          <a:bodyPr>
            <a:normAutofit fontScale="92500"/>
          </a:bodyPr>
          <a:lstStyle/>
          <a:p>
            <a:r>
              <a:rPr lang="en-IN" dirty="0" smtClean="0"/>
              <a:t>Acceptance Test for Sporadic Jobs in Deadline-Driven Systems</a:t>
            </a:r>
            <a:endParaRPr lang="en-IN" dirty="0"/>
          </a:p>
        </p:txBody>
      </p:sp>
    </p:spTree>
    <p:extLst>
      <p:ext uri="{BB962C8B-B14F-4D97-AF65-F5344CB8AC3E}">
        <p14:creationId xmlns:p14="http://schemas.microsoft.com/office/powerpoint/2010/main" val="3963723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r>
              <a:rPr lang="en-IN" sz="1800" dirty="0" smtClean="0"/>
              <a:t>Let us say, ∆ = Total density of all the periodic tasks.</a:t>
            </a:r>
          </a:p>
          <a:p>
            <a:r>
              <a:rPr lang="en-IN" sz="1800" dirty="0" smtClean="0"/>
              <a:t>	</a:t>
            </a:r>
          </a:p>
          <a:p>
            <a:r>
              <a:rPr lang="en-IN" sz="1800" dirty="0" smtClean="0"/>
              <a:t>	</a:t>
            </a:r>
            <a:r>
              <a:rPr lang="en-IN" sz="1800" i="1" dirty="0" smtClean="0">
                <a:solidFill>
                  <a:srgbClr val="0000CC"/>
                </a:solidFill>
              </a:rPr>
              <a:t>The all accepted sporadic jobs can meet their deadlines as long as the total density of all the active sporadic jobs is no greater than 1 - ∆.</a:t>
            </a:r>
            <a:endParaRPr lang="en-IN" sz="1800" i="1" dirty="0" smtClean="0"/>
          </a:p>
          <a:p>
            <a:endParaRPr lang="en-IN" sz="1800" i="1" dirty="0" smtClean="0"/>
          </a:p>
          <a:p>
            <a:r>
              <a:rPr lang="en-IN" sz="1800" b="1" u="sng" dirty="0" smtClean="0"/>
              <a:t>Acceptance Test Procedure:</a:t>
            </a:r>
          </a:p>
          <a:p>
            <a:endParaRPr lang="en-IN" sz="1800" b="1" u="sng" dirty="0" smtClean="0"/>
          </a:p>
          <a:p>
            <a:pPr marL="457200" indent="-457200">
              <a:buAutoNum type="arabicPeriod"/>
            </a:pPr>
            <a:r>
              <a:rPr lang="en-IN" sz="1800" dirty="0" smtClean="0"/>
              <a:t>Calculate the total density of the periodic jobs </a:t>
            </a:r>
            <a:r>
              <a:rPr lang="en-IN" sz="1800" dirty="0" smtClean="0">
                <a:solidFill>
                  <a:srgbClr val="0000CC"/>
                </a:solidFill>
              </a:rPr>
              <a:t>∆</a:t>
            </a:r>
            <a:r>
              <a:rPr lang="en-IN" sz="1800" dirty="0" smtClean="0"/>
              <a:t> .</a:t>
            </a:r>
          </a:p>
          <a:p>
            <a:pPr marL="457200" indent="-457200">
              <a:buAutoNum type="arabicPeriod"/>
            </a:pPr>
            <a:r>
              <a:rPr lang="en-IN" sz="1800" dirty="0" smtClean="0"/>
              <a:t>When the a Sporadic job </a:t>
            </a:r>
            <a:r>
              <a:rPr lang="en-IN" sz="1800" i="1" dirty="0" smtClean="0">
                <a:solidFill>
                  <a:srgbClr val="0000CC"/>
                </a:solidFill>
              </a:rPr>
              <a:t>S(t, d, e) </a:t>
            </a:r>
            <a:r>
              <a:rPr lang="en-IN" sz="1800" dirty="0" smtClean="0"/>
              <a:t>arrives, divide the time interval into two: time interval </a:t>
            </a:r>
            <a:r>
              <a:rPr lang="en-IN" sz="1800" i="1" dirty="0" smtClean="0">
                <a:solidFill>
                  <a:srgbClr val="0000CC"/>
                </a:solidFill>
              </a:rPr>
              <a:t>I</a:t>
            </a:r>
            <a:r>
              <a:rPr lang="en-IN" sz="1800" i="1" baseline="-25000" dirty="0" smtClean="0">
                <a:solidFill>
                  <a:srgbClr val="0000CC"/>
                </a:solidFill>
              </a:rPr>
              <a:t>1</a:t>
            </a:r>
            <a:r>
              <a:rPr lang="en-IN" sz="1800" baseline="-25000" dirty="0" smtClean="0"/>
              <a:t> </a:t>
            </a:r>
            <a:r>
              <a:rPr lang="en-IN" sz="1800" dirty="0" smtClean="0"/>
              <a:t>before </a:t>
            </a:r>
            <a:r>
              <a:rPr lang="en-IN" sz="1800" i="1" dirty="0" smtClean="0">
                <a:solidFill>
                  <a:srgbClr val="0000CC"/>
                </a:solidFill>
              </a:rPr>
              <a:t>d</a:t>
            </a:r>
            <a:r>
              <a:rPr lang="en-IN" sz="1800" dirty="0" smtClean="0"/>
              <a:t> and time interval </a:t>
            </a:r>
            <a:r>
              <a:rPr lang="en-IN" sz="1800" i="1" dirty="0" smtClean="0">
                <a:solidFill>
                  <a:srgbClr val="0000CC"/>
                </a:solidFill>
              </a:rPr>
              <a:t>I</a:t>
            </a:r>
            <a:r>
              <a:rPr lang="en-IN" sz="1800" i="1" baseline="-25000" dirty="0" smtClean="0">
                <a:solidFill>
                  <a:srgbClr val="0000CC"/>
                </a:solidFill>
              </a:rPr>
              <a:t>2 </a:t>
            </a:r>
            <a:r>
              <a:rPr lang="en-IN" sz="1800" dirty="0" smtClean="0"/>
              <a:t>after </a:t>
            </a:r>
            <a:r>
              <a:rPr lang="en-IN" sz="1800" i="1" dirty="0" smtClean="0">
                <a:solidFill>
                  <a:srgbClr val="0000CC"/>
                </a:solidFill>
              </a:rPr>
              <a:t>d</a:t>
            </a:r>
            <a:r>
              <a:rPr lang="en-IN" sz="1800" dirty="0" smtClean="0"/>
              <a:t>.</a:t>
            </a:r>
          </a:p>
          <a:p>
            <a:pPr marL="457200" indent="-457200">
              <a:buAutoNum type="arabicPeriod"/>
            </a:pPr>
            <a:r>
              <a:rPr lang="en-IN" sz="1800" dirty="0" smtClean="0"/>
              <a:t>Let the total densities of active Sporadic jobs in these two intervals are </a:t>
            </a:r>
            <a:r>
              <a:rPr lang="en-IN" sz="1800" i="1" dirty="0" smtClean="0">
                <a:solidFill>
                  <a:srgbClr val="0000CC"/>
                </a:solidFill>
              </a:rPr>
              <a:t>∆</a:t>
            </a:r>
            <a:r>
              <a:rPr lang="en-IN" sz="1800" i="1" baseline="-25000" dirty="0" smtClean="0">
                <a:solidFill>
                  <a:srgbClr val="0000CC"/>
                </a:solidFill>
              </a:rPr>
              <a:t>s,1</a:t>
            </a:r>
            <a:r>
              <a:rPr lang="en-IN" sz="1800" i="1" dirty="0" smtClean="0">
                <a:solidFill>
                  <a:srgbClr val="0000CC"/>
                </a:solidFill>
              </a:rPr>
              <a:t> </a:t>
            </a:r>
            <a:r>
              <a:rPr lang="en-IN" sz="1800" dirty="0" smtClean="0"/>
              <a:t>and </a:t>
            </a:r>
            <a:r>
              <a:rPr lang="en-IN" sz="1800" i="1" dirty="0" smtClean="0">
                <a:solidFill>
                  <a:srgbClr val="0000CC"/>
                </a:solidFill>
              </a:rPr>
              <a:t>∆</a:t>
            </a:r>
            <a:r>
              <a:rPr lang="en-IN" sz="1800" i="1" baseline="-25000" dirty="0" smtClean="0">
                <a:solidFill>
                  <a:srgbClr val="0000CC"/>
                </a:solidFill>
              </a:rPr>
              <a:t>s,2</a:t>
            </a:r>
            <a:r>
              <a:rPr lang="en-IN" sz="1800" i="1" dirty="0" smtClean="0">
                <a:solidFill>
                  <a:srgbClr val="0000CC"/>
                </a:solidFill>
              </a:rPr>
              <a:t> </a:t>
            </a:r>
            <a:r>
              <a:rPr lang="en-IN" sz="1800" dirty="0" smtClean="0"/>
              <a:t>respectively. </a:t>
            </a:r>
          </a:p>
          <a:p>
            <a:pPr marL="457200" indent="-457200">
              <a:buAutoNum type="arabicPeriod"/>
            </a:pPr>
            <a:r>
              <a:rPr lang="en-IN" sz="1800" dirty="0" smtClean="0"/>
              <a:t>Accept the sporadic job S, if </a:t>
            </a:r>
          </a:p>
          <a:p>
            <a:pPr marL="457200" indent="-457200">
              <a:buAutoNum type="arabicPeriod"/>
            </a:pPr>
            <a:endParaRPr lang="en-IN" sz="1800" dirty="0" smtClean="0"/>
          </a:p>
        </p:txBody>
      </p:sp>
      <p:sp>
        <p:nvSpPr>
          <p:cNvPr id="3" name="Content Placeholder 2"/>
          <p:cNvSpPr>
            <a:spLocks noGrp="1"/>
          </p:cNvSpPr>
          <p:nvPr>
            <p:ph sz="quarter" idx="10"/>
          </p:nvPr>
        </p:nvSpPr>
        <p:spPr/>
        <p:txBody>
          <a:bodyPr>
            <a:normAutofit fontScale="92500"/>
          </a:bodyPr>
          <a:lstStyle/>
          <a:p>
            <a:r>
              <a:rPr lang="en-IN" dirty="0" smtClean="0"/>
              <a:t>Acceptance Test for Sporadic Jobs in Deadline-Driven Systems</a:t>
            </a:r>
            <a:endParaRPr lang="en-IN" dirty="0"/>
          </a:p>
        </p:txBody>
      </p:sp>
      <p:graphicFrame>
        <p:nvGraphicFramePr>
          <p:cNvPr id="4" name="Object 3"/>
          <p:cNvGraphicFramePr>
            <a:graphicFrameLocks noChangeAspect="1"/>
          </p:cNvGraphicFramePr>
          <p:nvPr/>
        </p:nvGraphicFramePr>
        <p:xfrm>
          <a:off x="3048000" y="5562599"/>
          <a:ext cx="2133600" cy="743165"/>
        </p:xfrm>
        <a:graphic>
          <a:graphicData uri="http://schemas.openxmlformats.org/presentationml/2006/ole">
            <mc:AlternateContent xmlns:mc="http://schemas.openxmlformats.org/markup-compatibility/2006">
              <mc:Choice xmlns:v="urn:schemas-microsoft-com:vml" Requires="v">
                <p:oleObj spid="_x0000_s1039" name="Equation" r:id="rId3" imgW="1130040" imgH="393480" progId="Equation.3">
                  <p:embed/>
                </p:oleObj>
              </mc:Choice>
              <mc:Fallback>
                <p:oleObj name="Equation" r:id="rId3" imgW="11300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562599"/>
                        <a:ext cx="2133600" cy="743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2101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pPr marL="457200" indent="-457200"/>
            <a:r>
              <a:rPr lang="en-IN" sz="1800" dirty="0" smtClean="0"/>
              <a:t>Generalising the steps,</a:t>
            </a:r>
          </a:p>
          <a:p>
            <a:pPr marL="457200" indent="-457200">
              <a:buAutoNum type="arabicPeriod"/>
            </a:pPr>
            <a:endParaRPr lang="en-IN" sz="1800" dirty="0" smtClean="0"/>
          </a:p>
          <a:p>
            <a:pPr marL="457200" indent="-457200"/>
            <a:r>
              <a:rPr lang="en-IN" sz="1800" dirty="0" smtClean="0"/>
              <a:t>Let there are </a:t>
            </a:r>
            <a:r>
              <a:rPr lang="en-IN" sz="1800" i="1" dirty="0" smtClean="0">
                <a:solidFill>
                  <a:srgbClr val="0000CC"/>
                </a:solidFill>
              </a:rPr>
              <a:t>n</a:t>
            </a:r>
            <a:r>
              <a:rPr lang="en-IN" sz="1800" i="1" baseline="-25000" dirty="0" smtClean="0">
                <a:solidFill>
                  <a:srgbClr val="0000CC"/>
                </a:solidFill>
              </a:rPr>
              <a:t>s</a:t>
            </a:r>
            <a:r>
              <a:rPr lang="en-IN" sz="1800" dirty="0" smtClean="0"/>
              <a:t> sporadic jobs in the system, then the deadlines of these sporadic jobs will partition the time into </a:t>
            </a:r>
            <a:r>
              <a:rPr lang="en-IN" sz="1800" i="1" dirty="0" smtClean="0">
                <a:solidFill>
                  <a:srgbClr val="0000CC"/>
                </a:solidFill>
              </a:rPr>
              <a:t>n</a:t>
            </a:r>
            <a:r>
              <a:rPr lang="en-IN" sz="1800" i="1" baseline="-25000" dirty="0" smtClean="0">
                <a:solidFill>
                  <a:srgbClr val="0000CC"/>
                </a:solidFill>
              </a:rPr>
              <a:t>s</a:t>
            </a:r>
            <a:r>
              <a:rPr lang="en-IN" sz="1800" dirty="0" smtClean="0"/>
              <a:t> </a:t>
            </a:r>
            <a:r>
              <a:rPr lang="en-IN" sz="1800" i="1" dirty="0" smtClean="0">
                <a:solidFill>
                  <a:srgbClr val="0000CC"/>
                </a:solidFill>
              </a:rPr>
              <a:t>+ 1</a:t>
            </a:r>
            <a:r>
              <a:rPr lang="en-IN" sz="1800" dirty="0" smtClean="0"/>
              <a:t> disjoint intervals: </a:t>
            </a:r>
            <a:r>
              <a:rPr lang="en-IN" sz="1800" i="1" dirty="0" smtClean="0">
                <a:solidFill>
                  <a:srgbClr val="0000CC"/>
                </a:solidFill>
              </a:rPr>
              <a:t>I</a:t>
            </a:r>
            <a:r>
              <a:rPr lang="en-IN" sz="1800" i="1" baseline="-25000" dirty="0" smtClean="0">
                <a:solidFill>
                  <a:srgbClr val="0000CC"/>
                </a:solidFill>
              </a:rPr>
              <a:t>1</a:t>
            </a:r>
            <a:r>
              <a:rPr lang="en-IN" sz="1800" dirty="0" smtClean="0"/>
              <a:t> , </a:t>
            </a:r>
            <a:r>
              <a:rPr lang="en-IN" sz="1800" i="1" dirty="0" smtClean="0">
                <a:solidFill>
                  <a:srgbClr val="0000CC"/>
                </a:solidFill>
              </a:rPr>
              <a:t>I</a:t>
            </a:r>
            <a:r>
              <a:rPr lang="en-IN" sz="1800" i="1" baseline="-25000" dirty="0" smtClean="0">
                <a:solidFill>
                  <a:srgbClr val="0000CC"/>
                </a:solidFill>
              </a:rPr>
              <a:t>2</a:t>
            </a:r>
            <a:r>
              <a:rPr lang="en-IN" sz="1800" dirty="0" smtClean="0"/>
              <a:t> , ..., </a:t>
            </a:r>
            <a:r>
              <a:rPr lang="en-IN" sz="1800" i="1" dirty="0" smtClean="0">
                <a:solidFill>
                  <a:srgbClr val="0000CC"/>
                </a:solidFill>
              </a:rPr>
              <a:t>I</a:t>
            </a:r>
            <a:r>
              <a:rPr lang="en-IN" sz="1800" i="1" baseline="-25000" dirty="0" smtClean="0">
                <a:solidFill>
                  <a:srgbClr val="0000CC"/>
                </a:solidFill>
              </a:rPr>
              <a:t>n</a:t>
            </a:r>
            <a:r>
              <a:rPr lang="en-IN" sz="1800" i="1" baseline="-50000" dirty="0" smtClean="0">
                <a:solidFill>
                  <a:srgbClr val="0000CC"/>
                </a:solidFill>
              </a:rPr>
              <a:t>s</a:t>
            </a:r>
            <a:r>
              <a:rPr lang="en-IN" sz="1800" i="1" baseline="-25000" dirty="0" smtClean="0">
                <a:solidFill>
                  <a:srgbClr val="0000CC"/>
                </a:solidFill>
              </a:rPr>
              <a:t>+1</a:t>
            </a:r>
            <a:endParaRPr lang="en-IN" sz="1800" dirty="0" smtClean="0"/>
          </a:p>
          <a:p>
            <a:pPr marL="457200" indent="-457200"/>
            <a:endParaRPr lang="en-IN" sz="1800" dirty="0" smtClean="0"/>
          </a:p>
          <a:p>
            <a:pPr marL="457200" indent="-457200"/>
            <a:r>
              <a:rPr lang="en-IN" sz="1800" dirty="0" smtClean="0"/>
              <a:t>Let </a:t>
            </a:r>
            <a:r>
              <a:rPr lang="en-IN" sz="1800" i="1" dirty="0" smtClean="0">
                <a:solidFill>
                  <a:srgbClr val="0000CC"/>
                </a:solidFill>
              </a:rPr>
              <a:t>I</a:t>
            </a:r>
            <a:r>
              <a:rPr lang="en-IN" sz="1800" i="1" baseline="-25000" dirty="0" smtClean="0">
                <a:solidFill>
                  <a:srgbClr val="0000CC"/>
                </a:solidFill>
              </a:rPr>
              <a:t>l</a:t>
            </a:r>
            <a:r>
              <a:rPr lang="en-IN" sz="1800" dirty="0" smtClean="0"/>
              <a:t> be the time interval during which a new Sporadic job </a:t>
            </a:r>
            <a:r>
              <a:rPr lang="en-IN" sz="1800" i="1" dirty="0" smtClean="0">
                <a:solidFill>
                  <a:srgbClr val="0000CC"/>
                </a:solidFill>
              </a:rPr>
              <a:t>S(t, d, e) </a:t>
            </a:r>
            <a:r>
              <a:rPr lang="en-IN" sz="1800" dirty="0" smtClean="0"/>
              <a:t>arrives.</a:t>
            </a:r>
          </a:p>
          <a:p>
            <a:pPr marL="457200" indent="-457200"/>
            <a:endParaRPr lang="en-IN" sz="1800" dirty="0" smtClean="0"/>
          </a:p>
          <a:p>
            <a:pPr marL="457200" indent="-457200"/>
            <a:r>
              <a:rPr lang="en-IN" sz="1800" dirty="0" smtClean="0"/>
              <a:t>Accept the sporadic job </a:t>
            </a:r>
            <a:r>
              <a:rPr lang="en-IN" sz="1800" i="1" dirty="0" smtClean="0">
                <a:solidFill>
                  <a:srgbClr val="0000CC"/>
                </a:solidFill>
              </a:rPr>
              <a:t>S</a:t>
            </a:r>
            <a:r>
              <a:rPr lang="en-IN" sz="1800" dirty="0" smtClean="0"/>
              <a:t>, if </a:t>
            </a:r>
          </a:p>
          <a:p>
            <a:pPr marL="457200" indent="-457200">
              <a:buAutoNum type="arabicPeriod"/>
            </a:pPr>
            <a:endParaRPr lang="en-IN" sz="1800" dirty="0" smtClean="0"/>
          </a:p>
        </p:txBody>
      </p:sp>
      <p:sp>
        <p:nvSpPr>
          <p:cNvPr id="3" name="Content Placeholder 2"/>
          <p:cNvSpPr>
            <a:spLocks noGrp="1"/>
          </p:cNvSpPr>
          <p:nvPr>
            <p:ph sz="quarter" idx="10"/>
          </p:nvPr>
        </p:nvSpPr>
        <p:spPr/>
        <p:txBody>
          <a:bodyPr>
            <a:normAutofit fontScale="92500"/>
          </a:bodyPr>
          <a:lstStyle/>
          <a:p>
            <a:r>
              <a:rPr lang="en-IN" dirty="0" smtClean="0"/>
              <a:t>Acceptance Test for Sporadic Jobs in Deadline-Driven Systems</a:t>
            </a:r>
            <a:endParaRPr lang="en-IN" dirty="0"/>
          </a:p>
        </p:txBody>
      </p:sp>
      <p:graphicFrame>
        <p:nvGraphicFramePr>
          <p:cNvPr id="4" name="Object 3"/>
          <p:cNvGraphicFramePr>
            <a:graphicFrameLocks noChangeAspect="1"/>
          </p:cNvGraphicFramePr>
          <p:nvPr/>
        </p:nvGraphicFramePr>
        <p:xfrm>
          <a:off x="3048000" y="4032250"/>
          <a:ext cx="2157412" cy="1149350"/>
        </p:xfrm>
        <a:graphic>
          <a:graphicData uri="http://schemas.openxmlformats.org/presentationml/2006/ole">
            <mc:AlternateContent xmlns:mc="http://schemas.openxmlformats.org/markup-compatibility/2006">
              <mc:Choice xmlns:v="urn:schemas-microsoft-com:vml" Requires="v">
                <p:oleObj spid="_x0000_s2063" name="Equation" r:id="rId3" imgW="1143000" imgH="609480" progId="Equation.3">
                  <p:embed/>
                </p:oleObj>
              </mc:Choice>
              <mc:Fallback>
                <p:oleObj name="Equation" r:id="rId3" imgW="114300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032250"/>
                        <a:ext cx="2157412"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62811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486400"/>
          </a:xfrm>
        </p:spPr>
        <p:txBody>
          <a:bodyPr>
            <a:noAutofit/>
          </a:bodyPr>
          <a:lstStyle/>
          <a:p>
            <a:pPr marL="514350" indent="-514350"/>
            <a:r>
              <a:rPr lang="en-IN" sz="1700" i="1" dirty="0" smtClean="0">
                <a:latin typeface="+mn-lt"/>
              </a:rPr>
              <a:t>Two periodic tasks T1 = (4,1) and T2 = (6, 1.5) are in the system, scheduled based on EDF algorithm.</a:t>
            </a:r>
          </a:p>
          <a:p>
            <a:pPr marL="514350" indent="-514350"/>
            <a:r>
              <a:rPr lang="en-IN" sz="1700" i="1" dirty="0" smtClean="0">
                <a:latin typeface="+mn-lt"/>
              </a:rPr>
              <a:t>Four sporadic jobs S1 = (0, 8, 2), S2 = (2, 7, 0.5), S3 = (4, 14, 1) and S4 = (9, 13, 2) are arrived and are to be scheduled.</a:t>
            </a:r>
          </a:p>
          <a:p>
            <a:pPr marL="514350" indent="-514350"/>
            <a:endParaRPr lang="en-IN" sz="1700" dirty="0" smtClean="0">
              <a:latin typeface="+mn-lt"/>
            </a:endParaRPr>
          </a:p>
          <a:p>
            <a:pPr marL="514350" indent="-514350"/>
            <a:r>
              <a:rPr lang="en-IN" sz="1700" b="1" dirty="0" smtClean="0">
                <a:latin typeface="+mn-lt"/>
              </a:rPr>
              <a:t>Solution</a:t>
            </a:r>
            <a:r>
              <a:rPr lang="en-IN" sz="1700" dirty="0" smtClean="0">
                <a:latin typeface="+mn-lt"/>
              </a:rPr>
              <a:t>:</a:t>
            </a:r>
          </a:p>
          <a:p>
            <a:pPr marL="514350" indent="-514350"/>
            <a:endParaRPr lang="en-IN" sz="1700" dirty="0" smtClean="0">
              <a:latin typeface="+mn-lt"/>
            </a:endParaRPr>
          </a:p>
          <a:p>
            <a:pPr marL="514350" indent="-514350"/>
            <a:r>
              <a:rPr lang="en-IN" sz="1700" dirty="0" smtClean="0">
                <a:latin typeface="+mn-lt"/>
              </a:rPr>
              <a:t>∆ = 0.25 + 0.25 = 0.5. </a:t>
            </a:r>
          </a:p>
          <a:p>
            <a:pPr marL="514350" indent="-514350"/>
            <a:r>
              <a:rPr lang="en-IN" sz="1700" dirty="0" smtClean="0">
                <a:latin typeface="+mn-lt"/>
              </a:rPr>
              <a:t>So 1- ∆ = 1-0.5 = 0.5.</a:t>
            </a:r>
          </a:p>
          <a:p>
            <a:pPr marL="514350" indent="-514350"/>
            <a:r>
              <a:rPr lang="en-IN" sz="1700" dirty="0" smtClean="0">
                <a:latin typeface="+mn-lt"/>
              </a:rPr>
              <a:t>Time 0: J</a:t>
            </a:r>
            <a:r>
              <a:rPr lang="en-IN" sz="1700" baseline="-25000" dirty="0" smtClean="0">
                <a:latin typeface="+mn-lt"/>
              </a:rPr>
              <a:t>1,1</a:t>
            </a:r>
            <a:r>
              <a:rPr lang="en-IN" sz="1700" dirty="0" smtClean="0">
                <a:latin typeface="+mn-lt"/>
              </a:rPr>
              <a:t> and J</a:t>
            </a:r>
            <a:r>
              <a:rPr lang="en-IN" sz="1700" baseline="-25000" dirty="0" smtClean="0">
                <a:latin typeface="+mn-lt"/>
              </a:rPr>
              <a:t>2,1</a:t>
            </a:r>
            <a:r>
              <a:rPr lang="en-IN" sz="1700" dirty="0" smtClean="0">
                <a:latin typeface="+mn-lt"/>
              </a:rPr>
              <a:t> are released. Also sporadic job S</a:t>
            </a:r>
            <a:r>
              <a:rPr lang="en-IN" sz="1700" baseline="-25000" dirty="0" smtClean="0">
                <a:latin typeface="+mn-lt"/>
              </a:rPr>
              <a:t>1</a:t>
            </a:r>
            <a:r>
              <a:rPr lang="en-IN" sz="1700" dirty="0" smtClean="0">
                <a:latin typeface="+mn-lt"/>
              </a:rPr>
              <a:t> is released. </a:t>
            </a:r>
          </a:p>
          <a:p>
            <a:pPr marL="514350" indent="-514350"/>
            <a:r>
              <a:rPr lang="en-IN" sz="1700" dirty="0" smtClean="0">
                <a:latin typeface="+mn-lt"/>
              </a:rPr>
              <a:t>	   Density of S1 = 2 / (8-0) = 0.25 &lt; 0.5.</a:t>
            </a:r>
          </a:p>
          <a:p>
            <a:pPr marL="514350" indent="-514350"/>
            <a:r>
              <a:rPr lang="en-IN" sz="1700" dirty="0" smtClean="0">
                <a:latin typeface="+mn-lt"/>
              </a:rPr>
              <a:t>	   So S1 is accepted. All the 3 jobs are scheduled based on EDF.</a:t>
            </a:r>
          </a:p>
          <a:p>
            <a:pPr marL="514350" indent="-514350"/>
            <a:r>
              <a:rPr lang="en-IN" sz="1700" dirty="0" smtClean="0">
                <a:latin typeface="+mn-lt"/>
              </a:rPr>
              <a:t>	   S1 divides the time into two intervals: (0, 8], (8, ∞).</a:t>
            </a:r>
          </a:p>
          <a:p>
            <a:pPr marL="514350" indent="-514350"/>
            <a:r>
              <a:rPr lang="en-IN" sz="1700" dirty="0" smtClean="0">
                <a:latin typeface="+mn-lt"/>
              </a:rPr>
              <a:t>	   Scheduler updates </a:t>
            </a:r>
            <a:r>
              <a:rPr lang="en-IN" sz="1700" i="1" dirty="0" smtClean="0">
                <a:latin typeface="+mn-lt"/>
              </a:rPr>
              <a:t>∆</a:t>
            </a:r>
            <a:r>
              <a:rPr lang="en-IN" sz="1700" i="1" baseline="-25000" dirty="0" smtClean="0">
                <a:latin typeface="+mn-lt"/>
              </a:rPr>
              <a:t>s,1 </a:t>
            </a:r>
            <a:r>
              <a:rPr lang="en-IN" sz="1700" dirty="0" smtClean="0">
                <a:latin typeface="+mn-lt"/>
              </a:rPr>
              <a:t>= 0.25, </a:t>
            </a:r>
            <a:r>
              <a:rPr lang="en-IN" sz="1700" i="1" dirty="0" smtClean="0">
                <a:latin typeface="+mn-lt"/>
              </a:rPr>
              <a:t>∆</a:t>
            </a:r>
            <a:r>
              <a:rPr lang="en-IN" sz="1700" i="1" baseline="-25000" dirty="0" smtClean="0">
                <a:latin typeface="+mn-lt"/>
              </a:rPr>
              <a:t>s,2 </a:t>
            </a:r>
            <a:r>
              <a:rPr lang="en-IN" sz="1700" dirty="0" smtClean="0">
                <a:latin typeface="+mn-lt"/>
              </a:rPr>
              <a:t>= 0.</a:t>
            </a:r>
          </a:p>
          <a:p>
            <a:pPr marL="514350" indent="-514350"/>
            <a:r>
              <a:rPr lang="en-IN" sz="1700" dirty="0" smtClean="0">
                <a:latin typeface="+mn-lt"/>
              </a:rPr>
              <a:t>	   J</a:t>
            </a:r>
            <a:r>
              <a:rPr lang="en-IN" sz="1700" baseline="-25000" dirty="0" smtClean="0">
                <a:latin typeface="+mn-lt"/>
              </a:rPr>
              <a:t>1,1</a:t>
            </a:r>
            <a:r>
              <a:rPr lang="en-IN" sz="1700" dirty="0" smtClean="0">
                <a:latin typeface="+mn-lt"/>
              </a:rPr>
              <a:t> has earlier deadline, so scheduled. Then J</a:t>
            </a:r>
            <a:r>
              <a:rPr lang="en-IN" sz="1700" baseline="-25000" dirty="0" smtClean="0">
                <a:latin typeface="+mn-lt"/>
              </a:rPr>
              <a:t>2,1 </a:t>
            </a:r>
            <a:r>
              <a:rPr lang="en-IN" sz="1700" dirty="0" smtClean="0">
                <a:latin typeface="+mn-lt"/>
              </a:rPr>
              <a:t>has earlier deadline, so scheduled at time 1. </a:t>
            </a:r>
          </a:p>
          <a:p>
            <a:pPr marL="514350" indent="-514350"/>
            <a:endParaRPr lang="en-IN" sz="1700" dirty="0" smtClean="0">
              <a:latin typeface="+mn-lt"/>
            </a:endParaRPr>
          </a:p>
        </p:txBody>
      </p:sp>
      <p:sp>
        <p:nvSpPr>
          <p:cNvPr id="6" name="Content Placeholder 5"/>
          <p:cNvSpPr>
            <a:spLocks noGrp="1"/>
          </p:cNvSpPr>
          <p:nvPr>
            <p:ph sz="quarter" idx="10"/>
          </p:nvPr>
        </p:nvSpPr>
        <p:spPr/>
        <p:txBody>
          <a:bodyPr>
            <a:normAutofit/>
          </a:bodyPr>
          <a:lstStyle/>
          <a:p>
            <a:r>
              <a:rPr lang="en-US" dirty="0" smtClean="0"/>
              <a:t>Example – Scheduling Sporadic Jobs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88989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486400"/>
          </a:xfrm>
        </p:spPr>
        <p:txBody>
          <a:bodyPr>
            <a:noAutofit/>
          </a:bodyPr>
          <a:lstStyle/>
          <a:p>
            <a:pPr marL="514350" indent="-514350"/>
            <a:r>
              <a:rPr lang="en-IN" sz="1700" dirty="0" smtClean="0">
                <a:latin typeface="+mn-lt"/>
              </a:rPr>
              <a:t>Time 2: Sporadic job S</a:t>
            </a:r>
            <a:r>
              <a:rPr lang="en-IN" sz="1700" baseline="-25000" dirty="0" smtClean="0">
                <a:latin typeface="+mn-lt"/>
              </a:rPr>
              <a:t>2</a:t>
            </a:r>
            <a:r>
              <a:rPr lang="en-IN" sz="1700" dirty="0" smtClean="0">
                <a:latin typeface="+mn-lt"/>
              </a:rPr>
              <a:t> is released. </a:t>
            </a:r>
          </a:p>
          <a:p>
            <a:pPr marL="514350" indent="-514350"/>
            <a:r>
              <a:rPr lang="en-IN" sz="1700" dirty="0" smtClean="0">
                <a:latin typeface="+mn-lt"/>
              </a:rPr>
              <a:t>              Density of S2 = 0.5 / (7-2) = 0.1</a:t>
            </a:r>
          </a:p>
          <a:p>
            <a:pPr marL="514350" indent="-514350"/>
            <a:r>
              <a:rPr lang="en-IN" sz="1700" dirty="0" smtClean="0">
                <a:latin typeface="+mn-lt"/>
              </a:rPr>
              <a:t>	   Total density of sporadic jobs in this interval = 0.25 + 0.1 = 0.35 &lt; 0.5</a:t>
            </a:r>
          </a:p>
          <a:p>
            <a:pPr marL="514350" indent="-514350"/>
            <a:r>
              <a:rPr lang="en-IN" sz="1700" dirty="0" smtClean="0">
                <a:latin typeface="+mn-lt"/>
              </a:rPr>
              <a:t>	   So S2 is accepted. All the 2 jobs are scheduled based on EDF.</a:t>
            </a:r>
          </a:p>
          <a:p>
            <a:pPr marL="514350" indent="-514350"/>
            <a:r>
              <a:rPr lang="en-IN" sz="1700" dirty="0" smtClean="0">
                <a:latin typeface="+mn-lt"/>
              </a:rPr>
              <a:t>	    S2 divides the first time into two intervals: (0, 7], (7, 8].</a:t>
            </a:r>
          </a:p>
          <a:p>
            <a:pPr marL="514350" indent="-514350"/>
            <a:r>
              <a:rPr lang="en-IN" sz="1700" dirty="0" smtClean="0">
                <a:latin typeface="+mn-lt"/>
              </a:rPr>
              <a:t>	   Scheduler updates </a:t>
            </a:r>
            <a:r>
              <a:rPr lang="en-IN" sz="1700" i="1" dirty="0" smtClean="0">
                <a:latin typeface="+mn-lt"/>
              </a:rPr>
              <a:t>∆</a:t>
            </a:r>
            <a:r>
              <a:rPr lang="en-IN" sz="1700" i="1" baseline="-25000" dirty="0" smtClean="0">
                <a:latin typeface="+mn-lt"/>
              </a:rPr>
              <a:t>s,1 </a:t>
            </a:r>
            <a:r>
              <a:rPr lang="en-IN" sz="1700" dirty="0" smtClean="0">
                <a:latin typeface="+mn-lt"/>
              </a:rPr>
              <a:t>= 0.35, </a:t>
            </a:r>
            <a:r>
              <a:rPr lang="en-IN" sz="1700" i="1" dirty="0" smtClean="0">
                <a:latin typeface="+mn-lt"/>
              </a:rPr>
              <a:t>∆</a:t>
            </a:r>
            <a:r>
              <a:rPr lang="en-IN" sz="1700" i="1" baseline="-25000" dirty="0" smtClean="0">
                <a:latin typeface="+mn-lt"/>
              </a:rPr>
              <a:t>s,2 </a:t>
            </a:r>
            <a:r>
              <a:rPr lang="en-IN" sz="1700" dirty="0" smtClean="0">
                <a:latin typeface="+mn-lt"/>
              </a:rPr>
              <a:t>= 0.25 and </a:t>
            </a:r>
            <a:r>
              <a:rPr lang="en-IN" sz="1700" i="1" dirty="0" smtClean="0">
                <a:latin typeface="+mn-lt"/>
              </a:rPr>
              <a:t>∆</a:t>
            </a:r>
            <a:r>
              <a:rPr lang="en-IN" sz="1700" i="1" baseline="-25000" dirty="0" smtClean="0">
                <a:latin typeface="+mn-lt"/>
              </a:rPr>
              <a:t>s,3 </a:t>
            </a:r>
            <a:r>
              <a:rPr lang="en-IN" sz="1700" dirty="0" smtClean="0">
                <a:latin typeface="+mn-lt"/>
              </a:rPr>
              <a:t>= 0.</a:t>
            </a:r>
          </a:p>
          <a:p>
            <a:pPr marL="514350" indent="-514350"/>
            <a:r>
              <a:rPr lang="en-IN" sz="1700" dirty="0" smtClean="0">
                <a:latin typeface="+mn-lt"/>
              </a:rPr>
              <a:t>	    S2 has earlier deadline, so scheduled first, and then S1 is scheduled.</a:t>
            </a:r>
          </a:p>
          <a:p>
            <a:pPr marL="514350" indent="-514350"/>
            <a:r>
              <a:rPr lang="en-IN" sz="1700" dirty="0">
                <a:latin typeface="+mn-lt"/>
              </a:rPr>
              <a:t>Time 4: J</a:t>
            </a:r>
            <a:r>
              <a:rPr lang="en-IN" sz="1700" baseline="-25000" dirty="0">
                <a:latin typeface="+mn-lt"/>
              </a:rPr>
              <a:t>1,2</a:t>
            </a:r>
            <a:r>
              <a:rPr lang="en-IN" sz="1700" dirty="0">
                <a:latin typeface="+mn-lt"/>
              </a:rPr>
              <a:t> are released, but it has the deadline same as that of S1, so S1 can continue to execute. </a:t>
            </a:r>
          </a:p>
          <a:p>
            <a:pPr marL="514350" indent="-514350"/>
            <a:r>
              <a:rPr lang="en-IN" sz="1700" dirty="0">
                <a:latin typeface="+mn-lt"/>
              </a:rPr>
              <a:t>	Only sporadic job in the system now is S1.</a:t>
            </a:r>
          </a:p>
          <a:p>
            <a:pPr marL="514350" indent="-514350"/>
            <a:r>
              <a:rPr lang="en-IN" sz="1700" dirty="0">
                <a:latin typeface="+mn-lt"/>
              </a:rPr>
              <a:t>	S3 is also released.</a:t>
            </a:r>
          </a:p>
          <a:p>
            <a:pPr marL="514350" indent="-514350"/>
            <a:r>
              <a:rPr lang="en-IN" sz="1700" dirty="0">
                <a:latin typeface="+mn-lt"/>
              </a:rPr>
              <a:t>	Density of S3 = 1 / (14-4) = 0.1</a:t>
            </a:r>
          </a:p>
          <a:p>
            <a:pPr marL="514350" indent="-514350"/>
            <a:r>
              <a:rPr lang="en-IN" sz="1700" dirty="0">
                <a:latin typeface="+mn-lt"/>
              </a:rPr>
              <a:t>	</a:t>
            </a:r>
            <a:r>
              <a:rPr lang="en-IN" sz="1700" i="1" dirty="0">
                <a:latin typeface="+mn-lt"/>
              </a:rPr>
              <a:t>∆</a:t>
            </a:r>
            <a:r>
              <a:rPr lang="en-IN" sz="1700" i="1" baseline="-25000" dirty="0">
                <a:latin typeface="+mn-lt"/>
              </a:rPr>
              <a:t>s,1 </a:t>
            </a:r>
            <a:r>
              <a:rPr lang="en-IN" sz="1700" dirty="0">
                <a:latin typeface="+mn-lt"/>
              </a:rPr>
              <a:t>= 0.25. So total density of sporadic job in this interval = 0.25 + 0.1 = 0.35 &lt; 0.5 </a:t>
            </a:r>
          </a:p>
          <a:p>
            <a:pPr marL="514350" indent="-514350"/>
            <a:r>
              <a:rPr lang="en-IN" sz="1700" dirty="0">
                <a:latin typeface="+mn-lt"/>
              </a:rPr>
              <a:t>	So S3 is accepted. All the 3 jobs are scheduled based on EDF.  S1 having earliest deadline, it continued  to execute.</a:t>
            </a:r>
          </a:p>
          <a:p>
            <a:pPr marL="514350" indent="-514350"/>
            <a:r>
              <a:rPr lang="en-IN" sz="1700" dirty="0">
                <a:latin typeface="+mn-lt"/>
              </a:rPr>
              <a:t>	S3 divides the time into three intervals: (0, 8], (8, 14], (14, ∞).</a:t>
            </a:r>
          </a:p>
          <a:p>
            <a:pPr marL="514350" indent="-514350"/>
            <a:r>
              <a:rPr lang="en-IN" sz="1700" dirty="0">
                <a:latin typeface="+mn-lt"/>
              </a:rPr>
              <a:t>	Scheduler updates </a:t>
            </a:r>
            <a:r>
              <a:rPr lang="en-IN" sz="1700" i="1" dirty="0">
                <a:latin typeface="+mn-lt"/>
              </a:rPr>
              <a:t>∆</a:t>
            </a:r>
            <a:r>
              <a:rPr lang="en-IN" sz="1700" i="1" baseline="-25000" dirty="0">
                <a:latin typeface="+mn-lt"/>
              </a:rPr>
              <a:t>s,1 </a:t>
            </a:r>
            <a:r>
              <a:rPr lang="en-IN" sz="1700" dirty="0">
                <a:latin typeface="+mn-lt"/>
              </a:rPr>
              <a:t>= 0.35, </a:t>
            </a:r>
            <a:r>
              <a:rPr lang="en-IN" sz="1700" i="1" dirty="0">
                <a:latin typeface="+mn-lt"/>
              </a:rPr>
              <a:t>∆</a:t>
            </a:r>
            <a:r>
              <a:rPr lang="en-IN" sz="1700" i="1" baseline="-25000" dirty="0">
                <a:latin typeface="+mn-lt"/>
              </a:rPr>
              <a:t>s,2 </a:t>
            </a:r>
            <a:r>
              <a:rPr lang="en-IN" sz="1700" dirty="0">
                <a:latin typeface="+mn-lt"/>
              </a:rPr>
              <a:t>= 0.1 and </a:t>
            </a:r>
            <a:r>
              <a:rPr lang="en-IN" sz="1700" i="1" dirty="0">
                <a:latin typeface="+mn-lt"/>
              </a:rPr>
              <a:t>∆</a:t>
            </a:r>
            <a:r>
              <a:rPr lang="en-IN" sz="1700" i="1" baseline="-25000" dirty="0">
                <a:latin typeface="+mn-lt"/>
              </a:rPr>
              <a:t>s,3 </a:t>
            </a:r>
            <a:r>
              <a:rPr lang="en-IN" sz="1700" dirty="0">
                <a:latin typeface="+mn-lt"/>
              </a:rPr>
              <a:t>= 0</a:t>
            </a:r>
          </a:p>
          <a:p>
            <a:pPr marL="514350" indent="-514350"/>
            <a:endParaRPr lang="en-IN" sz="1700" dirty="0" smtClean="0">
              <a:latin typeface="+mn-lt"/>
            </a:endParaRPr>
          </a:p>
          <a:p>
            <a:pPr marL="514350" indent="-514350"/>
            <a:endParaRPr lang="en-IN" sz="1700" dirty="0" smtClean="0">
              <a:latin typeface="+mn-lt"/>
            </a:endParaRPr>
          </a:p>
        </p:txBody>
      </p:sp>
      <p:sp>
        <p:nvSpPr>
          <p:cNvPr id="6" name="Content Placeholder 5"/>
          <p:cNvSpPr>
            <a:spLocks noGrp="1"/>
          </p:cNvSpPr>
          <p:nvPr>
            <p:ph sz="quarter" idx="10"/>
          </p:nvPr>
        </p:nvSpPr>
        <p:spPr/>
        <p:txBody>
          <a:bodyPr>
            <a:normAutofit/>
          </a:bodyPr>
          <a:lstStyle/>
          <a:p>
            <a:r>
              <a:rPr lang="en-US" dirty="0" smtClean="0"/>
              <a:t>Example – Scheduling Sporadic Jobs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152757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486400"/>
          </a:xfrm>
        </p:spPr>
        <p:txBody>
          <a:bodyPr>
            <a:noAutofit/>
          </a:bodyPr>
          <a:lstStyle/>
          <a:p>
            <a:pPr marL="514350" indent="-514350"/>
            <a:r>
              <a:rPr lang="en-IN" sz="1700" dirty="0" smtClean="0">
                <a:latin typeface="+mn-lt"/>
              </a:rPr>
              <a:t>Time 5: S1 is done and J</a:t>
            </a:r>
            <a:r>
              <a:rPr lang="en-IN" sz="1700" baseline="-25000" dirty="0" smtClean="0">
                <a:latin typeface="+mn-lt"/>
              </a:rPr>
              <a:t>1,2 </a:t>
            </a:r>
            <a:r>
              <a:rPr lang="en-IN" sz="1700" dirty="0" smtClean="0">
                <a:latin typeface="+mn-lt"/>
              </a:rPr>
              <a:t>is scheduled.</a:t>
            </a:r>
          </a:p>
          <a:p>
            <a:pPr marL="514350" indent="-514350"/>
            <a:r>
              <a:rPr lang="en-IN" sz="1700" dirty="0" smtClean="0">
                <a:latin typeface="+mn-lt"/>
              </a:rPr>
              <a:t>Time 6: J</a:t>
            </a:r>
            <a:r>
              <a:rPr lang="en-IN" sz="1700" baseline="-25000" dirty="0" smtClean="0">
                <a:latin typeface="+mn-lt"/>
              </a:rPr>
              <a:t>2,2</a:t>
            </a:r>
            <a:r>
              <a:rPr lang="en-IN" sz="1700" dirty="0" smtClean="0">
                <a:latin typeface="+mn-lt"/>
              </a:rPr>
              <a:t> is released. It has earlier deadline than S3, so gets scheduled.</a:t>
            </a:r>
          </a:p>
          <a:p>
            <a:pPr marL="514350" indent="-514350"/>
            <a:r>
              <a:rPr lang="en-IN" sz="1700" dirty="0" smtClean="0">
                <a:latin typeface="+mn-lt"/>
              </a:rPr>
              <a:t>Time 7.5: S3 gets scheduled.</a:t>
            </a:r>
          </a:p>
          <a:p>
            <a:pPr marL="514350" indent="-514350"/>
            <a:r>
              <a:rPr lang="en-IN" sz="1700" dirty="0" smtClean="0">
                <a:latin typeface="+mn-lt"/>
              </a:rPr>
              <a:t>Time 8: J</a:t>
            </a:r>
            <a:r>
              <a:rPr lang="en-IN" sz="1700" baseline="-25000" dirty="0" smtClean="0">
                <a:latin typeface="+mn-lt"/>
              </a:rPr>
              <a:t>1,3</a:t>
            </a:r>
            <a:r>
              <a:rPr lang="en-IN" sz="1700" dirty="0" smtClean="0">
                <a:latin typeface="+mn-lt"/>
              </a:rPr>
              <a:t> gets released. It has earlier deadline than S3, so S3 gets pre-empted and J</a:t>
            </a:r>
            <a:r>
              <a:rPr lang="en-IN" sz="1700" baseline="-25000" dirty="0" smtClean="0">
                <a:latin typeface="+mn-lt"/>
              </a:rPr>
              <a:t>1,3</a:t>
            </a:r>
            <a:r>
              <a:rPr lang="en-IN" sz="1700" dirty="0" smtClean="0">
                <a:latin typeface="+mn-lt"/>
              </a:rPr>
              <a:t> gets scheduled.</a:t>
            </a:r>
          </a:p>
          <a:p>
            <a:pPr marL="514350" indent="-514350"/>
            <a:r>
              <a:rPr lang="en-IN" sz="1700" dirty="0" smtClean="0">
                <a:latin typeface="+mn-lt"/>
              </a:rPr>
              <a:t>Time 9: J</a:t>
            </a:r>
            <a:r>
              <a:rPr lang="en-IN" sz="1700" baseline="-25000" dirty="0" smtClean="0">
                <a:latin typeface="+mn-lt"/>
              </a:rPr>
              <a:t>1,3</a:t>
            </a:r>
            <a:r>
              <a:rPr lang="en-IN" sz="1700" dirty="0" smtClean="0">
                <a:latin typeface="+mn-lt"/>
              </a:rPr>
              <a:t> is completed. S4 gets released.</a:t>
            </a:r>
          </a:p>
          <a:p>
            <a:pPr marL="514350" indent="-514350"/>
            <a:r>
              <a:rPr lang="en-IN" sz="1700" dirty="0" smtClean="0">
                <a:latin typeface="+mn-lt"/>
              </a:rPr>
              <a:t>	S4 divides the time into three intervals: (9, 14],  (14, ∞)</a:t>
            </a:r>
          </a:p>
          <a:p>
            <a:pPr marL="514350" indent="-514350"/>
            <a:r>
              <a:rPr lang="en-IN" sz="1700" dirty="0" smtClean="0">
                <a:latin typeface="+mn-lt"/>
              </a:rPr>
              <a:t>	In the interval (9,14], there are two active sporadic jobs S3 and S4 now.</a:t>
            </a:r>
          </a:p>
          <a:p>
            <a:pPr marL="514350" indent="-514350"/>
            <a:r>
              <a:rPr lang="en-IN" sz="1700" dirty="0" smtClean="0">
                <a:latin typeface="+mn-lt"/>
              </a:rPr>
              <a:t>	Density of existing sporadic jobs = 0.1</a:t>
            </a:r>
          </a:p>
          <a:p>
            <a:pPr marL="514350" indent="-514350"/>
            <a:r>
              <a:rPr lang="en-IN" sz="1700" dirty="0" smtClean="0">
                <a:latin typeface="+mn-lt"/>
              </a:rPr>
              <a:t>	Density of S4 = 2 / (13-9) = 0.5.</a:t>
            </a:r>
          </a:p>
          <a:p>
            <a:pPr marL="514350" indent="-514350"/>
            <a:r>
              <a:rPr lang="en-IN" sz="1700" dirty="0" smtClean="0">
                <a:latin typeface="+mn-lt"/>
              </a:rPr>
              <a:t>	Total Density of sporadic jobs = 0.1 + 0.5 = 0.6 &gt; 0.5.</a:t>
            </a:r>
          </a:p>
          <a:p>
            <a:pPr marL="514350" indent="-514350"/>
            <a:r>
              <a:rPr lang="en-IN" sz="1700" dirty="0" smtClean="0">
                <a:latin typeface="+mn-lt"/>
              </a:rPr>
              <a:t>	Hence S4 is rejected. So S3 gets scheduled at time 9.</a:t>
            </a:r>
          </a:p>
          <a:p>
            <a:pPr marL="514350" indent="-514350"/>
            <a:endParaRPr lang="en-IN" sz="1700" dirty="0" smtClean="0">
              <a:latin typeface="+mn-lt"/>
            </a:endParaRPr>
          </a:p>
          <a:p>
            <a:pPr marL="514350" indent="-514350"/>
            <a:endParaRPr lang="en-IN" sz="1700" dirty="0" smtClean="0">
              <a:latin typeface="+mn-lt"/>
            </a:endParaRPr>
          </a:p>
        </p:txBody>
      </p:sp>
      <p:sp>
        <p:nvSpPr>
          <p:cNvPr id="6" name="Content Placeholder 5"/>
          <p:cNvSpPr>
            <a:spLocks noGrp="1"/>
          </p:cNvSpPr>
          <p:nvPr>
            <p:ph sz="quarter" idx="10"/>
          </p:nvPr>
        </p:nvSpPr>
        <p:spPr/>
        <p:txBody>
          <a:bodyPr>
            <a:normAutofit/>
          </a:bodyPr>
          <a:lstStyle/>
          <a:p>
            <a:r>
              <a:rPr lang="en-US" dirty="0" smtClean="0"/>
              <a:t>Example – Scheduling Sporadic Jobs </a:t>
            </a:r>
            <a:r>
              <a:rPr lang="en-US" smtClean="0"/>
              <a:t>(contd.)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9027394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en-US" dirty="0" smtClean="0"/>
              <a:t>Example – Scheduling </a:t>
            </a:r>
            <a:r>
              <a:rPr lang="en-US" dirty="0" err="1" smtClean="0"/>
              <a:t>Spradic</a:t>
            </a:r>
            <a:r>
              <a:rPr lang="en-US" dirty="0" smtClean="0"/>
              <a:t> Jobs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a:p>
        </p:txBody>
      </p:sp>
      <p:graphicFrame>
        <p:nvGraphicFramePr>
          <p:cNvPr id="17" name="Table 16"/>
          <p:cNvGraphicFramePr>
            <a:graphicFrameLocks noGrp="1"/>
          </p:cNvGraphicFramePr>
          <p:nvPr/>
        </p:nvGraphicFramePr>
        <p:xfrm>
          <a:off x="228600" y="1905000"/>
          <a:ext cx="8229584" cy="318516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86215">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62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86215">
                <a:tc>
                  <a:txBody>
                    <a:bodyPr/>
                    <a:lstStyle/>
                    <a:p>
                      <a:pPr algn="r"/>
                      <a:r>
                        <a:rPr lang="en-IN" sz="1600" b="1" baseline="0" dirty="0" smtClean="0">
                          <a:solidFill>
                            <a:schemeClr val="tx1"/>
                          </a:solidFill>
                        </a:rPr>
                        <a:t>S1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86215">
                <a:tc>
                  <a:txBody>
                    <a:bodyPr/>
                    <a:lstStyle/>
                    <a:p>
                      <a:pPr algn="r"/>
                      <a:r>
                        <a:rPr lang="en-IN" sz="1600" b="1" baseline="0" dirty="0" smtClean="0">
                          <a:solidFill>
                            <a:schemeClr val="tx1"/>
                          </a:solidFill>
                        </a:rPr>
                        <a:t>S2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286215">
                <a:tc>
                  <a:txBody>
                    <a:bodyPr/>
                    <a:lstStyle/>
                    <a:p>
                      <a:pPr algn="r"/>
                      <a:r>
                        <a:rPr lang="en-IN" sz="1600" b="1" baseline="0" dirty="0" smtClean="0">
                          <a:solidFill>
                            <a:schemeClr val="tx1"/>
                          </a:solidFill>
                        </a:rPr>
                        <a:t>S3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286215">
                <a:tc>
                  <a:txBody>
                    <a:bodyPr/>
                    <a:lstStyle/>
                    <a:p>
                      <a:pPr algn="r"/>
                      <a:r>
                        <a:rPr lang="en-IN" sz="1600" b="1" baseline="0" dirty="0" smtClean="0">
                          <a:solidFill>
                            <a:schemeClr val="tx1"/>
                          </a:solidFill>
                        </a:rPr>
                        <a:t>S4</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286215">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221166">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9"/>
                  </a:ext>
                </a:extLst>
              </a:tr>
            </a:tbl>
          </a:graphicData>
        </a:graphic>
      </p:graphicFrame>
      <p:cxnSp>
        <p:nvCxnSpPr>
          <p:cNvPr id="18" name="Straight Arrow Connector 17"/>
          <p:cNvCxnSpPr>
            <a:stCxn id="50" idx="0"/>
          </p:cNvCxnSpPr>
          <p:nvPr/>
        </p:nvCxnSpPr>
        <p:spPr>
          <a:xfrm rot="5400000" flipH="1" flipV="1">
            <a:off x="-611511" y="3413324"/>
            <a:ext cx="2729436" cy="17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27365" y="4786836"/>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2000" y="2209801"/>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21" name="Rectangle 20"/>
          <p:cNvSpPr/>
          <p:nvPr/>
        </p:nvSpPr>
        <p:spPr>
          <a:xfrm>
            <a:off x="1246910" y="2563090"/>
            <a:ext cx="73428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J</a:t>
            </a:r>
            <a:r>
              <a:rPr lang="en-IN" sz="1600" baseline="-25000" dirty="0" smtClean="0"/>
              <a:t>2,1</a:t>
            </a:r>
            <a:endParaRPr lang="en-IN" sz="1600" baseline="-25000" dirty="0"/>
          </a:p>
        </p:txBody>
      </p:sp>
      <p:sp>
        <p:nvSpPr>
          <p:cNvPr id="50" name="TextBox 49"/>
          <p:cNvSpPr txBox="1"/>
          <p:nvPr/>
        </p:nvSpPr>
        <p:spPr>
          <a:xfrm>
            <a:off x="609600" y="4786836"/>
            <a:ext cx="269626" cy="276999"/>
          </a:xfrm>
          <a:prstGeom prst="rect">
            <a:avLst/>
          </a:prstGeom>
          <a:noFill/>
        </p:spPr>
        <p:txBody>
          <a:bodyPr wrap="none" rtlCol="0">
            <a:spAutoFit/>
          </a:bodyPr>
          <a:lstStyle/>
          <a:p>
            <a:r>
              <a:rPr lang="en-IN" sz="1200" dirty="0" smtClean="0"/>
              <a:t>0</a:t>
            </a:r>
            <a:endParaRPr lang="en-IN" sz="1200" dirty="0"/>
          </a:p>
        </p:txBody>
      </p:sp>
      <p:sp>
        <p:nvSpPr>
          <p:cNvPr id="51" name="TextBox 50"/>
          <p:cNvSpPr txBox="1"/>
          <p:nvPr/>
        </p:nvSpPr>
        <p:spPr>
          <a:xfrm>
            <a:off x="1143000" y="4786836"/>
            <a:ext cx="269626" cy="276999"/>
          </a:xfrm>
          <a:prstGeom prst="rect">
            <a:avLst/>
          </a:prstGeom>
          <a:noFill/>
        </p:spPr>
        <p:txBody>
          <a:bodyPr wrap="none" rtlCol="0">
            <a:spAutoFit/>
          </a:bodyPr>
          <a:lstStyle/>
          <a:p>
            <a:r>
              <a:rPr lang="en-IN" sz="1200" dirty="0" smtClean="0"/>
              <a:t>1</a:t>
            </a:r>
            <a:endParaRPr lang="en-IN" sz="1200" dirty="0"/>
          </a:p>
        </p:txBody>
      </p:sp>
      <p:sp>
        <p:nvSpPr>
          <p:cNvPr id="52" name="TextBox 51"/>
          <p:cNvSpPr txBox="1"/>
          <p:nvPr/>
        </p:nvSpPr>
        <p:spPr>
          <a:xfrm>
            <a:off x="1676400" y="4786836"/>
            <a:ext cx="269626" cy="276999"/>
          </a:xfrm>
          <a:prstGeom prst="rect">
            <a:avLst/>
          </a:prstGeom>
          <a:noFill/>
        </p:spPr>
        <p:txBody>
          <a:bodyPr wrap="none" rtlCol="0">
            <a:spAutoFit/>
          </a:bodyPr>
          <a:lstStyle/>
          <a:p>
            <a:r>
              <a:rPr lang="en-IN" sz="1200" dirty="0" smtClean="0"/>
              <a:t>2</a:t>
            </a:r>
            <a:endParaRPr lang="en-IN" sz="1200" dirty="0"/>
          </a:p>
        </p:txBody>
      </p:sp>
      <p:sp>
        <p:nvSpPr>
          <p:cNvPr id="53" name="TextBox 52"/>
          <p:cNvSpPr txBox="1"/>
          <p:nvPr/>
        </p:nvSpPr>
        <p:spPr>
          <a:xfrm>
            <a:off x="2133600" y="4786836"/>
            <a:ext cx="269626" cy="276999"/>
          </a:xfrm>
          <a:prstGeom prst="rect">
            <a:avLst/>
          </a:prstGeom>
          <a:noFill/>
        </p:spPr>
        <p:txBody>
          <a:bodyPr wrap="none" rtlCol="0">
            <a:spAutoFit/>
          </a:bodyPr>
          <a:lstStyle/>
          <a:p>
            <a:r>
              <a:rPr lang="en-IN" sz="1200" dirty="0" smtClean="0"/>
              <a:t>3</a:t>
            </a:r>
            <a:endParaRPr lang="en-IN" sz="1200" dirty="0"/>
          </a:p>
        </p:txBody>
      </p:sp>
      <p:sp>
        <p:nvSpPr>
          <p:cNvPr id="54" name="TextBox 53"/>
          <p:cNvSpPr txBox="1"/>
          <p:nvPr/>
        </p:nvSpPr>
        <p:spPr>
          <a:xfrm>
            <a:off x="2667000" y="4786836"/>
            <a:ext cx="269626" cy="276999"/>
          </a:xfrm>
          <a:prstGeom prst="rect">
            <a:avLst/>
          </a:prstGeom>
          <a:noFill/>
        </p:spPr>
        <p:txBody>
          <a:bodyPr wrap="none" rtlCol="0">
            <a:spAutoFit/>
          </a:bodyPr>
          <a:lstStyle/>
          <a:p>
            <a:r>
              <a:rPr lang="en-IN" sz="1200" dirty="0" smtClean="0"/>
              <a:t>4</a:t>
            </a:r>
            <a:endParaRPr lang="en-IN" sz="1200" dirty="0"/>
          </a:p>
        </p:txBody>
      </p:sp>
      <p:sp>
        <p:nvSpPr>
          <p:cNvPr id="56" name="TextBox 55"/>
          <p:cNvSpPr txBox="1"/>
          <p:nvPr/>
        </p:nvSpPr>
        <p:spPr>
          <a:xfrm>
            <a:off x="3671455" y="4786836"/>
            <a:ext cx="269626" cy="276999"/>
          </a:xfrm>
          <a:prstGeom prst="rect">
            <a:avLst/>
          </a:prstGeom>
          <a:noFill/>
        </p:spPr>
        <p:txBody>
          <a:bodyPr wrap="none" rtlCol="0">
            <a:spAutoFit/>
          </a:bodyPr>
          <a:lstStyle/>
          <a:p>
            <a:r>
              <a:rPr lang="en-IN" sz="1200" dirty="0" smtClean="0"/>
              <a:t>6</a:t>
            </a:r>
            <a:endParaRPr lang="en-IN" sz="1200" dirty="0"/>
          </a:p>
        </p:txBody>
      </p:sp>
      <p:sp>
        <p:nvSpPr>
          <p:cNvPr id="57" name="TextBox 56"/>
          <p:cNvSpPr txBox="1"/>
          <p:nvPr/>
        </p:nvSpPr>
        <p:spPr>
          <a:xfrm>
            <a:off x="4218710" y="4786836"/>
            <a:ext cx="269626" cy="276999"/>
          </a:xfrm>
          <a:prstGeom prst="rect">
            <a:avLst/>
          </a:prstGeom>
          <a:noFill/>
        </p:spPr>
        <p:txBody>
          <a:bodyPr wrap="none" rtlCol="0">
            <a:spAutoFit/>
          </a:bodyPr>
          <a:lstStyle/>
          <a:p>
            <a:r>
              <a:rPr lang="en-IN" sz="1200" dirty="0" smtClean="0"/>
              <a:t>7</a:t>
            </a:r>
            <a:endParaRPr lang="en-IN" sz="1200" dirty="0"/>
          </a:p>
        </p:txBody>
      </p:sp>
      <p:sp>
        <p:nvSpPr>
          <p:cNvPr id="58" name="TextBox 57"/>
          <p:cNvSpPr txBox="1"/>
          <p:nvPr/>
        </p:nvSpPr>
        <p:spPr>
          <a:xfrm>
            <a:off x="4724400" y="4786836"/>
            <a:ext cx="269626" cy="276999"/>
          </a:xfrm>
          <a:prstGeom prst="rect">
            <a:avLst/>
          </a:prstGeom>
          <a:noFill/>
        </p:spPr>
        <p:txBody>
          <a:bodyPr wrap="none" rtlCol="0">
            <a:spAutoFit/>
          </a:bodyPr>
          <a:lstStyle/>
          <a:p>
            <a:r>
              <a:rPr lang="en-IN" sz="1200" dirty="0" smtClean="0"/>
              <a:t>8</a:t>
            </a:r>
            <a:endParaRPr lang="en-IN" sz="1200" dirty="0"/>
          </a:p>
        </p:txBody>
      </p:sp>
      <p:sp>
        <p:nvSpPr>
          <p:cNvPr id="59" name="TextBox 58"/>
          <p:cNvSpPr txBox="1"/>
          <p:nvPr/>
        </p:nvSpPr>
        <p:spPr>
          <a:xfrm>
            <a:off x="5257800" y="4786836"/>
            <a:ext cx="269626" cy="276999"/>
          </a:xfrm>
          <a:prstGeom prst="rect">
            <a:avLst/>
          </a:prstGeom>
          <a:noFill/>
        </p:spPr>
        <p:txBody>
          <a:bodyPr wrap="none" rtlCol="0">
            <a:spAutoFit/>
          </a:bodyPr>
          <a:lstStyle/>
          <a:p>
            <a:r>
              <a:rPr lang="en-IN" sz="1200" dirty="0" smtClean="0"/>
              <a:t>9</a:t>
            </a:r>
            <a:endParaRPr lang="en-IN" sz="1200" dirty="0"/>
          </a:p>
        </p:txBody>
      </p:sp>
      <p:sp>
        <p:nvSpPr>
          <p:cNvPr id="60" name="TextBox 59"/>
          <p:cNvSpPr txBox="1"/>
          <p:nvPr/>
        </p:nvSpPr>
        <p:spPr>
          <a:xfrm>
            <a:off x="5715000" y="4786836"/>
            <a:ext cx="354584" cy="276999"/>
          </a:xfrm>
          <a:prstGeom prst="rect">
            <a:avLst/>
          </a:prstGeom>
          <a:noFill/>
        </p:spPr>
        <p:txBody>
          <a:bodyPr wrap="none" rtlCol="0">
            <a:spAutoFit/>
          </a:bodyPr>
          <a:lstStyle/>
          <a:p>
            <a:r>
              <a:rPr lang="en-IN" sz="1200" dirty="0" smtClean="0"/>
              <a:t>10</a:t>
            </a:r>
            <a:endParaRPr lang="en-IN" sz="1200" dirty="0"/>
          </a:p>
        </p:txBody>
      </p:sp>
      <p:sp>
        <p:nvSpPr>
          <p:cNvPr id="91" name="TextBox 90"/>
          <p:cNvSpPr txBox="1"/>
          <p:nvPr/>
        </p:nvSpPr>
        <p:spPr>
          <a:xfrm>
            <a:off x="3241986" y="4786836"/>
            <a:ext cx="263214" cy="261610"/>
          </a:xfrm>
          <a:prstGeom prst="rect">
            <a:avLst/>
          </a:prstGeom>
          <a:noFill/>
        </p:spPr>
        <p:txBody>
          <a:bodyPr wrap="none" rtlCol="0">
            <a:spAutoFit/>
          </a:bodyPr>
          <a:lstStyle/>
          <a:p>
            <a:r>
              <a:rPr lang="en-IN" sz="1100" dirty="0" smtClean="0"/>
              <a:t>5</a:t>
            </a:r>
            <a:endParaRPr lang="en-IN" sz="1100" dirty="0"/>
          </a:p>
        </p:txBody>
      </p:sp>
      <p:sp>
        <p:nvSpPr>
          <p:cNvPr id="92" name="TextBox 91"/>
          <p:cNvSpPr txBox="1"/>
          <p:nvPr/>
        </p:nvSpPr>
        <p:spPr>
          <a:xfrm>
            <a:off x="6249168" y="4788461"/>
            <a:ext cx="341760" cy="261610"/>
          </a:xfrm>
          <a:prstGeom prst="rect">
            <a:avLst/>
          </a:prstGeom>
          <a:noFill/>
        </p:spPr>
        <p:txBody>
          <a:bodyPr wrap="none" rtlCol="0">
            <a:spAutoFit/>
          </a:bodyPr>
          <a:lstStyle/>
          <a:p>
            <a:r>
              <a:rPr lang="en-IN" sz="1100" dirty="0" smtClean="0"/>
              <a:t>11</a:t>
            </a:r>
            <a:endParaRPr lang="en-IN" sz="1100" dirty="0"/>
          </a:p>
        </p:txBody>
      </p:sp>
      <p:sp>
        <p:nvSpPr>
          <p:cNvPr id="93" name="TextBox 92"/>
          <p:cNvSpPr txBox="1"/>
          <p:nvPr/>
        </p:nvSpPr>
        <p:spPr>
          <a:xfrm>
            <a:off x="7239768" y="4790086"/>
            <a:ext cx="341760" cy="261610"/>
          </a:xfrm>
          <a:prstGeom prst="rect">
            <a:avLst/>
          </a:prstGeom>
          <a:noFill/>
        </p:spPr>
        <p:txBody>
          <a:bodyPr wrap="none" rtlCol="0">
            <a:spAutoFit/>
          </a:bodyPr>
          <a:lstStyle/>
          <a:p>
            <a:r>
              <a:rPr lang="en-IN" sz="1100" dirty="0" smtClean="0"/>
              <a:t>13</a:t>
            </a:r>
            <a:endParaRPr lang="en-IN" sz="1100" dirty="0"/>
          </a:p>
        </p:txBody>
      </p:sp>
      <p:sp>
        <p:nvSpPr>
          <p:cNvPr id="94" name="TextBox 93"/>
          <p:cNvSpPr txBox="1"/>
          <p:nvPr/>
        </p:nvSpPr>
        <p:spPr>
          <a:xfrm>
            <a:off x="8230368" y="4791711"/>
            <a:ext cx="341760" cy="261610"/>
          </a:xfrm>
          <a:prstGeom prst="rect">
            <a:avLst/>
          </a:prstGeom>
          <a:noFill/>
        </p:spPr>
        <p:txBody>
          <a:bodyPr wrap="none" rtlCol="0">
            <a:spAutoFit/>
          </a:bodyPr>
          <a:lstStyle/>
          <a:p>
            <a:r>
              <a:rPr lang="en-IN" sz="1100" dirty="0" smtClean="0"/>
              <a:t>15</a:t>
            </a:r>
            <a:endParaRPr lang="en-IN" sz="1100" dirty="0"/>
          </a:p>
        </p:txBody>
      </p:sp>
      <p:sp>
        <p:nvSpPr>
          <p:cNvPr id="95" name="TextBox 94"/>
          <p:cNvSpPr txBox="1"/>
          <p:nvPr/>
        </p:nvSpPr>
        <p:spPr>
          <a:xfrm>
            <a:off x="6782568" y="4793336"/>
            <a:ext cx="341760" cy="261610"/>
          </a:xfrm>
          <a:prstGeom prst="rect">
            <a:avLst/>
          </a:prstGeom>
          <a:noFill/>
        </p:spPr>
        <p:txBody>
          <a:bodyPr wrap="none" rtlCol="0">
            <a:spAutoFit/>
          </a:bodyPr>
          <a:lstStyle/>
          <a:p>
            <a:r>
              <a:rPr lang="en-IN" sz="1100" dirty="0" smtClean="0"/>
              <a:t>12</a:t>
            </a:r>
            <a:endParaRPr lang="en-IN" sz="1100" dirty="0"/>
          </a:p>
        </p:txBody>
      </p:sp>
      <p:sp>
        <p:nvSpPr>
          <p:cNvPr id="96" name="TextBox 95"/>
          <p:cNvSpPr txBox="1"/>
          <p:nvPr/>
        </p:nvSpPr>
        <p:spPr>
          <a:xfrm>
            <a:off x="7773168" y="4794961"/>
            <a:ext cx="341760" cy="261610"/>
          </a:xfrm>
          <a:prstGeom prst="rect">
            <a:avLst/>
          </a:prstGeom>
          <a:noFill/>
        </p:spPr>
        <p:txBody>
          <a:bodyPr wrap="none" rtlCol="0">
            <a:spAutoFit/>
          </a:bodyPr>
          <a:lstStyle/>
          <a:p>
            <a:r>
              <a:rPr lang="en-IN" sz="1100" dirty="0" smtClean="0"/>
              <a:t>14</a:t>
            </a:r>
            <a:endParaRPr lang="en-IN" sz="1100" dirty="0"/>
          </a:p>
        </p:txBody>
      </p:sp>
      <p:sp>
        <p:nvSpPr>
          <p:cNvPr id="63" name="Rectangle 62"/>
          <p:cNvSpPr/>
          <p:nvPr/>
        </p:nvSpPr>
        <p:spPr>
          <a:xfrm>
            <a:off x="3352800" y="2209800"/>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64" name="Rectangle 63"/>
          <p:cNvSpPr/>
          <p:nvPr/>
        </p:nvSpPr>
        <p:spPr>
          <a:xfrm>
            <a:off x="4876800" y="2209799"/>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65" name="Rectangle 64"/>
          <p:cNvSpPr/>
          <p:nvPr/>
        </p:nvSpPr>
        <p:spPr>
          <a:xfrm>
            <a:off x="3851565" y="2563090"/>
            <a:ext cx="73428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J</a:t>
            </a:r>
            <a:r>
              <a:rPr lang="en-IN" sz="1600" baseline="-25000" dirty="0" smtClean="0"/>
              <a:t>2,2</a:t>
            </a:r>
            <a:endParaRPr lang="en-IN" sz="1600" baseline="-25000" dirty="0"/>
          </a:p>
        </p:txBody>
      </p:sp>
      <p:sp>
        <p:nvSpPr>
          <p:cNvPr id="66" name="Rectangle 65"/>
          <p:cNvSpPr/>
          <p:nvPr/>
        </p:nvSpPr>
        <p:spPr>
          <a:xfrm>
            <a:off x="2279076" y="2923310"/>
            <a:ext cx="1059869" cy="27709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a:t>
            </a:r>
            <a:r>
              <a:rPr lang="en-IN" sz="1600" baseline="-25000" dirty="0" smtClean="0"/>
              <a:t>1</a:t>
            </a:r>
            <a:endParaRPr lang="en-IN" sz="1600" baseline="-25000" dirty="0"/>
          </a:p>
        </p:txBody>
      </p:sp>
      <p:sp>
        <p:nvSpPr>
          <p:cNvPr id="67" name="Rectangle 66"/>
          <p:cNvSpPr/>
          <p:nvPr/>
        </p:nvSpPr>
        <p:spPr>
          <a:xfrm>
            <a:off x="1981201" y="3214255"/>
            <a:ext cx="304799" cy="31865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r>
              <a:rPr lang="en-IN" sz="1200" baseline="-25000" dirty="0" smtClean="0"/>
              <a:t>2</a:t>
            </a:r>
            <a:endParaRPr lang="en-IN" sz="1200" baseline="-25000" dirty="0"/>
          </a:p>
        </p:txBody>
      </p:sp>
      <p:sp>
        <p:nvSpPr>
          <p:cNvPr id="81" name="Rectangle 80"/>
          <p:cNvSpPr/>
          <p:nvPr/>
        </p:nvSpPr>
        <p:spPr>
          <a:xfrm>
            <a:off x="4592781" y="3581400"/>
            <a:ext cx="304799" cy="31865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r>
              <a:rPr lang="en-IN" sz="1200" baseline="-25000" dirty="0" smtClean="0"/>
              <a:t>3</a:t>
            </a:r>
            <a:endParaRPr lang="en-IN" sz="1200" baseline="-25000" dirty="0"/>
          </a:p>
        </p:txBody>
      </p:sp>
      <p:sp>
        <p:nvSpPr>
          <p:cNvPr id="97" name="Rectangle 96"/>
          <p:cNvSpPr/>
          <p:nvPr/>
        </p:nvSpPr>
        <p:spPr>
          <a:xfrm>
            <a:off x="5368636" y="3581400"/>
            <a:ext cx="304799" cy="31865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r>
              <a:rPr lang="en-IN" sz="1200" baseline="-25000" dirty="0" smtClean="0"/>
              <a:t>3</a:t>
            </a:r>
            <a:endParaRPr lang="en-IN" sz="1200" baseline="-25000" dirty="0"/>
          </a:p>
        </p:txBody>
      </p:sp>
      <p:sp>
        <p:nvSpPr>
          <p:cNvPr id="98" name="Rectangle 97"/>
          <p:cNvSpPr/>
          <p:nvPr/>
        </p:nvSpPr>
        <p:spPr>
          <a:xfrm>
            <a:off x="6934200" y="2195945"/>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99" name="Rectangle 98"/>
          <p:cNvSpPr/>
          <p:nvPr/>
        </p:nvSpPr>
        <p:spPr>
          <a:xfrm>
            <a:off x="7432966" y="2556165"/>
            <a:ext cx="73428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J</a:t>
            </a:r>
            <a:r>
              <a:rPr lang="en-IN" sz="1600" baseline="-25000" dirty="0" smtClean="0"/>
              <a:t>2,3</a:t>
            </a:r>
            <a:endParaRPr lang="en-IN" sz="1600" baseline="-25000" dirty="0"/>
          </a:p>
        </p:txBody>
      </p:sp>
      <p:sp>
        <p:nvSpPr>
          <p:cNvPr id="100" name="TextBox 99"/>
          <p:cNvSpPr txBox="1"/>
          <p:nvPr/>
        </p:nvSpPr>
        <p:spPr>
          <a:xfrm>
            <a:off x="5791200" y="3886200"/>
            <a:ext cx="1095172" cy="369332"/>
          </a:xfrm>
          <a:prstGeom prst="rect">
            <a:avLst/>
          </a:prstGeom>
          <a:noFill/>
        </p:spPr>
        <p:txBody>
          <a:bodyPr wrap="none" rtlCol="0">
            <a:spAutoFit/>
          </a:bodyPr>
          <a:lstStyle/>
          <a:p>
            <a:r>
              <a:rPr lang="en-IN" dirty="0" smtClean="0"/>
              <a:t>Rejected</a:t>
            </a:r>
            <a:endParaRPr lang="en-IN" dirty="0"/>
          </a:p>
        </p:txBody>
      </p:sp>
      <p:cxnSp>
        <p:nvCxnSpPr>
          <p:cNvPr id="102" name="Straight Arrow Connector 101"/>
          <p:cNvCxnSpPr/>
          <p:nvPr/>
        </p:nvCxnSpPr>
        <p:spPr>
          <a:xfrm>
            <a:off x="990600" y="41148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653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39</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253377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6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3200" dirty="0" smtClean="0"/>
              <a:t>L-7: Scheduling Aperiodic &amp; Sporadic Jobs-   </a:t>
            </a:r>
          </a:p>
          <a:p>
            <a:pPr algn="r">
              <a:lnSpc>
                <a:spcPct val="100000"/>
              </a:lnSpc>
            </a:pPr>
            <a:r>
              <a:rPr lang="en-US" sz="2800" b="0" dirty="0"/>
              <a:t>(</a:t>
            </a:r>
            <a:r>
              <a:rPr lang="en-US" sz="2800" b="0" dirty="0" smtClean="0"/>
              <a:t>Polled Servers, Deferrable Servers, Sporadic Servers)</a:t>
            </a:r>
            <a:r>
              <a:rPr lang="en-US" sz="2000" b="0" dirty="0" smtClean="0"/>
              <a:t>    </a:t>
            </a:r>
          </a:p>
          <a:p>
            <a:pPr algn="r">
              <a:lnSpc>
                <a:spcPct val="100000"/>
              </a:lnSpc>
            </a:pPr>
            <a:r>
              <a:rPr lang="en-US" sz="1600" b="0" dirty="0" smtClean="0"/>
              <a:t>[Ref: T1/C5]</a:t>
            </a:r>
            <a:endParaRPr lang="en-US" sz="1600" b="0" dirty="0"/>
          </a:p>
        </p:txBody>
      </p:sp>
      <p:sp>
        <p:nvSpPr>
          <p:cNvPr id="5" name="పాఠంపెట్టె 4"/>
          <p:cNvSpPr txBox="1"/>
          <p:nvPr/>
        </p:nvSpPr>
        <p:spPr>
          <a:xfrm>
            <a:off x="381000" y="5893088"/>
            <a:ext cx="8960893" cy="646331"/>
          </a:xfrm>
          <a:prstGeom prst="rect">
            <a:avLst/>
          </a:prstGeom>
          <a:noFill/>
        </p:spPr>
        <p:txBody>
          <a:bodyPr wrap="square" rtlCol="0">
            <a:spAutoFit/>
          </a:bodyPr>
          <a:lstStyle/>
          <a:p>
            <a:r>
              <a:rPr lang="en-IN" sz="1200" b="1" dirty="0" smtClean="0">
                <a:latin typeface="Arial Narrow" panose="020B0606020202030204" pitchFamily="34" charset="0"/>
              </a:rPr>
              <a:t>Note</a:t>
            </a:r>
            <a:r>
              <a:rPr lang="en-IN" sz="12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smtClean="0">
                <a:latin typeface="Arial Narrow" panose="020B0606020202030204" pitchFamily="34" charset="0"/>
              </a:rPr>
              <a:t>PLEASE DO NOT PRINT PPTs</a:t>
            </a:r>
            <a:r>
              <a:rPr lang="en-IN" sz="1200" dirty="0" smtClean="0">
                <a:latin typeface="Arial Narrow" panose="020B0606020202030204" pitchFamily="34" charset="0"/>
              </a:rPr>
              <a:t>, Save the Environment!</a:t>
            </a:r>
            <a:endParaRPr lang="en-IN" sz="1200" dirty="0">
              <a:latin typeface="Arial Narrow" panose="020B0606020202030204" pitchFamily="34" charset="0"/>
            </a:endParaRP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smtClean="0"/>
              <a:t>Source PPT </a:t>
            </a:r>
            <a:r>
              <a:rPr lang="en-IN" sz="1050" dirty="0" smtClean="0"/>
              <a:t>Courtesy</a:t>
            </a:r>
            <a:r>
              <a:rPr lang="en-IN" sz="1000" dirty="0" smtClean="0"/>
              <a:t>: Some of the contents of this PPT is sourced from </a:t>
            </a:r>
            <a:r>
              <a:rPr lang="en-IN" sz="1000" dirty="0" err="1" smtClean="0"/>
              <a:t>Presentatoons</a:t>
            </a:r>
            <a:r>
              <a:rPr lang="en-IN" sz="1000" dirty="0" smtClean="0"/>
              <a:t> of  Prof K R </a:t>
            </a:r>
            <a:r>
              <a:rPr lang="en-IN" sz="1000" dirty="0" err="1" smtClean="0"/>
              <a:t>Anupa</a:t>
            </a:r>
            <a:r>
              <a:rPr lang="en-IN" sz="1000" dirty="0" smtClean="0"/>
              <a:t> / Prof B Mishra, BITS-Pilani WILP Division</a:t>
            </a:r>
            <a:endParaRPr lang="en-IN" sz="1000" dirty="0"/>
          </a:p>
        </p:txBody>
      </p:sp>
    </p:spTree>
    <p:extLst>
      <p:ext uri="{BB962C8B-B14F-4D97-AF65-F5344CB8AC3E}">
        <p14:creationId xmlns:p14="http://schemas.microsoft.com/office/powerpoint/2010/main" val="340149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AU" altLang="en-AU" sz="2800" dirty="0" smtClean="0">
                <a:solidFill>
                  <a:srgbClr val="0000CC"/>
                </a:solidFill>
                <a:latin typeface="+mn-lt"/>
              </a:rPr>
              <a:t>Tasks containing jobs that are released at random time instants and have hard deadlines are </a:t>
            </a:r>
            <a:r>
              <a:rPr lang="en-AU" altLang="en-AU" sz="2800" i="1" dirty="0" smtClean="0">
                <a:solidFill>
                  <a:srgbClr val="0000CC"/>
                </a:solidFill>
                <a:latin typeface="+mn-lt"/>
              </a:rPr>
              <a:t>sporadic tasks</a:t>
            </a:r>
            <a:r>
              <a:rPr lang="en-AU" altLang="en-AU" sz="2800" dirty="0" smtClean="0">
                <a:solidFill>
                  <a:srgbClr val="0000CC"/>
                </a:solidFill>
                <a:latin typeface="+mn-lt"/>
              </a:rPr>
              <a:t>.</a:t>
            </a:r>
          </a:p>
          <a:p>
            <a:pPr>
              <a:buFont typeface="Wingdings" pitchFamily="2" charset="2"/>
              <a:buChar char="q"/>
            </a:pPr>
            <a:r>
              <a:rPr lang="en-AU" altLang="en-AU" sz="2800" dirty="0" smtClean="0">
                <a:latin typeface="+mn-lt"/>
              </a:rPr>
              <a:t>We treat sporadic tasks as </a:t>
            </a:r>
            <a:r>
              <a:rPr lang="en-AU" altLang="en-AU" sz="2800" dirty="0" smtClean="0">
                <a:solidFill>
                  <a:srgbClr val="0000CC"/>
                </a:solidFill>
                <a:latin typeface="+mn-lt"/>
              </a:rPr>
              <a:t>hard real-time </a:t>
            </a:r>
            <a:r>
              <a:rPr lang="en-AU" altLang="en-AU" sz="2800" dirty="0" smtClean="0">
                <a:latin typeface="+mn-lt"/>
              </a:rPr>
              <a:t>tasks.</a:t>
            </a:r>
          </a:p>
          <a:p>
            <a:pPr>
              <a:buFont typeface="Wingdings" pitchFamily="2" charset="2"/>
              <a:buChar char="q"/>
            </a:pPr>
            <a:r>
              <a:rPr lang="en-AU" altLang="en-AU" sz="2800" dirty="0" smtClean="0">
                <a:latin typeface="+mn-lt"/>
              </a:rPr>
              <a:t>Our primary concern is to ensure that their </a:t>
            </a:r>
            <a:r>
              <a:rPr lang="en-AU" altLang="en-AU" sz="2800" dirty="0" smtClean="0">
                <a:solidFill>
                  <a:srgbClr val="0000CC"/>
                </a:solidFill>
                <a:latin typeface="+mn-lt"/>
              </a:rPr>
              <a:t>deadlines</a:t>
            </a:r>
            <a:r>
              <a:rPr lang="en-AU" altLang="en-AU" sz="2800" dirty="0" smtClean="0">
                <a:latin typeface="+mn-lt"/>
              </a:rPr>
              <a:t> </a:t>
            </a:r>
            <a:r>
              <a:rPr lang="en-AU" altLang="en-AU" sz="2800" dirty="0" smtClean="0">
                <a:solidFill>
                  <a:srgbClr val="0000CC"/>
                </a:solidFill>
                <a:latin typeface="+mn-lt"/>
              </a:rPr>
              <a:t>are met</a:t>
            </a:r>
            <a:r>
              <a:rPr lang="en-AU" altLang="en-AU" sz="2800" dirty="0" smtClean="0">
                <a:latin typeface="+mn-lt"/>
              </a:rPr>
              <a:t>.</a:t>
            </a:r>
          </a:p>
          <a:p>
            <a:pPr>
              <a:buFont typeface="Wingdings" pitchFamily="2" charset="2"/>
              <a:buChar char="q"/>
            </a:pPr>
            <a:r>
              <a:rPr lang="en-AU" altLang="en-AU" sz="2800" dirty="0" smtClean="0">
                <a:latin typeface="+mn-lt"/>
              </a:rPr>
              <a:t>Minimizing their response times is of secondary importance.</a:t>
            </a:r>
            <a:endParaRPr lang="en-AU" altLang="en-AU" sz="2800" dirty="0">
              <a:latin typeface="+mn-lt"/>
            </a:endParaRPr>
          </a:p>
        </p:txBody>
      </p:sp>
      <p:sp>
        <p:nvSpPr>
          <p:cNvPr id="6" name="Content Placeholder 5"/>
          <p:cNvSpPr>
            <a:spLocks noGrp="1"/>
          </p:cNvSpPr>
          <p:nvPr>
            <p:ph sz="quarter" idx="10"/>
          </p:nvPr>
        </p:nvSpPr>
        <p:spPr/>
        <p:txBody>
          <a:bodyPr/>
          <a:lstStyle/>
          <a:p>
            <a:r>
              <a:rPr lang="en-AU" altLang="en-AU" dirty="0" smtClean="0"/>
              <a:t>What is a sporadic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402280" y="973440"/>
              <a:ext cx="6117120" cy="5483160"/>
            </p14:xfrm>
          </p:contentPart>
        </mc:Choice>
        <mc:Fallback xmlns="">
          <p:pic>
            <p:nvPicPr>
              <p:cNvPr id="2" name="Ink 1"/>
              <p:cNvPicPr/>
              <p:nvPr/>
            </p:nvPicPr>
            <p:blipFill>
              <a:blip r:embed="rId4"/>
              <a:stretch>
                <a:fillRect/>
              </a:stretch>
            </p:blipFill>
            <p:spPr>
              <a:xfrm>
                <a:off x="2392920" y="964080"/>
                <a:ext cx="6135840" cy="5501880"/>
              </a:xfrm>
              <a:prstGeom prst="rect">
                <a:avLst/>
              </a:prstGeom>
            </p:spPr>
          </p:pic>
        </mc:Fallback>
      </mc:AlternateContent>
    </p:spTree>
    <p:extLst>
      <p:ext uri="{BB962C8B-B14F-4D97-AF65-F5344CB8AC3E}">
        <p14:creationId xmlns:p14="http://schemas.microsoft.com/office/powerpoint/2010/main" val="1941224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AU" altLang="en-AU" sz="2800" dirty="0" smtClean="0">
                <a:solidFill>
                  <a:srgbClr val="0000CC"/>
                </a:solidFill>
                <a:latin typeface="+mn-lt"/>
              </a:rPr>
              <a:t>We say a task is </a:t>
            </a:r>
            <a:r>
              <a:rPr lang="en-AU" altLang="en-AU" sz="2800" i="1" dirty="0" err="1" smtClean="0">
                <a:solidFill>
                  <a:srgbClr val="0000CC"/>
                </a:solidFill>
                <a:latin typeface="+mn-lt"/>
              </a:rPr>
              <a:t>aperiodic</a:t>
            </a:r>
            <a:r>
              <a:rPr lang="en-AU" altLang="en-AU" sz="2800" dirty="0" smtClean="0">
                <a:solidFill>
                  <a:srgbClr val="0000CC"/>
                </a:solidFill>
                <a:latin typeface="+mn-lt"/>
              </a:rPr>
              <a:t> if the jobs in it have either soft deadlines or no deadlines</a:t>
            </a:r>
            <a:r>
              <a:rPr lang="en-AU" altLang="en-AU" sz="2800" dirty="0" smtClean="0">
                <a:latin typeface="+mn-lt"/>
              </a:rPr>
              <a:t>.</a:t>
            </a:r>
          </a:p>
          <a:p>
            <a:pPr>
              <a:buFont typeface="Wingdings" pitchFamily="2" charset="2"/>
              <a:buChar char="q"/>
            </a:pPr>
            <a:r>
              <a:rPr lang="en-AU" altLang="en-AU" sz="2800" dirty="0" smtClean="0">
                <a:latin typeface="+mn-lt"/>
              </a:rPr>
              <a:t>We therefore want to optimize the responsiveness of the system for the </a:t>
            </a:r>
            <a:r>
              <a:rPr lang="en-AU" altLang="en-AU" sz="2800" dirty="0" err="1" smtClean="0">
                <a:latin typeface="+mn-lt"/>
              </a:rPr>
              <a:t>aperiodic</a:t>
            </a:r>
            <a:r>
              <a:rPr lang="en-AU" altLang="en-AU" sz="2800" dirty="0" smtClean="0">
                <a:latin typeface="+mn-lt"/>
              </a:rPr>
              <a:t> jobs, but never at the expense of hard real-time tasks whose deadlines must be met at all times.</a:t>
            </a:r>
            <a:endParaRPr lang="en-AU" altLang="en-AU" sz="2800" dirty="0">
              <a:latin typeface="+mn-lt"/>
            </a:endParaRPr>
          </a:p>
        </p:txBody>
      </p:sp>
      <p:sp>
        <p:nvSpPr>
          <p:cNvPr id="6" name="Content Placeholder 5"/>
          <p:cNvSpPr>
            <a:spLocks noGrp="1"/>
          </p:cNvSpPr>
          <p:nvPr>
            <p:ph sz="quarter" idx="10"/>
          </p:nvPr>
        </p:nvSpPr>
        <p:spPr/>
        <p:txBody>
          <a:bodyPr/>
          <a:lstStyle/>
          <a:p>
            <a:r>
              <a:rPr lang="en-AU" altLang="en-AU" dirty="0" smtClean="0"/>
              <a:t>What is a </a:t>
            </a:r>
            <a:r>
              <a:rPr lang="en-AU" altLang="en-AU" dirty="0" err="1" smtClean="0"/>
              <a:t>aperiodic</a:t>
            </a:r>
            <a:r>
              <a:rPr lang="en-AU" altLang="en-AU" dirty="0" smtClean="0"/>
              <a:t>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94880" y="901800"/>
              <a:ext cx="6876360" cy="4795560"/>
            </p14:xfrm>
          </p:contentPart>
        </mc:Choice>
        <mc:Fallback xmlns="">
          <p:pic>
            <p:nvPicPr>
              <p:cNvPr id="2" name="Ink 1"/>
              <p:cNvPicPr/>
              <p:nvPr/>
            </p:nvPicPr>
            <p:blipFill>
              <a:blip r:embed="rId4"/>
              <a:stretch>
                <a:fillRect/>
              </a:stretch>
            </p:blipFill>
            <p:spPr>
              <a:xfrm>
                <a:off x="785520" y="892440"/>
                <a:ext cx="6895080" cy="4814280"/>
              </a:xfrm>
              <a:prstGeom prst="rect">
                <a:avLst/>
              </a:prstGeom>
            </p:spPr>
          </p:pic>
        </mc:Fallback>
      </mc:AlternateContent>
    </p:spTree>
    <p:extLst>
      <p:ext uri="{BB962C8B-B14F-4D97-AF65-F5344CB8AC3E}">
        <p14:creationId xmlns:p14="http://schemas.microsoft.com/office/powerpoint/2010/main" val="783002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sz="2600" dirty="0" smtClean="0"/>
              <a:t>	It is impossible for some sporadic jobs to meet their deadlines no matter what algorithm is used.</a:t>
            </a:r>
          </a:p>
          <a:p>
            <a:endParaRPr lang="en-IN" sz="2600" dirty="0" smtClean="0"/>
          </a:p>
          <a:p>
            <a:r>
              <a:rPr lang="en-IN" sz="2600" dirty="0" smtClean="0"/>
              <a:t>	So there are two alternatives:</a:t>
            </a:r>
          </a:p>
          <a:p>
            <a:pPr marL="514350" indent="-514350">
              <a:buAutoNum type="alphaLcParenR"/>
            </a:pPr>
            <a:r>
              <a:rPr lang="en-IN" sz="2600" dirty="0" smtClean="0"/>
              <a:t>Reject the sporadic jobs that can’t complete on time</a:t>
            </a:r>
          </a:p>
          <a:p>
            <a:pPr marL="514350" indent="-514350">
              <a:buAutoNum type="alphaLcParenR"/>
            </a:pPr>
            <a:r>
              <a:rPr lang="en-IN" sz="2600" dirty="0" smtClean="0"/>
              <a:t>Accept all sporadic jobs and allow some of them to complete late.</a:t>
            </a:r>
          </a:p>
          <a:p>
            <a:pPr marL="514350" indent="-514350">
              <a:buAutoNum type="alphaLcParenR"/>
            </a:pPr>
            <a:endParaRPr lang="en-IN" sz="2600" dirty="0" smtClean="0"/>
          </a:p>
          <a:p>
            <a:pPr marL="514350" indent="-514350"/>
            <a:r>
              <a:rPr lang="en-IN" sz="2600" dirty="0" smtClean="0"/>
              <a:t>	Option (a) will be the focus here.</a:t>
            </a:r>
          </a:p>
        </p:txBody>
      </p:sp>
      <p:sp>
        <p:nvSpPr>
          <p:cNvPr id="6" name="Content Placeholder 5"/>
          <p:cNvSpPr>
            <a:spLocks noGrp="1"/>
          </p:cNvSpPr>
          <p:nvPr>
            <p:ph sz="quarter" idx="10"/>
          </p:nvPr>
        </p:nvSpPr>
        <p:spPr/>
        <p:txBody>
          <a:bodyPr/>
          <a:lstStyle/>
          <a:p>
            <a:r>
              <a:rPr lang="en-US" dirty="0" smtClean="0"/>
              <a:t>Assumptions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7840" y="1276920"/>
              <a:ext cx="6438960" cy="4813560"/>
            </p14:xfrm>
          </p:contentPart>
        </mc:Choice>
        <mc:Fallback xmlns="">
          <p:pic>
            <p:nvPicPr>
              <p:cNvPr id="2" name="Ink 1"/>
              <p:cNvPicPr/>
              <p:nvPr/>
            </p:nvPicPr>
            <p:blipFill>
              <a:blip r:embed="rId4"/>
              <a:stretch>
                <a:fillRect/>
              </a:stretch>
            </p:blipFill>
            <p:spPr>
              <a:xfrm>
                <a:off x="258480" y="1267560"/>
                <a:ext cx="6457680" cy="4832280"/>
              </a:xfrm>
              <a:prstGeom prst="rect">
                <a:avLst/>
              </a:prstGeom>
            </p:spPr>
          </p:pic>
        </mc:Fallback>
      </mc:AlternateContent>
    </p:spTree>
    <p:extLst>
      <p:ext uri="{BB962C8B-B14F-4D97-AF65-F5344CB8AC3E}">
        <p14:creationId xmlns:p14="http://schemas.microsoft.com/office/powerpoint/2010/main" val="571780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lnSpcReduction="10000"/>
          </a:bodyPr>
          <a:lstStyle/>
          <a:p>
            <a:r>
              <a:rPr lang="en-IN" sz="2600" dirty="0" smtClean="0">
                <a:latin typeface="+mn-lt"/>
              </a:rPr>
              <a:t>	Two problems for the Sporadic and </a:t>
            </a:r>
            <a:r>
              <a:rPr lang="en-IN" sz="2600" dirty="0" err="1" smtClean="0">
                <a:latin typeface="+mn-lt"/>
              </a:rPr>
              <a:t>Aperiodic</a:t>
            </a:r>
            <a:r>
              <a:rPr lang="en-IN" sz="2600" dirty="0" smtClean="0">
                <a:latin typeface="+mn-lt"/>
              </a:rPr>
              <a:t> job scheduling algorithms:</a:t>
            </a:r>
          </a:p>
          <a:p>
            <a:endParaRPr lang="en-IN" sz="2600" dirty="0" smtClean="0">
              <a:latin typeface="+mn-lt"/>
            </a:endParaRPr>
          </a:p>
          <a:p>
            <a:pPr marL="514350" indent="-514350">
              <a:buFont typeface="+mj-lt"/>
              <a:buAutoNum type="arabicPeriod"/>
            </a:pPr>
            <a:r>
              <a:rPr lang="en-IN" sz="2600" dirty="0" smtClean="0">
                <a:latin typeface="+mn-lt"/>
              </a:rPr>
              <a:t>If the scheduler accepts the </a:t>
            </a:r>
            <a:r>
              <a:rPr lang="en-IN" sz="2600" dirty="0" smtClean="0">
                <a:solidFill>
                  <a:srgbClr val="0000CC"/>
                </a:solidFill>
                <a:latin typeface="+mn-lt"/>
              </a:rPr>
              <a:t>sporadic</a:t>
            </a:r>
            <a:r>
              <a:rPr lang="en-IN" sz="2600" dirty="0" smtClean="0">
                <a:latin typeface="+mn-lt"/>
              </a:rPr>
              <a:t> job, it should schedule the job so that the job completes in time without causing any periodic tasks and previously accepted sporadic jobs to miss their deadlines. The problems are:</a:t>
            </a:r>
          </a:p>
          <a:p>
            <a:pPr marL="914400" lvl="1" indent="-514350">
              <a:buAutoNum type="alphaLcParenR"/>
            </a:pPr>
            <a:r>
              <a:rPr lang="en-IN" sz="1800" dirty="0" smtClean="0">
                <a:latin typeface="+mn-lt"/>
              </a:rPr>
              <a:t>How to do acceptance test </a:t>
            </a:r>
          </a:p>
          <a:p>
            <a:pPr marL="914400" lvl="1" indent="-514350">
              <a:buAutoNum type="alphaLcParenR"/>
            </a:pPr>
            <a:r>
              <a:rPr lang="en-IN" sz="1800" dirty="0" smtClean="0">
                <a:latin typeface="+mn-lt"/>
              </a:rPr>
              <a:t>How to schedule the accepted sporadic job</a:t>
            </a:r>
          </a:p>
          <a:p>
            <a:pPr marL="914400" lvl="1" indent="-514350">
              <a:buAutoNum type="alphaLcParenR"/>
            </a:pPr>
            <a:endParaRPr lang="en-IN" sz="1800" dirty="0" smtClean="0">
              <a:latin typeface="+mn-lt"/>
            </a:endParaRPr>
          </a:p>
          <a:p>
            <a:pPr marL="514350" indent="-514350">
              <a:buFont typeface="+mj-lt"/>
              <a:buAutoNum type="arabicPeriod"/>
            </a:pPr>
            <a:r>
              <a:rPr lang="en-IN" sz="2600" dirty="0" smtClean="0">
                <a:latin typeface="+mn-lt"/>
              </a:rPr>
              <a:t>How to complete each </a:t>
            </a:r>
            <a:r>
              <a:rPr lang="en-IN" sz="2600" dirty="0" smtClean="0">
                <a:solidFill>
                  <a:srgbClr val="0000CC"/>
                </a:solidFill>
                <a:latin typeface="+mn-lt"/>
              </a:rPr>
              <a:t>aperiodic</a:t>
            </a:r>
            <a:r>
              <a:rPr lang="en-IN" sz="2600" dirty="0" smtClean="0">
                <a:latin typeface="+mn-lt"/>
              </a:rPr>
              <a:t> job as soon as possible without causing periodic tasks and accepted sporadic jobs to miss </a:t>
            </a:r>
            <a:r>
              <a:rPr lang="en-IN" sz="2600" smtClean="0">
                <a:latin typeface="+mn-lt"/>
              </a:rPr>
              <a:t>their deadlines</a:t>
            </a:r>
            <a:endParaRPr lang="en-IN" sz="2600" dirty="0" smtClean="0">
              <a:latin typeface="+mn-lt"/>
            </a:endParaRPr>
          </a:p>
        </p:txBody>
      </p:sp>
      <p:sp>
        <p:nvSpPr>
          <p:cNvPr id="6" name="Content Placeholder 5"/>
          <p:cNvSpPr>
            <a:spLocks noGrp="1"/>
          </p:cNvSpPr>
          <p:nvPr>
            <p:ph sz="quarter" idx="10"/>
          </p:nvPr>
        </p:nvSpPr>
        <p:spPr/>
        <p:txBody>
          <a:bodyPr/>
          <a:lstStyle/>
          <a:p>
            <a:r>
              <a:rPr lang="en-US" dirty="0" smtClean="0"/>
              <a:t>Objective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41240" y="2634120"/>
              <a:ext cx="7796160" cy="3867120"/>
            </p14:xfrm>
          </p:contentPart>
        </mc:Choice>
        <mc:Fallback xmlns="">
          <p:pic>
            <p:nvPicPr>
              <p:cNvPr id="2" name="Ink 1"/>
              <p:cNvPicPr/>
              <p:nvPr/>
            </p:nvPicPr>
            <p:blipFill>
              <a:blip r:embed="rId4"/>
              <a:stretch>
                <a:fillRect/>
              </a:stretch>
            </p:blipFill>
            <p:spPr>
              <a:xfrm>
                <a:off x="731880" y="2624760"/>
                <a:ext cx="7814880" cy="3885840"/>
              </a:xfrm>
              <a:prstGeom prst="rect">
                <a:avLst/>
              </a:prstGeom>
            </p:spPr>
          </p:pic>
        </mc:Fallback>
      </mc:AlternateContent>
    </p:spTree>
    <p:extLst>
      <p:ext uri="{BB962C8B-B14F-4D97-AF65-F5344CB8AC3E}">
        <p14:creationId xmlns:p14="http://schemas.microsoft.com/office/powerpoint/2010/main" val="2741775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2074</TotalTime>
  <Words>2664</Words>
  <Application>Microsoft Office PowerPoint</Application>
  <PresentationFormat>On-screen Show (4:3)</PresentationFormat>
  <Paragraphs>697</Paragraphs>
  <Slides>39</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Arial Narrow</vt:lpstr>
      <vt:lpstr>Calibri</vt:lpstr>
      <vt:lpstr>Wingdings</vt:lpstr>
      <vt:lpstr>Office Theme</vt:lpstr>
      <vt:lpstr>Equation</vt:lpstr>
      <vt:lpstr>BITS ZG553: Real Time Systems L7 – Scheduling of Aperiodic &amp; Sporadic Jobs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350</cp:revision>
  <dcterms:created xsi:type="dcterms:W3CDTF">2011-09-14T09:42:05Z</dcterms:created>
  <dcterms:modified xsi:type="dcterms:W3CDTF">2023-02-11T05:35:49Z</dcterms:modified>
</cp:coreProperties>
</file>