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B1E8A-C301-4D7E-AF86-4F5B6C631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924F0F-1C36-43A8-8C8F-B11FEA744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2F5E2-BFBC-4151-B7D9-AF630F3B9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4405-85FC-4BCB-9388-268FAA0A7F6B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5FEA6-5B60-40F7-ACC2-029C9725A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0D13E-860C-4709-96B7-5DBB54DE2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C76B-67BD-4E8F-AC95-908A44D6B2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1225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2F446-4E8F-4402-9833-A1550EA11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31D7D9-92FD-42E4-AEF8-119615BC0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8829C-0896-47A1-8D09-0CCAEF0C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4405-85FC-4BCB-9388-268FAA0A7F6B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32116-3AB3-4E41-8710-CB52BD7AD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23348-6B7A-44CA-AA3D-FAC1357DC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C76B-67BD-4E8F-AC95-908A44D6B2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868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B3F47D-545B-4E1D-9561-D52E8B90FA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3D29A-4111-4020-B0AF-94E12EA2C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48506-D0B5-4A9F-BBE1-225DDDA68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4405-85FC-4BCB-9388-268FAA0A7F6B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D2D25-0C13-479E-A186-277A10EA1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EC0DB-1BE6-4232-869D-624EAE8AE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C76B-67BD-4E8F-AC95-908A44D6B2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215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257FF-9276-4A9A-944E-9DE6DC904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75473-C971-4D7B-82E3-8770F7C59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AED6E-979E-4547-A402-77BC28E17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4405-85FC-4BCB-9388-268FAA0A7F6B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6B568-02A3-441A-87CD-42F20996E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A19A5-C87B-435E-B072-2BC047773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C76B-67BD-4E8F-AC95-908A44D6B2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130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2863A-896B-485D-BB2D-4079E29B2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FA3C3-93FD-45B5-97FF-52A99114E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C7BF8-581A-48D6-B17C-75871C218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4405-85FC-4BCB-9388-268FAA0A7F6B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C1D19-7026-4C50-92DD-337C517D6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33432-3E32-42EB-B0B1-0B416EC65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C76B-67BD-4E8F-AC95-908A44D6B2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040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BFAD0-0DD3-45DF-8379-2F18554C2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016D5-2564-413A-A178-9D840D62D6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C166D2-D6BC-4D73-B40B-15BBF19D9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463A3D-D4CA-4B62-8C61-8CEF12483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4405-85FC-4BCB-9388-268FAA0A7F6B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D43E63-D389-4018-8213-B660BE733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DC2EB4-0E88-4B75-B8A8-F4C1564F6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C76B-67BD-4E8F-AC95-908A44D6B2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421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C5D07-991A-49BB-B7E8-4B2B11A2A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D83C9-439A-47BB-9176-5FF1A48C6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3770EE-9502-4765-9BCE-05837CB96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269E91-4C10-4853-ACEF-E1B684EA87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5303DE-5703-4440-8477-86CF7F63A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F644D-4AAA-458F-A85A-61EDC123F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4405-85FC-4BCB-9388-268FAA0A7F6B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2620D9-B94C-4FC2-ABA3-169E4E584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D8EB0B-810E-4C46-9D47-336CE0069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C76B-67BD-4E8F-AC95-908A44D6B2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9138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7FDF-23B3-4955-9CFD-6F4A3B2AF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5B3F4-20E5-4A3A-8EDA-B51E60957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4405-85FC-4BCB-9388-268FAA0A7F6B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6B4286-6C37-4CAF-BE96-8209D7237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F7A057-70FC-4BE3-A1AB-76AA0CD18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C76B-67BD-4E8F-AC95-908A44D6B2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38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C3ED97-ADFE-4548-8F30-6B5E46891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4405-85FC-4BCB-9388-268FAA0A7F6B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10C302-2A34-4D4C-BA92-6AC9AE2C5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A78AE-04F8-4D5B-B7A7-E90D0C8E3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C76B-67BD-4E8F-AC95-908A44D6B2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7008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6FC4F-A84E-44BA-8ED8-622E4EE50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A5C85-895C-49BE-B695-EB733250A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0C1E26-5DE9-4B6A-BFD8-E0466448EF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82A3F-221C-4848-8F92-2F4829E3E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4405-85FC-4BCB-9388-268FAA0A7F6B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D5B374-4430-400D-B850-185E3DD78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226EB7-C89C-44D4-BCA9-318D197A1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C76B-67BD-4E8F-AC95-908A44D6B2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672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8EAEC-F87D-4BE0-BAA9-F9C59678E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84A35E-1939-4711-A8AB-A4D6CF23C2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8A9FB5-CFBB-47AE-8FFB-065A2B967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93E672-AA6D-4CE2-A32E-AAFDD8D99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54405-85FC-4BCB-9388-268FAA0A7F6B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1B9FB5-0EA0-4F87-800F-22BB22499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7E1D9-34D5-46C8-8B09-F3F0568C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C76B-67BD-4E8F-AC95-908A44D6B2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306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B2D103-1E87-4292-B433-DADFE31CA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D3E9D-04FB-427C-9F4C-20EC9E1DE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0AD4C-1B35-4DA2-A9BB-AAD4A9EF03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54405-85FC-4BCB-9388-268FAA0A7F6B}" type="datetimeFigureOut">
              <a:rPr lang="en-IN" smtClean="0"/>
              <a:t>09-07-2020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68C57-C422-4FA1-9C7D-1CA5166F25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53036-7EE5-4903-9F77-3E4563CACC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BC76B-67BD-4E8F-AC95-908A44D6B2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534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68700-5EAF-47D2-8FEA-C34CE89C93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xfghgfgjjjb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01CB49-DFC3-4450-A3E9-FC27729A77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0995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xfghgfgjjjb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xfghgfgjjjb</dc:title>
  <dc:creator>Sagar Dharmik</dc:creator>
  <cp:lastModifiedBy>Sagar Dharmik</cp:lastModifiedBy>
  <cp:revision>1</cp:revision>
  <dcterms:created xsi:type="dcterms:W3CDTF">2020-07-09T16:58:55Z</dcterms:created>
  <dcterms:modified xsi:type="dcterms:W3CDTF">2020-07-09T16:59:01Z</dcterms:modified>
</cp:coreProperties>
</file>