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DEDC-F5EA-4AF5-88E1-8F2508038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63D6C-831A-4D0E-B640-D4477F8E8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CDC7-D52D-45E9-8731-25DD0DB6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7C9D-2120-4B1C-B1DA-6CC3B93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F107-B425-4778-85BE-353AFDD5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2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8B1-3FB1-4F20-A2DB-CF640C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BFA4-88E7-40C3-A8A5-A84ED4B16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4771-422B-4218-9F53-E9EE964C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4EC0-70CD-4E68-B311-8D9AD7DC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A317-819D-436A-924F-5279FB8A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347B6-259B-4479-A38E-0D6F9410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32C21-C50D-4F9A-A560-46CCB216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8F0B-42F2-46F4-9A8C-49E18F7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6E2C-83C8-49E8-8FEA-130F7458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3758-1A20-4ED2-B3FD-6D1CE064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A4A-6381-4CD5-9BF3-8134A626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2833-D153-4ABF-AED4-1E4695C9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A97D-8205-4FA6-BACD-F207A707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2E60-7F7A-41D1-8E95-422BC6E9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AAFF-478D-4B77-8199-5D416BED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6A61-DE3E-4A10-A91E-3AB5BB29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B45B-1447-47EF-9580-C8DAA6F0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99B7-DFB9-41B7-A11D-49A190BB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0DF98-28B3-4EC4-8E03-9FF85BB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E2D5-71F0-4B9D-9E91-E068DFE2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BAB-FED7-4C9D-A143-FF05E91E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B313-E3C3-44C5-8F75-87DAB373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9F287-F214-4A5F-BBFD-996213B4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3D7A-5B8A-4E56-9059-2F979445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5CE6-18B6-4643-B3CF-7A963C9A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DB78-DF19-4790-83C7-A0569B58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0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E644-01D6-44BA-88E5-6FA06BC6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A65F-3406-4D86-B314-17C57085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65B4-CE1F-4E7C-906B-EEB822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E6DAD-41B2-40C6-9BA4-33964A83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5FEEC-89BC-42B7-8033-98A8463D6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93D2A-89D4-417C-B0B0-AB6825C6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6A1D2-3986-4567-8D3B-EBF8EC12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9E51-CDB8-401A-9D60-443A9AD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3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4776-DF35-44C2-8377-F6B3074B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4AEC5-A3AF-40C3-8008-214D9B60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EEE88-D57E-452E-8851-BEF126F3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1B5C-5F84-4716-992B-E48C8AD5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B09C-3B7F-4739-BBB3-1D55279F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19477-D853-4C7B-8094-1AF67077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462A-3A99-4111-9CE5-A61A415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4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D49-11C1-466F-9CA5-1F984E74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196C-132B-463D-8D20-88A20EB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4472-B661-40B4-8910-1984F4D4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9469-472F-4D00-BBCA-64562BB2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8A14-913F-4D5C-9722-749AB55C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1550F-6F9E-4512-9D4C-294BCC6E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0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DA95-F0FE-4B82-AF78-2D167DF0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AB4-A1E0-4EF0-8B18-D584A9E4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2694F-74B8-4AC1-B503-8738ADC2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FDE90-C4E8-4322-9061-7BC773C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81C5-EA03-4BEE-ADB2-3F8AF1AF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6C68-4302-4D4D-8117-A4DBF59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85C27-1411-48FF-9533-7D69037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A317C-0868-461D-930B-BA83844B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1770-4868-415E-879C-C181C2F7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BDAE-67CA-4374-95B7-031F1087DCD0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5194-92E7-4071-BAC4-D315F7FA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485E1-B8A6-4515-B99D-7C269A02F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C984-3C1D-4B75-BF4A-E53E9187A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9A9-F51A-47AB-81F6-85C0A6CC6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A41D8-96A8-4263-99E4-4DDE681BD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Model Evaluation</a:t>
            </a:r>
          </a:p>
          <a:p>
            <a:r>
              <a:rPr lang="en-IN" dirty="0"/>
              <a:t>No Free Lunch Theorem</a:t>
            </a:r>
          </a:p>
        </p:txBody>
      </p:sp>
    </p:spTree>
    <p:extLst>
      <p:ext uri="{BB962C8B-B14F-4D97-AF65-F5344CB8AC3E}">
        <p14:creationId xmlns:p14="http://schemas.microsoft.com/office/powerpoint/2010/main" val="768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General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Concepts</dc:title>
  <dc:creator>Prem Sagar S</dc:creator>
  <cp:lastModifiedBy>Prem Sagar S</cp:lastModifiedBy>
  <cp:revision>3</cp:revision>
  <dcterms:created xsi:type="dcterms:W3CDTF">2021-01-09T07:43:11Z</dcterms:created>
  <dcterms:modified xsi:type="dcterms:W3CDTF">2021-01-09T09:56:30Z</dcterms:modified>
</cp:coreProperties>
</file>