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5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60741-BD00-40AB-BD50-A9CC2A0EAE42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C8D33F-74FB-407D-9204-BE80F423F657}">
      <dgm:prSet phldrT="[Text]"/>
      <dgm:spPr/>
      <dgm:t>
        <a:bodyPr/>
        <a:lstStyle/>
        <a:p>
          <a:r>
            <a:rPr lang="en-US" dirty="0"/>
            <a:t>Original Data</a:t>
          </a:r>
        </a:p>
      </dgm:t>
    </dgm:pt>
    <dgm:pt modelId="{AF845603-3FA0-4A73-B7E4-FB74C1FEBD6C}" type="parTrans" cxnId="{21FF930B-4374-4FD3-9EDB-64541BF24556}">
      <dgm:prSet/>
      <dgm:spPr/>
      <dgm:t>
        <a:bodyPr/>
        <a:lstStyle/>
        <a:p>
          <a:endParaRPr lang="en-US"/>
        </a:p>
      </dgm:t>
    </dgm:pt>
    <dgm:pt modelId="{8FE65E13-B4E5-4651-A629-410B89BC93DE}" type="sibTrans" cxnId="{21FF930B-4374-4FD3-9EDB-64541BF24556}">
      <dgm:prSet/>
      <dgm:spPr/>
      <dgm:t>
        <a:bodyPr/>
        <a:lstStyle/>
        <a:p>
          <a:endParaRPr lang="en-US"/>
        </a:p>
      </dgm:t>
    </dgm:pt>
    <dgm:pt modelId="{DF2BE0EC-B3A1-41DE-AFFB-7EA3B795967C}">
      <dgm:prSet phldrT="[Text]"/>
      <dgm:spPr/>
      <dgm:t>
        <a:bodyPr/>
        <a:lstStyle/>
        <a:p>
          <a:r>
            <a:rPr lang="en-US" dirty="0"/>
            <a:t>Subset 1</a:t>
          </a:r>
        </a:p>
      </dgm:t>
    </dgm:pt>
    <dgm:pt modelId="{AF8FE42C-C07D-4D02-BEA1-33A92D0BDCE1}" type="parTrans" cxnId="{C65995EB-4C6F-4D0F-BCD7-679FD5DA2E4A}">
      <dgm:prSet/>
      <dgm:spPr/>
      <dgm:t>
        <a:bodyPr/>
        <a:lstStyle/>
        <a:p>
          <a:endParaRPr lang="en-US"/>
        </a:p>
      </dgm:t>
    </dgm:pt>
    <dgm:pt modelId="{007B23A1-8F0B-46BF-947D-DF1F532A34AD}" type="sibTrans" cxnId="{C65995EB-4C6F-4D0F-BCD7-679FD5DA2E4A}">
      <dgm:prSet/>
      <dgm:spPr/>
      <dgm:t>
        <a:bodyPr/>
        <a:lstStyle/>
        <a:p>
          <a:endParaRPr lang="en-US"/>
        </a:p>
      </dgm:t>
    </dgm:pt>
    <dgm:pt modelId="{8ABA2F98-B5AD-4774-9ECD-9038A68C6233}">
      <dgm:prSet phldrT="[Text]"/>
      <dgm:spPr/>
      <dgm:t>
        <a:bodyPr/>
        <a:lstStyle/>
        <a:p>
          <a:r>
            <a:rPr lang="en-US" dirty="0"/>
            <a:t>Subset 2</a:t>
          </a:r>
        </a:p>
      </dgm:t>
    </dgm:pt>
    <dgm:pt modelId="{51490B2C-7C85-4ACE-B5BD-99A26C7918CE}" type="parTrans" cxnId="{3F153DD7-3F2C-4126-A757-53F4E8DAEB14}">
      <dgm:prSet/>
      <dgm:spPr/>
      <dgm:t>
        <a:bodyPr/>
        <a:lstStyle/>
        <a:p>
          <a:endParaRPr lang="en-US"/>
        </a:p>
      </dgm:t>
    </dgm:pt>
    <dgm:pt modelId="{3EDC1535-0FEA-457A-A830-C280D932094A}" type="sibTrans" cxnId="{3F153DD7-3F2C-4126-A757-53F4E8DAEB14}">
      <dgm:prSet/>
      <dgm:spPr/>
      <dgm:t>
        <a:bodyPr/>
        <a:lstStyle/>
        <a:p>
          <a:endParaRPr lang="en-US"/>
        </a:p>
      </dgm:t>
    </dgm:pt>
    <dgm:pt modelId="{AE739DC8-73A4-4387-AAB4-E87812E21410}">
      <dgm:prSet phldrT="[Text]"/>
      <dgm:spPr/>
      <dgm:t>
        <a:bodyPr/>
        <a:lstStyle/>
        <a:p>
          <a:r>
            <a:rPr lang="en-US" dirty="0"/>
            <a:t>Subset 3</a:t>
          </a:r>
        </a:p>
      </dgm:t>
    </dgm:pt>
    <dgm:pt modelId="{81C5E097-8FCF-4B9A-A85A-6752FAC33911}" type="parTrans" cxnId="{E0E4F02E-AFA8-4545-86E0-272B3220684D}">
      <dgm:prSet/>
      <dgm:spPr/>
      <dgm:t>
        <a:bodyPr/>
        <a:lstStyle/>
        <a:p>
          <a:endParaRPr lang="en-US"/>
        </a:p>
      </dgm:t>
    </dgm:pt>
    <dgm:pt modelId="{D70A6768-2BAB-4AEC-A9A9-96E33F3B493B}" type="sibTrans" cxnId="{E0E4F02E-AFA8-4545-86E0-272B3220684D}">
      <dgm:prSet/>
      <dgm:spPr/>
      <dgm:t>
        <a:bodyPr/>
        <a:lstStyle/>
        <a:p>
          <a:endParaRPr lang="en-US"/>
        </a:p>
      </dgm:t>
    </dgm:pt>
    <dgm:pt modelId="{BC05F879-056C-4CA3-AEFB-44488E340C53}">
      <dgm:prSet phldrT="[Text]"/>
      <dgm:spPr/>
      <dgm:t>
        <a:bodyPr/>
        <a:lstStyle/>
        <a:p>
          <a:r>
            <a:rPr lang="en-US" dirty="0"/>
            <a:t>Subset 4</a:t>
          </a:r>
        </a:p>
      </dgm:t>
    </dgm:pt>
    <dgm:pt modelId="{4559B2A8-4028-4E08-8B58-0FBD8A822202}" type="parTrans" cxnId="{97FFE222-A97B-4B81-A374-0F488C61DB77}">
      <dgm:prSet/>
      <dgm:spPr/>
      <dgm:t>
        <a:bodyPr/>
        <a:lstStyle/>
        <a:p>
          <a:endParaRPr lang="en-US"/>
        </a:p>
      </dgm:t>
    </dgm:pt>
    <dgm:pt modelId="{5E6014C3-CAA3-4101-BF9D-F6693C6FCBE2}" type="sibTrans" cxnId="{97FFE222-A97B-4B81-A374-0F488C61DB77}">
      <dgm:prSet/>
      <dgm:spPr/>
      <dgm:t>
        <a:bodyPr/>
        <a:lstStyle/>
        <a:p>
          <a:endParaRPr lang="en-US"/>
        </a:p>
      </dgm:t>
    </dgm:pt>
    <dgm:pt modelId="{3BD60E88-3649-4ED0-819B-0124CBAD407E}">
      <dgm:prSet phldrT="[Text]"/>
      <dgm:spPr/>
      <dgm:t>
        <a:bodyPr/>
        <a:lstStyle/>
        <a:p>
          <a:r>
            <a:rPr lang="en-US" dirty="0"/>
            <a:t>Subset5</a:t>
          </a:r>
        </a:p>
      </dgm:t>
    </dgm:pt>
    <dgm:pt modelId="{7AA55741-0C34-42B2-A4A9-4854994FF723}" type="parTrans" cxnId="{0AA53780-A6F3-4B68-87AA-D2EA8D8242C4}">
      <dgm:prSet/>
      <dgm:spPr/>
      <dgm:t>
        <a:bodyPr/>
        <a:lstStyle/>
        <a:p>
          <a:endParaRPr lang="en-US"/>
        </a:p>
      </dgm:t>
    </dgm:pt>
    <dgm:pt modelId="{69B61B7F-C248-4FDB-A12F-0CEFACEF1139}" type="sibTrans" cxnId="{0AA53780-A6F3-4B68-87AA-D2EA8D8242C4}">
      <dgm:prSet/>
      <dgm:spPr/>
      <dgm:t>
        <a:bodyPr/>
        <a:lstStyle/>
        <a:p>
          <a:endParaRPr lang="en-US"/>
        </a:p>
      </dgm:t>
    </dgm:pt>
    <dgm:pt modelId="{8E88273E-A9E5-4436-8F4E-8680B7CF682B}" type="pres">
      <dgm:prSet presAssocID="{82D60741-BD00-40AB-BD50-A9CC2A0EAE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DB827A-74F2-4A1B-9E9D-ED886E334824}" type="pres">
      <dgm:prSet presAssocID="{03C8D33F-74FB-407D-9204-BE80F423F657}" presName="hierRoot1" presStyleCnt="0">
        <dgm:presLayoutVars>
          <dgm:hierBranch val="init"/>
        </dgm:presLayoutVars>
      </dgm:prSet>
      <dgm:spPr/>
    </dgm:pt>
    <dgm:pt modelId="{F4F80953-69C0-40B7-9EA2-41B407F9889A}" type="pres">
      <dgm:prSet presAssocID="{03C8D33F-74FB-407D-9204-BE80F423F657}" presName="rootComposite1" presStyleCnt="0"/>
      <dgm:spPr/>
    </dgm:pt>
    <dgm:pt modelId="{D6E2A473-CB9D-4E14-BCC7-BAE5963F6336}" type="pres">
      <dgm:prSet presAssocID="{03C8D33F-74FB-407D-9204-BE80F423F657}" presName="rootText1" presStyleLbl="node0" presStyleIdx="0" presStyleCnt="1">
        <dgm:presLayoutVars>
          <dgm:chPref val="3"/>
        </dgm:presLayoutVars>
      </dgm:prSet>
      <dgm:spPr/>
    </dgm:pt>
    <dgm:pt modelId="{6C9744BD-B39A-4C51-903B-BFBE84373043}" type="pres">
      <dgm:prSet presAssocID="{03C8D33F-74FB-407D-9204-BE80F423F657}" presName="rootConnector1" presStyleLbl="node1" presStyleIdx="0" presStyleCnt="0"/>
      <dgm:spPr/>
    </dgm:pt>
    <dgm:pt modelId="{CDEAB90B-5BCE-4774-A204-C2268E29BFAF}" type="pres">
      <dgm:prSet presAssocID="{03C8D33F-74FB-407D-9204-BE80F423F657}" presName="hierChild2" presStyleCnt="0"/>
      <dgm:spPr/>
    </dgm:pt>
    <dgm:pt modelId="{1D801338-B9F6-4FF6-A72E-C900215FD54F}" type="pres">
      <dgm:prSet presAssocID="{AF8FE42C-C07D-4D02-BEA1-33A92D0BDCE1}" presName="Name37" presStyleLbl="parChTrans1D2" presStyleIdx="0" presStyleCnt="5"/>
      <dgm:spPr/>
    </dgm:pt>
    <dgm:pt modelId="{6549C7AF-E3DC-412E-BF8A-E45B6B30F641}" type="pres">
      <dgm:prSet presAssocID="{DF2BE0EC-B3A1-41DE-AFFB-7EA3B795967C}" presName="hierRoot2" presStyleCnt="0">
        <dgm:presLayoutVars>
          <dgm:hierBranch val="init"/>
        </dgm:presLayoutVars>
      </dgm:prSet>
      <dgm:spPr/>
    </dgm:pt>
    <dgm:pt modelId="{D82D1402-54A2-478A-89FF-AB53322599F2}" type="pres">
      <dgm:prSet presAssocID="{DF2BE0EC-B3A1-41DE-AFFB-7EA3B795967C}" presName="rootComposite" presStyleCnt="0"/>
      <dgm:spPr/>
    </dgm:pt>
    <dgm:pt modelId="{BEBFD60E-9071-4245-AB1A-7B652135F8D6}" type="pres">
      <dgm:prSet presAssocID="{DF2BE0EC-B3A1-41DE-AFFB-7EA3B795967C}" presName="rootText" presStyleLbl="node2" presStyleIdx="0" presStyleCnt="5">
        <dgm:presLayoutVars>
          <dgm:chPref val="3"/>
        </dgm:presLayoutVars>
      </dgm:prSet>
      <dgm:spPr/>
    </dgm:pt>
    <dgm:pt modelId="{B096C5A7-115A-4369-B25C-988892FBE4F4}" type="pres">
      <dgm:prSet presAssocID="{DF2BE0EC-B3A1-41DE-AFFB-7EA3B795967C}" presName="rootConnector" presStyleLbl="node2" presStyleIdx="0" presStyleCnt="5"/>
      <dgm:spPr/>
    </dgm:pt>
    <dgm:pt modelId="{D08A1FD0-82F6-431F-8BB1-00CC221C8469}" type="pres">
      <dgm:prSet presAssocID="{DF2BE0EC-B3A1-41DE-AFFB-7EA3B795967C}" presName="hierChild4" presStyleCnt="0"/>
      <dgm:spPr/>
    </dgm:pt>
    <dgm:pt modelId="{0AA02C1B-6B27-41FE-97BD-2DC0E58510B1}" type="pres">
      <dgm:prSet presAssocID="{DF2BE0EC-B3A1-41DE-AFFB-7EA3B795967C}" presName="hierChild5" presStyleCnt="0"/>
      <dgm:spPr/>
    </dgm:pt>
    <dgm:pt modelId="{C4AD1712-C535-4B45-838A-279DF417035A}" type="pres">
      <dgm:prSet presAssocID="{51490B2C-7C85-4ACE-B5BD-99A26C7918CE}" presName="Name37" presStyleLbl="parChTrans1D2" presStyleIdx="1" presStyleCnt="5"/>
      <dgm:spPr/>
    </dgm:pt>
    <dgm:pt modelId="{4F1A5543-CE48-4236-A558-4322E2116B46}" type="pres">
      <dgm:prSet presAssocID="{8ABA2F98-B5AD-4774-9ECD-9038A68C6233}" presName="hierRoot2" presStyleCnt="0">
        <dgm:presLayoutVars>
          <dgm:hierBranch val="init"/>
        </dgm:presLayoutVars>
      </dgm:prSet>
      <dgm:spPr/>
    </dgm:pt>
    <dgm:pt modelId="{CDB03D12-CC54-4808-A547-614CF5D7240E}" type="pres">
      <dgm:prSet presAssocID="{8ABA2F98-B5AD-4774-9ECD-9038A68C6233}" presName="rootComposite" presStyleCnt="0"/>
      <dgm:spPr/>
    </dgm:pt>
    <dgm:pt modelId="{0CFE167C-10A7-491D-8AF8-303C00FD8EE2}" type="pres">
      <dgm:prSet presAssocID="{8ABA2F98-B5AD-4774-9ECD-9038A68C6233}" presName="rootText" presStyleLbl="node2" presStyleIdx="1" presStyleCnt="5">
        <dgm:presLayoutVars>
          <dgm:chPref val="3"/>
        </dgm:presLayoutVars>
      </dgm:prSet>
      <dgm:spPr/>
    </dgm:pt>
    <dgm:pt modelId="{02B20C19-152F-4729-9726-CE7CFA9E8D8B}" type="pres">
      <dgm:prSet presAssocID="{8ABA2F98-B5AD-4774-9ECD-9038A68C6233}" presName="rootConnector" presStyleLbl="node2" presStyleIdx="1" presStyleCnt="5"/>
      <dgm:spPr/>
    </dgm:pt>
    <dgm:pt modelId="{CB0F9808-C1F3-4FA6-99AB-F56375B26899}" type="pres">
      <dgm:prSet presAssocID="{8ABA2F98-B5AD-4774-9ECD-9038A68C6233}" presName="hierChild4" presStyleCnt="0"/>
      <dgm:spPr/>
    </dgm:pt>
    <dgm:pt modelId="{C4CA7F22-774B-4A87-B06A-88B61B4FB09F}" type="pres">
      <dgm:prSet presAssocID="{8ABA2F98-B5AD-4774-9ECD-9038A68C6233}" presName="hierChild5" presStyleCnt="0"/>
      <dgm:spPr/>
    </dgm:pt>
    <dgm:pt modelId="{5D94BF95-F067-4DCB-8A9D-2006F65D2482}" type="pres">
      <dgm:prSet presAssocID="{81C5E097-8FCF-4B9A-A85A-6752FAC33911}" presName="Name37" presStyleLbl="parChTrans1D2" presStyleIdx="2" presStyleCnt="5"/>
      <dgm:spPr/>
    </dgm:pt>
    <dgm:pt modelId="{4D4F997E-3077-4495-ADA0-D632772B20A9}" type="pres">
      <dgm:prSet presAssocID="{AE739DC8-73A4-4387-AAB4-E87812E21410}" presName="hierRoot2" presStyleCnt="0">
        <dgm:presLayoutVars>
          <dgm:hierBranch val="init"/>
        </dgm:presLayoutVars>
      </dgm:prSet>
      <dgm:spPr/>
    </dgm:pt>
    <dgm:pt modelId="{6B905250-C2E4-4F74-9EAA-561F022AFA1B}" type="pres">
      <dgm:prSet presAssocID="{AE739DC8-73A4-4387-AAB4-E87812E21410}" presName="rootComposite" presStyleCnt="0"/>
      <dgm:spPr/>
    </dgm:pt>
    <dgm:pt modelId="{CE9186B2-DAF1-4AEB-8735-491F50CC0F90}" type="pres">
      <dgm:prSet presAssocID="{AE739DC8-73A4-4387-AAB4-E87812E21410}" presName="rootText" presStyleLbl="node2" presStyleIdx="2" presStyleCnt="5">
        <dgm:presLayoutVars>
          <dgm:chPref val="3"/>
        </dgm:presLayoutVars>
      </dgm:prSet>
      <dgm:spPr/>
    </dgm:pt>
    <dgm:pt modelId="{2A089B1B-25E6-4969-A901-C293BCE05E95}" type="pres">
      <dgm:prSet presAssocID="{AE739DC8-73A4-4387-AAB4-E87812E21410}" presName="rootConnector" presStyleLbl="node2" presStyleIdx="2" presStyleCnt="5"/>
      <dgm:spPr/>
    </dgm:pt>
    <dgm:pt modelId="{6C971648-8910-409E-93A4-E1CE8BC8C004}" type="pres">
      <dgm:prSet presAssocID="{AE739DC8-73A4-4387-AAB4-E87812E21410}" presName="hierChild4" presStyleCnt="0"/>
      <dgm:spPr/>
    </dgm:pt>
    <dgm:pt modelId="{5FEB3B1E-815F-4D84-B52D-76EB17AD11E8}" type="pres">
      <dgm:prSet presAssocID="{AE739DC8-73A4-4387-AAB4-E87812E21410}" presName="hierChild5" presStyleCnt="0"/>
      <dgm:spPr/>
    </dgm:pt>
    <dgm:pt modelId="{82FAC897-5800-4A64-8CFD-951F389ACC53}" type="pres">
      <dgm:prSet presAssocID="{4559B2A8-4028-4E08-8B58-0FBD8A822202}" presName="Name37" presStyleLbl="parChTrans1D2" presStyleIdx="3" presStyleCnt="5"/>
      <dgm:spPr/>
    </dgm:pt>
    <dgm:pt modelId="{885D1174-2E0C-4C90-8253-AF8168F2906A}" type="pres">
      <dgm:prSet presAssocID="{BC05F879-056C-4CA3-AEFB-44488E340C53}" presName="hierRoot2" presStyleCnt="0">
        <dgm:presLayoutVars>
          <dgm:hierBranch val="init"/>
        </dgm:presLayoutVars>
      </dgm:prSet>
      <dgm:spPr/>
    </dgm:pt>
    <dgm:pt modelId="{E2EEEAFC-EA56-4FBA-9DF1-96A37361DDBE}" type="pres">
      <dgm:prSet presAssocID="{BC05F879-056C-4CA3-AEFB-44488E340C53}" presName="rootComposite" presStyleCnt="0"/>
      <dgm:spPr/>
    </dgm:pt>
    <dgm:pt modelId="{85675C20-C2DD-42FB-ABE8-14CA81111EB7}" type="pres">
      <dgm:prSet presAssocID="{BC05F879-056C-4CA3-AEFB-44488E340C53}" presName="rootText" presStyleLbl="node2" presStyleIdx="3" presStyleCnt="5">
        <dgm:presLayoutVars>
          <dgm:chPref val="3"/>
        </dgm:presLayoutVars>
      </dgm:prSet>
      <dgm:spPr/>
    </dgm:pt>
    <dgm:pt modelId="{8C675B7A-5AA7-4A8F-8A46-9B59A25C87BD}" type="pres">
      <dgm:prSet presAssocID="{BC05F879-056C-4CA3-AEFB-44488E340C53}" presName="rootConnector" presStyleLbl="node2" presStyleIdx="3" presStyleCnt="5"/>
      <dgm:spPr/>
    </dgm:pt>
    <dgm:pt modelId="{E811C793-4ABE-4676-BD6C-D8F2CB0730D1}" type="pres">
      <dgm:prSet presAssocID="{BC05F879-056C-4CA3-AEFB-44488E340C53}" presName="hierChild4" presStyleCnt="0"/>
      <dgm:spPr/>
    </dgm:pt>
    <dgm:pt modelId="{DE872FAA-6007-42B4-B8EE-29CE97CA3E1E}" type="pres">
      <dgm:prSet presAssocID="{BC05F879-056C-4CA3-AEFB-44488E340C53}" presName="hierChild5" presStyleCnt="0"/>
      <dgm:spPr/>
    </dgm:pt>
    <dgm:pt modelId="{3E26990A-F0F2-4E48-8EA9-183868023F27}" type="pres">
      <dgm:prSet presAssocID="{7AA55741-0C34-42B2-A4A9-4854994FF723}" presName="Name37" presStyleLbl="parChTrans1D2" presStyleIdx="4" presStyleCnt="5"/>
      <dgm:spPr/>
    </dgm:pt>
    <dgm:pt modelId="{DC102573-263A-47C3-ABF1-EFDED98CD344}" type="pres">
      <dgm:prSet presAssocID="{3BD60E88-3649-4ED0-819B-0124CBAD407E}" presName="hierRoot2" presStyleCnt="0">
        <dgm:presLayoutVars>
          <dgm:hierBranch val="init"/>
        </dgm:presLayoutVars>
      </dgm:prSet>
      <dgm:spPr/>
    </dgm:pt>
    <dgm:pt modelId="{4C71B072-25C8-4A4E-A561-9336C6264AC0}" type="pres">
      <dgm:prSet presAssocID="{3BD60E88-3649-4ED0-819B-0124CBAD407E}" presName="rootComposite" presStyleCnt="0"/>
      <dgm:spPr/>
    </dgm:pt>
    <dgm:pt modelId="{CE3B2D09-C5AF-4015-A4AB-27156E384BF9}" type="pres">
      <dgm:prSet presAssocID="{3BD60E88-3649-4ED0-819B-0124CBAD407E}" presName="rootText" presStyleLbl="node2" presStyleIdx="4" presStyleCnt="5">
        <dgm:presLayoutVars>
          <dgm:chPref val="3"/>
        </dgm:presLayoutVars>
      </dgm:prSet>
      <dgm:spPr/>
    </dgm:pt>
    <dgm:pt modelId="{EA9A3C8B-6A49-4D94-8FC9-CC709EEE5CC4}" type="pres">
      <dgm:prSet presAssocID="{3BD60E88-3649-4ED0-819B-0124CBAD407E}" presName="rootConnector" presStyleLbl="node2" presStyleIdx="4" presStyleCnt="5"/>
      <dgm:spPr/>
    </dgm:pt>
    <dgm:pt modelId="{7E1FF425-65D6-418D-B46F-68CFE39223CF}" type="pres">
      <dgm:prSet presAssocID="{3BD60E88-3649-4ED0-819B-0124CBAD407E}" presName="hierChild4" presStyleCnt="0"/>
      <dgm:spPr/>
    </dgm:pt>
    <dgm:pt modelId="{3F2B5735-8F6B-4846-9D05-FD283027B00A}" type="pres">
      <dgm:prSet presAssocID="{3BD60E88-3649-4ED0-819B-0124CBAD407E}" presName="hierChild5" presStyleCnt="0"/>
      <dgm:spPr/>
    </dgm:pt>
    <dgm:pt modelId="{84E67B34-CC64-426E-8344-274786BC4AF9}" type="pres">
      <dgm:prSet presAssocID="{03C8D33F-74FB-407D-9204-BE80F423F657}" presName="hierChild3" presStyleCnt="0"/>
      <dgm:spPr/>
    </dgm:pt>
  </dgm:ptLst>
  <dgm:cxnLst>
    <dgm:cxn modelId="{21FF930B-4374-4FD3-9EDB-64541BF24556}" srcId="{82D60741-BD00-40AB-BD50-A9CC2A0EAE42}" destId="{03C8D33F-74FB-407D-9204-BE80F423F657}" srcOrd="0" destOrd="0" parTransId="{AF845603-3FA0-4A73-B7E4-FB74C1FEBD6C}" sibTransId="{8FE65E13-B4E5-4651-A629-410B89BC93DE}"/>
    <dgm:cxn modelId="{F46A4817-D319-405D-9DB9-C671786F943F}" type="presOf" srcId="{81C5E097-8FCF-4B9A-A85A-6752FAC33911}" destId="{5D94BF95-F067-4DCB-8A9D-2006F65D2482}" srcOrd="0" destOrd="0" presId="urn:microsoft.com/office/officeart/2005/8/layout/orgChart1"/>
    <dgm:cxn modelId="{97FFE222-A97B-4B81-A374-0F488C61DB77}" srcId="{03C8D33F-74FB-407D-9204-BE80F423F657}" destId="{BC05F879-056C-4CA3-AEFB-44488E340C53}" srcOrd="3" destOrd="0" parTransId="{4559B2A8-4028-4E08-8B58-0FBD8A822202}" sibTransId="{5E6014C3-CAA3-4101-BF9D-F6693C6FCBE2}"/>
    <dgm:cxn modelId="{BB3F0824-6694-49F7-A273-AEA5D4B55927}" type="presOf" srcId="{82D60741-BD00-40AB-BD50-A9CC2A0EAE42}" destId="{8E88273E-A9E5-4436-8F4E-8680B7CF682B}" srcOrd="0" destOrd="0" presId="urn:microsoft.com/office/officeart/2005/8/layout/orgChart1"/>
    <dgm:cxn modelId="{ECB81D2C-7579-466A-A12C-D26902E150EC}" type="presOf" srcId="{DF2BE0EC-B3A1-41DE-AFFB-7EA3B795967C}" destId="{B096C5A7-115A-4369-B25C-988892FBE4F4}" srcOrd="1" destOrd="0" presId="urn:microsoft.com/office/officeart/2005/8/layout/orgChart1"/>
    <dgm:cxn modelId="{E0E4F02E-AFA8-4545-86E0-272B3220684D}" srcId="{03C8D33F-74FB-407D-9204-BE80F423F657}" destId="{AE739DC8-73A4-4387-AAB4-E87812E21410}" srcOrd="2" destOrd="0" parTransId="{81C5E097-8FCF-4B9A-A85A-6752FAC33911}" sibTransId="{D70A6768-2BAB-4AEC-A9A9-96E33F3B493B}"/>
    <dgm:cxn modelId="{230AF943-0B5C-4277-932E-0E730B283A8B}" type="presOf" srcId="{7AA55741-0C34-42B2-A4A9-4854994FF723}" destId="{3E26990A-F0F2-4E48-8EA9-183868023F27}" srcOrd="0" destOrd="0" presId="urn:microsoft.com/office/officeart/2005/8/layout/orgChart1"/>
    <dgm:cxn modelId="{73CB6364-93D8-4430-ACDB-C503D83E736C}" type="presOf" srcId="{4559B2A8-4028-4E08-8B58-0FBD8A822202}" destId="{82FAC897-5800-4A64-8CFD-951F389ACC53}" srcOrd="0" destOrd="0" presId="urn:microsoft.com/office/officeart/2005/8/layout/orgChart1"/>
    <dgm:cxn modelId="{1D1EEC68-319E-4A09-B513-192218C0C3F5}" type="presOf" srcId="{BC05F879-056C-4CA3-AEFB-44488E340C53}" destId="{8C675B7A-5AA7-4A8F-8A46-9B59A25C87BD}" srcOrd="1" destOrd="0" presId="urn:microsoft.com/office/officeart/2005/8/layout/orgChart1"/>
    <dgm:cxn modelId="{D1814D4C-273A-4A1A-B83B-533A959FF13F}" type="presOf" srcId="{AE739DC8-73A4-4387-AAB4-E87812E21410}" destId="{CE9186B2-DAF1-4AEB-8735-491F50CC0F90}" srcOrd="0" destOrd="0" presId="urn:microsoft.com/office/officeart/2005/8/layout/orgChart1"/>
    <dgm:cxn modelId="{2AB3B554-DEBA-4224-8646-485F136423FD}" type="presOf" srcId="{AF8FE42C-C07D-4D02-BEA1-33A92D0BDCE1}" destId="{1D801338-B9F6-4FF6-A72E-C900215FD54F}" srcOrd="0" destOrd="0" presId="urn:microsoft.com/office/officeart/2005/8/layout/orgChart1"/>
    <dgm:cxn modelId="{0AA53780-A6F3-4B68-87AA-D2EA8D8242C4}" srcId="{03C8D33F-74FB-407D-9204-BE80F423F657}" destId="{3BD60E88-3649-4ED0-819B-0124CBAD407E}" srcOrd="4" destOrd="0" parTransId="{7AA55741-0C34-42B2-A4A9-4854994FF723}" sibTransId="{69B61B7F-C248-4FDB-A12F-0CEFACEF1139}"/>
    <dgm:cxn modelId="{2BD17392-F026-4B06-A801-CEE5239AF4B8}" type="presOf" srcId="{51490B2C-7C85-4ACE-B5BD-99A26C7918CE}" destId="{C4AD1712-C535-4B45-838A-279DF417035A}" srcOrd="0" destOrd="0" presId="urn:microsoft.com/office/officeart/2005/8/layout/orgChart1"/>
    <dgm:cxn modelId="{E39E7BA7-C3F9-4BED-AA16-6563F4BB7EC8}" type="presOf" srcId="{8ABA2F98-B5AD-4774-9ECD-9038A68C6233}" destId="{02B20C19-152F-4729-9726-CE7CFA9E8D8B}" srcOrd="1" destOrd="0" presId="urn:microsoft.com/office/officeart/2005/8/layout/orgChart1"/>
    <dgm:cxn modelId="{C0FA57AD-A997-4FC2-BD16-32EF617DF64C}" type="presOf" srcId="{DF2BE0EC-B3A1-41DE-AFFB-7EA3B795967C}" destId="{BEBFD60E-9071-4245-AB1A-7B652135F8D6}" srcOrd="0" destOrd="0" presId="urn:microsoft.com/office/officeart/2005/8/layout/orgChart1"/>
    <dgm:cxn modelId="{F11027B1-62C8-42C8-901A-ADE619A30A39}" type="presOf" srcId="{BC05F879-056C-4CA3-AEFB-44488E340C53}" destId="{85675C20-C2DD-42FB-ABE8-14CA81111EB7}" srcOrd="0" destOrd="0" presId="urn:microsoft.com/office/officeart/2005/8/layout/orgChart1"/>
    <dgm:cxn modelId="{EE2AE1C3-034D-4773-994E-27131B8A3C0A}" type="presOf" srcId="{3BD60E88-3649-4ED0-819B-0124CBAD407E}" destId="{EA9A3C8B-6A49-4D94-8FC9-CC709EEE5CC4}" srcOrd="1" destOrd="0" presId="urn:microsoft.com/office/officeart/2005/8/layout/orgChart1"/>
    <dgm:cxn modelId="{FD4278CF-C5DD-4D69-9638-F018187BC7D2}" type="presOf" srcId="{8ABA2F98-B5AD-4774-9ECD-9038A68C6233}" destId="{0CFE167C-10A7-491D-8AF8-303C00FD8EE2}" srcOrd="0" destOrd="0" presId="urn:microsoft.com/office/officeart/2005/8/layout/orgChart1"/>
    <dgm:cxn modelId="{FE512FD0-2497-4AEA-B17B-29AA3570ACEB}" type="presOf" srcId="{03C8D33F-74FB-407D-9204-BE80F423F657}" destId="{D6E2A473-CB9D-4E14-BCC7-BAE5963F6336}" srcOrd="0" destOrd="0" presId="urn:microsoft.com/office/officeart/2005/8/layout/orgChart1"/>
    <dgm:cxn modelId="{3F153DD7-3F2C-4126-A757-53F4E8DAEB14}" srcId="{03C8D33F-74FB-407D-9204-BE80F423F657}" destId="{8ABA2F98-B5AD-4774-9ECD-9038A68C6233}" srcOrd="1" destOrd="0" parTransId="{51490B2C-7C85-4ACE-B5BD-99A26C7918CE}" sibTransId="{3EDC1535-0FEA-457A-A830-C280D932094A}"/>
    <dgm:cxn modelId="{25D4C6E7-4BB1-473B-B26C-D2CAB175BBB3}" type="presOf" srcId="{3BD60E88-3649-4ED0-819B-0124CBAD407E}" destId="{CE3B2D09-C5AF-4015-A4AB-27156E384BF9}" srcOrd="0" destOrd="0" presId="urn:microsoft.com/office/officeart/2005/8/layout/orgChart1"/>
    <dgm:cxn modelId="{C65995EB-4C6F-4D0F-BCD7-679FD5DA2E4A}" srcId="{03C8D33F-74FB-407D-9204-BE80F423F657}" destId="{DF2BE0EC-B3A1-41DE-AFFB-7EA3B795967C}" srcOrd="0" destOrd="0" parTransId="{AF8FE42C-C07D-4D02-BEA1-33A92D0BDCE1}" sibTransId="{007B23A1-8F0B-46BF-947D-DF1F532A34AD}"/>
    <dgm:cxn modelId="{88D711F1-519D-43DF-9E66-531CCE907E76}" type="presOf" srcId="{AE739DC8-73A4-4387-AAB4-E87812E21410}" destId="{2A089B1B-25E6-4969-A901-C293BCE05E95}" srcOrd="1" destOrd="0" presId="urn:microsoft.com/office/officeart/2005/8/layout/orgChart1"/>
    <dgm:cxn modelId="{000A5EFE-856B-4BC8-A9C9-902DA8C0FEC8}" type="presOf" srcId="{03C8D33F-74FB-407D-9204-BE80F423F657}" destId="{6C9744BD-B39A-4C51-903B-BFBE84373043}" srcOrd="1" destOrd="0" presId="urn:microsoft.com/office/officeart/2005/8/layout/orgChart1"/>
    <dgm:cxn modelId="{C59041BC-1110-4937-B355-2BDC1D66A79F}" type="presParOf" srcId="{8E88273E-A9E5-4436-8F4E-8680B7CF682B}" destId="{5CDB827A-74F2-4A1B-9E9D-ED886E334824}" srcOrd="0" destOrd="0" presId="urn:microsoft.com/office/officeart/2005/8/layout/orgChart1"/>
    <dgm:cxn modelId="{07D7E721-77A8-4DD1-93F2-E344549D32C7}" type="presParOf" srcId="{5CDB827A-74F2-4A1B-9E9D-ED886E334824}" destId="{F4F80953-69C0-40B7-9EA2-41B407F9889A}" srcOrd="0" destOrd="0" presId="urn:microsoft.com/office/officeart/2005/8/layout/orgChart1"/>
    <dgm:cxn modelId="{BC5F8786-CFF6-4D9B-87D4-493BB17D63DD}" type="presParOf" srcId="{F4F80953-69C0-40B7-9EA2-41B407F9889A}" destId="{D6E2A473-CB9D-4E14-BCC7-BAE5963F6336}" srcOrd="0" destOrd="0" presId="urn:microsoft.com/office/officeart/2005/8/layout/orgChart1"/>
    <dgm:cxn modelId="{9DD7C54B-F4F5-442B-8608-8F7C3A781B94}" type="presParOf" srcId="{F4F80953-69C0-40B7-9EA2-41B407F9889A}" destId="{6C9744BD-B39A-4C51-903B-BFBE84373043}" srcOrd="1" destOrd="0" presId="urn:microsoft.com/office/officeart/2005/8/layout/orgChart1"/>
    <dgm:cxn modelId="{E9C2181C-BFD7-47F5-A9EE-DBB74B5D56E2}" type="presParOf" srcId="{5CDB827A-74F2-4A1B-9E9D-ED886E334824}" destId="{CDEAB90B-5BCE-4774-A204-C2268E29BFAF}" srcOrd="1" destOrd="0" presId="urn:microsoft.com/office/officeart/2005/8/layout/orgChart1"/>
    <dgm:cxn modelId="{3548A88C-AA73-4F08-B926-4A886B7D4F62}" type="presParOf" srcId="{CDEAB90B-5BCE-4774-A204-C2268E29BFAF}" destId="{1D801338-B9F6-4FF6-A72E-C900215FD54F}" srcOrd="0" destOrd="0" presId="urn:microsoft.com/office/officeart/2005/8/layout/orgChart1"/>
    <dgm:cxn modelId="{25A65769-946D-4E06-A983-7323AF7AED1E}" type="presParOf" srcId="{CDEAB90B-5BCE-4774-A204-C2268E29BFAF}" destId="{6549C7AF-E3DC-412E-BF8A-E45B6B30F641}" srcOrd="1" destOrd="0" presId="urn:microsoft.com/office/officeart/2005/8/layout/orgChart1"/>
    <dgm:cxn modelId="{CE27DBD6-E734-440F-B6C4-EB7A104633CB}" type="presParOf" srcId="{6549C7AF-E3DC-412E-BF8A-E45B6B30F641}" destId="{D82D1402-54A2-478A-89FF-AB53322599F2}" srcOrd="0" destOrd="0" presId="urn:microsoft.com/office/officeart/2005/8/layout/orgChart1"/>
    <dgm:cxn modelId="{D671677B-DDE5-42B3-8A8E-8D0C1A592E88}" type="presParOf" srcId="{D82D1402-54A2-478A-89FF-AB53322599F2}" destId="{BEBFD60E-9071-4245-AB1A-7B652135F8D6}" srcOrd="0" destOrd="0" presId="urn:microsoft.com/office/officeart/2005/8/layout/orgChart1"/>
    <dgm:cxn modelId="{3E7CD2ED-8640-4A37-A415-CD6B8C9909FE}" type="presParOf" srcId="{D82D1402-54A2-478A-89FF-AB53322599F2}" destId="{B096C5A7-115A-4369-B25C-988892FBE4F4}" srcOrd="1" destOrd="0" presId="urn:microsoft.com/office/officeart/2005/8/layout/orgChart1"/>
    <dgm:cxn modelId="{F21EDEF2-0363-4F8E-BACF-29E412ECD1C5}" type="presParOf" srcId="{6549C7AF-E3DC-412E-BF8A-E45B6B30F641}" destId="{D08A1FD0-82F6-431F-8BB1-00CC221C8469}" srcOrd="1" destOrd="0" presId="urn:microsoft.com/office/officeart/2005/8/layout/orgChart1"/>
    <dgm:cxn modelId="{2BF19BE3-C464-444E-819B-A985CD1F2B52}" type="presParOf" srcId="{6549C7AF-E3DC-412E-BF8A-E45B6B30F641}" destId="{0AA02C1B-6B27-41FE-97BD-2DC0E58510B1}" srcOrd="2" destOrd="0" presId="urn:microsoft.com/office/officeart/2005/8/layout/orgChart1"/>
    <dgm:cxn modelId="{6255AB6B-99AD-4931-9872-36B5AE64DB25}" type="presParOf" srcId="{CDEAB90B-5BCE-4774-A204-C2268E29BFAF}" destId="{C4AD1712-C535-4B45-838A-279DF417035A}" srcOrd="2" destOrd="0" presId="urn:microsoft.com/office/officeart/2005/8/layout/orgChart1"/>
    <dgm:cxn modelId="{2C06A7AE-B1EA-431C-A6ED-69328525B391}" type="presParOf" srcId="{CDEAB90B-5BCE-4774-A204-C2268E29BFAF}" destId="{4F1A5543-CE48-4236-A558-4322E2116B46}" srcOrd="3" destOrd="0" presId="urn:microsoft.com/office/officeart/2005/8/layout/orgChart1"/>
    <dgm:cxn modelId="{AFFE5AE3-2E25-4273-AB87-75FE2C1711A5}" type="presParOf" srcId="{4F1A5543-CE48-4236-A558-4322E2116B46}" destId="{CDB03D12-CC54-4808-A547-614CF5D7240E}" srcOrd="0" destOrd="0" presId="urn:microsoft.com/office/officeart/2005/8/layout/orgChart1"/>
    <dgm:cxn modelId="{BC1D6EAD-B2DD-436A-9EF3-4E8F6A324F4E}" type="presParOf" srcId="{CDB03D12-CC54-4808-A547-614CF5D7240E}" destId="{0CFE167C-10A7-491D-8AF8-303C00FD8EE2}" srcOrd="0" destOrd="0" presId="urn:microsoft.com/office/officeart/2005/8/layout/orgChart1"/>
    <dgm:cxn modelId="{6E1E565D-ED50-49E7-9547-40E99B5F56DB}" type="presParOf" srcId="{CDB03D12-CC54-4808-A547-614CF5D7240E}" destId="{02B20C19-152F-4729-9726-CE7CFA9E8D8B}" srcOrd="1" destOrd="0" presId="urn:microsoft.com/office/officeart/2005/8/layout/orgChart1"/>
    <dgm:cxn modelId="{00D0B795-107C-4E89-8E31-ECE0E887A374}" type="presParOf" srcId="{4F1A5543-CE48-4236-A558-4322E2116B46}" destId="{CB0F9808-C1F3-4FA6-99AB-F56375B26899}" srcOrd="1" destOrd="0" presId="urn:microsoft.com/office/officeart/2005/8/layout/orgChart1"/>
    <dgm:cxn modelId="{82F30DDC-EFC1-438C-9DA5-79BE26D3917D}" type="presParOf" srcId="{4F1A5543-CE48-4236-A558-4322E2116B46}" destId="{C4CA7F22-774B-4A87-B06A-88B61B4FB09F}" srcOrd="2" destOrd="0" presId="urn:microsoft.com/office/officeart/2005/8/layout/orgChart1"/>
    <dgm:cxn modelId="{5BC5324E-3B95-4DD1-8B4A-AE3B6813806C}" type="presParOf" srcId="{CDEAB90B-5BCE-4774-A204-C2268E29BFAF}" destId="{5D94BF95-F067-4DCB-8A9D-2006F65D2482}" srcOrd="4" destOrd="0" presId="urn:microsoft.com/office/officeart/2005/8/layout/orgChart1"/>
    <dgm:cxn modelId="{79E8C314-2396-48C2-9611-432933C74A8F}" type="presParOf" srcId="{CDEAB90B-5BCE-4774-A204-C2268E29BFAF}" destId="{4D4F997E-3077-4495-ADA0-D632772B20A9}" srcOrd="5" destOrd="0" presId="urn:microsoft.com/office/officeart/2005/8/layout/orgChart1"/>
    <dgm:cxn modelId="{D6973D93-C679-42DF-BDAB-60DA5BBD0213}" type="presParOf" srcId="{4D4F997E-3077-4495-ADA0-D632772B20A9}" destId="{6B905250-C2E4-4F74-9EAA-561F022AFA1B}" srcOrd="0" destOrd="0" presId="urn:microsoft.com/office/officeart/2005/8/layout/orgChart1"/>
    <dgm:cxn modelId="{3E1FFC39-7EE0-4372-9513-53B5B38A2644}" type="presParOf" srcId="{6B905250-C2E4-4F74-9EAA-561F022AFA1B}" destId="{CE9186B2-DAF1-4AEB-8735-491F50CC0F90}" srcOrd="0" destOrd="0" presId="urn:microsoft.com/office/officeart/2005/8/layout/orgChart1"/>
    <dgm:cxn modelId="{5EF37DFA-B4DF-4BA9-9F92-64D73D62A7E2}" type="presParOf" srcId="{6B905250-C2E4-4F74-9EAA-561F022AFA1B}" destId="{2A089B1B-25E6-4969-A901-C293BCE05E95}" srcOrd="1" destOrd="0" presId="urn:microsoft.com/office/officeart/2005/8/layout/orgChart1"/>
    <dgm:cxn modelId="{498FD561-A4F1-42E8-95D1-2B226B344669}" type="presParOf" srcId="{4D4F997E-3077-4495-ADA0-D632772B20A9}" destId="{6C971648-8910-409E-93A4-E1CE8BC8C004}" srcOrd="1" destOrd="0" presId="urn:microsoft.com/office/officeart/2005/8/layout/orgChart1"/>
    <dgm:cxn modelId="{FE470857-BEEE-4257-908F-FBE2D065EC93}" type="presParOf" srcId="{4D4F997E-3077-4495-ADA0-D632772B20A9}" destId="{5FEB3B1E-815F-4D84-B52D-76EB17AD11E8}" srcOrd="2" destOrd="0" presId="urn:microsoft.com/office/officeart/2005/8/layout/orgChart1"/>
    <dgm:cxn modelId="{46B4EDCA-41E4-440B-BDFF-4AF22C845DFE}" type="presParOf" srcId="{CDEAB90B-5BCE-4774-A204-C2268E29BFAF}" destId="{82FAC897-5800-4A64-8CFD-951F389ACC53}" srcOrd="6" destOrd="0" presId="urn:microsoft.com/office/officeart/2005/8/layout/orgChart1"/>
    <dgm:cxn modelId="{1ECDEC89-ADA7-442D-A2EE-FE71F73F0671}" type="presParOf" srcId="{CDEAB90B-5BCE-4774-A204-C2268E29BFAF}" destId="{885D1174-2E0C-4C90-8253-AF8168F2906A}" srcOrd="7" destOrd="0" presId="urn:microsoft.com/office/officeart/2005/8/layout/orgChart1"/>
    <dgm:cxn modelId="{0438FA93-1DED-4BD5-842C-486E07E3CCFB}" type="presParOf" srcId="{885D1174-2E0C-4C90-8253-AF8168F2906A}" destId="{E2EEEAFC-EA56-4FBA-9DF1-96A37361DDBE}" srcOrd="0" destOrd="0" presId="urn:microsoft.com/office/officeart/2005/8/layout/orgChart1"/>
    <dgm:cxn modelId="{1E22FCB6-BDE7-471E-8604-5E7334C726B8}" type="presParOf" srcId="{E2EEEAFC-EA56-4FBA-9DF1-96A37361DDBE}" destId="{85675C20-C2DD-42FB-ABE8-14CA81111EB7}" srcOrd="0" destOrd="0" presId="urn:microsoft.com/office/officeart/2005/8/layout/orgChart1"/>
    <dgm:cxn modelId="{142A1B09-6DC3-492B-8DFE-CC845DF87AC8}" type="presParOf" srcId="{E2EEEAFC-EA56-4FBA-9DF1-96A37361DDBE}" destId="{8C675B7A-5AA7-4A8F-8A46-9B59A25C87BD}" srcOrd="1" destOrd="0" presId="urn:microsoft.com/office/officeart/2005/8/layout/orgChart1"/>
    <dgm:cxn modelId="{88AA327E-5043-40B8-B7B5-AA02A5871A47}" type="presParOf" srcId="{885D1174-2E0C-4C90-8253-AF8168F2906A}" destId="{E811C793-4ABE-4676-BD6C-D8F2CB0730D1}" srcOrd="1" destOrd="0" presId="urn:microsoft.com/office/officeart/2005/8/layout/orgChart1"/>
    <dgm:cxn modelId="{E5A46A9C-6739-4875-9185-182E578684AD}" type="presParOf" srcId="{885D1174-2E0C-4C90-8253-AF8168F2906A}" destId="{DE872FAA-6007-42B4-B8EE-29CE97CA3E1E}" srcOrd="2" destOrd="0" presId="urn:microsoft.com/office/officeart/2005/8/layout/orgChart1"/>
    <dgm:cxn modelId="{1EB3832C-ABFC-4485-A756-4913E638D02E}" type="presParOf" srcId="{CDEAB90B-5BCE-4774-A204-C2268E29BFAF}" destId="{3E26990A-F0F2-4E48-8EA9-183868023F27}" srcOrd="8" destOrd="0" presId="urn:microsoft.com/office/officeart/2005/8/layout/orgChart1"/>
    <dgm:cxn modelId="{7E7C0442-9C92-4570-A805-0F15798D232D}" type="presParOf" srcId="{CDEAB90B-5BCE-4774-A204-C2268E29BFAF}" destId="{DC102573-263A-47C3-ABF1-EFDED98CD344}" srcOrd="9" destOrd="0" presId="urn:microsoft.com/office/officeart/2005/8/layout/orgChart1"/>
    <dgm:cxn modelId="{90E1904B-6F76-4216-ACE3-437BAF9A3D8D}" type="presParOf" srcId="{DC102573-263A-47C3-ABF1-EFDED98CD344}" destId="{4C71B072-25C8-4A4E-A561-9336C6264AC0}" srcOrd="0" destOrd="0" presId="urn:microsoft.com/office/officeart/2005/8/layout/orgChart1"/>
    <dgm:cxn modelId="{69103823-99F4-4825-A82D-6A6DCB5CBF3A}" type="presParOf" srcId="{4C71B072-25C8-4A4E-A561-9336C6264AC0}" destId="{CE3B2D09-C5AF-4015-A4AB-27156E384BF9}" srcOrd="0" destOrd="0" presId="urn:microsoft.com/office/officeart/2005/8/layout/orgChart1"/>
    <dgm:cxn modelId="{2D198C0C-A0F0-4055-ABC5-9EC4B7A56850}" type="presParOf" srcId="{4C71B072-25C8-4A4E-A561-9336C6264AC0}" destId="{EA9A3C8B-6A49-4D94-8FC9-CC709EEE5CC4}" srcOrd="1" destOrd="0" presId="urn:microsoft.com/office/officeart/2005/8/layout/orgChart1"/>
    <dgm:cxn modelId="{6DB1711B-A867-47CF-B998-1130A0908408}" type="presParOf" srcId="{DC102573-263A-47C3-ABF1-EFDED98CD344}" destId="{7E1FF425-65D6-418D-B46F-68CFE39223CF}" srcOrd="1" destOrd="0" presId="urn:microsoft.com/office/officeart/2005/8/layout/orgChart1"/>
    <dgm:cxn modelId="{896278A9-02F6-41E4-BF5E-585C78D5DBFC}" type="presParOf" srcId="{DC102573-263A-47C3-ABF1-EFDED98CD344}" destId="{3F2B5735-8F6B-4846-9D05-FD283027B00A}" srcOrd="2" destOrd="0" presId="urn:microsoft.com/office/officeart/2005/8/layout/orgChart1"/>
    <dgm:cxn modelId="{EF7CB58F-97E4-456C-B154-B5A9EB5FFCFC}" type="presParOf" srcId="{5CDB827A-74F2-4A1B-9E9D-ED886E334824}" destId="{84E67B34-CC64-426E-8344-274786BC4A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990A-F0F2-4E48-8EA9-183868023F27}">
      <dsp:nvSpPr>
        <dsp:cNvPr id="0" name=""/>
        <dsp:cNvSpPr/>
      </dsp:nvSpPr>
      <dsp:spPr>
        <a:xfrm>
          <a:off x="2290314" y="707386"/>
          <a:ext cx="1897812" cy="164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43"/>
              </a:lnTo>
              <a:lnTo>
                <a:pt x="1897812" y="82343"/>
              </a:lnTo>
              <a:lnTo>
                <a:pt x="1897812" y="1646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AC897-5800-4A64-8CFD-951F389ACC53}">
      <dsp:nvSpPr>
        <dsp:cNvPr id="0" name=""/>
        <dsp:cNvSpPr/>
      </dsp:nvSpPr>
      <dsp:spPr>
        <a:xfrm>
          <a:off x="2290314" y="707386"/>
          <a:ext cx="948906" cy="164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43"/>
              </a:lnTo>
              <a:lnTo>
                <a:pt x="948906" y="82343"/>
              </a:lnTo>
              <a:lnTo>
                <a:pt x="948906" y="1646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4BF95-F067-4DCB-8A9D-2006F65D2482}">
      <dsp:nvSpPr>
        <dsp:cNvPr id="0" name=""/>
        <dsp:cNvSpPr/>
      </dsp:nvSpPr>
      <dsp:spPr>
        <a:xfrm>
          <a:off x="2244594" y="707386"/>
          <a:ext cx="91440" cy="164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6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D1712-C535-4B45-838A-279DF417035A}">
      <dsp:nvSpPr>
        <dsp:cNvPr id="0" name=""/>
        <dsp:cNvSpPr/>
      </dsp:nvSpPr>
      <dsp:spPr>
        <a:xfrm>
          <a:off x="1341407" y="707386"/>
          <a:ext cx="948906" cy="164686"/>
        </a:xfrm>
        <a:custGeom>
          <a:avLst/>
          <a:gdLst/>
          <a:ahLst/>
          <a:cxnLst/>
          <a:rect l="0" t="0" r="0" b="0"/>
          <a:pathLst>
            <a:path>
              <a:moveTo>
                <a:pt x="948906" y="0"/>
              </a:moveTo>
              <a:lnTo>
                <a:pt x="948906" y="82343"/>
              </a:lnTo>
              <a:lnTo>
                <a:pt x="0" y="82343"/>
              </a:lnTo>
              <a:lnTo>
                <a:pt x="0" y="1646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01338-B9F6-4FF6-A72E-C900215FD54F}">
      <dsp:nvSpPr>
        <dsp:cNvPr id="0" name=""/>
        <dsp:cNvSpPr/>
      </dsp:nvSpPr>
      <dsp:spPr>
        <a:xfrm>
          <a:off x="392501" y="707386"/>
          <a:ext cx="1897812" cy="164686"/>
        </a:xfrm>
        <a:custGeom>
          <a:avLst/>
          <a:gdLst/>
          <a:ahLst/>
          <a:cxnLst/>
          <a:rect l="0" t="0" r="0" b="0"/>
          <a:pathLst>
            <a:path>
              <a:moveTo>
                <a:pt x="1897812" y="0"/>
              </a:moveTo>
              <a:lnTo>
                <a:pt x="1897812" y="82343"/>
              </a:lnTo>
              <a:lnTo>
                <a:pt x="0" y="82343"/>
              </a:lnTo>
              <a:lnTo>
                <a:pt x="0" y="1646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2A473-CB9D-4E14-BCC7-BAE5963F6336}">
      <dsp:nvSpPr>
        <dsp:cNvPr id="0" name=""/>
        <dsp:cNvSpPr/>
      </dsp:nvSpPr>
      <dsp:spPr>
        <a:xfrm>
          <a:off x="1898203" y="315276"/>
          <a:ext cx="784220" cy="3921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Original Data</a:t>
          </a:r>
        </a:p>
      </dsp:txBody>
      <dsp:txXfrm>
        <a:off x="1898203" y="315276"/>
        <a:ext cx="784220" cy="392110"/>
      </dsp:txXfrm>
    </dsp:sp>
    <dsp:sp modelId="{BEBFD60E-9071-4245-AB1A-7B652135F8D6}">
      <dsp:nvSpPr>
        <dsp:cNvPr id="0" name=""/>
        <dsp:cNvSpPr/>
      </dsp:nvSpPr>
      <dsp:spPr>
        <a:xfrm>
          <a:off x="391" y="872073"/>
          <a:ext cx="784220" cy="3921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Subset 1</a:t>
          </a:r>
        </a:p>
      </dsp:txBody>
      <dsp:txXfrm>
        <a:off x="391" y="872073"/>
        <a:ext cx="784220" cy="392110"/>
      </dsp:txXfrm>
    </dsp:sp>
    <dsp:sp modelId="{0CFE167C-10A7-491D-8AF8-303C00FD8EE2}">
      <dsp:nvSpPr>
        <dsp:cNvPr id="0" name=""/>
        <dsp:cNvSpPr/>
      </dsp:nvSpPr>
      <dsp:spPr>
        <a:xfrm>
          <a:off x="949297" y="872073"/>
          <a:ext cx="784220" cy="3921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Subset 2</a:t>
          </a:r>
        </a:p>
      </dsp:txBody>
      <dsp:txXfrm>
        <a:off x="949297" y="872073"/>
        <a:ext cx="784220" cy="392110"/>
      </dsp:txXfrm>
    </dsp:sp>
    <dsp:sp modelId="{CE9186B2-DAF1-4AEB-8735-491F50CC0F90}">
      <dsp:nvSpPr>
        <dsp:cNvPr id="0" name=""/>
        <dsp:cNvSpPr/>
      </dsp:nvSpPr>
      <dsp:spPr>
        <a:xfrm>
          <a:off x="1898203" y="872073"/>
          <a:ext cx="784220" cy="3921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Subset 3</a:t>
          </a:r>
        </a:p>
      </dsp:txBody>
      <dsp:txXfrm>
        <a:off x="1898203" y="872073"/>
        <a:ext cx="784220" cy="392110"/>
      </dsp:txXfrm>
    </dsp:sp>
    <dsp:sp modelId="{85675C20-C2DD-42FB-ABE8-14CA81111EB7}">
      <dsp:nvSpPr>
        <dsp:cNvPr id="0" name=""/>
        <dsp:cNvSpPr/>
      </dsp:nvSpPr>
      <dsp:spPr>
        <a:xfrm>
          <a:off x="2847110" y="872073"/>
          <a:ext cx="784220" cy="3921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Subset 4</a:t>
          </a:r>
        </a:p>
      </dsp:txBody>
      <dsp:txXfrm>
        <a:off x="2847110" y="872073"/>
        <a:ext cx="784220" cy="392110"/>
      </dsp:txXfrm>
    </dsp:sp>
    <dsp:sp modelId="{CE3B2D09-C5AF-4015-A4AB-27156E384BF9}">
      <dsp:nvSpPr>
        <dsp:cNvPr id="0" name=""/>
        <dsp:cNvSpPr/>
      </dsp:nvSpPr>
      <dsp:spPr>
        <a:xfrm>
          <a:off x="3796016" y="872073"/>
          <a:ext cx="784220" cy="3921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Subset5</a:t>
          </a:r>
        </a:p>
      </dsp:txBody>
      <dsp:txXfrm>
        <a:off x="3796016" y="872073"/>
        <a:ext cx="784220" cy="39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D0EA-6D90-479D-8E9B-263014667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F783C-3C69-497D-B1E4-B8D2DFA43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23BF-1EB1-45FA-A530-1AB8B384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9E68-269C-4FBD-8672-692A653D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0887-9E00-4CC5-97D3-B0E52C6D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10F1-23CC-4E28-BCA8-D325E0E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21882-49E9-4322-902E-1371F499A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E87D8-EEB7-40E6-87BC-F7FCC17B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09FB-6A27-4302-B8E4-8DD24D66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8CCF7-E2E3-4807-A6C5-8E818D4F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2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D2F5A-4E52-4A6A-B2E7-44D087F18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286B4-BB0C-43A7-8884-FF0FF13D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3FAE-1564-4DF9-84B1-5C9F24FE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224C-870B-4755-A9AA-0F9480E6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B682-027D-4F6E-85EB-E60C5BD5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39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C84F-242D-43CE-A492-21C8D272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4907-CFBE-404E-A34C-1E27A1BB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FE73-A691-40BE-8344-02D0FD94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89A9-88F6-435D-9F6C-37A81690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66D8B-99B9-4D68-964B-ED6E35A7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8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B629-9662-40B0-AB02-3704AFE0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B2682-F06E-4701-900D-5E9B6CF3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3B66-9FDE-4A29-B4BA-3CA09149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8225-4F8E-449E-BA23-7A5099CD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34FC-B818-4BF7-BA2A-789446C7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47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5286-3A39-4A4D-97AE-3C9592F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6F07-3EE6-4211-BD44-79BEABD8B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53579-E76E-4178-BC91-99872FFAE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E832-28EA-40FC-A9DA-B1A87029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971CF-0AF5-4BA6-9BA1-6A204ED1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4870-CE2A-46C2-A8D4-D40BC70B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5AD9-CBC8-4CAE-A36F-F07F9387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B4865-5C2B-4F04-AEDD-86EE6800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29ADF-6138-4D01-83DE-5A1C3AC70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EA33E-80C9-4744-9A15-4230790F0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0B4AC-C1E0-4206-9DFA-2B7920ED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C38C9-B634-419C-AEB9-F3CB3A19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78110-1F7F-4D46-A1CE-6CE5D407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2FAA3-CE71-4DBE-89AA-313288EF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6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F708-9227-4544-83E7-CD88D7F1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74617-0276-4D5C-A7F6-F0889A2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B8C4-1AFB-4293-BFBA-B3BE229B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6AB3C-A546-4C6A-8EB3-9FEDCA3F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5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727AD-A906-4138-AEA9-81DF1312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14A2A-0C99-450B-9ACF-2CAFA295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F4783-DC6F-4A6F-9790-8DE6C14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76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CB7C-1F6F-4687-B295-28B6CFE7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32F0-EBB2-47E1-8B1D-51400EF53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B0CA1-5DA1-4A83-BD68-FF2688CCB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3909C-FBD3-4EE0-B8EB-A935D0AB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88A87-5D84-4FDE-B139-27DEEEB8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3B352-00C6-445D-8D61-89BF5A7A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8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8E7-90EF-4810-91D7-4CD5265A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FA217-4168-46B0-8BB3-47C511F0C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3AF4F-8768-4DD3-BF8B-0F3BAA0A8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40DA-772B-48D3-8807-40177E45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C6FF-0A98-4D50-AF0F-DF3756CC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CC9C-E5B1-4A9D-9EF0-C3EDE089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11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0C007-1DDD-4B64-8FB9-CC0A8A9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522CE-7FD8-4173-946E-60FD8AFB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807B-8A77-4A49-8740-91E66979E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521C-5465-47C5-A95D-46DDA8CB0CB8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B67F-988C-46F2-A541-DB673866A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0C70-B3AC-4DDF-B336-AAAFAE3F6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CF72-A78B-4BB6-8526-86EA7C53F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35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DE6-D652-4A28-8D6C-CECB1AF8D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D9360-7FC2-4C71-B334-C4A1CCCD0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Voting Classifier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AdaBoost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2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D95B-C88C-4952-8093-C51528D6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67E5-F908-455C-ADDD-0458D8CB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predictors combined together is called an ensemble</a:t>
            </a:r>
          </a:p>
          <a:p>
            <a:r>
              <a:rPr lang="en-US" dirty="0"/>
              <a:t>An ensemble of predictors is better than each individual predictor.</a:t>
            </a:r>
          </a:p>
          <a:p>
            <a:r>
              <a:rPr lang="en-US" dirty="0"/>
              <a:t>Typically, once we have a set of promising models, we can apply ensemble learning to get even better performance.</a:t>
            </a:r>
          </a:p>
          <a:p>
            <a:r>
              <a:rPr lang="en-US" dirty="0"/>
              <a:t>Powerful because we can combine several weak learners to produce a high performing learner.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59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BA41-3C5F-430B-8540-41EEDFF5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05A2E-6CF1-4FC7-9C54-19CD9F0DC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052" y="1999369"/>
            <a:ext cx="6486525" cy="3524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3D34F-3207-4912-BE99-0F45B24BAFB0}"/>
              </a:ext>
            </a:extLst>
          </p:cNvPr>
          <p:cNvSpPr txBox="1"/>
          <p:nvPr/>
        </p:nvSpPr>
        <p:spPr>
          <a:xfrm>
            <a:off x="690465" y="2052735"/>
            <a:ext cx="42360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the name suggests, we take predictions from multiple predictors and predict the target by voting. This is called Hard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works best when the set of predictors are diverse.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diverse, it means they make uncorrelated errors – they all don’t make the same mistakes while predicting.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make the predictors as independent as possible, we choose different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Soft voting: If the predictors can output the probability, we can take a weighted average of the predictions.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DFA26-2420-4F93-97A2-46F2C6C9A4D9}"/>
                  </a:ext>
                </a:extLst>
              </p:cNvPr>
              <p:cNvSpPr txBox="1"/>
              <p:nvPr/>
            </p:nvSpPr>
            <p:spPr>
              <a:xfrm>
                <a:off x="5551714" y="5576298"/>
                <a:ext cx="6486524" cy="76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Hard voting prediction: 1</a:t>
                </a:r>
              </a:p>
              <a:p>
                <a:r>
                  <a:rPr lang="en-US" dirty="0"/>
                  <a:t>Soft voting prediction : 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0.8×1+0.45×0+0.9×1+0.7×1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=0.6 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</a:t>
                </a:r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DFA26-2420-4F93-97A2-46F2C6C9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5576298"/>
                <a:ext cx="6486524" cy="764953"/>
              </a:xfrm>
              <a:prstGeom prst="rect">
                <a:avLst/>
              </a:prstGeom>
              <a:blipFill>
                <a:blip r:embed="rId3"/>
                <a:stretch>
                  <a:fillRect l="-846" t="-4800" b="-4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578DF8-075D-4673-87FE-2F42BACD60EA}"/>
              </a:ext>
            </a:extLst>
          </p:cNvPr>
          <p:cNvSpPr txBox="1"/>
          <p:nvPr/>
        </p:nvSpPr>
        <p:spPr>
          <a:xfrm>
            <a:off x="5421086" y="1334381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  <a:p>
            <a:r>
              <a:rPr lang="en-US" dirty="0"/>
              <a:t>p = 0.8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40B92-9CB4-4DE9-8620-B7EA0463D96C}"/>
              </a:ext>
            </a:extLst>
          </p:cNvPr>
          <p:cNvSpPr txBox="1"/>
          <p:nvPr/>
        </p:nvSpPr>
        <p:spPr>
          <a:xfrm>
            <a:off x="7189728" y="1343709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  <a:p>
            <a:r>
              <a:rPr lang="en-US" dirty="0"/>
              <a:t>p = 0.45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971F8-A33F-4C09-8F04-C0E00FE3CAA8}"/>
              </a:ext>
            </a:extLst>
          </p:cNvPr>
          <p:cNvSpPr txBox="1"/>
          <p:nvPr/>
        </p:nvSpPr>
        <p:spPr>
          <a:xfrm>
            <a:off x="8965614" y="1300359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  <a:p>
            <a:r>
              <a:rPr lang="en-US" dirty="0"/>
              <a:t>p = 0.9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DA5E5-06EC-44DC-B8E1-66180C3A7077}"/>
              </a:ext>
            </a:extLst>
          </p:cNvPr>
          <p:cNvSpPr txBox="1"/>
          <p:nvPr/>
        </p:nvSpPr>
        <p:spPr>
          <a:xfrm>
            <a:off x="10552099" y="1300358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  <a:p>
            <a:r>
              <a:rPr lang="en-US" dirty="0"/>
              <a:t>p = 0.7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Repeatedly draw n samples from training set of size D </a:t>
            </a:r>
          </a:p>
          <a:p>
            <a:r>
              <a:rPr lang="en-US" dirty="0"/>
              <a:t>For each set of samples, estimate a statistic </a:t>
            </a:r>
          </a:p>
          <a:p>
            <a:r>
              <a:rPr lang="en-US" dirty="0"/>
              <a:t>The bootstrap estimate is the mean of the individual estimates </a:t>
            </a:r>
          </a:p>
          <a:p>
            <a:r>
              <a:rPr lang="en-US" dirty="0"/>
              <a:t>Used to estimate a statistic (parameter) and its variance </a:t>
            </a:r>
          </a:p>
          <a:p>
            <a:r>
              <a:rPr lang="en-US" dirty="0"/>
              <a:t>Bagging: bootstrap aggregation (</a:t>
            </a:r>
            <a:r>
              <a:rPr lang="en-US" dirty="0" err="1"/>
              <a:t>Breiman</a:t>
            </a:r>
            <a:r>
              <a:rPr lang="en-US" dirty="0"/>
              <a:t> 1994) </a:t>
            </a:r>
          </a:p>
          <a:p>
            <a:r>
              <a:rPr lang="en-US" dirty="0"/>
              <a:t>This method can be used to create diverse estimators by training models on different subsets of data.</a:t>
            </a:r>
          </a:p>
        </p:txBody>
      </p:sp>
    </p:spTree>
    <p:extLst>
      <p:ext uri="{BB962C8B-B14F-4D97-AF65-F5344CB8AC3E}">
        <p14:creationId xmlns:p14="http://schemas.microsoft.com/office/powerpoint/2010/main" val="9055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09"/>
            <a:ext cx="10515600" cy="474451"/>
          </a:xfrm>
        </p:spPr>
        <p:txBody>
          <a:bodyPr>
            <a:normAutofit fontScale="90000"/>
          </a:bodyPr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727" y="885346"/>
            <a:ext cx="5181600" cy="3518703"/>
          </a:xfrm>
        </p:spPr>
        <p:txBody>
          <a:bodyPr>
            <a:normAutofit/>
          </a:bodyPr>
          <a:lstStyle/>
          <a:p>
            <a:r>
              <a:rPr lang="en-US" sz="2000" dirty="0"/>
              <a:t>The idea behind bagging is combining the results of multiple models (for instance, all decision trees) to get a generalized result. </a:t>
            </a:r>
          </a:p>
          <a:p>
            <a:r>
              <a:rPr lang="en-US" sz="2000" dirty="0"/>
              <a:t>Bootstrapping is a sampling technique in which we create subsets of observations from the original dataset, </a:t>
            </a:r>
            <a:r>
              <a:rPr lang="en-US" sz="2000" b="1" dirty="0"/>
              <a:t>with replacement</a:t>
            </a:r>
            <a:r>
              <a:rPr lang="en-US" sz="2000" dirty="0"/>
              <a:t>. The size of the subsets is the same as the size of the original set. </a:t>
            </a:r>
          </a:p>
          <a:p>
            <a:r>
              <a:rPr lang="en-US" sz="2000" dirty="0"/>
              <a:t>Bagging or Bootstrap Aggregating </a:t>
            </a:r>
          </a:p>
          <a:p>
            <a:pPr lvl="1"/>
            <a:r>
              <a:rPr lang="en-US" sz="1800" dirty="0"/>
              <a:t>Classifiers – aggregate is mode of predictions</a:t>
            </a:r>
          </a:p>
          <a:p>
            <a:pPr lvl="1"/>
            <a:r>
              <a:rPr lang="en-US" sz="1800" dirty="0"/>
              <a:t>Regressors – aggregate is mean of predictions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617186530"/>
              </p:ext>
            </p:extLst>
          </p:nvPr>
        </p:nvGraphicFramePr>
        <p:xfrm>
          <a:off x="990431" y="4334361"/>
          <a:ext cx="4580628" cy="157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6" name="Group 95"/>
          <p:cNvGrpSpPr/>
          <p:nvPr/>
        </p:nvGrpSpPr>
        <p:grpSpPr>
          <a:xfrm>
            <a:off x="6661813" y="3809179"/>
            <a:ext cx="4780278" cy="2884367"/>
            <a:chOff x="6661813" y="3809179"/>
            <a:chExt cx="4780278" cy="2884367"/>
          </a:xfrm>
        </p:grpSpPr>
        <p:sp>
          <p:nvSpPr>
            <p:cNvPr id="41" name="Rounded Rectangle 40"/>
            <p:cNvSpPr/>
            <p:nvPr/>
          </p:nvSpPr>
          <p:spPr>
            <a:xfrm>
              <a:off x="8515708" y="3809179"/>
              <a:ext cx="819509" cy="41406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/>
                <a:t>Original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661813" y="4536524"/>
              <a:ext cx="784220" cy="263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Subset 1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601699" y="4533652"/>
              <a:ext cx="784220" cy="263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Subset 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541586" y="4543811"/>
              <a:ext cx="784220" cy="263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Subset 3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9608778" y="4533652"/>
              <a:ext cx="784220" cy="263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Subset 4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657871" y="4533652"/>
              <a:ext cx="784220" cy="263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Subset 5</a:t>
              </a:r>
            </a:p>
          </p:txBody>
        </p:sp>
        <p:cxnSp>
          <p:nvCxnSpPr>
            <p:cNvPr id="48" name="Elbow Connector 47"/>
            <p:cNvCxnSpPr>
              <a:stCxn id="41" idx="2"/>
            </p:cNvCxnSpPr>
            <p:nvPr/>
          </p:nvCxnSpPr>
          <p:spPr>
            <a:xfrm rot="5400000">
              <a:off x="8893423" y="4255287"/>
              <a:ext cx="64081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1" idx="2"/>
              <a:endCxn id="42" idx="0"/>
            </p:cNvCxnSpPr>
            <p:nvPr/>
          </p:nvCxnSpPr>
          <p:spPr>
            <a:xfrm rot="5400000">
              <a:off x="7833055" y="3444115"/>
              <a:ext cx="313277" cy="1871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1" idx="2"/>
              <a:endCxn id="43" idx="0"/>
            </p:cNvCxnSpPr>
            <p:nvPr/>
          </p:nvCxnSpPr>
          <p:spPr>
            <a:xfrm rot="5400000">
              <a:off x="8304434" y="3912622"/>
              <a:ext cx="310405" cy="9316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1" idx="2"/>
              <a:endCxn id="45" idx="0"/>
            </p:cNvCxnSpPr>
            <p:nvPr/>
          </p:nvCxnSpPr>
          <p:spPr>
            <a:xfrm rot="16200000" flipH="1">
              <a:off x="9307973" y="3840736"/>
              <a:ext cx="310405" cy="10754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1" idx="2"/>
              <a:endCxn id="46" idx="0"/>
            </p:cNvCxnSpPr>
            <p:nvPr/>
          </p:nvCxnSpPr>
          <p:spPr>
            <a:xfrm rot="16200000" flipH="1">
              <a:off x="9832520" y="3316190"/>
              <a:ext cx="310405" cy="2124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1" idx="2"/>
              <a:endCxn id="44" idx="0"/>
            </p:cNvCxnSpPr>
            <p:nvPr/>
          </p:nvCxnSpPr>
          <p:spPr>
            <a:xfrm>
              <a:off x="8925463" y="4223247"/>
              <a:ext cx="8233" cy="320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6661813" y="5124091"/>
              <a:ext cx="784220" cy="2932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 1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601699" y="5124091"/>
              <a:ext cx="784220" cy="2932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 2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537863" y="5132718"/>
              <a:ext cx="784220" cy="2932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 3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608778" y="5127516"/>
              <a:ext cx="784220" cy="2932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 4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0657871" y="5132718"/>
              <a:ext cx="784220" cy="2932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Model 5</a:t>
              </a:r>
            </a:p>
          </p:txBody>
        </p:sp>
        <p:cxnSp>
          <p:nvCxnSpPr>
            <p:cNvPr id="70" name="Straight Arrow Connector 69"/>
            <p:cNvCxnSpPr>
              <a:stCxn id="42" idx="2"/>
              <a:endCxn id="64" idx="0"/>
            </p:cNvCxnSpPr>
            <p:nvPr/>
          </p:nvCxnSpPr>
          <p:spPr>
            <a:xfrm>
              <a:off x="7053923" y="4800080"/>
              <a:ext cx="0" cy="324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3" idx="2"/>
              <a:endCxn id="65" idx="0"/>
            </p:cNvCxnSpPr>
            <p:nvPr/>
          </p:nvCxnSpPr>
          <p:spPr>
            <a:xfrm>
              <a:off x="7993809" y="4797208"/>
              <a:ext cx="0" cy="326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4" idx="2"/>
              <a:endCxn id="66" idx="0"/>
            </p:cNvCxnSpPr>
            <p:nvPr/>
          </p:nvCxnSpPr>
          <p:spPr>
            <a:xfrm flipH="1">
              <a:off x="8929973" y="4807367"/>
              <a:ext cx="3723" cy="325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5" idx="2"/>
              <a:endCxn id="67" idx="0"/>
            </p:cNvCxnSpPr>
            <p:nvPr/>
          </p:nvCxnSpPr>
          <p:spPr>
            <a:xfrm>
              <a:off x="10000888" y="4797208"/>
              <a:ext cx="0" cy="330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6" idx="2"/>
              <a:endCxn id="68" idx="0"/>
            </p:cNvCxnSpPr>
            <p:nvPr/>
          </p:nvCxnSpPr>
          <p:spPr>
            <a:xfrm>
              <a:off x="11049981" y="4797208"/>
              <a:ext cx="0" cy="335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8005327" y="6150082"/>
              <a:ext cx="1853013" cy="5434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Combined Prediction</a:t>
              </a:r>
            </a:p>
          </p:txBody>
        </p:sp>
        <p:cxnSp>
          <p:nvCxnSpPr>
            <p:cNvPr id="85" name="Elbow Connector 84"/>
            <p:cNvCxnSpPr>
              <a:stCxn id="64" idx="2"/>
              <a:endCxn id="83" idx="0"/>
            </p:cNvCxnSpPr>
            <p:nvPr/>
          </p:nvCxnSpPr>
          <p:spPr>
            <a:xfrm rot="16200000" flipH="1">
              <a:off x="7626532" y="4844779"/>
              <a:ext cx="732693" cy="18779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65" idx="2"/>
              <a:endCxn id="83" idx="0"/>
            </p:cNvCxnSpPr>
            <p:nvPr/>
          </p:nvCxnSpPr>
          <p:spPr>
            <a:xfrm rot="16200000" flipH="1">
              <a:off x="8096475" y="5314722"/>
              <a:ext cx="732693" cy="9380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66" idx="2"/>
              <a:endCxn id="83" idx="0"/>
            </p:cNvCxnSpPr>
            <p:nvPr/>
          </p:nvCxnSpPr>
          <p:spPr>
            <a:xfrm rot="16200000" flipH="1">
              <a:off x="8568870" y="5787118"/>
              <a:ext cx="724066" cy="18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7" idx="2"/>
              <a:endCxn id="83" idx="0"/>
            </p:cNvCxnSpPr>
            <p:nvPr/>
          </p:nvCxnSpPr>
          <p:spPr>
            <a:xfrm rot="5400000">
              <a:off x="9101727" y="5250921"/>
              <a:ext cx="729268" cy="10690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68" idx="2"/>
              <a:endCxn id="83" idx="0"/>
            </p:cNvCxnSpPr>
            <p:nvPr/>
          </p:nvCxnSpPr>
          <p:spPr>
            <a:xfrm rot="5400000">
              <a:off x="9628875" y="4728976"/>
              <a:ext cx="724066" cy="21181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DF803B-8E1C-4C72-BF70-C2B00268A371}"/>
              </a:ext>
            </a:extLst>
          </p:cNvPr>
          <p:cNvSpPr txBox="1"/>
          <p:nvPr/>
        </p:nvSpPr>
        <p:spPr>
          <a:xfrm>
            <a:off x="6328715" y="885346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Steps in 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subsets are created from the original dataset, selecting observations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base model (weak model) is created on each of these subsets.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models run in parallel and are independent of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predictions are determined by combining the predictions from all the models.</a:t>
            </a:r>
          </a:p>
        </p:txBody>
      </p:sp>
    </p:spTree>
    <p:extLst>
      <p:ext uri="{BB962C8B-B14F-4D97-AF65-F5344CB8AC3E}">
        <p14:creationId xmlns:p14="http://schemas.microsoft.com/office/powerpoint/2010/main" val="155400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4F1A-4058-42B3-A390-812A702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74BB-D442-415E-A9D8-EF07A782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10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basically a bagging classifier where the individual models are decision trees.</a:t>
            </a:r>
          </a:p>
          <a:p>
            <a:r>
              <a:rPr lang="en-US" dirty="0"/>
              <a:t>We already saw that the randomness comes from selecting different subsets of data for each model.</a:t>
            </a:r>
          </a:p>
          <a:p>
            <a:r>
              <a:rPr lang="en-US" dirty="0"/>
              <a:t>There is an additional randomness added by selecting only a subset of the features for individual trees.</a:t>
            </a:r>
          </a:p>
          <a:p>
            <a:r>
              <a:rPr lang="en-US" dirty="0"/>
              <a:t>Note that, bagging learners can train each model parallelly. 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78572-86C3-4939-ACAF-62613E3A36F9}"/>
              </a:ext>
            </a:extLst>
          </p:cNvPr>
          <p:cNvGrpSpPr/>
          <p:nvPr/>
        </p:nvGrpSpPr>
        <p:grpSpPr>
          <a:xfrm>
            <a:off x="6783111" y="2390926"/>
            <a:ext cx="4780278" cy="2884367"/>
            <a:chOff x="6661813" y="3809179"/>
            <a:chExt cx="4780278" cy="2884367"/>
          </a:xfrm>
        </p:grpSpPr>
        <p:sp>
          <p:nvSpPr>
            <p:cNvPr id="5" name="Rounded Rectangle 40">
              <a:extLst>
                <a:ext uri="{FF2B5EF4-FFF2-40B4-BE49-F238E27FC236}">
                  <a16:creationId xmlns:a16="http://schemas.microsoft.com/office/drawing/2014/main" id="{6D378F34-A28A-4267-8EC5-CB44A84FE1C6}"/>
                </a:ext>
              </a:extLst>
            </p:cNvPr>
            <p:cNvSpPr/>
            <p:nvPr/>
          </p:nvSpPr>
          <p:spPr>
            <a:xfrm>
              <a:off x="8515708" y="3809179"/>
              <a:ext cx="819509" cy="41406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/>
                <a:t>Original Data</a:t>
              </a:r>
            </a:p>
          </p:txBody>
        </p:sp>
        <p:sp>
          <p:nvSpPr>
            <p:cNvPr id="6" name="Rounded Rectangle 41">
              <a:extLst>
                <a:ext uri="{FF2B5EF4-FFF2-40B4-BE49-F238E27FC236}">
                  <a16:creationId xmlns:a16="http://schemas.microsoft.com/office/drawing/2014/main" id="{09B38A39-47D7-4740-A422-71E07F1F2FAD}"/>
                </a:ext>
              </a:extLst>
            </p:cNvPr>
            <p:cNvSpPr/>
            <p:nvPr/>
          </p:nvSpPr>
          <p:spPr>
            <a:xfrm>
              <a:off x="6661813" y="4536524"/>
              <a:ext cx="784220" cy="263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Subset 1</a:t>
              </a:r>
            </a:p>
          </p:txBody>
        </p:sp>
        <p:sp>
          <p:nvSpPr>
            <p:cNvPr id="7" name="Rounded Rectangle 42">
              <a:extLst>
                <a:ext uri="{FF2B5EF4-FFF2-40B4-BE49-F238E27FC236}">
                  <a16:creationId xmlns:a16="http://schemas.microsoft.com/office/drawing/2014/main" id="{7C54D192-DE1C-4C4E-B300-A5454D34B69E}"/>
                </a:ext>
              </a:extLst>
            </p:cNvPr>
            <p:cNvSpPr/>
            <p:nvPr/>
          </p:nvSpPr>
          <p:spPr>
            <a:xfrm>
              <a:off x="7601699" y="4533652"/>
              <a:ext cx="784220" cy="263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Subset 2</a:t>
              </a:r>
            </a:p>
          </p:txBody>
        </p:sp>
        <p:sp>
          <p:nvSpPr>
            <p:cNvPr id="8" name="Rounded Rectangle 43">
              <a:extLst>
                <a:ext uri="{FF2B5EF4-FFF2-40B4-BE49-F238E27FC236}">
                  <a16:creationId xmlns:a16="http://schemas.microsoft.com/office/drawing/2014/main" id="{9452112B-C079-4550-99B9-FFF6258B0AA9}"/>
                </a:ext>
              </a:extLst>
            </p:cNvPr>
            <p:cNvSpPr/>
            <p:nvPr/>
          </p:nvSpPr>
          <p:spPr>
            <a:xfrm>
              <a:off x="8541586" y="4543811"/>
              <a:ext cx="784220" cy="263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Subset 3</a:t>
              </a:r>
            </a:p>
          </p:txBody>
        </p:sp>
        <p:sp>
          <p:nvSpPr>
            <p:cNvPr id="9" name="Rounded Rectangle 44">
              <a:extLst>
                <a:ext uri="{FF2B5EF4-FFF2-40B4-BE49-F238E27FC236}">
                  <a16:creationId xmlns:a16="http://schemas.microsoft.com/office/drawing/2014/main" id="{2B839722-23F8-4365-9262-7126EB94AB41}"/>
                </a:ext>
              </a:extLst>
            </p:cNvPr>
            <p:cNvSpPr/>
            <p:nvPr/>
          </p:nvSpPr>
          <p:spPr>
            <a:xfrm>
              <a:off x="9608778" y="4533652"/>
              <a:ext cx="784220" cy="263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Subset 4</a:t>
              </a:r>
            </a:p>
          </p:txBody>
        </p:sp>
        <p:sp>
          <p:nvSpPr>
            <p:cNvPr id="10" name="Rounded Rectangle 45">
              <a:extLst>
                <a:ext uri="{FF2B5EF4-FFF2-40B4-BE49-F238E27FC236}">
                  <a16:creationId xmlns:a16="http://schemas.microsoft.com/office/drawing/2014/main" id="{D3FC3782-EC12-41E7-A895-9FE0590A231F}"/>
                </a:ext>
              </a:extLst>
            </p:cNvPr>
            <p:cNvSpPr/>
            <p:nvPr/>
          </p:nvSpPr>
          <p:spPr>
            <a:xfrm>
              <a:off x="10657871" y="4533652"/>
              <a:ext cx="784220" cy="263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Subset 5</a:t>
              </a:r>
            </a:p>
          </p:txBody>
        </p:sp>
        <p:cxnSp>
          <p:nvCxnSpPr>
            <p:cNvPr id="11" name="Elbow Connector 47">
              <a:extLst>
                <a:ext uri="{FF2B5EF4-FFF2-40B4-BE49-F238E27FC236}">
                  <a16:creationId xmlns:a16="http://schemas.microsoft.com/office/drawing/2014/main" id="{CD05CA4B-EF1C-4FFF-B9F1-84DD36A2E22E}"/>
                </a:ext>
              </a:extLst>
            </p:cNvPr>
            <p:cNvCxnSpPr>
              <a:stCxn id="5" idx="2"/>
            </p:cNvCxnSpPr>
            <p:nvPr/>
          </p:nvCxnSpPr>
          <p:spPr>
            <a:xfrm rot="5400000">
              <a:off x="8893423" y="4255287"/>
              <a:ext cx="64081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50">
              <a:extLst>
                <a:ext uri="{FF2B5EF4-FFF2-40B4-BE49-F238E27FC236}">
                  <a16:creationId xmlns:a16="http://schemas.microsoft.com/office/drawing/2014/main" id="{576800E8-F9F0-4907-9AC1-6735A674A2B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7833055" y="3444115"/>
              <a:ext cx="313277" cy="1871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52">
              <a:extLst>
                <a:ext uri="{FF2B5EF4-FFF2-40B4-BE49-F238E27FC236}">
                  <a16:creationId xmlns:a16="http://schemas.microsoft.com/office/drawing/2014/main" id="{F5EB8CFF-93B6-4E5C-A537-9C602F64859F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5400000">
              <a:off x="8304434" y="3912622"/>
              <a:ext cx="310405" cy="9316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54">
              <a:extLst>
                <a:ext uri="{FF2B5EF4-FFF2-40B4-BE49-F238E27FC236}">
                  <a16:creationId xmlns:a16="http://schemas.microsoft.com/office/drawing/2014/main" id="{42054FB9-8782-42BF-8E67-AC2C32DEE1BD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rot="16200000" flipH="1">
              <a:off x="9307973" y="3840736"/>
              <a:ext cx="310405" cy="10754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56">
              <a:extLst>
                <a:ext uri="{FF2B5EF4-FFF2-40B4-BE49-F238E27FC236}">
                  <a16:creationId xmlns:a16="http://schemas.microsoft.com/office/drawing/2014/main" id="{321CD332-B4CF-4610-9C5D-D64958A76F45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rot="16200000" flipH="1">
              <a:off x="9832520" y="3316190"/>
              <a:ext cx="310405" cy="2124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AD30B6-2D65-4450-A82D-8393D4EA72AE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8925463" y="4223247"/>
              <a:ext cx="8233" cy="320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63">
              <a:extLst>
                <a:ext uri="{FF2B5EF4-FFF2-40B4-BE49-F238E27FC236}">
                  <a16:creationId xmlns:a16="http://schemas.microsoft.com/office/drawing/2014/main" id="{1859C5D4-28E1-4955-8E6C-3C7158EBBF80}"/>
                </a:ext>
              </a:extLst>
            </p:cNvPr>
            <p:cNvSpPr/>
            <p:nvPr/>
          </p:nvSpPr>
          <p:spPr>
            <a:xfrm>
              <a:off x="6661813" y="5124091"/>
              <a:ext cx="784220" cy="2932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DTree</a:t>
              </a:r>
              <a:r>
                <a:rPr lang="en-US" sz="1100" dirty="0"/>
                <a:t> 1</a:t>
              </a:r>
            </a:p>
          </p:txBody>
        </p:sp>
        <p:sp>
          <p:nvSpPr>
            <p:cNvPr id="18" name="Rounded Rectangle 64">
              <a:extLst>
                <a:ext uri="{FF2B5EF4-FFF2-40B4-BE49-F238E27FC236}">
                  <a16:creationId xmlns:a16="http://schemas.microsoft.com/office/drawing/2014/main" id="{43233D0A-5846-49C5-8B14-4161636FE372}"/>
                </a:ext>
              </a:extLst>
            </p:cNvPr>
            <p:cNvSpPr/>
            <p:nvPr/>
          </p:nvSpPr>
          <p:spPr>
            <a:xfrm>
              <a:off x="7601699" y="5124091"/>
              <a:ext cx="784220" cy="2932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DTree</a:t>
              </a:r>
              <a:r>
                <a:rPr lang="en-US" sz="1100" dirty="0"/>
                <a:t>  2</a:t>
              </a:r>
            </a:p>
          </p:txBody>
        </p:sp>
        <p:sp>
          <p:nvSpPr>
            <p:cNvPr id="19" name="Rounded Rectangle 65">
              <a:extLst>
                <a:ext uri="{FF2B5EF4-FFF2-40B4-BE49-F238E27FC236}">
                  <a16:creationId xmlns:a16="http://schemas.microsoft.com/office/drawing/2014/main" id="{926520BC-1312-46A0-B703-254E5DB8072C}"/>
                </a:ext>
              </a:extLst>
            </p:cNvPr>
            <p:cNvSpPr/>
            <p:nvPr/>
          </p:nvSpPr>
          <p:spPr>
            <a:xfrm>
              <a:off x="8537863" y="5132718"/>
              <a:ext cx="784220" cy="2932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DTree</a:t>
              </a:r>
              <a:r>
                <a:rPr lang="en-US" sz="1100" dirty="0"/>
                <a:t> 3</a:t>
              </a:r>
            </a:p>
          </p:txBody>
        </p:sp>
        <p:sp>
          <p:nvSpPr>
            <p:cNvPr id="20" name="Rounded Rectangle 66">
              <a:extLst>
                <a:ext uri="{FF2B5EF4-FFF2-40B4-BE49-F238E27FC236}">
                  <a16:creationId xmlns:a16="http://schemas.microsoft.com/office/drawing/2014/main" id="{0FE81D52-CCB6-4270-9169-667896306407}"/>
                </a:ext>
              </a:extLst>
            </p:cNvPr>
            <p:cNvSpPr/>
            <p:nvPr/>
          </p:nvSpPr>
          <p:spPr>
            <a:xfrm>
              <a:off x="9608778" y="5127516"/>
              <a:ext cx="784220" cy="2932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DTree</a:t>
              </a:r>
              <a:r>
                <a:rPr lang="en-US" sz="1100" dirty="0"/>
                <a:t> 4</a:t>
              </a:r>
            </a:p>
          </p:txBody>
        </p:sp>
        <p:sp>
          <p:nvSpPr>
            <p:cNvPr id="21" name="Rounded Rectangle 67">
              <a:extLst>
                <a:ext uri="{FF2B5EF4-FFF2-40B4-BE49-F238E27FC236}">
                  <a16:creationId xmlns:a16="http://schemas.microsoft.com/office/drawing/2014/main" id="{49575451-A94D-4DFC-8208-D1DB9E1785B2}"/>
                </a:ext>
              </a:extLst>
            </p:cNvPr>
            <p:cNvSpPr/>
            <p:nvPr/>
          </p:nvSpPr>
          <p:spPr>
            <a:xfrm>
              <a:off x="10657871" y="5132718"/>
              <a:ext cx="784220" cy="2932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DTree</a:t>
              </a:r>
              <a:r>
                <a:rPr lang="en-US" sz="1100" dirty="0"/>
                <a:t> 5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BF6FE67-F29F-4D00-BBFF-DD9EA3D9D751}"/>
                </a:ext>
              </a:extLst>
            </p:cNvPr>
            <p:cNvCxnSpPr>
              <a:stCxn id="6" idx="2"/>
              <a:endCxn id="17" idx="0"/>
            </p:cNvCxnSpPr>
            <p:nvPr/>
          </p:nvCxnSpPr>
          <p:spPr>
            <a:xfrm>
              <a:off x="7053923" y="4800080"/>
              <a:ext cx="0" cy="324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754D90-75A7-4E86-B30B-6258DFD6474E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>
              <a:off x="7993809" y="4797208"/>
              <a:ext cx="0" cy="326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88AE574-3EB3-4481-A714-527880A26339}"/>
                </a:ext>
              </a:extLst>
            </p:cNvPr>
            <p:cNvCxnSpPr>
              <a:stCxn id="8" idx="2"/>
              <a:endCxn id="19" idx="0"/>
            </p:cNvCxnSpPr>
            <p:nvPr/>
          </p:nvCxnSpPr>
          <p:spPr>
            <a:xfrm flipH="1">
              <a:off x="8929973" y="4807367"/>
              <a:ext cx="3723" cy="325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FC1B2C-0713-4F8D-9DBB-7C88576004DA}"/>
                </a:ext>
              </a:extLst>
            </p:cNvPr>
            <p:cNvCxnSpPr>
              <a:stCxn id="9" idx="2"/>
              <a:endCxn id="20" idx="0"/>
            </p:cNvCxnSpPr>
            <p:nvPr/>
          </p:nvCxnSpPr>
          <p:spPr>
            <a:xfrm>
              <a:off x="10000888" y="4797208"/>
              <a:ext cx="0" cy="330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F2D6952-6635-4946-90F4-3DD8D59A9872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>
              <a:off x="11049981" y="4797208"/>
              <a:ext cx="0" cy="335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82">
              <a:extLst>
                <a:ext uri="{FF2B5EF4-FFF2-40B4-BE49-F238E27FC236}">
                  <a16:creationId xmlns:a16="http://schemas.microsoft.com/office/drawing/2014/main" id="{6384F3BF-2E60-431E-9F2E-E1EEC6F0B25C}"/>
                </a:ext>
              </a:extLst>
            </p:cNvPr>
            <p:cNvSpPr/>
            <p:nvPr/>
          </p:nvSpPr>
          <p:spPr>
            <a:xfrm>
              <a:off x="8005327" y="6150082"/>
              <a:ext cx="1853013" cy="5434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Combined Prediction</a:t>
              </a:r>
            </a:p>
          </p:txBody>
        </p:sp>
        <p:cxnSp>
          <p:nvCxnSpPr>
            <p:cNvPr id="28" name="Elbow Connector 84">
              <a:extLst>
                <a:ext uri="{FF2B5EF4-FFF2-40B4-BE49-F238E27FC236}">
                  <a16:creationId xmlns:a16="http://schemas.microsoft.com/office/drawing/2014/main" id="{B79B3A13-87A3-4DAA-A0AF-E0391A5AA32E}"/>
                </a:ext>
              </a:extLst>
            </p:cNvPr>
            <p:cNvCxnSpPr>
              <a:stCxn id="17" idx="2"/>
              <a:endCxn id="27" idx="0"/>
            </p:cNvCxnSpPr>
            <p:nvPr/>
          </p:nvCxnSpPr>
          <p:spPr>
            <a:xfrm rot="16200000" flipH="1">
              <a:off x="7626532" y="4844779"/>
              <a:ext cx="732693" cy="18779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88">
              <a:extLst>
                <a:ext uri="{FF2B5EF4-FFF2-40B4-BE49-F238E27FC236}">
                  <a16:creationId xmlns:a16="http://schemas.microsoft.com/office/drawing/2014/main" id="{23D79337-913E-4DC0-849A-21C498AF725E}"/>
                </a:ext>
              </a:extLst>
            </p:cNvPr>
            <p:cNvCxnSpPr>
              <a:stCxn id="18" idx="2"/>
              <a:endCxn id="27" idx="0"/>
            </p:cNvCxnSpPr>
            <p:nvPr/>
          </p:nvCxnSpPr>
          <p:spPr>
            <a:xfrm rot="16200000" flipH="1">
              <a:off x="8096475" y="5314722"/>
              <a:ext cx="732693" cy="9380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90">
              <a:extLst>
                <a:ext uri="{FF2B5EF4-FFF2-40B4-BE49-F238E27FC236}">
                  <a16:creationId xmlns:a16="http://schemas.microsoft.com/office/drawing/2014/main" id="{72D4BB1E-1D2F-40E0-9096-D87A32CB27B2}"/>
                </a:ext>
              </a:extLst>
            </p:cNvPr>
            <p:cNvCxnSpPr>
              <a:stCxn id="19" idx="2"/>
              <a:endCxn id="27" idx="0"/>
            </p:cNvCxnSpPr>
            <p:nvPr/>
          </p:nvCxnSpPr>
          <p:spPr>
            <a:xfrm rot="16200000" flipH="1">
              <a:off x="8568870" y="5787118"/>
              <a:ext cx="724066" cy="18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92">
              <a:extLst>
                <a:ext uri="{FF2B5EF4-FFF2-40B4-BE49-F238E27FC236}">
                  <a16:creationId xmlns:a16="http://schemas.microsoft.com/office/drawing/2014/main" id="{86C5C968-0556-40D2-96E9-EF25EA2E8AF0}"/>
                </a:ext>
              </a:extLst>
            </p:cNvPr>
            <p:cNvCxnSpPr>
              <a:stCxn id="20" idx="2"/>
              <a:endCxn id="27" idx="0"/>
            </p:cNvCxnSpPr>
            <p:nvPr/>
          </p:nvCxnSpPr>
          <p:spPr>
            <a:xfrm rot="5400000">
              <a:off x="9101727" y="5250921"/>
              <a:ext cx="729268" cy="10690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94">
              <a:extLst>
                <a:ext uri="{FF2B5EF4-FFF2-40B4-BE49-F238E27FC236}">
                  <a16:creationId xmlns:a16="http://schemas.microsoft.com/office/drawing/2014/main" id="{32FBB7E3-891F-4709-AF64-A262D706704A}"/>
                </a:ext>
              </a:extLst>
            </p:cNvPr>
            <p:cNvCxnSpPr>
              <a:stCxn id="21" idx="2"/>
              <a:endCxn id="27" idx="0"/>
            </p:cNvCxnSpPr>
            <p:nvPr/>
          </p:nvCxnSpPr>
          <p:spPr>
            <a:xfrm rot="5400000">
              <a:off x="9628875" y="4728976"/>
              <a:ext cx="724066" cy="21181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7EAFD2C-D520-43DB-9EAF-4FB29A80CCE4}"/>
              </a:ext>
            </a:extLst>
          </p:cNvPr>
          <p:cNvSpPr txBox="1"/>
          <p:nvPr/>
        </p:nvSpPr>
        <p:spPr>
          <a:xfrm>
            <a:off x="5855292" y="2452103"/>
            <a:ext cx="2471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Subset of original data</a:t>
            </a:r>
          </a:p>
          <a:p>
            <a:r>
              <a:rPr lang="en-US" sz="1200" dirty="0"/>
              <a:t>containing only  a subset of features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8834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F273-CBAF-445F-9DA8-5F4479C1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E73D-8D33-4ED7-96B8-C201D9D7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method to combine several weak learners.</a:t>
            </a:r>
          </a:p>
          <a:p>
            <a:r>
              <a:rPr lang="en-US" dirty="0"/>
              <a:t>The difference here is that individual models learn sequentially. Each model tries to perform better where the predecessor made mistakes.</a:t>
            </a:r>
          </a:p>
        </p:txBody>
      </p:sp>
    </p:spTree>
    <p:extLst>
      <p:ext uri="{BB962C8B-B14F-4D97-AF65-F5344CB8AC3E}">
        <p14:creationId xmlns:p14="http://schemas.microsoft.com/office/powerpoint/2010/main" val="83702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9644-5F83-4E8B-BD4C-2A565C4B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Boosting (AdaBoost)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FBAA7-28D3-4720-88D9-8BE4DD794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903" y="2248676"/>
            <a:ext cx="5488478" cy="330313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F4567-5BC3-43D1-A181-B1C8E866BA5D}"/>
                  </a:ext>
                </a:extLst>
              </p:cNvPr>
              <p:cNvSpPr txBox="1"/>
              <p:nvPr/>
            </p:nvSpPr>
            <p:spPr>
              <a:xfrm>
                <a:off x="345232" y="1588667"/>
                <a:ext cx="6182035" cy="4801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 add importance to each training instance, we assign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For a predictor, we try to minimize the error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𝑒𝑟𝑟𝑜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Let’s say the ensemble has </a:t>
                </a:r>
                <a:r>
                  <a:rPr lang="en-US" sz="1600" b="1" dirty="0"/>
                  <a:t>k </a:t>
                </a:r>
                <a:r>
                  <a:rPr lang="en-US" sz="1600" dirty="0"/>
                  <a:t>estimators</a:t>
                </a:r>
                <a:endParaRPr lang="en-US" sz="1600" b="1" dirty="0"/>
              </a:p>
              <a:p>
                <a:endParaRPr lang="en-US" sz="1600" dirty="0"/>
              </a:p>
              <a:p>
                <a:r>
                  <a:rPr lang="en-US" sz="1600" dirty="0"/>
                  <a:t>Algorithm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(All instances have equal importance at start)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Choose initial estimator (say Decision tree)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Train to minimize the weighted error.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Based on the accuracy of the estimator assign an weight to this estimator (let’s call 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for the </a:t>
                </a:r>
                <a:r>
                  <a:rPr lang="en-US" sz="1600" dirty="0" err="1"/>
                  <a:t>j’th</a:t>
                </a:r>
                <a:r>
                  <a:rPr lang="en-US" sz="1600" dirty="0"/>
                  <a:t> estimator)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“Boost” the weights – Increase the weights of the training samples which were misclassified -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𝑢𝑝𝑑𝑎𝑡𝑒𝑑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Now we make a new estimator and repeat from step 3. Stop if we have </a:t>
                </a:r>
                <a:r>
                  <a:rPr lang="en-US" sz="1600" b="1" dirty="0"/>
                  <a:t>k </a:t>
                </a:r>
                <a:r>
                  <a:rPr lang="en-US" sz="1600" dirty="0"/>
                  <a:t>estimators in the bag.</a:t>
                </a:r>
              </a:p>
              <a:p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At the end we have k estimators with k weights signifying their importance. Now, we make predictions just like a voting </a:t>
                </a:r>
                <a:r>
                  <a:rPr lang="en-US" sz="1600"/>
                  <a:t>classifier.</a:t>
                </a:r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1F4567-5BC3-43D1-A181-B1C8E866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32" y="1588667"/>
                <a:ext cx="6182035" cy="4801571"/>
              </a:xfrm>
              <a:prstGeom prst="rect">
                <a:avLst/>
              </a:prstGeom>
              <a:blipFill>
                <a:blip r:embed="rId3"/>
                <a:stretch>
                  <a:fillRect l="-592" t="-1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12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721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Ensemble Methods</vt:lpstr>
      <vt:lpstr>Ensemble Learning</vt:lpstr>
      <vt:lpstr>Voting Classifier</vt:lpstr>
      <vt:lpstr>Bootstrap Estimation</vt:lpstr>
      <vt:lpstr>Bagging</vt:lpstr>
      <vt:lpstr>Random Forests</vt:lpstr>
      <vt:lpstr>Boosting</vt:lpstr>
      <vt:lpstr>Adaptive Boosting (AdaBoost)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Methods</dc:title>
  <dc:creator>Prem Sagar S</dc:creator>
  <cp:lastModifiedBy>Prem Sagar S</cp:lastModifiedBy>
  <cp:revision>15</cp:revision>
  <dcterms:created xsi:type="dcterms:W3CDTF">2021-01-16T10:06:57Z</dcterms:created>
  <dcterms:modified xsi:type="dcterms:W3CDTF">2021-01-16T17:10:14Z</dcterms:modified>
</cp:coreProperties>
</file>