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1.Software specification, its design and code generation can be ultimately reviewed by testing as testing is the most important element of SQA </a:t>
            </a:r>
          </a:p>
          <a:p>
            <a:pPr>
              <a:buNone/>
            </a:pPr>
            <a:r>
              <a:rPr lang="en-US" dirty="0" smtClean="0"/>
              <a:t>2. The process of executing the programs with an intention to find out the errors is nothing but software testing</a:t>
            </a:r>
          </a:p>
          <a:p>
            <a:pPr>
              <a:buNone/>
            </a:pPr>
            <a:r>
              <a:rPr lang="en-US" dirty="0" smtClean="0"/>
              <a:t>3. Software testing includes certain activities which evaluates attributes and capability of a software program or system to check whether it gives desired result or not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case is a set of conditions or variables under which a testing team or testers will determine whether an application or software system is working correctly or not.</a:t>
            </a:r>
          </a:p>
          <a:p>
            <a:r>
              <a:rPr lang="en-US" dirty="0" smtClean="0"/>
              <a:t>Test cases are broadly classified into three categories as follows:</a:t>
            </a:r>
          </a:p>
          <a:p>
            <a:pPr>
              <a:buNone/>
            </a:pPr>
            <a:r>
              <a:rPr lang="en-US" dirty="0" smtClean="0"/>
              <a:t>A. Formal test cases</a:t>
            </a:r>
          </a:p>
          <a:p>
            <a:pPr>
              <a:buNone/>
            </a:pPr>
            <a:r>
              <a:rPr lang="en-US" dirty="0" smtClean="0"/>
              <a:t>B. Informal test cases</a:t>
            </a:r>
          </a:p>
          <a:p>
            <a:pPr>
              <a:buNone/>
            </a:pPr>
            <a:r>
              <a:rPr lang="en-US" dirty="0" smtClean="0"/>
              <a:t>C. Typical written test cases.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can be used for inputting data to the tests to produce the expected output</a:t>
            </a:r>
          </a:p>
          <a:p>
            <a:r>
              <a:rPr lang="en-US" dirty="0" smtClean="0"/>
              <a:t>Another purpose of the test data is to check an ability or behavior of a software program to deal with unexpected, unusual, extreme and exceptional input</a:t>
            </a:r>
          </a:p>
          <a:p>
            <a:r>
              <a:rPr lang="en-US" dirty="0" smtClean="0"/>
              <a:t>Test data may include data which describes details about the testing strategy, input and output in general.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testing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strategy need to specify requirements of the product in a quantifiable way or in a measurable way before testing starts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objectives should be explicitly mentioned in the testing strategy.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good testing strategy develops a profile for every category of the user by understanding the users of the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develop a testing plan that focuses on rapid cycle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robust software has to be built by testing strategy that is capable of testing 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expected result FTR i.e. formal technical reviews need to be conducted to check the test strategy and test cases themselves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the testing process a continuous improvement approach should be used by </a:t>
            </a:r>
            <a:r>
              <a:rPr lang="en-US" smtClean="0"/>
              <a:t>testing strategy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Objectives of software testing:</a:t>
            </a:r>
          </a:p>
          <a:p>
            <a:pPr>
              <a:buNone/>
            </a:pPr>
            <a:r>
              <a:rPr lang="en-US" dirty="0" smtClean="0"/>
              <a:t>1. Find out errors and fix them afterwards.</a:t>
            </a:r>
          </a:p>
          <a:p>
            <a:pPr>
              <a:buNone/>
            </a:pPr>
            <a:r>
              <a:rPr lang="en-US" dirty="0" smtClean="0"/>
              <a:t>2. Good testing has high probability to find out errors which could not be yet discovered</a:t>
            </a:r>
          </a:p>
          <a:p>
            <a:pPr>
              <a:buNone/>
            </a:pPr>
            <a:r>
              <a:rPr lang="en-US" dirty="0" smtClean="0"/>
              <a:t>3. Good test is able to find out undiscovered errors.</a:t>
            </a:r>
          </a:p>
          <a:p>
            <a:pPr>
              <a:buNone/>
            </a:pPr>
            <a:r>
              <a:rPr lang="en-US" dirty="0" smtClean="0"/>
              <a:t>4. To fulfill user’s/customer’s requirement regarding software product</a:t>
            </a:r>
          </a:p>
          <a:p>
            <a:pPr>
              <a:buNone/>
            </a:pPr>
            <a:r>
              <a:rPr lang="en-US" dirty="0" smtClean="0"/>
              <a:t>5. To enforce standards while developing software product.</a:t>
            </a:r>
          </a:p>
          <a:p>
            <a:pPr>
              <a:buNone/>
            </a:pPr>
            <a:r>
              <a:rPr lang="en-US" dirty="0" smtClean="0"/>
              <a:t>6. To support software quality assurance</a:t>
            </a:r>
          </a:p>
          <a:p>
            <a:pPr>
              <a:buNone/>
            </a:pPr>
            <a:r>
              <a:rPr lang="en-US" dirty="0" smtClean="0"/>
              <a:t>7. Check operability and flexibility of software</a:t>
            </a:r>
          </a:p>
          <a:p>
            <a:pPr>
              <a:buNone/>
            </a:pPr>
            <a:r>
              <a:rPr lang="en-US" dirty="0" smtClean="0"/>
              <a:t>8.Check reliability of software product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testing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Operability</a:t>
            </a:r>
          </a:p>
          <a:p>
            <a:r>
              <a:rPr lang="en-US" dirty="0" smtClean="0"/>
              <a:t>Observability</a:t>
            </a:r>
          </a:p>
          <a:p>
            <a:r>
              <a:rPr lang="en-US" dirty="0" smtClean="0"/>
              <a:t>Controllability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Stability</a:t>
            </a:r>
          </a:p>
          <a:p>
            <a:r>
              <a:rPr lang="en-US" dirty="0" smtClean="0"/>
              <a:t>Understandability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Safety and security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attributes of good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probability</a:t>
            </a:r>
          </a:p>
          <a:p>
            <a:r>
              <a:rPr lang="en-US" dirty="0" smtClean="0"/>
              <a:t>Not redundant</a:t>
            </a:r>
          </a:p>
          <a:p>
            <a:r>
              <a:rPr lang="en-US" dirty="0" smtClean="0"/>
              <a:t>Best of breed(find maximum errors)</a:t>
            </a:r>
          </a:p>
          <a:p>
            <a:r>
              <a:rPr lang="en-US" dirty="0" smtClean="0"/>
              <a:t>Neither too simple nor too complex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Successful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testing is a process of executing a program with an intension of finding out errors</a:t>
            </a:r>
          </a:p>
          <a:p>
            <a:r>
              <a:rPr lang="en-US" dirty="0" smtClean="0"/>
              <a:t>A good test has high probability of searching errors that are not yet found</a:t>
            </a:r>
          </a:p>
          <a:p>
            <a:r>
              <a:rPr lang="en-US" dirty="0" smtClean="0"/>
              <a:t>A successful test can discover not yet found errors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Integration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Regression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Smoke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Alpha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Verification &amp;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refers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to the set of activities that ensure that software correctly implements a specific function.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is static practice of verifying documents, requirements, design, code and program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does not involve executing the code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is human based checking of documents and files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uses methods like inspections, reviews, walkthroughs and Desk-checking, etc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Verification is to check whether the software conforms to specifications.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can catch errors that validation cannot catch. It is high level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exercise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Verification takes place before validation</a:t>
            </a:r>
            <a:endParaRPr lang="en-US" sz="1600" dirty="0" smtClean="0">
              <a:latin typeface="+mj-l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refers to the set of activities that ensure that the software that has been built is traceable to customer requirements.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is a dynamic mechanism of validating and testing the actual product.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always involves executing the code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is computer based execution of program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uses methods like black box testing, gray box testing and white box testing, etc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Validation is to check whether software meets the customer expectations and requirements.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It can catch errors that verification cannot catch. It is high level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exercise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Validation is the next step to verification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way or method using which the testing is done</a:t>
            </a:r>
          </a:p>
          <a:p>
            <a:r>
              <a:rPr lang="en-US" dirty="0" smtClean="0"/>
              <a:t>In testing strategy we define test plan, test case, test data.</a:t>
            </a:r>
          </a:p>
          <a:p>
            <a:r>
              <a:rPr lang="en-US" dirty="0" smtClean="0"/>
              <a:t>For e.g. test plan prepares the document of testing plan that contains what and how testing is done for a particular program.</a:t>
            </a:r>
          </a:p>
          <a:p>
            <a:r>
              <a:rPr lang="en-US" dirty="0" smtClean="0"/>
              <a:t>Test case exactly describes what tests can be performed with its set of values.</a:t>
            </a:r>
          </a:p>
          <a:p>
            <a:r>
              <a:rPr lang="en-US" dirty="0" smtClean="0"/>
              <a:t>Test data describes the information about test like input output etc for the test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plan may contains the following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verification test</a:t>
            </a:r>
          </a:p>
          <a:p>
            <a:r>
              <a:rPr lang="en-US" dirty="0" smtClean="0"/>
              <a:t>Development or production test</a:t>
            </a:r>
          </a:p>
          <a:p>
            <a:r>
              <a:rPr lang="en-US" dirty="0" smtClean="0"/>
              <a:t>Acceptance or commissioning test</a:t>
            </a:r>
          </a:p>
          <a:p>
            <a:r>
              <a:rPr lang="en-US" dirty="0" smtClean="0"/>
              <a:t>Service and repair test</a:t>
            </a:r>
          </a:p>
          <a:p>
            <a:r>
              <a:rPr lang="en-US" dirty="0" smtClean="0"/>
              <a:t>Regression 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804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Definition of software testing</vt:lpstr>
      <vt:lpstr>Software testing fundamentals</vt:lpstr>
      <vt:lpstr>Characteristics of testing software</vt:lpstr>
      <vt:lpstr>Important attributes of good test</vt:lpstr>
      <vt:lpstr>Objectives of Successful test</vt:lpstr>
      <vt:lpstr>Types of software testing</vt:lpstr>
      <vt:lpstr>Difference between Verification &amp; Validation</vt:lpstr>
      <vt:lpstr>Testing strategy</vt:lpstr>
      <vt:lpstr>Test plan may contains the following tests</vt:lpstr>
      <vt:lpstr>Test cases</vt:lpstr>
      <vt:lpstr>Test data</vt:lpstr>
      <vt:lpstr>Characteristics of testing strategies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fundamentals</dc:title>
  <dc:creator>BSK</dc:creator>
  <cp:lastModifiedBy>AGK</cp:lastModifiedBy>
  <cp:revision>22</cp:revision>
  <dcterms:created xsi:type="dcterms:W3CDTF">2006-08-16T00:00:00Z</dcterms:created>
  <dcterms:modified xsi:type="dcterms:W3CDTF">2017-09-12T12:18:05Z</dcterms:modified>
</cp:coreProperties>
</file>