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27" r:id="rId5"/>
    <p:sldId id="324" r:id="rId6"/>
    <p:sldId id="325" r:id="rId7"/>
    <p:sldId id="341" r:id="rId8"/>
    <p:sldId id="326" r:id="rId9"/>
    <p:sldId id="342" r:id="rId10"/>
    <p:sldId id="323" r:id="rId11"/>
    <p:sldId id="339" r:id="rId12"/>
    <p:sldId id="328" r:id="rId13"/>
    <p:sldId id="340" r:id="rId14"/>
    <p:sldId id="338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8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29-Apr-19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29-Apr-19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2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29-Apr-19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43" y="1752600"/>
            <a:ext cx="8987270" cy="838200"/>
          </a:xfrm>
        </p:spPr>
        <p:txBody>
          <a:bodyPr>
            <a:normAutofit/>
          </a:bodyPr>
          <a:lstStyle/>
          <a:p>
            <a:r>
              <a:rPr lang="en-US" sz="4800" dirty="0"/>
              <a:t>Research proposal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743" y="3200400"/>
            <a:ext cx="8911070" cy="2057400"/>
          </a:xfrm>
        </p:spPr>
        <p:txBody>
          <a:bodyPr/>
          <a:lstStyle/>
          <a:p>
            <a:r>
              <a:rPr lang="en-US" dirty="0"/>
              <a:t>An Application of Text Classification to Check a Product Review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1200" dirty="0"/>
              <a:t>Supervised by: </a:t>
            </a:r>
          </a:p>
          <a:p>
            <a:pPr algn="just"/>
            <a:r>
              <a:rPr lang="en-US" sz="1200" dirty="0"/>
              <a:t>Md. </a:t>
            </a:r>
            <a:r>
              <a:rPr lang="en-US" sz="1200" dirty="0" err="1"/>
              <a:t>Fazlul</a:t>
            </a:r>
            <a:r>
              <a:rPr lang="en-US" sz="1200" dirty="0"/>
              <a:t> </a:t>
            </a:r>
            <a:r>
              <a:rPr lang="en-US" sz="1200" dirty="0" err="1"/>
              <a:t>karim</a:t>
            </a:r>
            <a:r>
              <a:rPr lang="en-US" sz="1200" dirty="0"/>
              <a:t> </a:t>
            </a:r>
            <a:r>
              <a:rPr lang="en-US" sz="1200" dirty="0" err="1"/>
              <a:t>patwary</a:t>
            </a:r>
            <a:endParaRPr lang="en-US" sz="1200" dirty="0"/>
          </a:p>
          <a:p>
            <a:pPr algn="just"/>
            <a:r>
              <a:rPr lang="en-US" sz="1200" dirty="0"/>
              <a:t>Professor, </a:t>
            </a:r>
            <a:r>
              <a:rPr lang="en-US" sz="1200" dirty="0" err="1"/>
              <a:t>Iit</a:t>
            </a:r>
            <a:r>
              <a:rPr lang="en-US" sz="1200" dirty="0"/>
              <a:t>, Ju</a:t>
            </a:r>
          </a:p>
        </p:txBody>
      </p:sp>
    </p:spTree>
    <p:extLst>
      <p:ext uri="{BB962C8B-B14F-4D97-AF65-F5344CB8AC3E}">
        <p14:creationId xmlns:p14="http://schemas.microsoft.com/office/powerpoint/2010/main" val="300049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295E-7F02-4CCE-ACAF-0149A518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75D1-3973-426E-B524-7CA84E9E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work can not deal without English texts.</a:t>
            </a:r>
          </a:p>
          <a:p>
            <a:r>
              <a:rPr lang="en-US" dirty="0"/>
              <a:t>In future we will work with different non-English languages.</a:t>
            </a:r>
          </a:p>
          <a:p>
            <a:r>
              <a:rPr lang="en-US" dirty="0"/>
              <a:t>Some of the products in an e-commerce site don’t always have reviews. In this case this system can not comment on the product.</a:t>
            </a:r>
          </a:p>
        </p:txBody>
      </p:sp>
    </p:spTree>
    <p:extLst>
      <p:ext uri="{BB962C8B-B14F-4D97-AF65-F5344CB8AC3E}">
        <p14:creationId xmlns:p14="http://schemas.microsoft.com/office/powerpoint/2010/main" val="35246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7ABC-1969-481F-BA0F-9FE1CA50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371600"/>
            <a:ext cx="9067799" cy="2514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64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2E-5D59-4E63-9DD2-2148CC09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2E0-1144-47A2-B475-8BDC8B37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7848599" cy="685801"/>
          </a:xfrm>
        </p:spPr>
        <p:txBody>
          <a:bodyPr/>
          <a:lstStyle/>
          <a:p>
            <a:r>
              <a:rPr lang="en-US" dirty="0" err="1"/>
              <a:t>Shuvashish</a:t>
            </a:r>
            <a:r>
              <a:rPr lang="en-US" dirty="0"/>
              <a:t> Paul Sagar (Roll: 1127)</a:t>
            </a:r>
          </a:p>
        </p:txBody>
      </p:sp>
    </p:spTree>
    <p:extLst>
      <p:ext uri="{BB962C8B-B14F-4D97-AF65-F5344CB8AC3E}">
        <p14:creationId xmlns:p14="http://schemas.microsoft.com/office/powerpoint/2010/main" val="25351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2E-5D59-4E63-9DD2-2148CC09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research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2E0-1144-47A2-B475-8BDC8B37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is a proposed way to check a product whether it is good or not analyzing the reviews given by the users.</a:t>
            </a:r>
          </a:p>
          <a:p>
            <a:r>
              <a:rPr lang="en-US" dirty="0"/>
              <a:t>Basically it is a data mining technique. This research work deals with text mining. </a:t>
            </a:r>
          </a:p>
        </p:txBody>
      </p:sp>
    </p:spTree>
    <p:extLst>
      <p:ext uri="{BB962C8B-B14F-4D97-AF65-F5344CB8AC3E}">
        <p14:creationId xmlns:p14="http://schemas.microsoft.com/office/powerpoint/2010/main" val="6684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A07-C0F8-4DAC-94E3-C9624A5B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E50503-2367-4A24-969C-632CE4120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2236200"/>
            <a:ext cx="9134475" cy="34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2E-5D59-4E63-9DD2-2148CC09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can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2E0-1144-47A2-B475-8BDC8B37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rapid growth of e-commerce businesses the business owners are facing new challenges to attract the customers.</a:t>
            </a:r>
          </a:p>
          <a:p>
            <a:r>
              <a:rPr lang="en-US" dirty="0"/>
              <a:t>In this scenario this product review check mechanism would help them know the sentiment of the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D5EA-51CB-46B5-88D5-25207EDA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will proceed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231-BE13-44AD-AE55-47CDA489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research work would be in three stages.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Build a system to collect data from different e-commerce sites.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Classify the data using best classifier algorithm.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 a product whether it is good or not analyzing the user reviews.</a:t>
            </a:r>
          </a:p>
        </p:txBody>
      </p:sp>
    </p:spTree>
    <p:extLst>
      <p:ext uri="{BB962C8B-B14F-4D97-AF65-F5344CB8AC3E}">
        <p14:creationId xmlns:p14="http://schemas.microsoft.com/office/powerpoint/2010/main" val="2423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this 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C7F4B-68D4-452B-ABBE-C3DB54ABBA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0212" y="2057400"/>
            <a:ext cx="4876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6FCB-2C73-4743-8DC7-3C6B5B6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91BBB-8B28-46EB-B4B8-900A33A77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2" y="1905000"/>
            <a:ext cx="54418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we will consider in classification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Naïve </a:t>
            </a:r>
            <a:r>
              <a:rPr lang="en-US" dirty="0" err="1"/>
              <a:t>Bayers</a:t>
            </a:r>
            <a:endParaRPr lang="en-US" dirty="0"/>
          </a:p>
          <a:p>
            <a:pPr lvl="0"/>
            <a:r>
              <a:rPr lang="en-US" dirty="0"/>
              <a:t>K-nearest neighbor</a:t>
            </a:r>
          </a:p>
          <a:p>
            <a:pPr lvl="0"/>
            <a:r>
              <a:rPr lang="en-US" dirty="0"/>
              <a:t>Decision Tree/Random Forrest</a:t>
            </a:r>
          </a:p>
          <a:p>
            <a:pPr lvl="0"/>
            <a:r>
              <a:rPr lang="en-US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1333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www.w3.org/XML/1998/namespace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212</TotalTime>
  <Words>249</Words>
  <Application>Microsoft Office PowerPoint</Application>
  <PresentationFormat>Custom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Blue atom design template</vt:lpstr>
      <vt:lpstr>Research proposal on</vt:lpstr>
      <vt:lpstr>Presented By</vt:lpstr>
      <vt:lpstr>What is this research about?</vt:lpstr>
      <vt:lpstr>Abstract</vt:lpstr>
      <vt:lpstr>Where it can be used</vt:lpstr>
      <vt:lpstr>How I will proceed</vt:lpstr>
      <vt:lpstr>Steps of this work</vt:lpstr>
      <vt:lpstr>Methodology</vt:lpstr>
      <vt:lpstr>Algorithms we will consider in classification</vt:lpstr>
      <vt:lpstr>Limitations &amp;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Gyanimama</dc:title>
  <dc:creator>Lenovo</dc:creator>
  <cp:lastModifiedBy>Lenovo</cp:lastModifiedBy>
  <cp:revision>18</cp:revision>
  <dcterms:created xsi:type="dcterms:W3CDTF">2018-09-04T17:31:48Z</dcterms:created>
  <dcterms:modified xsi:type="dcterms:W3CDTF">2019-04-29T07:24:10Z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